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16">
  <p:sldMasterIdLst>
    <p:sldMasterId id="2147483700" r:id="rId1"/>
  </p:sldMasterIdLst>
  <p:notesMasterIdLst>
    <p:notesMasterId r:id="rId58"/>
  </p:notesMasterIdLst>
  <p:sldIdLst>
    <p:sldId id="758" r:id="rId2"/>
    <p:sldId id="273" r:id="rId3"/>
    <p:sldId id="471" r:id="rId4"/>
    <p:sldId id="477" r:id="rId5"/>
    <p:sldId id="472" r:id="rId6"/>
    <p:sldId id="981" r:id="rId7"/>
    <p:sldId id="982" r:id="rId8"/>
    <p:sldId id="983" r:id="rId9"/>
    <p:sldId id="984" r:id="rId10"/>
    <p:sldId id="978" r:id="rId11"/>
    <p:sldId id="979" r:id="rId12"/>
    <p:sldId id="475" r:id="rId13"/>
    <p:sldId id="476" r:id="rId14"/>
    <p:sldId id="980" r:id="rId15"/>
    <p:sldId id="985" r:id="rId16"/>
    <p:sldId id="986" r:id="rId17"/>
    <p:sldId id="987" r:id="rId18"/>
    <p:sldId id="988" r:id="rId19"/>
    <p:sldId id="474" r:id="rId20"/>
    <p:sldId id="997" r:id="rId21"/>
    <p:sldId id="990" r:id="rId22"/>
    <p:sldId id="992" r:id="rId23"/>
    <p:sldId id="993" r:id="rId24"/>
    <p:sldId id="998" r:id="rId25"/>
    <p:sldId id="994" r:id="rId26"/>
    <p:sldId id="1022" r:id="rId27"/>
    <p:sldId id="989" r:id="rId28"/>
    <p:sldId id="996" r:id="rId29"/>
    <p:sldId id="995" r:id="rId30"/>
    <p:sldId id="977" r:id="rId31"/>
    <p:sldId id="478" r:id="rId32"/>
    <p:sldId id="479" r:id="rId33"/>
    <p:sldId id="480" r:id="rId34"/>
    <p:sldId id="481" r:id="rId35"/>
    <p:sldId id="1003" r:id="rId36"/>
    <p:sldId id="1005" r:id="rId37"/>
    <p:sldId id="1006" r:id="rId38"/>
    <p:sldId id="1007" r:id="rId39"/>
    <p:sldId id="484" r:id="rId40"/>
    <p:sldId id="483" r:id="rId41"/>
    <p:sldId id="485" r:id="rId42"/>
    <p:sldId id="1000" r:id="rId43"/>
    <p:sldId id="487" r:id="rId44"/>
    <p:sldId id="1001" r:id="rId45"/>
    <p:sldId id="488" r:id="rId46"/>
    <p:sldId id="1002" r:id="rId47"/>
    <p:sldId id="1018" r:id="rId48"/>
    <p:sldId id="1008" r:id="rId49"/>
    <p:sldId id="1009" r:id="rId50"/>
    <p:sldId id="495" r:id="rId51"/>
    <p:sldId id="1023" r:id="rId52"/>
    <p:sldId id="497" r:id="rId53"/>
    <p:sldId id="1020" r:id="rId54"/>
    <p:sldId id="1019" r:id="rId55"/>
    <p:sldId id="1021" r:id="rId56"/>
    <p:sldId id="490" r:id="rId5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35" autoAdjust="0"/>
    <p:restoredTop sz="81065" autoAdjust="0"/>
  </p:normalViewPr>
  <p:slideViewPr>
    <p:cSldViewPr snapToGrid="0" showGuides="1">
      <p:cViewPr varScale="1">
        <p:scale>
          <a:sx n="143" d="100"/>
          <a:sy n="143" d="100"/>
        </p:scale>
        <p:origin x="282" y="11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notesViewPr>
    <p:cSldViewPr snapToGrid="0">
      <p:cViewPr>
        <p:scale>
          <a:sx n="75" d="100"/>
          <a:sy n="75" d="100"/>
        </p:scale>
        <p:origin x="-4008" y="-34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1:12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41 149 248 0 0,'0'0'565'0'0,"21"-20"6115"0"0,1-4 3364 0 0,-21 33-10040 0 0,-2-6 47 0 0,1-3-8 0 0,0 1-1 0 0,0-1 0 0 0,0 0 1 0 0,0 1-1 0 0,0-1 0 0 0,0 0 1 0 0,0 1-1 0 0,0-1 0 0 0,1 0 1 0 0,-1 1-1 0 0,0-1 0 0 0,0 0 1 0 0,0 1-1 0 0,0-1 1 0 0,1 0-1 0 0,-1 1 0 0 0,0-1 1 0 0,0 0-1 0 0,1 0 0 0 0,-1 1 1 0 0,0-1-1 0 0,0 0 0 0 0,1 0 1 0 0,-1 1-1 0 0,0-1 0 0 0,1 0 1 0 0,-1 0-1 0 0,1 0 0 0 0,5-6 49 0 0,-4 4 4 0 0,-1-21 1004 0 0,-2 21-1053 0 0,0 0 0 0 0,0 0-1 0 0,0 1 1 0 0,-1-1 0 0 0,1 0 0 0 0,-1 1-1 0 0,1-1 1 0 0,-1 1 0 0 0,1-1-1 0 0,-1 1 1 0 0,-4-2 0 0 0,5 2-10 0 0,1 1-36 0 0,0 0 1 0 0,0 0-1 0 0,0 0 1 0 0,-1 0-1 0 0,1 0 0 0 0,0-1 1 0 0,0 1-1 0 0,-1 0 1 0 0,1 0-1 0 0,0 0 1 0 0,-1 0-1 0 0,1 0 1 0 0,0 0-1 0 0,0 0 0 0 0,-1 0 1 0 0,1 0-1 0 0,0 0 1 0 0,0 0-1 0 0,-1 0 1 0 0,1 1-1 0 0,0-1 0 0 0,0 0 1 0 0,-1 0-1 0 0,1 0 1 0 0,0 0-1 0 0,0 0 1 0 0,0 0-1 0 0,-1 1 0 0 0,1-1 1 0 0,0 0-1 0 0,0 0 1 0 0,0 0-1 0 0,-1 1 1 0 0,1-1-1 0 0,0 0 0 0 0,0 0 1 0 0,0 0-1 0 0,0 1 1 0 0,0-1-1 0 0,0 0 1 0 0,-1 1-1 0 0,-8 8-35 0 0,8-8 21 0 0,1 2-8 0 0,-1 0 0 0 0,1-1 0 0 0,0 1 0 0 0,0 0 0 0 0,0 0 1 0 0,1-1-1 0 0,-1 1 0 0 0,0 0 0 0 0,1-1 0 0 0,1 5 1 0 0,-1-6 18 0 0,-1-1 1 0 0,1 1 0 0 0,-1-1-1 0 0,1 0 1 0 0,0 1 0 0 0,-1-1 0 0 0,1 0-1 0 0,-1 1 1 0 0,1-1 0 0 0,0 0-1 0 0,-1 0 1 0 0,1 1 0 0 0,0-1 0 0 0,-1 0-1 0 0,1 0 1 0 0,0 0 0 0 0,-1 0-1 0 0,1 0 1 0 0,0 0 0 0 0,-1 0 0 0 0,1 0-1 0 0,0 0 1 0 0,0 0 0 0 0,-1-1-1 0 0,1 1 1 0 0,0 0 0 0 0,-1 0 0 0 0,1-1-1 0 0,-1 1 1 0 0,1 0 0 0 0,0-1-1 0 0,-1 1 1 0 0,1 0 0 0 0,-1-1 0 0 0,1 1-1 0 0,0-2 1 0 0,1 0 29 0 0,-1 1-1 0 0,1-1 0 0 0,-1 0 1 0 0,1 0-1 0 0,-1 0 1 0 0,0 0-1 0 0,0-1 1 0 0,0 1-1 0 0,1-4 1 0 0,-1 5 23 0 0,-16-25 278 0 0,14 25-330 0 0,0 0 1 0 0,0 0-1 0 0,0 0 0 0 0,0 1 0 0 0,0-1 0 0 0,0 0 1 0 0,0 0-1 0 0,0 0 0 0 0,0 1 0 0 0,0-1 0 0 0,-1 1 1 0 0,1-1-1 0 0,0 1 0 0 0,0-1 0 0 0,-1 1 0 0 0,1-1 1 0 0,0 1-1 0 0,-1 0 0 0 0,1 0 0 0 0,0 0 0 0 0,-1 0 1 0 0,1 0-1 0 0,0 0 0 0 0,-1 0 0 0 0,1 0 0 0 0,-2 1 1 0 0,2 0-25 0 0,1 20-102 0 0,2-19 117 0 0,-1 0 0 0 0,1 0-1 0 0,0 0 1 0 0,-1 0 0 0 0,1-1-1 0 0,0 1 1 0 0,0 0 0 0 0,0-1-1 0 0,3 2 1 0 0,-5-3 18 0 0,18-9 39 0 0,-9-13 147 0 0,-9 21-144 0 0,0-23 416 0 0,0 24-455 0 0,0-1 0 0 0,0 1 0 0 0,-1-1-1 0 0,1 1 1 0 0,0-1 0 0 0,0 1 0 0 0,-1-1 0 0 0,1 1 0 0 0,0-1 0 0 0,0 1-1 0 0,-1 0 1 0 0,1-1 0 0 0,-1 1 0 0 0,1-1 0 0 0,0 1 0 0 0,-1 0 0 0 0,1-1-1 0 0,-1 1 1 0 0,1 0 0 0 0,-1 0 0 0 0,1-1 0 0 0,0 1 0 0 0,-1 0-1 0 0,1 0 1 0 0,-1 0 0 0 0,1 0 0 0 0,-1 0 0 0 0,0-1 0 0 0,1 1 0 0 0,-1 0-1 0 0,0 0 1 0 0,0 0-2 0 0,-1 1-4 0 0,-4 4-2 0 0,7-6-13 0 0,0 0 0 0 0,0 1 1 0 0,0-1-1 0 0,1 1 0 0 0,-1-1 1 0 0,0 1-1 0 0,0 0 0 0 0,0-1 1 0 0,1 1-1 0 0,-1 0 0 0 0,0 0 1 0 0,1 0-1 0 0,-1 0 0 0 0,0 0 1 0 0,0 0-1 0 0,1 0 0 0 0,-1 0 1 0 0,0 1-1 0 0,0-1 1 0 0,1 0-1 0 0,-1 1 0 0 0,0-1 1 0 0,0 1-1 0 0,0-1 0 0 0,1 1 1 0 0,-1 0-1 0 0,0-1 0 0 0,0 1 1 0 0,0 0-1 0 0,0 0 0 0 0,0 0 1 0 0,-1 0-1 0 0,1 0 0 0 0,0 0 1 0 0,0 0-1 0 0,0 0 0 0 0,-1 0 1 0 0,1 0-1 0 0,-1 0 0 0 0,1 0 1 0 0,-1 1-1 0 0,1-1 0 0 0,-1 0 1 0 0,0 0-1 0 0,1 1 0 0 0,-1-1 1 0 0,0 0-1 0 0,0 0 0 0 0,0 1 1 0 0,0-1-1 0 0,0 0 0 0 0,0 1 1 0 0,-1-1-1 0 0,1 0 0 0 0,0 0 1 0 0,-1 1-1 0 0,1-1 1 0 0,-1 0-1 0 0,1 0 0 0 0,-1 0 1 0 0,1 0-1 0 0,-1 1 0 0 0,0-1 1 0 0,-1 1-1 0 0,3-3 4 0 0,1 0 48 0 0,1 0 0 0 0,-1-1 1 0 0,0 0-1 0 0,0 1 0 0 0,0-1 0 0 0,-1 0 0 0 0,1 0 0 0 0,0 0 1 0 0,-1 0-1 0 0,1-1 0 0 0,-1 1 0 0 0,0 0 0 0 0,0-1 0 0 0,0 1 1 0 0,0 0-1 0 0,0-1 0 0 0,0 0 0 0 0,-1 1 0 0 0,1-1 0 0 0,-1 1 1 0 0,1-4-1 0 0,-1 5 15 0 0,-20-19 173 0 0,19 19-228 0 0,0 0-1 0 0,0 1 0 0 0,0-1 0 0 0,0 1 0 0 0,0-1 0 0 0,0 1 0 0 0,0-1 0 0 0,0 1 1 0 0,0-1-1 0 0,0 1 0 0 0,-1 0 0 0 0,1 0 0 0 0,0-1 0 0 0,0 1 0 0 0,0 0 0 0 0,0 0 0 0 0,-1 0 0 0 0,1 0 0 0 0,0 1 0 0 0,0-1 0 0 0,0 0 0 0 0,0 0 0 0 0,0 1 0 0 0,0-1 0 0 0,0 1 0 0 0,-1-1 1 0 0,1 1-1 0 0,0-1 0 0 0,-1 1 0 0 0,1 0-2 0 0,0-1 1 0 0,1 0-1 0 0,-1 1 1 0 0,0-1-1 0 0,0 1 1 0 0,0-1-1 0 0,0 1 1 0 0,0-1-1 0 0,1 1 1 0 0,-1 0-1 0 0,0-1 1 0 0,0 1-1 0 0,1 0 1 0 0,-1 0-1 0 0,0-1 1 0 0,1 1-1 0 0,-1 0 1 0 0,1 0-1 0 0,-1 0 1 0 0,1 0-1 0 0,0 0 1 0 0,-1 0-1 0 0,1 0 1 0 0,0-1 0 0 0,-1 1-1 0 0,1 0 1 0 0,0 0-1 0 0,0 0 1 0 0,0 2-1 0 0,0-1-13 0 0,1 1 0 0 0,-1 0 0 0 0,1 0-1 0 0,0-1 1 0 0,-1 1 0 0 0,1 0 0 0 0,0-1 0 0 0,1 1 0 0 0,-1-1 0 0 0,0 1-1 0 0,1-1 1 0 0,0 1 0 0 0,-1-1 0 0 0,1 0 0 0 0,0 0 0 0 0,0 0-1 0 0,0 0 1 0 0,0 0 0 0 0,0-1 0 0 0,1 1 0 0 0,-1 0 0 0 0,1-1 0 0 0,-1 0-1 0 0,1 0 1 0 0,-1 1 0 0 0,1-2 0 0 0,0 1 0 0 0,4 1 0 0 0,-6-2 26 0 0,0 0 0 0 0,0 0 0 0 0,0-1 1 0 0,0 1-1 0 0,0 0 0 0 0,0-1 0 0 0,0 1 1 0 0,0 0-1 0 0,0-1 0 0 0,0 1 0 0 0,0-1 1 0 0,0 0-1 0 0,-1 1 0 0 0,1-1 0 0 0,0 0 1 0 0,0 1-1 0 0,-1-1 0 0 0,1 0 0 0 0,0 0 1 0 0,-1 0-1 0 0,1 1 0 0 0,-1-1 0 0 0,1 0 1 0 0,-1 0-1 0 0,1 0 0 0 0,-1 0 0 0 0,1 0 1 0 0,-1 0-1 0 0,0 0 0 0 0,0 0 0 0 0,1-1 1 0 0,-1 1 76 0 0,0-1-52 0 0,0 1 0 0 0,0 0 0 0 0,0 0-1 0 0,0 0 1 0 0,-1-1 0 0 0,1 1 0 0 0,0 0 0 0 0,-1 0-1 0 0,1-1 1 0 0,0 1 0 0 0,-1 0 0 0 0,1 0 0 0 0,-1 0-1 0 0,0 0 1 0 0,1 0 0 0 0,-1 0 0 0 0,-1-1-1 0 0,0 2-43 0 0,0-1-1 0 0,0 1 0 0 0,0 0 0 0 0,0 0 0 0 0,0 1 0 0 0,0-1 1 0 0,0 0-1 0 0,0 1 0 0 0,0-1 0 0 0,0 1 0 0 0,0 0 0 0 0,1-1 1 0 0,-1 1-1 0 0,0 0 0 0 0,0 0 0 0 0,1 0 0 0 0,-1 0 1 0 0,0 1-1 0 0,1-1 0 0 0,-1 0 0 0 0,1 1 0 0 0,0-1 0 0 0,-1 1 1 0 0,1-1-1 0 0,0 1 0 0 0,0 0 0 0 0,0-1 0 0 0,0 1 0 0 0,0 0 1 0 0,0 0-1 0 0,1 0 0 0 0,-1 0 0 0 0,1 0 0 0 0,-1 0 0 0 0,1 0 1 0 0,0 0-1 0 0,-1 0 0 0 0,1 0 0 0 0,0 0 0 0 0,0 0 0 0 0,1 0 1 0 0,-1 0-1 0 0,0 0 0 0 0,1-1 0 0 0,-1 1 0 0 0,1 0 1 0 0,-1 0-1 0 0,1 0 0 0 0,2 3 0 0 0,-3-4-4 0 0,1 0 0 0 0,0 0 0 0 0,-1 1-1 0 0,1-1 1 0 0,0 0 0 0 0,0 0 0 0 0,0 0 0 0 0,0 0 0 0 0,0 0 0 0 0,0 0-1 0 0,1 0 1 0 0,-1 0 0 0 0,0-1 0 0 0,0 1 0 0 0,0 0 0 0 0,1-1-1 0 0,-1 1 1 0 0,1-1 0 0 0,-1 1 0 0 0,0-1 0 0 0,1 0 0 0 0,-1 1 0 0 0,1-1-1 0 0,-1 0 1 0 0,3 0 0 0 0,-3-1 47 0 0,1 1 0 0 0,-1-1 0 0 0,0 1 0 0 0,0-1-1 0 0,1 0 1 0 0,-1 0 0 0 0,0 1 0 0 0,0-1 0 0 0,0 0 0 0 0,0 0 0 0 0,0 0 0 0 0,0 0-1 0 0,0 0 1 0 0,0-1 0 0 0,0 1 0 0 0,-1 0 0 0 0,1 0 0 0 0,0 0 0 0 0,-1-1 0 0 0,1 1-1 0 0,-1 0 1 0 0,1-1 0 0 0,-1 1 0 0 0,0-1 0 0 0,1-1 0 0 0,0-17 861 0 0,-5 14-650 0 0,-8 10-168 0 0,9-2-86 0 0,1-1-1 0 0,0 1 1 0 0,-1 0 0 0 0,1 0-1 0 0,0 0 1 0 0,0 0-1 0 0,0 1 1 0 0,0-1-1 0 0,0 1 1 0 0,1-1 0 0 0,-1 1-1 0 0,1 0 1 0 0,-2 4-1 0 0,2-6-14 0 0,1 1 0 0 0,-1 0 0 0 0,1-1 0 0 0,0 1 0 0 0,0 0 0 0 0,0-1 0 0 0,0 1 0 0 0,0-1-1 0 0,0 1 1 0 0,1 0 0 0 0,-1-1 0 0 0,0 1 0 0 0,1 0 0 0 0,-1-1 0 0 0,1 1 0 0 0,0-1 0 0 0,-1 1-1 0 0,1-1 1 0 0,0 0 0 0 0,0 1 0 0 0,0-1 0 0 0,0 0 0 0 0,0 1 0 0 0,0-1 0 0 0,0 0 0 0 0,3 1-1 0 0,-4-1 25 0 0,1 0 0 0 0,0-1 0 0 0,0 1-1 0 0,-1-1 1 0 0,1 0 0 0 0,0 1 0 0 0,0-1-1 0 0,0 0 1 0 0,0 1 0 0 0,0-1 0 0 0,-1 0-1 0 0,1 0 1 0 0,0 0 0 0 0,0 0 0 0 0,0 0-1 0 0,0 0 1 0 0,0 0 0 0 0,0 0-1 0 0,0 0 1 0 0,0 0 0 0 0,0 0 0 0 0,-1-1-1 0 0,1 1 1 0 0,0 0 0 0 0,0-1 0 0 0,0 1-1 0 0,0-1 1 0 0,-1 1 0 0 0,1-1 0 0 0,0 1-1 0 0,0-1 1 0 0,-1 1 0 0 0,1-1 0 0 0,0 0-1 0 0,-1 1 1 0 0,1-1 0 0 0,-1 0-1 0 0,1 1 1 0 0,-1-1 0 0 0,1 0 0 0 0,-1 0-1 0 0,1 0 1 0 0,-1 0 0 0 0,0 1 0 0 0,0-1-1 0 0,1 0 1 0 0,-1-2 0 0 0,0 2 36 0 0,0-1-1 0 0,0 0 1 0 0,0 1 0 0 0,0-1-1 0 0,0 0 1 0 0,0 1 0 0 0,0-1-1 0 0,-1 1 1 0 0,1-1 0 0 0,-1 0 0 0 0,1 1-1 0 0,-1-1 1 0 0,0 1 0 0 0,1-1-1 0 0,-1 1 1 0 0,0 0 0 0 0,-1-3-1 0 0,-1 1 24 0 0,0 0-1 0 0,-1 0 0 0 0,1 0 0 0 0,0 0 0 0 0,-1 0 0 0 0,-5-3 0 0 0,1 2 14 0 0,0 0-1 0 0,0 0 0 0 0,0 0 1 0 0,-1 1-1 0 0,1 1 0 0 0,-10-2 1 0 0,15 3-35 0 0,0 0 0 0 0,-1 0 0 0 0,1 0 0 0 0,0 0 0 0 0,0-1 1 0 0,0 1-1 0 0,-5-4 0 0 0,7 4-12 0 0,-19-16 417 0 0,20 16-390 0 0,0 0-48 0 0,2-1 5 0 0,-1 0 0 0 0,1 0 0 0 0,-1 0-1 0 0,1 0 1 0 0,0 0 0 0 0,0 0 0 0 0,0 0-1 0 0,0 1 1 0 0,0-1 0 0 0,0 1 0 0 0,0 0-1 0 0,1-1 1 0 0,-1 1 0 0 0,0 0 0 0 0,1 0-1 0 0,3 0 1 0 0,1-2 10 0 0,-5 2-12 0 0,5-2-4 0 0,-6 3-3 0 0,19 1 13 0 0,-14-1-13 0 0,-1 0-1 0 0,1 0 1 0 0,-1 1 0 0 0,0 0 0 0 0,1 0-1 0 0,-1 1 1 0 0,0-1 0 0 0,6 4-1 0 0,-9-4 5 0 0,-1 2-1 0 0,0 1 0 0 0,-1-1 0 0 0,1 1 0 0 0,-1-1 0 0 0,1 1 0 0 0,-1 0 0 0 0,-1-1 0 0 0,1 1 0 0 0,0-1 0 0 0,-1 1 0 0 0,1-1 0 0 0,-1 1 0 0 0,0-1 0 0 0,-3 6 0 0 0,0 7-8 0 0,4-10 1 0 0,0-1 0 0 0,1 1 0 0 0,0-1 1 0 0,-1 1-1 0 0,2-1 0 0 0,-1 0 1 0 0,3 7-1 0 0,3 12 15 0 0,-7-23-8 0 0,0-1 1 0 0,0 1-1 0 0,0-1 1 0 0,1 1-1 0 0,-1-1 1 0 0,0 1-1 0 0,0-1 0 0 0,0 1 1 0 0,0-1-1 0 0,1 1 1 0 0,-1-1-1 0 0,0 1 0 0 0,0-1 1 0 0,1 1-1 0 0,-1-1 1 0 0,0 1-1 0 0,1-1 1 0 0,-1 0-1 0 0,0 1 0 0 0,1-1 1 0 0,-1 0-1 0 0,1 1 1 0 0,-1-1-1 0 0,0 0 0 0 0,1 0 1 0 0,0 1-1 0 0,7-9 230 0 0,4-22 211 0 0,-11 29-426 0 0,1-9 169 0 0,0 0 0 0 0,0 0 0 0 0,-1-1 0 0 0,-1 1 0 0 0,0-18 0 0 0,-1 9 38 0 0,1 18-200 0 0,0 1-23 0 0,0-1 0 0 0,0 1 0 0 0,-1-1 0 0 0,1 1-1 0 0,0-1 1 0 0,0 1 0 0 0,0-1 0 0 0,0 1 0 0 0,-1-1 0 0 0,1 1 0 0 0,0-1 0 0 0,0 1 0 0 0,0-1 0 0 0,0 1-1 0 0,0-1 1 0 0,0 1 0 0 0,1-1 0 0 0,-1 1 0 0 0,0-1 0 0 0,0 1 0 0 0,0-1 0 0 0,0 1 0 0 0,1-1 0 0 0,-1 1 0 0 0,0-1-1 0 0,0 1 1 0 0,1-1 0 0 0,-1 1 0 0 0,1-1 0 0 0,6-11 305 0 0,-7 16-287 0 0,0 1 1 0 0,0 0-1 0 0,-1 0 0 0 0,0 0 1 0 0,0 0-1 0 0,-3 6 0 0 0,3-6-17 0 0,-6 24 642 0 0,7-29-601 0 0,5-17 271 0 0,6-32 847 0 0,-10 48-1098 0 0,2-10 183 0 0,-2 13-245 0 0,0 0 0 0 0,0 0-1 0 0,0 1 1 0 0,-1-1-1 0 0,1 0 1 0 0,-1 0 0 0 0,1 1-1 0 0,-1-1 1 0 0,0 0 0 0 0,0 1-1 0 0,0-1 1 0 0,0 0 0 0 0,-1 1-1 0 0,1-1 1 0 0,0 0 0 0 0,-1 1-1 0 0,0-1 1 0 0,1 0 0 0 0,-1 0-1 0 0,0 0 1 0 0,0 0 0 0 0,-1 0-1 0 0,-1 4 1 0 0,1-4-266 0 0,1-1 1 0 0,0 0-1 0 0,0 0 1 0 0,0 1-1 0 0,-1-1 0 0 0,1 0 1 0 0,-1 0-1 0 0,1 0 1 0 0,-1 0-1 0 0,1 0 0 0 0,-1-1 1 0 0,-3 2-1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3:5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 4 0 0,'-36'-8'3501'0'0,"33"8"-2894"0"0,0 0 0 0 0,1 0 0 0 0,-1 0 0 0 0,0 0 0 0 0,1 0 0 0 0,-1 1 0 0 0,0-1 0 0 0,1 1 0 0 0,-1 0 0 0 0,-4 1 0 0 0,6-1-516 0 0,1-1 0 0 0,0 0 1 0 0,-1 0-1 0 0,1 0 0 0 0,0 0 1 0 0,0 0-1 0 0,0 1 0 0 0,-1-1 1 0 0,1 0-1 0 0,0 0 0 0 0,0 1 0 0 0,0-1 1 0 0,-1 0-1 0 0,1 0 0 0 0,0 1 1 0 0,0-1-1 0 0,0 0 0 0 0,0 0 1 0 0,0 1-1 0 0,-1-1 0 0 0,1 0 1 0 0,0 1-1 0 0,0-1 0 0 0,0 0 1 0 0,0 1-1 0 0,0-1 0 0 0,0 0 1 0 0,0 0-1 0 0,0 1 0 0 0,0-1 1 0 0,0 0-1 0 0,0 1 0 0 0,1-1 1 0 0,-1 0-1 0 0,0 1 0 0 0,0-1 1 0 0,0 0-1 0 0,0 0 0 0 0,0 1 1 0 0,1-1-1 0 0,-1 0 0 0 0,0 0 1 0 0,0 1-1 0 0,0-1 0 0 0,1 0 0 0 0,-1 0 1 0 0,0 0-1 0 0,0 1 0 0 0,0-1 1 0 0,1 0-1 0 0,-1 0 0 0 0,14 9 789 0 0,6-3-150 0 0,1 0-1 0 0,1-2 1 0 0,-1-1-1 0 0,1 0 1 0 0,30-1-1 0 0,-34-1-385 0 0,157 1 2959 0 0,287-32-1 0 0,-426 24-2527 0 0,-2 1-2559 0 0,-14 3-9378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0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5 420 0 0,'-3'-1'829'0'0,"0"0"0"0"0,1 0 0 0 0,-1 0 1 0 0,0 1-1 0 0,0 0 0 0 0,0-1 0 0 0,0 1 0 0 0,0 0 0 0 0,0 0 0 0 0,0 1 0 0 0,0-1 1 0 0,0 0-1 0 0,-4 2 0 0 0,0 1 72 0 0,0 0 0 0 0,0 1 1 0 0,0 0-1 0 0,-6 4 0 0 0,9-5-871 0 0,-106 75 4166 0 0,62-42-2077 0 0,-86 48 1 0 0,95-63-1296 0 0,-43 20 983 0 0,81-41-2017 0 0,5 0-977 0 0,1-1 884 0 0,-1-1 0 0 0,0 1 0 0 0,1 0 0 0 0,-1-1 1 0 0,0 0-1 0 0,6-3 0 0 0,8-5-625 0 0,81-33-6991 0 0,-62 27 5302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2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12 484 0 0,'0'-1'189'0'0,"0"0"0"0"0,-1 0-1 0 0,1 1 1 0 0,-1-1 0 0 0,1 0 0 0 0,0 1 0 0 0,-1-1-1 0 0,1 1 1 0 0,-1-1 0 0 0,1 0 0 0 0,-1 1 0 0 0,0-1-1 0 0,1 1 1 0 0,-1-1 0 0 0,1 1 0 0 0,-1 0 0 0 0,0-1-1 0 0,-1 0 1 0 0,2 2-31 0 0,0-1-1 0 0,-1 0 1 0 0,1 0-1 0 0,0 0 0 0 0,0 1 1 0 0,-1-1-1 0 0,1 0 1 0 0,0 0-1 0 0,-1 1 1 0 0,1-1-1 0 0,0 0 1 0 0,0 0-1 0 0,-1 1 1 0 0,1-1-1 0 0,0 0 1 0 0,0 1-1 0 0,0-1 0 0 0,0 0 1 0 0,0 1-1 0 0,-1-1 1 0 0,1 0-1 0 0,0 1 1 0 0,0-1-1 0 0,0 1 1 0 0,0 0-1 0 0,-2 33 4348 0 0,2-32-4622 0 0,-3 158 6112 0 0,-9 76-1868 0 0,7-151-2447 0 0,-2 12 1294 0 0,8 139 0 0 0,8-166-1458 0 0,-9-70-1554 0 0,0 1 1 0 0,0-1-1 0 0,0 0 1 0 0,0 1-1 0 0,0-1 1 0 0,0 0-1 0 0,0 1 1 0 0,0-1-1 0 0,0 0 1 0 0,0 1-1 0 0,0-1 1 0 0,1 0-1 0 0,-1 1 1 0 0,0-1-1 0 0,0 0 1 0 0,0 1-1 0 0,0-1 0 0 0,1 0 1 0 0,-1 1-1 0 0,0-1 1 0 0,0 0-1 0 0,0 0 1 0 0,1 1-1 0 0,-1-1 1 0 0,0 0-1 0 0,1 0 1 0 0,-1 0-1 0 0,0 1 1 0 0,0-1-1 0 0,1 0 1 0 0,-1 0-1 0 0,0 0 1 0 0,1 0-1 0 0,-1 0 1 0 0,1 1-1 0 0,8-11-1797 0 0,2-17-2246 0 0,-5-2-3053 0 0,-4 10 4149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2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30 904 0 0,'-47'-19'6631'0'0,"14"9"9221"0"0,63 22-12731 0 0,0-5-1653 0 0,50 6-1 0 0,92-3 549 0 0,-103-7-1138 0 0,139-6-355 0 0,-134 0-4321 0 0,0 1-6896 0 0,-66 2 7547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3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65 7581 0 0,'-1'0'764'0'0,"0"1"0"0"0,1 1 0 0 0,-1-1 0 0 0,1 0 0 0 0,-1 0 0 0 0,0 0 0 0 0,1 0 1 0 0,0 0-1 0 0,-1 0 0 0 0,1 1 0 0 0,0-1 0 0 0,0 0 0 0 0,-1 0 0 0 0,1 1 0 0 0,0-1 1 0 0,0 0-1 0 0,0 0 0 0 0,1 2 0 0 0,-1-3-550 0 0,1 1-1 0 0,-1-1 1 0 0,0 1 0 0 0,1-1-1 0 0,-1 1 1 0 0,1-1 0 0 0,-1 1-1 0 0,1-1 1 0 0,-1 0 0 0 0,1 1-1 0 0,-1-1 1 0 0,1 0 0 0 0,0 1-1 0 0,-1-1 1 0 0,1 0 0 0 0,0 0-1 0 0,-1 0 1 0 0,1 1 0 0 0,-1-1-1 0 0,1 0 1 0 0,0 0 0 0 0,-1 0-1 0 0,1 0 1 0 0,0 0 0 0 0,8-1-153 0 0,-1 0 0 0 0,0 0 0 0 0,1-1 1 0 0,8-3-1 0 0,-7 2 1167 0 0,183-35 396 0 0,-106 22-5461 0 0,1-3-4973 0 0,-50 10 5731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3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43 260 0 0,'-14'-7'1411'0'0,"0"0"0"0"0,0 2 1 0 0,-1-1-1 0 0,1 2 0 0 0,-1 0 0 0 0,0 1 1 0 0,0 0-1 0 0,-27-1 0 0 0,35 4-834 0 0,-1 0 1 0 0,1 1-1 0 0,0-1 0 0 0,0 1 1 0 0,0 1-1 0 0,0-1 0 0 0,0 1 0 0 0,0 1 1 0 0,0-1-1 0 0,0 1 0 0 0,1 0 1 0 0,-1 1-1 0 0,1-1 0 0 0,0 1 1 0 0,0 1-1 0 0,1-1 0 0 0,-1 1 0 0 0,1 0 1 0 0,0 0-1 0 0,-7 9 0 0 0,10-12-426 0 0,1 0 0 0 0,-1 1-1 0 0,1-1 1 0 0,0 0-1 0 0,0 1 1 0 0,0-1 0 0 0,0 1-1 0 0,0-1 1 0 0,0 1-1 0 0,1-1 1 0 0,-1 1 0 0 0,1-1-1 0 0,0 1 1 0 0,-1 0-1 0 0,1-1 1 0 0,0 1 0 0 0,1 0-1 0 0,-1-1 1 0 0,0 1 0 0 0,1 0-1 0 0,0-1 1 0 0,-1 1-1 0 0,1-1 1 0 0,0 1 0 0 0,0-1-1 0 0,1 0 1 0 0,-1 1-1 0 0,0-1 1 0 0,1 0 0 0 0,0 0-1 0 0,-1 0 1 0 0,1 0 0 0 0,0 0-1 0 0,0 0 1 0 0,0 0-1 0 0,0-1 1 0 0,0 1 0 0 0,0-1-1 0 0,1 1 1 0 0,-1-1-1 0 0,0 0 1 0 0,1 0 0 0 0,-1 0-1 0 0,1 0 1 0 0,-1-1-1 0 0,1 1 1 0 0,0-1 0 0 0,-1 1-1 0 0,5-1 1 0 0,-2 1-179 0 0,0-1 0 0 0,-1 0 0 0 0,1 0 0 0 0,0 0 0 0 0,-1-1 0 0 0,1 0 0 0 0,0 0 0 0 0,-1 0 0 0 0,1 0 0 0 0,-1 0 0 0 0,1-1-1 0 0,-1 0 1 0 0,0 0 0 0 0,4-3 0 0 0,0-1-32 0 0,0 0-1 0 0,-1 0 0 0 0,0-1 0 0 0,0 0 0 0 0,10-14 1 0 0,-11 13 106 0 0,-4 5 25 0 0,0 0 0 0 0,0 1-1 0 0,0-1 1 0 0,0 1 0 0 0,0-1-1 0 0,0 1 1 0 0,0 0 0 0 0,1 0-1 0 0,-1 0 1 0 0,1 0 0 0 0,5-2-1 0 0,-6 4-67 0 0,1 0-1 0 0,-1 0 0 0 0,0 0 1 0 0,1 0-1 0 0,-1 1 0 0 0,0-1 1 0 0,0 1-1 0 0,1 0 0 0 0,-1 0 1 0 0,0-1-1 0 0,0 1 1 0 0,0 1-1 0 0,0-1 0 0 0,0 0 1 0 0,0 0-1 0 0,-1 1 0 0 0,1-1 1 0 0,2 3-1 0 0,2 1-4 0 0,40 27 2 0 0,-22-13 0 0 0,2-1 0 0 0,0-1 0 0 0,1-2 0 0 0,0-1 0 0 0,35 13 0 0 0,-57-25-835 0 0,0-1 1 0 0,0 0-1 0 0,0 0 1 0 0,0 0-1 0 0,0 0 0 0 0,0-1 1 0 0,0 0-1 0 0,0 0 1 0 0,0 0-1 0 0,0-1 0 0 0,0 0 1 0 0,0 0-1 0 0,5-2 1 0 0,7-3-2779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4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13 664 0 0,'0'-12'14710'0'0,"23"20"-14250"0"0,0 2 1021 0 0,92 16 900 0 0,185 19-1 0 0,-280-43-2215 0 0,407 40 1813 0 0,31-17-357 0 0,435-33 432 0 0,-7-40-685 0 0,-486 26-834 0 0,412-11 919 0 0,-722 29-4298 0 0,-86 5 1055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5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3 500 0 0,'0'0'186'0'0,"0"0"0"0"0,0 0 1 0 0,-1-1-1 0 0,1 1 0 0 0,0 0 0 0 0,0 0 1 0 0,-1 0-1 0 0,1 0 0 0 0,0-1 0 0 0,-1 1 0 0 0,1 0 1 0 0,0 0-1 0 0,0 0 0 0 0,-1 0 0 0 0,1 0 0 0 0,0 0 1 0 0,-1 0-1 0 0,1 0 0 0 0,0 0 0 0 0,-1 0 0 0 0,1 0 1 0 0,0 0-1 0 0,-1 0 0 0 0,1 0 0 0 0,0 0 0 0 0,0 0 1 0 0,-1 0-1 0 0,1 0 0 0 0,0 1 0 0 0,-1-1 1 0 0,1 0-1 0 0,0 0 0 0 0,0 0 0 0 0,-1 0 0 0 0,1 1 1 0 0,0-1-1 0 0,0 0 0 0 0,-1 0 0 0 0,1 0 0 0 0,0 1 1 0 0,-5 17 3770 0 0,6 31-1389 0 0,0-39-1776 0 0,13 188 3945 0 0,-3-79-3221 0 0,22 281 1487 0 0,18 373-491 0 0,-61-146-909 0 0,-11-91-135 0 0,19-347-957 0 0,-7 441 1182 0 0,4-502-1587 0 0,0 72 60 0 0,8-148-166 0 0,-3-51 0 0 0,1 0 0 0 0,-1 0 0 0 0,0 0 0 0 0,0 0 0 0 0,0 0 0 0 0,0 0 0 0 0,1 0 0 0 0,-1 0 0 0 0,1 0 0 0 0,-1-1 0 0 0,0 1 0 0 0,1 0 0 0 0,0 0 0 0 0,-1 0 0 0 0,1-1 0 0 0,-1 1 0 0 0,1 0 0 0 0,0-1 0 0 0,-1 1 0 0 0,1 0 0 0 0,0-1 0 0 0,0 1 0 0 0,0-1 0 0 0,-1 1 0 0 0,1-1 0 0 0,0 1 0 0 0,0-1 0 0 0,1 0 0 0 0,23 1 0 0 0,-19-2 0 0 0,969-28 0 0 0,-665 8 0 0 0,512-10 0 0 0,-721 31 0 0 0,764 14 0 0 0,-235 11 0 0 0,-3 22 0 0 0,-420-29 0 0 0,-129-10 0 0 0,-70-9 0 0 0,2-4 29 0 0,-10 3-173 0 0,0 1-616 0 0,0-2-1401 0 0,2-26-6439 0 0,1 8 4979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6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26 764 0 0,'-16'-25'15533'0'0,"14"32"-14164"0"0,1 11-731 0 0,4 126 4508 0 0,10 71-2105 0 0,2 50-1228 0 0,-10-117-930 0 0,0 682 2134 0 0,2-565-2543 0 0,-1-168-385 0 0,14 113-89 0 0,39 271 0 0 0,-42-346 0 0 0,11 131 0 0 0,-10-117 0 0 0,-2-32 0 0 0,15 104 0 0 0,-12-99 0 0 0,-7-41 0 0 0,14 116 0 0 0,-26-192 0 0 0,1-1-215 0 0,-2-20-9472 0 0,1 7 5032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9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42 128 0 0,'-24'0'8888'0'0,"34"5"-4862"0"0,7-3-4213 0 0,193 5 4752 0 0,105-12-2259 0 0,-194 1-1323 0 0,279-6 1119 0 0,10 2-385 0 0,-236 5-1000 0 0,887-4 3249 0 0,-918 5-3122 0 0,-126 0-2774 0 0,8-6-8415 0 0,-10 2 7298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83 416 0 0,'-5'-50'4892'0'0,"-1"17"4749"0"0,6 37-8640 0 0,4 198 4884 0 0,-3-58-4116 0 0,7 292 1430 0 0,-25 242 1007 0 0,-3-432-2516 0 0,-5-9-1622 0 0,-7 198-68 0 0,31-338 0 0 0,5 0 0 0 0,22 138 0 0 0,-23-222 9 0 0,-2-8-20 0 0,0 0 0 0 0,0 0 0 0 0,0 0-1 0 0,-1 0 1 0 0,0 0 0 0 0,0 0 0 0 0,0 0-1 0 0,-1 7 1 0 0,-2-14-590 0 0,-9-14-1535 0 0,11 13 904 0 0,-1 0-1 0 0,1-1 0 0 0,0 1 0 0 0,0-1 1 0 0,0 1-1 0 0,1-1 0 0 0,-1-6 1 0 0,-1-11-2211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0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43 756 0 0,'1'-43'19941'0'0,"-1"44"-19754"0"0,12 4 2381 0 0,15 16-2844 0 0,-21-17 1347 0 0,51 38 212 0 0,64 34 1 0 0,-96-61-1031 0 0,254 133 1443 0 0,218 57 70 0 0,22-30-454 0 0,-341-117-827 0 0,454 155-149 0 0,-211-69-231 0 0,-260-91-105 0 0,282 101 0 0 0,-425-147 0 0 0,49 21 0 0 0,-61-25 0 0 0,1 1 0 0 0,0 0 0 0 0,-1 0 0 0 0,0 1 0 0 0,0-1 0 0 0,0 1 0 0 0,5 6 0 0 0,-10-11 0 0 0,2 3 0 0 0,-1 11 0 0 0,-2-12 0 0 0,0-1 0 0 0,-1 1 0 0 0,1 0 0 0 0,-1-1 0 0 0,0 1 0 0 0,1 0 0 0 0,-1-1 0 0 0,0 1 0 0 0,0-1 0 0 0,0 1 0 0 0,0-1 0 0 0,0 1 0 0 0,0-1 0 0 0,-1 0 0 0 0,1 1 0 0 0,0-1 0 0 0,-1 0 0 0 0,1 0 0 0 0,0 0 0 0 0,-1 0 0 0 0,0 0 0 0 0,1-1 0 0 0,-3 2 0 0 0,0 0 0 0 0,-78 40 0 0 0,-120 44 0 0 0,118-53 0 0 0,-571 215 0 0 0,-5-22 0 0 0,566-195 0 0 0,-8 4 0 0 0,-554 196 0 0 0,107-19 0 0 0,277-101 0 0 0,11 22 0 0 0,259-131-84 0 0,1-1 24 0 0,0 0-1 0 0,0-1 1 0 0,1 1 0 0 0,-1 0-1 0 0,0-1 1 0 0,0 1 0 0 0,0-1-1 0 0,1 0 1 0 0,-1 1 0 0 0,0-1-1 0 0,0 1 1 0 0,0-1 0 0 0,0 0-1 0 0,0 0 1 0 0,0 0 0 0 0,0 0-1 0 0,0 1 1 0 0,0-1 0 0 0,0 0-1 0 0,0-1 1 0 0,-1 1 0 0 0,8-17-6328 0 0,1 4 2225 0 0,1-2 600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0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0 256 0 0,'-3'4'14069'0'0,"-19"14"-10107"0"0,-32 26-1397 0 0,-125 80 3767 0 0,200-127-14931 0 0,16-8 3997 0 0,-8-2 2204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1029 233 324 0 0,'1'-5'6376'0'0,"-10"-2"-3362"0"0,-12 2-1262 0 0,-81-6 3783 0 0,-89-12-1413 0 0,64-3-2498 0 0,-84-38 158 0 0,-106-25 341 0 0,315 88-2093 0 0,1 1 1 0 0,-1-1 0 0 0,1 1 0 0 0,-1 0-1 0 0,1 0 1 0 0,-1-1 0 0 0,1 1-1 0 0,-1 0 1 0 0,0 1 0 0 0,1-1 0 0 0,-1 0-1 0 0,1 0 1 0 0,-1 1 0 0 0,1-1-1 0 0,-1 1 1 0 0,1-1 0 0 0,0 1-1 0 0,-3 0 1 0 0,3 1 11 0 0,0-1-1 0 0,0 1 1 0 0,0-1-1 0 0,0 1 0 0 0,0-1 1 0 0,0 1-1 0 0,1-1 1 0 0,-1 1-1 0 0,1 0 1 0 0,-1 0-1 0 0,1-1 1 0 0,-1 1-1 0 0,1 0 1 0 0,0 0-1 0 0,0-1 0 0 0,0 4 1 0 0,-2 47 647 0 0,9 75 0 0 0,-2-50-262 0 0,-15 506 2548 0 0,7-535-2928 0 0,-4 117-47 0 0,6 0 0 0 0,26 195 0 0 0,-20-304 0 0 0,-6-50 0 0 0,-4-3-164 0 0,4-3-686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73 6057 0 0,'-123'-4'15824'0'0,"129"2"-14904"0"0,102-16 1311 0 0,151-6 0 0 0,-185 19-1617 0 0,906-14 3672 0 0,-685 20-3682 0 0,-181-2-668 0 0,-114 1-283 0 0,-35 10-12660 0 0,18-7 9691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791 8 776 0 0,'0'0'392'0'0,"-1"-1"0"0"0,1 0 0 0 0,-1 1 0 0 0,0-1-1 0 0,0 1 1 0 0,1-1 0 0 0,-1 1 0 0 0,0-1 0 0 0,0 1 0 0 0,1-1 0 0 0,-1 1-1 0 0,0 0 1 0 0,0-1 0 0 0,0 1 0 0 0,0 0 0 0 0,-1 0 0 0 0,-16 3 2870 0 0,-17 18-1390 0 0,23-13-907 0 0,-213 140 5044 0 0,126-85-4275 0 0,-288 166 4486 0 0,490-267-18109 0 0,-25 4 9211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0 188 0 0,'1'5'5613'0'0,"-15"12"-3699"0"0,-1-1 1 0 0,0-1-1 0 0,-1 0 1 0 0,-19 12-1 0 0,-9 9 258 0 0,-239 189 6169 0 0,230-191-7367 0 0,32-21-1015 0 0,-30 23 0 0 0,55-38-882 0 0,0 1 0 0 0,0-1 0 0 0,0 0-1 0 0,1 1 1 0 0,7-1 0 0 0,11-4-1422 0 0,14-9-808 0 0,4-2 453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 6633 0 0,'1'0'12646'0'0,"-18"11"-8889"0"0,-39 25-3193 0 0,-177 149 3853 0 0,207-163-4132 0 0,10-9-433 0 0,0 1 0 0 0,-21 25 0 0 0,33-33 530 0 0,2 1-3919 0 0,2-6 3297 0 0,0-1 0 0 0,1 1 0 0 0,-1-1-1 0 0,0 0 1 0 0,0 1 0 0 0,0-1 0 0 0,1 1 0 0 0,-1-1 0 0 0,0 0 0 0 0,0 1-1 0 0,1-1 1 0 0,-1 0 0 0 0,0 0 0 0 0,1 1 0 0 0,-1-1 0 0 0,1 0 0 0 0,-1 0 0 0 0,0 1-1 0 0,1-1 1 0 0,-1 0 0 0 0,0 0 0 0 0,1 0 0 0 0,-1 0 0 0 0,1 0 0 0 0,-1 0-1 0 0,1 1 1 0 0,-1-1 0 0 0,0 0 0 0 0,2 0 0 0 0,9-1-2758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5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440 0 9909 0 0,'-3'3'10727'0'0,"-8"4"-5235"0"0,-72 47-3614 0 0,18-7-460 0 0,2 3 0 0 0,-90 93 0 0 0,131-122-1084 0 0,17-16-488 0 0,-16 16-1167 0 0,8-7-3221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7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95 372 0 0,'-6'-12'10070'0'0,"7"11"-9789"0"0,0-1 0 0 0,0 1 0 0 0,1-1-1 0 0,-1 1 1 0 0,1 0 0 0 0,-1 0 0 0 0,1 0-1 0 0,-1 0 1 0 0,1 0 0 0 0,-1 0 0 0 0,1 0 0 0 0,0 1-1 0 0,0-1 1 0 0,-1 1 0 0 0,1-1 0 0 0,0 1-1 0 0,0-1 1 0 0,3 1 0 0 0,44-5 1405 0 0,-34 4-1226 0 0,94-4 1483 0 0,377 3 1184 0 0,-476 2-3087 0 0,673 8 2416 0 0,766-11 1212 0 0,-1405 2-3520 0 0,31-1 672 0 0,142-23 0 0 0,-121-4 969 0 0,-95 28-1979 0 0,7 6-2947 0 0,2 1-4468 0 0,-5-5 3969 0 0,0 0 523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8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65 628 0 0,'2'-2'803'0'0,"0"0"1"0"0,0-1-1 0 0,-1 1 0 0 0,1 0 0 0 0,0-1 0 0 0,-1 0 1 0 0,0 1-1 0 0,0-1 0 0 0,0 1 0 0 0,0-1 1 0 0,0 0-1 0 0,0 0 0 0 0,-1 0 0 0 0,1-4 0 0 0,-1 6 76 0 0,-9-4 1289 0 0,8 4-2014 0 0,0 0 1 0 0,0 1-1 0 0,0-1 1 0 0,0 0-1 0 0,0 1 1 0 0,0-1 0 0 0,0 1-1 0 0,-1-1 1 0 0,1 1-1 0 0,0-1 1 0 0,0 1-1 0 0,0 0 1 0 0,0 0 0 0 0,-1-1-1 0 0,-1 1 1 0 0,-7 2 250 0 0,0-1 0 0 0,-1 2 0 0 0,1-1 0 0 0,1 2 1 0 0,-1-1-1 0 0,0 1 0 0 0,1 0 0 0 0,0 1 0 0 0,0 0 1 0 0,0 1-1 0 0,-15 12 0 0 0,18-13-208 0 0,1 0 0 0 0,0-1 0 0 0,0 2 1 0 0,1-1-1 0 0,-1 0 0 0 0,1 1 0 0 0,0 0 0 0 0,1 0 0 0 0,-1 0 0 0 0,1 0 1 0 0,0 1-1 0 0,1-1 0 0 0,0 1 0 0 0,0 0 0 0 0,0 0 0 0 0,1 0 0 0 0,0 0 1 0 0,0 10-1 0 0,1-11-77 0 0,1 0 0 0 0,1 0 1 0 0,-1 0-1 0 0,1 0 0 0 0,0 0 1 0 0,0 0-1 0 0,1 0 0 0 0,0-1 0 0 0,0 1 1 0 0,0-1-1 0 0,1 0 0 0 0,-1 0 1 0 0,1 0-1 0 0,1-1 0 0 0,-1 1 0 0 0,0-1 1 0 0,1 0-1 0 0,0 0 0 0 0,0 0 1 0 0,0-1-1 0 0,1 0 0 0 0,-1 0 1 0 0,1 0-1 0 0,8 2 0 0 0,-8-2-41 0 0,1 0 0 0 0,0-1 0 0 0,0 0 0 0 0,0 0 0 0 0,1-1 0 0 0,-1 0 0 0 0,0 0 0 0 0,0 0 0 0 0,1-1 0 0 0,-1 0 0 0 0,1-1 0 0 0,-1 0 0 0 0,0 0 0 0 0,0 0 0 0 0,0-1 0 0 0,0 0 0 0 0,0 0 0 0 0,0-1 0 0 0,0 0 0 0 0,8-5 0 0 0,-9 4-50 0 0,-1 0 1 0 0,0 0-1 0 0,-1-1 1 0 0,1 0-1 0 0,-1 0 1 0 0,1 0-1 0 0,-1 0 1 0 0,-1 0-1 0 0,1-1 1 0 0,-1 0-1 0 0,0 0 1 0 0,3-9-1 0 0,-5 11-20 0 0,0 0-1 0 0,0-1 1 0 0,0 1 0 0 0,0 0-1 0 0,-1-1 1 0 0,0 1 0 0 0,0-1 0 0 0,0 1-1 0 0,0-1 1 0 0,-1 1 0 0 0,1-1-1 0 0,-1 1 1 0 0,-1 0 0 0 0,1-1-1 0 0,0 1 1 0 0,-1 0 0 0 0,0 0 0 0 0,-5-8-1 0 0,-1 1-54 0 0,0 0 0 0 0,-1 1 0 0 0,0 0 0 0 0,-1 0-1 0 0,0 1 1 0 0,0 0 0 0 0,-1 1 0 0 0,0 0 0 0 0,-1 1-1 0 0,0 0 1 0 0,0 0 0 0 0,0 2 0 0 0,-1-1 0 0 0,0 2 0 0 0,0 0-1 0 0,0 0 1 0 0,0 1 0 0 0,-15-1 0 0 0,23 4-309 0 0,1 0 0 0 0,0 0 0 0 0,-1 0 0 0 0,1 1 0 0 0,0 0-1 0 0,-1 0 1 0 0,1 0 0 0 0,0 0 0 0 0,-5 3 0 0 0,-18 14-8964 0 0,19-11 6189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30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11 324 0 0,'0'-11'7616'0'0,"-2"19"-4333"0"0,-3 31-2824 0 0,2-16 670 0 0,3-19-1043 0 0,-33 295 4995 0 0,31-257-4466 0 0,3 1-1 0 0,1 0 0 0 0,1 0 0 0 0,3-1 1 0 0,12 43-1 0 0,-8-57-1238 0 0,-9-27-36 0 0,0 0-1 0 0,0 0 1 0 0,0 0-1 0 0,0 0 0 0 0,0 0 1 0 0,0 0-1 0 0,0 0 1 0 0,0 0-1 0 0,0 0 1 0 0,0-1-1 0 0,2 2 1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30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1 200 0 0,'-14'0'732'0'0,"-26"0"2773"0"0,5 5 13003 0 0,62 7-14174 0 0,30-3 71 0 0,1-3 0 0 0,64-2-1 0 0,-76-6-2965 0 0,66-10 0 0 0,-75 7-6323 0 0,-23 4 2974 0 0,-2 0 726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0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12 124 0 0,'6'-3'382'0'0,"-4"2"-57"0"0,0 0 0 0 0,0 0 0 0 0,-1 0 0 0 0,1 0 1 0 0,0 0-1 0 0,0 0 0 0 0,0 1 0 0 0,0-1 0 0 0,1 1 1 0 0,-1 0-1 0 0,0-1 0 0 0,3 1 0 0 0,-4 1 575 0 0,-2 1 25 0 0,-1 5-402 0 0,-1-1 1 0 0,0 0-1 0 0,-1 0 0 0 0,1 0 1 0 0,-1 0-1 0 0,0-1 0 0 0,-9 10 1 0 0,-41 36 1922 0 0,24-25-642 0 0,-26 23 1840 0 0,71-70-8861 0 0,11 1 1301 0 0,-12 8 2283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31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58 8889 0 0,'-1'2'9693'0'0,"-6"11"-2022"0"0,9-12-7486 0 0,-1 0-1 0 0,1-1 1 0 0,-1 1 0 0 0,1 0-1 0 0,0-1 1 0 0,-1 1 0 0 0,1-1 0 0 0,0 0-1 0 0,-1 1 1 0 0,1-1 0 0 0,0 0-1 0 0,-1 0 1 0 0,1 0 0 0 0,3-1-1 0 0,33-4 818 0 0,-27 4-623 0 0,180-27 587 0 0,-128 13-5089 0 0,0-3-4680 0 0,-33 7 5640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3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383 116 516 0 0,'-11'-12'1152'0'0,"0"0"-1"0"0,-1 1 1 0 0,0 1-1 0 0,-1 0 1 0 0,0 1-1 0 0,-1 0 1 0 0,0 1-1 0 0,0 0 1 0 0,-17-6-1 0 0,24 12-674 0 0,-1-1-1 0 0,0 1 1 0 0,-1 0 0 0 0,1 1-1 0 0,0 0 1 0 0,-1 0 0 0 0,1 1-1 0 0,0 0 1 0 0,-1 0-1 0 0,1 1 1 0 0,0 0 0 0 0,-1 1-1 0 0,1-1 1 0 0,0 2-1 0 0,0-1 1 0 0,0 1 0 0 0,1 0-1 0 0,-1 1 1 0 0,-8 5-1 0 0,11-6-229 0 0,0 1 0 0 0,0 0 0 0 0,0 0 0 0 0,1 0 0 0 0,-1 0 0 0 0,1 1 0 0 0,0-1 0 0 0,1 1 0 0 0,-1 0-1 0 0,1 0 1 0 0,0 1 0 0 0,0-1 0 0 0,0 1 0 0 0,1-1 0 0 0,0 1 0 0 0,0 0 0 0 0,0 0 0 0 0,-1 12 0 0 0,3-14-153 0 0,0 0 0 0 0,0 0 1 0 0,0 0-1 0 0,0 1 0 0 0,1-1 1 0 0,-1 0-1 0 0,1 0 0 0 0,0 0 1 0 0,1 0-1 0 0,-1 0 0 0 0,1 0 1 0 0,-1 0-1 0 0,1-1 0 0 0,0 1 0 0 0,1-1 1 0 0,-1 1-1 0 0,1-1 0 0 0,-1 0 1 0 0,1 1-1 0 0,0-2 0 0 0,0 1 1 0 0,0 0-1 0 0,1 0 0 0 0,-1-1 1 0 0,1 0-1 0 0,-1 0 0 0 0,1 0 1 0 0,4 2-1 0 0,-4-2-65 0 0,1-1 0 0 0,-1 0 0 0 0,1 0-1 0 0,0 0 1 0 0,-1 0 0 0 0,1-1 0 0 0,0 1 0 0 0,-1-1 0 0 0,1 0-1 0 0,0-1 1 0 0,-1 1 0 0 0,1-1 0 0 0,0 0 0 0 0,-1 0 0 0 0,1 0 0 0 0,-1-1-1 0 0,0 0 1 0 0,1 0 0 0 0,-1 0 0 0 0,0 0 0 0 0,0 0 0 0 0,7-7 0 0 0,6-5 25 0 0,-1 0 1 0 0,0-2 0 0 0,23-29 0 0 0,-16 18 189 0 0,-23 27-244 0 0,2-3 98 0 0,1 0 0 0 0,0 0-1 0 0,-1 1 1 0 0,1-1-1 0 0,1 0 1 0 0,-1 1-1 0 0,6-4 1 0 0,-8 6-65 0 0,0-1 1 0 0,0 1-1 0 0,0 0 1 0 0,0 0-1 0 0,1 0 1 0 0,-1 0-1 0 0,0 0 1 0 0,0 0-1 0 0,0 0 1 0 0,0 0-1 0 0,0 1 1 0 0,0-1-1 0 0,0 0 0 0 0,0 1 1 0 0,0-1-1 0 0,0 1 1 0 0,0-1-1 0 0,0 1 1 0 0,0-1-1 0 0,0 1 1 0 0,0 0-1 0 0,0-1 1 0 0,0 1-1 0 0,0 0 1 0 0,-1 0-1 0 0,1 0 1 0 0,0-1-1 0 0,-1 1 1 0 0,1 0-1 0 0,-1 0 1 0 0,1 0-1 0 0,0 2 1 0 0,46 81 692 0 0,5 8-1012 0 0,-44-80-768 0 0,1 0 1 0 0,19 19-1 0 0,-26-29 129 0 0,0 0 0 0 0,0 0 0 0 0,1 0 0 0 0,-1 0 0 0 0,1-1 0 0 0,-1 1 0 0 0,1-1 0 0 0,-1 0 0 0 0,1 1 0 0 0,5 1 0 0 0,5-2-2349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33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34 264 0 0,'-1'-2'323'0'0,"0"0"-1"0"0,0 0 1 0 0,0 0 0 0 0,0 0 0 0 0,0 0-1 0 0,-1 0 1 0 0,1 0 0 0 0,0 0-1 0 0,-1 1 1 0 0,1-1 0 0 0,-1 1-1 0 0,0-1 1 0 0,0 1 0 0 0,1-1-1 0 0,-1 1 1 0 0,0 0 0 0 0,0 0 0 0 0,-4-2-1 0 0,3 3-16 0 0,1 0-1 0 0,-1 0 1 0 0,1 0-1 0 0,0 0 1 0 0,-1 0 0 0 0,1 1-1 0 0,-1-1 1 0 0,1 1-1 0 0,0 0 1 0 0,-1-1-1 0 0,1 1 1 0 0,0 0-1 0 0,0 0 1 0 0,0 1-1 0 0,0-1 1 0 0,0 0 0 0 0,-4 4-1 0 0,0 0 156 0 0,-1 2 0 0 0,1-1 0 0 0,0 1 0 0 0,1-1 0 0 0,0 2 0 0 0,0-1 0 0 0,0 1 0 0 0,1-1 0 0 0,-5 13 0 0 0,1 1 508 0 0,0-1 0 0 0,-7 37 0 0 0,11-36-270 0 0,1-1-1 0 0,1 1 1 0 0,1 0-1 0 0,0 0 0 0 0,2 0 1 0 0,1 0-1 0 0,0-1 1 0 0,8 31-1 0 0,-7-41-632 0 0,0 0 1 0 0,1 0-1 0 0,0 0 0 0 0,1 0 1 0 0,0-1-1 0 0,0 0 0 0 0,13 17 1 0 0,-12-20-598 0 0,-1-1 1 0 0,1 1 0 0 0,0-1-1 0 0,0 0 1 0 0,1 0 0 0 0,0-1-1 0 0,0 0 1 0 0,0 0 0 0 0,0 0-1 0 0,0-1 1 0 0,13 3-1 0 0,-6-3-2781 0 0,-1-3 473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33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7173 0 0,'0'-3'1430'0'0,"0"0"0"0"0,0 0 1 0 0,0 0-1 0 0,1 0 1 0 0,-1 1-1 0 0,1-1 1 0 0,1-5-1 0 0,-2 8-1331 0 0,0 0-1 0 0,0-1 1 0 0,0 1 0 0 0,1 0-1 0 0,-1 0 1 0 0,0 0 0 0 0,0-1 0 0 0,0 1-1 0 0,1 0 1 0 0,-1 0 0 0 0,0 0-1 0 0,0-1 1 0 0,1 1 0 0 0,-1 0-1 0 0,0 0 1 0 0,0 0 0 0 0,1 0 0 0 0,-1 0-1 0 0,0 0 1 0 0,0 0 0 0 0,1 0-1 0 0,-1-1 1 0 0,0 1 0 0 0,1 0 0 0 0,-1 0-1 0 0,0 0 1 0 0,0 0 0 0 0,1 0-1 0 0,0 1 1 0 0,14 9 919 0 0,5 12-265 0 0,0 2 0 0 0,-1 0 0 0 0,-2 1 0 0 0,22 40 0 0 0,-19-29 106 0 0,42 55 0 0 0,-46-71-513 0 0,-12-14-182 0 0,-1 0-1 0 0,2-1 0 0 0,-1 0 1 0 0,0 0-1 0 0,1 0 0 0 0,0 0 0 0 0,0-1 1 0 0,6 5-1 0 0,-10-9-137 0 0,0 0-1 0 0,-1 0 1 0 0,1 0-1 0 0,0 0 1 0 0,-1 0 0 0 0,1 1-1 0 0,0-1 1 0 0,-1 0-1 0 0,1 0 1 0 0,0-1-1 0 0,-1 1 1 0 0,1 0 0 0 0,0 0-1 0 0,-1 0 1 0 0,1 0-1 0 0,-1 0 1 0 0,1-1 0 0 0,0 1-1 0 0,-1 0 1 0 0,1-1-1 0 0,-1 1 1 0 0,1 0-1 0 0,-1-1 1 0 0,1 1 0 0 0,-1-1-1 0 0,1 1 1 0 0,-1-1-1 0 0,1 1 1 0 0,-1-1 0 0 0,0 1-1 0 0,1-1 1 0 0,-1 1-1 0 0,0-1 1 0 0,1 1-1 0 0,-1-1 1 0 0,1-1 0 0 0,10-29 199 0 0,-8 24-170 0 0,15-62 142 0 0,-2-1 1 0 0,9-103-1 0 0,-22 149-142 0 0,-3 23-49 0 0,0-5-260 0 0,1 1 0 0 0,0-1 0 0 0,0 1 0 0 0,0 0 1 0 0,0-1-1 0 0,4-6 0 0 0,-3 10-326 0 0,-1 0 0 0 0,1-1 0 0 0,0 1-1 0 0,0 0 1 0 0,0 0 0 0 0,0 0 0 0 0,1 0 0 0 0,-1 1 0 0 0,1-1-1 0 0,-1 0 1 0 0,1 1 0 0 0,-1 0 0 0 0,6-2 0 0 0,13-5-3069 0 0,8-2 524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33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7617 0 0,'1'-2'685'0'0,"0"1"-1"0"0,-1-1 1 0 0,1 0 0 0 0,0 1 0 0 0,0-1 0 0 0,0 1-1 0 0,0 0 1 0 0,0-1 0 0 0,0 1 0 0 0,1 0 0 0 0,-1-1-1 0 0,0 1 1 0 0,1 0 0 0 0,-1 0 0 0 0,1 0 0 0 0,-1 0-1 0 0,4-1 1 0 0,-3 2-502 0 0,0 0-1 0 0,0 0 1 0 0,0 0-1 0 0,0 0 1 0 0,0 1 0 0 0,0-1-1 0 0,0 0 1 0 0,0 1-1 0 0,0 0 1 0 0,0-1-1 0 0,0 1 1 0 0,-1 0-1 0 0,1 0 1 0 0,0 0 0 0 0,3 2-1 0 0,7 6 185 0 0,0-1 0 0 0,-1 2 0 0 0,0-1-1 0 0,-1 2 1 0 0,16 19 0 0 0,-5-3 176 0 0,20 36-1 0 0,-28-39-243 0 0,-1 0-1 0 0,0 1 1 0 0,-2 1 0 0 0,-1 0-1 0 0,-1 0 1 0 0,-2 0-1 0 0,0 1 1 0 0,-2 0-1 0 0,2 33 1 0 0,-5-39-77 0 0,-1 0 0 0 0,-1 1 0 0 0,-1-1 0 0 0,-1 0 1 0 0,-1 0-1 0 0,-1 0 0 0 0,0-1 0 0 0,-2 1 0 0 0,0-1 1 0 0,-1-1-1 0 0,-1 0 0 0 0,-14 22 0 0 0,20-36-180 0 0,-1 1-1 0 0,1-1 0 0 0,-1-1 0 0 0,0 1 1 0 0,-1 0-1 0 0,1-1 0 0 0,-1 0 0 0 0,0 0 1 0 0,0 0-1 0 0,0-1 0 0 0,0 1 0 0 0,0-1 1 0 0,-1-1-1 0 0,0 1 0 0 0,1-1 0 0 0,-1 0 1 0 0,-8 2-1 0 0,8-4-41 0 0,5 0-106 0 0,-1 0 0 0 0,1 0 0 0 0,0 0 0 0 0,0 0 0 0 0,-1-1 0 0 0,1 1 0 0 0,0 0 0 0 0,0 0 0 0 0,0-1 0 0 0,0 1 0 0 0,0-1 0 0 0,0 1 0 0 0,0-1 0 0 0,-1 0 0 0 0,1 1 0 0 0,1-1 0 0 0,-1 0 0 0 0,0 0 0 0 0,0 1 0 0 0,-1-2-1 0 0,0 0-448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0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35 328 0 0,'-2'-15'207'0'0,"-4"-4"12369"0"0,5 34-11118 0 0,-2 21-636 0 0,-1 1 0 0 0,-2-1 0 0 0,-1-1 0 0 0,-19 54 0 0 0,23-79-675 0 0,-20 58 526 0 0,-11 41 262 0 0,31-94-752 0 0,0 0 0 0 0,1 1 0 0 0,0-1 0 0 0,1 1 0 0 0,1 18 0 0 0,1-30-127 0 0,-1 0 0 0 0,1 0 0 0 0,0 0 0 0 0,0 0-1 0 0,0 0 1 0 0,0 0 0 0 0,1 0 0 0 0,-1 0 0 0 0,1-1 0 0 0,0 1 0 0 0,0-1 0 0 0,1 1 0 0 0,-1-1-1 0 0,1 0 1 0 0,-1 0 0 0 0,6 5 0 0 0,-3-4 31 0 0,0-1 0 0 0,1 1 1 0 0,0-1-1 0 0,0 0 0 0 0,0 0 0 0 0,0-1 0 0 0,0 1 0 0 0,0-1 0 0 0,10 1 0 0 0,7 0 249 0 0,1 0 0 0 0,-1-2 0 0 0,1-1 0 0 0,38-5 0 0 0,-23 2-44 0 0,78-11-458 0 0,-97 13-9205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1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199 647 452 0 0,'0'0'11216'0'0,"2"-3"-9855"0"0,1-2-287 0 0,-1 0 0 0 0,1 0 1 0 0,-1-1-1 0 0,0 1 0 0 0,0-1 1 0 0,1-7-1 0 0,-1 1 51 0 0,-1 0 0 0 0,0-18 0 0 0,-3-7-333 0 0,-7-38 1 0 0,6 52-198 0 0,-3-14-86 0 0,-1 0 0 0 0,-2 0 1 0 0,-26-69-1 0 0,26 85-340 0 0,-1 0 0 0 0,-1 1 0 0 0,-1 0 0 0 0,0 1 0 0 0,-2 0 0 0 0,0 1 0 0 0,-29-28 0 0 0,43 45-163 0 0,-1 1 1 0 0,1-1 0 0 0,-1 0 0 0 0,1 1-1 0 0,-1-1 1 0 0,1 1 0 0 0,-1-1-1 0 0,1 1 1 0 0,-1-1 0 0 0,0 1-1 0 0,1-1 1 0 0,-1 1 0 0 0,0 0 0 0 0,1 0-1 0 0,-1-1 1 0 0,0 1 0 0 0,0 0-1 0 0,1 0 1 0 0,-1 0 0 0 0,0-1 0 0 0,0 1-1 0 0,1 0 1 0 0,-1 0 0 0 0,0 0-1 0 0,0 0 1 0 0,1 1 0 0 0,-2-1-1 0 0,1 1-1 0 0,0-1 0 0 0,1 1 0 0 0,-1 0 0 0 0,1 0 0 0 0,-1 0 0 0 0,1 0 0 0 0,-1 0 0 0 0,1 0 0 0 0,0 0 0 0 0,-1 0 0 0 0,1-1 0 0 0,0 1 0 0 0,0 0-1 0 0,0 0 1 0 0,0 0 0 0 0,0 0 0 0 0,0 2 0 0 0,0 4 12 0 0,0 0 0 0 0,1 0-1 0 0,0 0 1 0 0,0-1 0 0 0,3 9-1 0 0,3 1 14 0 0,1 0 0 0 0,0-1-1 0 0,1 0 1 0 0,0 0-1 0 0,1-1 1 0 0,1-1 0 0 0,0 1-1 0 0,18 15 1 0 0,-19-20-73 0 0,-1-1 0 0 0,1 0 1 0 0,1-1-1 0 0,0 0 1 0 0,0-1-1 0 0,0 0 0 0 0,1-1 1 0 0,-1 0-1 0 0,1-1 0 0 0,0 0 1 0 0,1 0-1 0 0,14 1 0 0 0,-23-5 2 0 0,0 0 1 0 0,0 1-1 0 0,0-2 0 0 0,0 1 0 0 0,0 0 0 0 0,0-1 0 0 0,0 0 0 0 0,0 0 0 0 0,0 0 0 0 0,0 0 0 0 0,-1-1 0 0 0,1 1 0 0 0,0-1 0 0 0,-1 0 0 0 0,1 0 0 0 0,-1 0 0 0 0,0-1 0 0 0,0 1 1 0 0,0-1-1 0 0,0 0 0 0 0,0 0 0 0 0,0 0 0 0 0,-1 0 0 0 0,1 0 0 0 0,2-5 0 0 0,3-9-17 0 0,0 1 0 0 0,0-1 0 0 0,-2 0-1 0 0,7-24 1 0 0,-4 13 1 0 0,-9 26 59 0 0,3-7 69 0 0,0 1 0 0 0,-1-1-1 0 0,0 0 1 0 0,1-9 728 0 0,-4 21-559 0 0,-6 193 1458 0 0,8-163-1383 0 0,2 0 1 0 0,0 0-1 0 0,3 0 0 0 0,8 33 0 0 0,-11-58-1066 0 0,-1 0-1 0 0,1-1 1 0 0,0 1-1 0 0,1 0 1 0 0,0-1-1 0 0,0 0 1 0 0,1 0 0 0 0,0 0-1 0 0,10 11 1 0 0,-13-16 418 0 0,1 0-1 0 0,0 0 1 0 0,-1 0 0 0 0,1 0 0 0 0,0 0-1 0 0,0-1 1 0 0,1 1 0 0 0,-1-1 0 0 0,0 0-1 0 0,0 0 1 0 0,1 0 0 0 0,-1 0 0 0 0,0-1 0 0 0,1 1-1 0 0,-1-1 1 0 0,1 0 0 0 0,-1 0 0 0 0,0 0-1 0 0,1 0 1 0 0,-1-1 0 0 0,1 1 0 0 0,-1-1-1 0 0,0 0 1 0 0,1 0 0 0 0,-1 0 0 0 0,5-3-1 0 0,7-3-2452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2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31 214 360 0 0,'-3'-2'339'0'0,"1"1"1"0"0,0-1-1 0 0,0 1 0 0 0,0-1 1 0 0,0 0-1 0 0,1 1 0 0 0,-1-1 0 0 0,0 0 1 0 0,1 0-1 0 0,-1 0 0 0 0,1-1 1 0 0,0 1-1 0 0,-1 0 0 0 0,1-1 0 0 0,0 1 1 0 0,1 0-1 0 0,-1-1 0 0 0,0 1 1 0 0,1-1-1 0 0,-1 1 0 0 0,1-1 1 0 0,0 1-1 0 0,0-1 0 0 0,0 0 0 0 0,0 1 1 0 0,0-1-1 0 0,0 1 0 0 0,1-1 1 0 0,-1 1-1 0 0,1-1 0 0 0,0 1 1 0 0,0-1-1 0 0,0 1 0 0 0,0 0 0 0 0,0-1 1 0 0,0 1-1 0 0,1 0 0 0 0,-1 0 1 0 0,3-2-1 0 0,4-7 314 0 0,1 1 0 0 0,0 0 0 0 0,0 0 0 0 0,1 1 1 0 0,0 0-1 0 0,1 1 0 0 0,0 0 0 0 0,1 1 0 0 0,-1 0 0 0 0,1 1 0 0 0,0 0 0 0 0,20-6 0 0 0,-24 9-306 0 0,0 1-1 0 0,0 1 1 0 0,0-1-1 0 0,0 1 0 0 0,0 1 1 0 0,0-1-1 0 0,1 1 1 0 0,-1 1-1 0 0,14 2 0 0 0,-16-2-161 0 0,0 1 1 0 0,0 0-1 0 0,0 0 0 0 0,0 1 0 0 0,-1 0 0 0 0,1 0 0 0 0,-1 0 0 0 0,0 0 1 0 0,0 1-1 0 0,0 0 0 0 0,0 0 0 0 0,-1 1 0 0 0,0-1 0 0 0,4 6 0 0 0,-5-7-107 0 0,0 1 0 0 0,0 0 0 0 0,-1-1 0 0 0,0 1 0 0 0,0 0-1 0 0,0 1 1 0 0,0-1 0 0 0,0 0 0 0 0,-1 0 0 0 0,0 1 0 0 0,0-1 0 0 0,0 1-1 0 0,-1-1 1 0 0,1 1 0 0 0,-1-1 0 0 0,0 1 0 0 0,0-1 0 0 0,-1 1 0 0 0,1-1-1 0 0,-1 1 1 0 0,0-1 0 0 0,0 1 0 0 0,-1-1 0 0 0,1 0 0 0 0,-1 0-1 0 0,0 0 1 0 0,0 0 0 0 0,0 0 0 0 0,-1 0 0 0 0,-4 5 0 0 0,-7 8 44 0 0,0-1 1 0 0,-1-1-1 0 0,-1 0 0 0 0,-35 24 1 0 0,50-38-115 0 0,1 0-22 0 0,1 0 0 0 0,-1-1-1 0 0,1 1 1 0 0,0-1 0 0 0,-1 1 0 0 0,1-1 0 0 0,0 1 0 0 0,0-1 0 0 0,-1 0 0 0 0,1 1-1 0 0,0-1 1 0 0,0 0 0 0 0,0 0 0 0 0,-1 1 0 0 0,1-1 0 0 0,0 0 0 0 0,0 0-1 0 0,0 0 1 0 0,0 0 0 0 0,-1 0 0 0 0,2 0 0 0 0,41 7-67 0 0,-18-3 28 0 0,-1 1 26 0 0,1 1 1 0 0,-1 1-1 0 0,37 16 1 0 0,-52-19 37 0 0,0 0 1 0 0,0 1-1 0 0,-1 0 1 0 0,0 0 0 0 0,0 1-1 0 0,0 0 1 0 0,-1 1-1 0 0,1 0 1 0 0,-2 0-1 0 0,1 0 1 0 0,-1 1 0 0 0,8 12-1 0 0,-13-17 10 0 0,1-1 0 0 0,-1 1 0 0 0,1 0 0 0 0,-1 0 0 0 0,0 0 0 0 0,0 0 0 0 0,-1 1 0 0 0,1-1 0 0 0,0 0 0 0 0,-1 0 0 0 0,0 0 0 0 0,0 1 0 0 0,0-1 0 0 0,0 0 0 0 0,-1 0 0 0 0,1 0 0 0 0,-1 1 0 0 0,-1 2 0 0 0,1-2 25 0 0,-1 0-1 0 0,-1 0 1 0 0,1 0 0 0 0,-1 0 0 0 0,1 0-1 0 0,-1-1 1 0 0,0 1 0 0 0,0-1 0 0 0,-1 0 0 0 0,1 0-1 0 0,-6 4 1 0 0,-4 1 28 0 0,0 0-1 0 0,-1-1 1 0 0,0 0 0 0 0,0-1-1 0 0,-1-1 1 0 0,-21 6 0 0 0,9-5-41 0 0,-1-1 0 0 0,-55 4 1 0 0,72-9-149 0 0,-1 0 0 0 0,0 0 0 0 0,1-1 0 0 0,0-1-1 0 0,-1 0 1 0 0,1 0 0 0 0,0-1 0 0 0,0-1 0 0 0,-21-9 0 0 0,31 12-71 0 0,-1 1 1 0 0,1-1-1 0 0,-1 0 1 0 0,1 0-1 0 0,-1 0 0 0 0,1 0 1 0 0,0 0-1 0 0,-1 0 1 0 0,1 0-1 0 0,0 0 0 0 0,0 0 1 0 0,0-1-1 0 0,0 1 1 0 0,0 0-1 0 0,0-1 1 0 0,1 1-1 0 0,-1-1 0 0 0,0 1 1 0 0,1-1-1 0 0,-2-2 1 0 0,3 3-324 0 0,-1-1 0 0 0,0 0 0 0 0,1 1 0 0 0,-1-1 0 0 0,1 1 0 0 0,-1-1 0 0 0,1 0 0 0 0,0 1 0 0 0,0 0 0 0 0,0-1 0 0 0,0 1 0 0 0,0-1 0 0 0,0 1 0 0 0,0 0 0 0 0,0 0 0 0 0,0 0 0 0 0,1 0 0 0 0,-1-1 0 0 0,3 0 0 0 0,9-9-2514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2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29 155 44 0 0,'-2'-5'1841'0'0,"2"4"-1113"0"0,-1 0 0 0 0,1-1-1 0 0,0 1 1 0 0,-1-1 0 0 0,1 1-1 0 0,0-1 1 0 0,0 1-1 0 0,0-1 1 0 0,0 1 0 0 0,0 0-1 0 0,0-1 1 0 0,0 1 0 0 0,0-1-1 0 0,1 1 1 0 0,0-3 0 0 0,14-9 2163 0 0,8 0-986 0 0,0 2 1 0 0,0 1 0 0 0,44-12-1 0 0,-41 13-1078 0 0,14-2 282 0 0,-19 5 30 0 0,35-15 1 0 0,-47 16-2809 0 0,-9 2 580 0 0,-17 3 131 0 0,-32 7 263 0 0,15-1 844 0 0,1 2-1 0 0,0 1 1 0 0,0 2 0 0 0,-50 24 0 0 0,78-32 8 0 0,0 0 1 0 0,0 0-1 0 0,0 1 0 0 0,0-1 1 0 0,1 1-1 0 0,-5 4 0 0 0,8-7-108 0 0,0 0 0 0 0,1 0-1 0 0,-1 0 1 0 0,0 0-1 0 0,0 0 1 0 0,1 0 0 0 0,-1 0-1 0 0,1 0 1 0 0,-1 0-1 0 0,1 0 1 0 0,-1 1 0 0 0,1-1-1 0 0,0 0 1 0 0,-1 0-1 0 0,1 0 1 0 0,0 1 0 0 0,0-1-1 0 0,0 0 1 0 0,0 0-1 0 0,0 1 1 0 0,0-1 0 0 0,0 0-1 0 0,1 0 1 0 0,-1 0-1 0 0,0 1 1 0 0,1-1 0 0 0,-1 0-1 0 0,1 0 1 0 0,-1 0-1 0 0,1 0 1 0 0,-1 0-1 0 0,1 0 1 0 0,0 0 0 0 0,0 0-1 0 0,0 1 1 0 0,10 8 132 0 0,0-1 1 0 0,1 0-1 0 0,0 0 1 0 0,1-2-1 0 0,-1 1 1 0 0,1-2-1 0 0,20 8 0 0 0,5 4 166 0 0,-8-4-114 0 0,0 2 1 0 0,-1 1-1 0 0,-1 1 0 0 0,-1 1 1 0 0,-1 1-1 0 0,-1 2 1 0 0,30 31-1 0 0,-51-48-161 0 0,-1-1 0 0 0,1 1 0 0 0,-1 0 0 0 0,0 0 1 0 0,0 1-1 0 0,0-1 0 0 0,-1 1 0 0 0,0-1 0 0 0,0 1 0 0 0,0 0 0 0 0,1 9 0 0 0,-3-12-38 0 0,0 1-1 0 0,1-1 0 0 0,-2 0 0 0 0,1 0 0 0 0,0 0 1 0 0,-1 0-1 0 0,1 0 0 0 0,-1 0 0 0 0,0 0 0 0 0,0 0 1 0 0,0 0-1 0 0,-1 0 0 0 0,1-1 0 0 0,-1 1 0 0 0,1 0 0 0 0,-1-1 1 0 0,0 1-1 0 0,0-1 0 0 0,0 0 0 0 0,0 1 0 0 0,0-1 1 0 0,-1 0-1 0 0,-4 3 0 0 0,-7 3-33 0 0,-1 0 0 0 0,0 0 0 0 0,-1-2 0 0 0,1 1 0 0 0,-1-2 0 0 0,0-1 0 0 0,-1 0 0 0 0,1 0 0 0 0,-1-2 0 0 0,0 0 0 0 0,-32-1 0 0 0,45-1-178 0 0,0-1 0 0 0,1 1 0 0 0,-1-1 0 0 0,0 0 0 0 0,0 0 0 0 0,1 0-1 0 0,-1 0 1 0 0,1 0 0 0 0,-1-1 0 0 0,-3-2 0 0 0,13-12-13888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3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41 628 0 0,'-2'0'726'0'0,"-1"0"1"0"0,1 1-1 0 0,-1-1 0 0 0,1 1 0 0 0,0 0 0 0 0,-1 0 1 0 0,1 0-1 0 0,0 0 0 0 0,0 0 0 0 0,-1 0 1 0 0,1 1-1 0 0,0-1 0 0 0,-3 4 0 0 0,4-5-510 0 0,1 1 0 0 0,-1-1 0 0 0,0 1 0 0 0,1 0 0 0 0,-1-1 0 0 0,1 1 0 0 0,-1 0-1 0 0,1-1 1 0 0,-1 1 0 0 0,1 0 0 0 0,-1 0 0 0 0,1 0 0 0 0,0-1 0 0 0,0 1 0 0 0,-1 0 0 0 0,1 0 0 0 0,0 0-1 0 0,0 0 1 0 0,0 0 0 0 0,0-1 0 0 0,0 1 0 0 0,0 0 0 0 0,0 0 0 0 0,0 0 0 0 0,0 0 0 0 0,0 0 0 0 0,0 0-1 0 0,1-1 1 0 0,-1 1 0 0 0,0 0 0 0 0,1 0 0 0 0,-1 0 0 0 0,0-1 0 0 0,1 1 0 0 0,-1 0 0 0 0,1 0 0 0 0,-1-1 0 0 0,1 1-1 0 0,0 0 1 0 0,-1-1 0 0 0,2 1 0 0 0,-1 0-107 0 0,0-1-1 0 0,0 1 1 0 0,0-1-1 0 0,0 1 1 0 0,1-1 0 0 0,-1 0-1 0 0,0 0 1 0 0,0 0-1 0 0,0 0 1 0 0,1 0 0 0 0,-1 0-1 0 0,0 0 1 0 0,0 0-1 0 0,1 0 1 0 0,-1 0-1 0 0,0-1 1 0 0,0 1 0 0 0,0-1-1 0 0,0 1 1 0 0,1 0-1 0 0,0-2 1 0 0,23-11 950 0 0,-23 11-972 0 0,0 1-1 0 0,1-1 1 0 0,-1 0 0 0 0,0 0 0 0 0,0 0 0 0 0,-1 0-1 0 0,1 0 1 0 0,0 0 0 0 0,-1 0 0 0 0,1-1 0 0 0,-1 1-1 0 0,0 0 1 0 0,0-1 0 0 0,0 1 0 0 0,0-1 0 0 0,0 0-1 0 0,0 1 1 0 0,-1-1 0 0 0,1 0 0 0 0,-1 1 0 0 0,0-1-1 0 0,0 0 1 0 0,0 0 0 0 0,0 1 0 0 0,-1-5 0 0 0,1 6-73 0 0,0 0 0 0 0,-1 1 0 0 0,1-1 0 0 0,-1 1 0 0 0,1-1 0 0 0,0 1 0 0 0,-1-1 1 0 0,1 1-1 0 0,-1-1 0 0 0,1 1 0 0 0,-1-1 0 0 0,0 1 0 0 0,1 0 0 0 0,-1-1 0 0 0,1 1 0 0 0,-1 0 1 0 0,0-1-1 0 0,1 1 0 0 0,-1 0 0 0 0,0 0 0 0 0,1 0 0 0 0,-1 0 0 0 0,0-1 0 0 0,1 1 0 0 0,-1 0 1 0 0,0 0-1 0 0,1 0 0 0 0,-2 1 0 0 0,0-1-143 0 0,1 0 0 0 0,-1 0 0 0 0,0 0 0 0 0,1 0 0 0 0,-1 1 1 0 0,0-1-1 0 0,1 1 0 0 0,-1-1 0 0 0,1 1 0 0 0,-1 0 0 0 0,-1 1 0 0 0,0 1-514 0 0,0 0 0 0 0,0 0 1 0 0,1 1-1 0 0,0 0 0 0 0,0-1 0 0 0,0 1 0 0 0,0 0 0 0 0,0 0 0 0 0,1 0 0 0 0,-1 0 0 0 0,1 0 1 0 0,0 1-1 0 0,1-1 0 0 0,-1 0 0 0 0,1 6 0 0 0,-2 6-1780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0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25 1488 0 0,'17'-12'734'0'0,"0"0"13155"0"0,-32 33-12113 0 0,0-1 0 0 0,-1-1 0 0 0,-34 31-1 0 0,-6 7 1167 0 0,54-54-3697 0 0,-1 0 882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4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0 672 0 0,'-4'7'1526'0'0,"0"0"1"0"0,1 0-1 0 0,0 0 0 0 0,1 0 0 0 0,-1 0 1 0 0,1 1-1 0 0,1-1 0 0 0,-1 1 0 0 0,0 8 1 0 0,3-13-1173 0 0,-1 1 0 0 0,0-1 0 0 0,1 1 1 0 0,-1 0-1 0 0,1-1 0 0 0,0 1 1 0 0,0-1-1 0 0,0 0 0 0 0,1 1 0 0 0,-1-1 1 0 0,1 0-1 0 0,0 0 0 0 0,0 0 1 0 0,0 0-1 0 0,0 0 0 0 0,1 0 0 0 0,-1-1 1 0 0,1 1-1 0 0,-1-1 0 0 0,1 1 1 0 0,5 2-1 0 0,-2-1 4 0 0,1-1 1 0 0,-1 1-1 0 0,0-1 1 0 0,1-1-1 0 0,8 3 0 0 0,-12-4-278 0 0,-1 0 0 0 0,1 0 1 0 0,0-1-1 0 0,-1 1 0 0 0,1-1 0 0 0,-1 0 0 0 0,1 0 0 0 0,0 0 0 0 0,-1 0 0 0 0,1 0 0 0 0,0-1 0 0 0,-1 1 0 0 0,1-1 0 0 0,-1 1 0 0 0,1-1 0 0 0,-1 0 0 0 0,4-2 1 0 0,-6 3-73 0 0,0 0 1 0 0,0-1-1 0 0,1 1 1 0 0,-1 0 0 0 0,0 0-1 0 0,0-1 1 0 0,0 1 0 0 0,0 0-1 0 0,0 0 1 0 0,1-1 0 0 0,-1 1-1 0 0,0 0 1 0 0,0-1 0 0 0,0 1-1 0 0,0 0 1 0 0,0 0 0 0 0,0-1-1 0 0,0 1 1 0 0,0 0-1 0 0,0-1 1 0 0,0 1 0 0 0,0 0-1 0 0,0-1 1 0 0,0 1 0 0 0,0 0-1 0 0,-1-1 1 0 0,1 1 0 0 0,0 0-1 0 0,0 0 1 0 0,0-1 0 0 0,0 1-1 0 0,0 0 1 0 0,-1 0 0 0 0,1-1-1 0 0,0 1 1 0 0,-7-8 73 0 0,7 8-81 0 0,-9-7 62 0 0,-1 1 0 0 0,0 0 0 0 0,0 0 0 0 0,0 1 0 0 0,0 1 0 0 0,-1 0 0 0 0,-21-6 0 0 0,11 4-122 0 0,16 5-520 0 0,-8-2 148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4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462 174 104 0 0,'-3'-11'720'0'0,"-1"1"1"0"0,0-1-1 0 0,0 1 0 0 0,-1 0 0 0 0,0 1 1 0 0,0-1-1 0 0,-1 1 0 0 0,-1 0 1 0 0,1 0-1 0 0,-2 1 0 0 0,-7-8 0 0 0,8 10-176 0 0,-1 1 0 0 0,1-1 0 0 0,-1 2-1 0 0,1-1 1 0 0,-1 1 0 0 0,-1 0-1 0 0,1 1 1 0 0,0 0 0 0 0,-1 0 0 0 0,0 1-1 0 0,0 0 1 0 0,0 0 0 0 0,-16 0-1 0 0,7 1 254 0 0,0 2-1 0 0,0 0 0 0 0,-1 1 0 0 0,-33 8 0 0 0,42-8-481 0 0,0 1 0 0 0,1 0 0 0 0,-1 1 0 0 0,1 0 0 0 0,0 1 0 0 0,0 0 0 0 0,0 0 0 0 0,1 1 0 0 0,-1 0 0 0 0,-8 9 0 0 0,15-13-214 0 0,0 0 0 0 0,1 0 0 0 0,-1 0-1 0 0,0 0 1 0 0,1 0 0 0 0,-1 1 0 0 0,1-1 0 0 0,0 1 0 0 0,0-1 0 0 0,0 1 0 0 0,0-1 0 0 0,0 1-1 0 0,1 0 1 0 0,-1-1 0 0 0,1 1 0 0 0,-1 0 0 0 0,1-1 0 0 0,0 5 0 0 0,1-2-7 0 0,0-1 1 0 0,0 0-1 0 0,0 0 1 0 0,1 0-1 0 0,-1 0 1 0 0,1 0-1 0 0,0 0 0 0 0,0 0 1 0 0,0 0-1 0 0,5 5 1 0 0,5 5 93 0 0,1-1 1 0 0,1 0 0 0 0,0 0-1 0 0,19 12 1 0 0,-29-22-138 0 0,119 80 643 0 0,-2 0-219 0 0,-114-78-434 0 0,7 5-35 0 0,24 22 1 0 0,-36-29-21 0 0,1-1 0 0 0,-1 1 1 0 0,1 0-1 0 0,-1 0 0 0 0,0 0 0 0 0,0 0 1 0 0,0 0-1 0 0,-1 1 0 0 0,1-1 1 0 0,-1 0-1 0 0,1 1 0 0 0,-1-1 1 0 0,0 1-1 0 0,-1 0 0 0 0,2 4 1 0 0,-3-5 25 0 0,1 0 0 0 0,-1 0 0 0 0,0-1 0 0 0,0 1 0 0 0,1 0 0 0 0,-2 0 0 0 0,1-1 0 0 0,0 1 0 0 0,-1 0 0 0 0,1-1 0 0 0,-1 1 0 0 0,0-1 0 0 0,1 0 0 0 0,-1 0 0 0 0,0 0 0 0 0,-1 0 0 0 0,-2 3 0 0 0,-5 2 115 0 0,1 0 1 0 0,-21 11 0 0 0,12-9 16 0 0,1-2 0 0 0,-1 0 0 0 0,0-1 0 0 0,-1 0 0 0 0,-36 4 0 0 0,28-6-49 0 0,0-2 0 0 0,0-1 0 0 0,-46-5 0 0 0,32-4-607 0 0,39 7 293 0 0,0 1 1 0 0,0-1 0 0 0,0 0 0 0 0,0 0 0 0 0,0 0-1 0 0,1 0 1 0 0,-1 0 0 0 0,0 0 0 0 0,1 0-1 0 0,-1-1 1 0 0,1 1 0 0 0,-1 0 0 0 0,1-1 0 0 0,-1 1-1 0 0,1-1 1 0 0,0 0 0 0 0,-2-3 0 0 0,14-8-8168 0 0,-4 5 4859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5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12 788 0 0,'-1'-1'373'0'0,"0"0"0"0"0,0 0 1 0 0,0 0-1 0 0,-1 0 0 0 0,1 0 0 0 0,0 0 0 0 0,0 0 0 0 0,0 1 1 0 0,-1-1-1 0 0,1 0 0 0 0,0 1 0 0 0,-1-1 0 0 0,1 1 1 0 0,0 0-1 0 0,-1-1 0 0 0,1 1 0 0 0,-1 0 0 0 0,1 0 0 0 0,-1 0 1 0 0,1 0-1 0 0,-2 0 0 0 0,1 1-13 0 0,0 0 1 0 0,0 0-1 0 0,0 1 1 0 0,1-1-1 0 0,-1 0 0 0 0,1 0 1 0 0,-1 1-1 0 0,1-1 1 0 0,0 1-1 0 0,-1 0 1 0 0,1-1-1 0 0,0 1 0 0 0,0 0 1 0 0,0 0-1 0 0,-1 3 1 0 0,-4 8 358 0 0,1 0 1 0 0,1 1 0 0 0,0 0-1 0 0,1-1 1 0 0,0 1 0 0 0,1 0-1 0 0,1 1 1 0 0,0-1 0 0 0,1 0-1 0 0,1 0 1 0 0,0 0 0 0 0,0 0-1 0 0,2 0 1 0 0,0 0 0 0 0,5 14-1 0 0,-5-17-502 0 0,0 0 0 0 0,1-1 0 0 0,1 1 0 0 0,0-1-1 0 0,0 0 1 0 0,1 0 0 0 0,1 0 0 0 0,-1-1-1 0 0,1 0 1 0 0,1 0 0 0 0,0-1 0 0 0,0 0-1 0 0,1-1 1 0 0,0 1 0 0 0,0-2 0 0 0,0 1 0 0 0,1-1-1 0 0,0-1 1 0 0,11 5 0 0 0,-13-7-498 0 0,-1-1 0 0 0,1-1 1 0 0,0 1-1 0 0,-1-1 0 0 0,1-1 1 0 0,0 0-1 0 0,0 0 0 0 0,0 0 1 0 0,-1-1-1 0 0,1 0 0 0 0,0 0 1 0 0,7-3-1 0 0,-3 0-1102 0 0,-1 0 1 0 0,18-8 0 0 0,17-17-6590 0 0,-36 21 5426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35 88 0 0,'-45'-3'21301'0'0,"166"-2"-16243"0"0,-79-1-6578 0 0,-2-5-4417 0 0,-31 7 2768 0 0,-1-2 457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5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67 138 520 0 0,'-18'-7'1697'0'0,"-10"-5"2847"0"0,26 11-3711 0 0,1 0-1 0 0,-1 0 1 0 0,0 0-1 0 0,0 0 1 0 0,0-1-1 0 0,1 1 1 0 0,-1 0-1 0 0,1-1 1 0 0,-1 0-1 0 0,-1-2 1844 0 0,12-8 616 0 0,-2 7-2750 0 0,0 1 0 0 0,1-1 0 0 0,-1 1 0 0 0,1 1 0 0 0,0-1 0 0 0,0 1 0 0 0,0 1 0 0 0,0-1-1 0 0,12-1 1 0 0,2-1 171 0 0,47-12 1485 0 0,128-14 0 0 0,-187 32-2508 0 0,-5 0-2382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6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1 396 0 0,'-14'1'927'0'0,"8"-1"-132"0"0,0 0-1 0 0,-1 0 1 0 0,1 1 0 0 0,0 0-1 0 0,0 0 1 0 0,0 0 0 0 0,0 1-1 0 0,1 0 1 0 0,-1 0 0 0 0,-6 4 1138 0 0,50 6 1355 0 0,63-4-1235 0 0,390-3 1785 0 0,-419-5-3317 0 0,749-4 4035 0 0,-202-3-46 0 0,-610 7-4420 0 0,-7 0-132 0 0,0 0 1 0 0,0 0-1 0 0,1 0 0 0 0,-1 0 0 0 0,0 0 0 0 0,0 0 0 0 0,1-1 0 0 0,-1 1 0 0 0,0-1 0 0 0,0 1 1 0 0,0-1-1 0 0,3-1 0 0 0,-28-6-11513 0 0,14 5 8476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6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69 756 0 0,'-40'1'10004'0'0,"59"2"-1854"0"0,42-5-6869 0 0,-48 2-373 0 0,230-9 2379 0 0,-8 7-1325 0 0,510 0 2735 0 0,-708 3-4587 0 0,303-7 1502 0 0,-305 0-3277 0 0,45-19-7852 0 0,-55 16 7422 0 0,10-4-1246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7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58 100 872 0 0,'-2'2'10603'0'0,"-2"12"-7565"0"0,-4 19-1225 0 0,-3 24 1055 0 0,-21 124 6326 0 0,49-256-5678 0 0,-14 64-3460 0 0,1 0 1 0 0,0 0-1 0 0,1 0 0 0 0,0 1 1 0 0,0-1-1 0 0,8-9 0 0 0,-12 19-46 0 0,-1 0 0 0 0,1 1-1 0 0,0-1 1 0 0,1 0 0 0 0,-1 0 0 0 0,0 1-1 0 0,0-1 1 0 0,0 1 0 0 0,0-1 0 0 0,0 1-1 0 0,1-1 1 0 0,-1 1 0 0 0,0 0 0 0 0,0 0-1 0 0,1-1 1 0 0,-1 1 0 0 0,0 0 0 0 0,1 0-1 0 0,-1 0 1 0 0,0 0 0 0 0,0 1-1 0 0,1-1 1 0 0,-1 0 0 0 0,0 1 0 0 0,0-1-1 0 0,1 0 1 0 0,-1 1 0 0 0,0-1 0 0 0,0 1-1 0 0,2 1 1 0 0,6 3 23 0 0,-1 0 0 0 0,0 1 0 0 0,8 7 0 0 0,-7-6-3 0 0,14 10-45 0 0,83 59 56 0 0,-94-68-70 0 0,1-1 0 0 0,0-1 0 0 0,0 0 0 0 0,0-1-1 0 0,1 0 1 0 0,0-1 0 0 0,14 2 0 0 0,-26-5-8 0 0,0-1 1 0 0,0 0-1 0 0,0 0 1 0 0,0 0-1 0 0,0 0 1 0 0,0 0-1 0 0,0 0 1 0 0,0-1-1 0 0,0 1 1 0 0,0-1 0 0 0,0 1-1 0 0,0-1 1 0 0,0 0-1 0 0,0 0 1 0 0,0 1-1 0 0,-1-1 1 0 0,1-1-1 0 0,0 1 1 0 0,1-2-1 0 0,0 1 8 0 0,-1-1 1 0 0,0 0-1 0 0,0 0 0 0 0,0 0 0 0 0,0 0 1 0 0,0 0-1 0 0,-1 0 0 0 0,1 0 0 0 0,-1-1 1 0 0,1-3-1 0 0,1-5 15 0 0,0-1-1 0 0,-1 0 1 0 0,-1 1-1 0 0,0-27 1 0 0,-2 17 4 0 0,-1 1 0 0 0,-1-1 1 0 0,-1 1-1 0 0,-1-1 0 0 0,0 1 0 0 0,-2 1 1 0 0,0-1-1 0 0,-2 1 0 0 0,-15-27 1 0 0,24 46-175 0 0,-1 0 0 0 0,1 0 1 0 0,-1 0-1 0 0,1 0 1 0 0,-1 0-1 0 0,1 0 1 0 0,-1 0-1 0 0,1-1 1 0 0,0 1-1 0 0,0 0 1 0 0,-1 0-1 0 0,1 0 1 0 0,0-2-1 0 0,0 3 81 0 0,1-1 0 0 0,-1 1 0 0 0,0-1 0 0 0,0 1 0 0 0,0 0 0 0 0,0-1 0 0 0,1 1-1 0 0,-1-1 1 0 0,0 1 0 0 0,0 0 0 0 0,1 0 0 0 0,-1-1 0 0 0,0 1 0 0 0,1 0 0 0 0,-1-1 0 0 0,0 1 0 0 0,1 0-1 0 0,-1 0 1 0 0,0 0 0 0 0,1-1 0 0 0,-1 1 0 0 0,0 0 0 0 0,1 0 0 0 0,0 0 0 0 0,3-1-615 0 0,0 1 1 0 0,0 0-1 0 0,1 0 0 0 0,-1 0 1 0 0,0 0-1 0 0,4 2 1 0 0,5-1-1318 0 0,15 1-1158 0 0,12 0 460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8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47 904 0 0,'-10'-6'1355'0'0,"0"0"-1"0"0,-1 0 1 0 0,0 1-1 0 0,1 0 1 0 0,-2 1 0 0 0,1 0-1 0 0,-16-2 1 0 0,21 4-750 0 0,0 1 0 0 0,0 0 0 0 0,0 1 0 0 0,0 0 0 0 0,0-1 0 0 0,0 2 0 0 0,0-1 0 0 0,0 1 0 0 0,0 0 0 0 0,0 0 0 0 0,0 1 0 0 0,1-1 0 0 0,-1 1 0 0 0,0 1 0 0 0,1-1 0 0 0,-6 4 0 0 0,9-4-447 0 0,0-1-1 0 0,0 1 1 0 0,1 0 0 0 0,-1 0-1 0 0,0 0 1 0 0,1 0-1 0 0,-1 0 1 0 0,1 0 0 0 0,0 1-1 0 0,0-1 1 0 0,0 0 0 0 0,0 1-1 0 0,0-1 1 0 0,0 1 0 0 0,1-1-1 0 0,-1 1 1 0 0,1-1-1 0 0,0 1 1 0 0,-1 0 0 0 0,1-1-1 0 0,0 1 1 0 0,1-1 0 0 0,-1 1-1 0 0,0-1 1 0 0,1 1-1 0 0,0-1 1 0 0,-1 1 0 0 0,1-1-1 0 0,2 5 1 0 0,2 6 140 0 0,1-1 1 0 0,1 0-1 0 0,0 0 0 0 0,10 13 1 0 0,13 13 382 0 0,1-1 0 0 0,37 32-1 0 0,-32-35-388 0 0,55 72-1 0 0,-89-104-320 0 0,-1 0 0 0 0,1 0 0 0 0,-1 0 0 0 0,1 1 0 0 0,-1-1 0 0 0,0 0 0 0 0,0 1 0 0 0,0-1 0 0 0,0 1 0 0 0,-1-1 0 0 0,1 1 0 0 0,-1 0 0 0 0,1-1 0 0 0,-1 1 0 0 0,0-1 0 0 0,0 6 0 0 0,-1-6 26 0 0,0 0 0 0 0,1 0 0 0 0,-1-1 0 0 0,0 1 1 0 0,0 0-1 0 0,0-1 0 0 0,0 1 0 0 0,-1-1 0 0 0,1 1 0 0 0,0-1 0 0 0,-1 1 0 0 0,1-1 0 0 0,-1 0 0 0 0,1 0 0 0 0,-1 0 0 0 0,0 0 0 0 0,1 0 0 0 0,-1 0 0 0 0,0 0 0 0 0,0-1 0 0 0,0 1 0 0 0,-3 0 0 0 0,-11 3 19 0 0,0-1 0 0 0,0 0 0 0 0,-1-1-1 0 0,1-1 1 0 0,-18-1 0 0 0,-83-10-126 0 0,103 9 67 0 0,-17-2-1753 0 0,-54-14-1 0 0,83 17 1479 0 0,1 0-476 0 0,19 0-10781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8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79 392 0 0,'-9'-8'1026'0'0,"0"1"-1"0"0,-1 0 1 0 0,0 0 0 0 0,0 1 0 0 0,0 0-1 0 0,0 1 1 0 0,-1 0 0 0 0,0 0-1 0 0,0 2 1 0 0,-1-1 0 0 0,-20-3 0 0 0,22 6-453 0 0,0 1 1 0 0,0-1 0 0 0,0 2-1 0 0,0-1 1 0 0,0 1-1 0 0,0 1 1 0 0,0 0 0 0 0,0 0-1 0 0,0 1 1 0 0,1 0 0 0 0,0 1-1 0 0,-1 0 1 0 0,1 1 0 0 0,-9 5-1 0 0,4 0-78 0 0,0 0 1 0 0,1 0-1 0 0,0 1 0 0 0,1 1 0 0 0,1 0 0 0 0,-1 1 0 0 0,2 0 0 0 0,0 0 1 0 0,0 1-1 0 0,2 1 0 0 0,0-1 0 0 0,0 1 0 0 0,-10 31 0 0 0,17-39-339 0 0,0 0-1 0 0,0 1 0 0 0,0-1 0 0 0,1 0 1 0 0,0 0-1 0 0,1 1 0 0 0,0-1 1 0 0,0 0-1 0 0,0 0 0 0 0,1 0 0 0 0,0 0 1 0 0,0 0-1 0 0,1 0 0 0 0,0 0 1 0 0,0-1-1 0 0,1 1 0 0 0,0-1 0 0 0,0 0 1 0 0,0 0-1 0 0,1-1 0 0 0,-1 1 1 0 0,8 5-1 0 0,-7-6-136 0 0,0 0 1 0 0,0 0-1 0 0,1-1 0 0 0,-1 0 0 0 0,1 0 1 0 0,0-1-1 0 0,0 1 0 0 0,0-1 0 0 0,0-1 1 0 0,1 1-1 0 0,-1-1 0 0 0,1 0 1 0 0,0 0-1 0 0,-1-1 0 0 0,1 0 0 0 0,0 0 1 0 0,0-1-1 0 0,0 0 0 0 0,0 0 1 0 0,0 0-1 0 0,-1-1 0 0 0,1 0 0 0 0,11-3 1 0 0,-14 2-39 0 0,-1 0 1 0 0,0 1 0 0 0,0-1 0 0 0,1 0-1 0 0,-1-1 1 0 0,0 1 0 0 0,0-1 0 0 0,-1 1 0 0 0,1-1-1 0 0,-1 0 1 0 0,1 0 0 0 0,-1 0 0 0 0,0 0-1 0 0,0 0 1 0 0,0 0 0 0 0,0-1 0 0 0,-1 1-1 0 0,1-1 1 0 0,-1 1 0 0 0,0-1 0 0 0,0 0 0 0 0,0 1-1 0 0,-1-1 1 0 0,1-7 0 0 0,0-4 6 0 0,-1-1 0 0 0,-1 1 0 0 0,0 0 1 0 0,-6-27-1 0 0,3 24 16 0 0,0 1 1 0 0,-2-1-1 0 0,0 1 0 0 0,-1 0 0 0 0,-1 0 1 0 0,-13-21-1 0 0,0 7-458 0 0,0 2-1 0 0,-31-32 0 0 0,43 50-3647 0 0,17 19-3452 0 0,6 3 6334 0 0,15 11-1786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0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5569 0 0,'5'-5'9970'0'0,"-2"9"-9719"0"0,-1-1 0 0 0,1 0 0 0 0,-1 0 0 0 0,0 1 0 0 0,0-1 0 0 0,0 1-1 0 0,-1 0 1 0 0,1-1 0 0 0,-1 1 0 0 0,0 0 0 0 0,1 5 0 0 0,8 53 1556 0 0,-6-35-881 0 0,-3-17-598 0 0,2 9 392 0 0,2-8 1272 0 0,-5-14-1799 0 0,5-29 60 0 0,2 1 0 0 0,0 0 0 0 0,2 1 1 0 0,24-55-1 0 0,-25 69-198 0 0,1 0 0 0 0,0 0 0 0 0,1 1 1 0 0,1 0-1 0 0,0 1 0 0 0,1 0 0 0 0,0 1 0 0 0,1 0 1 0 0,0 1-1 0 0,18-11 0 0 0,-28 20-37 0 0,0 1-1 0 0,1 0 1 0 0,0 1 0 0 0,-1-1 0 0 0,1 1-1 0 0,0-1 1 0 0,0 1 0 0 0,-1 0-1 0 0,1 1 1 0 0,7-2 0 0 0,-10 2-13 0 0,1 0 0 0 0,-1 0 0 0 0,0 0 0 0 0,0 1 1 0 0,0-1-1 0 0,1 0 0 0 0,-1 0 0 0 0,0 1 0 0 0,0-1 0 0 0,0 1 1 0 0,0-1-1 0 0,0 1 0 0 0,0-1 0 0 0,0 1 0 0 0,0 0 0 0 0,0-1 1 0 0,0 1-1 0 0,0 0 0 0 0,0 0 0 0 0,-1 0 0 0 0,1 0 0 0 0,0 0 1 0 0,0 0-1 0 0,-1 0 0 0 0,1 0 0 0 0,-1 0 0 0 0,1 0 0 0 0,-1 0 1 0 0,1 0-1 0 0,-1 0 0 0 0,0 0 0 0 0,1 0 0 0 0,-1 1 0 0 0,0-1 1 0 0,0 0-1 0 0,0 0 0 0 0,0 0 0 0 0,0 0 0 0 0,0 2 0 0 0,-1 3 11 0 0,1 0 0 0 0,-1 1 0 0 0,0-1 0 0 0,-1 0 0 0 0,1-1 0 0 0,-1 1 0 0 0,-1 0 0 0 0,1 0 0 0 0,-1-1 0 0 0,0 1 0 0 0,-5 7 0 0 0,-6 5 69 0 0,-28 30-1 0 0,21-25 24 0 0,21-23-89 0 0,0 1-11 0 0,0 1 0 0 0,1-1-1 0 0,-1 0 1 0 0,1 0-1 0 0,-1 0 1 0 0,1 0 0 0 0,-1 0-1 0 0,1 0 1 0 0,0 0-1 0 0,-1 0 1 0 0,1 0-1 0 0,0 0 1 0 0,2 1 0 0 0,57 32 302 0 0,-45-27-167 0 0,-1 0-1 0 0,0 1 1 0 0,0 1-1 0 0,16 13 1 0 0,31 33 752 0 0,-51-52-2852 0 0,6-7-5618 0 0,-10 2 4724 0 0,4 0-48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2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82 563 320 0 0,'-9'1'7774'0'0,"5"-5"-6911"0"0,-1 0 0 0 0,1-1 0 0 0,0 0 0 0 0,0 1 0 0 0,1-1 0 0 0,-1-1 0 0 0,1 1 0 0 0,0 0 0 0 0,0-1 0 0 0,1 0 0 0 0,0 0 0 0 0,-2-7 0 0 0,-3-10 1171 0 0,-7-45 0 0 0,11 42-1112 0 0,1 0 0 0 0,0-1-1 0 0,2 1 1 0 0,1-1 0 0 0,8-44 0 0 0,-7 60-667 0 0,1-1 0 0 0,0 0 0 0 0,0 0-1 0 0,2 1 1 0 0,-1 0 0 0 0,1 0 0 0 0,1 0 0 0 0,0 1 0 0 0,1-1 0 0 0,-1 1 0 0 0,2 1-1 0 0,0-1 1 0 0,0 2 0 0 0,16-15 0 0 0,-20 20-253 0 0,0 1 0 0 0,0-1 0 0 0,0 1 0 0 0,1 0 1 0 0,-1 0-1 0 0,1 0 0 0 0,0 0 0 0 0,-1 1 0 0 0,1 0 0 0 0,0 0 0 0 0,0 0 0 0 0,0 0 0 0 0,0 1 0 0 0,-1 0 1 0 0,1 0-1 0 0,0 0 0 0 0,0 1 0 0 0,8 2 0 0 0,-10-3-2 0 0,0 1 0 0 0,0 1-1 0 0,0-1 1 0 0,-1 0 0 0 0,1 1 0 0 0,0-1-1 0 0,-1 1 1 0 0,0 0 0 0 0,1 0 0 0 0,-1 0-1 0 0,0 0 1 0 0,0 0 0 0 0,0 0 0 0 0,0 1-1 0 0,0-1 1 0 0,-1 1 0 0 0,1-1 0 0 0,-1 1-1 0 0,1 0 1 0 0,-1-1 0 0 0,0 1 0 0 0,0 0-1 0 0,0 0 1 0 0,-1 0 0 0 0,1 0 0 0 0,-1 0-1 0 0,1 0 1 0 0,-1 0 0 0 0,0 0 0 0 0,0 0-1 0 0,-1 4 1 0 0,0 2 0 0 0,-1-1 0 0 0,0 0 0 0 0,-1 0 0 0 0,1 0 0 0 0,-1-1 0 0 0,-1 1 0 0 0,0 0 0 0 0,0-1 0 0 0,0 0 0 0 0,-1 0 0 0 0,0 0 0 0 0,0-1 0 0 0,-1 0 0 0 0,1 0 0 0 0,-13 9 0 0 0,-8 6 0 0 0,0-1 0 0 0,-46 24 0 0 0,38-24 0 0 0,34-20 0 0 0,0 1 0 0 0,0-1 0 0 0,0 0 0 0 0,-1 0 0 0 0,1 0 0 0 0,0 0 0 0 0,0 0 0 0 0,0 1 0 0 0,0-1 0 0 0,0 0 0 0 0,0 0 0 0 0,0 0 0 0 0,0 0 0 0 0,0 1 0 0 0,0-1 0 0 0,0 0 0 0 0,0 0 0 0 0,0 0 0 0 0,0 0 0 0 0,0 1 0 0 0,0-1 0 0 0,0 0 0 0 0,0 0 0 0 0,0 0 0 0 0,0 0 0 0 0,0 0 0 0 0,0 1 0 0 0,0-1 0 0 0,0 0 0 0 0,1 0 0 0 0,-1 0 0 0 0,0 0 0 0 0,0 0 0 0 0,0 1 0 0 0,0-1 0 0 0,0 0 0 0 0,0 0 0 0 0,0 0 0 0 0,1 0 0 0 0,-1 0 0 0 0,0 0 0 0 0,0 0 0 0 0,0 0 0 0 0,0 1 0 0 0,0-1 0 0 0,1 0 0 0 0,4 3 0 0 0,12 5 0 0 0,0-1 0 0 0,27 7 0 0 0,15 6 0 0 0,-11 0 0 0 0,-1 1 0 0 0,0 3 0 0 0,-2 2 0 0 0,46 33 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30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3 208 0 0,'-1'-1'210'0'0,"0"1"1"0"0,0 0-1 0 0,1-1 0 0 0,-1 1 1 0 0,0 0-1 0 0,0 0 0 0 0,0-1 1 0 0,0 1-1 0 0,0 0 0 0 0,0 0 1 0 0,0 0-1 0 0,0 0 0 0 0,0 0 1 0 0,0 1-1 0 0,0-1 0 0 0,0 0 1 0 0,1 0-1 0 0,-1 1 0 0 0,0-1 1 0 0,0 0-1 0 0,0 1 0 0 0,0-1 0 0 0,0 1 1 0 0,1-1-1 0 0,-1 1 0 0 0,0-1 1 0 0,0 1-1 0 0,1 0 0 0 0,-1-1 1 0 0,1 1-1 0 0,-1 0 0 0 0,0 0 1 0 0,1-1-1 0 0,-1 1 0 0 0,1 0 1 0 0,0 0-1 0 0,-1 0 0 0 0,1 0 1 0 0,0 0-1 0 0,-1-1 0 0 0,1 1 1 0 0,0 0-1 0 0,0 2 0 0 0,-2 6 745 0 0,0 0 0 0 0,1 1 0 0 0,-1 15 0 0 0,1-12-91 0 0,-2 36 2477 0 0,6 92 0 0 0,1-102-4106 0 0,12 48 0 0 0,-11-75-748 0 0,0-3-4004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30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8 121 612 0 0,'-1'-2'290'0'0,"0"0"0"0"0,0 0 1 0 0,0-1-1 0 0,0 1 0 0 0,1 0 0 0 0,-1-1 0 0 0,0 1 1 0 0,1 0-1 0 0,0-1 0 0 0,0 1 0 0 0,0-1 0 0 0,0 1 1 0 0,0 0-1 0 0,0-1 0 0 0,0 1 0 0 0,1-1 0 0 0,-1 1 1 0 0,2-4-1 0 0,0 3-21 0 0,0 0 0 0 0,0 0 0 0 0,0 0-1 0 0,0 0 1 0 0,0 0 0 0 0,0 1 0 0 0,1-1 0 0 0,-1 1 0 0 0,1 0 0 0 0,0 0 0 0 0,4-3 0 0 0,4-1 290 0 0,0 0-1 0 0,1 1 1 0 0,-1 1 0 0 0,1 0-1 0 0,0 1 1 0 0,16-3 0 0 0,-9 3-55 0 0,0 2 1 0 0,0 0 0 0 0,0 1-1 0 0,0 1 1 0 0,0 1-1 0 0,0 1 1 0 0,0 0-1 0 0,-1 2 1 0 0,1 0-1 0 0,-1 0 1 0 0,0 2-1 0 0,-1 1 1 0 0,28 15 0 0 0,-28-13-183 0 0,-2 0 1 0 0,1 0 0 0 0,-2 2-1 0 0,1 0 1 0 0,-2 1 0 0 0,1 0 0 0 0,-2 1-1 0 0,0 0 1 0 0,0 1 0 0 0,-2 0-1 0 0,0 1 1 0 0,0 0 0 0 0,13 35 0 0 0,-21-47-256 0 0,-1 0 0 0 0,1 0 1 0 0,-1 0-1 0 0,0 1 1 0 0,0-1-1 0 0,0 0 0 0 0,-1 1 1 0 0,1-1-1 0 0,-1 1 1 0 0,0-1-1 0 0,-1 1 0 0 0,1-1 1 0 0,-1 0-1 0 0,0 1 0 0 0,0-1 1 0 0,0 0-1 0 0,0 1 1 0 0,-1-1-1 0 0,0 0 0 0 0,0 0 1 0 0,0 0-1 0 0,0 0 1 0 0,-1-1-1 0 0,1 1 0 0 0,-1-1 1 0 0,0 1-1 0 0,0-1 1 0 0,0 0-1 0 0,0 0 0 0 0,-1 0 1 0 0,1-1-1 0 0,-1 1 1 0 0,0-1-1 0 0,0 0 0 0 0,0 0 1 0 0,0 0-1 0 0,0 0 0 0 0,-7 1 1 0 0,-9 3-47 0 0,-1-1-1 0 0,1-1 1 0 0,-1-1 0 0 0,-39 1 0 0 0,-85-10-384 0 0,90 1-1592 0 0,-65 4 0 0 0,104 4 721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31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53 120 0 0,'-8'-14'1477'0'0,"7"11"-790"0"0,-1 1 1 0 0,1-1-1 0 0,-1 0 0 0 0,1 1 0 0 0,-1-1 0 0 0,0 1 0 0 0,0-1 0 0 0,0 1 1 0 0,0 0-1 0 0,-1 0 0 0 0,1 0 0 0 0,0 0 0 0 0,-1 0 0 0 0,-4-2 0 0 0,5 3 756 0 0,-1 2-57 0 0,-4 3-894 0 0,1 0-1 0 0,0 1 0 0 0,0-1 0 0 0,0 1 0 0 0,0 0 0 0 0,1 0 1 0 0,-1 1-1 0 0,1 0 0 0 0,1 0 0 0 0,-1 0 0 0 0,1 0 0 0 0,0 1 1 0 0,1 0-1 0 0,0-1 0 0 0,0 1 0 0 0,0 1 0 0 0,1-1 1 0 0,-3 12-1 0 0,2-6 19 0 0,1 1 1 0 0,0-1 0 0 0,1 1-1 0 0,0 0 1 0 0,1 0 0 0 0,1-1-1 0 0,0 1 1 0 0,1 0-1 0 0,6 23 1 0 0,-4-23-196 0 0,1 0 0 0 0,0 0 0 0 0,1 0 0 0 0,1-1 0 0 0,0 0 1 0 0,1 0-1 0 0,1-1 0 0 0,12 15 0 0 0,-17-22-290 0 0,1 0 0 0 0,0-1 0 0 0,0 1 0 0 0,1-1 1 0 0,-1 0-1 0 0,1-1 0 0 0,0 1 0 0 0,0-1 0 0 0,0 0 0 0 0,0-1 0 0 0,1 1 0 0 0,-1-1 1 0 0,1 0-1 0 0,0-1 0 0 0,-1 0 0 0 0,1 0 0 0 0,0 0 0 0 0,0-1 0 0 0,-1 0 0 0 0,11-1 1 0 0,-3-2-414 0 0,0 1 0 0 0,-1-2 1 0 0,0 0-1 0 0,1-1 1 0 0,-2 0-1 0 0,17-9 0 0 0,-20 9-348 0 0,0 0-1 0 0,0-1 0 0 0,0 0 0 0 0,-1 0 0 0 0,0-1 0 0 0,0-1 0 0 0,-1 1 1 0 0,12-16-1 0 0,-10 4-7405 0 0,-8 14 5562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31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12 76 0 0,'-51'0'3685'0'0,"10"0"4833"0"0,19-2 6677 0 0,44 6-14236 0 0,36 2 1 0 0,-13-7-2941 0 0,-38 0 388 0 0,0 0 1 0 0,0-1-1 0 0,-1 0 0 0 0,8-2 0 0 0,-7 0-1652 0 0,-2-1 467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31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83 258 444 0 0,'-2'0'195'0'0,"-41"-19"4484"0"0,38 17-2958 0 0,1-1 0 0 0,-1 0 0 0 0,1 0 0 0 0,-1 0 0 0 0,1 0-1 0 0,-6-7 3442 0 0,11 7-3628 0 0,3-2-1054 0 0,0 0 0 0 0,-1 0 0 0 0,2 0 0 0 0,-1 1 0 0 0,0 0 0 0 0,1 0 0 0 0,0 0 1 0 0,0 0-1 0 0,0 1 0 0 0,8-4 0 0 0,63-28 1733 0 0,-69 32-2020 0 0,114-40 1183 0 0,26-11-11 0 0,-147 54-1520 0 0,4-2-1342 0 0,0 0 0 0 0,0 0 0 0 0,-1 0 0 0 0,1-1 0 0 0,0 1 0 0 0,-1-1 0 0 0,5-4 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32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 88 0 0,'-1'-3'12831'0'0,"-12"121"-6802"0"0,8-32-2233 0 0,7 117 0 0 0,-1-189-3501 0 0,0 3-86 0 0,0-1 0 0 0,0 1 0 0 0,2-1 0 0 0,0 0 0 0 0,1 0 0 0 0,9 23 0 0 0,-5-31-2103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3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166 104 6301 0 0,'-25'-6'4307'0'0,"-42"-3"0"0"0,-6-2 7666 0 0,80 11-11216 0 0,256 9 2144 0 0,-222-8-2740 0 0,503-27 1896 0 0,-530 25-2054 0 0,80-7-3 0 0,158-34 0 0 0,-230 32-14291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33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8593 0 0,'0'6'8134'0'0,"5"15"951"0"0,-2-19-8745 0 0,1 0-1 0 0,-1 0 0 0 0,1-1 0 0 0,-1 1 0 0 0,1-1 1 0 0,0 0-1 0 0,0 0 0 0 0,0 0 0 0 0,0-1 0 0 0,-1 1 1 0 0,1-1-1 0 0,0 0 0 0 0,5 0 0 0 0,54-6 1648 0 0,-62 5-1940 0 0,35-7 401 0 0,-7 1-4372 0 0,-9 4-6723 0 0,-8 2 7480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3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373 117 512 0 0,'-4'-7'733'0'0,"-1"-1"-1"0"0,-1 1 1 0 0,1 0 0 0 0,-1 0-1 0 0,0 1 1 0 0,-1 0-1 0 0,1 0 1 0 0,-1 0 0 0 0,-1 1-1 0 0,1 0 1 0 0,-1 1 0 0 0,0-1-1 0 0,0 1 1 0 0,-9-3-1 0 0,2 2 503 0 0,-1 0 0 0 0,0 0-1 0 0,0 2 1 0 0,-1 0 0 0 0,1 0-1 0 0,-26 1 1 0 0,33 2-671 0 0,0 1-1 0 0,1 1 1 0 0,-1-1 0 0 0,1 1 0 0 0,0 1-1 0 0,0 0 1 0 0,0 0 0 0 0,-15 8-1 0 0,20-9-375 0 0,0 0-1 0 0,0 0 1 0 0,0 0 0 0 0,1 0-1 0 0,-1 0 1 0 0,1 0-1 0 0,-1 1 1 0 0,1 0-1 0 0,0-1 1 0 0,0 1-1 0 0,-2 4 1 0 0,3-5-81 0 0,0 0 0 0 0,1 0 0 0 0,-1 0 0 0 0,1 0 0 0 0,-1 0 0 0 0,1 0 1 0 0,0 0-1 0 0,0 0 0 0 0,0 0 0 0 0,0 0 0 0 0,0 0 0 0 0,0 0 0 0 0,1 0 0 0 0,-1-1 1 0 0,1 1-1 0 0,-1 0 0 0 0,1 0 0 0 0,0 0 0 0 0,0 0 0 0 0,1 3 0 0 0,0-2-46 0 0,0 0-1 0 0,1 1 1 0 0,-1-1-1 0 0,1 0 1 0 0,-1 0-1 0 0,1 0 0 0 0,0-1 1 0 0,0 1-1 0 0,0-1 1 0 0,1 0-1 0 0,-1 1 1 0 0,0-1-1 0 0,1-1 0 0 0,0 1 1 0 0,-1 0-1 0 0,1-1 1 0 0,0 0-1 0 0,0 0 1 0 0,-1 0-1 0 0,1 0 0 0 0,0-1 1 0 0,0 0-1 0 0,0 1 1 0 0,7-2-1 0 0,2 0-36 0 0,-1-1 1 0 0,1 0-1 0 0,-1-1 0 0 0,1-1 1 0 0,-1 0-1 0 0,16-7 0 0 0,-23 9 24 0 0,0 0 0 0 0,0 0 0 0 0,0 1 0 0 0,1-1-1 0 0,-1 1 1 0 0,0 1 0 0 0,1-1 0 0 0,-1 1 0 0 0,1 0 0 0 0,-1 0-1 0 0,9 2 1 0 0,0 1 142 0 0,1 1 0 0 0,24 10 0 0 0,-18-6-132 0 0,24 10-273 0 0,22 7-1596 0 0,-22-13-5528 0 0,-31-11 3464 0 0,0-2 556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0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8 628 0 0,'5'-7'7074'0'0,"-4"7"-6681"0"0,-1 0 0 0 0,1 0 0 0 0,-1 0 0 0 0,1 0 0 0 0,-1-1 0 0 0,1 1 0 0 0,-1 0 0 0 0,1 0 0 0 0,-1 0 0 0 0,1 0 0 0 0,-1 0 0 0 0,1 0 0 0 0,-1 0 0 0 0,1 0 0 0 0,-1 0 0 0 0,2 1 0 0 0,-2 0-7 0 0,1 0-1 0 0,0 0 1 0 0,-1 0-1 0 0,1 0 1 0 0,-1 0-1 0 0,1 1 1 0 0,-1-1-1 0 0,0 0 0 0 0,0 0 1 0 0,1 0-1 0 0,-1 1 1 0 0,0-1-1 0 0,0 2 1 0 0,-3 46 3559 0 0,-1-12-443 0 0,1 50 0 0 0,3-85-3461 0 0,0 0-1 0 0,0 0 1 0 0,1 0 0 0 0,-1 0 0 0 0,1 0 0 0 0,0 0-1 0 0,-1 0 1 0 0,1 0 0 0 0,0 0 0 0 0,0-1 0 0 0,0 1-1 0 0,0 0 1 0 0,0 0 0 0 0,1-1 0 0 0,-1 1-1 0 0,1-1 1 0 0,-1 1 0 0 0,1-1 0 0 0,-1 0 0 0 0,1 1-1 0 0,0-1 1 0 0,-1 0 0 0 0,1 0 0 0 0,4 1 0 0 0,3 2 202 0 0,0 0 1 0 0,1-1 0 0 0,17 3 0 0 0,-17-4-201 0 0,17 4-43 0 0,0-2 0 0 0,39 2 0 0 0,-42-4 0 0 0,-10-1 0 0 0,-3 0 0 0 0,4-1-4603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1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153 369 84 0 0,'-54'93'4394'0'0,"17"-30"1611"0"0,37-63-5902 0 0,0 0 0 0 0,1 0 0 0 0,-1 0 1 0 0,-2 3 2371 0 0,2-3-2372 0 0,0 0 0 0 0,0 1 0 0 0,-1-1 1 0 0,1 0-1 0 0,0 0 0 0 0,0 0 0 0 0,0 0 0 0 0,0 0 0 0 0,0 0 0 0 0,0 0 1 0 0,-1 0-1 0 0,-1-2 2372 0 0,1 2-2372 0 0,1 0 1 0 0,-2-17 2422 0 0,3-34-2446 0 0,0 37 838 0 0,5-114 569 0 0,0-31-299 0 0,-2 16-245 0 0,-5 143-940 0 0,1-1 0 0 0,0 0 1 0 0,0 1-1 0 0,0-1 0 0 0,0 1 0 0 0,0-1 1 0 0,0 0-1 0 0,1 1 0 0 0,-1-1 0 0 0,0 0 1 0 0,0 1-1 0 0,0-1 0 0 0,1 1 1 0 0,-1-1-1 0 0,0 1 0 0 0,0-1 0 0 0,1 0 1 0 0,-1 1-1 0 0,1-1 0 0 0,-1 1 0 0 0,0-1 1 0 0,1 1-1 0 0,-1 0 0 0 0,2-1 0 0 0,-2 1-1 0 0,1 0-1 0 0,0 0 1 0 0,-1 0-1 0 0,1 0 1 0 0,0 0-1 0 0,-1 0 1 0 0,1 0 0 0 0,-1 1-1 0 0,1-1 1 0 0,0 0-1 0 0,-1 1 1 0 0,1-1-1 0 0,-1 0 1 0 0,1 1-1 0 0,-1-1 1 0 0,1 0-1 0 0,-1 1 1 0 0,1-1-1 0 0,0 1 1 0 0,20 28 57 0 0,-21-29-57 0 0,93 166 252 0 0,45 65-828 0 0,-130-220 374 0 0,1 1 1 0 0,0-2-1 0 0,1 1 1 0 0,0-1-1 0 0,19 14 1 0 0,-28-23 193 0 0,-1 0 1 0 0,1-1-1 0 0,-1 0 1 0 0,1 1 0 0 0,-1-1-1 0 0,1 1 1 0 0,-1-1-1 0 0,1 1 1 0 0,-1-1-1 0 0,1 0 1 0 0,-1 0-1 0 0,1 1 1 0 0,0-1 0 0 0,-1 0-1 0 0,1 0 1 0 0,0 1-1 0 0,-1-1 1 0 0,1 0-1 0 0,0 0 1 0 0,-1 0 0 0 0,1 0-1 0 0,0 0 1 0 0,-1 0-1 0 0,1 0 1 0 0,0 0-1 0 0,-1-1 1 0 0,1 1-1 0 0,-1 0 1 0 0,1 0 0 0 0,0 0-1 0 0,-1-1 1 0 0,1 1-1 0 0,0 0 1 0 0,-1-1-1 0 0,1 1 1 0 0,-1 0-1 0 0,1-1 1 0 0,-1 1 0 0 0,1-1-1 0 0,-1 1 1 0 0,1-1-1 0 0,-1 1 1 0 0,0-1-1 0 0,1 1 1 0 0,-1-1-1 0 0,1-1 1 0 0,-1 1 49 0 0,1-1-1 0 0,-1 1 1 0 0,0-1 0 0 0,1 0-1 0 0,-1 1 1 0 0,0-1-1 0 0,0 0 1 0 0,0 1 0 0 0,0-1-1 0 0,-1 0 1 0 0,1 1-1 0 0,0-1 1 0 0,-1 1 0 0 0,1-1-1 0 0,-1 0 1 0 0,0 1 0 0 0,-1-3-1 0 0,-1 0 33 0 0,0 1-1 0 0,0 0 1 0 0,0-1-1 0 0,-1 1 1 0 0,0 1-1 0 0,1-1 1 0 0,-1 0-1 0 0,0 1 1 0 0,-1 0-1 0 0,1 0 1 0 0,0 0 0 0 0,0 0-1 0 0,-1 1 1 0 0,-5-2-1 0 0,-9-1 181 0 0,-35-4 0 0 0,52 8-241 0 0,-143-8 1174 0 0,126 8-1035 0 0,-1 2-1 0 0,1 0 1 0 0,0 0-1 0 0,0 2 1 0 0,-26 8 0 0 0,44-12-243 0 0,1 0 0 0 0,-1 0 0 0 0,0 1 0 0 0,0-1 1 0 0,1 0-1 0 0,-1 0 0 0 0,0 0 0 0 0,1 1 1 0 0,-1-1-1 0 0,0 0 0 0 0,1 1 0 0 0,-1-1 1 0 0,0 1-1 0 0,1-1 0 0 0,-1 1 0 0 0,1-1 1 0 0,-1 1-1 0 0,1-1 0 0 0,-1 1 0 0 0,1-1 1 0 0,-1 1-1 0 0,1 0 0 0 0,0-1 0 0 0,-1 1 1 0 0,0 1-1 0 0,2-1-65 0 0,-1 0 0 0 0,1-1 0 0 0,-1 1 0 0 0,1 0 1 0 0,-1-1-1 0 0,1 1 0 0 0,0-1 0 0 0,-1 1 0 0 0,1 0 0 0 0,0-1 0 0 0,-1 0 0 0 0,1 1 1 0 0,0-1-1 0 0,0 1 0 0 0,-1-1 0 0 0,1 0 0 0 0,0 1 0 0 0,1-1 0 0 0,45 12-6689 0 0,-46-12 6433 0 0,19 3-2145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2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47 112 0 0,'-19'-47'14029'0'0,"18"48"-13763"0"0,0-1-1 0 0,0 1 1 0 0,0 0 0 0 0,1-1 0 0 0,-1 1 0 0 0,0 0 0 0 0,1 0 0 0 0,-1-1 0 0 0,0 1-1 0 0,1 0 1 0 0,-1 0 0 0 0,1 0 0 0 0,-1 0 0 0 0,1 0 0 0 0,0 0 0 0 0,-1 0 0 0 0,1 0-1 0 0,0 0 1 0 0,0 1 0 0 0,-9 33 849 0 0,6-20-343 0 0,-9 21 387 0 0,2 0 0 0 0,2 0 0 0 0,1 1 0 0 0,-3 56 0 0 0,9-91-1093 0 0,1 0 0 0 0,0-1 0 0 0,1 1 0 0 0,-1 0 0 0 0,0 0 0 0 0,0 0 0 0 0,1 0 0 0 0,-1 0 0 0 0,1 0 0 0 0,0-1 0 0 0,-1 1 0 0 0,1 0-1 0 0,0 0 1 0 0,0-1 0 0 0,0 1 0 0 0,0-1 0 0 0,0 1 0 0 0,1-1 0 0 0,-1 1 0 0 0,0-1 0 0 0,1 0 0 0 0,-1 1 0 0 0,1-1 0 0 0,-1 0-1 0 0,1 0 1 0 0,0 0 0 0 0,-1 0 0 0 0,1-1 0 0 0,0 1 0 0 0,0 0 0 0 0,0-1 0 0 0,-1 1 0 0 0,1-1 0 0 0,0 1 0 0 0,0-1 0 0 0,0 0 0 0 0,0 0-1 0 0,2 0 1 0 0,9-1 138 0 0,0 1 0 0 0,0-2-1 0 0,0 0 1 0 0,21-6 0 0 0,-8 2 27 0 0,-1 2-985 0 0,3-1-3195 0 0,-2-1-5333 0 0,-14 2 6371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17 512 0 0,'-3'-16'15573'0'0,"4"20"-14222"0"0,0 5-504 0 0,2-1 1 0 0,-1 1-1 0 0,1 0 1 0 0,0-1-1 0 0,1 1 1 0 0,5 9-1 0 0,15 16-1673 0 0,-22-32-112 0 0,1 1 1 0 0,-1-1-1 0 0,1 0 0 0 0,0 0 1 0 0,-1 0-1 0 0,1 0 1 0 0,0 0-1 0 0,5 2 0 0 0,-2-2-1480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3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215 278 208 0 0,'-24'-35'2703'0'0,"-2"2"-1"0"0,-1 0 1 0 0,-44-40-1 0 0,26 27 2095 0 0,43 44-4329 0 0,-1-1 0 0 0,1 1-1 0 0,0-1 1 0 0,0 0-1 0 0,0 1 1 0 0,1-1-1 0 0,-1 0 1 0 0,0 0-1 0 0,1-1 1 0 0,-2-4-1 0 0,3 8-370 0 0,0-1-1 0 0,0 0 1 0 0,0 1-1 0 0,0-1 1 0 0,0 0-1 0 0,0 0 1 0 0,0 1-1 0 0,0-1 1 0 0,0 0-1 0 0,1 1 1 0 0,-1-1-1 0 0,0 0 1 0 0,0 1-1 0 0,1-1 1 0 0,-1 0-1 0 0,0 1 1 0 0,1-1-1 0 0,-1 1 1 0 0,0-1-1 0 0,1 0 1 0 0,1 0-121 0 0,-1 0 1 0 0,0 0-1 0 0,0 1 0 0 0,0-1 1 0 0,0 0-1 0 0,1 1 1 0 0,-1-1-1 0 0,0 1 0 0 0,1 0 1 0 0,-1-1-1 0 0,0 1 1 0 0,1 0-1 0 0,-1 0 0 0 0,2 0 1 0 0,8 0-797 0 0,-1 1 1 0 0,1 0 0 0 0,-1 1-1 0 0,1 0 1 0 0,-1 1 0 0 0,0 0-1 0 0,10 4 1 0 0,3 1-1170 0 0,10 3-425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3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91 329 420 0 0,'-1'4'2280'0'0,"2"14"11801"0"0,0-20-13025 0 0,3-6-539 0 0,0 0-1 0 0,-1 0 1 0 0,0 0 0 0 0,0-1-1 0 0,-1 1 1 0 0,0-1 0 0 0,0 1 0 0 0,-1-1-1 0 0,0 0 1 0 0,-1 1 0 0 0,0-1-1 0 0,-1-12 1 0 0,0 6-295 0 0,-1 1 0 0 0,-1-1-1 0 0,0 1 1 0 0,-1 0 0 0 0,-1 0 0 0 0,-10-25-1 0 0,9 27-124 0 0,0 1-1 0 0,0-1 1 0 0,-1 1-1 0 0,-1 0 1 0 0,0 1-1 0 0,0 0 1 0 0,-16-14-1 0 0,25 24-90 0 0,-1 0 0 0 0,0 0 0 0 0,0 1-1 0 0,0-1 1 0 0,0 0 0 0 0,0 0-1 0 0,0 0 1 0 0,0 1 0 0 0,0-1-1 0 0,0 0 1 0 0,0 0 0 0 0,0 1 0 0 0,0-1-1 0 0,0 0 1 0 0,-1 0 0 0 0,1 0-1 0 0,0 1 1 0 0,0-1 0 0 0,0 0-1 0 0,0 0 1 0 0,0 0 0 0 0,0 1-1 0 0,0-1 1 0 0,-1 0 0 0 0,1 0 0 0 0,0 0-1 0 0,0 0 1 0 0,0 1 0 0 0,-1-1-1 0 0,1 0 1 0 0,0 0 0 0 0,0 0-1 0 0,0 0 1 0 0,-1 0 0 0 0,1 0 0 0 0,0 0-1 0 0,0 0 1 0 0,0 1 0 0 0,-1-1-1 0 0,1 0 1 0 0,0 0 0 0 0,0 0-1 0 0,-1 0 1 0 0,1 0 0 0 0,0 0 0 0 0,0 0-1 0 0,0 0 1 0 0,-1 0 0 0 0,1-1-1 0 0,0 1 1 0 0,0 0 0 0 0,-1 0-1 0 0,1 0 1 0 0,0 0 0 0 0,0 0-1 0 0,0 0 1 0 0,-1 0 0 0 0,1 0 0 0 0,0-1-1 0 0,0 1 1 0 0,0 0 0 0 0,0 0-1 0 0,-1 0 1 0 0,1 0 0 0 0,0-1-1 0 0,0 1 1 0 0,0 0 0 0 0,0 0 0 0 0,0-1-1 0 0,2 16 317 0 0,1-8-245 0 0,1 0 1 0 0,0-1 0 0 0,0 1 0 0 0,1-1 0 0 0,-1 0-1 0 0,2 0 1 0 0,-1-1 0 0 0,0 1 0 0 0,1-1 0 0 0,0-1 0 0 0,13 9-1 0 0,-1-2 4 0 0,1-1 0 0 0,39 15 0 0 0,-53-23-176 0 0,0 0 0 0 0,0 0 1 0 0,1-1-1 0 0,-1 0 0 0 0,0 0 0 0 0,1-1 0 0 0,-1 1 0 0 0,1-1 0 0 0,-1 0 0 0 0,1-1 0 0 0,7-1 0 0 0,-9 1-26 0 0,-1 0 0 0 0,0 0 0 0 0,1 0 0 0 0,-1 0 0 0 0,0-1 0 0 0,0 0 0 0 0,0 0 0 0 0,0 1 0 0 0,0-2 0 0 0,-1 1 0 0 0,1 0 0 0 0,-1-1 0 0 0,1 1 0 0 0,-1-1 0 0 0,0 1 0 0 0,0-1 0 0 0,0 0 0 0 0,3-6 0 0 0,-3 4 45 0 0,1 0 1 0 0,-1 0-1 0 0,0 0 1 0 0,0 0-1 0 0,-1-1 1 0 0,0 1-1 0 0,0-1 0 0 0,0-7 1574 0 0,-8 29-819 0 0,5-10-466 0 0,0 0 0 0 0,1 0 0 0 0,0-1 0 0 0,1 1 0 0 0,-1 0 0 0 0,1 0 0 0 0,0 0 0 0 0,1 10 0 0 0,12 46 990 0 0,-10-50-1037 0 0,-1-3-122 0 0,0 0 0 0 0,1 0-1 0 0,1-1 1 0 0,-1 1 0 0 0,1-1 0 0 0,1 0 0 0 0,-1 0 0 0 0,1 0 0 0 0,1 0 0 0 0,8 8 0 0 0,-10-11-560 0 0,1-1 0 0 0,-1 0 1 0 0,1-1-1 0 0,0 1 0 0 0,1-1 1 0 0,10 5-1 0 0,-11-6-798 0 0,1 1-1 0 0,0-2 1 0 0,0 1-1 0 0,1-1 1 0 0,-1 0-1 0 0,0 0 1 0 0,9 0-1 0 0,-1-1-1524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3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23 252 0 0,'-3'-3'786'0'0,"0"1"-1"0"0,0-1 1 0 0,0 1 0 0 0,-1 0-1 0 0,1 0 1 0 0,-1 0-1 0 0,1 0 1 0 0,-7-2 1376 0 0,7 4-793 0 0,-1 0-819 0 0,0 0 0 0 0,0 0 1 0 0,0 0-1 0 0,0 1 1 0 0,0-1-1 0 0,0 1 0 0 0,0 0 1 0 0,1 0-1 0 0,-1 1 1 0 0,0-1-1 0 0,1 1 1 0 0,-1 0-1 0 0,-4 2 0 0 0,2 1 32 0 0,0 0-1 0 0,-1 0 1 0 0,1 1-1 0 0,1-1 1 0 0,-1 1-1 0 0,-5 8 1 0 0,1 2 161 0 0,0-1 1 0 0,1 1 0 0 0,1 1 0 0 0,1-1 0 0 0,-7 22 0 0 0,12-30-559 0 0,0 0-1 0 0,0-1 1 0 0,1 1 0 0 0,0 0 0 0 0,1 0-1 0 0,0 0 1 0 0,0 0 0 0 0,1 0-1 0 0,0 0 1 0 0,0 0 0 0 0,1-1-1 0 0,0 1 1 0 0,0 0 0 0 0,1-1-1 0 0,0 1 1 0 0,0-1 0 0 0,0 0-1 0 0,8 11 1 0 0,-8-14-335 0 0,1 1 1 0 0,-1-1-1 0 0,1 0 0 0 0,0 0 1 0 0,0 0-1 0 0,1 0 0 0 0,-1-1 1 0 0,1 1-1 0 0,-1-1 0 0 0,1-1 1 0 0,0 1-1 0 0,0 0 0 0 0,0-1 0 0 0,1 0 1 0 0,-1 0-1 0 0,1-1 0 0 0,-1 0 1 0 0,1 0-1 0 0,-1 0 0 0 0,1 0 1 0 0,-1-1-1 0 0,1 0 0 0 0,0 0 0 0 0,-1-1 1 0 0,1 1-1 0 0,9-3 0 0 0,-2-1-1110 0 0,-1 0 0 0 0,0-1 0 0 0,0 0 0 0 0,20-12 0 0 0,0-4-6658 0 0,-27 18 5935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4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36 312 0 0,'-29'-6'2318'0'0,"-9"-2"4215"0"0,20 7 7181 0 0,40-1-12639 0 0,35-4-114 0 0,-52 5-1909 0 0,0 0 0 0 0,-1-1 0 0 0,1 1-1 0 0,-1-1 1 0 0,7-3 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142 144 1164 0 0,'-59'-36'3932'0'0,"-13"-10"7047"0"0,72 46-10720 0 0,-1 0-1 0 0,0-1 1 0 0,1 1-1 0 0,-1-1 0 0 0,0 1 1 0 0,1-1-1 0 0,-1 1 1 0 0,1-1-1 0 0,-1 1 0 0 0,0-1 1 0 0,1 0-1 0 0,-1 1 1 0 0,1-1-1 0 0,0 0 1 0 0,-1 1-1 0 0,1-1 0 0 0,0 0 1 0 0,-1 1-1 0 0,1-1 1 0 0,0 0-1 0 0,0 0 0 0 0,0 0 1 0 0,-1 1-1 0 0,1-1 1 0 0,0 0-1 0 0,0 0 0 0 0,0 0 1 0 0,0 1-1 0 0,1-3 1 0 0,0 2-30 0 0,-1 0 1 0 0,1-1 0 0 0,0 1 0 0 0,0 0 0 0 0,0 0 0 0 0,1 0 0 0 0,-1 0 0 0 0,0 0 0 0 0,0 0 0 0 0,1 0 0 0 0,-1 0 0 0 0,0 0 0 0 0,4-1 0 0 0,3-2 142 0 0,0 1 0 0 0,1 0 0 0 0,-1 1 0 0 0,13-2 0 0 0,47-2-1401 0 0,-23 5-2542 0 0,7 0-5329 0 0,-33 0 6258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26 12 0 0,'0'1'284'0'0,"1"-1"1"0"0,-1 1-1 0 0,1-1 1 0 0,0 1-1 0 0,-1 0 0 0 0,0-1 1 0 0,1 1-1 0 0,-1 0 1 0 0,1-1-1 0 0,-1 1 0 0 0,0 0 1 0 0,1 0-1 0 0,-1 0 1 0 0,0-1-1 0 0,0 1 0 0 0,0 0 1 0 0,0 0-1 0 0,0 0 1 0 0,0-1-1 0 0,0 1 0 0 0,0 0 1 0 0,0 0-1 0 0,0 0 0 0 0,0 0 1 0 0,0-1-1 0 0,-1 1 1 0 0,1 0-1 0 0,0 0 0 0 0,0-1 1 0 0,-1 2-1 0 0,-15 30 2484 0 0,10-21-1067 0 0,-4 14 1926 0 0,-8 31 1 0 0,-8 18 4093 0 0,26-73-7461 0 0,-1-2-220 0 0,1 1 0 0 0,-1-1 0 0 0,0 0 0 0 0,1 1 0 0 0,-1-1 0 0 0,1 0 1 0 0,-1 0-1 0 0,1 0 0 0 0,0 0 0 0 0,-1 1 0 0 0,1-1 0 0 0,0 0 0 0 0,0 0 0 0 0,-1 0 1 0 0,1-1-1 0 0,0-3-38 0 0,0 0 0 0 0,1 0 1 0 0,0 0-1 0 0,0 0 0 0 0,0 1 1 0 0,0-1-1 0 0,1 0 0 0 0,0 1 0 0 0,0-1 1 0 0,0 1-1 0 0,0 0 0 0 0,1-1 1 0 0,-1 1-1 0 0,5-5 0 0 0,-6 8 6 0 0,0 0 0 0 0,0 1 0 0 0,0-1 0 0 0,0 0 0 0 0,0 1 0 0 0,0-1 0 0 0,1 1 0 0 0,-1-1 0 0 0,0 1 0 0 0,0-1-1 0 0,0 1 1 0 0,0 0 0 0 0,1 0 0 0 0,-1-1 0 0 0,0 1 0 0 0,0 0 0 0 0,0 0 0 0 0,1 0 0 0 0,-1 0 0 0 0,0 1 0 0 0,0-1 0 0 0,1 0-1 0 0,-1 0 1 0 0,0 1 0 0 0,0-1 0 0 0,0 1 0 0 0,0-1 0 0 0,0 1 0 0 0,0-1 0 0 0,0 1 0 0 0,0 0 0 0 0,0-1 0 0 0,0 1 0 0 0,2 1 0 0 0,4 5 98 0 0,1-1 1 0 0,-1 1 0 0 0,8 10-1 0 0,-9-11-14 0 0,17 19 349 0 0,45 38 0 0 0,-60-57-466 0 0,0 1 0 0 0,1-1 0 0 0,0-1 1 0 0,0 0-1 0 0,1 0 0 0 0,0 0 1 0 0,0-1-1 0 0,0-1 0 0 0,18 5 0 0 0,-26-8-16 0 0,0 0 0 0 0,0 0 0 0 0,0 1-1 0 0,0-1 1 0 0,0 0 0 0 0,0-1 0 0 0,-1 1-1 0 0,1 0 1 0 0,0 0 0 0 0,0-1 0 0 0,0 1-1 0 0,0-1 1 0 0,0 0 0 0 0,-1 0 0 0 0,1 1-1 0 0,0-1 1 0 0,0 0 0 0 0,-1 0 0 0 0,1-1-1 0 0,-1 1 1 0 0,2-1 0 0 0,-1-1 12 0 0,0 1 0 0 0,0-1 1 0 0,-1 0-1 0 0,1 0 0 0 0,-1 1 0 0 0,0-1 1 0 0,0 0-1 0 0,0 0 0 0 0,0 0 0 0 0,0 0 0 0 0,0-6 1 0 0,0-4 26 0 0,0 0 1 0 0,-2 0 0 0 0,1 0 0 0 0,-2 1 0 0 0,-3-19-1 0 0,1 17 24 0 0,0-1 0 0 0,0 0 0 0 0,-2 1-1 0 0,0 0 1 0 0,-14-25 0 0 0,15 31-95 0 0,-1-1-1 0 0,-1 1 1 0 0,1 0 0 0 0,-1 0 0 0 0,-1 1-1 0 0,1 0 1 0 0,-1 0 0 0 0,0 1 0 0 0,-17-10-1 0 0,14 12-543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5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7 252 0 0,'0'-1'151'0'0,"0"1"-1"0"0,-1-1 1 0 0,1 1 0 0 0,0 0 0 0 0,0-1-1 0 0,-1 1 1 0 0,1 0 0 0 0,0-1-1 0 0,-1 1 1 0 0,1 0 0 0 0,0 0-1 0 0,-1-1 1 0 0,1 1 0 0 0,-1 0 0 0 0,1 0-1 0 0,0 0 1 0 0,-1-1 0 0 0,1 1-1 0 0,-1 0 1 0 0,1 0 0 0 0,-1 0 0 0 0,1 0-1 0 0,0 0 1 0 0,-1 0 0 0 0,1 0-1 0 0,-1 0 1 0 0,1 0 0 0 0,-1 0-1 0 0,1 0 1 0 0,-1 0 0 0 0,1 0 0 0 0,0 0-1 0 0,-1 1 1 0 0,1-1 0 0 0,-1 0-1 0 0,1 0 1 0 0,-1 1 0 0 0,0 0 150 0 0,0 0 0 0 0,0 0 0 0 0,0 1 0 0 0,0-1 0 0 0,0 1 0 0 0,0-1 0 0 0,1 1 0 0 0,-1-1 0 0 0,0 1 0 0 0,0 2 0 0 0,-8 45 2643 0 0,9-46-2660 0 0,-6 39 1994 0 0,1 49 0 0 0,6-74-1887 0 0,4 32 1 0 0,-2-38-1037 0 0,0 0 1 0 0,0 0-1 0 0,8 19 1 0 0,2-14-4554 0 0,-10-13 3470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5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61 120 0 0,'2'-4'9946'0'0,"41"31"-7697"0"0,1-1 0 0 0,64 25 0 0 0,67 5-510 0 0,-115-39-1330 0 0,170 47 871 0 0,-12 0-175 0 0,57 14-59 0 0,-165-54-663 0 0,1-3 1 0 0,163 7-1 0 0,98-28 332 0 0,-103-22-198 0 0,16-9 171 0 0,24-10-75 0 0,78-13 126 0 0,157-42 391 0 0,-510 88-850 0 0,1-2 0 0 0,-1-1 1 0 0,-1-2-1 0 0,0-1 0 0 0,-1-1 1 0 0,0-2-1 0 0,-1-1 0 0 0,-2-2 1 0 0,54-44-1 0 0,-51 36 193 0 0,-4 2 67 0 0,-9 9-102 0 0,-17 15-400 0 0,0 0 2 0 0,1 0-35 0 0,-3 2-126 0 0,0 0-1 0 0,0 0 1 0 0,1 0-1 0 0,-1 0 1 0 0,0-1-1 0 0,0 1 1 0 0,1 0 0 0 0,-1 0-1 0 0,0 0 1 0 0,0 0-1 0 0,1 0 1 0 0,-1 0-1 0 0,0 0 1 0 0,1 0 0 0 0,-1 0-1 0 0,0 0 1 0 0,0 0-1 0 0,1 0 1 0 0,-1 0-1 0 0,0 0 1 0 0,1 0 0 0 0,-1 0-1 0 0,0 0 1 0 0,0 0-1 0 0,1 0 1 0 0,-1 1-1 0 0,0-1 1 0 0,0 0 0 0 0,1 0-1 0 0,-1 0 1 0 0,0 0-1 0 0,0 1 1 0 0,0-1-1 0 0,1 0 1 0 0,-1 0 0 0 0,0 0-1 0 0,0 1 1 0 0,0-1-1 0 0,0 0 1 0 0,1 0-1 0 0,-1 1 1 0 0,0-1 0 0 0,0 0-1 0 0,0 0 1 0 0,0 1-1 0 0,2 11-7945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95 192 360 0 0,'-24'-9'1802'0'0,"16"7"-253"0"0,0-1 0 0 0,1 0 0 0 0,-1-1 0 0 0,1 0 0 0 0,-1 0 0 0 0,-10-9 0 0 0,17 13-1359 0 0,1-1 0 0 0,-1 1 0 0 0,1-1 0 0 0,-1 1 0 0 0,1-1 1 0 0,0 1-1 0 0,-1-1 0 0 0,1 1 0 0 0,0-1 0 0 0,-1 1 1 0 0,1-1-1 0 0,0 1 0 0 0,0-1 0 0 0,-1 0 0 0 0,1 1 0 0 0,0-1 1 0 0,0 1-1 0 0,0-1 0 0 0,0 0 0 0 0,0 1 0 0 0,0-1 0 0 0,0 1 1 0 0,0-1-1 0 0,0 0 0 0 0,0 1 0 0 0,0-1 0 0 0,1 0 1 0 0,-1-1 50 0 0,1 1 1 0 0,0-1-1 0 0,0 1 1 0 0,0 0-1 0 0,0 0 1 0 0,0-1-1 0 0,0 1 1 0 0,0 0-1 0 0,1 0 1 0 0,1-2-1 0 0,6-2 391 0 0,0 0-1 0 0,17-7 1 0 0,-20 9-132 0 0,58-21 993 0 0,0 3 0 0 0,117-23 1 0 0,-168 41-1550 0 0,11 3-3401 0 0,3 7-5280 0 0,-19-4 6059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6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108 167 612 0 0,'-6'16'3526'0'0,"1"2"0"0"0,0-1 0 0 0,-2 28 0 0 0,-6 20 2478 0 0,7-18 2402 0 0,6-51-8118 0 0,4-91 668 0 0,-11-116 0 0 0,2 150-810 0 0,5 59-150 0 0,2 0 4 0 0,6 16 7 0 0,26 51 23 0 0,-23-42-18 0 0,1 0 0 0 0,17 26 1 0 0,-14-29-171 0 0,1 0 0 0 0,0-1 0 0 0,2-1 0 0 0,22 19 0 0 0,-31-29-10 0 0,3 1-319 0 0,-1 0-1 0 0,1-1 0 0 0,1 0 0 0 0,17 8 0 0 0,-30-15 450 0 0,1-1-1 0 0,0 1 1 0 0,-1-1 0 0 0,1 0-1 0 0,0 0 1 0 0,0 0 0 0 0,-1 1-1 0 0,1-1 1 0 0,0 0-1 0 0,0 0 1 0 0,0 0 0 0 0,-1 0-1 0 0,1 0 1 0 0,0 0-1 0 0,0 0 1 0 0,-1-1 0 0 0,1 1-1 0 0,0 0 1 0 0,0 0 0 0 0,-1-1-1 0 0,1 1 1 0 0,0 0-1 0 0,-1-1 1 0 0,1 1 0 0 0,0 0-1 0 0,-1-1 1 0 0,1 1 0 0 0,0-1-1 0 0,-1 1 1 0 0,1-1-1 0 0,-1 0 1 0 0,1 1 0 0 0,-1-1-1 0 0,1 0 1 0 0,0 0-1 0 0,8-8-637 0 0,-12 5 613 0 0,-2 0 77 0 0,0 0-1 0 0,0 0 0 0 0,0 0 0 0 0,0 1 0 0 0,-1 0 0 0 0,1 0 0 0 0,-1 0 1 0 0,0 0-1 0 0,-8-1 0 0 0,1 0 121 0 0,-1 1 1 0 0,0 0-1 0 0,-25 0 0 0 0,1 2 360 0 0,0 3 0 0 0,-46 7 0 0 0,66-6-337 0 0,0 0-1 0 0,-20 7 1 0 0,37-10-430 0 0,3 1-1017 0 0,1 1 1028 0 0,-1-1 0 0 0,0 0 1 0 0,1 0-1 0 0,-1 0 0 0 0,1 0 0 0 0,-1 0 0 0 0,4 0 1 0 0,10 2-2155 0 0,1-1 1 0 0,0 0 0 0 0,23-2 0 0 0,-13 0-211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7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32 64 0 0,'-6'-4'1208'0'0,"-1"0"0"0"0,1 0 1 0 0,-1 1-1 0 0,0 0 0 0 0,0 0 0 0 0,0 1 0 0 0,0-1 1 0 0,-1 2-1 0 0,1-1 0 0 0,0 1 0 0 0,-1 0 0 0 0,1 1 1 0 0,-11 0-1 0 0,10 1-517 0 0,-1 0 0 0 0,1 1 1 0 0,-1 0-1 0 0,-8 4 0 0 0,4-1 75 0 0,0 1 0 0 0,1 0 1 0 0,0 1-1 0 0,0 0 0 0 0,1 1 0 0 0,-12 10 0 0 0,17-14-450 0 0,1 1 0 0 0,0 0-1 0 0,1 0 1 0 0,-1 1 0 0 0,1-1 0 0 0,0 1-1 0 0,0 0 1 0 0,1 0 0 0 0,0 0 0 0 0,0 0-1 0 0,0 1 1 0 0,1-1 0 0 0,-4 14 0 0 0,6-17-283 0 0,0 0 1 0 0,0 0-1 0 0,0 0 0 0 0,0 0 1 0 0,1 0-1 0 0,-1 0 0 0 0,1 0 1 0 0,0 0-1 0 0,-1 0 0 0 0,1 0 1 0 0,1-1-1 0 0,-1 1 1 0 0,0 0-1 0 0,1-1 0 0 0,-1 1 1 0 0,1-1-1 0 0,0 1 0 0 0,0-1 1 0 0,0 0-1 0 0,0 1 1 0 0,0-1-1 0 0,0-1 0 0 0,1 1 1 0 0,-1 0-1 0 0,1 0 0 0 0,-1-1 1 0 0,1 1-1 0 0,-1-1 1 0 0,5 1-1 0 0,3 3-576 0 0,0-2 0 0 0,0 1 0 0 0,0-2 0 0 0,0 1 1 0 0,1-1-1 0 0,20 1 0 0 0,-21-3-976 0 0,0 0 0 0 0,0-1 0 0 0,0 0-1 0 0,0 0 1 0 0,0-1 0 0 0,12-3 0 0 0,-2-3-1358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7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74 390 3516 0 0,'31'-34'3761'0'0,"-19"19"7264"0"0,-13 18-9699 0 0,1 0-807 0 0,0 1-1 0 0,0-1 1 0 0,0 0 0 0 0,0 1 0 0 0,1-1 0 0 0,-1 1-1 0 0,1-1 1 0 0,0 0 0 0 0,0 1 0 0 0,0-1-1 0 0,0 0 1 0 0,4 6 0 0 0,-3-5-331 0 0,0-1-1 0 0,1 1 1 0 0,0-1 0 0 0,-1 1-1 0 0,1-1 1 0 0,5 4 0 0 0,-6-5-617 0 0,1 0-1 0 0,0 0 1 0 0,0 0 0 0 0,1 0 0 0 0,-1 0 0 0 0,4 1 0 0 0,-4-2-493 0 0,0 0 0 0 0,0 0 0 0 0,0-1 0 0 0,0 1 0 0 0,-1-1 0 0 0,1 0 0 0 0,0 0 0 0 0,4 0 0 0 0,0-1-1889 0 0</inkml:trace>
  <inkml:trace contextRef="#ctx0" brushRef="#br0" timeOffset="1">222 367 1672 0 0,'-6'-26'965'0'0,"-1"0"-1"0"0,-2 1 1 0 0,0 0-1 0 0,-2 0 1 0 0,0 1-1 0 0,-24-37 0 0 0,20 41 707 0 0,0 0-1 0 0,-1 0 1 0 0,-1 2-1 0 0,-23-20 1 0 0,36 35-801 0 0,-1-1 0 0 0,1-1 0 0 0,0 1 0 0 0,0 0 0 0 0,-6-9 1822 0 0,26 10-2255 0 0,-14 2-452 0 0,0 1 0 0 0,0-1 0 0 0,0 1-1 0 0,0 0 1 0 0,0 0 0 0 0,1-1 0 0 0,-1 1-1 0 0,0 1 1 0 0,2-1 0 0 0,39 9-2649 0 0,67 22 0 0 0,-45-10-2321 0 0,-28-11 2620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7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416 409 60 0 0,'-20'0'3889'0'0,"-1"2"0"0"0,-30 5 0 0 0,31-2-1520 0 0,0 0 0 0 0,-31 13-1 0 0,37-11-1564 0 0,0-1 0 0 0,1 1 0 0 0,0 1 0 0 0,0 1 0 0 0,1 0 0 0 0,0 0 0 0 0,1 1 0 0 0,-1 0 0 0 0,2 1 0 0 0,-12 16 0 0 0,20-26-735 0 0,1 1 0 0 0,-1 0 0 0 0,1 0 0 0 0,0 0 0 0 0,0 0 0 0 0,0 0 0 0 0,0 0 0 0 0,0 0 0 0 0,0 0 0 0 0,1 0 0 0 0,-1 0 0 0 0,0 0 0 0 0,1 0-1 0 0,0 1 1 0 0,0-1 0 0 0,-1 0 0 0 0,1 0 0 0 0,1 0 0 0 0,-1 1 0 0 0,0-1 0 0 0,0 0 0 0 0,1 0 0 0 0,-1 0 0 0 0,1 1 0 0 0,0-1 0 0 0,0 0 0 0 0,0 0 0 0 0,0 0 0 0 0,0 0 0 0 0,0 0 0 0 0,0-1 0 0 0,1 1 0 0 0,-1 0-1 0 0,0 0 1 0 0,1-1 0 0 0,0 1 0 0 0,-1-1 0 0 0,1 0 0 0 0,3 3 0 0 0,2 0 125 0 0,-1-1 1 0 0,0 0-1 0 0,1 0 0 0 0,0 0 1 0 0,-1-1-1 0 0,1 0 0 0 0,0 0 1 0 0,0-1-1 0 0,0 0 0 0 0,0 0 1 0 0,12 0-1 0 0,-11-1-422 0 0,0-1 0 0 0,0 0-1 0 0,-1 0 1 0 0,1-1 0 0 0,0 0 0 0 0,-1 0 0 0 0,1 0 0 0 0,-1-1-1 0 0,9-5 1 0 0,-13 6 115 0 0,0 0-1 0 0,0 0 0 0 0,0 0 1 0 0,0 0-1 0 0,-1-1 0 0 0,1 0 1 0 0,-1 1-1 0 0,1-1 0 0 0,-1 0 1 0 0,0 0-1 0 0,0 0 0 0 0,0-1 1 0 0,0 1-1 0 0,-1 0 0 0 0,1-1 1 0 0,-1 1-1 0 0,0-1 0 0 0,0 1 1 0 0,0-1-1 0 0,-1 0 0 0 0,1-6 1 0 0,-1-5-18 0 0,0 1 0 0 0,-2-1 1 0 0,1 0-1 0 0,-2 1 1 0 0,0-1-1 0 0,-6-16 0 0 0,-2-1 97 0 0,-23-43 0 0 0,18 45 151 0 0,-2-1 0 0 0,-1 2 0 0 0,-29-34 0 0 0,-74-69 1465 0 0,116 126-1464 0 0,4 4-57 0 0,0 0 0 0 0,-1 0 1 0 0,1 0-1 0 0,0 0 0 0 0,0-1 1 0 0,0 1-1 0 0,0-1 0 0 0,1 1 1 0 0,-1-1-1 0 0,0 0 0 0 0,1 0 0 0 0,0 0 1 0 0,-2-5-1 0 0,4 8-86 0 0,-1-1 0 0 0,0 1 0 0 0,1-1 0 0 0,-1 0 0 0 0,0 1 0 0 0,1-1 0 0 0,-1 1 0 0 0,1-1 0 0 0,-1 0 0 0 0,1 1 0 0 0,-1-1 0 0 0,1 1 0 0 0,-1 0 0 0 0,1-1 0 0 0,-1 1 0 0 0,1-1 0 0 0,0 1 0 0 0,-1 0 0 0 0,1-1 0 0 0,0 1 0 0 0,-1 0 0 0 0,1 0 0 0 0,0 0 0 0 0,-1 0 0 0 0,1-1 0 0 0,1 1 0 0 0,20-2-861 0 0,142 5-4728 0 0,-54 5-1551 0 0,-64-4 4478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8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1912 0 0,'3'3'409'0'0,"0"0"0"0"0,-1 0 0 0 0,1 0 0 0 0,-1 1 0 0 0,0-1-1 0 0,0 1 1 0 0,0-1 0 0 0,0 1 0 0 0,-1 0 0 0 0,1 0 0 0 0,-1-1 0 0 0,0 1-1 0 0,0 0 1 0 0,-1 0 0 0 0,1 1 0 0 0,-1-1 0 0 0,0 0 0 0 0,0 4 0 0 0,-1 9 1200 0 0,-2 0 1 0 0,0-1-1 0 0,-6 20 0 0 0,0 5 892 0 0,-2 25 2107 0 0,6-30 148 0 0,-15 54 1 0 0,17-81-4730 0 0,-3-4-27 0 0,-6-9 0 0 0,10 2 0 0 0,0 1 0 0 0,0-1 0 0 0,0 0 0 0 0,0 0 0 0 0,0 0 0 0 0,1-1 0 0 0,-1 1 0 0 0,1 0 0 0 0,-1-1 0 0 0,1 1 0 0 0,0-1 0 0 0,0 1 0 0 0,0-1 0 0 0,1 0 0 0 0,-2-3 0 0 0,2 6 0 0 0,0 0 0 0 0,0 0 0 0 0,0 0 0 0 0,0 0 0 0 0,0 0 0 0 0,0 0 0 0 0,0-1 0 0 0,0 1 0 0 0,0 0 0 0 0,0 0 0 0 0,0 0 0 0 0,0 0 0 0 0,0 0 0 0 0,0 0 0 0 0,0 0 0 0 0,0-1 0 0 0,0 1 0 0 0,0 0 0 0 0,0 0 0 0 0,0 0 0 0 0,0 0 0 0 0,0 0 0 0 0,0 0 0 0 0,0 0 0 0 0,0 0 0 0 0,0-1 0 0 0,0 1 0 0 0,0 0 0 0 0,0 0 0 0 0,0 0 0 0 0,0 0 0 0 0,1 0 0 0 0,-1 0 0 0 0,0 0 0 0 0,0 0 0 0 0,0 0 0 0 0,0 0 0 0 0,0 0 0 0 0,0 0 0 0 0,0 0 0 0 0,0-1 0 0 0,0 1 0 0 0,1 0 0 0 0,-1 0 0 0 0,0 0 0 0 0,0 0 0 0 0,0 0 0 0 0,0 0 0 0 0,0 0 0 0 0,0 0 0 0 0,0 0 0 0 0,1 0 0 0 0,-1 0 0 0 0,0 0 0 0 0,0 0 0 0 0,0 0 0 0 0,0 0 0 0 0,0 1 0 0 0,0-1 0 0 0,9 4 0 0 0,0 1 0 0 0,0 0 0 0 0,0 0 0 0 0,-1 1 0 0 0,0 0 0 0 0,11 12 0 0 0,11 7 0 0 0,-4-5-56 0 0,2-1 0 0 0,0-2 1 0 0,0 0-1 0 0,2-2 0 0 0,0-1 0 0 0,47 15 0 0 0,-71-27-64 0 0,-1-1 0 0 0,1 0 0 0 0,0 0 0 0 0,-1 0 0 0 0,1-1 0 0 0,0 0 0 0 0,0 0 0 0 0,8-1 0 0 0,-12 1 110 0 0,0-1 0 0 0,0 0-1 0 0,-1 1 1 0 0,1-1-1 0 0,0 0 1 0 0,-1 0 0 0 0,1 0-1 0 0,-1 0 1 0 0,1 0-1 0 0,-1 0 1 0 0,0 0 0 0 0,1 0-1 0 0,-1-1 1 0 0,0 1-1 0 0,0-1 1 0 0,0 1 0 0 0,0-1-1 0 0,0 1 1 0 0,0-1-1 0 0,0 1 1 0 0,0-1 0 0 0,-1 0-1 0 0,1 1 1 0 0,-1-1-1 0 0,1 0 1 0 0,-1 0 0 0 0,0 0-1 0 0,1 1 1 0 0,-1-1-1 0 0,0 0 1 0 0,0-2 0 0 0,-1-11 57 0 0,0 1 1 0 0,0-1 0 0 0,-2 0 0 0 0,1 0 0 0 0,-2 1 0 0 0,-5-16 0 0 0,-38-82 163 0 0,18 60-317 0 0,26 47-390 0 0,0 1 0 0 0,0-1 0 0 0,0 1 0 0 0,-1 0 1 0 0,0 0-1 0 0,0 1 0 0 0,0-1 0 0 0,-8-4 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3:59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13 716 0 0,'-6'-2'574'0'0,"-1"-1"-1"0"0,1 1 1 0 0,-1 1 0 0 0,0-1-1 0 0,1 1 1 0 0,-1 1 0 0 0,0-1-1 0 0,0 1 1 0 0,1 0-1 0 0,-1 0 1 0 0,0 1 0 0 0,0 0-1 0 0,1 0 1 0 0,-1 1 0 0 0,0 0-1 0 0,1 0 1 0 0,-11 5 0 0 0,9-4-184 0 0,1 1 0 0 0,-1 0 0 0 0,0 1 0 0 0,1 0 0 0 0,0 0 0 0 0,0 0 0 0 0,1 1 0 0 0,0 0 0 0 0,0 0 0 0 0,0 1 1 0 0,1 0-1 0 0,-1 0 0 0 0,-4 9 0 0 0,8-12-135 0 0,0 1 0 0 0,0-1 0 0 0,1 1 0 0 0,0-1 1 0 0,-1 1-1 0 0,2-1 0 0 0,-1 1 0 0 0,0 0 0 0 0,1-1 0 0 0,0 1 0 0 0,0 0 0 0 0,0 0 1 0 0,2 8-1 0 0,0-6-18 0 0,0 0-1 0 0,1 0 1 0 0,0-1 0 0 0,0 1 0 0 0,0-1 0 0 0,0 1-1 0 0,1-1 1 0 0,6 7 0 0 0,0-1 103 0 0,1 0 1 0 0,0-1-1 0 0,1-1 0 0 0,0 0 0 0 0,0-1 1 0 0,1 0-1 0 0,23 12 0 0 0,3-3 159 0 0,1-2-1 0 0,0-2 1 0 0,1-2-1 0 0,1-1 0 0 0,0-2 1 0 0,67 5-1 0 0,-25-10 345 0 0,0-3 0 0 0,116-13 0 0 0,-188 11-915 0 0,29-4 874 0 0,-39 4-1029 0 0,1 1 1 0 0,0-1-1 0 0,-1 1 0 0 0,1-1 1 0 0,-1 0-1 0 0,0 0 0 0 0,1 0 0 0 0,-1-1 1 0 0,0 1-1 0 0,1 0 0 0 0,2-4 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01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13 240 0 0,'-33'-6'2537'0'0,"-5"-1"7810"0"0,38 7-10293 0 0,0 0 1 0 0,-1 0-1 0 0,1 1 0 0 0,0-1 1 0 0,0 0-1 0 0,0 0 1 0 0,0 0-1 0 0,0 0 1 0 0,0 0-1 0 0,0 0 0 0 0,0 1 1 0 0,0-1-1 0 0,0 0 1 0 0,-1 0-1 0 0,1 0 1 0 0,0 0-1 0 0,0 0 1 0 0,0 1-1 0 0,0-1 0 0 0,0 0 1 0 0,0 0-1 0 0,0 0 1 0 0,0 0-1 0 0,0 1 1 0 0,0-1-1 0 0,0 0 0 0 0,0 0 1 0 0,0 0-1 0 0,1 0 1 0 0,-1 0-1 0 0,0 1 1 0 0,0-1-1 0 0,0 0 0 0 0,0 0 1 0 0,0 0-1 0 0,0 0 1 0 0,0 0-1 0 0,0 1 1 0 0,0-1-1 0 0,0 0 0 0 0,1 0 1 0 0,-1 0-1 0 0,0 0 1 0 0,0 0-1 0 0,0 0 1 0 0,0 0-1 0 0,30 15 1502 0 0,0-3-1 0 0,40 13 0 0 0,37 15 130 0 0,-106-40-1667 0 0,7 4 119 0 0,1 0 1 0 0,-2 0-1 0 0,1 0 0 0 0,0 1 0 0 0,9 8 1 0 0,-15-11-99 0 0,-1-1 0 0 0,1 1 1 0 0,-1-1-1 0 0,0 1 0 0 0,1 0 1 0 0,-1 0-1 0 0,0 0 0 0 0,0-1 1 0 0,0 1-1 0 0,0 0 0 0 0,-1 0 1 0 0,1 0-1 0 0,0 0 0 0 0,-1 1 1 0 0,1-1-1 0 0,-1 0 0 0 0,0 0 1 0 0,0 0-1 0 0,0 0 0 0 0,0 0 1 0 0,0 0-1 0 0,0 1 0 0 0,-1-1 1 0 0,1 0-1 0 0,-1 0 0 0 0,1 0 1 0 0,-1 0-1 0 0,0 0 1 0 0,-1 2-1 0 0,-11 20 335 0 0,-1-1 1 0 0,-1-1-1 0 0,-1-1 1 0 0,-1 0-1 0 0,-23 22 1 0 0,-20 25 1162 0 0,55-61-1469 0 0,3-6-74 0 0,0 1 1 0 0,1 0-1 0 0,-1 0 1 0 0,0 0-1 0 0,1 0 1 0 0,0 0-1 0 0,0 0 1 0 0,-1 1-1 0 0,1-1 0 0 0,1 0 1 0 0,-1 1-1 0 0,0-1 1 0 0,0 4-1 0 0,1-6-164 0 0,0 1 0 0 0,1 0-1 0 0,-1 0 1 0 0,1 0 0 0 0,-1-1 0 0 0,0 1-1 0 0,1 0 1 0 0,0-1 0 0 0,-1 1-1 0 0,1 0 1 0 0,-1-1 0 0 0,1 1 0 0 0,0 0-1 0 0,-1-1 1 0 0,1 1 0 0 0,0-1-1 0 0,0 0 1 0 0,-1 1 0 0 0,1-1 0 0 0,0 1-1 0 0,0-1 1 0 0,0 0 0 0 0,1 1 0 0 0,20 4-5942 0 0,-7-4 3090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1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27 728 0 0,'-21'-26'9073'0'0,"19"28"-7830"0"0,-2 1-820 0 0,1 1 0 0 0,0 0 0 0 0,0 0 0 0 0,0 0-1 0 0,1 0 1 0 0,-1 0 0 0 0,1 1 0 0 0,0-1-1 0 0,0 1 1 0 0,0-1 0 0 0,-1 8 0 0 0,-11 60 2086 0 0,12-63-2147 0 0,0 6-72 0 0,1 0 0 0 0,0 0 0 0 0,1 1 0 0 0,1-1 0 0 0,0 0 0 0 0,1 0-1 0 0,0 0 1 0 0,2 0 0 0 0,0 0 0 0 0,0-1 0 0 0,1 1 0 0 0,1-1 0 0 0,0 0 0 0 0,1-1 0 0 0,1 0 0 0 0,0 0 0 0 0,1 0-1 0 0,0-1 1 0 0,0 0 0 0 0,2-1 0 0 0,-1 0 0 0 0,2-1 0 0 0,-1 0 0 0 0,1-1 0 0 0,1 0 0 0 0,-1-1 0 0 0,2 0 0 0 0,19 8 0 0 0,-1-2 204 0 0,0-1 1 0 0,44 10 0 0 0,-64-20-389 0 0,1-1 0 0 0,-1 0-1 0 0,1 0 1 0 0,-1-1 0 0 0,1-1 0 0 0,0 0 0 0 0,-1-1 0 0 0,1-1 0 0 0,22-4-1 0 0,-31 4-178 0 0,-1 1-1 0 0,1-1 1 0 0,0 1-1 0 0,0-1 1 0 0,0-1-1 0 0,-1 1 1 0 0,1 0-1 0 0,-1-1 1 0 0,3-2-1 0 0,16-18-5523 0 0,-19 19 3849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13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11 4 0 0,'-35'-9'5068'0'0,"22"8"259"0"0,1 1 4951 0 0,48 16-5640 0 0,138 17 558 0 0,-171-33-5202 0 0,-1 1 1 0 0,0-1-1 0 0,1 1 1 0 0,-1 0-1 0 0,0 0 1 0 0,0 0-1 0 0,0 0 1 0 0,0 0 0 0 0,1 0-1 0 0,-2 1 1 0 0,1-1-1 0 0,0 1 1 0 0,0-1-1 0 0,0 1 1 0 0,-1 0-1 0 0,1 0 1 0 0,-1 0-1 0 0,1 0 1 0 0,-1 0-1 0 0,0 0 1 0 0,0 0-1 0 0,1 3 1 0 0,-1-1 37 0 0,0 0-1 0 0,0 1 1 0 0,-1-1 0 0 0,0 0-1 0 0,0 1 1 0 0,0-1 0 0 0,-1 0-1 0 0,1 1 1 0 0,-1-1 0 0 0,0 0-1 0 0,-2 7 1 0 0,-9 21 380 0 0,-2 0 0 0 0,-1-1 0 0 0,-25 40 0 0 0,37-66-313 0 0,-7 14 130 0 0,6-12-242 0 0,0 0 1 0 0,0 0-1 0 0,-1 0 0 0 0,0 0 0 0 0,-6 6 0 0 0,37-14-16910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5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7 240 0 0,'-7'-7'8257'0'0,"6"23"-6837"0"0,0 0-1 0 0,1 1 0 0 0,4 29 1 0 0,12 53 858 0 0,-11-76-1687 0 0,-1-3-346 0 0,4 25-1503 0 0,-9-16-4515 0 0,0-23 4016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13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1 258 880 0 0,'0'0'1557'0'0,"1"2"214"0"0,14 28 1689 0 0,-2 0 0 0 0,15 49 0 0 0,-16-40-925 0 0,22 44 0 0 0,-18-51-523 0 0,1 0-1 0 0,1-1 1 0 0,24 29-1 0 0,-41-58-1918 0 0,-1-1 1 0 0,1 0-1 0 0,0 0 1 0 0,0 0 0 0 0,0 0-1 0 0,0 0 1 0 0,0 0-1 0 0,0 0 1 0 0,0-1-1 0 0,0 1 1 0 0,0 0-1 0 0,0 0 1 0 0,0-1-1 0 0,1 1 1 0 0,-1-1-1 0 0,0 1 1 0 0,1-1 0 0 0,-1 0-1 0 0,0 1 1 0 0,1-1-1 0 0,-1 0 1 0 0,0 0-1 0 0,1 0 1 0 0,-1 0-1 0 0,0 0 1 0 0,1 0-1 0 0,-1 0 1 0 0,0 0-1 0 0,1-1 1 0 0,-1 1-1 0 0,0 0 1 0 0,0-1 0 0 0,1 0-1 0 0,-1 1 1 0 0,0-1-1 0 0,0 1 1 0 0,0-1-1 0 0,1 0 1 0 0,-1 0-1 0 0,0 0 1 0 0,0 0-1 0 0,0 0 1 0 0,-1 0-1 0 0,1 0 1 0 0,2-2 0 0 0,3-5 51 0 0,0 0 1 0 0,-1-1 0 0 0,0 1-1 0 0,7-17 1 0 0,-1-2-136 0 0,-1 0 0 0 0,-2-1 0 0 0,9-45 0 0 0,4-89-17 0 0,-18 135 6 0 0,1-9 6 0 0,14-203-124 0 0,-7 241-7724 0 0,7 15 3932 0 0,-17-15 3097 0 0,21 20-2629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14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84 780 0 0,'-1'-4'708'0'0,"0"0"0"0"0,0 1-1 0 0,0-1 1 0 0,-1 0 0 0 0,1 0 0 0 0,-1 1 0 0 0,0-1-1 0 0,0 0 1 0 0,0 1 0 0 0,0 0 0 0 0,-1 0 0 0 0,1-1-1 0 0,-1 1 1 0 0,0 1 0 0 0,-4-5 0 0 0,2 4-101 0 0,1 0-1 0 0,-1 0 1 0 0,0 1 0 0 0,0-1 0 0 0,-1 1 0 0 0,1 0 0 0 0,0 1 0 0 0,-1-1-1 0 0,1 1 1 0 0,-7-1 0 0 0,2 2-116 0 0,1-1-1 0 0,-1 1 0 0 0,1 1 1 0 0,0-1-1 0 0,-1 2 1 0 0,1-1-1 0 0,0 1 1 0 0,-1 1-1 0 0,1 0 0 0 0,1 0 1 0 0,-1 0-1 0 0,-14 9 1 0 0,16-8-164 0 0,0 1 0 0 0,1 0 1 0 0,-1 1-1 0 0,1-1 0 0 0,0 1 1 0 0,0 0-1 0 0,1 0 0 0 0,0 1 1 0 0,0 0-1 0 0,-6 10 0 0 0,10-14-220 0 0,0 0-1 0 0,0 0 0 0 0,0 0 0 0 0,0 0 1 0 0,0 0-1 0 0,1 0 0 0 0,-1 0 1 0 0,1 1-1 0 0,0-1 0 0 0,0 0 1 0 0,0 0-1 0 0,0 0 0 0 0,1 0 0 0 0,-1 0 1 0 0,1 1-1 0 0,0-1 0 0 0,0 0 1 0 0,0 0-1 0 0,0 0 0 0 0,0-1 1 0 0,1 1-1 0 0,-1 0 0 0 0,1 0 0 0 0,0-1 1 0 0,0 1-1 0 0,0-1 0 0 0,0 1 1 0 0,0-1-1 0 0,0 0 0 0 0,3 2 1 0 0,3 2-54 0 0,-1-1 0 0 0,1 0 0 0 0,0 0 0 0 0,0 0 0 0 0,0-1 0 0 0,1-1 0 0 0,0 1 0 0 0,13 3 0 0 0,-17-6-40 0 0,-1 0 0 0 0,1 0 1 0 0,0 0-1 0 0,0-1 0 0 0,-1 1 0 0 0,1-1 0 0 0,0 0 1 0 0,0 0-1 0 0,0-1 0 0 0,0 0 0 0 0,0 1 1 0 0,-1-2-1 0 0,1 1 0 0 0,0 0 0 0 0,-1-1 1 0 0,1 0-1 0 0,7-5 0 0 0,-9 5-43 0 0,-1 0-1 0 0,0-1 1 0 0,0 0 0 0 0,-1 1-1 0 0,1-1 1 0 0,0 0 0 0 0,-1 0-1 0 0,1 1 1 0 0,-1-1 0 0 0,0 0-1 0 0,0-1 1 0 0,0 1 0 0 0,-1 0-1 0 0,1 0 1 0 0,-1 0 0 0 0,0 0-1 0 0,0 0 1 0 0,0-1-1 0 0,0 1 1 0 0,0 0 0 0 0,-1-5-1 0 0,0 0-67 0 0,-1 0-1 0 0,0 0 0 0 0,0 0 0 0 0,0 0 0 0 0,-1 1 1 0 0,0-1-1 0 0,-5-8 0 0 0,3 9-150 0 0,0 0 1 0 0,-1 0-1 0 0,-12-12 1 0 0,1 1-1776 0 0,58 32-10941 0 0,-24-7 10340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1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2 676 0 0,'-5'0'971'0'0,"1"-1"0"0"0,-1 1 0 0 0,1 0 0 0 0,0 0 0 0 0,-1 0 0 0 0,1 1 0 0 0,0-1 1 0 0,-1 1-1 0 0,1 0 0 0 0,-5 2 0 0 0,8-2-603 0 0,-1 0 1 0 0,0 0 0 0 0,1 0-1 0 0,-1 0 1 0 0,1 0-1 0 0,-1 0 1 0 0,1 1 0 0 0,-1-1-1 0 0,1 1 1 0 0,0-1 0 0 0,0 1-1 0 0,0-1 1 0 0,0 1-1 0 0,0 0 1 0 0,0-1 0 0 0,0 1-1 0 0,0 0 1 0 0,1 0 0 0 0,-1-1-1 0 0,1 1 1 0 0,-1 0-1 0 0,1 0 1 0 0,0 0 0 0 0,0 0-1 0 0,0 2 1 0 0,0 4 159 0 0,1 0-1 0 0,0 0 1 0 0,0-1 0 0 0,1 1 0 0 0,0-1 0 0 0,0 1-1 0 0,1-1 1 0 0,0 0 0 0 0,0 1 0 0 0,1-2-1 0 0,0 1 1 0 0,0 0 0 0 0,9 10 0 0 0,-6-8-86 0 0,1 0 0 0 0,0-1 1 0 0,0 0-1 0 0,1 0 1 0 0,0-1-1 0 0,0 0 0 0 0,1-1 1 0 0,17 9-1 0 0,-24-13-422 0 0,1 0 0 0 0,-1-1 0 0 0,1 0 0 0 0,0 0-1 0 0,0 0 1 0 0,-1 0 0 0 0,1-1 0 0 0,0 1 0 0 0,0-1 0 0 0,0 0-1 0 0,0 0 1 0 0,0 0 0 0 0,0-1 0 0 0,-1 1 0 0 0,1-1 0 0 0,0 0-1 0 0,0 0 1 0 0,-1-1 0 0 0,1 1 0 0 0,5-4 0 0 0,-6 3-19 0 0,0 0 1 0 0,0 0-1 0 0,-1 0 1 0 0,0-1 0 0 0,1 1-1 0 0,-1-1 1 0 0,0 0-1 0 0,0 1 1 0 0,0-1 0 0 0,-1 0-1 0 0,1 0 1 0 0,-1 0-1 0 0,1 0 1 0 0,-1-1 0 0 0,0 1-1 0 0,0 0 1 0 0,-1 0-1 0 0,1-1 1 0 0,-1 1 0 0 0,1-1-1 0 0,-1 1 1 0 0,0 0-1 0 0,-1-7 1 0 0,0 0-2 0 0,0 1 0 0 0,0-1 0 0 0,-1 0 0 0 0,-1 1 0 0 0,1-1 0 0 0,-1 1 0 0 0,-1 0 0 0 0,0 0 0 0 0,0 0 0 0 0,-1 0 0 0 0,-8-11 0 0 0,8 10-947 0 0,13 6-1389 0 0,18 6-3456 0 0,-20-1 4345 0 0,14 1-2262 0 0,1-1 534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15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7 8349 0 0,'-3'-1'1497'0'0,"-1"-1"1"0"0,1 2 0 0 0,-1-1-1 0 0,1 0 1 0 0,-1 1 0 0 0,1-1-1 0 0,-6 1 1 0 0,7 0-1064 0 0,0 0 0 0 0,0 1 1 0 0,0-1-1 0 0,0 1 0 0 0,0-1 0 0 0,0 1 0 0 0,0-1 1 0 0,0 1-1 0 0,0 0 0 0 0,0 0 0 0 0,-1 2 0 0 0,0-2-258 0 0,1 1 0 0 0,1 0-1 0 0,-1 1 1 0 0,0-1 0 0 0,0 0-1 0 0,1 0 1 0 0,-1 1 0 0 0,1-1-1 0 0,0 1 1 0 0,0-1 0 0 0,0 1-1 0 0,0 0 1 0 0,0-1-1 0 0,0 1 1 0 0,1 0 0 0 0,-1 0-1 0 0,1-1 1 0 0,0 1 0 0 0,0 5-1 0 0,1 14 453 0 0,1 0 0 0 0,0 0 0 0 0,2 0 0 0 0,7 25 0 0 0,-5-27-1173 0 0,1 1 0 0 0,12 22 0 0 0,-14-37-489 0 0,10-2-10122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15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57 135 556 0 0,'-16'-6'2246'0'0,"-9"-3"2670"0"0,10 7 7710 0 0,16 1-12415 0 0,0 1 1 0 0,1 0-1 0 0,-1-1 0 0 0,0 1 1 0 0,0 0-1 0 0,0-1 0 0 0,1 0 1 0 0,-1 1-1 0 0,0-1 1 0 0,0 0-1 0 0,0 1 0 0 0,1-2 1 0 0,4-2 318 0 0,10-1 511 0 0,-1 0 1 0 0,1 1-1 0 0,19-2 0 0 0,-2 0-3 0 0,74-15 512 0 0,73-16 842 0 0,-137 15-4525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30 124 0 0,'-1'-4'16'0'0,"-7"-21"14407"0"0,9 39-13143 0 0,8 96 3059 0 0,-6-56-3211 0 0,3 0-1 0 0,12 56 1 0 0,-12-90-899 0 0,5 27 508 0 0,30 78 0 0 0,-39-117-836 0 0,4 13-50 0 0,-5-21 23 0 0,-1 1 0 0 0,0-1 0 0 0,0 0 0 0 0,0 1 0 0 0,1-1 1 0 0,-1 1-1 0 0,0-1 0 0 0,0 0 0 0 0,1 1 0 0 0,-1-1 0 0 0,0 0 1 0 0,1 0-1 0 0,-1 1 0 0 0,1-1 0 0 0,-1 0 0 0 0,0 0 0 0 0,1 1 1 0 0,-1-1-1 0 0,1 0 0 0 0,-1 0 0 0 0,0 0 0 0 0,2 0 0 0 0,-2 0-25 0 0,1 0-1 0 0,0 0 0 0 0,-1-1 0 0 0,1 1 0 0 0,0 0 1 0 0,-1-1-1 0 0,1 1 0 0 0,0-1 0 0 0,-1 1 0 0 0,1-1 1 0 0,-1 1-1 0 0,1-1 0 0 0,-1 1 0 0 0,1-1 0 0 0,-1 1 1 0 0,1-1-1 0 0,0 0 0 0 0,6-13-6176 0 0,-5 7 4088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30 460 0 0,'-20'-11'2197'0'0,"-17"-5"4633"0"0,27 13-4985 0 0,5 4 1884 0 0,5-1-3578 0 0,-1 0-1 0 0,1 0 0 0 0,-1 0 0 0 0,1 0 1 0 0,-1 0-1 0 0,1 0 0 0 0,-1 0 0 0 0,1 1 1 0 0,-1-1-1 0 0,1 0 0 0 0,-1 0 0 0 0,1 1 1 0 0,-1-1-1 0 0,1 0 0 0 0,0 1 0 0 0,-1-1 1 0 0,1 0-1 0 0,0 1 0 0 0,-1-1 0 0 0,1 1 1 0 0,0-1-1 0 0,-1 0 0 0 0,1 1 0 0 0,0-1 1 0 0,0 1-1 0 0,-1-1 0 0 0,1 1 0 0 0,0-1 1 0 0,0 1-1 0 0,0-1 0 0 0,0 1 0 0 0,0-1 1 0 0,0 1-1 0 0,0 0 0 0 0,0 0 59 0 0,1 0 0 0 0,0 1-1 0 0,0-1 1 0 0,-1 0 0 0 0,1 0-1 0 0,0 0 1 0 0,0 0 0 0 0,0-1-1 0 0,0 1 1 0 0,0 0 0 0 0,0 0-1 0 0,1-1 1 0 0,0 2 0 0 0,41 15 2192 0 0,-15-9-1623 0 0,0-1 0 0 0,1-2 0 0 0,0-1 0 0 0,39 0 0 0 0,117-11 996 0 0,-160 4-1581 0 0,0 0 0 0 0,26-7 0 0 0,-48 9-629 0 0,0 1-1 0 0,0-1 1 0 0,0 1-1 0 0,-1 0 1 0 0,1 0-1 0 0,0 0 1 0 0,4 1 0 0 0,20 5-6968 0 0,-19-4 4313 0 0,4 1 24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48 376 0 0,'0'0'13989'0'0,"3"-1"-12432"0"0,9-1 449 0 0,0-1-1 0 0,0 2 0 0 0,0-1 1 0 0,23 2-1 0 0,-22 0-1401 0 0,1 0 0 0 0,-1-1-1 0 0,-1-1 1 0 0,25-5 0 0 0,7-5-2830 0 0,-19 6-1121 0 0,0-1-4135 0 0,-14 4 4754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3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279 128 108 0 0,'-6'-12'1780'0'0,"0"1"1"0"0,-1 0-1 0 0,-1 0 1 0 0,1 1-1 0 0,-2-1 0 0 0,0 2 1 0 0,-19-18-1 0 0,24 24-1421 0 0,1 0 0 0 0,-1 1 0 0 0,1 0 0 0 0,-1-1 0 0 0,0 1 0 0 0,0 0 0 0 0,0 1 0 0 0,0-1 0 0 0,0 1 0 0 0,-1 0 0 0 0,1 0 0 0 0,0 0 0 0 0,0 1 0 0 0,-1-1 0 0 0,1 1 0 0 0,0 0 0 0 0,-1 0 0 0 0,1 1 0 0 0,0-1 0 0 0,-1 1 0 0 0,1 0 0 0 0,0 0 0 0 0,0 0 0 0 0,0 1 0 0 0,0-1 0 0 0,0 1 0 0 0,-6 3 0 0 0,2 1 63 0 0,0 0 0 0 0,0 0 0 0 0,0 0 0 0 0,0 1 0 0 0,-11 14-1 0 0,17-19-322 0 0,0 0-1 0 0,0 1 0 0 0,0-1 1 0 0,1 1-1 0 0,-1 0 0 0 0,1-1 1 0 0,-1 1-1 0 0,1 0 0 0 0,0 0 0 0 0,0 0 1 0 0,0 0-1 0 0,1 0 0 0 0,-1 0 1 0 0,1 0-1 0 0,-1 0 0 0 0,1 0 1 0 0,0 1-1 0 0,0-1 0 0 0,1 0 0 0 0,-1 0 1 0 0,1 0-1 0 0,1 5 0 0 0,-1-6-102 0 0,-1 0-1 0 0,1 0 1 0 0,0 0-1 0 0,0-1 1 0 0,1 1 0 0 0,-1 0-1 0 0,0-1 1 0 0,0 1-1 0 0,1-1 1 0 0,-1 1-1 0 0,1-1 1 0 0,0 0-1 0 0,-1 0 1 0 0,1 0-1 0 0,0 0 1 0 0,-1 0-1 0 0,1 0 1 0 0,0 0-1 0 0,0 0 1 0 0,0-1-1 0 0,0 1 1 0 0,0-1 0 0 0,0 1-1 0 0,0-1 1 0 0,0 0-1 0 0,0 0 1 0 0,0 0-1 0 0,0 0 1 0 0,0 0-1 0 0,0 0 1 0 0,4-1-1 0 0,0-1-58 0 0,1 0 1 0 0,-1 0-1 0 0,0 0 0 0 0,0-1 0 0 0,1 0 1 0 0,-2 0-1 0 0,1 0 0 0 0,7-6 0 0 0,-10 6 46 0 0,1 0 95 0 0,0 0 1 0 0,0 0-1 0 0,1 0 0 0 0,0 0 0 0 0,-1 0 1 0 0,9-2-1 0 0,-11 4-50 0 0,-1 1 0 0 0,1 0 0 0 0,0 0 0 0 0,-1 0 1 0 0,1 0-1 0 0,0 0 0 0 0,-1 0 0 0 0,1 0 0 0 0,0 1 0 0 0,-1-1 1 0 0,1 0-1 0 0,-1 1 0 0 0,1 0 0 0 0,0-1 0 0 0,-1 1 0 0 0,1 0 1 0 0,-1 0-1 0 0,0-1 0 0 0,1 1 0 0 0,-1 0 0 0 0,0 1 0 0 0,1-1 1 0 0,-1 0-1 0 0,0 0 0 0 0,1 2 0 0 0,5 5-134 0 0,0-1 0 0 0,1-1 0 0 0,0 1 0 0 0,0-1 0 0 0,0 0 0 0 0,1-1 0 0 0,12 6 0 0 0,9 0-3454 0 0,1-7-3990 0 0,-18-3 4499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5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313 101 60 0 0,'5'-4'855'0'0,"-1"0"-1"0"0,0 0 1 0 0,0-1 0 0 0,0 1 0 0 0,-1-1-1 0 0,4-6 1 0 0,-6 10-688 0 0,0-1 0 0 0,-1 1 0 0 0,0 0 0 0 0,1 0 0 0 0,-1-1 0 0 0,0 1 0 0 0,1 0 0 0 0,-1-1 0 0 0,0 1 0 0 0,0 0 0 0 0,0 0 0 0 0,0-1 0 0 0,-1 1 0 0 0,1 0 0 0 0,0-1 0 0 0,0 1 0 0 0,-1 0 0 0 0,1 0-1 0 0,-1-1 1 0 0,1 1 0 0 0,-1 0 0 0 0,1 0 0 0 0,-1 0 0 0 0,0 0 0 0 0,0 0 0 0 0,1 0 0 0 0,-1 0 0 0 0,0 0 0 0 0,0 0 0 0 0,0 0 0 0 0,0 0 0 0 0,0 0 0 0 0,0 1 0 0 0,0-1 0 0 0,-3-1 0 0 0,-3-1 155 0 0,0-1 0 0 0,0 1 0 0 0,-1 1 1 0 0,1-1-1 0 0,-1 1 0 0 0,0 1 0 0 0,1-1 0 0 0,-1 1 1 0 0,0 1-1 0 0,0-1 0 0 0,0 1 0 0 0,-14 2 1 0 0,-3 2 304 0 0,1 0 1 0 0,-40 13 0 0 0,53-13-366 0 0,0 0 0 0 0,0 0 0 0 0,1 1 0 0 0,-11 7 0 0 0,18-11-185 0 0,1 1 0 0 0,-1-1 0 0 0,1 1-1 0 0,-1 0 1 0 0,1 0 0 0 0,0 0 0 0 0,0 0-1 0 0,0 0 1 0 0,0 0 0 0 0,0 1 0 0 0,0-1-1 0 0,0 1 1 0 0,1-1 0 0 0,0 1-1 0 0,-1 0 1 0 0,1-1 0 0 0,0 1 0 0 0,0 0-1 0 0,0 0 1 0 0,0 4 0 0 0,1-4-39 0 0,1-1 1 0 0,0 1-1 0 0,-1 0 1 0 0,1-1-1 0 0,0 1 1 0 0,0-1-1 0 0,1 0 1 0 0,-1 1-1 0 0,0-1 1 0 0,1 0-1 0 0,0 0 1 0 0,-1 0-1 0 0,1 0 1 0 0,0 0-1 0 0,0 0 1 0 0,0 0-1 0 0,0-1 1 0 0,4 3-1 0 0,44 25 216 0 0,-46-27-227 0 0,109 47 415 0 0,4 1-90 0 0,-97-40-278 0 0,0 1 1 0 0,-1 1-1 0 0,28 22 0 0 0,-44-31-61 0 0,1 1-1 0 0,-1-1 1 0 0,1 1-1 0 0,-1-1 1 0 0,0 1-1 0 0,0 0 1 0 0,0 0-1 0 0,-1 0 1 0 0,0 1-1 0 0,0-1 1 0 0,0 1-1 0 0,0-1 1 0 0,0 1-1 0 0,1 8 1 0 0,-3-9 2 0 0,0-1 1 0 0,0 1-1 0 0,0 0 1 0 0,0-1-1 0 0,0 1 1 0 0,-1-1-1 0 0,0 1 1 0 0,0-1-1 0 0,0 1 0 0 0,0-1 1 0 0,0 1-1 0 0,-1-1 1 0 0,1 0-1 0 0,-1 0 1 0 0,0 0-1 0 0,0 0 1 0 0,0 0-1 0 0,0 0 1 0 0,-1 0-1 0 0,-3 3 1 0 0,-1 0 3 0 0,0-1 1 0 0,0 1 0 0 0,-1-1 0 0 0,1-1-1 0 0,-1 0 1 0 0,0 0 0 0 0,0 0 0 0 0,-1-1-1 0 0,1 0 1 0 0,-1 0 0 0 0,0-1 0 0 0,1-1 0 0 0,-1 1-1 0 0,0-1 1 0 0,0-1 0 0 0,-10 0 0 0 0,11 0-366 0 0,-1-1 1 0 0,1 0-1 0 0,0 0 1 0 0,0-1-1 0 0,0 0 1 0 0,1-1-1 0 0,-1 1 1 0 0,0-2-1 0 0,1 1 1 0 0,0-1-1 0 0,0 0 1 0 0,0 0-1 0 0,0-1 1 0 0,0 0-1 0 0,1 0 1 0 0,0-1-1 0 0,-10-11 1 0 0,15 16-13 0 0,-3-5-1067 0 0,4 0-3020 0 0,4-2 2465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6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94 552 0 0,'-1'-1'219'0'0,"0"0"0"0"0,0-1 0 0 0,0 1 0 0 0,0 0 0 0 0,0-1-1 0 0,0 1 1 0 0,1-1 0 0 0,-1 1 0 0 0,0-1 0 0 0,1 1 0 0 0,-1-1 0 0 0,1 0 0 0 0,0 1 0 0 0,0-1 0 0 0,-1 0-1 0 0,1 1 1 0 0,0-1 0 0 0,0 0 0 0 0,1 1 0 0 0,-1-1 0 0 0,0 1 0 0 0,0-1 0 0 0,2-2 0 0 0,-1 2 40 0 0,0 0-1 0 0,1 0 1 0 0,-1 0 0 0 0,1 0 0 0 0,0 0 0 0 0,0 0-1 0 0,0 0 1 0 0,0 1 0 0 0,0-1 0 0 0,0 1 0 0 0,0-1 0 0 0,0 1-1 0 0,4-2 1 0 0,7-2 485 0 0,1 0-1 0 0,0 1 0 0 0,0 0 1 0 0,18-2-1 0 0,-13 4-193 0 0,0 0 0 0 0,1 1 0 0 0,-1 2-1 0 0,1-1 1 0 0,-1 2 0 0 0,1 1 0 0 0,-1 0 0 0 0,23 8 0 0 0,-30-8-266 0 0,-1 2 0 0 0,0-1 0 0 0,0 2 0 0 0,-1-1 0 0 0,1 1 0 0 0,12 11 0 0 0,-17-12-114 0 0,0 0-1 0 0,-1 0 1 0 0,1 1 0 0 0,-1-1 0 0 0,0 2-1 0 0,-1-1 1 0 0,0 0 0 0 0,0 1 0 0 0,0 0-1 0 0,4 12 1 0 0,-6-15-84 0 0,-1 0 1 0 0,0 0-1 0 0,0 0 0 0 0,-1 0 0 0 0,1 0 1 0 0,-1 0-1 0 0,0 0 0 0 0,0 0 0 0 0,0 1 1 0 0,-1-1-1 0 0,1 0 0 0 0,-1 0 1 0 0,-2 6-1 0 0,1-4-6 0 0,-1 1-1 0 0,0-1 1 0 0,0 0 0 0 0,-1 0 0 0 0,0 0-1 0 0,0 0 1 0 0,-7 7 0 0 0,0-2 33 0 0,0 0 0 0 0,-1-1 0 0 0,-1 0 0 0 0,1-1 0 0 0,-2-1 1 0 0,-20 11-1 0 0,22-13 5 0 0,1-1 0 0 0,-20 5 1 0 0,26-9-80 0 0,1 0 0 0 0,-1 0 0 0 0,1-1 0 0 0,-1 1 0 0 0,0-1 0 0 0,1 0 0 0 0,-1 0 0 0 0,1-1 0 0 0,-1 1 0 0 0,-5-2 0 0 0,9 2-33 0 0,0-1 0 0 0,1 1-1 0 0,-1 0 1 0 0,0 0-1 0 0,1-1 1 0 0,-1 1 0 0 0,1 0-1 0 0,-1-1 1 0 0,0 1-1 0 0,1-1 1 0 0,-1 1 0 0 0,1-1-1 0 0,-1 1 1 0 0,1-1-1 0 0,-1 1 1 0 0,1-1 0 0 0,-1 1-1 0 0,1-1 1 0 0,0 1-1 0 0,-1-1 1 0 0,1 0 0 0 0,0 1-1 0 0,0-1 1 0 0,-1 0-1 0 0,1 1 1 0 0,0-1 0 0 0,0 0-1 0 0,0 1 1 0 0,0-1-1 0 0,0 0 1 0 0,0 0 0 0 0,0 1-1 0 0,0-1 1 0 0,0 0 0 0 0,0 1-1 0 0,0-1 1 0 0,1 0-1 0 0,-1 1 1 0 0,0-1 0 0 0,1-1-1 0 0,0-1 1 0 0,1 0 0 0 0,-1 0 0 0 0,1 0 0 0 0,0 0-1 0 0,0 1 1 0 0,0-1 0 0 0,5-4 0 0 0,7-5-5 0 0,1 0 1 0 0,0 1-1 0 0,1 1 0 0 0,0 0 0 0 0,1 2 1 0 0,0 0-1 0 0,0 0 0 0 0,1 2 0 0 0,0 0 1 0 0,23-4-1 0 0,-14 4-7 0 0,0 2 1 0 0,1 1 0 0 0,-1 1 0 0 0,1 2-1 0 0,-1 0 1 0 0,40 7 0 0 0,-57-5-173 0 0,0 0 1 0 0,0 0-1 0 0,0 1 1 0 0,-1 1-1 0 0,1 0 1 0 0,12 7-1 0 0,9 9-6249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5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130 243 512 0 0,'3'24'7634'0'0,"-5"16"-1319"0"0,-1-8-2286 0 0,2-22-2363 0 0,1-9-1512 0 0,-1 0-1 0 0,1 0 0 0 0,0-1 0 0 0,0 1 1 0 0,0 0-1 0 0,0 0 0 0 0,0 0 1 0 0,0-1-1 0 0,0 1 0 0 0,0 0 0 0 0,0 0 1 0 0,0-1-1 0 0,1 1 0 0 0,-1 0 1 0 0,0 0-1 0 0,1 0 0 0 0,-1 0 416 0 0,8-11 1668 0 0,-1-16-1925 0 0,0 1 0 0 0,-2-2 0 0 0,0 1-1 0 0,-2 0 1 0 0,-2-1 0 0 0,0 0 0 0 0,-1 1-1 0 0,-2-1 1 0 0,-6-36 0 0 0,6 54-140 0 0,1 3-24 0 0,0-1 1 0 0,0 1-1 0 0,-1-1 1 0 0,0 1-1 0 0,-2-6 1 0 0,3 11 169 0 0,1 4-202 0 0,-1 3-68 0 0,0 0 0 0 0,1 0 1 0 0,0 1-1 0 0,0-1 0 0 0,1 0 1 0 0,0 0-1 0 0,0 0 0 0 0,0 0 0 0 0,1 0 1 0 0,-1 0-1 0 0,5 7 0 0 0,2 7 72 0 0,22 37 0 0 0,-12-29-417 0 0,1-1-1 0 0,2 0 1 0 0,1-1-1 0 0,1-1 1 0 0,1-2 0 0 0,1 0-1 0 0,49 34 1 0 0,-64-49-153 0 0,-8-6 302 0 0,-1-1-1 0 0,1 1 0 0 0,0 0 0 0 0,0-1 0 0 0,-1 0 1 0 0,1 1-1 0 0,0-1 0 0 0,0 0 0 0 0,0 0 0 0 0,1 0 1 0 0,1 0-1 0 0,-3 0 141 0 0,-1-1 0 0 0,1 0 0 0 0,-1 0 0 0 0,0 0 1 0 0,1-1-1 0 0,-1 1 0 0 0,0 0 0 0 0,1 0 0 0 0,-1 0 0 0 0,0 0 1 0 0,1 0-1 0 0,-1 0 0 0 0,1 0 0 0 0,-1-1 0 0 0,0 1 0 0 0,0 0 1 0 0,1 0-1 0 0,-1-1 0 0 0,0 1 0 0 0,1 0 0 0 0,-1 0 0 0 0,0-1 0 0 0,0 1 1 0 0,1 0-1 0 0,-1 0 0 0 0,0-1 0 0 0,0 1 0 0 0,0 0 0 0 0,0-1 1 0 0,1 1-1 0 0,-1-1 0 0 0,0 1 0 0 0,0 0 0 0 0,0-1 0 0 0,0 1 1 0 0,0 0-1 0 0,0-1 0 0 0,0 1 0 0 0,0 0 0 0 0,0-1 0 0 0,0 1 1 0 0,0-1-1 0 0,0 1 0 0 0,0 0 0 0 0,0-1 0 0 0,-1 1 0 0 0,1 0 1 0 0,0-1-1 0 0,0 1 0 0 0,0 0 0 0 0,0-1 0 0 0,-1 1 0 0 0,1 0 1 0 0,0-1-1 0 0,0 1 0 0 0,-1 0 0 0 0,0-2 6 0 0,0 0 0 0 0,0 0 0 0 0,0 0 1 0 0,-1 0-1 0 0,1 0 0 0 0,-1 1 0 0 0,1-1 0 0 0,-4-2 0 0 0,-8-3 64 0 0,-1 1-1 0 0,0 0 1 0 0,0 2-1 0 0,0-1 1 0 0,-1 1 0 0 0,-26-3-1 0 0,0 3 300 0 0,-50 1 1 0 0,70 2-230 0 0,0 1 1 0 0,0 1 0 0 0,1 1-1 0 0,-1 1 1 0 0,0 1-1 0 0,-26 8 1 0 0,47-12-194 0 0,-1 0 0 0 0,0 0 0 0 0,1 0 0 0 0,-1 1 0 0 0,0-1 0 0 0,0 0 0 0 0,1 1 0 0 0,-1-1 0 0 0,0 0 0 0 0,1 1 0 0 0,-1-1 0 0 0,1 1 0 0 0,-1-1 0 0 0,0 1 0 0 0,1-1 0 0 0,-1 1 0 0 0,1-1 0 0 0,-1 1 0 0 0,1 0 0 0 0,0-1 0 0 0,-1 1 0 0 0,1 0 0 0 0,0 0-20 0 0,0-1 1 0 0,0 1-1 0 0,1-1 1 0 0,-1 1-1 0 0,1-1 0 0 0,-1 1 1 0 0,0-1-1 0 0,1 1 1 0 0,-1-1-1 0 0,1 0 1 0 0,-1 1-1 0 0,1-1 0 0 0,-1 0 1 0 0,1 0-1 0 0,-1 1 1 0 0,1-1-1 0 0,0 0 1 0 0,-1 0-1 0 0,1 0 0 0 0,0 0 1 0 0,39 7-5470 0 0,-37-7 4693 0 0,11 1-2229 0 0,0-1 441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6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12 0 0,'3'-14'3174'0'0,"7"-5"9713"0"0,-9 21-11477 0 0,1 5-728 0 0,-1 0 1 0 0,0 0 0 0 0,0 0-1 0 0,0 0 1 0 0,-1 0-1 0 0,1-1 1 0 0,-2 1-1 0 0,1 0 1 0 0,-2 9-1 0 0,-1 20 852 0 0,3-31-1356 0 0,0 8 380 0 0,0 0 1 0 0,1 0-1 0 0,0-1 1 0 0,1 1-1 0 0,4 17 1 0 0,-5-28-489 0 0,0 1 1 0 0,0-1-1 0 0,0 0 0 0 0,0 1 0 0 0,0-1 1 0 0,0 0-1 0 0,0 0 0 0 0,1 0 0 0 0,-1 0 1 0 0,1 0-1 0 0,0 0 0 0 0,0 0 0 0 0,-1-1 1 0 0,1 1-1 0 0,0-1 0 0 0,0 1 0 0 0,1-1 1 0 0,-1 0-1 0 0,0 0 0 0 0,0 0 1 0 0,1 0-1 0 0,-1 0 0 0 0,0 0 0 0 0,1 0 1 0 0,-1-1-1 0 0,1 0 0 0 0,-1 1 0 0 0,1-1 1 0 0,-1 0-1 0 0,1 0 0 0 0,-1 0 0 0 0,1 0 1 0 0,-1-1-1 0 0,4 0 0 0 0,99-24 605 0 0,-80 17-713 0 0,-1 2 0 0 0,1 0 0 0 0,0 2 0 0 0,1 1 0 0 0,47-1 0 0 0,-53 10-2115 0 0,-11-4-1178 0 0,0 0-3912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6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70 164 6821 0 0,'-67'-144'16109'0'0,"66"144"-16054"0"0,1 0 0 0 0,0-1-1 0 0,0 1 1 0 0,-1-1 0 0 0,1 1 0 0 0,0-1 0 0 0,0 0-1 0 0,0 1 1 0 0,-1-1 0 0 0,1 1 0 0 0,0-1-1 0 0,0 1 1 0 0,0-1 0 0 0,0 1 0 0 0,0-1 0 0 0,0 1-1 0 0,0-1 1 0 0,1 0 0 0 0,-1 1 0 0 0,0-1-1 0 0,0 1 1 0 0,0-1 0 0 0,0 1 0 0 0,1-1 0 0 0,-1 1-1 0 0,0-1 1 0 0,0 1 0 0 0,1 0 0 0 0,-1-1-1 0 0,0 1 1 0 0,1-1 0 0 0,-1 1 0 0 0,1-1 0 0 0,-1 1-1 0 0,1 0 1 0 0,-1-1 0 0 0,0 1 0 0 0,1 0-1 0 0,-1 0 1 0 0,1-1 0 0 0,-1 1 0 0 0,1 0 0 0 0,-1 0-1 0 0,1 0 1 0 0,0 0 0 0 0,-1 0 0 0 0,1-1-1 0 0,-1 1 1 0 0,1 0 0 0 0,-1 0 0 0 0,1 0 0 0 0,-1 1-1 0 0,2-1 1 0 0,27 4-141 0 0,-7 3-1170 0 0,0 1-1 0 0,-1 2 1 0 0,28 15 0 0 0,0 0-3862 0 0,-18-11 2432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54 904 0 0,'0'0'3087'0'0,"-2"2"-1311"0"0,1 2-803 0 0,-1 0 0 0 0,1-1 0 0 0,0 1-1 0 0,0 0 1 0 0,0 0 0 0 0,0-1 0 0 0,0 1-1 0 0,1 0 1 0 0,0 0 0 0 0,0 0 0 0 0,0 0 0 0 0,1 5-1 0 0,12 53 2918 0 0,-4-25-2182 0 0,8 37-100 0 0,0-27-5804 0 0</inkml:trace>
  <inkml:trace contextRef="#ctx0" brushRef="#br0" timeOffset="1">48 121 28 0 0,'-12'-19'657'0'0,"6"9"864"0"0,0 1 1 0 0,0-1 0 0 0,1-1-1 0 0,-7-20 1 0 0,12 30-1328 0 0,0 1 1 0 0,-1-1-1 0 0,1 0 1 0 0,0 0 0 0 0,0 0-1 0 0,0 0 1 0 0,0 1-1 0 0,0-1 1 0 0,0 0-1 0 0,0 0 1 0 0,0 0-1 0 0,1 0 1 0 0,-1 1-1 0 0,0-1 1 0 0,0 0 0 0 0,1 0-1 0 0,-1 1 1 0 0,1-1-1 0 0,-1 0 1 0 0,0 0-1 0 0,1 1 1 0 0,-1-1-1 0 0,1 0 1 0 0,0 1 0 0 0,0-1-1 0 0,1-1 94 0 0,-1 1 0 0 0,1 0 0 0 0,0 0 0 0 0,0 1-1 0 0,0-1 1 0 0,0 0 0 0 0,0 1 0 0 0,0-1 0 0 0,0 1 0 0 0,2-1 0 0 0,4 0 316 0 0,0 1-1 0 0,1 0 1 0 0,-1 0 0 0 0,11 2 0 0 0,6 3 86 0 0,-1 1 0 0 0,0 1 0 0 0,0 1-1 0 0,-1 1 1 0 0,1 1 0 0 0,24 15 0 0 0,-36-18-430 0 0,0 0-1 0 0,-1 1 1 0 0,0 0 0 0 0,0 1 0 0 0,-1 1-1 0 0,0-1 1 0 0,0 1 0 0 0,-1 1 0 0 0,0 0-1 0 0,-1 0 1 0 0,-1 1 0 0 0,12 22 0 0 0,-17-29-172 0 0,0 0 1 0 0,-1 0-1 0 0,1 0 1 0 0,-1 1-1 0 0,0-1 1 0 0,0 0-1 0 0,-1 1 1 0 0,0-1-1 0 0,1 0 0 0 0,-2 1 1 0 0,1-1-1 0 0,-1 1 1 0 0,0-1-1 0 0,0 0 1 0 0,-3 10-1 0 0,1-8-17 0 0,-1-1-1 0 0,1 1 0 0 0,-1-1 1 0 0,0 0-1 0 0,-1 0 0 0 0,1-1 1 0 0,-1 0-1 0 0,0 1 0 0 0,0-2 0 0 0,-11 9 1 0 0,2-4-51 0 0,1-1 0 0 0,-2 0 1 0 0,1-1-1 0 0,-1-1 1 0 0,0 0-1 0 0,0-1 0 0 0,-1 0 1 0 0,0-1-1 0 0,-30 3 0 0 0,26-6-597 0 0,-29-1 0 0 0,42-1 49 0 0,1 1-1 0 0,-1-1 1 0 0,1-1 0 0 0,0 1 0 0 0,-1-1 0 0 0,1 0 0 0 0,0-1 0 0 0,-9-4 0 0 0,15 7 89 0 0,-1-1 0 0 0,0 1 1 0 0,0-1-1 0 0,0 1 0 0 0,0-1 1 0 0,1 0-1 0 0,-1 0 1 0 0,0 1-1 0 0,1-1 0 0 0,-1 0 1 0 0,0 0-1 0 0,1 0 0 0 0,-1 0 1 0 0,1 0-1 0 0,-1-1 1 0 0,-1-5-2511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7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0 325 792 0 0,'4'20'7967'0'0,"-3"6"-1011"0"0,-1 0 2607 0 0,15-63-7761 0 0,-2-26-975 0 0,-3 0 0 0 0,5-112 0 0 0,-13 118 333 0 0,-2 56-699 0 0,2 3-287 0 0,37 65 837 0 0,-26-42-883 0 0,2 0 1 0 0,21 28-1 0 0,4-10-488 0 0,1-1-1 0 0,3-3 0 0 0,49 36 1 0 0,-26-22-2249 0 0,-46-41 297 0 0,-15-14 708 0 0,-11-10 1272 0 0,-2 5 384 0 0,0-1 0 0 0,-1 2 0 0 0,1-1 0 0 0,-1 1 1 0 0,0 0-1 0 0,-1 0 0 0 0,1 1 0 0 0,-1 1 0 0 0,0-1 0 0 0,-18-5 0 0 0,-14-3 539 0 0,-47-10 0 0 0,86 23-603 0 0,-99-20 1367 0 0,86 18-1554 0 0,1 1 1 0 0,-1 0 0 0 0,0 1-1 0 0,1 0 1 0 0,-16 3-1 0 0,23-1-1260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324 112 556 0 0,'0'-3'460'0'0,"0"-1"0"0"0,-1 0-1 0 0,1 1 1 0 0,-1-1 0 0 0,0 1 0 0 0,0 0-1 0 0,0-1 1 0 0,0 1 0 0 0,0 0 0 0 0,-1-1 0 0 0,1 1-1 0 0,-1 0 1 0 0,0 0 0 0 0,0 0 0 0 0,-5-5-1 0 0,3 4 79 0 0,-1 0 0 0 0,0 0-1 0 0,0 0 1 0 0,0 1-1 0 0,-1 0 1 0 0,1 0-1 0 0,-1 0 1 0 0,-8-3-1 0 0,-3 1 383 0 0,0 1-1 0 0,0 0 0 0 0,-1 2 0 0 0,1 0 0 0 0,-28 0 1 0 0,38 2-578 0 0,-8 0 488 0 0,1 0 0 0 0,-19 3 1 0 0,31-2-690 0 0,-1-1 1 0 0,1 0-1 0 0,0 1 0 0 0,-1-1 1 0 0,1 1-1 0 0,0 0 1 0 0,0 0-1 0 0,0 0 1 0 0,0 0-1 0 0,-1 0 0 0 0,1 0 1 0 0,1 0-1 0 0,-1 1 1 0 0,0-1-1 0 0,0 1 1 0 0,0-1-1 0 0,1 1 0 0 0,-1 0 1 0 0,1 0-1 0 0,0 0 1 0 0,-3 4-1 0 0,4-5-82 0 0,0 1-1 0 0,1 0 1 0 0,-1 0 0 0 0,0 0-1 0 0,1 0 1 0 0,-1 0-1 0 0,1-1 1 0 0,0 1 0 0 0,0 0-1 0 0,0-1 1 0 0,-1 1-1 0 0,2 0 1 0 0,-1-1-1 0 0,0 1 1 0 0,0-1 0 0 0,0 1-1 0 0,3 1 1 0 0,-2-1 6 0 0,24 24 355 0 0,1-1 0 0 0,40 28 0 0 0,-44-37-271 0 0,-1 1 0 0 0,-1 2 0 0 0,-1 0 0 0 0,0 0 0 0 0,33 46 0 0 0,-51-63-146 0 0,-1 0 0 0 0,1 0 1 0 0,-1 0-1 0 0,0 1 0 0 0,0-1 1 0 0,0 1-1 0 0,0-1 0 0 0,0 1 0 0 0,0-1 1 0 0,-1 1-1 0 0,1-1 0 0 0,-1 1 0 0 0,0-1 1 0 0,0 1-1 0 0,0 0 0 0 0,0-1 1 0 0,0 1-1 0 0,-1 4 0 0 0,-1-4 1 0 0,1-1 0 0 0,0 1-1 0 0,-1-1 1 0 0,0 1 0 0 0,1-1-1 0 0,-1 0 1 0 0,0 0 0 0 0,0 0 0 0 0,0 0-1 0 0,-1 0 1 0 0,1 0 0 0 0,0 0-1 0 0,-1-1 1 0 0,1 1 0 0 0,-1-1-1 0 0,-4 2 1 0 0,-2 0-28 0 0,1-1 0 0 0,-1 1 0 0 0,1-1 0 0 0,-1-1-1 0 0,0 0 1 0 0,1 0 0 0 0,-1-1 0 0 0,0 0 0 0 0,-17-2 0 0 0,2-2-664 0 0,1 0 0 0 0,-34-12 0 0 0,53 15 169 0 0,-23-9-533 0 0,13 2-1568 0 0,7-1-3959 0 0,4 2 4086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8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31 608 0 0,'-2'-10'1928'0'0,"2"8"-1307"0"0,0 1-1 0 0,0-1 1 0 0,-1 1-1 0 0,1 0 0 0 0,0-1 1 0 0,-1 1-1 0 0,1-1 0 0 0,-5-6 7063 0 0,-9 19-5053 0 0,8-4-1966 0 0,0 1 1 0 0,0 0-1 0 0,1 0 1 0 0,1 0-1 0 0,-1 1 1 0 0,-4 15-1 0 0,2-9-164 0 0,-3 7 281 0 0,0 0 0 0 0,2 1 0 0 0,1-1-1 0 0,-8 38 1 0 0,14-55-664 0 0,1 1-1 0 0,-1 0 0 0 0,1-1 0 0 0,0 1 0 0 0,0 0 0 0 0,1-1 0 0 0,-1 1 1 0 0,1-1-1 0 0,1 1 0 0 0,-1 0 0 0 0,1-1 0 0 0,0 0 0 0 0,0 1 1 0 0,0-1-1 0 0,1 0 0 0 0,0 0 0 0 0,0 0 0 0 0,0-1 0 0 0,1 1 1 0 0,-1-1-1 0 0,1 0 0 0 0,0 0 0 0 0,0 0 0 0 0,9 6 0 0 0,-3-4-173 0 0,0 0-1 0 0,0-1 0 0 0,0-1 0 0 0,1 0 0 0 0,-1 0 1 0 0,1-1-1 0 0,0 0 0 0 0,0 0 0 0 0,0-2 1 0 0,13 2-1 0 0,-8-3-818 0 0,0 0 1 0 0,0 0 0 0 0,-1-2-1 0 0,1 0 1 0 0,-1 0-1 0 0,27-9 1 0 0,-17-2-2686 0 0,-12 0-2764 0 0,-12 7 4076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8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53 80 0 0,'-10'-1'719'0'0,"-23"-1"3130"0"0,29 1-2563 0 0,0 1 1 0 0,0-1 0 0 0,0 0 0 0 0,1 0 0 0 0,-1-1-1 0 0,-4-7 5260 0 0,8 9-6438 0 0,0 0-1 0 0,0 0 0 0 0,0 0 1 0 0,0 0-1 0 0,1 0 0 0 0,-1 0 1 0 0,17-6 1081 0 0,0 1-1 0 0,0 1 1 0 0,1 1 0 0 0,25-2 0 0 0,37 0-164 0 0,2 1-5431 0 0,-71 1-1995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9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75 6065 0 0,'-34'-10'5221'0'0,"19"6"-2316"0"0,0-1 0 0 0,1 0 0 0 0,-26-13 1 0 0,39 18-2849 0 0,1 0 1 0 0,0 0 0 0 0,-1 0 0 0 0,1-1-1 0 0,-1 1 1 0 0,1 0 0 0 0,0 0 0 0 0,-1 0-1 0 0,1-1 1 0 0,0 1 0 0 0,-1 0-1 0 0,1 0 1 0 0,0-1 0 0 0,0 1 0 0 0,-1 0-1 0 0,1-1 1 0 0,0 1 0 0 0,0 0 0 0 0,0-1-1 0 0,-1 1 1 0 0,1-1 0 0 0,0 1-1 0 0,0 0 1 0 0,0-1 0 0 0,0 1 0 0 0,0 0-1 0 0,0-1 1 0 0,0 1 0 0 0,0-1 0 0 0,-1 1-1 0 0,2 0 1 0 0,-1-1 0 0 0,0 1-1 0 0,0-1 1 0 0,0 1 0 0 0,0 0 0 0 0,0-1-1 0 0,0 1 1 0 0,0-1 0 0 0,0 1 0 0 0,1 0-1 0 0,-1-1 1 0 0,0 1 0 0 0,0 0-1 0 0,0-1 1 0 0,1 1 0 0 0,-1 0 0 0 0,0-1-1 0 0,1 1 1 0 0,-1 0 0 0 0,0 0 0 0 0,1-1-1 0 0,-1 1 1 0 0,0 0 0 0 0,1 0-1 0 0,-1 0 1 0 0,0-1 0 0 0,1 1 0 0 0,-1 0-1 0 0,0 0 1 0 0,1 0 0 0 0,-1 0 0 0 0,1 0-1 0 0,-1 0 1 0 0,1 0 0 0 0,29-9 541 0 0,5 6-857 0 0,0 0-1 0 0,67 5 0 0 0,13 9-4916 0 0,-61-5-27 0 0,-27-4 2432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9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0 448 0 0,'1'0'253'0'0,"0"1"0"0"0,0-1 0 0 0,-1 0 0 0 0,1 1 0 0 0,0-1 0 0 0,0 0 0 0 0,-1 1 0 0 0,1-1 0 0 0,0 1 0 0 0,-1-1-1 0 0,1 1 1 0 0,-1-1 0 0 0,1 1 0 0 0,-1 0 0 0 0,1-1 0 0 0,-1 1 0 0 0,1 0 0 0 0,-1-1 0 0 0,1 1 0 0 0,-1 0 0 0 0,0 0 0 0 0,1-1 0 0 0,-1 1 0 0 0,0 0 0 0 0,0 0 0 0 0,0 0 0 0 0,0-1 0 0 0,0 1 0 0 0,1 0 0 0 0,-2 0-1 0 0,1 0 1 0 0,0-1 0 0 0,0 1 0 0 0,0 0 0 0 0,-1 1 0 0 0,-10 35 4244 0 0,6-26-3609 0 0,-50 126 5836 0 0,19-55-2305 0 0,24-58-2055 0 0,12-24-2336 0 0,0 0 0 0 0,0 0 0 0 0,0 0 0 0 0,0 0 0 0 0,0 1 0 0 0,0-1 0 0 0,0 0 0 0 0,0 0 1 0 0,0 0-1 0 0,-1 0 0 0 0,1 0 0 0 0,0 0 0 0 0,0 0 0 0 0,0 0 0 0 0,0 0 0 0 0,0 0 0 0 0,0 0 0 0 0,0 0 0 0 0,-1 0 0 0 0,1 0 1 0 0,0 0-1 0 0,0 0 0 0 0,0 0 0 0 0,0 0 0 0 0,0 0 0 0 0,0 0 0 0 0,0 0 0 0 0,-1 0 0 0 0,1 0 0 0 0,0 0 0 0 0,0 0 1 0 0,0 0-1 0 0,0 0 0 0 0,0 0 0 0 0,0 0 0 0 0,0 0 0 0 0,0-1 0 0 0,-1 1 0 0 0,1 0 0 0 0,0 0 0 0 0,0 0 0 0 0,0 0 0 0 0,0 0 1 0 0,0 0-1 0 0,0 0 0 0 0,0-1 0 0 0,-4-12 42 0 0,3 2-35 0 0,0 0 0 0 0,1 0 0 0 0,0 0 0 0 0,0 0 0 0 0,2 0 0 0 0,-1 0 0 0 0,1 1 1 0 0,1-1-1 0 0,0 0 0 0 0,1 1 0 0 0,7-18 0 0 0,-10 27-25 0 0,-1 1 0 0 0,1-1 0 0 0,-1 0 0 0 0,1 1 1 0 0,-1-1-1 0 0,1 0 0 0 0,-1 1 0 0 0,1-1 0 0 0,-1 0 1 0 0,1 1-1 0 0,0-1 0 0 0,-1 1 0 0 0,1-1 0 0 0,0 1 0 0 0,0-1 1 0 0,-1 1-1 0 0,1 0 0 0 0,0-1 0 0 0,0 1 0 0 0,0 0 1 0 0,-1 0-1 0 0,1 0 0 0 0,0-1 0 0 0,0 1 0 0 0,0 0 0 0 0,0 0 1 0 0,0 0-1 0 0,-1 0 0 0 0,1 0 0 0 0,0 1 0 0 0,0-1 1 0 0,0 0-1 0 0,0 0 0 0 0,-1 1 0 0 0,1-1 0 0 0,0 0 0 0 0,0 1 1 0 0,0-1-1 0 0,-1 0 0 0 0,2 2 0 0 0,5 2 45 0 0,-1 0 1 0 0,0 1-1 0 0,9 8 0 0 0,-8-6 12 0 0,27 22 138 0 0,-18-13-113 0 0,35 24-1 0 0,-46-37-167 0 0,0 1 0 0 0,1-1 0 0 0,0-1 0 0 0,-1 1 0 0 0,1-1 0 0 0,0 0 0 0 0,0 0 0 0 0,0-1 1 0 0,0 1-1 0 0,1-1 0 0 0,7 0 0 0 0,-12-1 49 0 0,0 0 0 0 0,0 0 0 0 0,0-1 0 0 0,0 1 0 0 0,0 0 0 0 0,0-1 0 0 0,-1 1 0 0 0,1-1 0 0 0,0 0 0 0 0,0 1 0 0 0,-1-1 0 0 0,1 0-1 0 0,0 0 1 0 0,-1 0 0 0 0,1 0 0 0 0,-1-1 0 0 0,1 1 0 0 0,1-3 0 0 0,-1 1 8 0 0,0 0 0 0 0,0 0 0 0 0,0 0 0 0 0,0 0 0 0 0,-1 0 0 0 0,0-1 0 0 0,1 1 0 0 0,-1-1 0 0 0,0-4 0 0 0,1-3 11 0 0,-1-1 1 0 0,0 1-1 0 0,-1-1 1 0 0,-1 1-1 0 0,-1-13 0 0 0,-1 11 8 0 0,0 1 1 0 0,0-1-1 0 0,-2 1 0 0 0,1 0 0 0 0,-8-12 0 0 0,-11-33-757 0 0,23 57 700 0 0,0 0 1 0 0,0-1 0 0 0,0 1 0 0 0,0-1 0 0 0,0 1-1 0 0,0-1 1 0 0,0 1 0 0 0,0-1 0 0 0,0 1-1 0 0,0 0 1 0 0,0-1 0 0 0,0 1 0 0 0,0-1 0 0 0,0 1-1 0 0,1 0 1 0 0,-1-1 0 0 0,0 1 0 0 0,0-1 0 0 0,1 1-1 0 0,-1 0 1 0 0,0-1 0 0 0,0 1 0 0 0,1 0-1 0 0,-1-1 1 0 0,0 1 0 0 0,1 0 0 0 0,-1 0 0 0 0,0-1-1 0 0,1 1 1 0 0,-1 0 0 0 0,0 0 0 0 0,1 0-1 0 0,-1-1 1 0 0,1 1 0 0 0,-1 0 0 0 0,1 0 0 0 0,-1 0-1 0 0,0 0 1 0 0,1 0 0 0 0,-1 0 0 0 0,1 0 0 0 0,-1 0-1 0 0,1 0 1 0 0,0 0 0 0 0,23 1-1339 0 0,-20-1 1213 0 0,182 21-9652 0 0,-142-18 7263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6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8 572 0 0,'4'-2'489'0'0,"-1"1"0"0"0,1 0 0 0 0,-1 0 0 0 0,1 0 0 0 0,-1 0 0 0 0,1 1 0 0 0,0-1 0 0 0,-1 1-1 0 0,1 0 1 0 0,0 0 0 0 0,0 0 0 0 0,-1 1 0 0 0,6 0 0 0 0,-2 1 58 0 0,-1 0 0 0 0,1 1 0 0 0,-1 0-1 0 0,1 0 1 0 0,-1 0 0 0 0,9 7 0 0 0,1 2 270 0 0,-1 0 0 0 0,-1 1 0 0 0,0 1 1 0 0,14 18-1 0 0,11 20 2154 0 0,55 100 0 0 0,-47-73 167 0 0,-46-77-2990 0 0,0-1 0 0 0,0 1 0 0 0,0-1 0 0 0,0 1 0 0 0,0-1 0 0 0,0 0 0 0 0,0 0 0 0 0,1 1 0 0 0,-1-1 0 0 0,0 0 0 0 0,1 0 1 0 0,1 1-1 0 0,-2-2-65 0 0,-1 0 0 0 0,1 0 1 0 0,0 1-1 0 0,-1-1 1 0 0,1 0-1 0 0,0 0 0 0 0,-1 0 1 0 0,1 0-1 0 0,0 0 1 0 0,-1 0-1 0 0,1 0 0 0 0,0-1 1 0 0,-1 1-1 0 0,1 0 1 0 0,-1 0-1 0 0,1 0 1 0 0,0-1-1 0 0,-1 1 0 0 0,1 0 1 0 0,-1 0-1 0 0,1-1 1 0 0,0 0-1 0 0,3-3 154 0 0,-1 0 0 0 0,1 0-1 0 0,-1 0 1 0 0,0 0 0 0 0,-1-1 0 0 0,5-7 0 0 0,-6 9-305 0 0,4-6 160 0 0,21-41 441 0 0,2 1-1 0 0,60-79 1 0 0,-54 91-315 0 0,-34 36-440 0 0,25-2-3517 0 0,-17 7 1359 0 0,0 0 0 0 0,0 0 0 0 0,10 9 0 0 0,-4-3-750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3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67 272 0 0,'-5'-6'894'0'0,"0"0"0"0"0,-1 1-1 0 0,0-1 1 0 0,0 1 0 0 0,-1 0 0 0 0,1 1 0 0 0,-1 0 0 0 0,0 0-1 0 0,0 0 1 0 0,-1 1 0 0 0,1 0 0 0 0,-1 0 0 0 0,1 1 0 0 0,-1 0-1 0 0,0 0 1 0 0,0 1 0 0 0,-15-1 0 0 0,21 2-697 0 0,1 0 1 0 0,0 1-1 0 0,-1-1 0 0 0,1 0 1 0 0,0 1-1 0 0,-1-1 0 0 0,1 0 1 0 0,0 1-1 0 0,-1 0 1 0 0,1-1-1 0 0,0 1 0 0 0,0 0 1 0 0,0 0-1 0 0,-1-1 0 0 0,1 1 1 0 0,0 0-1 0 0,0 0 1 0 0,0 0-1 0 0,0 0 0 0 0,1 1 1 0 0,-1-1-1 0 0,0 0 0 0 0,0 0 1 0 0,1 0-1 0 0,-1 1 1 0 0,1-1-1 0 0,-1 0 0 0 0,1 1 1 0 0,-1-1-1 0 0,1 0 0 0 0,0 1 1 0 0,0-1-1 0 0,0 1 1 0 0,0-1-1 0 0,0 0 0 0 0,0 1 1 0 0,0-1-1 0 0,0 1 0 0 0,0-1 1 0 0,1 2-1 0 0,0 5 272 0 0,1 1 0 0 0,0-1 0 0 0,1 0 1 0 0,0 1-1 0 0,6 10 0 0 0,46 78 1724 0 0,-37-70-1725 0 0,-2 2 0 0 0,0 0 0 0 0,15 43 1 0 0,-30-71-477 0 0,-1 1 0 0 0,1-1 0 0 0,-1 0 0 0 0,0 0 1 0 0,1 0-1 0 0,-1 0 0 0 0,0 0 0 0 0,0 0 0 0 0,0 0 1 0 0,0 0-1 0 0,0 1 0 0 0,0-1 0 0 0,0 0 1 0 0,-1 0-1 0 0,1 0 0 0 0,0 0 0 0 0,0 0 0 0 0,-1 0 1 0 0,1 0-1 0 0,-1 0 0 0 0,1 0 0 0 0,-1 0 0 0 0,1 0 1 0 0,-1 0-1 0 0,0 0 0 0 0,0 0 0 0 0,1 0 1 0 0,-1 0-1 0 0,0-1 0 0 0,0 1 0 0 0,0 0 0 0 0,0-1 1 0 0,0 1-1 0 0,0 0 0 0 0,0-1 0 0 0,0 1 0 0 0,0-1 1 0 0,0 0-1 0 0,0 1 0 0 0,0-1 0 0 0,0 0 1 0 0,0 0-1 0 0,0 1 0 0 0,-2-1 0 0 0,-6 1-62 0 0,1-1 0 0 0,-1 0 0 0 0,1 0 0 0 0,-13-2-1 0 0,20 2 67 0 0,-45-5-478 0 0,-44-4-3898 0 0,87 9 3695 0 0,33-3-11915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40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56 5705 0 0,'-13'-9'2767'0'0,"0"0"1"0"0,-1 0 0 0 0,-23-10-1 0 0,33 17-2480 0 0,0 1-1 0 0,0-1 1 0 0,0 1-1 0 0,0 0 1 0 0,0 0 0 0 0,0 0-1 0 0,-1 1 1 0 0,1 0-1 0 0,0 0 1 0 0,0 0 0 0 0,0 0-1 0 0,-1 0 1 0 0,1 1-1 0 0,0 0 1 0 0,0 0-1 0 0,0 0 1 0 0,0 0 0 0 0,0 0-1 0 0,-4 3 1 0 0,-10 7 236 0 0,1 0 0 0 0,0 1 0 0 0,1 1 1 0 0,1 0-1 0 0,0 1 0 0 0,0 1 0 0 0,2 0 0 0 0,0 1 1 0 0,0 0-1 0 0,-11 23 0 0 0,21-33-375 0 0,0 0 1 0 0,1 1-1 0 0,0-1 1 0 0,0 1-1 0 0,0-1 1 0 0,1 1-1 0 0,0 0 1 0 0,0 0-1 0 0,1 0 1 0 0,0 0-1 0 0,0 0 0 0 0,1-1 1 0 0,0 1-1 0 0,0 0 1 0 0,4 12-1 0 0,-4-14-90 0 0,1-1-1 0 0,0 1 1 0 0,0-1-1 0 0,0 0 1 0 0,1 1-1 0 0,-1-1 1 0 0,1 0-1 0 0,0-1 0 0 0,0 1 1 0 0,0 0-1 0 0,1-1 1 0 0,-1 0-1 0 0,1 0 1 0 0,0 0-1 0 0,0 0 1 0 0,0-1-1 0 0,0 1 1 0 0,0-1-1 0 0,0 0 0 0 0,1 0 1 0 0,-1 0-1 0 0,1-1 1 0 0,7 2-1 0 0,-10-3-56 0 0,0 1 0 0 0,0-1-1 0 0,0 0 1 0 0,-1 0 0 0 0,1 0-1 0 0,0 0 1 0 0,0 0 0 0 0,0 0 0 0 0,-1-1-1 0 0,1 1 1 0 0,0-1 0 0 0,0 1-1 0 0,-1-1 1 0 0,1 1 0 0 0,0-1 0 0 0,-1 0-1 0 0,1 0 1 0 0,-1 0 0 0 0,1 0-1 0 0,1-1 1 0 0,-2 0 8 0 0,1 0-1 0 0,0 0 0 0 0,-1-1 1 0 0,1 1-1 0 0,-1 0 1 0 0,0-1-1 0 0,0 1 1 0 0,0-1-1 0 0,0 1 1 0 0,0-1-1 0 0,0 0 0 0 0,0-2 1 0 0,0-9 31 0 0,0 1 1 0 0,0-1-1 0 0,-2 1 0 0 0,-1-18 1 0 0,2 31-41 0 0,-31-179-603 0 0,31 178 514 0 0,0 1 1 0 0,0-1 0 0 0,0 0 0 0 0,-1 1 0 0 0,1-1 0 0 0,0 0 0 0 0,0 1 0 0 0,0-1 0 0 0,0 0 0 0 0,0 0 0 0 0,0 1 0 0 0,0-1-1 0 0,0 0 1 0 0,0 1 0 0 0,1-1 0 0 0,-1 0 0 0 0,0 1 0 0 0,0-1 0 0 0,1 0 0 0 0,-1 1 0 0 0,0-1 0 0 0,1 0 0 0 0,-1 1-1 0 0,1-1 1 0 0,-1 1 0 0 0,0-1 0 0 0,1 1 0 0 0,-1-1 0 0 0,1 1 0 0 0,0-1 0 0 0,-1 1 0 0 0,1 0 0 0 0,-1-1 0 0 0,1 1 0 0 0,0 0-1 0 0,-1-1 1 0 0,1 1 0 0 0,0 0 0 0 0,-1 0 0 0 0,1 0 0 0 0,0-1 0 0 0,-1 1 0 0 0,1 0 0 0 0,0 0 0 0 0,-1 0 0 0 0,1 0-1 0 0,0 0 1 0 0,-1 0 0 0 0,1 0 0 0 0,0 1 0 0 0,0-1 0 0 0,-1 0 0 0 0,2 1 0 0 0,5 1-935 0 0,-1 0 1 0 0,0 1-1 0 0,1 0 1 0 0,6 4-1 0 0,-10-5 562 0 0,26 16-3108 0 0,0 4 510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40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100 505 648 0 0,'-8'18'8986'0'0,"8"-18"-8850"0"0,-9-13 6368 0 0,3 0-6619 0 0,-52-162 7664 0 0,52 153-6971 0 0,2 0 0 0 0,0-1 1 0 0,2 0-1 0 0,0 0 0 0 0,2 0 1 0 0,2-23-1 0 0,-1 36-346 0 0,0 1 1 0 0,2-1-1 0 0,-1 1 0 0 0,1-1 1 0 0,0 1-1 0 0,1 0 1 0 0,0 0-1 0 0,0 0 0 0 0,12-15 1 0 0,-15 22-170 0 0,1-1 0 0 0,0 1 1 0 0,0 0-1 0 0,0 0 0 0 0,0-1 1 0 0,0 1-1 0 0,1 1 0 0 0,-1-1 1 0 0,1 0-1 0 0,-1 0 0 0 0,1 1 0 0 0,0 0 1 0 0,-1-1-1 0 0,1 1 0 0 0,0 0 1 0 0,0 1-1 0 0,0-1 0 0 0,0 0 1 0 0,0 1-1 0 0,0-1 0 0 0,0 1 1 0 0,0 0-1 0 0,0 0 0 0 0,0 0 1 0 0,0 1-1 0 0,0-1 0 0 0,0 1 0 0 0,0-1 1 0 0,0 1-1 0 0,0 0 0 0 0,-1 0 1 0 0,1 1-1 0 0,0-1 0 0 0,0 0 1 0 0,3 3-1 0 0,-3-2-52 0 0,0 0-1 0 0,0 0 1 0 0,0 1 0 0 0,0-1 0 0 0,0 1-1 0 0,0-1 1 0 0,-1 1 0 0 0,0 0 0 0 0,1 0-1 0 0,-1 0 1 0 0,0 0 0 0 0,0 0 0 0 0,0 1-1 0 0,-1-1 1 0 0,1 1 0 0 0,-1-1 0 0 0,0 1-1 0 0,0-1 1 0 0,0 1 0 0 0,-1 0-1 0 0,1 0 1 0 0,-1-1 0 0 0,0 1 0 0 0,0 0-1 0 0,0 0 1 0 0,0-1 0 0 0,-1 1 0 0 0,1 0-1 0 0,-1-1 1 0 0,0 1 0 0 0,0 0 0 0 0,-1-1-1 0 0,1 1 1 0 0,-1-1 0 0 0,1 0 0 0 0,-1 1-1 0 0,-4 4 1 0 0,-2 4-11 0 0,-1-2 0 0 0,0 1 0 0 0,-13 11 0 0 0,12-13 0 0 0,0 1 0 0 0,1 1 0 0 0,-9 12 0 0 0,18-22-12 0 0,-1-1 0 0 0,1 1 0 0 0,0 0 0 0 0,0 0 0 0 0,-1 0-1 0 0,1 0 1 0 0,0 0 0 0 0,0 0 0 0 0,0 0 0 0 0,0 0 0 0 0,0-1 0 0 0,0 1 0 0 0,0 0 0 0 0,1 0 0 0 0,-1 0-1 0 0,0 0 1 0 0,0 0 0 0 0,1 0 0 0 0,-1-1 0 0 0,0 1 0 0 0,1 0 0 0 0,-1 0 0 0 0,1 0 0 0 0,-1-1 0 0 0,1 1-1 0 0,-1 0 1 0 0,1-1 0 0 0,1 2 0 0 0,26 23-597 0 0,-13-13 391 0 0,57 72-276 0 0,-57-64 561 0 0,0 0 0 0 0,2-2 0 0 0,0 0 0 0 0,1 0 1 0 0,26 18-1 0 0,-34-30-838 0 0,0-1 1 0 0,0 0 0 0 0,13 5 0 0 0,-7-3-3337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4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8 656 0 0,'-6'-8'12432'0'0,"36"10"-9868"0"0,1 2 1 0 0,42 9-1 0 0,24 3-1085 0 0,-41-10-728 0 0,317 23 1948 0 0,61-18-772 0 0,195-3-146 0 0,-97-6-817 0 0,655-7 776 0 0,-828-4-1549 0 0,332-5 263 0 0,-341 11-454 0 0,-62 1 0 0 0,132-2 0 0 0,110 0 0 0 0,-269 2 0 0 0,0 3 0 0 0,-39 0 0 0 0,297 4 0 0 0,-261-2 0 0 0,-2-1 0 0 0,373-2 0 0 0,281-21 0 0 0,-666 15-2911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43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96 0 0,'6'-8'12089'0'0,"0"21"-9591"0"0,-1 1 1 0 0,8 27-1 0 0,0 33 1164 0 0,-7 80-1432 0 0,-6-98-1059 0 0,0 309 1335 0 0,7 327-1220 0 0,16-266-485 0 0,-1-44-199 0 0,-7-124-199 0 0,-5-117-217 0 0,9 138-73 0 0,5 100 14 0 0,27 472-127 0 0,-38-606 0 0 0,7 177 0 0 0,-10-134 0 0 0,2 595 0 0 0,-18-462 0 0 0,-1 8 0 0 0,-17 374 0 0 0,5-498 0 0 0,-1 37 0 0 0,19 34 0 0 0,2-193 0 0 0,0-158 0 0 0,-3-22-13 0 0,-5-15-50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4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30 379 348 0 0,'-3'1'878'0'0,"-24"18"8886"0"0,27-19-9668 0 0,1 1 1 0 0,-1-1-1 0 0,0 0 0 0 0,0 1 0 0 0,1-1 0 0 0,-1 0 0 0 0,0 1 0 0 0,0-1 0 0 0,1 0 0 0 0,-1 0 1 0 0,0 1-1 0 0,1-1 0 0 0,-1 0 0 0 0,0 0 0 0 0,1 0 0 0 0,-1 1 0 0 0,1-1 0 0 0,-1 0 1 0 0,0 0-1 0 0,1 0 0 0 0,-1 0 0 0 0,1 0 0 0 0,-1 0 0 0 0,0 0 0 0 0,1 0 0 0 0,-1 0 0 0 0,1 0 1 0 0,-1 0-1 0 0,0 0 0 0 0,1 0 0 0 0,-1 0 0 0 0,1 0 0 0 0,0-1 0 0 0,17-3 1147 0 0,-16 4-899 0 0,14-4 87 0 0,0-1-1 0 0,0 0 1 0 0,-1-1-1 0 0,0-1 1 0 0,0 0-1 0 0,0-1 1 0 0,-1-1-1 0 0,0 0 1 0 0,-1-1-1 0 0,0 0 1 0 0,-1-1-1 0 0,0-1 0 0 0,0 0 1 0 0,-1 0-1 0 0,-1-1 1 0 0,0 0-1 0 0,-1-1 1 0 0,0 0-1 0 0,-2-1 1 0 0,1 0-1 0 0,5-17 1 0 0,-7 15-159 0 0,1 0 38 0 0,-1-1 1 0 0,0 1-1 0 0,-1-1 0 0 0,-1 0 1 0 0,2-31-1 0 0,-6 48 74 0 0,-7 16-200 0 0,1 6 66 0 0,2 0 0 0 0,0 0 0 0 0,1 1 0 0 0,0 41 0 0 0,2-35 9 0 0,9 238 2443 0 0,-8-266-2749 0 0,0 1 1 0 0,0 0-1 0 0,0-1 1 0 0,0 1-1 0 0,0 0 1 0 0,0-1 0 0 0,0 1-1 0 0,0-1 1 0 0,1 1-1 0 0,-1-1 1 0 0,0 1-1 0 0,0 0 1 0 0,1-1-1 0 0,-1 1 1 0 0,0-1-1 0 0,1 1 1 0 0,-1-1-1 0 0,0 1 1 0 0,1-1-1 0 0,-1 0 1 0 0,1 1-1 0 0,-1-1 1 0 0,1 1-1 0 0,-1-1 1 0 0,1 0-1 0 0,0 1 1 0 0,1-1-55 0 0,-1 0 1 0 0,0 1 0 0 0,0-1-1 0 0,1 0 1 0 0,-1 0-1 0 0,0-1 1 0 0,1 1 0 0 0,-1 0-1 0 0,0 0 1 0 0,0-1 0 0 0,1 1-1 0 0,1-1 1 0 0,6-4-1778 0 0,0 1 0 0 0,15-12 0 0 0,-13 9-2205 0 0,-2 2 756 0 0,1 0 475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46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36 428 0 0,'-1'-2'401'0'0,"0"-1"0"0"0,0 1-1 0 0,-1 0 1 0 0,1-1 0 0 0,-1 1 0 0 0,0 0 0 0 0,0 0-1 0 0,1 0 1 0 0,-1 0 0 0 0,0 0 0 0 0,-1 1 0 0 0,1-1-1 0 0,0 0 1 0 0,0 1 0 0 0,-1 0 0 0 0,1-1 0 0 0,-3 0 0 0 0,2 2-62 0 0,0 0 0 0 0,1 0 0 0 0,-1 0 0 0 0,1 0 0 0 0,-1 0 1 0 0,0 1-1 0 0,1-1 0 0 0,-1 1 0 0 0,1-1 0 0 0,-1 1 1 0 0,1 0-1 0 0,-1 0 0 0 0,1 0 0 0 0,0 1 0 0 0,0-1 1 0 0,-1 0-1 0 0,-3 4 0 0 0,0 0 166 0 0,0 0 0 0 0,0 1 0 0 0,0-1-1 0 0,1 1 1 0 0,0 0 0 0 0,0 1 0 0 0,1 0 0 0 0,-1-1 0 0 0,1 1 0 0 0,1 0-1 0 0,-5 13 1 0 0,7-18-400 0 0,0 0-1 0 0,0 1 1 0 0,0 0 0 0 0,1-1-1 0 0,-1 1 1 0 0,1-1-1 0 0,0 1 1 0 0,0-1-1 0 0,0 1 1 0 0,0 0-1 0 0,0-1 1 0 0,1 1 0 0 0,-1-1-1 0 0,1 1 1 0 0,-1-1-1 0 0,1 1 1 0 0,0-1-1 0 0,0 1 1 0 0,0-1 0 0 0,0 0-1 0 0,1 1 1 0 0,-1-1-1 0 0,1 0 1 0 0,-1 0-1 0 0,1 0 1 0 0,0 0-1 0 0,0 0 1 0 0,0 0 0 0 0,0-1-1 0 0,0 1 1 0 0,0-1-1 0 0,0 1 1 0 0,0-1-1 0 0,1 0 1 0 0,-1 0 0 0 0,0 0-1 0 0,1 0 1 0 0,4 1-1 0 0,-3-1-57 0 0,0 0-1 0 0,-1 0 1 0 0,1 0-1 0 0,0-1 1 0 0,0 1 0 0 0,-1-1-1 0 0,1 0 1 0 0,0 0-1 0 0,0 0 1 0 0,-1 0 0 0 0,1-1-1 0 0,0 0 1 0 0,0 0-1 0 0,-1 0 1 0 0,1 0-1 0 0,-1 0 1 0 0,1-1 0 0 0,-1 0-1 0 0,1 1 1 0 0,-1-1-1 0 0,6-5 1 0 0,-7 5-20 0 0,0 0 1 0 0,0-1 0 0 0,0 1-1 0 0,0-1 1 0 0,0 0-1 0 0,0 0 1 0 0,0 1-1 0 0,-1-1 1 0 0,0 0 0 0 0,1 0-1 0 0,-1-1 1 0 0,0 1-1 0 0,-1 0 1 0 0,1 0-1 0 0,0 0 1 0 0,-1-1 0 0 0,0 1-1 0 0,0 0 1 0 0,0 0-1 0 0,0-1 1 0 0,0 1-1 0 0,-1 0 1 0 0,0 0 0 0 0,1-1-1 0 0,-3-3 1 0 0,-16-35 144 0 0,5 16-3476 0 0,14 25 2537 0 0,8-1-5564 0 0,-5 0 5380 0 0,5 1-1525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46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457 18 744 0 0,'-7'-3'1373'0'0,"0"0"0"0"0,0 1 0 0 0,-1-1 0 0 0,1 1 0 0 0,-1 1 0 0 0,0-1 0 0 0,-12 0 0 0 0,7 3-460 0 0,1-1 0 0 0,0 2 1 0 0,0 0-1 0 0,-13 3 0 0 0,4 1-255 0 0,1 1-1 0 0,-1 0 0 0 0,2 2 1 0 0,-1 0-1 0 0,1 1 1 0 0,1 1-1 0 0,-31 23 0 0 0,38-25-343 0 0,0 1-1 0 0,0 0 0 0 0,1 0 0 0 0,0 1 0 0 0,1 0 1 0 0,0 1-1 0 0,1-1 0 0 0,0 2 0 0 0,1-1 0 0 0,0 1 1 0 0,1 1-1 0 0,-5 17 0 0 0,9-24-188 0 0,1 0-1 0 0,0 1 1 0 0,0-1-1 0 0,1 0 1 0 0,0 1-1 0 0,0-1 1 0 0,0 0 0 0 0,1 1-1 0 0,1-1 1 0 0,-1 0-1 0 0,1 0 1 0 0,0 0 0 0 0,1 0-1 0 0,-1 0 1 0 0,1 0-1 0 0,1-1 1 0 0,-1 1-1 0 0,1-1 1 0 0,1 0 0 0 0,-1 0-1 0 0,1 0 1 0 0,0-1-1 0 0,6 7 1 0 0,-1-4 18 0 0,0 0-1 0 0,0 0 1 0 0,0-1 0 0 0,1 0 0 0 0,0-1-1 0 0,0 0 1 0 0,0-1 0 0 0,1 0 0 0 0,0-1-1 0 0,0 0 1 0 0,0-1 0 0 0,24 3 0 0 0,-19-4 154 0 0,1-1 0 0 0,-1-1 0 0 0,34-5 0 0 0,-41 4-280 0 0,-1-1 0 0 0,0-1 1 0 0,0 1-1 0 0,0-1 0 0 0,0-1 0 0 0,-1 0 1 0 0,1 0-1 0 0,-1-1 0 0 0,8-6 1 0 0,-14 10-1179 0 0,5-4 806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50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28 456 0 0,'5'-28'10928'0'0,"4"44"-8751"0"0,-6-9-1665 0 0,0 1 0 0 0,-1-1 0 0 0,-1 1 0 0 0,1-1 0 0 0,0 11 0 0 0,1 5 370 0 0,3 26 1133 0 0,0 74-1 0 0,-6-119-1916 0 0,9 237 3744 0 0,-7-224-3271 0 0,-2-17-600 0 0,0 1 0 0 0,0-1 0 0 0,0 0 0 0 0,0 1 0 0 0,1-1 0 0 0,-1 0 0 0 0,0 1 0 0 0,0-1 0 0 0,0 0 0 0 0,0 0 0 0 0,1 1 0 0 0,-1-1 0 0 0,0 0 0 0 0,0 0 0 0 0,1 1 0 0 0,-1-1 0 0 0,0 0 0 0 0,0 0 0 0 0,1 0 0 0 0,-1 1 0 0 0,0-1 0 0 0,1 0 0 0 0,-1 0 0 0 0,0 0 0 0 0,1 0 0 0 0,-1 0 0 0 0,0 0 0 0 0,1 1 0 0 0,-1-1 0 0 0,0 0 0 0 0,1 0 0 0 0,-1 0 0 0 0,0 0 0 0 0,1 0 0 0 0,-1 0 0 0 0,1-1 0 0 0,0 1-569 0 0,1-2 6 0 0,0 0 0 0 0,0 0 0 0 0,0 0 0 0 0,1 0 0 0 0,-1 0 0 0 0,1 0 0 0 0,-1 1 0 0 0,5-2 0 0 0,-2 0-1870 0 0,4-3-307 0 0,2 1 397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50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387 183 64 0 0,'3'-7'1009'0'0,"-1"-1"0"0"0,0 0 1 0 0,-1 0-1 0 0,0 0 0 0 0,0 0 0 0 0,0 0 1 0 0,-2-13-1 0 0,1 18-577 0 0,-1-1 0 0 0,0 0 0 0 0,0 0-1 0 0,0 1 1 0 0,-1-1 0 0 0,1 0 0 0 0,-1 1 0 0 0,0-1 0 0 0,0 1 0 0 0,0 0-1 0 0,0 0 1 0 0,-1-1 0 0 0,1 2 0 0 0,-1-1 0 0 0,0 0 0 0 0,0 0 0 0 0,-6-3-1 0 0,5 2-102 0 0,-1 2-1 0 0,1-1 1 0 0,-1 0-1 0 0,0 1 1 0 0,0 0-1 0 0,0 0 0 0 0,0 1 1 0 0,-1-1-1 0 0,1 1 1 0 0,0 0-1 0 0,-1 0 1 0 0,1 1-1 0 0,-10 0 0 0 0,7 1-71 0 0,0 0-1 0 0,0 1 0 0 0,0-1 0 0 0,1 2 1 0 0,-1-1-1 0 0,1 1 0 0 0,-1 0 0 0 0,-10 7 1 0 0,-1 3 127 0 0,0 1 0 0 0,1 1 1 0 0,0 1-1 0 0,1 0 1 0 0,-21 26-1 0 0,28-30-122 0 0,1 0 0 0 0,0 0-1 0 0,1 1 1 0 0,-11 21-1 0 0,17-29-186 0 0,0-1 1 0 0,0 0-1 0 0,1 1 0 0 0,-1-1 0 0 0,1 1 0 0 0,0 0 0 0 0,0-1 0 0 0,1 1 0 0 0,-1 0 0 0 0,1 0 0 0 0,0-1 0 0 0,1 1 0 0 0,-1 0 0 0 0,1-1 0 0 0,0 1 0 0 0,0 0 0 0 0,0-1 0 0 0,0 1 0 0 0,3 4 0 0 0,2 0 5 0 0,0 0 0 0 0,0 0 0 0 0,1-1 0 0 0,0 0 0 0 0,1 0-1 0 0,0 0 1 0 0,0-1 0 0 0,0-1 0 0 0,1 1 0 0 0,0-1 0 0 0,0-1 0 0 0,1 0 0 0 0,0 0-1 0 0,0 0 1 0 0,18 4 0 0 0,-19-6-94 0 0,-1-1 0 0 0,1 0 0 0 0,1 0-1 0 0,-1-1 1 0 0,0 0 0 0 0,0-1 0 0 0,0 0-1 0 0,0-1 1 0 0,1 1 0 0 0,-1-2 0 0 0,0 1-1 0 0,0-1 1 0 0,0-1 0 0 0,-1 0 0 0 0,1 0 0 0 0,-1 0-1 0 0,1-1 1 0 0,-1-1 0 0 0,9-6 0 0 0,-13 8-10 0 0,0-1 0 0 0,0 0 0 0 0,0-1 0 0 0,-1 1 0 0 0,0-1 0 0 0,0 0 0 0 0,0 1 0 0 0,-1-1 0 0 0,1 0 0 0 0,-1-1 0 0 0,0 1 0 0 0,-1 0 0 0 0,1-1 0 0 0,-1 1 0 0 0,0-1 0 0 0,-1 1 0 0 0,1-1 0 0 0,-1-6 1 0 0,0-5-16 0 0,-1 0 0 0 0,0 0 0 0 0,-1 1 1 0 0,-8-30-1 0 0,5 28 21 0 0,-1 2 0 0 0,-1-1 0 0 0,0 1 0 0 0,-1 0 1 0 0,-13-19-1 0 0,14 25-239 0 0,0 1 1 0 0,0 0 0 0 0,-1 0 0 0 0,0 1 0 0 0,0 0 0 0 0,-1 0-1 0 0,0 1 1 0 0,0 0 0 0 0,-13-7 0 0 0,-3 5-1851 0 0,10 10-6410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3:5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25 228 0 0,'-1'-5'1023'0'0,"0"4"-508"0"0,1 0-1 0 0,0 0 0 0 0,0 0 0 0 0,-1 0 0 0 0,1 0 0 0 0,0 0 1 0 0,-1 0-1 0 0,1 0 0 0 0,-1 0 0 0 0,1 0 0 0 0,-1 1 1 0 0,0-1-1 0 0,1 0 0 0 0,-1 0 0 0 0,0 1 0 0 0,1-1 1 0 0,-1 0-1 0 0,0 1 0 0 0,0-1 0 0 0,0 0 0 0 0,0 1 1 0 0,-1-1-1 0 0,2 1 290 0 0,-29 19 1822 0 0,-77 61 775 0 0,-211 121 1 0 0,282-181-3132 0 0,34-20-641 0 0,4 1-1319 0 0,-2-1 1568 0 0,1 0-1 0 0,-1 0 1 0 0,1 1-1 0 0,-1-1 1 0 0,1-1-1 0 0,-1 1 1 0 0,1 0-1 0 0,-1 0 1 0 0,1-1-1 0 0,1 0 0 0 0,2 0-389 0 0,38-9-4334 0 0,-32 6 4023 0 0,26-8-1575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0 312 0 0,'-4'6'21517'0'0,"23"1"-23019"0"0,-8 1-4922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51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18 696 0 0,'12'12'1173'0'0,"-1"0"1"0"0,0 1-1 0 0,-1 0 0 0 0,0 1 0 0 0,-1 0 1 0 0,-1 1-1 0 0,0 0 0 0 0,-1 0 0 0 0,-1 1 0 0 0,7 23 1 0 0,-8-18 1574 0 0,0 0 0 0 0,1 25 0 0 0,-8-59 3902 0 0,-1-6-6099 0 0,2 1 0 0 0,0-26 0 0 0,2 33-374 0 0,1 0-1 0 0,0 0 1 0 0,1 0 0 0 0,0 0 0 0 0,1 1-1 0 0,0-1 1 0 0,0 1 0 0 0,8-12 0 0 0,-11 19-150 0 0,1 1 1 0 0,0 0-1 0 0,-1-1 1 0 0,1 1-1 0 0,0 0 1 0 0,0 0-1 0 0,0 0 1 0 0,1 0-1 0 0,-1 0 1 0 0,0 1 0 0 0,1-1-1 0 0,-1 1 1 0 0,1-1-1 0 0,0 1 1 0 0,-1 0-1 0 0,1 0 1 0 0,0 0-1 0 0,0 0 1 0 0,-1 0-1 0 0,1 1 1 0 0,0 0-1 0 0,0-1 1 0 0,0 1-1 0 0,0 0 1 0 0,0 0 0 0 0,0 1-1 0 0,0-1 1 0 0,-1 0-1 0 0,1 1 1 0 0,0 0-1 0 0,0 0 1 0 0,0 0-1 0 0,-1 0 1 0 0,1 0-1 0 0,-1 0 1 0 0,4 3-1 0 0,0-1-26 0 0,0 1-1 0 0,0 0 0 0 0,0 0 0 0 0,0 0 0 0 0,-1 1 1 0 0,0-1-1 0 0,0 2 0 0 0,0-1 0 0 0,-1 0 0 0 0,0 1 1 0 0,0 0-1 0 0,0 0 0 0 0,-1 0 0 0 0,0 0 0 0 0,0 1 1 0 0,0-1-1 0 0,-1 1 0 0 0,0-1 0 0 0,0 1 0 0 0,-1 0 1 0 0,0 0-1 0 0,1 9 0 0 0,-2-15-33 0 0,-2-5-353 0 0,0-3 363 0 0,1 0 0 0 0,-1 0 0 0 0,1 0 0 0 0,1 0 0 0 0,-1-1 0 0 0,1 1 0 0 0,0 0 0 0 0,1 0 0 0 0,0 0 0 0 0,0-1 0 0 0,0 1 0 0 0,4-10 0 0 0,-3 11 20 0 0,0 1-1 0 0,0-1 1 0 0,0 1-1 0 0,0-1 1 0 0,1 1-1 0 0,0 0 1 0 0,0 0-1 0 0,0 0 0 0 0,1 1 1 0 0,0-1-1 0 0,0 1 1 0 0,0 0-1 0 0,0 0 1 0 0,1 0-1 0 0,-1 0 0 0 0,9-4 1 0 0,-10 7 20 0 0,1 0 1 0 0,-1 0-1 0 0,1 1 1 0 0,-1-1-1 0 0,1 1 1 0 0,-1 0-1 0 0,1 0 1 0 0,-1 0-1 0 0,1 0 1 0 0,-1 1-1 0 0,1-1 0 0 0,-1 1 1 0 0,1 0-1 0 0,-1 0 1 0 0,0 0-1 0 0,1 1 1 0 0,-1-1-1 0 0,0 1 1 0 0,0 0-1 0 0,0 0 1 0 0,0 0-1 0 0,5 4 0 0 0,1 1 47 0 0,0 1-1 0 0,-1 1 1 0 0,0-1-1 0 0,0 1 1 0 0,10 16-1 0 0,-12-15-105 0 0,0 1 0 0 0,-1 0 0 0 0,-1 0 0 0 0,0 1 0 0 0,3 12 0 0 0,5 14-227 0 0,-10-34-1226 0 0,1 1 269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4:51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2 159 404 0 0,'-1'-3'309'0'0,"0"-24"3113"0"0,1 26-3163 0 0,1 0 0 0 0,-1 0 1 0 0,0 1-1 0 0,0-1 1 0 0,0 0-1 0 0,0 0 0 0 0,1 0 1 0 0,-1 0-1 0 0,0 1 1 0 0,1-1-1 0 0,-1 0 0 0 0,0 0 1 0 0,1 1-1 0 0,-1-1 1 0 0,1 0-1 0 0,0 1 0 0 0,-1-1 1 0 0,1 0-1 0 0,-1 1 1 0 0,1-1-1 0 0,0 1 0 0 0,-1-1 1 0 0,1 1-1 0 0,0-1 1 0 0,0 1-1 0 0,0-1 0 0 0,0 1-44 0 0,1 1 0 0 0,-1-1 0 0 0,0 0 0 0 0,0 0 0 0 0,0 1 0 0 0,0-1 0 0 0,0 0 0 0 0,0 1 0 0 0,0-1 0 0 0,0 1 0 0 0,0-1 0 0 0,-1 1 0 0 0,1 0 0 0 0,2 1 0 0 0,-1-1 289 0 0,4 4 126 0 0,1 0 0 0 0,-1 0 0 0 0,0 1 0 0 0,0-1 0 0 0,-1 1 0 0 0,8 11 0 0 0,27 44 1942 0 0,-30-44-1802 0 0,61 107 3113 0 0,45 69 1103 0 0,-98-173-4185 0 0,-17-20-790 0 0,-1 1 1 0 0,1-1-1 0 0,-1 0 0 0 0,1 0 1 0 0,0 1-1 0 0,-1-1 0 0 0,1 0 1 0 0,-1 0-1 0 0,1 0 1 0 0,-1 0-1 0 0,1 0 0 0 0,0 0 1 0 0,-1 0-1 0 0,1 0 1 0 0,-1 0-1 0 0,1 0 0 0 0,0 0 1 0 0,-1 0-1 0 0,1 0 1 0 0,-1 0-1 0 0,1-1 0 0 0,0 1 1 0 0,-1 0-1 0 0,1 0 0 0 0,-1-1 1 0 0,1 1-1 0 0,-1 0 1 0 0,1-1-1 0 0,-1 1 0 0 0,1 0 1 0 0,-1-1-1 0 0,0 1 1 0 0,1-1-1 0 0,-1 1 0 0 0,1-1 1 0 0,-1 1-1 0 0,0-1 0 0 0,0 1 1 0 0,1-1-1 0 0,-1 1 1 0 0,0-1-1 0 0,10-21-11 0 0,-1 0 0 0 0,-1 0 0 0 0,-1-1 0 0 0,-1 0 0 0 0,5-37 0 0 0,-1 5 0 0 0,-2 20 0 0 0,60-231 0 0 0,-45 219-3461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01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6 400 0 0,'0'0'816'0'0,"-3"-6"3909"0"0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02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45 544 0 0,'0'0'935'0'0,"3"-25"17174"0"0,-1 24-17663 0 0,1 0 0 0 0,0 0 0 0 0,-1 0-1 0 0,1 1 1 0 0,0-1 0 0 0,-1 1-1 0 0,1 0 1 0 0,0 0 0 0 0,0 0 0 0 0,4 1-1 0 0,5-1 300 0 0,107-4 2567 0 0,-30 2-1931 0 0,-13 0-383 0 0,-35 1-366 0 0,48-6 0 0 0,-69 10-3516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02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0 568 0 0,'-32'17'17312'0'0,"52"-6"-13023"0"0,8-5-2125 0 0,-1-1-1 0 0,56 1 0 0 0,58-7 219 0 0,-132 0-2167 0 0,166-14 1296 0 0,-165 13-1511 0 0,-2 0 0 0 0,-1 0 0 0 0,-3 2-80 0 0,-4 0-335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05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70 440 0 0,'1'-1'363'0'0,"-1"0"-1"0"0,1 0 1 0 0,0 0-1 0 0,-1-1 1 0 0,1 1-1 0 0,-1 0 1 0 0,1-1 0 0 0,-1 1-1 0 0,0-1 1 0 0,1 1-1 0 0,-1 0 1 0 0,0-1-1 0 0,0 1 1 0 0,0-1-1 0 0,0 1 1 0 0,0-1 0 0 0,0 1-1 0 0,-1 0 1 0 0,1-1-1 0 0,0 1 1 0 0,-2-3-1 0 0,1 2-29 0 0,0 0-1 0 0,0 0 0 0 0,-1 1 1 0 0,1-1-1 0 0,-1 1 0 0 0,1-1 0 0 0,-1 1 1 0 0,0-1-1 0 0,0 1 0 0 0,1 0 1 0 0,-1 0-1 0 0,-4-2 0 0 0,-1 0 248 0 0,1 1 0 0 0,-1 0 0 0 0,0 0 0 0 0,1 0 0 0 0,-1 1 0 0 0,0 0 0 0 0,-14 0 0 0 0,6 3-192 0 0,0 0 0 0 0,0 1 0 0 0,0 1-1 0 0,0 0 1 0 0,0 1 0 0 0,1 0 0 0 0,0 1 0 0 0,0 1-1 0 0,0 1 1 0 0,1-1 0 0 0,0 2 0 0 0,1 0-1 0 0,0 1 1 0 0,0 0 0 0 0,-12 14 0 0 0,21-21-278 0 0,0 0 1 0 0,0 1-1 0 0,1-1 0 0 0,-1 1 1 0 0,1 0-1 0 0,0-1 0 0 0,0 1 1 0 0,0 0-1 0 0,0 1 0 0 0,1-1 1 0 0,0 0-1 0 0,0 0 1 0 0,0 0-1 0 0,0 1 0 0 0,0 5 1 0 0,2-6-37 0 0,-1 0 0 0 0,1 0 0 0 0,0 0 0 0 0,-1 0 0 0 0,2-1 0 0 0,-1 1 0 0 0,0 0 0 0 0,1-1-1 0 0,0 1 1 0 0,0-1 0 0 0,0 1 0 0 0,0-1 0 0 0,0 0 0 0 0,1 0 0 0 0,-1 0 0 0 0,5 4 0 0 0,3 1 0 0 0,0-1 0 0 0,0 0 0 0 0,1-1 0 0 0,0 0 0 0 0,0-1 0 0 0,0 0 0 0 0,0-1 0 0 0,1 0 0 0 0,0 0 0 0 0,0-1 0 0 0,0-1 0 0 0,0 0 0 0 0,0-1 0 0 0,1 0 0 0 0,-1-1 0 0 0,0-1 0 0 0,0 1 0 0 0,1-2 0 0 0,-1 0 0 0 0,0 0 0 0 0,0-1 0 0 0,16-7 0 0 0,-24 8-62 0 0,1 0 1 0 0,-1-1-1 0 0,0 0 0 0 0,0 0 1 0 0,0 0-1 0 0,0 0 0 0 0,0 0 1 0 0,-1-1-1 0 0,1 0 0 0 0,-1 0 1 0 0,0 0-1 0 0,0 0 0 0 0,-1 0 1 0 0,1 0-1 0 0,-1-1 0 0 0,0 1 1 0 0,0-1-1 0 0,2-8 0 0 0,-2 6 40 0 0,-1 0 0 0 0,-1-1 0 0 0,1 1-1 0 0,-1-1 1 0 0,0 1 0 0 0,-1 0 0 0 0,1-1-1 0 0,-1 1 1 0 0,-1 0 0 0 0,0 0 0 0 0,0 0 0 0 0,-3-7-1 0 0,2 6-75 0 0,-1-1-1 0 0,0 2 1 0 0,0-1-1 0 0,-1 0 0 0 0,0 1 1 0 0,0 0-1 0 0,-1 0 1 0 0,0 1-1 0 0,0-1 1 0 0,-8-5-1 0 0,9 8-137 0 0,1 1-1 0 0,-1 0 1 0 0,0 0 0 0 0,0 0 0 0 0,0 1 0 0 0,-1-1-1 0 0,1 1 1 0 0,-1 0 0 0 0,1 1 0 0 0,-1-1-1 0 0,0 1 1 0 0,1 0 0 0 0,-1 1 0 0 0,0-1-1 0 0,-10 2 1 0 0,5 4-2065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05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103 135 7441 0 0,'-31'-53'10352'0'0,"15"30"-6816"0"0,-26-28-1 0 0,31 43-2281 0 0,11 8-1228 0 0,0 0 0 0 0,0 0 0 0 0,0 0 0 0 0,0 0 0 0 0,0 0 0 0 0,-1 0-1 0 0,1 0 1 0 0,0 0 0 0 0,0 0 0 0 0,0 0 0 0 0,0 0 0 0 0,0 0 0 0 0,0 1 0 0 0,-1-1 0 0 0,1 0 0 0 0,0 0 0 0 0,0 0 0 0 0,0 0 0 0 0,0 0 0 0 0,0 0 0 0 0,0 0 0 0 0,0 0 0 0 0,0 1 0 0 0,-1-1 0 0 0,1 0 0 0 0,0 0 0 0 0,0 0 0 0 0,0 0 0 0 0,0 0 0 0 0,0 0 0 0 0,0 1 0 0 0,0-1 0 0 0,0 0 0 0 0,0 0 0 0 0,0 0-1 0 0,0 0 1 0 0,0 1 0 0 0,0-1 0 0 0,0 0 0 0 0,0 0 0 0 0,0 0 0 0 0,0 0 0 0 0,0 3-49 0 0,1-1-1 0 0,-1 1 0 0 0,1-1 1 0 0,0 0-1 0 0,-1 0 0 0 0,1 1 1 0 0,0-1-1 0 0,3 4 0 0 0,12 18-1493 0 0,26 31 1 0 0,25 18-6128 0 0,-38-44 4841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0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431 99 252 0 0,'-14'-32'8637'0'0,"12"27"-7960"0"0,-1 1 1 0 0,0 0-1 0 0,0 0 0 0 0,-1 0 1 0 0,1 0-1 0 0,-1 0 0 0 0,0 1 1 0 0,0 0-1 0 0,0-1 0 0 0,0 2 1 0 0,0-1-1 0 0,-7-3 0 0 0,3 3-159 0 0,1 0 0 0 0,-1 1 0 0 0,0-1 0 0 0,0 2 0 0 0,0-1 0 0 0,0 1 0 0 0,-10 0 0 0 0,0 1-78 0 0,-1 1 1 0 0,1 1 0 0 0,-1 0-1 0 0,1 1 1 0 0,0 2 0 0 0,-20 6-1 0 0,24-6-144 0 0,1 0 1 0 0,1 1-1 0 0,-1 0 0 0 0,1 1 0 0 0,-19 14 0 0 0,27-19-192 0 0,0 1-1 0 0,0 1 0 0 0,1-1 0 0 0,0 0 1 0 0,0 1-1 0 0,0-1 0 0 0,0 1 0 0 0,0 0 1 0 0,1 0-1 0 0,-1 0 0 0 0,1 1 0 0 0,0-1 0 0 0,0 1 1 0 0,1-1-1 0 0,-1 1 0 0 0,1-1 0 0 0,0 1 1 0 0,1 0-1 0 0,-1-1 0 0 0,1 8 0 0 0,0-7-41 0 0,1-1 0 0 0,1 1-1 0 0,-1-1 1 0 0,1 1-1 0 0,-1-1 1 0 0,1 1 0 0 0,1-1-1 0 0,-1 0 1 0 0,1 0 0 0 0,-1 0-1 0 0,1 0 1 0 0,0 0 0 0 0,0-1-1 0 0,1 1 1 0 0,-1-1-1 0 0,7 5 1 0 0,0 0 23 0 0,0-1 0 0 0,1-1-1 0 0,-1 1 1 0 0,2-1 0 0 0,12 4-1 0 0,-14-6-51 0 0,0-1 0 0 0,1 0 0 0 0,-1-1 0 0 0,0 0 0 0 0,1 0 0 0 0,0-2-1 0 0,-1 1 1 0 0,1-1 0 0 0,-1-1 0 0 0,1 1 0 0 0,15-5 0 0 0,-21 4-39 0 0,0 0 1 0 0,0-1-1 0 0,-1 1 1 0 0,1-1-1 0 0,-1 0 1 0 0,0 0-1 0 0,1-1 1 0 0,-1 1-1 0 0,0-1 1 0 0,0 0 0 0 0,-1 0-1 0 0,1-1 1 0 0,-1 1-1 0 0,1-1 1 0 0,-1 1-1 0 0,0-1 1 0 0,0 0-1 0 0,-1 0 1 0 0,1-1-1 0 0,-1 1 1 0 0,0 0-1 0 0,0-1 1 0 0,0 0 0 0 0,-1 1-1 0 0,0-1 1 0 0,2-8-1 0 0,-3 8 1 0 0,0 0 0 0 0,0-1 0 0 0,0 1 0 0 0,0 0 0 0 0,-1 0 0 0 0,0-1 0 0 0,0 1 0 0 0,0 0 0 0 0,-1 0 0 0 0,1 0 0 0 0,-1 0 0 0 0,0 0 0 0 0,-1 1 0 0 0,1-1 0 0 0,-1 1 0 0 0,0-1 0 0 0,0 1 0 0 0,-6-6 0 0 0,2 3-263 0 0,0 0-1 0 0,0 1 1 0 0,-1-1 0 0 0,0 2-1 0 0,-1-1 1 0 0,1 1 0 0 0,-1 0-1 0 0,-16-6 1 0 0,15 11-928 0 0,5 1-1713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0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51 528 0 0,'-2'-50'18000'0'0,"3"51"-17749"0"0,0 1 1 0 0,0-1-1 0 0,0 0 1 0 0,0 1-1 0 0,0-1 1 0 0,0 1-1 0 0,0 0 1 0 0,0-1-1 0 0,0 1 1 0 0,-1 0 0 0 0,1-1-1 0 0,-1 1 1 0 0,1 0-1 0 0,-1 2 1 0 0,20 92 4269 0 0,22 132 1037 0 0,-42-219-5422 0 0,0-6-117 0 0,0-1 1 0 0,1 0-1 0 0,-1 1 0 0 0,0-1 1 0 0,1 1-1 0 0,-1-1 0 0 0,1 0 0 0 0,0 1 1 0 0,-1-1-1 0 0,1 0 0 0 0,0 0 1 0 0,2 3-1 0 0,-3-5-126 0 0,1 0-1 0 0,-1 0 1 0 0,0 1 0 0 0,0-1-1 0 0,1 0 1 0 0,-1 0 0 0 0,0 0 0 0 0,1 0-1 0 0,-1 0 1 0 0,0 1 0 0 0,1-1-1 0 0,-1 0 1 0 0,0 0 0 0 0,1 0-1 0 0,-1 0 1 0 0,0 0 0 0 0,1 0 0 0 0,-1 0-1 0 0,0 0 1 0 0,1 0 0 0 0,-1-1-1 0 0,1 1 1 0 0,-1 0 0 0 0,0 0-1 0 0,1 0 1 0 0,19-10-8686 0 0,-12 6 5574 0 0,1 0 139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06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60 252 0 0,'0'-1'259'0'0,"0"0"0"0"0,0 1 0 0 0,0-1 1 0 0,1 0-1 0 0,-1 0 0 0 0,0 1 0 0 0,0-1 0 0 0,0 0 0 0 0,1 1 0 0 0,5-5 5638 0 0,1 13-4187 0 0,-2 0 1 0 0,1 0-1 0 0,4 10 0 0 0,24 57 2820 0 0,-8-13-1931 0 0,-6-19-600 0 0,-12-24-711 0 0,1-1 1 0 0,1 0-1 0 0,14 20 1 0 0,-24-38-1237 0 0,0 1 1 0 0,1-1 0 0 0,-1 1-1 0 0,1-1 1 0 0,-1 0-1 0 0,1 1 1 0 0,-1-1 0 0 0,1 0-1 0 0,-1 1 1 0 0,1-1-1 0 0,-1 0 1 0 0,1 0 0 0 0,-1 1-1 0 0,1-1 1 0 0,-1 0-1 0 0,1 0 1 0 0,-1 0 0 0 0,1 0-1 0 0,0 0 1 0 0,-1 0-1 0 0,1 0 1 0 0,-1 0 0 0 0,1 0-1 0 0,-1 0 1 0 0,1 0-1 0 0,0 0 1 0 0,-1 0 0 0 0,1-1-1 0 0,-1 1 1 0 0,1 0-1 0 0,-1 0 1 0 0,1 0 0 0 0,-1-1-1 0 0,1 1 1 0 0,-1 0-1 0 0,1-1 1 0 0,-1 1 0 0 0,1-1-1 0 0,-1 1 1 0 0,0 0-1 0 0,1-1 1 0 0,-1 1 0 0 0,1-1-1 0 0,18-26 355 0 0,-15 20-255 0 0,148-225-121 0 0,-146 223-29 0 0,52-78-117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7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17 544 0 0,'0'0'288'0'0,"-1"-1"0"0"0,1 1 0 0 0,0-1 0 0 0,0 0-1 0 0,0 1 1 0 0,0-1 0 0 0,0 0 0 0 0,0 1 0 0 0,0-1 0 0 0,0 0 0 0 0,0 1 0 0 0,0-1 0 0 0,0 0-1 0 0,0 1 1 0 0,1-1 0 0 0,-1 1 0 0 0,0-1 0 0 0,0 0 0 0 0,1 1 0 0 0,-1-1 0 0 0,0 1-1 0 0,1-1 1 0 0,-1 1 0 0 0,0-1 0 0 0,1 1 0 0 0,0-1 0 0 0,8 14 5200 0 0,6 29-1391 0 0,-5 3-1261 0 0,4 72-1 0 0,-12-83-5716 0 0,-1 0-3820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0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64 143 400 0 0,'-3'-2'644'0'0,"1"0"0"0"0,0 0 0 0 0,0-1 0 0 0,1 1 0 0 0,-1 0 0 0 0,0-1 0 0 0,1 1 0 0 0,0-1 0 0 0,-1 0 0 0 0,0-4 0 0 0,2 6-341 0 0,0-1 0 0 0,0 0 0 0 0,0 0 0 0 0,0 0 0 0 0,0 0-1 0 0,1 1 1 0 0,-1-1 0 0 0,1 0 0 0 0,-1 0 0 0 0,1 0 0 0 0,0 1 0 0 0,0-1 0 0 0,0 1 0 0 0,0-1 0 0 0,0 0 0 0 0,0 1 0 0 0,0-1 0 0 0,2-1 0 0 0,5-5 450 0 0,-1 0-1 0 0,1 1 1 0 0,0 0 0 0 0,1 0 0 0 0,0 1-1 0 0,16-9 1 0 0,-20 12-494 0 0,0 0-1 0 0,1 1 1 0 0,-1 0 0 0 0,1 0-1 0 0,-1 0 1 0 0,1 1-1 0 0,0-1 1 0 0,-1 1 0 0 0,1 1-1 0 0,0-1 1 0 0,0 1-1 0 0,0 0 1 0 0,-1 0-1 0 0,7 2 1 0 0,-8-2-135 0 0,-1 1 0 0 0,1 1 0 0 0,0-1 0 0 0,-1 0 0 0 0,1 1 0 0 0,-1 0 0 0 0,0 0 0 0 0,0 0 0 0 0,1 0 0 0 0,-1 0 0 0 0,0 1 0 0 0,-1-1 0 0 0,1 1 0 0 0,0 0-1 0 0,-1 0 1 0 0,0 0 0 0 0,3 4 0 0 0,-3-2 3 0 0,1 0 0 0 0,-1 0 0 0 0,0 1 0 0 0,-1-1 0 0 0,1 1 0 0 0,-1-1 0 0 0,0 1 0 0 0,-1 0 0 0 0,1-1 0 0 0,-1 9 0 0 0,-1 0-10 0 0,-1-1 0 0 0,0 1 0 0 0,-1-1 0 0 0,0 0 0 0 0,-1 0 1 0 0,-1 0-1 0 0,0-1 0 0 0,-12 22 0 0 0,6-15-85 0 0,-2-1 0 0 0,0-1 0 0 0,-2 0 0 0 0,0-1 0 0 0,-18 17 0 0 0,21-23-102 0 0,0-1 0 0 0,-1 1-1 0 0,0-2 1 0 0,0 0 0 0 0,-1 0 0 0 0,0-2 0 0 0,0 1 0 0 0,-17 3-1 0 0,28-9 41 0 0,-9 4-106 0 0,18 4 163 0 0,1-1 66 0 0,33 44 277 0 0,-21-25-220 0 0,2-1 1 0 0,31 30-1 0 0,-45-49-113 0 0,0-1-1 0 0,0-1 0 0 0,0 1 1 0 0,1-1-1 0 0,0-1 0 0 0,0 1 1 0 0,0-1-1 0 0,0 0 0 0 0,1-1 1 0 0,-1 0-1 0 0,1-1 0 0 0,0 1 1 0 0,11 0-1 0 0,-15-3-9 0 0,0 1 0 0 0,0-2 0 0 0,0 1 1 0 0,0 0-1 0 0,1-1 0 0 0,-1 0 0 0 0,0 0 0 0 0,0-1 1 0 0,0 1-1 0 0,-1-1 0 0 0,1 0 0 0 0,0 0 0 0 0,-1-1 0 0 0,6-3 1 0 0,-4 2 68 0 0,0-1 1 0 0,0 0 0 0 0,-1 0 0 0 0,0-1 0 0 0,0 0-1 0 0,0 0 1 0 0,-1 0 0 0 0,1 0 0 0 0,2-8 0 0 0,-2 5 15 0 0,-1-1 1 0 0,0 0 0 0 0,0 0-1 0 0,-1 0 1 0 0,0-1 0 0 0,-1 1 0 0 0,0-1-1 0 0,-1 1 1 0 0,0-1 0 0 0,-1 1-1 0 0,0-1 1 0 0,0 0 0 0 0,-4-19 0 0 0,1 21-152 0 0,3 9-519 0 0,-1-1-1 0 0,1 0 1 0 0,0 1-1 0 0,-1-1 0 0 0,1 0 1 0 0,0 0-1 0 0,0 1 1 0 0,0-1-1 0 0,0 0 0 0 0,-1 0 1 0 0,1 1-1 0 0,0-1 1 0 0,0 0-1 0 0,1 0 0 0 0,-1 0 1 0 0,0 1-1 0 0,0-1 1 0 0,0 0-1 0 0,0 0 0 0 0,1 1 1 0 0,-1-1-1 0 0,1-1 1 0 0,4-2-2523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1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52 248 0 0,'-9'-11'926'0'0,"5"6"218"0"0,1 0 0 0 0,-1 1-1 0 0,0-1 1 0 0,-1 1 0 0 0,1 0-1 0 0,-7-5 1 0 0,10 8-937 0 0,-1 0 1 0 0,1 1-1 0 0,0-1 0 0 0,-1 1 1 0 0,1-1-1 0 0,0 1 1 0 0,-1 0-1 0 0,1 0 0 0 0,-1-1 1 0 0,1 1-1 0 0,-1 0 1 0 0,1 0-1 0 0,-1 0 0 0 0,1 0 1 0 0,0 1-1 0 0,-1-1 0 0 0,1 0 1 0 0,-1 1-1 0 0,1-1 1 0 0,0 0-1 0 0,-1 1 0 0 0,1 0 1 0 0,0-1-1 0 0,0 1 0 0 0,-1 0 1 0 0,1 0-1 0 0,0 0 1 0 0,0-1-1 0 0,0 1 0 0 0,0 1 1 0 0,0-1-1 0 0,-1 1 0 0 0,-3 4 273 0 0,0 0-1 0 0,0 1 1 0 0,0 0-1 0 0,1 0 0 0 0,0 0 1 0 0,0 0-1 0 0,1 1 1 0 0,0-1-1 0 0,1 1 0 0 0,-4 13 1 0 0,5-17-306 0 0,0 1 1 0 0,1-1-1 0 0,-1 1 0 0 0,1-1 1 0 0,0 1-1 0 0,0-1 0 0 0,0 1 1 0 0,1-1-1 0 0,-1 1 1 0 0,1-1-1 0 0,0 0 0 0 0,0 1 1 0 0,1-1-1 0 0,0 0 1 0 0,-1 0-1 0 0,1 0 0 0 0,1 0 1 0 0,-1 0-1 0 0,0 0 1 0 0,6 6-1 0 0,-6-8-125 0 0,-1-1 1 0 0,1 1-1 0 0,0-1 1 0 0,0 1-1 0 0,-1-1 1 0 0,1 0-1 0 0,0 0 1 0 0,0 0-1 0 0,0 0 0 0 0,0 0 1 0 0,1 0-1 0 0,-1 0 1 0 0,0-1-1 0 0,0 1 1 0 0,0-1-1 0 0,1 1 1 0 0,-1-1-1 0 0,0 0 1 0 0,1 0-1 0 0,-1 0 0 0 0,0 0 1 0 0,0-1-1 0 0,1 1 1 0 0,-1 0-1 0 0,0-1 1 0 0,0 0-1 0 0,0 0 1 0 0,1 1-1 0 0,-1-1 1 0 0,0 0-1 0 0,0 0 0 0 0,0-1 1 0 0,0 1-1 0 0,-1 0 1 0 0,1-1-1 0 0,0 1 1 0 0,-1-1-1 0 0,1 0 1 0 0,2-3-1 0 0,-1 2-9 0 0,0-1 1 0 0,0 0-1 0 0,-1 1 1 0 0,0-1-1 0 0,1 0 1 0 0,-1 0-1 0 0,-1-1 0 0 0,1 1 1 0 0,0 0-1 0 0,-1-1 1 0 0,0 1-1 0 0,0-1 0 0 0,0 1 1 0 0,-1-1-1 0 0,0 1 1 0 0,0-1-1 0 0,0 0 0 0 0,0 1 1 0 0,-2-7-1 0 0,1 6-420 0 0,-1 0-1 0 0,1 1 0 0 0,-1-1 0 0 0,-1 1 1 0 0,1-1-1 0 0,-1 1 0 0 0,-4-7 1 0 0,4 7-2609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6 728 0 0,'0'-6'8820'0'0,"-4"6"-8265"0"0,0 1 1 0 0,-1-1-1 0 0,1 1 0 0 0,0 0 0 0 0,0 0 0 0 0,0 0 0 0 0,0 1 0 0 0,0-1 1 0 0,0 1-1 0 0,1 0 0 0 0,-8 5 0 0 0,-40 30 1583 0 0,30-19-1248 0 0,0 1-1 0 0,0 1 1 0 0,2 1 0 0 0,-29 41 0 0 0,37-45-512 0 0,0 0-1 0 0,1 0 1 0 0,1 1-1 0 0,1 0 1 0 0,1 1 0 0 0,0 0-1 0 0,-5 30 1 0 0,10-39-227 0 0,2 1 1 0 0,-1-1 0 0 0,2 0-1 0 0,-1 0 1 0 0,1 0 0 0 0,1 0 0 0 0,0 0-1 0 0,0 0 1 0 0,1 0 0 0 0,0-1-1 0 0,1 1 1 0 0,0-1 0 0 0,0 0-1 0 0,1 0 1 0 0,0 0 0 0 0,1-1-1 0 0,0 1 1 0 0,7 7 0 0 0,0-2 83 0 0,1 1 1 0 0,0-2-1 0 0,1 0 1 0 0,1 0-1 0 0,0-2 0 0 0,0 0 1 0 0,1 0-1 0 0,24 10 1 0 0,-36-19-135 0 0,1 0-1 0 0,-1 0 1 0 0,1 0 0 0 0,-1-1 0 0 0,1 1-1 0 0,-1-1 1 0 0,1-1 0 0 0,0 1 0 0 0,-1-1-1 0 0,1 0 1 0 0,0 0 0 0 0,0-1 0 0 0,10-1 0 0 0,-5-2-13 0 0,0 0 1 0 0,0-1 0 0 0,-1 0-1 0 0,0 0 1 0 0,18-14 0 0 0,-21 13-642 0 0,12-8-38 0 0,-13 11-3227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4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82 140 0 0,'-2'-1'489'0'0,"1"0"0"0"0,-1 0 0 0 0,1 0 1 0 0,0 0-1 0 0,0 0 0 0 0,0-1 0 0 0,0 1 0 0 0,-1 0 0 0 0,2-1 1 0 0,-1 1-1 0 0,0-1 0 0 0,0 1 0 0 0,0-1 0 0 0,1 0 0 0 0,-1 1 0 0 0,1-1 1 0 0,-1 0-1 0 0,1 1 0 0 0,0-1 0 0 0,-1 0 0 0 0,1 1 0 0 0,0-4 1 0 0,1 4-35 0 0,-1 0 0 0 0,1-1 0 0 0,-1 1 1 0 0,1 0-1 0 0,0-1 0 0 0,-1 1 0 0 0,1 0 1 0 0,0-1-1 0 0,0 1 0 0 0,0 0 0 0 0,0 0 1 0 0,0 0-1 0 0,1-1 0 0 0,15-9 669 0 0,-11 8-729 0 0,1 0 1 0 0,-1 1-1 0 0,0 0 1 0 0,1 0-1 0 0,0 1 1 0 0,-1-1-1 0 0,1 2 1 0 0,0-1 0 0 0,-1 1-1 0 0,1 0 1 0 0,0 0-1 0 0,0 1 1 0 0,-1 0-1 0 0,1 0 1 0 0,0 0-1 0 0,-1 1 1 0 0,12 4-1 0 0,-14-4-292 0 0,1 0 0 0 0,-1 0 0 0 0,0 1-1 0 0,0-1 1 0 0,0 1 0 0 0,0 0-1 0 0,0 0 1 0 0,0 0 0 0 0,-1 1 0 0 0,1-1-1 0 0,-1 1 1 0 0,0 0 0 0 0,0 0-1 0 0,-1 0 1 0 0,1 0 0 0 0,-1 1 0 0 0,0-1-1 0 0,0 1 1 0 0,0-1 0 0 0,-1 1-1 0 0,1 0 1 0 0,-1-1 0 0 0,0 1 0 0 0,-1 0-1 0 0,1 5 1 0 0,-1 3-22 0 0,-1 1 1 0 0,-1-1-1 0 0,0 0 0 0 0,0 1 1 0 0,-1-1-1 0 0,-1-1 0 0 0,-1 1 1 0 0,1 0-1 0 0,-13 21 1 0 0,-7 6 105 0 0,-43 55 0 0 0,16-24 21 0 0,49-69-202 0 0,-3 5 35 0 0,1 0-1 0 0,0 1 1 0 0,0-1-1 0 0,-5 14 1 0 0,8-20-20 0 0,1 1 1 0 0,-1-1-1 0 0,1 0 1 0 0,0 0-1 0 0,0 1 0 0 0,-1-1 1 0 0,1 0-1 0 0,0 1 1 0 0,0-1-1 0 0,0 0 0 0 0,0 1 1 0 0,1-1-1 0 0,-1 0 1 0 0,0 0-1 0 0,0 1 0 0 0,1-1 1 0 0,-1 0-1 0 0,1 0 1 0 0,-1 1-1 0 0,1-1 0 0 0,-1 0 1 0 0,1 0-1 0 0,0 0 1 0 0,0 0-1 0 0,0 0 0 0 0,-1 0 1 0 0,1 0-1 0 0,0 0 1 0 0,0 0-1 0 0,0 0 0 0 0,0-1 1 0 0,1 1-1 0 0,-1 0 1 0 0,0-1-1 0 0,0 1 0 0 0,0-1 1 0 0,3 1-1 0 0,8 3 89 0 0,0-1 0 0 0,0-1 0 0 0,0 0 0 0 0,0-1 0 0 0,0 0 0 0 0,0-1 0 0 0,21-2 0 0 0,6-3 285 0 0,40-10 1 0 0,-25 4-14318 0 0,-45 10 10690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4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331 139 624 0 0,'0'-6'987'0'0,"-1"-1"1"0"0,0 1-1 0 0,0-1 0 0 0,0 1 1 0 0,-1-1-1 0 0,0 1 0 0 0,-1 0 1 0 0,1 0-1 0 0,-1 0 0 0 0,0 0 1 0 0,0 1-1 0 0,-1-1 0 0 0,0 1 1 0 0,0 0-1 0 0,0 0 0 0 0,-1 0 0 0 0,1 0 1 0 0,-8-5-1 0 0,6 7-667 0 0,1 0 0 0 0,-1 0 0 0 0,1 0 0 0 0,-1 1 0 0 0,0 0 1 0 0,0 0-1 0 0,0 1 0 0 0,0-1 0 0 0,-1 1 0 0 0,1 1 0 0 0,0-1 0 0 0,0 1 0 0 0,-1 0 0 0 0,1 0 0 0 0,0 1 0 0 0,0 0 0 0 0,-1 0 1 0 0,1 1-1 0 0,0-1 0 0 0,0 1 0 0 0,0 1 0 0 0,1-1 0 0 0,-1 1 0 0 0,1 0 0 0 0,-1 0 0 0 0,-7 6 0 0 0,5-3-125 0 0,-1 1-1 0 0,1-1 0 0 0,0 2 1 0 0,1-1-1 0 0,0 1 0 0 0,0 0 1 0 0,1 1-1 0 0,0-1 0 0 0,0 1 1 0 0,1 0-1 0 0,0 1 0 0 0,0-1 1 0 0,1 1-1 0 0,1 0 1 0 0,-3 11-1 0 0,4-11-155 0 0,1-1-1 0 0,1 1 1 0 0,-1 0 0 0 0,2 0-1 0 0,-1-1 1 0 0,1 1 0 0 0,1 0-1 0 0,0-1 1 0 0,0 1 0 0 0,1-1 0 0 0,0 0-1 0 0,1 0 1 0 0,0 0 0 0 0,0 0-1 0 0,1-1 1 0 0,0 1 0 0 0,0-1-1 0 0,1-1 1 0 0,0 1 0 0 0,0-1 0 0 0,1 0-1 0 0,11 9 1 0 0,-11-10-9 0 0,0-1-1 0 0,0 1 1 0 0,1-2 0 0 0,0 1-1 0 0,0-1 1 0 0,0 0 0 0 0,0-1-1 0 0,1 0 1 0 0,-1 0 0 0 0,1 0-1 0 0,0-2 1 0 0,0 1 0 0 0,0-1 0 0 0,0 0-1 0 0,0-1 1 0 0,0 0 0 0 0,0 0-1 0 0,0-1 1 0 0,0 0 0 0 0,-1-1-1 0 0,1 0 1 0 0,0 0 0 0 0,0-1-1 0 0,10-4 1 0 0,-13 4-30 0 0,-1-1 0 0 0,1 1 0 0 0,-1-1 0 0 0,0 0 0 0 0,-1 0 0 0 0,1 0 0 0 0,-1-1 0 0 0,1 0 0 0 0,-1 0 0 0 0,-1 0 0 0 0,1 0 0 0 0,-1-1 0 0 0,0 1 0 0 0,0-1 0 0 0,0 0 0 0 0,-1 0 0 0 0,0 0 0 0 0,0 0 0 0 0,-1 0 0 0 0,1 0 0 0 0,-1 0 0 0 0,-1-1 0 0 0,1 1 0 0 0,-1-12 0 0 0,-1 8 0 0 0,1 0 0 0 0,-1 0 0 0 0,-1 0 0 0 0,0 0 0 0 0,0 0 0 0 0,-1 0 0 0 0,0 1 0 0 0,-1-1 0 0 0,0 1 0 0 0,0 0 0 0 0,-1 0 0 0 0,0 0 0 0 0,-1 1 0 0 0,-12-15 0 0 0,6 11-16 0 0,-1 1-1 0 0,0 0 1 0 0,-1 1 0 0 0,0 0-1 0 0,-23-11 1 0 0,27 17-21 0 0,1-1 1 0 0,-2 1-1 0 0,1 1 0 0 0,0-1 1 0 0,-1 2-1 0 0,1-1 0 0 0,-1 2 1 0 0,0-1-1 0 0,-19 1 0 0 0,27 2-210 0 0,0-1-1 0 0,0 0 0 0 0,0 1 0 0 0,0 0 1 0 0,0 0-1 0 0,0 0 0 0 0,1 0 0 0 0,-1 0 1 0 0,0 1-1 0 0,0-1 0 0 0,-2 3 1 0 0,-6 10-3435 0 0,10-12 3104 0 0,1-1 1 0 0,-1 0-1 0 0,1 1 0 0 0,0-1 0 0 0,0 0 0 0 0,0 1 0 0 0,0-1 0 0 0,0 0 1 0 0,0 1-1 0 0,0-1 0 0 0,0 0 0 0 0,0 1 0 0 0,1 0 0 0 0,3 7-2431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5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6889 0 0,'4'49'11197'0'0,"11"24"-6788"0"0,-1-8-1397 0 0,-10-28 1685 0 0,-6-39-4316 0 0,-1-4-297 0 0,0 1 1 0 0,0-1 0 0 0,0 0-1 0 0,1 0 1 0 0,-1-1-1 0 0,2 1 1 0 0,-1 0 0 0 0,1-1-1 0 0,0 1 1 0 0,0-1 0 0 0,0 1-1 0 0,1-1 1 0 0,1-10-1 0 0,0 2 83 0 0,1 1-1 0 0,0-1 0 0 0,1 1 0 0 0,0-1 1 0 0,7-17-1 0 0,-7 27-166 0 0,-1-1 0 0 0,1 1 0 0 0,0-1 0 0 0,0 1 0 0 0,1 0 0 0 0,0 0 0 0 0,0 0 0 0 0,0 0 0 0 0,0 1 0 0 0,1 0 0 0 0,7-6 0 0 0,-10 9 0 0 0,0-1 0 0 0,0 1 0 0 0,0 0 0 0 0,0 0 0 0 0,1 0 0 0 0,-1 0 0 0 0,0 1 0 0 0,1-1 0 0 0,-1 1 0 0 0,0-1 0 0 0,1 1 0 0 0,-1 0 0 0 0,1 0 0 0 0,-1 0 0 0 0,0 0 0 0 0,1 0 0 0 0,-1 0 0 0 0,1 1 0 0 0,-1-1 0 0 0,0 1 0 0 0,1 0 0 0 0,-1 0 0 0 0,0 0 0 0 0,0 0 0 0 0,1 0 0 0 0,-1 0 0 0 0,0 0 0 0 0,0 1 0 0 0,0-1 0 0 0,-1 1 0 0 0,4 3 0 0 0,1 1 0 0 0,0 0 0 0 0,-1 1 0 0 0,0 0 0 0 0,0 0 0 0 0,-1 0 0 0 0,0 0 0 0 0,0 1 0 0 0,0 0 0 0 0,-1-1 0 0 0,-1 1 0 0 0,1 1 0 0 0,-1-1 0 0 0,0 0 0 0 0,-1 1 0 0 0,1 13 0 0 0,-3-16 0 0 0,-1 1 0 0 0,-4-5 0 0 0,-3-8 0 0 0,8 4 0 0 0,0 0 0 0 0,1 1 0 0 0,-1-1 0 0 0,1 0 0 0 0,0 1 0 0 0,-1-1 0 0 0,1 0 0 0 0,0 0 0 0 0,0 1 0 0 0,0-1 0 0 0,0 0 0 0 0,0 0 0 0 0,0 1 0 0 0,1-1 0 0 0,-1 0 0 0 0,0 0 0 0 0,1 1 0 0 0,1-3 0 0 0,13-31 0 0 0,-15 34 0 0 0,2-4 0 0 0,1 0 0 0 0,0 0 0 0 0,0 1 0 0 0,0-1 0 0 0,1 1 0 0 0,0-1 0 0 0,-1 1 0 0 0,2 0 0 0 0,-1 1 0 0 0,0-1 0 0 0,1 1 0 0 0,-1-1 0 0 0,1 1 0 0 0,8-3 0 0 0,-9 4 0 0 0,0 1 0 0 0,-1 0 0 0 0,1 1 0 0 0,0-1 0 0 0,0 0 0 0 0,0 1 0 0 0,-1 0 0 0 0,1 0 0 0 0,0 0 0 0 0,0 1 0 0 0,0-1 0 0 0,0 1 0 0 0,-1 0 0 0 0,1 0 0 0 0,0 0 0 0 0,-1 1 0 0 0,1-1 0 0 0,-1 1 0 0 0,1 0 0 0 0,-1 0 0 0 0,0 0 0 0 0,3 3 0 0 0,1 0-54 0 0,-1 1 0 0 0,0 0-1 0 0,0 0 1 0 0,-1 0 0 0 0,1 1 0 0 0,-1 0 0 0 0,-1 0 0 0 0,0 0-1 0 0,0 1 1 0 0,0-1 0 0 0,-1 1 0 0 0,0 0 0 0 0,0 0 0 0 0,-1 0-1 0 0,0 0 1 0 0,-1 1 0 0 0,1-1 0 0 0,-2 1 0 0 0,1 13 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5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0 127 608 0 0,'1'-13'900'0'0,"5"-2"5089"0"0,-6 14-5744 0 0,0 1 0 0 0,1 0 0 0 0,-1-1 1 0 0,0 1-1 0 0,1 0 0 0 0,-1-1 0 0 0,0 1 1 0 0,1 0-1 0 0,-1 0 0 0 0,0-1 0 0 0,1 1 1 0 0,-1 0-1 0 0,1 0 0 0 0,-1 0 1 0 0,0-1-1 0 0,1 1 0 0 0,-1 0 0 0 0,1 0 1 0 0,-1 0-1 0 0,0 0 0 0 0,1 0 0 0 0,-1 0 1 0 0,1 0-1 0 0,1 0 5 0 0,-1 1-1 0 0,0-1 1 0 0,0 1-1 0 0,0-1 1 0 0,0 1 0 0 0,0-1-1 0 0,0 1 1 0 0,0 0 0 0 0,0-1-1 0 0,0 1 1 0 0,0 0 0 0 0,1 2-1 0 0,8 9 728 0 0,-1 1 0 0 0,-1 1-1 0 0,0 0 1 0 0,-1 0-1 0 0,0 0 1 0 0,-2 1 0 0 0,7 21-1 0 0,-3-9 125 0 0,29 102 3507 0 0,-11-32-1991 0 0,-27-97-2617 0 0,0 0 0 0 0,0 0 0 0 0,0 1 0 0 0,0-1 0 0 0,0 0 0 0 0,0 0 0 0 0,0 0 0 0 0,0 0 0 0 0,0 0 0 0 0,0 0 0 0 0,0 1 0 0 0,0-1 0 0 0,0 0 0 0 0,0 0 0 0 0,1 0 0 0 0,-1 0 0 0 0,0 0 0 0 0,0 0 0 0 0,0 0 0 0 0,0 0 0 0 0,0 0 0 0 0,0 1 0 0 0,0-1 0 0 0,0 0 0 0 0,1 0 0 0 0,-1 0 0 0 0,0 0 0 0 0,0 0 0 0 0,0 0 0 0 0,0 0 0 0 0,0 0 0 0 0,0 0 0 0 0,0 0 0 0 0,1 0 0 0 0,-1 0 0 0 0,0 0 0 0 0,0 0 0 0 0,0 0 0 0 0,0 0 0 0 0,0 0 0 0 0,0 0 0 0 0,1 0 0 0 0,-1 0 0 0 0,0 0 0 0 0,0 0 0 0 0,0 0 0 0 0,0 0 0 0 0,0 0 0 0 0,0 0 0 0 0,0-1 0 0 0,1 1 0 0 0,-1 0 0 0 0,0 0 0 0 0,0 0 0 0 0,0 0 0 0 0,0 0 0 0 0,3-3 0 0 0,0 0 0 0 0,0 0 0 0 0,0 0 0 0 0,-1 0 0 0 0,1-1 0 0 0,-1 1 0 0 0,0-1 0 0 0,0 1 0 0 0,0-1 0 0 0,2-7 0 0 0,15-49 0 0 0,-12 36 0 0 0,105-326 0 0 0,-112 350-92 0 0,0-1 0 0 0,0 0 1 0 0,1 1-1 0 0,-1-1 0 0 0,0 0 0 0 0,1 1 1 0 0,-1-1-1 0 0,0 1 0 0 0,1-1 0 0 0,-1 0 0 0 0,0 1 1 0 0,1-1-1 0 0,-1 1 0 0 0,1-1 0 0 0,-1 1 1 0 0,1-1-1 0 0,-1 1 0 0 0,1 0 0 0 0,0-1 0 0 0,-1 1 1 0 0,1 0-1 0 0,-1-1 0 0 0,1 1 0 0 0,0 0 1 0 0,-1 0-1 0 0,1-1 0 0 0,0 1 0 0 0,-1 0 0 0 0,1 0 1 0 0,0 0-1 0 0,-1 0 0 0 0,1 0 0 0 0,0 0 1 0 0,0 0-1 0 0,-1 0 0 0 0,1 0 0 0 0,0 1 0 0 0,24 10-5994 0 0,-19-8 4522 0 0,21 10-2143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 8 0 0,'-15'-1'3060'0'0,"9"1"677"0"0,-15 5 10858 0 0,15 1-10948 0 0,27 10 1479 0 0,-6-9-4915 0 0,0-1 0 0 0,1 0 0 0 0,-1-2 0 0 0,1 1 0 0 0,1-2 0 0 0,-1 0 0 0 0,31 0 0 0 0,-16-3 16 0 0,0-1-1 0 0,0-1 1 0 0,37-9-1 0 0,-42 4-4231 0 0,16-1-5819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6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7657 0 0,'-16'11'4982'0'0,"9"-7"-3465"0"0,-1 2 0 0 0,1-1 1 0 0,0 1-1 0 0,0 0 0 0 0,0 0 0 0 0,1 1 0 0 0,0 0 1 0 0,1 0-1 0 0,-6 8 0 0 0,11-14-1478 0 0,-1 0 1 0 0,1-1-1 0 0,0 1 0 0 0,0 0 1 0 0,0 0-1 0 0,-1 0 0 0 0,1 0 0 0 0,0-1 1 0 0,0 1-1 0 0,0 0 0 0 0,0 0 1 0 0,0 0-1 0 0,0 0 0 0 0,1-1 0 0 0,-1 1 1 0 0,0 0-1 0 0,0 0 0 0 0,0 0 1 0 0,1-1-1 0 0,-1 1 0 0 0,1 0 0 0 0,-1 0 1 0 0,0-1-1 0 0,1 1 0 0 0,0 1 1 0 0,1 0 146 0 0,0-1 0 0 0,0 1 0 0 0,0-1 0 0 0,0 1 1 0 0,0-1-1 0 0,0 0 0 0 0,1 0 0 0 0,3 2 1 0 0,5 0 565 0 0,-1 0 1 0 0,22 2 0 0 0,-6-1-753 0 0,-16-2 0 0 0,0 0 0 0 0,1-1 0 0 0,-1 0 0 0 0,0-1 0 0 0,1 0 0 0 0,-1 0 0 0 0,0-1 0 0 0,1-1 0 0 0,11-2 0 0 0,-9-4-9330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7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52 764 0 0,'3'-17'8522'0'0,"-4"15"-8177"0"0,0-1 0 0 0,0 1-1 0 0,-1 0 1 0 0,1 0 0 0 0,-1 0 0 0 0,0 0-1 0 0,1 1 1 0 0,-1-1 0 0 0,0 0 0 0 0,0 1-1 0 0,0-1 1 0 0,0 1 0 0 0,-1 0 0 0 0,1 0-1 0 0,0-1 1 0 0,0 2 0 0 0,-3-2-1 0 0,-1 1 110 0 0,1-1 0 0 0,-1 1-1 0 0,1 1 1 0 0,-1-1-1 0 0,1 1 1 0 0,-1 0 0 0 0,-8 1-1 0 0,-2 2 208 0 0,-1 1-1 0 0,0 0 0 0 0,1 1 1 0 0,-21 9-1 0 0,21-7-182 0 0,0 1 0 0 0,1 1 1 0 0,0 1-1 0 0,0 0 0 0 0,-15 14 0 0 0,22-18-235 0 0,1 1 1 0 0,1 0-1 0 0,-1 0 0 0 0,1 1 1 0 0,0-1-1 0 0,0 1 0 0 0,1 1 1 0 0,0-1-1 0 0,1 1 1 0 0,0 0-1 0 0,-3 9 0 0 0,6-16-164 0 0,1 1-1 0 0,-1-1 0 0 0,1 1 0 0 0,0-1 1 0 0,-1 1-1 0 0,1-1 0 0 0,0 1 0 0 0,1-1 1 0 0,-1 1-1 0 0,0-1 0 0 0,1 1 0 0 0,-1-1 1 0 0,1 1-1 0 0,0-1 0 0 0,0 0 1 0 0,0 1-1 0 0,2 2 0 0 0,-1-1 4 0 0,1-1 0 0 0,-1 0-1 0 0,1 0 1 0 0,0-1 0 0 0,0 1 0 0 0,0-1-1 0 0,0 1 1 0 0,0-1 0 0 0,0 0 0 0 0,6 2-1 0 0,1 0 53 0 0,0 0 0 0 0,0 0 0 0 0,1-1-1 0 0,0-1 1 0 0,-1 0 0 0 0,1 0-1 0 0,13-1 1 0 0,-7 0 3 0 0,0-2 0 0 0,1 0 0 0 0,-1-1 0 0 0,18-4-1 0 0,-26 4-86 0 0,-1-1-1 0 0,1 0 1 0 0,-1 0-1 0 0,1 0 0 0 0,-1-1 1 0 0,0-1-1 0 0,-1 1 0 0 0,1-1 1 0 0,9-9-1 0 0,-14 11-65 0 0,0 0 0 0 0,-1 0 0 0 0,1 0 0 0 0,-1-1 0 0 0,1 1 1 0 0,-1-1-1 0 0,0 0 0 0 0,-1 1 0 0 0,1-1 0 0 0,0 0 0 0 0,-1 0 0 0 0,0 0 0 0 0,0 0 0 0 0,0 0 0 0 0,-1-1 1 0 0,1 1-1 0 0,-1 0 0 0 0,0 0 0 0 0,0 0 0 0 0,-1 0 0 0 0,1-1 0 0 0,-1 1 0 0 0,0 0 0 0 0,0 0 0 0 0,0 0 1 0 0,-1 0-1 0 0,1 0 0 0 0,-4-6 0 0 0,3 6-17 0 0,-1-1 0 0 0,1 1-1 0 0,-1 0 1 0 0,0-1 0 0 0,0 1 0 0 0,-1 0 0 0 0,1 1 0 0 0,-1-1 0 0 0,1 1-1 0 0,-1-1 1 0 0,0 1 0 0 0,-1 0 0 0 0,1 1 0 0 0,0-1 0 0 0,-1 1 0 0 0,0 0-1 0 0,1 0 1 0 0,-1 0 0 0 0,0 1 0 0 0,0-1 0 0 0,0 1 0 0 0,-9-1 0 0 0,12 2-160 0 0,0 1 0 0 0,0-1 0 0 0,0 0 0 0 0,0 0 0 0 0,1 1 0 0 0,-1-1 0 0 0,0 1 0 0 0,0 0 0 0 0,0 0 0 0 0,0-1 0 0 0,1 1 0 0 0,-1 0 0 0 0,0 0 0 0 0,1 1 0 0 0,-1-1 0 0 0,1 0 0 0 0,-1 0 0 0 0,0 2 0 0 0,-5 11-6505 0 0,11-6 140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93 143 424 0 0,'-12'-14'486'0'0,"7"8"396"0"0,-1 0 0 0 0,1-1 0 0 0,0 0 0 0 0,0-1 0 0 0,-5-11 0 0 0,9 17-693 0 0,1 1 0 0 0,-1-1 0 0 0,1 1 0 0 0,-1-1 0 0 0,1 1 1 0 0,0-1-1 0 0,0 1 0 0 0,0-1 0 0 0,0 1 0 0 0,0-1 0 0 0,0 0 0 0 0,0 1 0 0 0,0-1 0 0 0,1 1 1 0 0,-1-1-1 0 0,1 1 0 0 0,-1-1 0 0 0,1 1 0 0 0,-1 0 0 0 0,1-1 0 0 0,0 1 0 0 0,0-1 0 0 0,-1 1 0 0 0,1 0 1 0 0,0 0-1 0 0,0 0 0 0 0,1-1 0 0 0,-1 1 0 0 0,0 0 0 0 0,0 0 0 0 0,0 1 0 0 0,1-1 0 0 0,-1 0 0 0 0,0 0 1 0 0,1 1-1 0 0,-1-1 0 0 0,3 0 0 0 0,10-5 404 0 0,0 1 0 0 0,0 1 0 0 0,1 1 0 0 0,0 0 0 0 0,0 0 0 0 0,0 2 0 0 0,0 0 1 0 0,16 0-1 0 0,-1 3 249 0 0,0 0 0 0 0,-1 2 0 0 0,35 9 1 0 0,-47-8-409 0 0,1 1-1 0 0,-1 0 1 0 0,0 1 0 0 0,0 1 0 0 0,29 19 0 0 0,-39-22-259 0 0,0 0 1 0 0,0 1-1 0 0,0 0 1 0 0,-1 0-1 0 0,0 0 0 0 0,6 10 1 0 0,-9-12-66 0 0,0 0 0 0 0,-1 1 0 0 0,0-1 0 0 0,0 1 0 0 0,0-1 0 0 0,0 1 1 0 0,-1 0-1 0 0,0 0 0 0 0,0-1 0 0 0,0 1 0 0 0,0 10 0 0 0,-1-11-40 0 0,-1 0-1 0 0,0 1 1 0 0,1-1 0 0 0,-2 0-1 0 0,1 0 1 0 0,0 0 0 0 0,-1 0-1 0 0,0 0 1 0 0,0 0-1 0 0,0 0 1 0 0,0-1 0 0 0,-1 1-1 0 0,1-1 1 0 0,-4 4 0 0 0,-2 2 64 0 0,0-1 1 0 0,-1 0 0 0 0,-18 12 0 0 0,7-7-8 0 0,-1-2-1 0 0,0 0 1 0 0,-1-2 0 0 0,1 0 0 0 0,-2-1 0 0 0,1-2 0 0 0,-27 5 0 0 0,1-3-325 0 0,0-2 0 0 0,-70-1-1 0 0,107-5-34 0 0,5 0-184 0 0,-1 1 0 0 0,1-1 0 0 0,-1-1 0 0 0,1 1 0 0 0,-1-1 0 0 0,1-1 0 0 0,0 1 0 0 0,-1-1 0 0 0,-5-2 0 0 0,24-4-5932 0 0,-8 5 5288 0 0,13-5-1847 0 0,2 2 419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17 127 8233 0 0,'-16'-122'17449'0'0,"15"121"-16841"0"0,1 1-575 0 0,1 0 0 0 0,-1 0 1 0 0,0 0-1 0 0,0 0 0 0 0,0 1 1 0 0,0-1-1 0 0,0 0 0 0 0,0 0 1 0 0,0 0-1 0 0,1 0 0 0 0,-1 0 1 0 0,0 0-1 0 0,0 0 0 0 0,0 1 0 0 0,0-1 1 0 0,0 0-1 0 0,1 0 0 0 0,-1 0 1 0 0,0 0-1 0 0,0 0 0 0 0,0 0 1 0 0,0 0-1 0 0,1 0 0 0 0,-1 0 1 0 0,0 0-1 0 0,0 0 0 0 0,0 0 1 0 0,0 0-1 0 0,1 0 0 0 0,-1 0 1 0 0,0 0-1 0 0,0 0 0 0 0,0 0 0 0 0,0 0 1 0 0,1 0-1 0 0,-1 0 0 0 0,0-1 1 0 0,0 1-1 0 0,0 0 0 0 0,0 0 1 0 0,0 0-1 0 0,1 0 0 0 0,-1 0 1 0 0,0 0-1 0 0,0 0 0 0 0,0-1 1 0 0,0 1-1 0 0,0 0 0 0 0,0 0 1 0 0,0 0-1 0 0,0 0 0 0 0,1 0 0 0 0,-1-1 1 0 0,0 1-1 0 0,0 0 0 0 0,0 0 1 0 0,0 0-1 0 0,0 0 0 0 0,0-1 1 0 0,0 1-1 0 0,0 0 0 0 0,0 0 1 0 0,0 0-1 0 0,0 0 0 0 0,0-1 1 0 0,0 1-1 0 0,9 9 619 0 0,-3-2-765 0 0,-1 0 56 0 0,0 0 0 0 0,-1 0 0 0 0,0 1 0 0 0,0 0 1 0 0,3 9-1 0 0,6 12-1238 0 0,1-4-891 0 0,13 10-5607 0 0,-13-21 4800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8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370 110 260 0 0,'0'-1'533'0'0,"0"-1"-1"0"0,0 0 1 0 0,-1 1 0 0 0,1-1-1 0 0,0 0 1 0 0,-1 1-1 0 0,1-1 1 0 0,-1 1 0 0 0,0-1-1 0 0,1 0 1 0 0,-1 1 0 0 0,0 0-1 0 0,0-1 1 0 0,0 1-1 0 0,0-1 1 0 0,0 1 0 0 0,-3-2-1 0 0,1 0 178 0 0,-1 1 0 0 0,1-1 0 0 0,-1 1-1 0 0,0 0 1 0 0,0 0 0 0 0,-8-2 0 0 0,-2 0 562 0 0,0 0 0 0 0,0 2 0 0 0,-18-2 0 0 0,22 3-788 0 0,0 1-1 0 0,0 1 1 0 0,0 0 0 0 0,0 0 0 0 0,0 1 0 0 0,0 0-1 0 0,0 1 1 0 0,1 0 0 0 0,-1 1 0 0 0,1 0 0 0 0,-10 5-1 0 0,8-3-150 0 0,1 0 0 0 0,0 1-1 0 0,1 0 1 0 0,-1 1 0 0 0,1 0-1 0 0,0 0 1 0 0,1 1 0 0 0,-14 18-1 0 0,19-22-219 0 0,0-1 0 0 0,1 0 0 0 0,0 1-1 0 0,-1-1 1 0 0,2 1 0 0 0,-1 0 0 0 0,0 0 0 0 0,1 0-1 0 0,0 0 1 0 0,0 0 0 0 0,0 0 0 0 0,1 0-1 0 0,0 0 1 0 0,0 0 0 0 0,0 0 0 0 0,1 0 0 0 0,-1 0-1 0 0,1 0 1 0 0,0 0 0 0 0,1 0 0 0 0,-1 0-1 0 0,1-1 1 0 0,0 1 0 0 0,0 0 0 0 0,5 6 0 0 0,-3-5-61 0 0,0 0 1 0 0,0-1 0 0 0,1 0 0 0 0,0 0 0 0 0,0 0 0 0 0,0-1 0 0 0,1 0 0 0 0,0 0 0 0 0,-1 0 0 0 0,1 0 0 0 0,0-1 0 0 0,1 0 0 0 0,-1-1 0 0 0,1 1 0 0 0,-1-1 0 0 0,1 0 0 0 0,0-1 0 0 0,9 1 0 0 0,-10-1-110 0 0,0 0 1 0 0,1-1 0 0 0,-1 0 0 0 0,0 0 0 0 0,0-1-1 0 0,1 0 1 0 0,-1 0 0 0 0,0 0 0 0 0,0-1-1 0 0,0 0 1 0 0,0 0 0 0 0,10-6 0 0 0,-11 5 25 0 0,-1 0-1 0 0,0 0 1 0 0,0-1 0 0 0,0 1 0 0 0,0-1 0 0 0,-1 0-1 0 0,0 0 1 0 0,0-1 0 0 0,0 1 0 0 0,0-1 0 0 0,0 1-1 0 0,-1-1 1 0 0,0 0 0 0 0,0 0 0 0 0,2-8 0 0 0,-2 4 41 0 0,0-1 1 0 0,-1 1 0 0 0,0-1 0 0 0,-1 1 0 0 0,0-1-1 0 0,0 1 1 0 0,-1-1 0 0 0,-1 1 0 0 0,1-1-1 0 0,-1 1 1 0 0,-1 0 0 0 0,0 0 0 0 0,0 0 0 0 0,-1 0-1 0 0,-8-14 1 0 0,7 13-123 0 0,0 2-1 0 0,-1-1 1 0 0,0 1-1 0 0,-1 0 1 0 0,0 0-1 0 0,0 1 0 0 0,0-1 1 0 0,-1 2-1 0 0,0-1 1 0 0,-1 1-1 0 0,1 0 1 0 0,-1 1-1 0 0,0 0 1 0 0,-15-5-1 0 0,8 9-2453 0 0,15 1 2315 0 0,1 0 0 0 0,-1 0 0 0 0,1 0-1 0 0,0 0 1 0 0,-1 0 0 0 0,1 0 0 0 0,0 0-1 0 0,-1 0 1 0 0,1 0 0 0 0,0 0 0 0 0,-1 1-1 0 0,1-1 1 0 0,0 0 0 0 0,-1 0 0 0 0,1 1-1 0 0,-2 1-2009 0 0,2-2 2010 0 0,0 1 0 0 0,-1-1 0 0 0,1 0-1 0 0,0 1 1 0 0,0-1 0 0 0,0 1 0 0 0,0-1-1 0 0,0 0 1 0 0,0 1 0 0 0,0-1 0 0 0,0 0-1 0 0,0 1 1 0 0,0-1 0 0 0,0 1 0 0 0,0-1-1 0 0,0 1 1 0 0,2 7-2626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9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91 660 0 0,'3'-5'877'0'0,"-1"1"0"0"0,1-1-1 0 0,0 0 1 0 0,0 1 0 0 0,0 0 0 0 0,1 0-1 0 0,-1 0 1 0 0,1 0 0 0 0,0 0 0 0 0,0 1-1 0 0,7-5 1 0 0,-3 3 57 0 0,1 0 1 0 0,-1 1-1 0 0,1 1 0 0 0,-1-1 1 0 0,1 1-1 0 0,12-2 0 0 0,-6 2-68 0 0,0 1-1 0 0,0 1 1 0 0,0 0-1 0 0,0 1 1 0 0,0 0-1 0 0,0 1 1 0 0,-1 1-1 0 0,19 4 1 0 0,-30-5-685 0 0,1 0 1 0 0,-1 0-1 0 0,0 0 1 0 0,1 0-1 0 0,-1 1 1 0 0,0-1-1 0 0,0 1 1 0 0,0 0-1 0 0,0 0 0 0 0,0 0 1 0 0,0 0-1 0 0,0 0 1 0 0,-1 1-1 0 0,1-1 1 0 0,-1 1-1 0 0,0 0 1 0 0,4 6-1 0 0,-5-6-79 0 0,0 0 0 0 0,0 0-1 0 0,0 0 1 0 0,0 1 0 0 0,-1-1 0 0 0,1 0 0 0 0,-1 0-1 0 0,0 1 1 0 0,0-1 0 0 0,0 0 0 0 0,-1 1 0 0 0,1-1-1 0 0,-1 0 1 0 0,0 1 0 0 0,0-1 0 0 0,0 0-1 0 0,0 0 1 0 0,0 0 0 0 0,-3 4 0 0 0,-6 10 112 0 0,-1 1 1 0 0,-1-2-1 0 0,0 0 1 0 0,-19 18-1 0 0,19-21-106 0 0,1 0-1 0 0,-1 0 0 0 0,2 1 1 0 0,0 1-1 0 0,1 0 1 0 0,-11 23-1 0 0,19-37-106 0 0,1 1 1 0 0,-1 0-1 0 0,0-1 1 0 0,1 1-1 0 0,-1 0 1 0 0,1 0-1 0 0,0 0 0 0 0,0 0 1 0 0,-1-1-1 0 0,1 1 1 0 0,0 0-1 0 0,0 0 1 0 0,1 0-1 0 0,-1 0 0 0 0,0-1 1 0 0,1 1-1 0 0,-1 0 1 0 0,1 0-1 0 0,-1-1 1 0 0,1 1-1 0 0,0 0 0 0 0,0-1 1 0 0,1 3-1 0 0,0-2 2 0 0,0 0 1 0 0,0-1-1 0 0,1 1 0 0 0,-1 0 0 0 0,0-1 0 0 0,1 1 0 0 0,-1-1 0 0 0,1 0 0 0 0,-1 0 0 0 0,1 0 0 0 0,0 0 0 0 0,0-1 0 0 0,4 2 0 0 0,9-1 8 0 0,-1 0-1 0 0,1-1 1 0 0,-1 0-1 0 0,21-4 1 0 0,20-3-71 0 0,76-19-1 0 0,-114 23-2381 0 0,-11 2-1275 0 0,7-2-6909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19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7597 0 0,'1'-8'2496'0'0,"5"-32"5208"0"0,-5 38-7341 0 0,-1 1 1 0 0,0-1 0 0 0,1 1 0 0 0,0-1 0 0 0,-1 0 0 0 0,1 1 0 0 0,0-1 0 0 0,0 1 0 0 0,0-1 0 0 0,-1 1 0 0 0,2 0 0 0 0,-1-1 0 0 0,0 1-1 0 0,0 0 1 0 0,0 0 0 0 0,1 0 0 0 0,-1 0 0 0 0,0 0 0 0 0,2-1 0 0 0,-2 2-265 0 0,0 0 0 0 0,0 0 0 0 0,-1 0 0 0 0,1 0 0 0 0,0 1 0 0 0,-1-1 0 0 0,1 0 0 0 0,0 1 0 0 0,-1-1 0 0 0,1 0 0 0 0,0 1 0 0 0,-1-1 0 0 0,1 1 0 0 0,-1-1 0 0 0,1 1 0 0 0,-1-1 0 0 0,1 1 1 0 0,-1-1-1 0 0,1 1 0 0 0,-1-1 0 0 0,1 1 0 0 0,-1 1 0 0 0,10 13 987 0 0,38 116 1077 0 0,-34-88-1080 0 0,29 62-1 0 0,-39-97-1082 0 0,-3-4 0 0 0,1 0 0 0 0,-1-1 0 0 0,1 1 0 0 0,0-1 0 0 0,0 0 0 0 0,0 1 0 0 0,1-1 0 0 0,-1 0 0 0 0,1 0 0 0 0,0-1 0 0 0,4 5 0 0 0,-3-6 0 0 0,-2-1 0 0 0,1-1 0 0 0,-1 1 0 0 0,0 0 0 0 0,0-1 0 0 0,0 0 0 0 0,0 1 0 0 0,0-1 0 0 0,0 0 0 0 0,-1 0 0 0 0,1 0 0 0 0,0 0 0 0 0,0 0 0 0 0,-1 0 0 0 0,1-1 0 0 0,0 1 0 0 0,-1-1 0 0 0,1 1 0 0 0,-1-1 0 0 0,2-2 0 0 0,2-2 0 0 0,9-7 0 0 0,124-126 0 0 0,-104 100 0 0 0,53-74 0 0 0,-86 111 0 0 0,5-6 0 0 0,-1 0 0 0 0,0 0 0 0 0,0 0 0 0 0,-1-1 0 0 0,0 0 0 0 0,0 0 0 0 0,4-18 0 0 0,-8 22 0 0 0,-3-3-51 0 0,-3 5-3165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5:22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1 568 0 0,'-10'1'4893'0'0,"7"4"-3608"0"0,1-1 1 0 0,0 1-1 0 0,0 0 0 0 0,0 0 1 0 0,1 0-1 0 0,-1 0 0 0 0,0 7 1 0 0,2-11-1141 0 0,0 0 0 0 0,0 0 0 0 0,0 0 0 0 0,0 0 0 0 0,0 0 0 0 0,0 0 1 0 0,0 1-1 0 0,0-1 0 0 0,0 0 0 0 0,0 0 0 0 0,1 0 0 0 0,-1 0 1 0 0,1 0-1 0 0,-1 0 0 0 0,0 0 0 0 0,1 0 0 0 0,0 0 0 0 0,-1 0 1 0 0,1 0-1 0 0,0 0 0 0 0,-1 0 0 0 0,1 0 0 0 0,0 0 0 0 0,0-1 0 0 0,0 1 1 0 0,0 0-1 0 0,-1-1 0 0 0,1 1 0 0 0,0 0 0 0 0,0-1 0 0 0,1 1 1 0 0,-1-1-1 0 0,0 0 0 0 0,0 1 0 0 0,0-1 0 0 0,0 0 0 0 0,0 0 1 0 0,0 1-1 0 0,0-1 0 0 0,0 0 0 0 0,1 0 0 0 0,1-1 0 0 0,1 1 68 0 0,1 0 0 0 0,-1-1-1 0 0,1 1 1 0 0,-1-1-1 0 0,1 0 1 0 0,-1-1-1 0 0,0 1 1 0 0,5-3 0 0 0,-7 3-160 0 0,-1 1 1 0 0,1-1 0 0 0,-1 0-1 0 0,1 0 1 0 0,-1 0 0 0 0,1 0-1 0 0,-1 0 1 0 0,0 0 0 0 0,0-1 0 0 0,1 1-1 0 0,-1 0 1 0 0,0-1 0 0 0,0 1-1 0 0,0 0 1 0 0,-1-1 0 0 0,1 1-1 0 0,0-1 1 0 0,0 0 0 0 0,-1 1 0 0 0,1-1-1 0 0,-1 0 1 0 0,0 1 0 0 0,1-1-1 0 0,-1-2 1 0 0,-6-5-1110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6:14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60 264 504 0 0,'-24'-5'5142'0'0,"-12"-2"16091"0"0,45 14-20937 0 0,2-3 240 0 0,0-1 0 0 0,0 1 0 0 0,0-2 0 0 0,19 3 0 0 0,-13-3-202 0 0,105 15 955 0 0,228 1 0 0 0,1084-28-1289 0 0,-1121 4 0 0 0,-113 0 0 0 0,218-2 0 0 0,-97 9 0 0 0,-53 2 0 0 0,-5-3 0 0 0,60-3 0 0 0,8-6 0 0 0,159-14 0 0 0,-231 10 0 0 0,173-9 0 0 0,160 5 0 0 0,-269 8 0 0 0,-33-2 0 0 0,313-26 0 0 0,-360 16 0 0 0,14-4 0 0 0,-183 19 0 0 0,88-6 0 0 0,-66 6 0 0 0,-86 5 0 0 0,40-2 0 0 0,26-1 0 0 0,105-5 0 0 0,375-6 0 0 0,-327 11 0 0 0,525-24 0 0 0,-666 21 0 0 0,-80 6 0 0 0,-4 0-239 0 0,-17 2-9041 0 0,9 0 7907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6:15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34 212 0 0,'-8'-34'17219'0'0,"8"39"-16216"0"0,-18 367 7951 0 0,14-316-7534 0 0,7 95-1 0 0,18 54 1121 0 0,-18-171-4528 0 0,-3-33 992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6:15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15 216 0 0,'-38'-5'3358'0'0,"13"4"8945"0"0,28 3-10727 0 0,15 3-604 0 0,0 0 1 0 0,0-1-1 0 0,1-1 1 0 0,-1-1-1 0 0,36 0 1 0 0,-22-1-165 0 0,189 3 1821 0 0,-116-3-1522 0 0,68 1-94 0 0,356-7 2909 0 0,-482 1-3922 0 0,79-18 0 0 0,-121 21 0 0 0,16-6-12674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01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28 548 0 0,'-9'-18'7101'0'0,"7"17"-6700"0"0,0 0 0 0 0,1 0-1 0 0,-1 0 1 0 0,0 0-1 0 0,0 0 1 0 0,0 0 0 0 0,1 1-1 0 0,-1-1 1 0 0,0 1-1 0 0,0-1 1 0 0,0 1 0 0 0,-3 0 907 0 0,2 1-434 0 0,-1 1-483 0 0,0-1 1 0 0,1 1-1 0 0,-1 0 1 0 0,1 0-1 0 0,0 0 1 0 0,0 1-1 0 0,0-1 0 0 0,0 1 1 0 0,0 0-1 0 0,0 0 1 0 0,1 0-1 0 0,-4 5 1 0 0,5-7-334 0 0,1 0 1 0 0,0-1-1 0 0,0 1 1 0 0,0 0-1 0 0,0-1 0 0 0,0 1 1 0 0,0-1-1 0 0,0 1 1 0 0,1 0-1 0 0,-1-1 1 0 0,0 1-1 0 0,0 0 1 0 0,0-1-1 0 0,1 1 0 0 0,-1-1 1 0 0,0 1-1 0 0,0-1 1 0 0,1 1-1 0 0,-1-1 1 0 0,1 1-1 0 0,-1-1 1 0 0,0 1-1 0 0,1-1 0 0 0,-1 1 1 0 0,1-1-1 0 0,-1 0 1 0 0,1 1-1 0 0,-1-1 1 0 0,1 0-1 0 0,-1 1 1 0 0,1-1-1 0 0,0 0 1 0 0,-1 0-1 0 0,2 1 0 0 0,20 7 1258 0 0,-21-8-1240 0 0,0 0 0 0 0,1 0-1 0 0,-1 0 1 0 0,0 0-1 0 0,0 0 1 0 0,1 0-1 0 0,-1 0 1 0 0,0 0-1 0 0,1-1 1 0 0,-1 1-1 0 0,0 0 1 0 0,0-1 0 0 0,1 1-1 0 0,-1-1 1 0 0,0 0-1 0 0,0 1 1 0 0,0-1-1 0 0,0 0 1 0 0,0 0-1 0 0,0 1 1 0 0,0-1-1 0 0,0 0 1 0 0,0 0 0 0 0,0 0-1 0 0,-1 0 1 0 0,1 0-1 0 0,0 0 1 0 0,0-3-1 0 0,0 3 119 0 0,-7-5 116 0 0,6 5-295 0 0,-1 0-1 0 0,1 0 1 0 0,-1 1 0 0 0,0-1 0 0 0,1 0-1 0 0,-1 0 1 0 0,0 0 0 0 0,1 1 0 0 0,-1-1-1 0 0,0 0 1 0 0,0 1 0 0 0,0-1 0 0 0,-1 0-1 0 0,-4 0-1314 0 0,18 12-6772 0 0,8-1 5223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6:22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14 384 0 0,'-2'-13'15985'0'0,"11"37"-14891"0"0,-1 0-1 0 0,-1 1 1 0 0,-1 0 0 0 0,-1 0 0 0 0,3 40 0 0 0,8 38 776 0 0,22 70 846 0 0,-38-171-2817 0 0,12 6-4527 0 0,4-14-3226 0 0,-12 4 5292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8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41 132 0 0,'0'-1'231'0'0,"1"0"-1"0"0,-1 0 1 0 0,0-1 0 0 0,1 1-1 0 0,-1 0 1 0 0,0 0 0 0 0,1-1-1 0 0,-1 1 1 0 0,0 0 0 0 0,0 0-1 0 0,0-1 1 0 0,0 1 0 0 0,-1 0-1 0 0,1-1 1 0 0,0 1 0 0 0,-1-1-1 0 0,0-12 4563 0 0,1 14-4744 0 0,0 0-1 0 0,0 0 1 0 0,0-1 0 0 0,0 1-1 0 0,0 0 1 0 0,0 0 0 0 0,0 0-1 0 0,0 0 1 0 0,0 0-1 0 0,0 0 1 0 0,0-1 0 0 0,0 1-1 0 0,0 0 1 0 0,0 0 0 0 0,0 0-1 0 0,0 0 1 0 0,-1 0 0 0 0,1-1-1 0 0,0 1 1 0 0,0 0-1 0 0,0 0 1 0 0,0 0 0 0 0,0 0-1 0 0,0 0 1 0 0,0 0 0 0 0,0 0-1 0 0,0 0 1 0 0,0-1 0 0 0,-1 1-1 0 0,1 0 1 0 0,0 0-1 0 0,0 0 1 0 0,0 0 0 0 0,0 0-1 0 0,0 0 1 0 0,0 0 0 0 0,-1 0-1 0 0,1 0 1 0 0,0 0 0 0 0,0 0-1 0 0,0 0 1 0 0,0 0-1 0 0,0 0 1 0 0,-1 0 0 0 0,1 0-1 0 0,0 0 1 0 0,0 0 0 0 0,-8 5 2322 0 0,-5 7 305 0 0,5 0-2051 0 0,1-1 0 0 0,1 1-1 0 0,0 0 1 0 0,1 1 0 0 0,0-1-1 0 0,0 1 1 0 0,2 0 0 0 0,-1 0-1 0 0,2 1 1 0 0,0-1 0 0 0,0 1-1 0 0,1 15 1 0 0,1-21-490 0 0,0-1 0 0 0,1 1-1 0 0,0 0 1 0 0,0 0 0 0 0,0-1 0 0 0,1 1 0 0 0,0-1-1 0 0,1 0 1 0 0,0 1 0 0 0,0-1 0 0 0,0 0-1 0 0,1 0 1 0 0,0-1 0 0 0,0 1 0 0 0,1-1 0 0 0,0 0-1 0 0,0 0 1 0 0,0-1 0 0 0,1 1 0 0 0,0-1 0 0 0,0 0-1 0 0,11 7 1 0 0,-10-9-243 0 0,-1-1-1 0 0,1 1 0 0 0,0-1 1 0 0,0-1-1 0 0,0 1 0 0 0,0-1 1 0 0,0 0-1 0 0,0-1 0 0 0,0 0 1 0 0,1 0-1 0 0,-1 0 1 0 0,0-1-1 0 0,0 0 0 0 0,0 0 1 0 0,0-1-1 0 0,0 0 0 0 0,6-3 1 0 0,-2 2-438 0 0,-1-2 0 0 0,0 1 0 0 0,0-2 1 0 0,0 1-1 0 0,-1-1 0 0 0,0 0 0 0 0,0-1 1 0 0,0 0-1 0 0,-1-1 0 0 0,10-11 0 0 0,-8 0-6173 0 0,-9 14 4529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6:22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89 208 0 0,'0'-4'1050'0'0,"0"0"0"0"0,0 0 0 0 0,0-1-1 0 0,-1 1 1 0 0,1 0 0 0 0,-1 0 0 0 0,0 0 0 0 0,0 0-1 0 0,-3-5 1 0 0,4 8 99 0 0,-17-18 2007 0 0,14 17-2810 0 0,0 0 1 0 0,0 1-1 0 0,0-1 0 0 0,0 0 0 0 0,0 1 0 0 0,0 0 0 0 0,-1 0 0 0 0,1 0 0 0 0,-1 0 0 0 0,1 0 0 0 0,-1 1 0 0 0,1-1 0 0 0,-1 1 0 0 0,-6 1 1 0 0,4-1-44 0 0,-1 1 0 0 0,1 1 0 0 0,0 0 0 0 0,0 0 0 0 0,0 0 0 0 0,0 0 1 0 0,-9 6-1 0 0,-2 2 149 0 0,1 2 0 0 0,1-1 0 0 0,0 2 0 0 0,-17 18 0 0 0,26-25-236 0 0,0 1 0 0 0,1-1 1 0 0,-1 1-1 0 0,2 0 0 0 0,-1 0 0 0 0,1 1 1 0 0,0-1-1 0 0,0 1 0 0 0,1 0 1 0 0,0 0-1 0 0,1 0 0 0 0,-1 1 0 0 0,-1 15 1 0 0,4-19-137 0 0,0 0 0 0 0,0 0 0 0 0,1 0 0 0 0,-1 0 0 0 0,1 0 0 0 0,0 0 0 0 0,0-1 0 0 0,1 1 0 0 0,-1 0 0 0 0,1-1 0 0 0,0 1 0 0 0,1-1 0 0 0,-1 0 0 0 0,1 0 0 0 0,-1 0 0 0 0,1 0 0 0 0,1 0 0 0 0,-1 0 0 0 0,0-1-1 0 0,1 1 1 0 0,0-1 0 0 0,0 0 0 0 0,0 0 0 0 0,0-1 0 0 0,5 3 0 0 0,-1 0-1 0 0,0-1-1 0 0,0-1 1 0 0,0 1-1 0 0,0-1 1 0 0,1-1-1 0 0,-1 0 1 0 0,1 0-1 0 0,-1 0 1 0 0,1-1-1 0 0,0-1 1 0 0,0 1-1 0 0,14-2 1 0 0,-16-1-58 0 0,1 1 1 0 0,-1-1-1 0 0,0 0 1 0 0,0 0-1 0 0,0-1 1 0 0,0 0-1 0 0,-1 0 0 0 0,1-1 1 0 0,-1 0-1 0 0,0 0 1 0 0,0 0-1 0 0,0-1 1 0 0,0 0-1 0 0,-1 0 0 0 0,8-9 1 0 0,-7 6-19 0 0,1-1-1 0 0,-1 1 1 0 0,-1-1 0 0 0,1 0-1 0 0,-1-1 1 0 0,-1 1 0 0 0,0-1 0 0 0,0 0-1 0 0,2-13 1 0 0,-5 18-7 0 0,0 0 0 0 0,0-1 0 0 0,-1 1 0 0 0,0-1 0 0 0,0 1 0 0 0,0 0 0 0 0,-1-1 0 0 0,0 1 0 0 0,0 0 0 0 0,0-1 0 0 0,-1 1 0 0 0,1 0 0 0 0,-1 0 0 0 0,0 0 0 0 0,-1 0 0 0 0,1 0 0 0 0,-1 1 0 0 0,0-1 0 0 0,0 1 0 0 0,-6-6 0 0 0,0 1-5 0 0,0 1 0 0 0,0 0 0 0 0,0 1 0 0 0,-1 0 0 0 0,-1 0 0 0 0,1 1 0 0 0,-13-5-1 0 0,16 8-283 0 0,0 0 0 0 0,-1 0-1 0 0,1 1 1 0 0,-1 0-1 0 0,1 1 1 0 0,-1-1 0 0 0,0 1-1 0 0,1 1 1 0 0,-1-1-1 0 0,0 1 1 0 0,1 1 0 0 0,-13 1-1 0 0,7 4-952 0 0,6-1-1581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6:2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17 144 0 0,'0'0'8462'0'0,"-3"-2"-7016"0"0,-8-8-87 0 0,8 7-68 0 0,0 3-750 0 0,0-1 0 0 0,0 1 1 0 0,0 0-1 0 0,0 0 0 0 0,0 0 1 0 0,0 0-1 0 0,0 1 0 0 0,0-1 1 0 0,0 1-1 0 0,0-1 0 0 0,-3 2 1 0 0,6-2-543 0 0,-11 5 438 0 0,-1-1 0 0 0,0 2 0 0 0,1 0 0 0 0,0 0 0 0 0,0 1 0 0 0,1 0 0 0 0,0 1 0 0 0,0 0 0 0 0,1 0 0 0 0,0 1 0 0 0,0 0 0 0 0,1 1 0 0 0,1 0 0 0 0,-1 0 0 0 0,2 1-1 0 0,-1 0 1 0 0,1 0 0 0 0,1 1 0 0 0,0-1 0 0 0,-6 25 0 0 0,10-30-308 0 0,0-1 1 0 0,1 1-1 0 0,-1 0 0 0 0,2 0 0 0 0,-1 0 0 0 0,0-1 0 0 0,1 1 0 0 0,0 0 0 0 0,1 0 0 0 0,-1-1 1 0 0,1 1-1 0 0,0-1 0 0 0,5 9 0 0 0,-3-6 7 0 0,1-1 1 0 0,0 0-1 0 0,0 0 1 0 0,1 0-1 0 0,0 0 1 0 0,0-1-1 0 0,0 0 1 0 0,13 9-1 0 0,-12-10-94 0 0,1 0 0 0 0,-1-1 0 0 0,1 0 0 0 0,0 0-1 0 0,-1 0 1 0 0,2-1 0 0 0,-1 0 0 0 0,0-1 0 0 0,1 0 0 0 0,-1 0 0 0 0,1-1 0 0 0,-1 0 0 0 0,1 0 0 0 0,0-1-1 0 0,-1 0 1 0 0,1-1 0 0 0,0 0 0 0 0,-1 0 0 0 0,14-4 0 0 0,-17 2-46 0 0,-1 1-1 0 0,0-1 1 0 0,0 1-1 0 0,0-1 1 0 0,0 0 0 0 0,0-1-1 0 0,0 1 1 0 0,-1-1-1 0 0,0 0 1 0 0,0 0-1 0 0,0 0 1 0 0,0 0 0 0 0,0 0-1 0 0,-1 0 1 0 0,0-1-1 0 0,0 1 1 0 0,0-1 0 0 0,-1 0-1 0 0,3-7 1 0 0,-3 5-4 0 0,1 0 0 0 0,-1 0 0 0 0,0 0 0 0 0,0-1 0 0 0,-1 1 0 0 0,0 0 0 0 0,0-1 0 0 0,-1 1 0 0 0,0 0 0 0 0,0 0 0 0 0,-1 0 1 0 0,-4-13-1 0 0,0 10-10 0 0,1 0 0 0 0,-2 0 1 0 0,1 1-1 0 0,-1-1 0 0 0,-1 2 1 0 0,0-1-1 0 0,0 1 0 0 0,0 0 1 0 0,-1 1-1 0 0,0-1 0 0 0,-12-5 0 0 0,9 5-470 0 0,-1 2-1 0 0,1-1 0 0 0,-2 2 1 0 0,1-1-1 0 0,-15-3 0 0 0,25 9 47 0 0,0-1-1 0 0,1 1 0 0 0,-1-1 1 0 0,0 1-1 0 0,0 0 0 0 0,1 0 1 0 0,-6 0-1 0 0,-8 7-8285 0 0,11-3 5875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6:23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19 172 0 0,'7'10'1233'0'0,"0"1"1"0"0,0 0-1 0 0,-1 0 0 0 0,0 1 0 0 0,-1 0 1 0 0,0 0-1 0 0,-1 0 0 0 0,0 0 0 0 0,-1 1 1 0 0,-1-1-1 0 0,0 1 0 0 0,-1 0 1 0 0,0 0-1 0 0,-1 19 0 0 0,0-32-1099 0 0,0 0 0 0 0,0 1 0 0 0,0-1 0 0 0,0 1 0 0 0,0-1 0 0 0,0 0 0 0 0,0 1 0 0 0,0-1 0 0 0,0 0 0 0 0,0 1 0 0 0,0-1 0 0 0,0 0 0 0 0,-1 1 0 0 0,1-1-1 0 0,0 0 1 0 0,0 1 0 0 0,0-1 0 0 0,0 0 0 0 0,-1 1 0 0 0,1-1 0 0 0,0 0 0 0 0,0 0 0 0 0,-1 1 0 0 0,1-1 0 0 0,0 0 0 0 0,0 0 0 0 0,-1 1 0 0 0,1-1 0 0 0,0 0 0 0 0,-1 0 0 0 0,1 1 0 0 0,-8-9 1628 0 0,-4-18-492 0 0,10 16-958 0 0,1 0 1 0 0,0 0 0 0 0,0 0-1 0 0,1 0 1 0 0,1 0-1 0 0,-1 0 1 0 0,1 1 0 0 0,1-1-1 0 0,4-15 1 0 0,-5 21-201 0 0,1-1 0 0 0,-1 1-1 0 0,1-1 1 0 0,0 1 0 0 0,0 0 0 0 0,1 0 0 0 0,-1 0 0 0 0,1 0-1 0 0,0 0 1 0 0,0 0 0 0 0,1 1 0 0 0,-1 0 0 0 0,1-1 0 0 0,-1 1 0 0 0,1 1-1 0 0,0-1 1 0 0,0 0 0 0 0,0 1 0 0 0,0 0 0 0 0,1 0 0 0 0,-1 0-1 0 0,6-1 1 0 0,-6 2-87 0 0,1 1 0 0 0,-1-1 0 0 0,0 1 0 0 0,0 0 0 0 0,0 1 0 0 0,1-1 0 0 0,-1 1 0 0 0,0-1 0 0 0,0 1 0 0 0,0 1 0 0 0,0-1 0 0 0,0 0 0 0 0,0 1 0 0 0,-1 0 0 0 0,1 0 0 0 0,0 0 0 0 0,-1 0 0 0 0,1 1 0 0 0,-1-1 0 0 0,0 1 0 0 0,0 0 0 0 0,0 0 0 0 0,0 0 0 0 0,0 0 0 0 0,2 6 0 0 0,1-1 18 0 0,0 0-1 0 0,-1 0 1 0 0,-1 1 0 0 0,1 0 0 0 0,-1 0 0 0 0,-1 0 0 0 0,0 0 0 0 0,0 1 0 0 0,2 17 0 0 0,-4-21-43 0 0,-2 1 0 0 0,0-9 0 0 0,0 1 0 0 0,1-1 0 0 0,-1 1 0 0 0,0-1 0 0 0,1 1 0 0 0,0-1 0 0 0,-1 1 0 0 0,1-1 0 0 0,0 1 0 0 0,0-1 0 0 0,0 0 0 0 0,0 1 0 0 0,0-4 0 0 0,3-3 0 0 0,1-1 0 0 0,0 1 0 0 0,0 0 0 0 0,0 0 0 0 0,1 0 0 0 0,1 1 0 0 0,-1-1 0 0 0,1 1 0 0 0,0 1 0 0 0,1-1 0 0 0,0 1 0 0 0,0 0 0 0 0,11-8 0 0 0,-14 12 0 0 0,-1 0 0 0 0,0 0 0 0 0,1 0 0 0 0,-1 1 0 0 0,1-1 0 0 0,-1 1 0 0 0,1 0 0 0 0,-1 0 0 0 0,1 0 0 0 0,0 0 0 0 0,0 1 0 0 0,0-1 0 0 0,-1 1 0 0 0,1 0 0 0 0,0 0 0 0 0,0 0 0 0 0,0 1 0 0 0,0 0 0 0 0,-1-1 0 0 0,1 1 0 0 0,0 0 0 0 0,-1 1 0 0 0,1-1 0 0 0,-1 1 0 0 0,1 0 0 0 0,-1-1 0 0 0,0 1 0 0 0,1 1 0 0 0,-1-1 0 0 0,0 0 0 0 0,0 1 0 0 0,-1 0 0 0 0,1 0 0 0 0,2 3 0 0 0,0 1 0 0 0,-1-1 0 0 0,0 1 0 0 0,0 0 0 0 0,-1 0 0 0 0,1 1 0 0 0,2 12 0 0 0,8 16 0 0 0,-12-32 0 0 0,1 1-64 0 0,0 0-2916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6:24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1068 0 0,'3'-16'7679'0'0,"-2"16"-7309"0"0,1 0 0 0 0,-1 0 0 0 0,1 1 1 0 0,-1-1-1 0 0,0 0 0 0 0,0 1 0 0 0,1-1 1 0 0,-1 1-1 0 0,0-1 0 0 0,0 1 0 0 0,1 0 0 0 0,-1 0 1 0 0,0-1-1 0 0,0 1 0 0 0,0 0 0 0 0,0 0 0 0 0,0 0 1 0 0,0 0-1 0 0,0 0 0 0 0,-1 0 0 0 0,2 2 0 0 0,18 28 2559 0 0,-19-30-2731 0 0,27 54 3832 0 0,34 89 1 0 0,-27-55-926 0 0,-14-36-1522 0 0,-14-73-1583 0 0,7-117 0 0 0,2-19 0 0 0,-4 93 0 0 0,-2 9 0 0 0,4-66 0 0 0,-14 119-86 0 0,0-1 1 0 0,0 1-1 0 0,0 0 1 0 0,1-1-1 0 0,-1 1 1 0 0,0 0-1 0 0,0-1 1 0 0,1 1-1 0 0,-1 0 0 0 0,1 0 1 0 0,0-1-1 0 0,0 0 1 0 0,-1 2-28 0 0,1-1 0 0 0,-1 1-1 0 0,0 0 1 0 0,1-1 0 0 0,-1 1 0 0 0,1 0 0 0 0,-1 0 0 0 0,0-1 0 0 0,1 1 0 0 0,-1 0 0 0 0,1 0 0 0 0,-1 0-1 0 0,0 0 1 0 0,1 0 0 0 0,-1-1 0 0 0,1 1 0 0 0,-1 0 0 0 0,1 0 0 0 0,-1 0 0 0 0,1 0 0 0 0,-1 0-1 0 0,0 0 1 0 0,2 1 0 0 0,1 0-699 0 0,0 0-1 0 0,0 1 0 0 0,-1-1 0 0 0,1 1 0 0 0,0-1 0 0 0,-1 1 1 0 0,4 3-1 0 0,1 0-695 0 0,18 13-2080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16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8 296 0 0,'-11'-8'9930'0'0,"10"8"-9709"0"0,1 1 0 0 0,-1-1 0 0 0,0 0-1 0 0,0 1 1 0 0,0-1 0 0 0,0 1 0 0 0,1-1 0 0 0,-1 0-1 0 0,0 1 1 0 0,1 0 0 0 0,-1-1 0 0 0,0 1 0 0 0,1-1-1 0 0,-1 1 1 0 0,1 0 0 0 0,-1 0 0 0 0,1-1 0 0 0,-1 1 0 0 0,1 0-1 0 0,-1 0 1 0 0,1 0 0 0 0,0-1 0 0 0,-1 1 0 0 0,1 0-1 0 0,0 0 1 0 0,0 0 0 0 0,0 0 0 0 0,0 1 0 0 0,0 0 513 0 0,5 3 696 0 0,-5-5-1337 0 0,1 1-1 0 0,-1 0 1 0 0,1-1 0 0 0,-1 1 0 0 0,1-1-1 0 0,-1 1 1 0 0,1-1 0 0 0,-1 1 0 0 0,1-1 0 0 0,-1 0-1 0 0,1 1 1 0 0,0-1 0 0 0,-1 0 0 0 0,1 1-1 0 0,0-1 1 0 0,-1 0 0 0 0,1 0 0 0 0,0 1-1 0 0,0-1 1 0 0,0 0 0 0 0,25-1 1362 0 0,-25 1-1400 0 0,0 0-1 0 0,0 0 1 0 0,0 0 0 0 0,0 0 0 0 0,-1 0-1 0 0,1-1 1 0 0,0 1 0 0 0,0 0 0 0 0,0 0-1 0 0,-1-1 1 0 0,1 1 0 0 0,0-1 0 0 0,0 1-1 0 0,-1-1 1 0 0,1 1 0 0 0,0-1 0 0 0,-1 1-1 0 0,1-1 1 0 0,-1 0 0 0 0,1 1 0 0 0,-1-1-1 0 0,1 0 1 0 0,-1 1 0 0 0,1-1 0 0 0,-1 0-1 0 0,0 0 1 0 0,1 1 0 0 0,-1-1 0 0 0,0 0-1 0 0,0 0 1 0 0,1-1 0 0 0,-9-5 1022 0 0,3 1-2494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19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34 496 0 0,'3'-33'18040'0'0,"0"37"-17571"0"0,0 0 0 0 0,-1 1 0 0 0,0 0 0 0 0,1-1 0 0 0,-2 1 0 0 0,1 0 0 0 0,2 9 0 0 0,6 43 1431 0 0,-6-30-1146 0 0,19 124 1737 0 0,13 68-583 0 0,-10-54-1611 0 0,-25-157-527 0 0,0-6-229 0 0,0 7-476 0 0,0 0-2481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19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74 312 0 0,'-11'-1'905'0'0,"-15"-6"18082"0"0,40 7-16954 0 0,388 9 5304 0 0,-281-12-6037 0 0,156-24 0 0 0,-244 21-1104 0 0,1-1-1 0 0,38-14 1 0 0,-51 15-190 0 0,-13 4-6 0 0,-2 0-126 0 0,3 1-714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2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24 708 0 0,'-9'8'14549'0'0,"9"-7"-14289"0"0,14 3 5717 0 0,36-1-2313 0 0,-38-2-2296 0 0,34 0 694 0 0,1-2 1 0 0,68-10-1 0 0,20-17-6060 0 0,-132 27 1728 0 0,-1 0 1266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21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0 160 0 0,'0'1'265'0'0,"0"0"0"0"0,0-1 0 0 0,0 1 0 0 0,-1 0 0 0 0,1-1 0 0 0,0 1 0 0 0,0 0 0 0 0,0-1 0 0 0,0 1 0 0 0,0 0 0 0 0,0 0 0 0 0,1-1 0 0 0,-1 1 0 0 0,0 0 0 0 0,0-1-1 0 0,0 1 1 0 0,1 0 0 0 0,-1-1 0 0 0,0 1 0 0 0,1-1 0 0 0,-1 1 0 0 0,0 0 0 0 0,1-1 0 0 0,-1 1 0 0 0,1-1 0 0 0,0 2 0 0 0,1-1 242 0 0,0 0-1 0 0,-1 0 1 0 0,1 0-1 0 0,0 0 1 0 0,0 0-1 0 0,0 0 1 0 0,0-1-1 0 0,1 1 1 0 0,1 0-1 0 0,9 1 1538 0 0,1-1 0 0 0,18 0 0 0 0,-20-1-781 0 0,102 0 7668 0 0,-48-1-7767 0 0,-62-1-2578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27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63 344 0 0,'1'-2'502'0'0,"0"1"1"0"0,0-1-1 0 0,0 1 1 0 0,0-1-1 0 0,0 0 1 0 0,-1 1-1 0 0,1-1 0 0 0,0 0 1 0 0,-1 0-1 0 0,0 1 1 0 0,1-1-1 0 0,-1 0 1 0 0,0 0-1 0 0,0 0 0 0 0,0 0 1 0 0,0 0-1 0 0,0 0 1 0 0,0 1-1 0 0,0-1 0 0 0,-1 0 1 0 0,1 0-1 0 0,-2-2 1 0 0,2 2 381 0 0,-21-9 2378 0 0,12 9-2876 0 0,0 0 0 0 0,-1 1 0 0 0,1 0 0 0 0,0 1 0 0 0,0 0 0 0 0,-1 0 0 0 0,1 1 0 0 0,0 0 0 0 0,0 1 0 0 0,0 0 0 0 0,0 1 0 0 0,0-1 0 0 0,0 2 0 0 0,1-1 0 0 0,-1 1 0 0 0,-7 5 0 0 0,8-4-212 0 0,0-1-1 0 0,1 1 0 0 0,-1 0 0 0 0,1 0 0 0 0,1 1 1 0 0,-1 0-1 0 0,1 0 0 0 0,0 1 0 0 0,0 0 0 0 0,1 0 0 0 0,-1 0 1 0 0,2 1-1 0 0,-1-1 0 0 0,1 1 0 0 0,0 0 0 0 0,1 0 1 0 0,-3 11-1 0 0,5-16-107 0 0,1 0 1 0 0,-1 0-1 0 0,1 0 1 0 0,0 0 0 0 0,0 0-1 0 0,1-1 1 0 0,-1 1-1 0 0,1 0 1 0 0,-1 0-1 0 0,1 0 1 0 0,0 0 0 0 0,0-1-1 0 0,0 1 1 0 0,0 0-1 0 0,3 4 1 0 0,0-2 15 0 0,-1-1 1 0 0,1 1-1 0 0,0-1 1 0 0,1 1-1 0 0,-1-1 0 0 0,1 0 1 0 0,6 4-1 0 0,1-1 43 0 0,0 0 0 0 0,1 0 0 0 0,0-1 0 0 0,0 0 1 0 0,22 5-1 0 0,-19-7 21 0 0,1-1 0 0 0,0 0 1 0 0,0-1-1 0 0,26-1 0 0 0,-37-1-104 0 0,1 0 0 0 0,0-1 0 0 0,-1 0 0 0 0,1 0 0 0 0,-1-1 0 0 0,1 1 0 0 0,-1-1 0 0 0,0-1 0 0 0,1 1 0 0 0,-1-1 0 0 0,0 0 0 0 0,-1-1 0 0 0,1 1 0 0 0,6-6 0 0 0,-10 6-31 0 0,1 1 0 0 0,-1-1 1 0 0,1 0-1 0 0,-1 0 0 0 0,0 0 0 0 0,0 0 0 0 0,-1-1 0 0 0,1 1 1 0 0,-1 0-1 0 0,1-1 0 0 0,-1 1 0 0 0,0-1 0 0 0,0 0 0 0 0,0 1 1 0 0,-1-1-1 0 0,0 0 0 0 0,1 1 0 0 0,-1-1 0 0 0,0 0 0 0 0,-1 0 1 0 0,1 1-1 0 0,-1-1 0 0 0,1 0 0 0 0,-1 1 0 0 0,-2-4 0 0 0,1 1-10 0 0,0 0-1 0 0,-1 1 1 0 0,1-1-1 0 0,-1 1 1 0 0,-1 0-1 0 0,1 0 1 0 0,-1 0 0 0 0,0 0-1 0 0,0 0 1 0 0,0 1-1 0 0,0 0 1 0 0,-1 0-1 0 0,0 0 1 0 0,-7-4-1 0 0,2 2-58 0 0,-1 0 0 0 0,0 1 0 0 0,0 0 0 0 0,-14-3 1 0 0,9 5-4304 0 0,0 1-4444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8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20 6413 0 0,'-51'3'17148'0'0,"55"-4"-16458"0"0,45-5 1066 0 0,19-2-864 0 0,-26 2-4769 0 0,-40 6 3333 0 0,3-2-1093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2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78 184 0 0,'-12'-20'1675'0'0,"-5"-8"2120"0"0,3-1 13284 0 0,15 36-16809 0 0,2 4-728 0 0,0 1 0 0 0,0 0-1 0 0,8 16 1 0 0,14 18-6117 0 0,-8-23 4073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28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60 112 0 0,'1'-1'524'0'0,"-1"-1"1"0"0,1 1-1 0 0,0 0 1 0 0,-1-1-1 0 0,1 1 1 0 0,0 0-1 0 0,-1-1 1 0 0,0 1-1 0 0,1-1 0 0 0,-1 1 1 0 0,0-1-1 0 0,0 1 1 0 0,0-1-1 0 0,0 0 1 0 0,0 1-1 0 0,0-1 1 0 0,0 1-1 0 0,0-1 0 0 0,-1 1 1 0 0,1-1-1 0 0,-1-1 1 0 0,0 1-172 0 0,0 1 0 0 0,0-1 1 0 0,-1 1-1 0 0,1 0 0 0 0,0-1 1 0 0,0 1-1 0 0,-1 0 0 0 0,1 0 1 0 0,-1 0-1 0 0,1 0 0 0 0,-1 0 0 0 0,0 0 1 0 0,1 0-1 0 0,-1 0 0 0 0,-2 0 1 0 0,-2-1 123 0 0,0 1 0 0 0,-1 0 0 0 0,1 0 0 0 0,0 0 0 0 0,0 1 0 0 0,-1 0 0 0 0,1 0 0 0 0,0 0 0 0 0,-12 3 0 0 0,4 1-9 0 0,1 1-1 0 0,-1 0 0 0 0,1 0 0 0 0,1 2 1 0 0,-1-1-1 0 0,-19 15 0 0 0,26-17-290 0 0,1 0 1 0 0,0 1-1 0 0,-1-1 0 0 0,2 1 0 0 0,-1 0 0 0 0,0 1 0 0 0,1-1 0 0 0,0 1 1 0 0,1-1-1 0 0,-1 1 0 0 0,1 0 0 0 0,0 1 0 0 0,0-1 0 0 0,1 0 0 0 0,-3 13 1 0 0,5-16-91 0 0,-1 1 1 0 0,1 0 0 0 0,0-1 0 0 0,0 1 0 0 0,1 0-1 0 0,-1-1 1 0 0,1 1 0 0 0,0-1 0 0 0,0 1 0 0 0,0-1-1 0 0,0 1 1 0 0,1-1 0 0 0,3 6 0 0 0,-2-3 8 0 0,1-1-1 0 0,0 1 1 0 0,1-1 0 0 0,-1-1 0 0 0,1 1-1 0 0,0-1 1 0 0,6 5 0 0 0,0-1 34 0 0,1-1 0 0 0,-1-1 1 0 0,1 0-1 0 0,1 0 0 0 0,-1-1 1 0 0,26 6-1 0 0,-33-10-198 0 0,-1 0-1 0 0,1 0 1 0 0,0-1-1 0 0,0 0 1 0 0,0 0-1 0 0,-1 0 0 0 0,1 0 1 0 0,0-1-1 0 0,0 0 1 0 0,-1 0-1 0 0,1 0 1 0 0,-1-1-1 0 0,1 1 1 0 0,-1-1-1 0 0,1 0 1 0 0,-1 0-1 0 0,0-1 1 0 0,0 1-1 0 0,0-1 1 0 0,0 0-1 0 0,-1 0 1 0 0,1 0-1 0 0,-1-1 1 0 0,1 1-1 0 0,-1-1 0 0 0,-1 0 1 0 0,1 0-1 0 0,0 0 1 0 0,-1 0-1 0 0,0 0 1 0 0,0 0-1 0 0,0-1 1 0 0,0 1-1 0 0,-1-1 1 0 0,1 1-1 0 0,-1-1 1 0 0,-1 0-1 0 0,1 0 1 0 0,-1 1-1 0 0,1-1 1 0 0,-1 0-1 0 0,-1 0 1 0 0,1 1-1 0 0,-1-1 0 0 0,-2-9 1 0 0,2 9 22 0 0,-1 0 0 0 0,0 0 0 0 0,0 0 0 0 0,0 0 0 0 0,-1 0 0 0 0,0 1 0 0 0,0-1 0 0 0,0 1 0 0 0,0-1 0 0 0,-1 1 0 0 0,0 0 0 0 0,0 0 0 0 0,-4-3 0 0 0,4 4-221 0 0,1 1-1 0 0,0-1 1 0 0,-1 1-1 0 0,0 0 0 0 0,1 0 1 0 0,-1 0-1 0 0,0 1 1 0 0,0-1-1 0 0,0 1 1 0 0,0 0-1 0 0,0 0 1 0 0,0 0-1 0 0,0 1 1 0 0,-1-1-1 0 0,1 1 1 0 0,0 0-1 0 0,-6 1 1 0 0,-2 3-2311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28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30 772 0 0,'6'-11'2607'0'0,"3"-7"9136"0"0,1 33-7625 0 0,18 122 3659 0 0,4 21-4275 0 0,-17-107-2885 0 0,-15-50-1100 0 0,13 0-3580 0 0,4-2-7766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28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33 168 0 0,'0'-4'2330'0'0,"0"-13"2088"0"0,0 16-4134 0 0,0 1 0 0 0,0-1-1 0 0,0 1 1 0 0,0-1-1 0 0,0 1 1 0 0,0 0 0 0 0,0-1-1 0 0,0 1 1 0 0,0-1 0 0 0,0 1-1 0 0,0 0 1 0 0,1-1-1 0 0,-1 1 1 0 0,0-1 0 0 0,0 1-1 0 0,2-2 1702 0 0,-2 1-1701 0 0,1 1 0 0 0,-1 0-1 0 0,1 0 1 0 0,-1 0 0 0 0,0-1-1 0 0,1 1 1 0 0,1 2 222 0 0,0 1 1 0 0,0 0 0 0 0,-1-1 0 0 0,1 1-1 0 0,-1 0 1 0 0,0 0 0 0 0,1 0-1 0 0,-1 0 1 0 0,0 4 0 0 0,2 15 815 0 0,0 1 0 0 0,-2 0 0 0 0,-3 32 0 0 0,3 31 569 0 0,6-20-708 0 0,3 38-3455 0 0,-8-89-3792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2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92 380 0 0,'-3'-2'1482'0'0,"-1"1"0"0"0,1-1-1 0 0,-1 0 1 0 0,1 0 0 0 0,0-1 0 0 0,-4-2 3568 0 0,8 4-4782 0 0,-1 0-1 0 0,0 1 0 0 0,1-1 1 0 0,-1 1-1 0 0,1-1 1 0 0,-1 1-1 0 0,1-1 0 0 0,-1 1 1 0 0,1 0-1 0 0,0-1 1 0 0,-1 1-1 0 0,1 0 0 0 0,-1-1 1 0 0,1 1-1 0 0,0 0 1 0 0,-1 0-1 0 0,2-1 0 0 0,240-1 3092 0 0,44-2 3299 0 0,-1-23-3042 0 0,-139-5-3616 0 0,-134 30 0 0 0,-11 2-215 0 0,-1 0 0 0 0,1 0 0 0 0,0 0 0 0 0,-1 1 0 0 0,1-1 0 0 0,-1 0 0 0 0,1 0 0 0 0,0 0 0 0 0,-1 0 0 0 0,1 1 0 0 0,-1-1 0 0 0,1 0 0 0 0,-1 0 0 0 0,1 1 0 0 0,-1-1 0 0 0,1 0 0 0 0,-1 1 0 0 0,1-1 0 0 0,-1 1 0 0 0,1-1 0 0 0,-1 1 0 0 0,0-1 0 0 0,1 1 0 0 0,-1-1 0 0 0,0 1 0 0 0,1-1 0 0 0,-1 1 0 0 0,0-1 0 0 0,0 1 0 0 0,1 0 0 0 0,-1-1 0 0 0,0 1 0 0 0,0-1 0 0 0,0 1 0 0 0,0 0 0 0 0,0-1 0 0 0,0 1 0 0 0,0-1-1 0 0,0 1 1 0 0,0 0 0 0 0,0-1 0 0 0,0 1 0 0 0,0-1 0 0 0,-1 1 0 0 0,1 0 0 0 0,0-1 0 0 0,0 1 0 0 0,-1-1 0 0 0,1 1 0 0 0,0-1 0 0 0,-1 2 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34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0 592 0 0,'-6'3'11194'0'0,"25"4"-7897"0"0,30 5-1722 0 0,8-2 469 0 0,89 5 0 0 0,59-9-238 0 0,-148-6-1263 0 0,321 1 1754 0 0,273 8 16 0 0,-132 4-1161 0 0,-243-6-832 0 0,225 4 67 0 0,114 5-149 0 0,232-5 63 0 0,-732-13-246 0 0,183 0 62 0 0,564-4 292 0 0,-534 1-292 0 0,92 2 4 0 0,-60 3-35 0 0,309 9 84 0 0,-308 0-85 0 0,264-2 289 0 0,-405-6-212 0 0,-73 1-53 0 0,98 2 68 0 0,-240-4-177 0 0,840 7 682 0 0,-661-7-682 0 0,-50 1 0 0 0,-126-1 0 0 0,0-1 0 0 0,-2 1 0 0 0,1 0 0 0 0,-1-2 0 0 0,1 1 0 0 0,0 1 0 0 0,-34 13-7525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577 172 288 0 0,'2'-7'489'0'0,"-1"1"-1"0"0,1 0 1 0 0,-1-1-1 0 0,-1 1 0 0 0,1-1 1 0 0,-1 0-1 0 0,0 1 1 0 0,-1-1-1 0 0,1 1 1 0 0,-1-1-1 0 0,-1 1 1 0 0,1 0-1 0 0,-4-10 1 0 0,3 12-245 0 0,-1 0 0 0 0,1 0 0 0 0,-1 0 0 0 0,1 0 0 0 0,-1 0 0 0 0,0 1 0 0 0,-1-1 1 0 0,1 1-1 0 0,-1 0 0 0 0,1 0 0 0 0,-1 0 0 0 0,0 1 0 0 0,0-1 0 0 0,0 1 0 0 0,0 0 0 0 0,-1 0 0 0 0,1 0 0 0 0,-1 1 0 0 0,-6-2 0 0 0,-8-1 182 0 0,0 1 0 0 0,0 1 0 0 0,0 0 0 0 0,-1 2-1 0 0,1 0 1 0 0,-1 1 0 0 0,1 1 0 0 0,-25 6-1 0 0,10 0 268 0 0,1 1-1 0 0,0 2 0 0 0,-55 26 1 0 0,73-29-362 0 0,0 0 0 0 0,-15 11 1 0 0,27-17-237 0 0,-1 1 0 0 0,1 0 1 0 0,0 0-1 0 0,-1 0 0 0 0,1 0 0 0 0,1 0 1 0 0,-1 0-1 0 0,0 1 0 0 0,1-1 1 0 0,0 1-1 0 0,0 0 0 0 0,0 0 1 0 0,-3 6-1 0 0,5-7-36 0 0,0-1 0 0 0,0 1 0 0 0,0-1-1 0 0,0 0 1 0 0,1 1 0 0 0,-1-1 0 0 0,1 0 0 0 0,-1 1 0 0 0,1-1 0 0 0,0 0-1 0 0,-1 0 1 0 0,1 0 0 0 0,1 1 0 0 0,-1-1 0 0 0,0 0 0 0 0,0 0 0 0 0,1-1-1 0 0,-1 1 1 0 0,1 0 0 0 0,-1 0 0 0 0,3 1 0 0 0,6 6 158 0 0,-1-1 0 0 0,19 11 1 0 0,-22-15-131 0 0,140 80 1065 0 0,-91-55-344 0 0,100 70 1 0 0,-142-89-671 0 0,0 1 0 0 0,0 1 1 0 0,-1 0-1 0 0,0 0 0 0 0,-1 1 0 0 0,0 1 0 0 0,-1 0 0 0 0,-1 0 1 0 0,0 1-1 0 0,-1 0 0 0 0,10 29 0 0 0,-17-41-85 0 0,1 0 0 0 0,-1 1 0 0 0,0-1 0 0 0,0 0-1 0 0,-1 0 1 0 0,1 1 0 0 0,-1-1 0 0 0,0 0 0 0 0,0 1 0 0 0,0-1-1 0 0,0 1 1 0 0,0-1 0 0 0,-1 0 0 0 0,1 1 0 0 0,-1-1 0 0 0,0 0-1 0 0,0 0 1 0 0,-1 0 0 0 0,1 0 0 0 0,0 0 0 0 0,-1 0 0 0 0,0 0-1 0 0,0 0 1 0 0,0 0 0 0 0,0-1 0 0 0,0 1 0 0 0,0-1 0 0 0,-1 1-1 0 0,1-1 1 0 0,-1 0 0 0 0,0 0 0 0 0,1 0 0 0 0,-1 0 0 0 0,0-1-1 0 0,0 1 1 0 0,0-1 0 0 0,-1 0 0 0 0,1 1 0 0 0,0-2 0 0 0,-7 2-1 0 0,-6 1 62 0 0,0 0-1 0 0,0-2 1 0 0,0 0-1 0 0,-1-1 1 0 0,1-1-1 0 0,0 0 1 0 0,0-1-1 0 0,-22-6 1 0 0,-126-43 278 0 0,140 42-337 0 0,-57-24 106 0 0,71 28-274 0 0,0 0-1 0 0,0-1 1 0 0,1 0-1 0 0,0-1 1 0 0,-15-13-1 0 0,24 19 48 0 0,-1 1-1 0 0,0-1 1 0 0,0 1-1 0 0,1-1 1 0 0,-1 0 0 0 0,0 0-1 0 0,1 0 1 0 0,-1 1-1 0 0,1-1 1 0 0,-1 0-1 0 0,1 0 1 0 0,-1 0 0 0 0,1 0-1 0 0,0 0 1 0 0,-1 0-1 0 0,1 0 1 0 0,0 0-1 0 0,0 0 1 0 0,0 0 0 0 0,0 0-1 0 0,-1 0 1 0 0,2-2-1 0 0,-1 3-53 0 0,1-1 1 0 0,-1 0-1 0 0,1 0 0 0 0,-1 1 0 0 0,1-1 0 0 0,0 1 1 0 0,-1-1-1 0 0,1 0 0 0 0,0 1 0 0 0,0-1 0 0 0,-1 1 0 0 0,1-1 1 0 0,0 1-1 0 0,0 0 0 0 0,0-1 0 0 0,0 1 0 0 0,-1 0 1 0 0,1 0-1 0 0,2-1 0 0 0,5 0-1527 0 0,0 0 1 0 0,0 1-1 0 0,16 0 1 0 0,3 2-1692 0 0,10 0 481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78 364 0 0,'-3'-9'1287'0'0,"0"0"1"0"0,-1 0-1 0 0,-5-10 0 0 0,8 17-979 0 0,-1 0-1 0 0,1 0 1 0 0,0 0 0 0 0,0 0-1 0 0,-1 0 1 0 0,1 0-1 0 0,-1 0 1 0 0,0 0-1 0 0,0 1 1 0 0,1-1 0 0 0,-1 1-1 0 0,0-1 1 0 0,0 1-1 0 0,0 0 1 0 0,0 0-1 0 0,-1 0 1 0 0,1 0-1 0 0,-3-1 1 0 0,3 2-165 0 0,1 0 1 0 0,0 0-1 0 0,-1 0 0 0 0,1 1 0 0 0,0-1 0 0 0,0 0 1 0 0,-1 1-1 0 0,1-1 0 0 0,0 1 0 0 0,0-1 1 0 0,-1 1-1 0 0,1 0 0 0 0,0 0 0 0 0,0-1 1 0 0,0 1-1 0 0,0 0 0 0 0,-2 2 0 0 0,-16 21 1311 0 0,16-20-1193 0 0,-14 22 667 0 0,2 0 0 0 0,1 1 0 0 0,1 0 0 0 0,2 1 0 0 0,0 0 0 0 0,2 1 0 0 0,1 0 0 0 0,-6 50 0 0 0,12-67-686 0 0,2 1 0 0 0,0-1-1 0 0,0 1 1 0 0,1-1-1 0 0,1 0 1 0 0,0 1 0 0 0,0-1-1 0 0,1 0 1 0 0,1-1 0 0 0,0 1-1 0 0,1 0 1 0 0,0-1 0 0 0,1 0-1 0 0,0 0 1 0 0,0-1 0 0 0,1 1-1 0 0,1-2 1 0 0,10 13 0 0 0,-11-15-68 0 0,0-1-1 0 0,0 0 1 0 0,1 0 0 0 0,0 0 0 0 0,0-1 0 0 0,0 0 0 0 0,1 0 0 0 0,0-1 0 0 0,-1 0 0 0 0,1-1-1 0 0,1 0 1 0 0,-1 0 0 0 0,0-1 0 0 0,1 0 0 0 0,-1-1 0 0 0,1 0 0 0 0,0 0 0 0 0,-1-1 0 0 0,1-1-1 0 0,0 1 1 0 0,-1-1 0 0 0,1-1 0 0 0,17-5 0 0 0,-11 2-510 0 0,0-1 0 0 0,0-1 0 0 0,0 0 0 0 0,-1-1 0 0 0,18-13 0 0 0,-26 16 150 0 0,-1 0 0 0 0,1 0 0 0 0,-1-1 0 0 0,0 0 0 0 0,0 0 1 0 0,-1-1-1 0 0,1 1 0 0 0,-2-1 0 0 0,1 0 0 0 0,-1 0 0 0 0,0-1 0 0 0,6-14 1 0 0,-10 21-163 0 0,0 0 0 0 0,0 0 0 0 0,0 1 0 0 0,0-1 0 0 0,-1 0 1 0 0,1 0-1 0 0,0 0 0 0 0,0 0 0 0 0,0 1 0 0 0,-1-1 0 0 0,1 0 1 0 0,0 0-1 0 0,-1 0 0 0 0,1 1 0 0 0,-1-1 0 0 0,1 0 1 0 0,-1 1-1 0 0,1-1 0 0 0,-1 0 0 0 0,1 1 0 0 0,-1-1 0 0 0,0 1 1 0 0,1-1-1 0 0,-1 1 0 0 0,0-1 0 0 0,0 1 0 0 0,1-1 0 0 0,-1 1 1 0 0,0 0-1 0 0,0-1 0 0 0,0 1 0 0 0,1 0 0 0 0,-1 0 0 0 0,0 0 1 0 0,-1-1-1 0 0,-7 0-2364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9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62 7025 0 0,'-85'0'10859'0'0,"51"0"80"0"0,88 1-9673 0 0,67-2-108 0 0,-98 0-1878 0 0,-1-1 1 0 0,1-1 0 0 0,28-9 0 0 0,-45 11 30 0 0,0-2 0 0 0,1 1-1 0 0,-1-1 1 0 0,8-4 0 0 0,7-12-8205 0 0,-17 11 6145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92 140 6549 0 0,'-14'-3'2884'0'0,"-32"-9"3364"0"0,44 12-5873 0 0,0-1-1 0 0,0 1 1 0 0,0-1 0 0 0,0 0-1 0 0,1 0 1 0 0,-1 0 0 0 0,0 0 0 0 0,0 0-1 0 0,1-1 1 0 0,-1 1 0 0 0,1 0-1 0 0,-1-1 1 0 0,1 1 0 0 0,-1-1-1 0 0,1 0 1 0 0,0 1 0 0 0,-2-4-1 0 0,3 4-260 0 0,0 0 0 0 0,0 0 0 0 0,0 0-1 0 0,0 0 1 0 0,0 0 0 0 0,0 0 0 0 0,0 0-1 0 0,1 0 1 0 0,-1 0 0 0 0,0 0 0 0 0,1 0-1 0 0,-1 0 1 0 0,0 1 0 0 0,1-1 0 0 0,-1 0-1 0 0,1 0 1 0 0,0 0 0 0 0,-1 0-1 0 0,1 1 1 0 0,0-1 0 0 0,-1 0 0 0 0,1 0-1 0 0,1 0 1 0 0,22-17 764 0 0,-21 17-717 0 0,11-8 96 0 0,0 1-1 0 0,1 1 1 0 0,0 1-1 0 0,1 0 0 0 0,0 0 1 0 0,-1 2-1 0 0,2 0 0 0 0,20-2 1 0 0,-7 3-1421 0 0,0 2 1 0 0,-1 1-1 0 0,53 7 1 0 0,-27-1-5757 0 0,-35-6 4017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8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72 202 636 0 0,'-15'-6'1212'0'0,"-19"-10"2510"0"0,32 15-3106 0 0,0 0-1 0 0,1 0 1 0 0,-1 0-1 0 0,0-1 1 0 0,1 1 0 0 0,-1 0-1 0 0,1-1 1 0 0,-1 1-1 0 0,1-1 1 0 0,0 1-1 0 0,-1-1 1 0 0,1 0-1 0 0,-1-2 1 0 0,2 3-439 0 0,0 0-1 0 0,0 0 1 0 0,0 1-1 0 0,0-1 1 0 0,0 0-1 0 0,0 0 1 0 0,0 1-1 0 0,0-1 1 0 0,1 0-1 0 0,-1 1 1 0 0,0-1-1 0 0,0 0 1 0 0,1 1 0 0 0,-1-1-1 0 0,0 0 1 0 0,1 1-1 0 0,-1-1 1 0 0,1 1-1 0 0,-1-1 1 0 0,1 1-1 0 0,-1-1 1 0 0,1 1-1 0 0,0-1 1 0 0,0 0-1 0 0,17-11 1340 0 0,-16 11-1180 0 0,57-29 2300 0 0,0 3 1 0 0,65-20 0 0 0,-62 25-455 0 0,-61 21-2162 0 0,0 1-726 0 0,-1 0 555 0 0,0 0 0 0 0,1 0-1 0 0,-1 0 1 0 0,0-1 0 0 0,1 1 0 0 0,-1 0-1 0 0,0 0 1 0 0,1 0 0 0 0,-1 1 0 0 0,0-1-1 0 0,1 0 1 0 0,-1 0 0 0 0,0 0 0 0 0,1 0-1 0 0,-1 0 1 0 0,0 0 0 0 0,0 0 0 0 0,1 0-1 0 0,-1 1 1 0 0,0-1 0 0 0,1 0 0 0 0,-1 0-1 0 0,0 0 1 0 0,0 1 0 0 0,1-1 0 0 0,-1 0-1 0 0,0 0 1 0 0,0 1 0 0 0,0-1 0 0 0,0 0-1 0 0,1 0 1 0 0,-1 1 0 0 0,0-1 0 0 0,0 1 0 0 0,-6 10-6130 0 0,4-8 6774 0 0,-9 11-3710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14 106 264 0 0,'2'1'454'0'0,"0"0"0"0"0,0 0 1 0 0,-1 1-1 0 0,1-1 0 0 0,0 0 0 0 0,-1 1 0 0 0,0-1 0 0 0,1 1 1 0 0,-1-1-1 0 0,0 1 0 0 0,0 0 0 0 0,1 0 0 0 0,-1-1 1 0 0,-1 1-1 0 0,1 0 0 0 0,0 0 0 0 0,0 0 0 0 0,-1 0 1 0 0,1 3-1 0 0,7 44 4407 0 0,-6-37-4029 0 0,4 42 2419 0 0,-3 0 1 0 0,-1 0 0 0 0,-10 85-1 0 0,8-137-3115 0 0,-1 0-1 0 0,1-1 0 0 0,0 1 1 0 0,-1 0-1 0 0,1-1 0 0 0,-1 1 1 0 0,1-1-1 0 0,-1 1 0 0 0,0-1 1 0 0,0 1-1 0 0,0-1 0 0 0,-1 2 1 0 0,1-2 470 0 0,-12-17-149 0 0,8 8-404 0 0,1 0 0 0 0,0-1 0 0 0,1 1 0 0 0,0-1-1 0 0,1 0 1 0 0,0 0 0 0 0,0-1 0 0 0,1 1 0 0 0,0 0 0 0 0,0 0-1 0 0,1-1 1 0 0,0 1 0 0 0,1 0 0 0 0,2-12 0 0 0,-3 20-46 0 0,0-1 0 0 0,1 0 1 0 0,-1 0-1 0 0,1 0 0 0 0,-1 1 1 0 0,1-1-1 0 0,0 0 0 0 0,-1 1 0 0 0,1-1 1 0 0,0 1-1 0 0,0-1 0 0 0,0 1 0 0 0,1-1 1 0 0,-1 1-1 0 0,0-1 0 0 0,0 1 0 0 0,1 0 1 0 0,-1 0-1 0 0,1 0 0 0 0,-1 0 1 0 0,3-1-1 0 0,-2 1 19 0 0,1 0 0 0 0,0 1 0 0 0,-1-1 0 0 0,1 1 0 0 0,0-1 0 0 0,-1 1 0 0 0,1 0 0 0 0,0 0 0 0 0,0 1 0 0 0,-1-1 0 0 0,1 0 0 0 0,5 3 0 0 0,6 2 92 0 0,0 0-1 0 0,0 2 0 0 0,-1-1 1 0 0,15 11-1 0 0,-18-11-98 0 0,55 32-19 0 0,69 29 0 0 0,-111-57 0 0 0,0-1 0 0 0,0-2 0 0 0,0 0 0 0 0,1-1 0 0 0,0-2 0 0 0,0 0 0 0 0,29 0 0 0 0,-51-4 0 0 0,1 0 0 0 0,-1 0 0 0 0,0 0 0 0 0,1 0 0 0 0,-1 0 0 0 0,0-1 0 0 0,1 1 0 0 0,-1-1 0 0 0,0 1 0 0 0,0-1 0 0 0,1 0 0 0 0,-1 0 0 0 0,0 0 0 0 0,0 0 0 0 0,0 0 0 0 0,0-1 0 0 0,0 1 0 0 0,-1-1 0 0 0,1 1 0 0 0,0-1 0 0 0,2-3 0 0 0,-2 2 0 0 0,0-1 0 0 0,-1 0 0 0 0,0 0 0 0 0,1 0 0 0 0,-1 0 0 0 0,0 0 0 0 0,-1 0 0 0 0,1 0 0 0 0,-1 0 0 0 0,0-1 0 0 0,-1-7 0 0 0,-3-21 0 0 0,-1 1 0 0 0,-2 0 0 0 0,-1 0 0 0 0,-18-43 0 0 0,18 53 0 0 0,-1 1 0 0 0,-1 0 0 0 0,-1 0 0 0 0,-1 1 0 0 0,-20-26 0 0 0,24 35 0 0 0,-2 1 0 0 0,1 0 0 0 0,-1 1 0 0 0,0 0 0 0 0,-1 1 0 0 0,0 0 0 0 0,-1 1 0 0 0,1 0 0 0 0,-1 0 0 0 0,-18-6 0 0 0,26 12-168 0 0,5 2-282 0 0,14 8-987 0 0,22 10-1371 0 0,-5-5-844 0 0,0-1-1 0 0,50 13 1 0 0,-36-17 746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713 87 6845 0 0,'-2'-3'3626'0'0,"-3"-2"-2781"0"0,1 1 1 0 0,-1-1-1 0 0,0 1 1 0 0,0 0-1 0 0,0 0 0 0 0,-8-4 1 0 0,1 3 9 0 0,1-1-1 0 0,-21-6 1 0 0,6 5-20 0 0,-1 1-1 0 0,-35-4 0 0 0,44 8-337 0 0,0 1 0 0 0,1 1 0 0 0,-1 0 0 0 0,-23 4 0 0 0,34-3-319 0 0,0 0 1 0 0,0 1 0 0 0,0 0 0 0 0,0 0 0 0 0,0 1 0 0 0,1-1 0 0 0,-1 2-1 0 0,1-1 1 0 0,0 1 0 0 0,0 0 0 0 0,0 0 0 0 0,0 0 0 0 0,-7 8-1 0 0,11-9-85 0 0,0 0 0 0 0,0 0 0 0 0,0 1 0 0 0,0-1 0 0 0,0 0 1 0 0,1 1-1 0 0,0-1 0 0 0,-1 1 0 0 0,1-1 0 0 0,0 1 0 0 0,1-1 0 0 0,-1 1 0 0 0,1 0 0 0 0,0 0 0 0 0,-1-1 0 0 0,2 1 0 0 0,-1 0 0 0 0,0-1 0 0 0,1 1 0 0 0,0 0 0 0 0,-1-1 0 0 0,2 1 0 0 0,-1-1 0 0 0,0 1 0 0 0,3 4 0 0 0,4 8 158 0 0,1 0 0 0 0,1-1 0 0 0,21 27 1 0 0,-27-36-182 0 0,29 32 306 0 0,1-1 0 0 0,45 37 0 0 0,-15-15 120 0 0,-39-37-245 0 0,19 19 163 0 0,-40-38-372 0 0,-1 0 1 0 0,0 1-1 0 0,-1 0 0 0 0,1 0 0 0 0,-1 0 1 0 0,1 0-1 0 0,-1 0 0 0 0,0 0 0 0 0,2 9 1 0 0,-5-2 55 0 0,-1-8-97 0 0,0-1 0 0 0,0 0 1 0 0,0 0-1 0 0,0 0 0 0 0,0 0 1 0 0,0 0-1 0 0,0 0 0 0 0,0 0 1 0 0,-1-1-1 0 0,1 1 0 0 0,-1-1 1 0 0,1 0-1 0 0,-1 1 0 0 0,0-1 1 0 0,0-1-1 0 0,1 1 0 0 0,-6 1 1 0 0,-7 0-4 0 0,0 0 1 0 0,-17 0-1 0 0,26-1 2 0 0,-290-13-1159 0 0,63-1-26 0 0,229 13-1590 0 0,23 0-2912 0 0,44-1 267 0 0,-19-2 2584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1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542 103 288 0 0,'-23'-17'1651'0'0,"0"0"1481"0"0,0 2 1 0 0,-36-19-1 0 0,52 31-2454 0 0,0-1 0 0 0,-1 2 0 0 0,1-1 0 0 0,-1 1 1 0 0,1 0-1 0 0,-1 1 0 0 0,0 0 0 0 0,1 0 0 0 0,-1 0 1 0 0,0 1-1 0 0,0 0 0 0 0,0 1 0 0 0,-12 2 1 0 0,4 1-112 0 0,0 2 1 0 0,0 0 0 0 0,0 1-1 0 0,1 0 1 0 0,0 1-1 0 0,1 1 1 0 0,-1 0 0 0 0,-24 22-1 0 0,23-17-70 0 0,2 1-1 0 0,0 0 0 0 0,0 1 1 0 0,2 1-1 0 0,0 0 0 0 0,1 0 1 0 0,-10 22-1 0 0,18-33-409 0 0,0 0-1 0 0,0 0 1 0 0,1 0-1 0 0,0 1 1 0 0,0-1 0 0 0,1 0-1 0 0,0 1 1 0 0,0 0-1 0 0,0-1 1 0 0,1 1-1 0 0,0-1 1 0 0,0 1 0 0 0,1 0-1 0 0,0-1 1 0 0,0 1-1 0 0,0-1 1 0 0,1 0-1 0 0,0 1 1 0 0,0-1 0 0 0,1 0-1 0 0,0 0 1 0 0,0 0-1 0 0,0 0 1 0 0,1-1-1 0 0,-1 1 1 0 0,1-1 0 0 0,1 0-1 0 0,-1 0 1 0 0,1 0-1 0 0,0-1 1 0 0,0 0-1 0 0,5 4 1 0 0,-1-3-87 0 0,-1 0 0 0 0,1-1 0 0 0,0-1 0 0 0,0 1 0 0 0,0-1 0 0 0,0-1 0 0 0,1 0 0 0 0,-1 0 0 0 0,1 0 0 0 0,0-2 0 0 0,-1 1 0 0 0,1-1 0 0 0,-1 0 0 0 0,1-1 0 0 0,0 0 0 0 0,-1-1 0 0 0,1 0 0 0 0,-1 0 0 0 0,0-1 0 0 0,0 0 0 0 0,0-1 0 0 0,0 0 0 0 0,0-1 0 0 0,-1 1 0 0 0,9-7 0 0 0,-14 8 0 0 0,1 0 0 0 0,-1 0 0 0 0,0-1 0 0 0,0 1 0 0 0,0-1 0 0 0,-1 1 0 0 0,1-1 0 0 0,-1 0 0 0 0,0 0 0 0 0,0 0 0 0 0,3-9 0 0 0,-2 5 0 0 0,-1-1 0 0 0,-1 1 0 0 0,1-1 0 0 0,-2 0 0 0 0,1-15 0 0 0,-2 3 0 0 0,-2-1 0 0 0,0 1 0 0 0,-1 0 0 0 0,-8-23 0 0 0,7 26-98 0 0,-1 0 0 0 0,0 1-1 0 0,-1 0 1 0 0,-1 1 0 0 0,-1-1 0 0 0,0 2-1 0 0,-1-1 1 0 0,-17-19 0 0 0,31 35-3009 0 0,-3 0 2841 0 0,1 1 0 0 0,-1-1 0 0 0,1 1 1 0 0,-1 0-1 0 0,1 0 0 0 0,-1-1 1 0 0,0 1-1 0 0,3 2 0 0 0,2 2-630 0 0,51 31-6531 0 0,-28-13 4331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1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140 751 548 0 0,'5'19'1548'0'0,"-5"-18"-1230"0"0,0 0 1 0 0,0 0-1 0 0,0 0 0 0 0,0 1 0 0 0,0-1 1 0 0,0 0-1 0 0,0 0 0 0 0,0 0 0 0 0,-1 0 1 0 0,1 0-1 0 0,0 0 0 0 0,-1 1 1 0 0,1-1-1 0 0,-1 0 0 0 0,1 0 0 0 0,-1 0 1 0 0,1 0-1 0 0,-1 0 0 0 0,0 0 0 0 0,1-1 1 0 0,-1 1-1 0 0,-1 1 0 0 0,1-2-61 0 0,0 0 1 0 0,0 0-1 0 0,1 0 0 0 0,-1 0 0 0 0,0 0 0 0 0,0 0 0 0 0,0 0 0 0 0,1-1 1 0 0,-1 1-1 0 0,0 0 0 0 0,0 0 0 0 0,1-1 0 0 0,-1 1 0 0 0,0-1 0 0 0,1 1 1 0 0,-1 0-1 0 0,0-1 0 0 0,1 0 0 0 0,-1 1 0 0 0,0-2 0 0 0,-13-12 2083 0 0,3 1-1257 0 0,1-1-1 0 0,1-1 0 0 0,1 0 1 0 0,0 0-1 0 0,-10-27 0 0 0,9 14-34 0 0,0-1 0 0 0,-6-42-1 0 0,11 42-644 0 0,1 0-1 0 0,2 0 1 0 0,1-1-1 0 0,1 1 1 0 0,1-1-1 0 0,2 1 1 0 0,10-43-1 0 0,-9 55-175 0 0,0-1-1 0 0,1 1 0 0 0,0 0 0 0 0,2 1 0 0 0,0 0 0 0 0,0 0 1 0 0,2 1-1 0 0,21-27 0 0 0,-25 34-178 0 0,1 1 0 0 0,0-1 0 0 0,0 2 1 0 0,1-1-1 0 0,-1 1 0 0 0,1 0 0 0 0,1 1 0 0 0,-1 0 0 0 0,1 0 0 0 0,13-4 0 0 0,-17 7-39 0 0,-1 1 0 0 0,1-1 0 0 0,0 1 0 0 0,1 0 0 0 0,-1 0 0 0 0,0 1 0 0 0,0 0 0 0 0,0 0 0 0 0,0 0 0 0 0,0 0 0 0 0,1 1 0 0 0,-1 0 0 0 0,0 0 0 0 0,0 0 0 0 0,0 1 0 0 0,0 0 0 0 0,-1 0 0 0 0,1 0 0 0 0,0 0 0 0 0,7 6 0 0 0,-6-3-9 0 0,0 0 0 0 0,0 0 0 0 0,-1 1 0 0 0,1 0 0 0 0,-1 0 0 0 0,-1 1 0 0 0,1-1 0 0 0,-1 1 0 0 0,0 0 0 0 0,-1 0 0 0 0,1 0 0 0 0,-1 1 0 0 0,-1-1 0 0 0,0 1 0 0 0,0-1 0 0 0,0 1 0 0 0,-1 0 0 0 0,0 0 0 0 0,0 0 0 0 0,-2 14 0 0 0,0-6 0 0 0,0 0 0 0 0,-2 0 0 0 0,0-1 0 0 0,0 1 0 0 0,-2-1 0 0 0,0 0 0 0 0,-1 0 0 0 0,0-1 0 0 0,-12 21 0 0 0,6-16 0 0 0,-1-1 0 0 0,-1 0 0 0 0,0 0 0 0 0,-1-2 0 0 0,-31 27 0 0 0,32-32 0 0 0,0-1 0 0 0,0 0 0 0 0,-1-1 0 0 0,0 0 0 0 0,-1-1 0 0 0,0-1 0 0 0,0-1 0 0 0,-19 5 0 0 0,22-6 0 0 0,27-3 0 0 0,10 1 0 0 0,15 8 0 0 0,0 1 0 0 0,0 2 0 0 0,-2 1 0 0 0,44 26 0 0 0,-39-18 0 0 0,-1 2 0 0 0,-2 3 0 0 0,-1 0 0 0 0,-1 3 0 0 0,-1 1 0 0 0,55 63 0 0 0,-85-87-26 0 0,0 0-1 0 0,-1 1 1 0 0,1 0 0 0 0,-1 0 0 0 0,-1 0-1 0 0,4 11 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2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12 484 0 0,'0'-1'189'0'0,"0"0"0"0"0,-1 0-1 0 0,1 1 1 0 0,-1-1 0 0 0,1 0 0 0 0,0 1 0 0 0,-1-1-1 0 0,1 1 1 0 0,-1-1 0 0 0,1 0 0 0 0,-1 1 0 0 0,0-1-1 0 0,1 1 1 0 0,-1-1 0 0 0,1 1 0 0 0,-1 0 0 0 0,0-1-1 0 0,-1 0 1 0 0,2 2-31 0 0,0-1-1 0 0,-1 0 1 0 0,1 0-1 0 0,0 0 0 0 0,0 1 1 0 0,-1-1-1 0 0,1 0 1 0 0,0 0-1 0 0,-1 1 1 0 0,1-1-1 0 0,0 0 1 0 0,0 0-1 0 0,-1 1 1 0 0,1-1-1 0 0,0 0 1 0 0,0 1-1 0 0,0-1 0 0 0,0 0 1 0 0,0 1-1 0 0,-1-1 1 0 0,1 0-1 0 0,0 1 1 0 0,0-1-1 0 0,0 1 1 0 0,0 0-1 0 0,-2 33 4348 0 0,2-32-4622 0 0,-3 158 6112 0 0,-9 76-1868 0 0,7-151-2447 0 0,-2 12 1294 0 0,8 139 0 0 0,8-166-1458 0 0,-9-70-1554 0 0,0 1 1 0 0,0-1-1 0 0,0 0 1 0 0,0 1-1 0 0,0-1 1 0 0,0 0-1 0 0,0 1 1 0 0,0-1-1 0 0,0 0 1 0 0,0 1-1 0 0,0-1 1 0 0,1 0-1 0 0,-1 1 1 0 0,0-1-1 0 0,0 0 1 0 0,0 1-1 0 0,0-1 0 0 0,1 0 1 0 0,-1 1-1 0 0,0-1 1 0 0,0 0-1 0 0,0 0 1 0 0,1 1-1 0 0,-1-1 1 0 0,0 0-1 0 0,1 0 1 0 0,-1 0-1 0 0,0 1 1 0 0,0-1-1 0 0,1 0 1 0 0,-1 0-1 0 0,0 0 1 0 0,1 0-1 0 0,-1 0 1 0 0,1 1-1 0 0,8-11-1797 0 0,2-17-2246 0 0,-5-2-3053 0 0,-4 10 4149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2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30 904 0 0,'-47'-19'6631'0'0,"14"9"9221"0"0,63 22-12731 0 0,0-5-1653 0 0,50 6-1 0 0,92-3 549 0 0,-103-7-1138 0 0,139-6-355 0 0,-134 0-4321 0 0,0 1-6896 0 0,-66 2 7547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3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65 7581 0 0,'-1'0'764'0'0,"0"1"0"0"0,1 1 0 0 0,-1-1 0 0 0,1 0 0 0 0,-1 0 0 0 0,0 0 0 0 0,1 0 1 0 0,0 0-1 0 0,-1 0 0 0 0,1 1 0 0 0,0-1 0 0 0,0 0 0 0 0,-1 0 0 0 0,1 1 0 0 0,0-1 1 0 0,0 0-1 0 0,0 0 0 0 0,1 2 0 0 0,-1-3-550 0 0,1 1-1 0 0,-1-1 1 0 0,0 1 0 0 0,1-1-1 0 0,-1 1 1 0 0,1-1 0 0 0,-1 1-1 0 0,1-1 1 0 0,-1 0 0 0 0,1 1-1 0 0,-1-1 1 0 0,1 0 0 0 0,0 1-1 0 0,-1-1 1 0 0,1 0 0 0 0,0 0-1 0 0,-1 0 1 0 0,1 1 0 0 0,-1-1-1 0 0,1 0 1 0 0,0 0 0 0 0,-1 0-1 0 0,1 0 1 0 0,0 0 0 0 0,8-1-153 0 0,-1 0 0 0 0,0 0 0 0 0,1-1 1 0 0,8-3-1 0 0,-7 2 1167 0 0,183-35 396 0 0,-106 22-5461 0 0,1-3-4973 0 0,-50 10 5731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3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43 260 0 0,'-14'-7'1411'0'0,"0"0"0"0"0,0 2 1 0 0,-1-1-1 0 0,1 2 0 0 0,-1 0 0 0 0,0 1 1 0 0,0 0-1 0 0,-27-1 0 0 0,35 4-834 0 0,-1 0 1 0 0,1 1-1 0 0,0-1 0 0 0,0 1 1 0 0,0 1-1 0 0,0-1 0 0 0,0 1 0 0 0,0 1 1 0 0,0-1-1 0 0,0 1 0 0 0,1 0 1 0 0,-1 1-1 0 0,1-1 0 0 0,0 1 1 0 0,0 1-1 0 0,1-1 0 0 0,-1 1 0 0 0,1 0 1 0 0,0 0-1 0 0,-7 9 0 0 0,10-12-426 0 0,1 0 0 0 0,-1 1-1 0 0,1-1 1 0 0,0 0-1 0 0,0 1 1 0 0,0-1 0 0 0,0 1-1 0 0,0-1 1 0 0,0 1-1 0 0,1-1 1 0 0,-1 1 0 0 0,1-1-1 0 0,0 1 1 0 0,-1 0-1 0 0,1-1 1 0 0,0 1 0 0 0,1 0-1 0 0,-1-1 1 0 0,0 1 0 0 0,1 0-1 0 0,0-1 1 0 0,-1 1-1 0 0,1-1 1 0 0,0 1 0 0 0,0-1-1 0 0,1 0 1 0 0,-1 1-1 0 0,0-1 1 0 0,1 0 0 0 0,0 0-1 0 0,-1 0 1 0 0,1 0 0 0 0,0 0-1 0 0,0 0 1 0 0,0 0-1 0 0,0-1 1 0 0,0 1 0 0 0,0-1-1 0 0,1 1 1 0 0,-1-1-1 0 0,0 0 1 0 0,1 0 0 0 0,-1 0-1 0 0,1 0 1 0 0,-1-1-1 0 0,1 1 1 0 0,0-1 0 0 0,-1 1-1 0 0,5-1 1 0 0,-2 1-179 0 0,0-1 0 0 0,-1 0 0 0 0,1 0 0 0 0,0 0 0 0 0,-1-1 0 0 0,1 0 0 0 0,0 0 0 0 0,-1 0 0 0 0,1 0 0 0 0,-1 0 0 0 0,1-1-1 0 0,-1 0 1 0 0,0 0 0 0 0,4-3 0 0 0,0-1-32 0 0,0 0-1 0 0,-1 0 0 0 0,0-1 0 0 0,0 0 0 0 0,10-14 1 0 0,-11 13 106 0 0,-4 5 25 0 0,0 0 0 0 0,0 1-1 0 0,0-1 1 0 0,0 1 0 0 0,0-1-1 0 0,0 1 1 0 0,0 0 0 0 0,1 0-1 0 0,-1 0 1 0 0,1 0 0 0 0,5-2-1 0 0,-6 4-67 0 0,1 0-1 0 0,-1 0 0 0 0,0 0 1 0 0,1 0-1 0 0,-1 1 0 0 0,0-1 1 0 0,0 1-1 0 0,1 0 0 0 0,-1 0 1 0 0,0-1-1 0 0,0 1 1 0 0,0 1-1 0 0,0-1 0 0 0,0 0 1 0 0,0 0-1 0 0,-1 1 0 0 0,1-1 1 0 0,2 3-1 0 0,2 1-4 0 0,40 27 2 0 0,-22-13 0 0 0,2-1 0 0 0,0-1 0 0 0,1-2 0 0 0,0-1 0 0 0,35 13 0 0 0,-57-25-835 0 0,0-1 1 0 0,0 0-1 0 0,0 0 1 0 0,0 0-1 0 0,0 0 0 0 0,0-1 1 0 0,0 0-1 0 0,0 0 1 0 0,0 0-1 0 0,0-1 0 0 0,0 0 1 0 0,0 0-1 0 0,5-2 1 0 0,7-3-2779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4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13 664 0 0,'0'-12'14710'0'0,"23"20"-14250"0"0,0 2 1021 0 0,92 16 900 0 0,185 19-1 0 0,-280-43-2215 0 0,407 40 1813 0 0,31-17-357 0 0,435-33 432 0 0,-7-40-685 0 0,-486 26-834 0 0,412-11 919 0 0,-722 29-4298 0 0,-86 5 1055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5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3 500 0 0,'0'0'186'0'0,"0"0"0"0"0,0 0 1 0 0,-1-1-1 0 0,1 1 0 0 0,0 0 0 0 0,0 0 1 0 0,-1 0-1 0 0,1 0 0 0 0,0-1 0 0 0,-1 1 0 0 0,1 0 1 0 0,0 0-1 0 0,0 0 0 0 0,-1 0 0 0 0,1 0 0 0 0,0 0 1 0 0,-1 0-1 0 0,1 0 0 0 0,0 0 0 0 0,-1 0 0 0 0,1 0 1 0 0,0 0-1 0 0,-1 0 0 0 0,1 0 0 0 0,0 0 0 0 0,0 0 1 0 0,-1 0-1 0 0,1 0 0 0 0,0 1 0 0 0,-1-1 1 0 0,1 0-1 0 0,0 0 0 0 0,0 0 0 0 0,-1 0 0 0 0,1 1 1 0 0,0-1-1 0 0,0 0 0 0 0,-1 0 0 0 0,1 0 0 0 0,0 1 1 0 0,-5 17 3770 0 0,6 31-1389 0 0,0-39-1776 0 0,13 188 3945 0 0,-3-79-3221 0 0,22 281 1487 0 0,18 373-491 0 0,-61-146-909 0 0,-11-91-135 0 0,19-347-957 0 0,-7 441 1182 0 0,4-502-1587 0 0,0 72 60 0 0,8-148-166 0 0,-3-51 0 0 0,1 0 0 0 0,-1 0 0 0 0,0 0 0 0 0,0 0 0 0 0,0 0 0 0 0,0 0 0 0 0,1 0 0 0 0,-1 0 0 0 0,1 0 0 0 0,-1-1 0 0 0,0 1 0 0 0,1 0 0 0 0,0 0 0 0 0,-1 0 0 0 0,1-1 0 0 0,-1 1 0 0 0,1 0 0 0 0,0-1 0 0 0,-1 1 0 0 0,1 0 0 0 0,0-1 0 0 0,0 1 0 0 0,0-1 0 0 0,-1 1 0 0 0,1-1 0 0 0,0 1 0 0 0,0-1 0 0 0,1 0 0 0 0,23 1 0 0 0,-19-2 0 0 0,969-28 0 0 0,-665 8 0 0 0,512-10 0 0 0,-721 31 0 0 0,764 14 0 0 0,-235 11 0 0 0,-3 22 0 0 0,-420-29 0 0 0,-129-10 0 0 0,-70-9 0 0 0,2-4 29 0 0,-10 3-173 0 0,0 1-616 0 0,0-2-1401 0 0,2-26-6439 0 0,1 8 4979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9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7 528 0 0,'-1'0'319'0'0,"0"-1"-1"0"0,0 0 1 0 0,0 1 0 0 0,0-1-1 0 0,0 0 1 0 0,0 1 0 0 0,-1-1-1 0 0,1 1 1 0 0,0 0 0 0 0,0-1 0 0 0,0 1-1 0 0,0 0 1 0 0,0 0 0 0 0,-1 0-1 0 0,1 0 1 0 0,0 0 0 0 0,0 0-1 0 0,0 0 1 0 0,-2 0 0 0 0,1 1-2 0 0,1 1 0 0 0,-1-1 0 0 0,1 1 0 0 0,0-1 0 0 0,0 1 0 0 0,0-1 0 0 0,0 1 0 0 0,0 0 0 0 0,0-1 0 0 0,0 1 0 0 0,0 0 0 0 0,0 2 0 0 0,-8 22 989 0 0,0-1-1 0 0,2 1 1 0 0,1 1 0 0 0,1-1-1 0 0,-1 28 1 0 0,0 137 1406 0 0,6-153-2865 0 0,-2-14-1877 0 0,-1-16-4174 0 0,0-3 3943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6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26 764 0 0,'-16'-25'15533'0'0,"14"32"-14164"0"0,1 11-731 0 0,4 126 4508 0 0,10 71-2105 0 0,2 50-1228 0 0,-10-117-930 0 0,0 682 2134 0 0,2-565-2543 0 0,-1-168-385 0 0,14 113-89 0 0,39 271 0 0 0,-42-346 0 0 0,11 131 0 0 0,-10-117 0 0 0,-2-32 0 0 0,15 104 0 0 0,-12-99 0 0 0,-7-41 0 0 0,14 116 0 0 0,-26-192 0 0 0,1-1-215 0 0,-2-20-9472 0 0,1 7 5032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9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42 128 0 0,'-24'0'8888'0'0,"34"5"-4862"0"0,7-3-4213 0 0,193 5 4752 0 0,105-12-2259 0 0,-194 1-1323 0 0,279-6 1119 0 0,10 2-385 0 0,-236 5-1000 0 0,887-4 3249 0 0,-918 5-3122 0 0,-126 0-2774 0 0,8-6-8415 0 0,-10 2 7298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83 416 0 0,'-5'-50'4892'0'0,"-1"17"4749"0"0,6 37-8640 0 0,4 198 4884 0 0,-3-58-4116 0 0,7 292 1430 0 0,-25 242 1007 0 0,-3-432-2516 0 0,-5-9-1622 0 0,-7 198-68 0 0,31-338 0 0 0,5 0 0 0 0,22 138 0 0 0,-23-222 9 0 0,-2-8-20 0 0,0 0 0 0 0,0 0 0 0 0,0 0-1 0 0,-1 0 1 0 0,0 0 0 0 0,0 0 0 0 0,0 0-1 0 0,-1 7 1 0 0,-2-14-590 0 0,-9-14-1535 0 0,11 13 904 0 0,-1 0-1 0 0,1-1 0 0 0,0 1 0 0 0,0-1 1 0 0,0 1-1 0 0,1-1 0 0 0,-1-6 1 0 0,-1-11-2211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0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43 756 0 0,'1'-43'19941'0'0,"-1"44"-19754"0"0,12 4 2381 0 0,15 16-2844 0 0,-21-17 1347 0 0,51 38 212 0 0,64 34 1 0 0,-96-61-1031 0 0,254 133 1443 0 0,218 57 70 0 0,22-30-454 0 0,-341-117-827 0 0,454 155-149 0 0,-211-69-231 0 0,-260-91-105 0 0,282 101 0 0 0,-425-147 0 0 0,49 21 0 0 0,-61-25 0 0 0,1 1 0 0 0,0 0 0 0 0,-1 0 0 0 0,0 1 0 0 0,0-1 0 0 0,0 1 0 0 0,5 6 0 0 0,-10-11 0 0 0,2 3 0 0 0,-1 11 0 0 0,-2-12 0 0 0,0-1 0 0 0,-1 1 0 0 0,1 0 0 0 0,-1-1 0 0 0,0 1 0 0 0,1 0 0 0 0,-1-1 0 0 0,0 1 0 0 0,0-1 0 0 0,0 1 0 0 0,0-1 0 0 0,0 1 0 0 0,0-1 0 0 0,-1 0 0 0 0,1 1 0 0 0,0-1 0 0 0,-1 0 0 0 0,1 0 0 0 0,0 0 0 0 0,-1 0 0 0 0,0 0 0 0 0,1-1 0 0 0,-3 2 0 0 0,0 0 0 0 0,-78 40 0 0 0,-120 44 0 0 0,118-53 0 0 0,-571 215 0 0 0,-5-22 0 0 0,566-195 0 0 0,-8 4 0 0 0,-554 196 0 0 0,107-19 0 0 0,277-101 0 0 0,11 22 0 0 0,259-131-84 0 0,1-1 24 0 0,0 0-1 0 0,0-1 1 0 0,1 1 0 0 0,-1 0-1 0 0,0-1 1 0 0,0 1 0 0 0,0-1-1 0 0,1 0 1 0 0,-1 1 0 0 0,0-1-1 0 0,0 1 1 0 0,0-1 0 0 0,0 0-1 0 0,0 0 1 0 0,0 0 0 0 0,0 0-1 0 0,0 1 1 0 0,0-1 0 0 0,0 0-1 0 0,0-1 1 0 0,-1 1 0 0 0,8-17-6328 0 0,1 4 2225 0 0,1-2 600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1029 233 324 0 0,'1'-5'6376'0'0,"-10"-2"-3362"0"0,-12 2-1262 0 0,-81-6 3783 0 0,-89-12-1413 0 0,64-3-2498 0 0,-84-38 158 0 0,-106-25 341 0 0,315 88-2093 0 0,1 1 1 0 0,-1-1 0 0 0,1 1 0 0 0,-1 0-1 0 0,1 0 1 0 0,-1-1 0 0 0,1 1-1 0 0,-1 0 1 0 0,0 1 0 0 0,1-1 0 0 0,-1 0-1 0 0,1 0 1 0 0,-1 1 0 0 0,1-1-1 0 0,-1 1 1 0 0,1-1 0 0 0,0 1-1 0 0,-3 0 1 0 0,3 1 11 0 0,0-1-1 0 0,0 1 1 0 0,0-1-1 0 0,0 1 0 0 0,0-1 1 0 0,0 1-1 0 0,1-1 1 0 0,-1 1-1 0 0,1 0 1 0 0,-1 0-1 0 0,1-1 1 0 0,-1 1-1 0 0,1 0 1 0 0,0 0-1 0 0,0-1 0 0 0,0 4 1 0 0,-2 47 647 0 0,9 75 0 0 0,-2-50-262 0 0,-15 506 2548 0 0,7-535-2928 0 0,-4 117-47 0 0,6 0 0 0 0,26 195 0 0 0,-20-304 0 0 0,-6-50 0 0 0,-4-3-164 0 0,4-3-686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73 6057 0 0,'-123'-4'15824'0'0,"129"2"-14904"0"0,102-16 1311 0 0,151-6 0 0 0,-185 19-1617 0 0,906-14 3672 0 0,-685 20-3682 0 0,-181-2-668 0 0,-114 1-283 0 0,-35 10-12660 0 0,18-7 9691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791 8 776 0 0,'0'0'392'0'0,"-1"-1"0"0"0,1 0 0 0 0,-1 1 0 0 0,0-1-1 0 0,0 1 1 0 0,1-1 0 0 0,-1 1 0 0 0,0-1 0 0 0,0 1 0 0 0,1-1 0 0 0,-1 1-1 0 0,0 0 1 0 0,0-1 0 0 0,0 1 0 0 0,0 0 0 0 0,-1 0 0 0 0,-16 3 2870 0 0,-17 18-1390 0 0,23-13-907 0 0,-213 140 5044 0 0,126-85-4275 0 0,-288 166 4486 0 0,490-267-18109 0 0,-25 4 9211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0 188 0 0,'1'5'5613'0'0,"-15"12"-3699"0"0,-1-1 1 0 0,0-1-1 0 0,-1 0 1 0 0,-19 12-1 0 0,-9 9 258 0 0,-239 189 6169 0 0,230-191-7367 0 0,32-21-1015 0 0,-30 23 0 0 0,55-38-882 0 0,0 1 0 0 0,0-1 0 0 0,0 0-1 0 0,1 1 1 0 0,7-1 0 0 0,11-4-1422 0 0,14-9-808 0 0,4-2 453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 6633 0 0,'1'0'12646'0'0,"-18"11"-8889"0"0,-39 25-3193 0 0,-177 149 3853 0 0,207-163-4132 0 0,10-9-433 0 0,0 1 0 0 0,-21 25 0 0 0,33-33 530 0 0,2 1-3919 0 0,2-6 3297 0 0,0-1 0 0 0,1 1 0 0 0,-1-1-1 0 0,0 0 1 0 0,0 1 0 0 0,0-1 0 0 0,1 1 0 0 0,-1-1 0 0 0,0 0 0 0 0,0 1-1 0 0,1-1 1 0 0,-1 0 0 0 0,0 0 0 0 0,1 1 0 0 0,-1-1 0 0 0,1 0 0 0 0,-1 0 0 0 0,0 1-1 0 0,1-1 1 0 0,-1 0 0 0 0,0 0 0 0 0,1 0 0 0 0,-1 0 0 0 0,1 0 0 0 0,-1 0-1 0 0,1 1 1 0 0,-1-1 0 0 0,0 0 0 0 0,2 0 0 0 0,9-1-2758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5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440 0 9909 0 0,'-3'3'10727'0'0,"-8"4"-5235"0"0,-72 47-3614 0 0,18-7-460 0 0,2 3 0 0 0,-90 93 0 0 0,131-122-1084 0 0,17-16-488 0 0,-16 16-1167 0 0,8-7-3221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9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86 174 88 0 0,'-16'-5'801'0'0,"6"1"986"0"0,0 0 1 0 0,0 0-1 0 0,0 0 0 0 0,-12-9 1 0 0,21 13-1575 0 0,1 0 1 0 0,-1-1 0 0 0,1 1 0 0 0,-1 0 0 0 0,1-1 0 0 0,0 1 0 0 0,-1 0 0 0 0,1-1 0 0 0,-1 1 0 0 0,1-1 0 0 0,0 1 0 0 0,0-1-1 0 0,-1 1 1 0 0,1-1 0 0 0,0 1 0 0 0,0-1 0 0 0,-1 1 0 0 0,1-1 0 0 0,0 1 0 0 0,0-1 0 0 0,0 0 0 0 0,0 1 0 0 0,0-1-1 0 0,0 1 1 0 0,0-1 0 0 0,0 1 0 0 0,0-2 0 0 0,1 1 44 0 0,-1 0 1 0 0,1-1-1 0 0,-1 1 0 0 0,1 0 0 0 0,0 0 0 0 0,0 0 0 0 0,0 0 1 0 0,-1 0-1 0 0,1 0 0 0 0,0 0 0 0 0,2-1 0 0 0,34-18 2270 0 0,-34 19-2158 0 0,29-12 853 0 0,0 1 0 0 0,1 3 0 0 0,62-12 1 0 0,106-2 1230 0 0,-188 21-2289 0 0,23-2 17 0 0,37-2 1247 0 0,-65 5-1766 0 0,0 2 0 0 0,0-1-1 0 0,-1 1 1 0 0,1 0-1 0 0,-1 0 1 0 0,1 1 0 0 0,7 3-1 0 0,16 11-10017 0 0,-22-12 7288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7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95 372 0 0,'-6'-12'10070'0'0,"7"11"-9789"0"0,0-1 0 0 0,0 1 0 0 0,1-1-1 0 0,-1 1 1 0 0,1 0 0 0 0,-1 0 0 0 0,1 0-1 0 0,-1 0 1 0 0,1 0 0 0 0,-1 0 0 0 0,1 0 0 0 0,0 1-1 0 0,0-1 1 0 0,-1 1 0 0 0,1-1 0 0 0,0 1-1 0 0,0-1 1 0 0,3 1 0 0 0,44-5 1405 0 0,-34 4-1226 0 0,94-4 1483 0 0,377 3 1184 0 0,-476 2-3087 0 0,673 8 2416 0 0,766-11 1212 0 0,-1405 2-3520 0 0,31-1 672 0 0,142-23 0 0 0,-121-4 969 0 0,-95 28-1979 0 0,7 6-2947 0 0,2 1-4468 0 0,-5-5 3969 0 0,0 0 523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8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65 628 0 0,'2'-2'803'0'0,"0"0"1"0"0,0-1-1 0 0,-1 1 0 0 0,1 0 0 0 0,0-1 0 0 0,-1 0 1 0 0,0 1-1 0 0,0-1 0 0 0,0 1 0 0 0,0-1 1 0 0,0 0-1 0 0,0 0 0 0 0,-1 0 0 0 0,1-4 0 0 0,-1 6 76 0 0,-9-4 1289 0 0,8 4-2014 0 0,0 0 1 0 0,0 1-1 0 0,0-1 1 0 0,0 0-1 0 0,0 1 1 0 0,0-1 0 0 0,0 1-1 0 0,-1-1 1 0 0,1 1-1 0 0,0-1 1 0 0,0 1-1 0 0,0 0 1 0 0,0 0 0 0 0,-1-1-1 0 0,-1 1 1 0 0,-7 2 250 0 0,0-1 0 0 0,-1 2 0 0 0,1-1 0 0 0,1 2 1 0 0,-1-1-1 0 0,0 1 0 0 0,1 0 0 0 0,0 1 0 0 0,0 0 1 0 0,0 1-1 0 0,-15 12 0 0 0,18-13-208 0 0,1 0 0 0 0,0-1 0 0 0,0 2 1 0 0,1-1-1 0 0,-1 0 0 0 0,1 1 0 0 0,0 0 0 0 0,1 0 0 0 0,-1 0 0 0 0,1 0 1 0 0,0 1-1 0 0,1-1 0 0 0,0 1 0 0 0,0 0 0 0 0,0 0 0 0 0,1 0 0 0 0,0 0 1 0 0,0 10-1 0 0,1-11-77 0 0,1 0 0 0 0,1 0 1 0 0,-1 0-1 0 0,1 0 0 0 0,0 0 1 0 0,0 0-1 0 0,1 0 0 0 0,0-1 0 0 0,0 1 1 0 0,0-1-1 0 0,1 0 0 0 0,-1 0 1 0 0,1 0-1 0 0,1-1 0 0 0,-1 1 0 0 0,0-1 1 0 0,1 0-1 0 0,0 0 0 0 0,0 0 1 0 0,0-1-1 0 0,1 0 0 0 0,-1 0 1 0 0,1 0-1 0 0,8 2 0 0 0,-8-2-41 0 0,1 0 0 0 0,0-1 0 0 0,0 0 0 0 0,0 0 0 0 0,1-1 0 0 0,-1 0 0 0 0,0 0 0 0 0,0 0 0 0 0,1-1 0 0 0,-1 0 0 0 0,1-1 0 0 0,-1 0 0 0 0,0 0 0 0 0,0 0 0 0 0,0-1 0 0 0,0 0 0 0 0,0 0 0 0 0,0-1 0 0 0,0 0 0 0 0,8-5 0 0 0,-9 4-50 0 0,-1 0 1 0 0,0 0-1 0 0,-1-1 1 0 0,1 0-1 0 0,-1 0 1 0 0,1 0-1 0 0,-1 0 1 0 0,-1 0-1 0 0,1-1 1 0 0,-1 0-1 0 0,0 0 1 0 0,3-9-1 0 0,-5 11-20 0 0,0 0-1 0 0,0-1 1 0 0,0 1 0 0 0,0 0-1 0 0,-1-1 1 0 0,0 1 0 0 0,0-1 0 0 0,0 1-1 0 0,0-1 1 0 0,-1 1 0 0 0,1-1-1 0 0,-1 1 1 0 0,-1 0 0 0 0,1-1-1 0 0,0 1 1 0 0,-1 0 0 0 0,0 0 0 0 0,-5-8-1 0 0,-1 1-54 0 0,0 0 0 0 0,-1 1 0 0 0,0 0 0 0 0,-1 0-1 0 0,0 1 1 0 0,0 0 0 0 0,-1 1 0 0 0,0 0 0 0 0,-1 1-1 0 0,0 0 1 0 0,0 0 0 0 0,0 2 0 0 0,-1-1 0 0 0,0 2 0 0 0,0 0-1 0 0,0 0 1 0 0,0 1 0 0 0,-15-1 0 0 0,23 4-309 0 0,1 0 0 0 0,0 0 0 0 0,-1 0 0 0 0,1 1 0 0 0,0 0-1 0 0,-1 0 1 0 0,1 0 0 0 0,0 0 0 0 0,-5 3 0 0 0,-18 14-8964 0 0,19-11 6189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33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34 264 0 0,'-1'-2'323'0'0,"0"0"-1"0"0,0 0 1 0 0,0 0 0 0 0,0 0 0 0 0,0 0-1 0 0,-1 0 1 0 0,1 0 0 0 0,0 0-1 0 0,-1 1 1 0 0,1-1 0 0 0,-1 1-1 0 0,0-1 1 0 0,0 1 0 0 0,1-1-1 0 0,-1 1 1 0 0,0 0 0 0 0,0 0 0 0 0,-4-2-1 0 0,3 3-16 0 0,1 0-1 0 0,-1 0 1 0 0,1 0-1 0 0,0 0 1 0 0,-1 0 0 0 0,1 1-1 0 0,-1-1 1 0 0,1 1-1 0 0,0 0 1 0 0,-1-1-1 0 0,1 1 1 0 0,0 0-1 0 0,0 0 1 0 0,0 1-1 0 0,0-1 1 0 0,0 0 0 0 0,-4 4-1 0 0,0 0 156 0 0,-1 2 0 0 0,1-1 0 0 0,0 1 0 0 0,1-1 0 0 0,0 2 0 0 0,0-1 0 0 0,0 1 0 0 0,1-1 0 0 0,-5 13 0 0 0,1 1 508 0 0,0-1 0 0 0,-7 37 0 0 0,11-36-270 0 0,1-1-1 0 0,1 1 1 0 0,1 0-1 0 0,0 0 0 0 0,2 0 1 0 0,1 0-1 0 0,0-1 1 0 0,8 31-1 0 0,-7-41-632 0 0,0 0 1 0 0,1 0-1 0 0,0 0 0 0 0,1 0 1 0 0,0-1-1 0 0,0 0 0 0 0,13 17 1 0 0,-12-20-598 0 0,-1-1 1 0 0,1 1 0 0 0,0-1-1 0 0,0 0 1 0 0,1 0 0 0 0,0-1-1 0 0,0 0 1 0 0,0 0 0 0 0,0 0-1 0 0,0-1 1 0 0,13 3-1 0 0,-6-3-2781 0 0,-1-3 473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33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7173 0 0,'0'-3'1430'0'0,"0"0"0"0"0,0 0 1 0 0,0 0-1 0 0,1 0 1 0 0,-1 1-1 0 0,1-1 1 0 0,1-5-1 0 0,-2 8-1331 0 0,0 0-1 0 0,0-1 1 0 0,0 1 0 0 0,1 0-1 0 0,-1 0 1 0 0,0 0 0 0 0,0-1 0 0 0,0 1-1 0 0,1 0 1 0 0,-1 0 0 0 0,0 0-1 0 0,0-1 1 0 0,1 1 0 0 0,-1 0-1 0 0,0 0 1 0 0,0 0 0 0 0,1 0 0 0 0,-1 0-1 0 0,0 0 1 0 0,0 0 0 0 0,1 0-1 0 0,-1-1 1 0 0,0 1 0 0 0,1 0 0 0 0,-1 0-1 0 0,0 0 1 0 0,0 0 0 0 0,1 0-1 0 0,0 1 1 0 0,14 9 919 0 0,5 12-265 0 0,0 2 0 0 0,-1 0 0 0 0,-2 1 0 0 0,22 40 0 0 0,-19-29 106 0 0,42 55 0 0 0,-46-71-513 0 0,-12-14-182 0 0,-1 0-1 0 0,2-1 0 0 0,-1 0 1 0 0,0 0-1 0 0,1 0 0 0 0,0 0 0 0 0,0-1 1 0 0,6 5-1 0 0,-10-9-137 0 0,0 0-1 0 0,-1 0 1 0 0,1 0-1 0 0,0 0 1 0 0,-1 0 0 0 0,1 1-1 0 0,0-1 1 0 0,-1 0-1 0 0,1 0 1 0 0,0-1-1 0 0,-1 1 1 0 0,1 0 0 0 0,0 0-1 0 0,-1 0 1 0 0,1 0-1 0 0,-1 0 1 0 0,1-1 0 0 0,0 1-1 0 0,-1 0 1 0 0,1-1-1 0 0,-1 1 1 0 0,1 0-1 0 0,-1-1 1 0 0,1 1 0 0 0,-1-1-1 0 0,1 1 1 0 0,-1-1-1 0 0,1 1 1 0 0,-1-1 0 0 0,0 1-1 0 0,1-1 1 0 0,-1 1-1 0 0,0-1 1 0 0,1 1-1 0 0,-1-1 1 0 0,1-1 0 0 0,10-29 199 0 0,-8 24-170 0 0,15-62 142 0 0,-2-1 1 0 0,9-103-1 0 0,-22 149-142 0 0,-3 23-49 0 0,0-5-260 0 0,1 1 0 0 0,0-1 0 0 0,0 1 0 0 0,0 0 1 0 0,0-1-1 0 0,4-6 0 0 0,-3 10-326 0 0,-1 0 0 0 0,1-1 0 0 0,0 1-1 0 0,0 0 1 0 0,0 0 0 0 0,0 0 0 0 0,1 0 0 0 0,-1 1 0 0 0,1-1-1 0 0,-1 0 1 0 0,1 1 0 0 0,-1 0 0 0 0,6-2 0 0 0,13-5-3069 0 0,8-2 524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33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7617 0 0,'1'-2'685'0'0,"0"1"-1"0"0,-1-1 1 0 0,1 0 0 0 0,0 1 0 0 0,0-1 0 0 0,0 1-1 0 0,0 0 1 0 0,0-1 0 0 0,0 1 0 0 0,1 0 0 0 0,-1-1-1 0 0,0 1 1 0 0,1 0 0 0 0,-1 0 0 0 0,1 0 0 0 0,-1 0-1 0 0,4-1 1 0 0,-3 2-502 0 0,0 0-1 0 0,0 0 1 0 0,0 0-1 0 0,0 0 1 0 0,0 1 0 0 0,0-1-1 0 0,0 0 1 0 0,0 1-1 0 0,0 0 1 0 0,0-1-1 0 0,0 1 1 0 0,-1 0-1 0 0,1 0 1 0 0,0 0 0 0 0,3 2-1 0 0,7 6 185 0 0,0-1 0 0 0,-1 2 0 0 0,0-1-1 0 0,-1 2 1 0 0,16 19 0 0 0,-5-3 176 0 0,20 36-1 0 0,-28-39-243 0 0,-1 0-1 0 0,0 1 1 0 0,-2 1 0 0 0,-1 0-1 0 0,-1 0 1 0 0,-2 0-1 0 0,0 1 1 0 0,-2 0-1 0 0,2 33 1 0 0,-5-39-77 0 0,-1 0 0 0 0,-1 1 0 0 0,-1-1 0 0 0,-1 0 1 0 0,-1 0-1 0 0,-1 0 0 0 0,0-1 0 0 0,-2 1 0 0 0,0-1 1 0 0,-1-1-1 0 0,-1 0 0 0 0,-14 22 0 0 0,20-36-180 0 0,-1 1-1 0 0,1-1 0 0 0,-1-1 0 0 0,0 1 1 0 0,-1 0-1 0 0,1-1 0 0 0,-1 0 0 0 0,0 0 1 0 0,0 0-1 0 0,0-1 0 0 0,0 1 0 0 0,0-1 1 0 0,-1-1-1 0 0,0 1 0 0 0,1-1 0 0 0,-1 0 1 0 0,-8 2-1 0 0,8-4-41 0 0,5 0-106 0 0,-1 0 0 0 0,1 0 0 0 0,0 0 0 0 0,0 0 0 0 0,-1-1 0 0 0,1 1 0 0 0,0 0 0 0 0,0 0 0 0 0,0-1 0 0 0,0 1 0 0 0,0-1 0 0 0,0 1 0 0 0,0-1 0 0 0,-1 0 0 0 0,1 1 0 0 0,1-1 0 0 0,-1 0 0 0 0,0 0 0 0 0,0 1 0 0 0,-1-2-1 0 0,0 0-448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8:0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13 468 0 0,'-21'-2'1997'0'0,"7"0"5781"0"0,29 1-4126 0 0,260 4 1603 0 0,302 0-653 0 0,-402-10-3119 0 0,23 1-692 0 0,-190 7-1973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8:09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0 576 0 0,'-1'0'320'0'0,"-1"1"0"0"0,0-1 0 0 0,1 0 0 0 0,-1 1 0 0 0,0-1 0 0 0,1 1 0 0 0,-1-1 0 0 0,0 1 0 0 0,1 0 0 0 0,-1-1 0 0 0,1 1 0 0 0,-1 0 0 0 0,1 0-1 0 0,0 0 1 0 0,-1 0 0 0 0,1 1 0 0 0,0-1 0 0 0,0 0 0 0 0,0 1 0 0 0,0-1 0 0 0,0 0 0 0 0,0 1 0 0 0,0-1 0 0 0,0 1 0 0 0,0-1 0 0 0,1 1 0 0 0,-1 0 0 0 0,1-1 0 0 0,-1 1 0 0 0,1 0 0 0 0,0-1 0 0 0,-1 3 0 0 0,0 8 505 0 0,0 1 1 0 0,0-1 0 0 0,2 20-1 0 0,0-16-202 0 0,-9 345 7007 0 0,0-188-3227 0 0,18 208-1 0 0,-7-315-3786 0 0,-17-77-4152 0 0,8 2-3371 0 0,5 6 5525 0 0,-1-6-2094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3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84 7197 0 0,'-16'-23'5876'0'0,"12"16"-4799"0"0,0 1-1 0 0,0 0 0 0 0,-1 0 0 0 0,0 0 1 0 0,0 1-1 0 0,0 0 0 0 0,0 0 1 0 0,-12-8-1 0 0,17 13-1021 0 0,-1 0 0 0 0,1-1 0 0 0,-1 1 0 0 0,1 0 0 0 0,0 0 0 0 0,-1 0 0 0 0,1 0 0 0 0,-1 0 0 0 0,1 0 0 0 0,-1 0 0 0 0,1 0 0 0 0,-1 0 0 0 0,1 0 0 0 0,-1 0 0 0 0,1 0 0 0 0,-1 0 0 0 0,1 0 0 0 0,-1 0 0 0 0,1 0 1 0 0,0 0-1 0 0,-1 1 0 0 0,1-1 0 0 0,-1 0 0 0 0,1 0 0 0 0,0 0 0 0 0,-1 1 0 0 0,1-1 0 0 0,-1 0 0 0 0,1 1 0 0 0,-1-1 0 0 0,-7 18 714 0 0,3 18-1075 0 0,5-26-1024 0 0,0-1 0 0 0,1 1 0 0 0,1 0 1 0 0,-1 0-1 0 0,1-1 0 0 0,5 13 0 0 0,-1-3-1349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9:0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7 432 0 0,'0'0'8741'0'0,"11"-2"-8721"0"0,-5 0-2112 0 0,3-1-85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9:0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 5168 0 0,'0'0'2773'0'0,"-12"-1"-1153"0"0,7 1 236 0 0,-4-2-992 0 0,-1 2-464 0 0,5 0-376 0 0,-2 3-1828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19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1 124 0 0,'0'0'9826'0'0,"-5"1"-8428"0"0,1 0-1090 0 0,0 0 1 0 0,1 0 0 0 0,-1 1-1 0 0,1 0 1 0 0,0 0 0 0 0,-1 0 0 0 0,1 0-1 0 0,0 0 1 0 0,0 1 0 0 0,1-1-1 0 0,-1 1 1 0 0,0 0 0 0 0,1-1-1 0 0,-1 1 1 0 0,1 1 0 0 0,0-1 0 0 0,0 0-1 0 0,0 0 1 0 0,-1 5 0 0 0,1-5-93 0 0,-55 119 4874 0 0,53-110-4586 0 0,-1 1 0 0 0,2 0 1 0 0,0 0-1 0 0,0 0 1 0 0,1 0-1 0 0,1 1 0 0 0,0-1 1 0 0,1 15-1 0 0,1-25-384 0 0,-1 1-1 0 0,1 0 1 0 0,0 0-1 0 0,0-1 1 0 0,0 1 0 0 0,0-1-1 0 0,0 1 1 0 0,1-1-1 0 0,0 1 1 0 0,-1-1-1 0 0,1 0 1 0 0,1 1-1 0 0,-1-1 1 0 0,0 0 0 0 0,1-1-1 0 0,2 4 1 0 0,0-3 1 0 0,-1 0 0 0 0,0 0 0 0 0,1 0 0 0 0,0-1 0 0 0,0 1 1 0 0,0-1-1 0 0,0 0 0 0 0,0-1 0 0 0,0 1 0 0 0,7 0 0 0 0,3 0-136 0 0,0-1-1 0 0,0-1 1 0 0,-1 0-1 0 0,1-1 1 0 0,0 0-1 0 0,0-1 1 0 0,18-6-1 0 0,-21 5-834 0 0,-1-1 0 0 0,0 0 0 0 0,18-10 0 0 0,-4-1-9583 0 0,-20 13 7559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3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69 348 0 0,'0'-3'661'0'0,"0"0"1"0"0,0 0-1 0 0,0 0 0 0 0,0 0 0 0 0,-1 1 1 0 0,0-1-1 0 0,1 0 0 0 0,-1 0 0 0 0,0 1 0 0 0,0-1 1 0 0,-1 0-1 0 0,1 1 0 0 0,0-1 0 0 0,-1 1 1 0 0,0 0-1 0 0,-3-5 0 0 0,3 5-303 0 0,-1 0-1 0 0,0 0 1 0 0,1 1-1 0 0,-1-1 1 0 0,0 0-1 0 0,0 1 1 0 0,0 0-1 0 0,0 0 1 0 0,0 0-1 0 0,0 0 1 0 0,0 0-1 0 0,0 0 1 0 0,-4 1 0 0 0,0-1-33 0 0,-1 1 1 0 0,1 0 0 0 0,-1 1-1 0 0,0 0 1 0 0,1 0 0 0 0,0 0 0 0 0,-1 1-1 0 0,1 0 1 0 0,0 1 0 0 0,0 0-1 0 0,-13 7 1 0 0,12-5-36 0 0,0 1 0 0 0,0 0 0 0 0,0 0 0 0 0,1 1-1 0 0,0 0 1 0 0,0 1 0 0 0,1-1 0 0 0,0 1 0 0 0,0 1 0 0 0,-8 15-1 0 0,12-20-211 0 0,0-1-1 0 0,1 1 1 0 0,-1-1-1 0 0,1 1 1 0 0,0 0-1 0 0,0-1 1 0 0,1 1-1 0 0,-1 0 0 0 0,1 0 1 0 0,0-1-1 0 0,-1 1 1 0 0,2 0-1 0 0,-1 0 1 0 0,0 0-1 0 0,1-1 1 0 0,0 1-1 0 0,0 0 0 0 0,0-1 1 0 0,0 1-1 0 0,0-1 1 0 0,1 1-1 0 0,0-1 1 0 0,0 1-1 0 0,0-1 1 0 0,0 0-1 0 0,0 0 1 0 0,0 0-1 0 0,1 0 0 0 0,0 0 1 0 0,5 4-1 0 0,-1-2 29 0 0,1 0-1 0 0,1 0 0 0 0,-1-1 0 0 0,1 0 0 0 0,0 0 1 0 0,-1-1-1 0 0,2 0 0 0 0,-1-1 0 0 0,0 0 0 0 0,0 0 1 0 0,1-1-1 0 0,13 0 0 0 0,-15 0-58 0 0,0-1 1 0 0,0-1-1 0 0,0 1 1 0 0,0-1-1 0 0,-1-1 0 0 0,1 1 1 0 0,0-1-1 0 0,0-1 0 0 0,-1 1 1 0 0,0-1-1 0 0,1-1 0 0 0,-1 1 1 0 0,0-1-1 0 0,-1-1 1 0 0,9-5-1 0 0,-13 8-33 0 0,1-1 0 0 0,-1 1 0 0 0,0-1 0 0 0,0 0 0 0 0,0 1 0 0 0,0-1 0 0 0,0 0 0 0 0,0 0 0 0 0,-1-1 0 0 0,1 1 0 0 0,-1 0 0 0 0,0 0 0 0 0,0-1 1 0 0,0 1-1 0 0,-1-1 0 0 0,1 1 0 0 0,-1-5 0 0 0,0 6-11 0 0,0-1-1 0 0,-1 0 1 0 0,1 1 0 0 0,-1-1 0 0 0,1 1 0 0 0,-1-1 0 0 0,0 1 0 0 0,0-1 0 0 0,0 1 0 0 0,-1-1 0 0 0,1 1-1 0 0,-1 0 1 0 0,1 0 0 0 0,-1 0 0 0 0,1 0 0 0 0,-1 0 0 0 0,0 0 0 0 0,0 0 0 0 0,0 0 0 0 0,0 1-1 0 0,-1-1 1 0 0,-3-1 0 0 0,-3-2-259 0 0,-1 0-1 0 0,0 1 0 0 0,1 0 1 0 0,-1 0-1 0 0,-1 1 0 0 0,1 1 0 0 0,0 0 1 0 0,-1 0-1 0 0,1 1 0 0 0,-1 0 1 0 0,0 1-1 0 0,1 0 0 0 0,-12 2 1 0 0,8 5-5687 0 0,12-6 3468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38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58 352 0 0,'-16'-25'7718'0'0,"10"21"-6858"0"0,1 0 0 0 0,-1 0-1 0 0,0 1 1 0 0,0 0 0 0 0,0 0 0 0 0,0 1 0 0 0,-1 0-1 0 0,1 0 1 0 0,-1 0 0 0 0,-9 0 0 0 0,6 1-175 0 0,0 0 1 0 0,0 1 0 0 0,0 1 0 0 0,0-1 0 0 0,1 2-1 0 0,-18 3 1 0 0,16-2-381 0 0,1 0-1 0 0,0 1 0 0 0,0 0 1 0 0,1 0-1 0 0,-1 1 0 0 0,1 1 1 0 0,0-1-1 0 0,0 1 1 0 0,1 1-1 0 0,-1 0 0 0 0,2 0 1 0 0,-1 0-1 0 0,1 1 0 0 0,-7 10 1 0 0,12-16-196 0 0,0 1 0 0 0,1-1 1 0 0,0 1-1 0 0,-1 0 0 0 0,1 0 1 0 0,0-1-1 0 0,0 1 0 0 0,0 0 1 0 0,1 0-1 0 0,-1 0 0 0 0,1 0 1 0 0,-1 0-1 0 0,1 0 0 0 0,0 0 1 0 0,0 0-1 0 0,1 0 0 0 0,0 5 1 0 0,0-4-15 0 0,1 0 1 0 0,-1 0 0 0 0,1 0-1 0 0,0 0 1 0 0,0 0-1 0 0,1-1 1 0 0,-1 1 0 0 0,1-1-1 0 0,0 1 1 0 0,0-1-1 0 0,3 3 1 0 0,3 2 28 0 0,0-1 0 0 0,1-1 0 0 0,0 0 0 0 0,0 0 0 0 0,0-1 0 0 0,0 0 0 0 0,1 0 0 0 0,16 3 0 0 0,-16-5-156 0 0,1-1 0 0 0,0-1 0 0 0,0 0 0 0 0,0 0 0 0 0,0-1 0 0 0,0-1 0 0 0,0 0 0 0 0,0 0 0 0 0,17-5 0 0 0,-23 5-5 0 0,-1-1 0 0 0,1 0-1 0 0,-1 0 1 0 0,0 0-1 0 0,0 0 1 0 0,0-1 0 0 0,0 0-1 0 0,0 0 1 0 0,0 0-1 0 0,-1 0 1 0 0,1-1 0 0 0,-1 0-1 0 0,0 0 1 0 0,0 0 0 0 0,0-1-1 0 0,-1 1 1 0 0,0-1-1 0 0,0 0 1 0 0,0 0 0 0 0,0 0-1 0 0,3-10 1 0 0,-5 11 10 0 0,0-1-1 0 0,0 1 1 0 0,-1-1 0 0 0,0 1 0 0 0,0-1 0 0 0,0 1 0 0 0,-1-1-1 0 0,1 0 1 0 0,-1 1 0 0 0,0-1 0 0 0,0 1 0 0 0,-1 0 0 0 0,1-1 0 0 0,-1 1-1 0 0,0 0 1 0 0,0 0 0 0 0,-1 0 0 0 0,1 0 0 0 0,-1 0 0 0 0,1 1-1 0 0,-1-1 1 0 0,-1 1 0 0 0,1 0 0 0 0,-4-4 0 0 0,0 1-526 0 0,0 1 0 0 0,0-1 0 0 0,-1 1 0 0 0,-16-8 0 0 0,17 10-810 0 0,0 0 0 0 0,-1 0 1 0 0,1 1-1 0 0,-1 0 0 0 0,-10-1 0 0 0,13 3-1701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38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12 159 128 0 0,'-12'14'14768'0'0,"15"-12"-14203"0"0,0-1 1 0 0,-1 0-1 0 0,1 0 1 0 0,0-1-1 0 0,0 1 1 0 0,-1 0-1 0 0,1-1 1 0 0,0 0-1 0 0,0 1 0 0 0,0-1 1 0 0,0 0-1 0 0,-1-1 1 0 0,5 0-1 0 0,38-7 2422 0 0,-45 8-2986 0 0,8-2 293 0 0,0-1 0 0 0,0 1 0 0 0,-1-1 0 0 0,1-1 0 0 0,-1 1 0 0 0,0-1 0 0 0,0-1-1 0 0,0 1 1 0 0,-1-1 0 0 0,0 0 0 0 0,1-1 0 0 0,5-7 0 0 0,-2 1 126 0 0,-1 0-1 0 0,-1-1 1 0 0,0 0-1 0 0,0 0 1 0 0,9-24-1 0 0,-11 25-305 0 0,-2 15 84 0 0,-1 22 113 0 0,-3-22-305 0 0,0 16-6 0 0,1 18 0 0 0,2-1 0 0 0,1 1 0 0 0,13 54 0 0 0,-15-84 0 0 0,0-1 0 0 0,-1-3-69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39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24 232 0 0,'-2'-8'-478'0'0,"-3"-7"13094"0"0,4 25-8965 0 0,-5 134 3726 0 0,16 70-2666 0 0,-10-209-4571 0 0,7 36 268 0 0,-2-28-2714 0 0,2-2-3630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0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76 148 0 0,'-27'-11'21867'0'0,"41"10"-20503"0"0,319-6 3626 0 0,-238 1-2791 0 0,138-29 0 0 0,-219 33-2183 0 0,33-11-133 0 0,-46 13-467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9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153 256 288 0 0,'-24'23'4023'0'0,"-34"42"0"0"0,49-53-2299 0 0,0 0-1 0 0,1 1 1 0 0,0 0-1 0 0,0 0 1 0 0,-9 26-1 0 0,6-3 8431 0 0,13-39-9653 0 0,2-2-329 0 0,0-1 0 0 0,-1-1 1 0 0,0 1-1 0 0,0 0 0 0 0,0-1 0 0 0,-1 0 0 0 0,0 1 0 0 0,2-13 1 0 0,8-66 387 0 0,-8 51-326 0 0,14-211 859 0 0,-18 235-1093 0 0,-1 6 0 0 0,1-1 0 0 0,0 1 0 0 0,1-1 0 0 0,-1 0 0 0 0,3-8 0 0 0,9 39 0 0 0,4 26 0 0 0,3-1 0 0 0,29 60 0 0 0,-32-82 0 0 0,1-1 0 0 0,1 0 0 0 0,2-1 0 0 0,43 47 0 0 0,-54-65-69 0 0,-4-3-124 0 0,0 0-1 0 0,1-1 0 0 0,0 1 1 0 0,0-1-1 0 0,1-1 0 0 0,-1 1 1 0 0,11 5-1 0 0,-16-10-245 0 0,0 0-49 0 0,-1 0 456 0 0,0 0 1 0 0,0-1-1 0 0,1 1 0 0 0,-1 0 1 0 0,0 0-1 0 0,0 0 0 0 0,1 0 1 0 0,-1-1-1 0 0,0 1 0 0 0,0 0 1 0 0,1 0-1 0 0,-1-1 0 0 0,0 1 1 0 0,0 0-1 0 0,0 0 0 0 0,0-1 1 0 0,1 1-1 0 0,-1 0 0 0 0,0-1 0 0 0,0 1 1 0 0,0 0-1 0 0,0 0 0 0 0,0-1 1 0 0,0 1-1 0 0,0 0 0 0 0,0-1 1 0 0,0 1-1 0 0,0 0 0 0 0,0-1 1 0 0,0 1-1 0 0,0 0 0 0 0,0-1 1 0 0,0 1-1 0 0,0 0 0 0 0,0 0 1 0 0,0-1-1 0 0,-1 1 0 0 0,1 0 1 0 0,0-1-1 0 0,0 1 0 0 0,0 0 0 0 0,0 0 1 0 0,-1-1-1 0 0,1 1 0 0 0,0 0 1 0 0,-8-15-526 0 0,3 11 455 0 0,0-1 0 0 0,0 1 0 0 0,0 0 0 0 0,-1 0 0 0 0,1 0 0 0 0,-1 1 1 0 0,0 0-1 0 0,-8-4 0 0 0,-52-15-251 0 0,59 20 270 0 0,-20-5 53 0 0,-33-4 0 0 0,53 10-84 0 0,0 0 0 0 0,0 1-1 0 0,0 0 1 0 0,0 0 0 0 0,0 0 0 0 0,0 1-1 0 0,1 0 1 0 0,-1 1 0 0 0,0-1 0 0 0,-8 4-1 0 0,14-5 8 0 0,1 1 0 0 0,-1-1-1 0 0,1 0 1 0 0,0 0-1 0 0,-1 0 1 0 0,1 0 0 0 0,-1 1-1 0 0,1-1 1 0 0,-1 0-1 0 0,1 0 1 0 0,0 1 0 0 0,-1-1-1 0 0,1 0 1 0 0,0 0-1 0 0,-1 1 1 0 0,1-1 0 0 0,0 1-1 0 0,-1-1 1 0 0,1 0-1 0 0,0 1 1 0 0,0-1 0 0 0,0 1-1 0 0,-1-1 1 0 0,1 0-1 0 0,0 1 1 0 0,0-1 0 0 0,0 1-1 0 0,0-1 1 0 0,0 1-1 0 0,0-1 1 0 0,0 1 0 0 0,0-1-1 0 0,0 1 1 0 0,0-1 0 0 0,0 0-1 0 0,0 1 1 0 0,0-1-1 0 0,0 1 1 0 0,0-1 0 0 0,0 1-1 0 0,0-1 1 0 0,1 1-1 0 0,0 1-426 0 0,0-1-1 0 0,1 1 0 0 0,-1-1 0 0 0,0 0 0 0 0,1 1 0 0 0,-1-1 0 0 0,1 0 0 0 0,-1 0 0 0 0,1 0 1 0 0,2 1-1 0 0,13 6-2041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9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36 976 0 0,'0'0'1776'0'0,"-2"-23"15641"0"0,16 14-14110 0 0,3 5-3631 0 0,22 7-5475 0 0,-17-1 2891 0 0,2 0 432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63 488 0 0,'-7'-7'820'0'0,"1"1"1"0"0,-1 0-1 0 0,0 1 1 0 0,0-1-1 0 0,0 1 0 0 0,-1 1 1 0 0,0-1-1 0 0,0 1 1 0 0,-16-6-1 0 0,18 9-308 0 0,0 0 1 0 0,-1 0 0 0 0,1 0-1 0 0,0 0 1 0 0,0 1-1 0 0,0 0 1 0 0,0 1-1 0 0,0-1 1 0 0,-1 1 0 0 0,1 0-1 0 0,0 1 1 0 0,0-1-1 0 0,1 1 1 0 0,-1 0-1 0 0,-9 5 1 0 0,5-2 65 0 0,0 1 0 0 0,1 0 0 0 0,0 0 0 0 0,0 1 0 0 0,0 0-1 0 0,1 0 1 0 0,0 1 0 0 0,0 0 0 0 0,-12 18 0 0 0,17-22-356 0 0,0 1-1 0 0,0 0 0 0 0,1 0 1 0 0,0 0-1 0 0,0 0 0 0 0,0 0 1 0 0,1 0-1 0 0,-1 1 1 0 0,1-1-1 0 0,1 1 0 0 0,-1-1 1 0 0,1 0-1 0 0,0 1 0 0 0,0-1 1 0 0,0 1-1 0 0,1-1 1 0 0,0 1-1 0 0,0-1 0 0 0,0 1 1 0 0,1-1-1 0 0,0 0 1 0 0,2 6-1 0 0,2 0 29 0 0,1 0 0 0 0,0-1 0 0 0,0 0 0 0 0,1 0 0 0 0,1 0 0 0 0,-1-1 0 0 0,2 0 0 0 0,-1-1 0 0 0,1 0 0 0 0,0-1 0 0 0,1 0 0 0 0,-1 0 0 0 0,22 9 0 0 0,-15-9-100 0 0,-1 0 0 0 0,1-2 1 0 0,0 1-1 0 0,1-2 0 0 0,-1 0 0 0 0,1-2 0 0 0,0 0 0 0 0,-1 0 0 0 0,24-2 1 0 0,-38 0-165 0 0,1 0 0 0 0,-1-1 0 0 0,1 1 1 0 0,-1-1-1 0 0,1 0 0 0 0,-1 0 0 0 0,0 0 1 0 0,1 0-1 0 0,-1 0 0 0 0,0-1 0 0 0,0 1 1 0 0,0-1-1 0 0,0 0 0 0 0,0 0 0 0 0,0 0 1 0 0,-1-1-1 0 0,1 1 0 0 0,0-1 1 0 0,-1 1-1 0 0,0-1 0 0 0,0 0 0 0 0,0 0 1 0 0,3-5-1 0 0,-3 2-12 0 0,0-1 1 0 0,0 1-1 0 0,0-1 0 0 0,-1 0 1 0 0,0 1-1 0 0,-1-1 0 0 0,1 0 1 0 0,-1 1-1 0 0,0-1 1 0 0,-1 0-1 0 0,-2-12 0 0 0,-1 2-1 0 0,0 1 0 0 0,-1-1-1 0 0,-1 1 1 0 0,-1 0 0 0 0,0 1-1 0 0,-1-1 1 0 0,0 1 0 0 0,-2 1-1 0 0,1 0 1 0 0,-2 0 0 0 0,0 1-1 0 0,0 0 1 0 0,-1 1 0 0 0,-1 0-1 0 0,0 1 1 0 0,-18-11 0 0 0,30 21-87 0 0,0 0 0 0 0,0 0 0 0 0,-1 0 1 0 0,1 1-1 0 0,0-1 0 0 0,0 0 1 0 0,0 1-1 0 0,-1-1 0 0 0,1 1 1 0 0,0 0-1 0 0,0-1 0 0 0,-1 1 1 0 0,1 0-1 0 0,0 0 0 0 0,-1 0 1 0 0,1 0-1 0 0,0 0 0 0 0,-1 0 0 0 0,1 0 1 0 0,0 0-1 0 0,-1 0 0 0 0,1 1 1 0 0,0-1-1 0 0,-2 1 0 0 0,3 1-268 0 0,-1 0-1 0 0,1 0 0 0 0,-1 0 1 0 0,1 0-1 0 0,0 0 0 0 0,0 1 0 0 0,0-1 1 0 0,1 0-1 0 0,-1 0 0 0 0,0 0 1 0 0,1 0-1 0 0,-1 0 0 0 0,1 0 0 0 0,0 0 1 0 0,1 3-1 0 0,12 24-6225 0 0,-2-13 3851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5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80 367 16 0 0,'-1'4'1167'0'0,"-3"19"1668"0"0,-2 0-1 0 0,0 0 1 0 0,-14 30-1 0 0,9-24 1545 0 0,-12 48-1 0 0,21-59-1562 0 0,2-18-2773 0 0,0 0-1 0 0,0 0 1 0 0,0 0-1 0 0,0 0 1 0 0,0 0-1 0 0,0 0 1 0 0,0-1-1 0 0,0 1 0 0 0,0 0 1 0 0,0 0-1 0 0,0 0 1 0 0,0 0-1 0 0,0 0 1 0 0,0 0-1 0 0,0 0 1 0 0,0 0-1 0 0,0 0 0 0 0,0-1 1 0 0,0 1-1 0 0,0 0 1 0 0,0 0-1 0 0,0 0 1 0 0,0 0-1 0 0,0 0 1 0 0,0 0-1 0 0,0 0 0 0 0,0 0 1 0 0,0 0-1 0 0,0 0 1 0 0,0 0-1 0 0,0-1 1 0 0,0 1-1 0 0,1 0 0 0 0,-1 0 1 0 0,0 0-1 0 0,0 0 1 0 0,0 0-1 0 0,0 0 1 0 0,0 0-1 0 0,0 0 1 0 0,0 0-1 0 0,0 0 0 0 0,0 0 1 0 0,0 0-1 0 0,1 0 1 0 0,-1 0-1 0 0,0 0 1 0 0,0 0-1 0 0,0 0 1 0 0,0 0-1 0 0,0 0 0 0 0,0 0 1 0 0,0 0-1 0 0,0 0 1 0 0,0 0-1 0 0,1 0 1 0 0,-1 0-1 0 0,0 0 1 0 0,0 0-1 0 0,0 0 0 0 0,0 0 1 0 0,0 0-1 0 0,0 0 1 0 0,0 0-1 0 0,0 1 1 0 0,0-1-1 0 0,0 0 1 0 0,0 0-1 0 0,1 0 0 0 0,13-32 2389 0 0,-12 27-2787 0 0,77-232 1529 0 0,-41 77-633 0 0,-8 29 1029 0 0,-27 112-1386 0 0,-2 15-160 0 0,-1 1 0 0 0,0 0 0 0 0,1-1 1 0 0,0 1-1 0 0,0 0 0 0 0,2-6 0 0 0,-3 9-23 0 0,0 0 0 0 0,0 0 0 0 0,0 0 0 0 0,1 0 0 0 0,-1-1 0 0 0,0 1 0 0 0,0 0 0 0 0,0 0 0 0 0,0 0 0 0 0,1 0 0 0 0,-1 0 0 0 0,0 0 0 0 0,0 0 0 0 0,0 0 0 0 0,1 0 0 0 0,-1 0 0 0 0,0 0 0 0 0,0 0 0 0 0,0 0 0 0 0,1 0 0 0 0,-1 0 0 0 0,0 0 0 0 0,0 0 0 0 0,0 0 0 0 0,0 0 0 0 0,1 0 0 0 0,-1 0 0 0 0,0 0 0 0 0,0 0 0 0 0,0 0 0 0 0,1 0 0 0 0,-1 0 0 0 0,0 0 0 0 0,0 0 0 0 0,0 0 0 0 0,0 1 0 0 0,1-1 0 0 0,-1 0 0 0 0,0 0 0 0 0,0 0 0 0 0,0 0 0 0 0,0 0 0 0 0,0 1 0 0 0,5 4 0 0 0,-2 2 0 0 0,1 1 0 0 0,-1-1 0 0 0,-1 1 0 0 0,1 0 0 0 0,-2 0 0 0 0,3 15 0 0 0,0 0 0 0 0,11 43 0 0 0,2-1 0 0 0,45 109 0 0 0,-51-149 0 0 0,1-1 0 0 0,1 0 0 0 0,2-1 0 0 0,0 0 0 0 0,1-1 0 0 0,1-1 0 0 0,1-1 0 0 0,1 0 0 0 0,37 29 0 0 0,-52-46-314 0 0,0 0-1 0 0,1 0 1 0 0,0 0-1 0 0,0-1 1 0 0,0 0-1 0 0,0 0 1 0 0,0 0-1 0 0,8 2 1 0 0,-12-4 245 0 0,1 0 1 0 0,-1 0-1 0 0,0 0 1 0 0,0 0-1 0 0,0 0 1 0 0,1 0-1 0 0,-1 0 1 0 0,0 0-1 0 0,0 0 1 0 0,0-1-1 0 0,1 1 1 0 0,-1-1-1 0 0,0 1 1 0 0,0 0-1 0 0,0-1 1 0 0,0 0-1 0 0,0 1 1 0 0,0-1-1 0 0,0 0 1 0 0,0 1-1 0 0,0-1 1 0 0,0 0-1 0 0,0 0 1 0 0,-1 0-1 0 0,1 0 1 0 0,0 0-1 0 0,0 0 1 0 0,-1 0-1 0 0,1 0 1 0 0,-1 0-1 0 0,1 0 1 0 0,-1 0 0 0 0,1 0-1 0 0,-1-1 1 0 0,0 1-1 0 0,0 0 1 0 0,1 0-1 0 0,-1 0 1 0 0,0 0-1 0 0,0-1 1 0 0,0 1-1 0 0,0 0 1 0 0,-1-2-1 0 0,1 0-11 0 0,0-1 0 0 0,0 0 0 0 0,0 0 0 0 0,-1 1 0 0 0,1-1 0 0 0,-1 0 0 0 0,0 1 0 0 0,-1-1 0 0 0,1 1 0 0 0,0-1 0 0 0,-1 1 0 0 0,0 0 0 0 0,0 0 0 0 0,-3-5 0 0 0,1 3 36 0 0,-1 0 0 0 0,0 0 0 0 0,0 1-1 0 0,0-1 1 0 0,-1 1 0 0 0,1 0-1 0 0,-9-4 1 0 0,-2 0 67 0 0,-1 0-1 0 0,0 2 1 0 0,0 0 0 0 0,-1 1-1 0 0,-19-4 1 0 0,7 4 160 0 0,0 2 0 0 0,0 0 0 0 0,0 2 1 0 0,-36 3-1 0 0,47 0-28 0 0,0 0 1 0 0,0 2 0 0 0,0 0-1 0 0,1 1 1 0 0,-1 1 0 0 0,1 0-1 0 0,-29 15 1 0 0,43-18-162 0 0,1-1 0 0 0,-1 0 0 0 0,1 1 0 0 0,-1-1 1 0 0,1 1-1 0 0,0 0 0 0 0,-5 6 0 0 0,7-8-63 0 0,1-1-1 0 0,-1 1 1 0 0,1 0-1 0 0,-1 0 1 0 0,1 0-1 0 0,0 0 1 0 0,-1 0-1 0 0,1-1 1 0 0,0 1 0 0 0,0 0-1 0 0,0 0 1 0 0,-1 0-1 0 0,1 0 1 0 0,0 0-1 0 0,0 0 1 0 0,0 0-1 0 0,1 0 1 0 0,-1 0-1 0 0,0 0 1 0 0,0 0 0 0 0,0 0-1 0 0,1 0 1 0 0,-1-1-1 0 0,0 1 1 0 0,1 0-1 0 0,-1 0 1 0 0,1 0-1 0 0,-1 0 1 0 0,1-1-1 0 0,0 1 1 0 0,-1 0 0 0 0,1-1-1 0 0,-1 1 1 0 0,1 0-1 0 0,0-1 1 0 0,0 1-1 0 0,0-1 1 0 0,-1 1-1 0 0,3 0 1 0 0,5 4-1096 0 0,0-1 0 0 0,0-1 0 0 0,1 1 0 0 0,0-1-1 0 0,0-1 1 0 0,-1 1 0 0 0,17 1 0 0 0,18 2-1494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51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6 648 0 0,'-12'3'18824'0'0,"21"1"-17861"0"0,0-1-1 0 0,1 0 1 0 0,-1 0-1 0 0,1-1 0 0 0,-1-1 1 0 0,16 2-1 0 0,65-1 2230 0 0,-78-2-2833 0 0,146-10 3038 0 0,-53-7-8066 0 0,-100 16 3693 0 0,-2 1-1026 0 0,9-2-8055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20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128 281 9665 0 0,'-19'-3'4183'0'0,"12"3"-2916"0"0,0-1 0 0 0,0 0 0 0 0,0 0-1 0 0,0-1 1 0 0,1 0 0 0 0,-1 0 0 0 0,1-1 0 0 0,-12-6 0 0 0,18 9-1182 0 0,-1 0 1 0 0,1 0-1 0 0,0-1 0 0 0,-1 1 1 0 0,1 0-1 0 0,-1-1 1 0 0,1 1-1 0 0,0 0 1 0 0,-1-1-1 0 0,1 1 1 0 0,0 0-1 0 0,0-1 0 0 0,-1 1 1 0 0,1-1-1 0 0,0 1 1 0 0,0-1-1 0 0,0 1 1 0 0,0 0-1 0 0,-1-1 1 0 0,1 1-1 0 0,0-1 1 0 0,0 1-1 0 0,0-1 0 0 0,0 1 1 0 0,0-1-1 0 0,0 1 1 0 0,0-1-1 0 0,0 1 1 0 0,0-1-1 0 0,0 1 1 0 0,1-1-1 0 0,-1 1 1 0 0,0-1-1 0 0,15-12 1277 0 0,22-3-202 0 0,76-13 868 0 0,-38 12-4637 0 0,-72 17 1988 0 0,25-7-1494 0 0,-19 3-1427 0 0</inkml:trace>
  <inkml:trace contextRef="#ctx0" brushRef="#br0" timeOffset="1">266 121 516 0 0,'-131'-35'3792'0'0,"14"4"6442"0"0,116 31-9941 0 0,0 0-1 0 0,0 0 1 0 0,1 0 0 0 0,-1 0 0 0 0,0 0-1 0 0,0-1 1 0 0,1 1 0 0 0,-1 0 0 0 0,0 0-1 0 0,0-1 1 0 0,1 1 0 0 0,-1-1 0 0 0,0 1-1 0 0,1-1 1 0 0,-1 1 0 0 0,1-1 0 0 0,-1 1-1 0 0,0-1 1 0 0,1 1 0 0 0,-1-1 0 0 0,1 0-1 0 0,-1 1 1 0 0,1-1 0 0 0,0 0 0 0 0,-1 1-1 0 0,1-1 1 0 0,0 0 0 0 0,-1 0 0 0 0,2 0-164 0 0,-1 0 1 0 0,1 0-1 0 0,-1 0 1 0 0,1 0-1 0 0,0 0 1 0 0,-1 0-1 0 0,1 0 1 0 0,0 1-1 0 0,0-1 1 0 0,-1 0-1 0 0,1 1 0 0 0,0-1 1 0 0,0 0-1 0 0,0 1 1 0 0,0-1-1 0 0,0 1 1 0 0,1-1-1 0 0,8-3 229 0 0,0 0 0 0 0,1 0 0 0 0,10-1 0 0 0,1 1-24 0 0,0 1 0 0 0,0 1 0 0 0,0 1 0 0 0,35 2 0 0 0,-33 2-2110 0 0,-1 0 1 0 0,25 8 0 0 0,-8-3-4958 0 0,-21-4 3921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51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1 924 0 0,'-17'8'3222'0'0,"3"4"7299"0"0,20-9-9140 0 0,0-1 1 0 0,1 1-1 0 0,-1-1 1 0 0,9 1-1 0 0,30 2 2162 0 0,47-10-719 0 0,-65 2-1630 0 0,58-6 1967 0 0,-55 5-5946 0 0,-1 1-7679 0 0,-24 2 7198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52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29 668 0 0,'0'-10'1629'0'0,"0"-9"11227"0"0,3 22-11097 0 0,1 2-1064 0 0,-1 0 0 0 0,1 0 0 0 0,-1 0 0 0 0,0 1 0 0 0,0-1 0 0 0,-1 1 0 0 0,3 6 0 0 0,13 50 2679 0 0,-12-42-2641 0 0,26 118 2870 0 0,-5-17-1018 0 0,-26-116-2585 0 0,-1-4 0 0 0,0 0 0 0 0,0 0 0 0 0,0-1 0 0 0,0 1 0 0 0,1 0 0 0 0,-1 0 0 0 0,0 0 0 0 0,0 0 0 0 0,1 0 0 0 0,-1 0 0 0 0,1 0 0 0 0,-1-1 0 0 0,1 1 0 0 0,-1 0 0 0 0,2 1 0 0 0,-2-2-131 0 0,1 1 1 0 0,0-1-1 0 0,-1 1 1 0 0,1-1-1 0 0,0 0 0 0 0,-1 1 1 0 0,1-1-1 0 0,0 0 1 0 0,-1 0-1 0 0,1 0 0 0 0,0 0 1 0 0,0 1-1 0 0,-1-1 1 0 0,1 0-1 0 0,0 0 1 0 0,0 0-1 0 0,-1-1 0 0 0,1 1 1 0 0,0 0-1 0 0,0 0 1 0 0,-1 0-1 0 0,1 0 0 0 0,0-1 1 0 0,-1 1-1 0 0,1 0 1 0 0,0-1-1 0 0,-1 1 0 0 0,2-1 1 0 0,3-2-1631 0 0,17-3-6137 0 0,-7 1 4586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52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303 201 540 0 0,'-1'-4'674'0'0,"1"-1"1"0"0,-1 0-1 0 0,0 1 0 0 0,-1-1 0 0 0,1 1 1 0 0,-1 0-1 0 0,0-1 0 0 0,0 1 1 0 0,0 0-1 0 0,-1 0 0 0 0,1 0 0 0 0,-1 0 1 0 0,0 1-1 0 0,0-1 0 0 0,0 1 1 0 0,-1 0-1 0 0,1 0 0 0 0,-1 0 0 0 0,0 0 1 0 0,-4-2-1 0 0,3 2-208 0 0,0 1 0 0 0,0 0 0 0 0,0 0 0 0 0,0 0 1 0 0,-1 1-1 0 0,1 0 0 0 0,-1 0 0 0 0,1 0 0 0 0,-1 1 0 0 0,1-1 0 0 0,-1 1 0 0 0,1 1 0 0 0,0-1 0 0 0,-1 1 1 0 0,1 0-1 0 0,-1 0 0 0 0,1 1 0 0 0,0-1 0 0 0,0 1 0 0 0,-1 0 0 0 0,-5 4 0 0 0,0 0-15 0 0,1 0 0 0 0,0 1 0 0 0,0 0 0 0 0,0 0 0 0 0,1 1 0 0 0,0 0 0 0 0,1 1 0 0 0,-13 17 0 0 0,17-22-343 0 0,1 1-1 0 0,0-1 1 0 0,0 1-1 0 0,1 0 0 0 0,0 0 1 0 0,-1 0-1 0 0,2 1 1 0 0,-1-1-1 0 0,1 0 0 0 0,-1 1 1 0 0,1-1-1 0 0,1 1 1 0 0,-1-1-1 0 0,1 1 1 0 0,0-1-1 0 0,1 1 0 0 0,-1 0 1 0 0,2 5-1 0 0,0-4 16 0 0,0 0-1 0 0,1 0 0 0 0,0-1 1 0 0,0 1-1 0 0,0-1 0 0 0,1 0 1 0 0,0 0-1 0 0,0 0 0 0 0,0-1 1 0 0,1 1-1 0 0,0-1 0 0 0,0 0 1 0 0,9 7-1 0 0,-5-6-122 0 0,0 0 0 0 0,0 0 0 0 0,0-1 0 0 0,1 0 0 0 0,0 0 0 0 0,0-1 0 0 0,0 0 0 0 0,0-1 0 0 0,1-1 0 0 0,-1 1 0 0 0,1-1 0 0 0,12 0 0 0 0,-18-2 0 0 0,1 0 0 0 0,0 0 0 0 0,-1 0 0 0 0,1-1 0 0 0,-1 0 0 0 0,0 0 0 0 0,1 0 0 0 0,-1-1 0 0 0,0 0 0 0 0,0 0 0 0 0,0 0 0 0 0,0-1 0 0 0,0 1 0 0 0,0-1 0 0 0,0-1 0 0 0,-1 1 0 0 0,0 0 0 0 0,0-1 0 0 0,0 0 0 0 0,0 0 0 0 0,0 0 0 0 0,-1 0 0 0 0,0-1 0 0 0,0 0 0 0 0,3-5 0 0 0,-1 0-74 0 0,-1 1-1 0 0,-1 0 1 0 0,1-1 0 0 0,-2 0-1 0 0,1 0 1 0 0,-2 0-1 0 0,1 0 1 0 0,-1 0 0 0 0,0 0-1 0 0,-1 0 1 0 0,-1 0 0 0 0,1-1-1 0 0,-2 1 1 0 0,1 0-1 0 0,-1 0 1 0 0,-1 0 0 0 0,0 1-1 0 0,0-1 1 0 0,-1 1 0 0 0,-9-17-1 0 0,5 13-67 0 0,0 0 1 0 0,-1 0-1 0 0,-1 1 0 0 0,0 0 0 0 0,-1 0 0 0 0,0 1 0 0 0,-1 1 1 0 0,0 0-1 0 0,0 0 0 0 0,-1 1 0 0 0,0 1 0 0 0,-28-13 0 0 0,40 20-30 0 0,-1 1 0 0 0,0-1 0 0 0,1 0 0 0 0,-1 1 0 0 0,0 0 0 0 0,0-1-1 0 0,0 1 1 0 0,1 0 0 0 0,-1 0 0 0 0,0 0 0 0 0,0 0 0 0 0,0 0 0 0 0,0 0-1 0 0,1 0 1 0 0,-1 1 0 0 0,0-1 0 0 0,0 1 0 0 0,0-1 0 0 0,-1 2 0 0 0,2-2-144 0 0,0 1 1 0 0,0 0-1 0 0,1 0 1 0 0,-1-1-1 0 0,0 1 1 0 0,1 0-1 0 0,-1 0 1 0 0,0 0 0 0 0,1 0-1 0 0,-1 0 1 0 0,1 0-1 0 0,-1 0 1 0 0,1 0-1 0 0,0 0 1 0 0,-1 0-1 0 0,1 0 1 0 0,0 0 0 0 0,0 0-1 0 0,0 0 1 0 0,0 0-1 0 0,0 0 1 0 0,0 0-1 0 0,0 0 1 0 0,0 0-1 0 0,0 0 1 0 0,0 0-1 0 0,1 0 1 0 0,-1 0 0 0 0,0 0-1 0 0,1 0 1 0 0,-1 0-1 0 0,1 0 1 0 0,0 2-1 0 0,5 11-2288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53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55 828 0 0,'-2'-3'508'0'0,"0"0"0"0"0,-1 1-1 0 0,1-1 1 0 0,-1 0 0 0 0,1 1 0 0 0,-1 0 0 0 0,0 0-1 0 0,0 0 1 0 0,0 0 0 0 0,0 0 0 0 0,-1 0-1 0 0,1 1 1 0 0,0-1 0 0 0,-1 1 0 0 0,1 0 0 0 0,-1 0-1 0 0,1 1 1 0 0,-1-1 0 0 0,0 1 0 0 0,1-1-1 0 0,-1 1 1 0 0,1 0 0 0 0,-6 1 0 0 0,3 0 63 0 0,-1 1 0 0 0,1 0-1 0 0,-1 0 1 0 0,1 1 0 0 0,0-1 0 0 0,0 1 0 0 0,0 1 0 0 0,0-1-1 0 0,1 1 1 0 0,-1 0 0 0 0,1 0 0 0 0,-5 6 0 0 0,3-4-95 0 0,1 1 0 0 0,0-1 0 0 0,1 2 0 0 0,0-1 0 0 0,0 0 0 0 0,0 1 0 0 0,1 0 0 0 0,0 0 0 0 0,0 0 0 0 0,1 1 0 0 0,-4 16 0 0 0,6-18-227 0 0,0 1-1 0 0,0-1 1 0 0,1 0 0 0 0,0 0-1 0 0,0 0 1 0 0,0 0-1 0 0,1 1 1 0 0,1-1 0 0 0,-1 0-1 0 0,1 0 1 0 0,0 0 0 0 0,0-1-1 0 0,1 1 1 0 0,0 0-1 0 0,6 8 1 0 0,-3-5-110 0 0,1-1 0 0 0,0 0 0 0 0,0 0 0 0 0,1-1 0 0 0,0 0 0 0 0,1 0 0 0 0,0-1 0 0 0,0 0 0 0 0,0-1 0 0 0,1 0 0 0 0,0 0 0 0 0,0-1 0 0 0,1 0 0 0 0,-1-1 0 0 0,1 0 0 0 0,0-1 0 0 0,0 0 0 0 0,20 2 0 0 0,-11-5-139 0 0,5-9 0 0 0,-5-7 0 0 0,-17 13 0 0 0,0-1 0 0 0,-1 0 0 0 0,1 0 0 0 0,-1 0 0 0 0,1 0 0 0 0,1-7 0 0 0,0 0-31 0 0,-1 0 0 0 0,0 0 0 0 0,-1 0 0 0 0,-1 0 1 0 0,0-1-1 0 0,0 1 0 0 0,-1 0 0 0 0,0-1 0 0 0,-1 1 0 0 0,0 0 0 0 0,-1 0 0 0 0,-1 0 0 0 0,1 0 0 0 0,-2 0 1 0 0,-8-19-1 0 0,7 18-34 0 0,-1 0 1 0 0,-1 0 0 0 0,0 1-1 0 0,-1 1 1 0 0,0-1 0 0 0,0 1-1 0 0,-1 0 1 0 0,0 1 0 0 0,-1 0-1 0 0,0 0 1 0 0,-1 1 0 0 0,0 1 0 0 0,-16-9-1 0 0,23 14-288 0 0,0 0-1 0 0,0 0 0 0 0,0 1 0 0 0,-1 0 1 0 0,1 0-1 0 0,-1 0 0 0 0,1 1 1 0 0,-6-1-1 0 0,3 1-1446 0 0,1 0 0 0 0,-1 1 0 0 0,0 0 0 0 0,-12 3-1 0 0,-1 3-1486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54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36 207 440 0 0,'-14'-3'735'0'0,"-7"-5"14715"0"0,35 5-13897 0 0,139-12 3072 0 0,75 1-2640 0 0,-149 10-1183 0 0,1870-77 6334 0 0,-1937 81-7133 0 0,1133-48 35 0 0,-1110 45-38 0 0,-6 2 0 0 0,0-2 0 0 0,0-1 0 0 0,40-11 0 0 0,-58 11-397 0 0,-15 4-643 0 0,-21 10-2061 0 0,-7 5-5083 0 0,12-8 4749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54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105 125 592 0 0,'-53'2'4516'0'0,"2"0"11521"0"0,71-5-13971 0 0,299-26 2799 0 0,-288 28-4577 0 0,347-17 1673 0 0,-83 12-716 0 0,-167 5-502 0 0,430 1-289 0 0,-145-3-454 0 0,-171-2 0 0 0,231-8 0 0 0,-427 11 0 0 0,136-16 0 0 0,-127 10 0 0 0,-17 2 0 0 0,26-7 0 0 0,-58 12 0 0 0,0 0 0 0 0,-6 1-86 0 0,0 0 1 0 0,1 0-1 0 0,-1 0 1 0 0,0 0-1 0 0,0 0 1 0 0,0 0-1 0 0,0 1 1 0 0,0-1-1 0 0,0 0 1 0 0,0 0-1 0 0,1 0 1 0 0,-1 0-1 0 0,0 0 1 0 0,0 0-1 0 0,0 0 0 0 0,0 1 1 0 0,0-1-1 0 0,0 0 1 0 0,0 0-1 0 0,0 0 1 0 0,0 0-1 0 0,0 0 1 0 0,0 1-1 0 0,0-1 1 0 0,0 0-1 0 0,0 0 1 0 0,0 0-1 0 0,0 0 1 0 0,0 0-1 0 0,0 1 0 0 0,0-1 1 0 0,0 0-1 0 0,0 0 1 0 0,0 0-1 0 0,0 0 1 0 0,0 0-1 0 0,0 1 1 0 0,0-1-1 0 0,0 0 1 0 0,0 0-1 0 0,0 0 1 0 0,-1 0-1 0 0,1 0 0 0 0,0 0 1 0 0,0 0-1 0 0,0 1 1 0 0,0-1-1 0 0,0 0 1 0 0,0 0-1 0 0,0 0 1 0 0,-1 0-1 0 0,-7 7-6358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0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58 600 0 0,'3'-35'6911'0'0,"-1"13"1862"0"0,-11 37-7275 0 0,1-2-835 0 0,-4 13 398 0 0,1 1 0 0 0,-10 41-1 0 0,18-55-773 0 0,0 0 0 0 0,1 0 1 0 0,1 0-1 0 0,0 1 0 0 0,1-1 0 0 0,0 1 0 0 0,3 20 0 0 0,-1-26-177 0 0,1 0 0 0 0,-1 0 0 0 0,1 0 0 0 0,1 0 0 0 0,-1 0 0 0 0,2-1 1 0 0,-1 1-1 0 0,1-1 0 0 0,0 0 0 0 0,0-1 0 0 0,0 1 0 0 0,1-1 1 0 0,0 0-1 0 0,1-1 0 0 0,-1 1 0 0 0,1-1 0 0 0,0 0 0 0 0,0-1 0 0 0,1 0 1 0 0,12 6-1 0 0,-5-4 25 0 0,0-1 1 0 0,0 0 0 0 0,0-1-1 0 0,1-1 1 0 0,-1 0 0 0 0,1-1-1 0 0,-1-1 1 0 0,1-1 0 0 0,0 0 0 0 0,20-2-1 0 0,-13-2-299 0 0,0 0-1 0 0,-1-1 0 0 0,1-1 0 0 0,-1-1 1 0 0,-1-1-1 0 0,1-1 0 0 0,-2-1 1 0 0,26-16-1 0 0,-39 18-976 0 0,-4 4-1453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57 748 0 0,'-16'-7'15156'0'0,"16"7"-14973"0"0,0 0 0 0 0,2-3 1827 0 0,-2 3-1827 0 0,0 0-1 0 0,1 0 1 0 0,-1 0 0 0 0,0 0 0 0 0,0 0-1 0 0,0 0 1 0 0,1-1 0 0 0,-1 1-1 0 0,0 0 1 0 0,1 0 0 0 0,-1 0 0 0 0,0 0-1 0 0,0 0 1 0 0,1 0 0 0 0,-1 0 0 0 0,0 0-1 0 0,0 0 1 0 0,1 0 0 0 0,-1 0 0 0 0,45-3-63 0 0,-26 3 1995 0 0,150-26 579 0 0,-99 9-8370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1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84 256 0 0,'-24'-3'1535'0'0,"-19"-4"3555"0"0,16-1 7258 0 0,45 0-10083 0 0,10-1-315 0 0,1 1 0 0 0,59-7 0 0 0,-17 4-830 0 0,-43 6-940 0 0,0 0 0 0 0,48 0 1 0 0,-54 6-3121 0 0,0 0 0 0 0,23 5 1 0 0,-19-1-429 0 0,9-1 483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1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4 544 0 0,'-5'-4'11801'0'0,"5"4"-11594"0"0,-12 10 4814 0 0,-18 26-4362 0 0,18-21 869 0 0,-62 66 2650 0 0,-145 122 0 0 0,138-142-2392 0 0,71-56-3240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3:5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1 272 0 0,'-7'0'761'0'0,"1"0"0"0"0,0 0 0 0 0,0 1 1 0 0,-1 0-1 0 0,1 1 0 0 0,0 0 0 0 0,0 0 0 0 0,0 0 0 0 0,0 0 1 0 0,1 1-1 0 0,-1 0 0 0 0,1 0 0 0 0,-7 5 0 0 0,-10 8 2049 0 0,-34 32 0 0 0,49-41-2480 0 0,-34 31 1218 0 0,4-1-387 0 0,-1-3 0 0 0,-2-1 1 0 0,-87 54-1 0 0,89-63-2945 0 0,43-26-2867 0 0,-4 2 4391 0 0,0-1 1 0 0,1 1 0 0 0,-1 0-1 0 0,0 0 1 0 0,0 0-1 0 0,3 0 1 0 0,1 0-550 0 0,15-6-1528 0 0,1-2 336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20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18 388 0 0,'2'0'356'0'0,"0"-1"1"0"0,0 1-1 0 0,0-1 0 0 0,0 1 1 0 0,-1 0-1 0 0,1 0 0 0 0,0 0 1 0 0,0 0-1 0 0,0 0 0 0 0,0 0 1 0 0,0 1-1 0 0,0-1 0 0 0,0 1 1 0 0,0-1-1 0 0,0 1 0 0 0,0 0 1 0 0,2 1-1 0 0,-3 0 2 0 0,1-1-1 0 0,-1 1 1 0 0,1 0-1 0 0,-1 0 1 0 0,0-1 0 0 0,1 1-1 0 0,-1 0 1 0 0,0 0 0 0 0,0 1-1 0 0,-1-1 1 0 0,1 0-1 0 0,0 0 1 0 0,-1 0 0 0 0,1 0-1 0 0,-1 4 1 0 0,2 5 449 0 0,0 0 0 0 0,-2 0 0 0 0,1 0 0 0 0,-1 0 0 0 0,-1 0 0 0 0,0-1 0 0 0,0 1 0 0 0,-1 0 0 0 0,-1 0 1 0 0,0-1-1 0 0,0 1 0 0 0,-1-1 0 0 0,0 0 0 0 0,-1 0 0 0 0,0-1 0 0 0,0 1 0 0 0,-10 11 0 0 0,15-20-750 0 0,-1 0 0 0 0,1-1 0 0 0,-1 1 0 0 0,1-1 0 0 0,-1 1 0 0 0,1-1 0 0 0,-1 1 0 0 0,1-1 0 0 0,-1 1 0 0 0,0-1 0 0 0,1 0 0 0 0,-1 1 0 0 0,0-1 0 0 0,1 0 0 0 0,-1 1 0 0 0,0-1 0 0 0,1 0 0 0 0,-1 0 0 0 0,-1 0 0 0 0,1 0-20 0 0,1 0-1 0 0,0 0 0 0 0,-1 0 1 0 0,1 0-1 0 0,-1-1 0 0 0,1 1 1 0 0,0 0-1 0 0,-1 0 0 0 0,1-1 1 0 0,-1 1-1 0 0,1 0 1 0 0,0-1-1 0 0,-1 1 0 0 0,1 0 1 0 0,0-1-1 0 0,0 1 0 0 0,-1-1 1 0 0,1 1-1 0 0,0 0 0 0 0,0-1 1 0 0,-1 1-1 0 0,1-1 1 0 0,-1-2 37 0 0,0 1 0 0 0,1-1 0 0 0,-1 0 1 0 0,1 1-1 0 0,0-1 0 0 0,-1 0 0 0 0,1 1 1 0 0,1-6-1 0 0,0 2-20 0 0,0 0 0 0 0,1 0 0 0 0,0 1 0 0 0,0-1 1 0 0,0 1-1 0 0,1-1 0 0 0,0 1 0 0 0,0 0 0 0 0,0 0 0 0 0,0 0 0 0 0,1 1 0 0 0,0-1 0 0 0,0 1 1 0 0,0 0-1 0 0,0 0 0 0 0,1 0 0 0 0,0 0 0 0 0,0 1 0 0 0,0 0 0 0 0,0 0 0 0 0,9-4 0 0 0,-8 5 41 0 0,1 0 0 0 0,-1 0 0 0 0,1 0 1 0 0,0 1-1 0 0,0 0 0 0 0,0 0 0 0 0,-1 0 0 0 0,1 1 0 0 0,0 0 0 0 0,0 1 0 0 0,0-1 0 0 0,0 2 0 0 0,0-1 0 0 0,-1 0 0 0 0,1 1 0 0 0,-1 1 0 0 0,1-1 0 0 0,8 5 0 0 0,8 8-72 0 0,-1 0-1 0 0,38 35 0 0 0,-44-35-21 0 0,1 0 1 0 0,1-2-1 0 0,0 0 0 0 0,1 0 1 0 0,26 11-1 0 0,-44-23-2 0 0,1 0 0 0 0,-1 0 0 0 0,1-1-1 0 0,-1 1 1 0 0,1-1 0 0 0,0 1 0 0 0,-1-1 0 0 0,1 0 0 0 0,0 0-1 0 0,-1 1 1 0 0,1-1 0 0 0,0 0 0 0 0,-1-1 0 0 0,1 1 0 0 0,0 0-1 0 0,-1 0 1 0 0,1-1 0 0 0,0 1 0 0 0,-1-1 0 0 0,1 1 0 0 0,-1-1-1 0 0,1 0 1 0 0,-1 0 0 0 0,1 0 0 0 0,-1 1 0 0 0,0-1 0 0 0,1-1-1 0 0,-1 1 1 0 0,0 0 0 0 0,0 0 0 0 0,1 0 0 0 0,-1-1 0 0 0,0 1-1 0 0,0 0 1 0 0,-1-1 0 0 0,1 1 0 0 0,0-1 0 0 0,1-2 0 0 0,1-4-11 0 0,0-1 0 0 0,-1 0 0 0 0,1 0 1 0 0,-2 0-1 0 0,2-12 0 0 0,-2 13 5 0 0,0-5-16 0 0,1-1-1 0 0,-2 0 1 0 0,0 1-1 0 0,0-1 1 0 0,-1 0-1 0 0,-1 1 1 0 0,-1-1-1 0 0,0 1 0 0 0,-9-26 1 0 0,11 36-182 0 0,0-1 0 0 0,1 1 0 0 0,-1 0-1 0 0,1-1 1 0 0,-1 1 0 0 0,1-1 0 0 0,0-5 0 0 0,0 6 121 0 0,0 2-56 0 0,0 1 0 0 0,0-1 0 0 0,1 1 0 0 0,-1-1 0 0 0,0 1 1 0 0,0-1-1 0 0,0 1 0 0 0,0-1 0 0 0,1 1 0 0 0,-1-1 0 0 0,0 1 0 0 0,0-1 0 0 0,1 1 0 0 0,-1 0 0 0 0,0-1 0 0 0,1 1 0 0 0,-1-1 0 0 0,0 1 0 0 0,1 0 0 0 0,-1-1 0 0 0,1 1 1 0 0,-1 0-1 0 0,1-1 0 0 0,-1 1 0 0 0,1 0 0 0 0,-1 0 0 0 0,1 0 0 0 0,-1-1 0 0 0,1 1 0 0 0,-1 0 0 0 0,1 0 0 0 0,-1 0 0 0 0,1 0 0 0 0,-1 0 0 0 0,1 0 0 0 0,-1 0 0 0 0,1 0 1 0 0,-1 0-1 0 0,1 0 0 0 0,0 0 0 0 0,0 0 69 0 0,21 1-7153 0 0,-9-1 4197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2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40 404 0 0,'-5'-12'774'0'0,"0"-7"4854"0"0,5 19-5434 0 0,0 0-1 0 0,0-1 1 0 0,0 1 0 0 0,0 0-1 0 0,0-1 1 0 0,0 1 0 0 0,0 0-1 0 0,0-1 1 0 0,0 1-1 0 0,1-1 1 0 0,-1 1 0 0 0,0 0-1 0 0,0-1 1 0 0,0 1-1 0 0,0 0 1 0 0,1 0 0 0 0,-1-1-1 0 0,0 1 1 0 0,0 0-1 0 0,0-1 1 0 0,1 1 0 0 0,-1 0-1 0 0,0 0 1 0 0,1 0-1 0 0,-1-1 1 0 0,0 1 0 0 0,0 0-1 0 0,1 0 1 0 0,-1 0-1 0 0,2-1 77 0 0,-1 1 0 0 0,0 0 0 0 0,1 0-1 0 0,-1 0 1 0 0,0 1 0 0 0,1-1 0 0 0,-1 0-1 0 0,0 0 1 0 0,0 1 0 0 0,1-1 0 0 0,-1 1-1 0 0,0-1 1 0 0,1 1 0 0 0,20 9 2622 0 0,37 26 1 0 0,54 50 1320 0 0,-8-5-1517 0 0,-76-59-1822 0 0,2-3 0 0 0,0 0 0 0 0,42 16 0 0 0,-61-30-1290 0 0,0-1 0 0 0,1 0 0 0 0,0-1 0 0 0,0-1 0 0 0,13 1 0 0 0,-15-2-1369 0 0,0-1-1 0 0,0-1 1 0 0,-1 0-1 0 0,1 0 1 0 0,0-1-1 0 0,20-7 1 0 0,-12 3-1229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2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231 220 292 0 0,'0'0'2656'0'0,"-4"2"-943"0"0,-1 1-627 0 0,-1 0 0 0 0,1 1 0 0 0,0 0 0 0 0,0 1 0 0 0,0-1 0 0 0,1 1 0 0 0,0 0 0 0 0,0 0 0 0 0,0 0 0 0 0,0 0 0 0 0,-5 11 0 0 0,-2 5 4653 0 0,-16 45 0 0 0,27-66-5689 0 0,0-1-1 0 0,0 1 1 0 0,0 0 0 0 0,0 0 0 0 0,0 0 0 0 0,0 0 0 0 0,0 0 0 0 0,0 0 0 0 0,0-1 0 0 0,0 1 0 0 0,0 0 0 0 0,-1 0 0 0 0,1 0-1 0 0,0 0 1 0 0,0 0 0 0 0,0 0 0 0 0,0 0 0 0 0,0-1 0 0 0,0 1 0 0 0,0 0 0 0 0,0 0 0 0 0,0 0 0 0 0,0 0 0 0 0,0 0-1 0 0,-1 0 1 0 0,1 0 0 0 0,0 0 0 0 0,0 0 0 0 0,0 0 0 0 0,0 0 0 0 0,0 0 0 0 0,0 0 0 0 0,0-1 0 0 0,-1 1 0 0 0,1 0-1 0 0,0 0 1 0 0,0 0 0 0 0,0 0 0 0 0,0 0 0 0 0,0 0 0 0 0,0 0 0 0 0,-1 0 0 0 0,1 0 0 0 0,0 0 0 0 0,0 1 0 0 0,0-1-1 0 0,0 0 1 0 0,0 0 0 0 0,0 0 0 0 0,0 0 0 0 0,-1 0 0 0 0,1 0 0 0 0,0 0 0 0 0,0 0 0 0 0,0 0 0 0 0,0 0 0 0 0,0 0-1 0 0,0 0 1 0 0,0 0 0 0 0,0 1 0 0 0,0-1 0 0 0,-1 0 0 0 0,1 0 0 0 0,-3-9-110 0 0,3-4 152 0 0,0 0 0 0 0,1 1 1 0 0,5-25-1 0 0,-1-4 1 0 0,18-185-93 0 0,-20 206 0 0 0,-1 20 0 0 0,1 7 0 0 0,0 8 0 0 0,1 11 0 0 0,1 0 0 0 0,1-1 0 0 0,2 1 0 0 0,0-1 0 0 0,2-1 0 0 0,0 0 0 0 0,2 0 0 0 0,0-1 0 0 0,2 0 0 0 0,1-1 0 0 0,0-1 0 0 0,1 0 0 0 0,2-1 0 0 0,35 31 0 0 0,-42-41 2 0 0,-3-3-12 0 0,-1-1 0 0 0,1 1 1 0 0,1-1-1 0 0,-1-1 0 0 0,1 0 0 0 0,11 5 0 0 0,-8-11-999 0 0,-11 1 971 0 0,-1 0 0 0 0,0 0-1 0 0,0 0 1 0 0,0 0 0 0 0,1 0 0 0 0,-1 0-1 0 0,0 0 1 0 0,0 0 0 0 0,0 0 0 0 0,1 0-1 0 0,-1 0 1 0 0,0 0 0 0 0,0 0 0 0 0,0 0-1 0 0,1 0 1 0 0,-1-1 0 0 0,0 1 0 0 0,0 0-1 0 0,0 0 1 0 0,0 0 0 0 0,1 0 0 0 0,-1 0-1 0 0,0-1 1 0 0,0 1 0 0 0,0 0 0 0 0,0 0-1 0 0,0 0 1 0 0,0-1 0 0 0,1 1 0 0 0,-1 0-1 0 0,0 0 1 0 0,0 0 0 0 0,0-1 0 0 0,0 1-1 0 0,0 0 1 0 0,0 0 0 0 0,0 0 0 0 0,0-1-1 0 0,0 1 1 0 0,0 0 0 0 0,0 0 0 0 0,0-1-1 0 0,0 1 1 0 0,0 0 0 0 0,0 0-1 0 0,0 0 1 0 0,0-1 0 0 0,-1 1 0 0 0,1 0-1 0 0,0 0 1 0 0,0 0 0 0 0,0-1 0 0 0,0 1-1 0 0,0 0 1 0 0,0 0 0 0 0,-1 0 0 0 0,-4-5-41 0 0,0 1 1 0 0,0 0-1 0 0,0 1 0 0 0,0-1 1 0 0,-1 1-1 0 0,0 0 1 0 0,0 1-1 0 0,0-1 0 0 0,0 1 1 0 0,-8-2-1 0 0,-73-14-310 0 0,71 16 328 0 0,-22-5-229 0 0,0-1-272 0 0,-1 2 0 0 0,0 2 0 0 0,0 1 0 0 0,-59 4 0 0 0,98-2 490 0 0,0 1 1 0 0,0 0-1 0 0,0 0 1 0 0,0 0-1 0 0,-1 0 1 0 0,1 0-1 0 0,0 0 1 0 0,0 0-1 0 0,0 0 1 0 0,0 0-1 0 0,0 0 1 0 0,-1 0-1 0 0,1 0 1 0 0,0 0-1 0 0,0 0 1 0 0,0 0 0 0 0,0 0-1 0 0,0 0 1 0 0,0 0-1 0 0,-1 0 1 0 0,1 0-1 0 0,0 0 1 0 0,0 0-1 0 0,0 0 1 0 0,0 0-1 0 0,0 0 1 0 0,0 0-1 0 0,-1 0 1 0 0,1 0-1 0 0,0 1 1 0 0,0-1-1 0 0,0 0 1 0 0,0 0-1 0 0,0 0 1 0 0,0 0-1 0 0,0 0 1 0 0,0 0-1 0 0,0 0 1 0 0,-1 0 0 0 0,1 1-1 0 0,0-1 1 0 0,0 0-1 0 0,0 0 1 0 0,0 0-1 0 0,0 0 1 0 0,0 0-1 0 0,0 0 1 0 0,0 1-1 0 0,0-1 1 0 0,0 0-1 0 0,0 0 1 0 0,0 0-1 0 0,0 0 1 0 0,9 5-1125 0 0,17 2-408 0 0,38-2-3755 0 0,-22-3 3115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3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12 184 0 0,'-13'-4'1035'0'0,"0"2"1"0"0,-1 0-1 0 0,0 0 0 0 0,1 1 0 0 0,-1 1 1 0 0,0 0-1 0 0,0 1 0 0 0,1 0 0 0 0,-1 2 1 0 0,1-1-1 0 0,-1 1 0 0 0,1 1 0 0 0,0 1 1 0 0,0 0-1 0 0,1 0 0 0 0,-1 1 0 0 0,1 1 1 0 0,1 0-1 0 0,-16 12 0 0 0,23-16-761 0 0,1 0 0 0 0,-1 0 0 0 0,1 0 0 0 0,0 0 0 0 0,0 1 0 0 0,1 0 0 0 0,-1-1 0 0 0,1 1 0 0 0,-1 0 0 0 0,1 0 0 0 0,0 1 0 0 0,1-1 0 0 0,-1 0 0 0 0,1 0 0 0 0,0 1 0 0 0,0-1 0 0 0,0 1 0 0 0,0-1 0 0 0,1 1 0 0 0,0 0 0 0 0,0-1 0 0 0,0 1 0 0 0,1-1 0 0 0,-1 1 0 0 0,1-1 0 0 0,0 1 0 0 0,0-1 0 0 0,1 1 0 0 0,1 4 0 0 0,2 0-3 0 0,0 1 1 0 0,1-1 0 0 0,0 0-1 0 0,0 0 1 0 0,1-1-1 0 0,0 1 1 0 0,0-2-1 0 0,1 1 1 0 0,0-1-1 0 0,0 0 1 0 0,13 8 0 0 0,-1-4-462 0 0,0 0 0 0 0,1-1-1 0 0,-1-1 1 0 0,2-1 0 0 0,-1-1 0 0 0,27 5 0 0 0,14-3-3464 0 0,-1-9-3959 0 0,-25-4 4224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3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53 6337 0 0,'-4'-7'2612'0'0,"-1"-1"0"0"0,0 1 1 0 0,0 0-1 0 0,-1 0 0 0 0,-10-9 1817 0 0,16 16-4320 0 0,0 1 1 0 0,-1-1-1 0 0,1 0 1 0 0,-1 1-1 0 0,1-1 0 0 0,0 1 1 0 0,-1-1-1 0 0,1 1 1 0 0,0-1-1 0 0,0 1 0 0 0,-1-1 1 0 0,1 1-1 0 0,0-1 1 0 0,0 1-1 0 0,0 0 0 0 0,0-1 1 0 0,-1 1-1 0 0,1-1 1 0 0,0 1-1 0 0,0-1 1 0 0,0 1-1 0 0,0 0 0 0 0,1 0 1 0 0,-2 19 1236 0 0,1-17-1129 0 0,0 51 627 0 0,-2-17 458 0 0,3 0 1 0 0,9 72-1 0 0,-8-102-1396 0 0,2 3-324 0 0,-2-2-6 0 0,5 1-795 0 0,-4-5-1916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3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56 384 0 0,'-40'-10'1680'0'0,"-5"-1"1560"0"0,3-10 10553 0 0,42 21-13690 0 0,15-4 2164 0 0,18-1-818 0 0,83 1 1822 0 0,123 10 1 0 0,-25 1-5156 0 0,-192-7 939 0 0,76-2-9430 0 0,-62 1 7589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4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194 236 660 0 0,'-15'12'2169'0'0,"1"1"1"0"0,0 1-1 0 0,1 0 0 0 0,0 1 1 0 0,2 0-1 0 0,-1 1 0 0 0,2 0 1 0 0,0 1-1 0 0,-7 19 0 0 0,-15 32 5445 0 0,31-68-7086 0 0,-2 2 1737 0 0,31-70-2264 0 0,-3-1 1 0 0,-2-2 0 0 0,14-86 0 0 0,-21 57-2 0 0,-13 94 0 0 0,-2 6 0 0 0,-1 0 0 0 0,0-1 0 0 0,0 1 0 0 0,0 0 0 0 0,0 0 0 0 0,1 0 0 0 0,-1 0 0 0 0,0 0 0 0 0,0 0 0 0 0,0-1 0 0 0,1 1 0 0 0,-1 0 0 0 0,0 0 0 0 0,0 0 0 0 0,0 0 0 0 0,1 0 0 0 0,-1 0 0 0 0,0 0 0 0 0,0 0 0 0 0,0 0 0 0 0,1 0 0 0 0,-1 0 0 0 0,0 0 0 0 0,0 0 0 0 0,1 0 0 0 0,-1 0 0 0 0,0 0 0 0 0,0 0 0 0 0,0 0 0 0 0,1 0 0 0 0,-1 1 0 0 0,0-1 0 0 0,0 0 0 0 0,0 0 0 0 0,0 0 0 0 0,1 0 0 0 0,-1 1 0 0 0,5 6 0 0 0,0 0 0 0 0,-1 0 0 0 0,1 1 0 0 0,-2 0 0 0 0,1 0 0 0 0,-1 0 0 0 0,3 12 0 0 0,3 7 0 0 0,12 27 0 0 0,43 95 0 0 0,-56-134 0 0 0,1 1 0 0 0,1-2 0 0 0,0 1 0 0 0,0-1 0 0 0,2-1 0 0 0,25 24 0 0 0,-31-32-62 0 0,0-1 1 0 0,0 0-1 0 0,0-1 1 0 0,1 1-1 0 0,-1-1 0 0 0,1 0 1 0 0,0-1-1 0 0,0 0 0 0 0,0 0 1 0 0,0 0-1 0 0,1-1 1 0 0,-1 0-1 0 0,0-1 0 0 0,1 1 1 0 0,-1-1-1 0 0,0-1 1 0 0,1 1-1 0 0,-1-1 0 0 0,0-1 1 0 0,0 1-1 0 0,0-1 0 0 0,0 0 1 0 0,9-5-1 0 0,-15 7 104 0 0,-3-3 7 0 0,-2 0-19 0 0,0-1 1 0 0,0 0-1 0 0,0 1 0 0 0,0 0 1 0 0,-1 0-1 0 0,0 0 0 0 0,1 1 1 0 0,-1-1-1 0 0,0 1 0 0 0,0 0 1 0 0,-8-1-1 0 0,-65-14 367 0 0,60 14-313 0 0,-167-22 230 0 0,159 23-268 0 0,-1 2-1 0 0,0 1 1 0 0,0 1 0 0 0,-50 10 0 0 0,74-11-444 0 0,0-1 1 0 0,1 1-1 0 0,-1 0 1 0 0,1 0-1 0 0,-1 0 1 0 0,1 0-1 0 0,0 1 1 0 0,-1-1-1 0 0,1 1 1 0 0,0-1-1 0 0,0 1 1 0 0,-3 3-1 0 0,4-4 105 0 0,0 0-1 0 0,0 1 1 0 0,1-1-1 0 0,-1 0 1 0 0,0 1-1 0 0,1-1 1 0 0,-1 1-1 0 0,1-1 1 0 0,0 1-1 0 0,-1-1 1 0 0,1 0-1 0 0,0 1 1 0 0,0-1 0 0 0,0 1-1 0 0,0-1 1 0 0,0 1-1 0 0,1-1 1 0 0,-1 1-1 0 0,0-1 1 0 0,0 1-1 0 0,1-1 1 0 0,-1 0-1 0 0,2 3 1 0 0,3 7-3229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8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72 500 0 0,'-9'6'6195'0'0,"37"-6"-2105"0"0,-24 0-4550 0 0,91-5 3091 0 0,-19 1-1591 0 0,323-16 2728 0 0,-96 12-1702 0 0,167 1 556 0 0,-18 7-552 0 0,-17 1-493 0 0,322-8 809 0 0,-636 3-1753 0 0,-40-3-163 0 0,-2-1 263 0 0,-26 1-2 0 0,-42 6-2602 0 0,-22 2 1075 0 0,-33 6-1582 0 0,-59 12-6702 0 0,62-11 6178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8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11 148 536 0 0,'-11'1'10216'0'0,"215"-17"-5348"0"0,-62 4-3387 0 0,305-14 2059 0 0,1111-9 3881 0 0,-788 19-4623 0 0,-690 13-2162 0 0,-1-5-1 0 0,109-23 1 0 0,-184 30-641 0 0,-3 0-131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52 0 0,'-1'-10'10398'0'0,"12"29"-4746"0"0,-6-8-6277 0 0,4 21 2502 0 0,-3 1-1 0 0,6 58 0 0 0,-7 66 1784 0 0,-1-1-859 0 0,-3-140-2654 0 0,2 27 322 0 0,-2-40-723 0 0,-1 0 0 0 0,1 0 0 0 0,0 0 0 0 0,-1 0 0 0 0,1 0 0 0 0,0-1 0 0 0,1 1 0 0 0,-1 0 0 0 0,0-1-1 0 0,3 4 1 0 0,0-3-1811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1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54 360 0 0,'-7'-6'870'0'0,"5"4"-141"0"0,0 0 0 0 0,0 1 0 0 0,0-1 0 0 0,0 1-1 0 0,0-1 1 0 0,0 1 0 0 0,0 0 0 0 0,0 0 0 0 0,-1 0 0 0 0,1 0-1 0 0,-4-1 1 0 0,5 3-391 0 0,0 0 0 0 0,0-1 0 0 0,1 1 1 0 0,-1 0-1 0 0,0 0 0 0 0,1 0 0 0 0,-1 0 0 0 0,1 0 0 0 0,-1 0 0 0 0,1 0 0 0 0,-1 0 0 0 0,1 1 0 0 0,0-1 0 0 0,-1 0 0 0 0,1 0 0 0 0,0 0 0 0 0,0 0 0 0 0,0 3 1 0 0,0 0-59 0 0,1 0 1 0 0,0 0-1 0 0,0 0 1 0 0,0 0 0 0 0,0 0-1 0 0,0 0 1 0 0,1 0 0 0 0,0 0-1 0 0,0-1 1 0 0,0 1 0 0 0,0-1-1 0 0,0 1 1 0 0,1-1-1 0 0,0 0 1 0 0,0 0 0 0 0,0 0-1 0 0,0 0 1 0 0,0 0 0 0 0,0-1-1 0 0,1 1 1 0 0,-1-1-1 0 0,1 0 1 0 0,-1 0 0 0 0,8 2-1 0 0,1 1-25 0 0,-1-1 0 0 0,1 0 0 0 0,0-1 0 0 0,0 0 0 0 0,1-1 0 0 0,-1 0 0 0 0,15 0 0 0 0,-16-2-42 0 0,0-1 1 0 0,0 0-1 0 0,0-1 1 0 0,-1 0-1 0 0,1 0 1 0 0,0-1-1 0 0,18-8 1 0 0,-27 10-181 0 0,1 0-1 0 0,-1 0 1 0 0,0 0 0 0 0,1 0 0 0 0,-1 0-1 0 0,0-1 1 0 0,0 1 0 0 0,0-1-1 0 0,0 0 1 0 0,0 1 0 0 0,-1-1 0 0 0,1 0-1 0 0,0 0 1 0 0,-1 0 0 0 0,0 0 0 0 0,1-1-1 0 0,-1 1 1 0 0,0 0 0 0 0,0 0-1 0 0,0-1 1 0 0,0 1 0 0 0,-1-1 0 0 0,1 1-1 0 0,-1-1 1 0 0,1 1 0 0 0,-1-1 0 0 0,0 1-1 0 0,0-1 1 0 0,0 1 0 0 0,0-1-1 0 0,0 0 1 0 0,-1 1 0 0 0,1-1 0 0 0,-1 1-1 0 0,0 0 1 0 0,1-1 0 0 0,-1 1-1 0 0,0-1 1 0 0,-2-2 0 0 0,0 2-8 0 0,1-1 0 0 0,-1 0 0 0 0,0 1 0 0 0,0-1 0 0 0,0 1 1 0 0,-1 0-1 0 0,1 0 0 0 0,-1 1 0 0 0,1-1 0 0 0,-1 0 0 0 0,0 1 0 0 0,0 0 0 0 0,0 0 0 0 0,0 0 0 0 0,-1 1 0 0 0,1-1 1 0 0,-7 0-1 0 0,7 1-96 0 0,-1 0 1 0 0,1 0 0 0 0,-1 0-1 0 0,0 1 1 0 0,0 0 0 0 0,1-1 0 0 0,-1 2-1 0 0,0-1 1 0 0,0 1 0 0 0,1-1-1 0 0,-1 1 1 0 0,0 1 0 0 0,1-1-1 0 0,-1 1 1 0 0,1-1 0 0 0,-7 5 0 0 0,10-6-69 0 0,0 1 0 0 0,0 0 0 0 0,1 0 0 0 0,-1-1 0 0 0,0 1 0 0 0,0 0 0 0 0,0 0 0 0 0,1 0 0 0 0,-1 0 0 0 0,1 0 0 0 0,-1 0 0 0 0,0 0 0 0 0,1 0 0 0 0,0 0 0 0 0,-1 0 0 0 0,1 0 0 0 0,0 0 0 0 0,-1 0 0 0 0,1 0 0 0 0,0 0 0 0 0,0 0 1 0 0,0 0-1 0 0,0 1 0 0 0,0-1 0 0 0,0 0 0 0 0,0 0 0 0 0,0 0 0 0 0,1 0 0 0 0,-1 0 0 0 0,0 0 0 0 0,1 0 0 0 0,-1 0 0 0 0,0 0 0 0 0,2 2 0 0 0,1 2-642 0 0,0-1 0 0 0,0 1 0 0 0,0-1 0 0 0,1 0 0 0 0,-1-1 0 0 0,7 6 0 0 0,21 14-2204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21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64 444 0 0,'-2'-5'854'0'0,"0"1"0"0"0,-1-1-1 0 0,0 1 1 0 0,1 0 0 0 0,-1 0 0 0 0,-1 1 0 0 0,1-1-1 0 0,0 1 1 0 0,-1-1 0 0 0,0 1 0 0 0,0 0-1 0 0,0 0 1 0 0,0 1 0 0 0,-9-5 0 0 0,10 6-413 0 0,-1 0 1 0 0,1 0-1 0 0,-1 0 0 0 0,1 0 1 0 0,-1 1-1 0 0,0-1 1 0 0,1 1-1 0 0,-1 0 1 0 0,0 0-1 0 0,1 0 0 0 0,-1 1 1 0 0,1-1-1 0 0,-1 1 1 0 0,0 0-1 0 0,1 0 1 0 0,0 0-1 0 0,-1 1 0 0 0,1-1 1 0 0,0 1-1 0 0,-6 3 1 0 0,8-4-319 0 0,-1 0 0 0 0,1 0 0 0 0,-1 0 0 0 0,1 0 0 0 0,0 0 1 0 0,-1 1-1 0 0,1-1 0 0 0,0 0 0 0 0,0 1 0 0 0,0-1 0 0 0,0 1 0 0 0,0-1 1 0 0,0 1-1 0 0,1 0 0 0 0,-1-1 0 0 0,1 1 0 0 0,-1 0 0 0 0,1-1 1 0 0,-1 1-1 0 0,1 0 0 0 0,0 0 0 0 0,0-1 0 0 0,0 1 0 0 0,0 0 0 0 0,0 0 1 0 0,0 0-1 0 0,0-1 0 0 0,0 1 0 0 0,1 0 0 0 0,-1 0 0 0 0,1-1 0 0 0,0 1 1 0 0,-1 0-1 0 0,1-1 0 0 0,0 1 0 0 0,0-1 0 0 0,2 3 0 0 0,4 6 135 0 0,0 0-1 0 0,1 0 0 0 0,0-1 0 0 0,13 11 1 0 0,-13-12-96 0 0,15 14 148 0 0,-3-3 44 0 0,22 26-1 0 0,-37-38-293 0 0,0-1 0 0 0,0 1 0 0 0,-1 0 0 0 0,0 1 0 0 0,0-1-1 0 0,-1 1 1 0 0,0-1 0 0 0,3 14 0 0 0,-5-19-47 0 0,-1 0 0 0 0,1 1 1 0 0,-1-1-1 0 0,0 1 0 0 0,0-1 0 0 0,0 1 1 0 0,0-1-1 0 0,0 1 0 0 0,0-1 1 0 0,-1 0-1 0 0,1 1 0 0 0,-1-1 1 0 0,0 1-1 0 0,1-1 0 0 0,-1 0 0 0 0,0 0 1 0 0,-1 1-1 0 0,1-1 0 0 0,-2 2 1 0 0,1-1 4 0 0,-1-1 1 0 0,1 1-1 0 0,-1-1 1 0 0,0 0-1 0 0,0 0 1 0 0,0 0-1 0 0,0 0 1 0 0,0 0-1 0 0,-1-1 1 0 0,1 1-1 0 0,-6 1 1 0 0,-3 0 28 0 0,-1-1-1 0 0,1 0 1 0 0,0-1-1 0 0,0 0 1 0 0,-1-1-1 0 0,-19-2 1 0 0,2-2 93 0 0,-59-15 0 0 0,77 16-216 0 0,-1-1-1 0 0,1-1 1 0 0,1 0 0 0 0,-1 0 0 0 0,1-1 0 0 0,0-1 0 0 0,-15-11-1 0 0,24 17-94 0 0,0-1 0 0 0,1 1 0 0 0,-1 0 0 0 0,1-1 0 0 0,0 1-1 0 0,-1-1 1 0 0,1 1 0 0 0,0-1 0 0 0,0 1 0 0 0,0-1 0 0 0,0 0-1 0 0,0 0 1 0 0,0 0 0 0 0,1 1 0 0 0,-1-4 0 0 0,1 4-285 0 0,0 0 1 0 0,0-1 0 0 0,1 1 0 0 0,-1 0 0 0 0,0 0 0 0 0,1-1 0 0 0,-1 1 0 0 0,1 0-1 0 0,0 0 1 0 0,-1 0 0 0 0,1 0 0 0 0,0 0 0 0 0,0-1 0 0 0,0 1 0 0 0,0 1 0 0 0,0-1-1 0 0,0 0 1 0 0,0 0 0 0 0,0 0 0 0 0,0 0 0 0 0,0 1 0 0 0,0-1 0 0 0,2 0 0 0 0,8-5-2464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20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84 512 0 0,'0'-9'759'0'0,"0"0"874"0"0,0 0 0 0 0,0 0 0 0 0,1-1 1 0 0,0 1-1 0 0,1 0 0 0 0,6-11 4293 0 0,0 27-3846 0 0,4 8-873 0 0,2 16 159 0 0,-1-1 1 0 0,-2 2-1 0 0,-1 0 1 0 0,10 55 0 0 0,-11-45-471 0 0,42 267 2683 0 0,-29-146-2403 0 0,-19-140-1191 0 0,-2-15-52 0 0,0 0 1 0 0,0 0-1 0 0,0 0 1 0 0,1 0-1 0 0,0-1 1 0 0,1 1 0 0 0,0-1-1 0 0,5 10 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1:20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22 948 0 0,'-1'0'416'0'0,"0"0"0"0"0,-16-13 13997 0 0,17 13-14227 0 0,0-1 0 0 0,0 1 0 0 0,0-1 0 0 0,0 1 0 0 0,0 0 0 0 0,0-1 0 0 0,0 1 1 0 0,0 0-1 0 0,0-1 0 0 0,-1 1 0 0 0,1 0 0 0 0,0-1 0 0 0,0 1 0 0 0,0 0 0 0 0,-1-1 0 0 0,1 1 0 0 0,0 0 0 0 0,0-1 1 0 0,-1 1-1 0 0,1 0 0 0 0,0 0 0 0 0,-1-1 0 0 0,1 1 0 0 0,0 0 0 0 0,-1 0 0 0 0,1 0 0 0 0,-1-1 0 0 0,-2 1 163 0 0,-1 0 0 0 0,1 1 0 0 0,-1-1 0 0 0,1 1-1 0 0,-1 0 1 0 0,1-1 0 0 0,-1 1 0 0 0,1 1 0 0 0,0-1-1 0 0,0 1 1 0 0,-1-1 0 0 0,1 1 0 0 0,0 0 0 0 0,-3 3-1 0 0,-3 1 226 0 0,1 0-1 0 0,0 1 1 0 0,-12 14-1 0 0,17-18-469 0 0,0 1 0 0 0,1-1-1 0 0,-1 0 1 0 0,1 1 0 0 0,0-1 0 0 0,0 1-1 0 0,0 0 1 0 0,0-1 0 0 0,1 1 0 0 0,-1 0-1 0 0,1 0 1 0 0,0 0 0 0 0,0 0-1 0 0,1 1 1 0 0,-1-1 0 0 0,1 0 0 0 0,0 0-1 0 0,0 0 1 0 0,0 0 0 0 0,1 1-1 0 0,0-1 1 0 0,-1 0 0 0 0,1 0 0 0 0,1 0-1 0 0,-1 0 1 0 0,0 0 0 0 0,1-1 0 0 0,0 1-1 0 0,0 0 1 0 0,0-1 0 0 0,1 1-1 0 0,-1-1 1 0 0,1 0 0 0 0,-1 1 0 0 0,1-1-1 0 0,4 3 1 0 0,-1-1-104 0 0,0 0 0 0 0,1-1 0 0 0,0 1 0 0 0,0-1 0 0 0,0 0 0 0 0,0-1 0 0 0,0 0 0 0 0,14 4 0 0 0,-18-6 0 0 0,0 0 0 0 0,0 0 0 0 0,0-1 0 0 0,0 1 0 0 0,0-1 0 0 0,0 1 0 0 0,0-1 0 0 0,0 0 0 0 0,0-1 0 0 0,0 1 0 0 0,0 0 0 0 0,0-1 0 0 0,0 0 0 0 0,0 1 0 0 0,0-1 0 0 0,0 0 0 0 0,0-1 0 0 0,0 1 0 0 0,-1 0 0 0 0,1-1 0 0 0,0 0 0 0 0,-1 1 0 0 0,0-1 0 0 0,1 0 0 0 0,2-4 0 0 0,-3 4-152 0 0,-1-1 0 0 0,1 0 0 0 0,-1 0 0 0 0,0 0 0 0 0,0-1 0 0 0,0 1-1 0 0,0 0 1 0 0,0 0 0 0 0,-1 0 0 0 0,0-1 0 0 0,1 1 0 0 0,-1 0 0 0 0,-1-1 0 0 0,1 1 0 0 0,0 0 0 0 0,-1 0 0 0 0,1-1 0 0 0,-3-3-1 0 0,2 2-314 0 0,0-1-1 0 0,-1 2 0 0 0,0-1 0 0 0,0 0 0 0 0,-1 0 1 0 0,1 1-1 0 0,-1-1 0 0 0,0 1 0 0 0,0 0 0 0 0,-7-7 1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47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52 111 692 0 0,'0'3'1152'0'0,"1"21"518"0"0,-1-1 1 0 0,-1 1 0 0 0,-1 0 0 0 0,-8 35 0 0 0,5-29-582 0 0,-2 30 3748 0 0,1 96 0 0 0,6-155-4333 0 0,-2 8 2086 0 0,-2-20-2445 0 0,0 1 0 0 0,1 0 0 0 0,1 0 0 0 0,-1-1 0 0 0,2 0 0 0 0,-1-21 0 0 0,4-69 362 0 0,-2 95-471 0 0,0 4-23 0 0,0 1 0 0 0,0 0 0 0 0,0-1 0 0 0,0 1 0 0 0,0-1 0 0 0,1 1 0 0 0,-1 0 0 0 0,0-1 0 0 0,1 1 0 0 0,-1 0 0 0 0,1-1 0 0 0,-1 1 0 0 0,1 0 0 0 0,0-1 0 0 0,-1 1 0 0 0,1 0 0 0 0,2-2 0 0 0,-3 3 0 0 0,1 0 1 0 0,0-1-1 0 0,-1 1 1 0 0,1 0-1 0 0,0 0 0 0 0,-1 0 1 0 0,1 0-1 0 0,0 0 1 0 0,-1 0-1 0 0,1 0 1 0 0,0 0-1 0 0,-1 0 0 0 0,1 0 1 0 0,0 1-1 0 0,-1-1 1 0 0,1 0-1 0 0,0 0 1 0 0,-1 1-1 0 0,1-1 0 0 0,-1 0 1 0 0,1 1-1 0 0,0-1 1 0 0,-1 0-1 0 0,1 1 1 0 0,0 0-1 0 0,7 6 135 0 0,-1 1-1 0 0,0 0 1 0 0,10 14 0 0 0,-6-8-114 0 0,6 5 88 0 0,1-1 1 0 0,1-1-1 0 0,0 0 0 0 0,24 15 1 0 0,-30-24-56 0 0,1 0 1 0 0,0 0 0 0 0,0-2 0 0 0,0 0-1 0 0,1 0 1 0 0,0-1 0 0 0,28 5 0 0 0,-40-9-72 0 0,0-1 0 0 0,0 1 0 0 0,0-1 0 0 0,1 0 0 0 0,-1 0 0 0 0,0 0 1 0 0,0-1-1 0 0,0 1 0 0 0,0 0 0 0 0,0-1 0 0 0,0 0 0 0 0,-1 0 0 0 0,1 0 0 0 0,0 0 1 0 0,0 0-1 0 0,0-1 0 0 0,-1 1 0 0 0,1-1 0 0 0,3-3 0 0 0,-3 2-2 0 0,0 0 0 0 0,-1-1 0 0 0,0 1 0 0 0,1-1 0 0 0,-1 1-1 0 0,-1-1 1 0 0,1 0 0 0 0,0 0 0 0 0,-1 1 0 0 0,0-1 0 0 0,0-1 0 0 0,1-6 0 0 0,0-9-9 0 0,-1 0 1 0 0,-1-1 0 0 0,-1 1-1 0 0,-6-32 1 0 0,6 48 16 0 0,-4-26 14 0 0,-1 0-1 0 0,-1 1 1 0 0,-2-1 0 0 0,-1 2-1 0 0,-1 0 1 0 0,-2 0 0 0 0,-18-30-1 0 0,29 55-185 0 0,0 0 0 0 0,0-1 0 0 0,0 1 0 0 0,1-1 0 0 0,0 1 0 0 0,-1-1 0 0 0,1 1 0 0 0,0-1 0 0 0,0-5 0 0 0,1 8 8 0 0,1 0-1 0 0,-1 0 1 0 0,1 1 0 0 0,0-1-1 0 0,-1 0 1 0 0,1 1-1 0 0,0-1 1 0 0,-1 1 0 0 0,1-1-1 0 0,0 0 1 0 0,-1 1-1 0 0,1 0 1 0 0,0-1 0 0 0,0 1-1 0 0,0-1 1 0 0,0 1-1 0 0,-1 0 1 0 0,1 0 0 0 0,0 0-1 0 0,0-1 1 0 0,0 1-1 0 0,0 0 1 0 0,0 0 0 0 0,0 0-1 0 0,0 0 1 0 0,0 0 0 0 0,0 1-1 0 0,0-1 32 0 0,34 3-6119 0 0,-12 0 3638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48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63 464 0 0,'-14'-5'1224'0'0,"0"0"1"0"0,0 1-1 0 0,0 1 0 0 0,-1 0 1 0 0,1 0-1 0 0,-1 2 0 0 0,1 0 0 0 0,-28 1 1 0 0,31 2-736 0 0,-1 0 1 0 0,0 0-1 0 0,1 1 0 0 0,0 1 1 0 0,0 0-1 0 0,0 0 1 0 0,0 1-1 0 0,1 0 0 0 0,0 1 1 0 0,0 0-1 0 0,-14 12 1 0 0,17-12-149 0 0,-1 0 1 0 0,2 0 0 0 0,-1 1 0 0 0,1 0-1 0 0,0 1 1 0 0,1-1 0 0 0,-1 1 0 0 0,1 0-1 0 0,1 0 1 0 0,0 1 0 0 0,-6 16 0 0 0,8-20-166 0 0,1 1 0 0 0,0 0 1 0 0,0 0-1 0 0,1 0 0 0 0,-1 0 1 0 0,1 0-1 0 0,0-1 0 0 0,1 1 1 0 0,0 0-1 0 0,0 0 1 0 0,0 0-1 0 0,0 0 0 0 0,1-1 1 0 0,0 1-1 0 0,0-1 0 0 0,1 1 1 0 0,-1-1-1 0 0,1 0 0 0 0,7 9 1 0 0,-4-6-42 0 0,0-1 0 0 0,1-1 0 0 0,-1 1 0 0 0,1-1 0 0 0,1 0 0 0 0,-1-1 0 0 0,1 1 0 0 0,0-2 0 0 0,0 1 0 0 0,1-1 0 0 0,0 0 0 0 0,-1-1 0 0 0,1 0 0 0 0,0 0 0 0 0,0-1 0 0 0,18 2 0 0 0,-19-3-106 0 0,0-1 1 0 0,0 1-1 0 0,0-2 1 0 0,0 1 0 0 0,0-1-1 0 0,0 0 1 0 0,0-1-1 0 0,0 0 1 0 0,0 0 0 0 0,-1-1-1 0 0,1 0 1 0 0,-1 0-1 0 0,1-1 1 0 0,-1 0 0 0 0,0 0-1 0 0,-1-1 1 0 0,1 0-1 0 0,-1 0 1 0 0,10-10 0 0 0,-12 11-34 0 0,-1-1 1 0 0,0 0 0 0 0,0 1 0 0 0,0-1 0 0 0,0-1 0 0 0,-1 1 0 0 0,0 0 0 0 0,0 0-1 0 0,0-1 1 0 0,-1 1 0 0 0,1-8 0 0 0,0-1-8 0 0,-1 0 1 0 0,-1-1-1 0 0,-1-17 1 0 0,-1 22 17 0 0,1 0 0 0 0,-2 0 1 0 0,1 0-1 0 0,-1 0 1 0 0,-1 0-1 0 0,1 1 0 0 0,-2-1 1 0 0,1 1-1 0 0,-1 0 1 0 0,-1 1-1 0 0,0-1 0 0 0,0 1 1 0 0,0 0-1 0 0,-9-8 1 0 0,8 10-159 0 0,1 0 0 0 0,-1 1 1 0 0,1-1-1 0 0,-2 1 1 0 0,1 1-1 0 0,0-1 0 0 0,-1 1 1 0 0,0 1-1 0 0,0-1 1 0 0,0 1-1 0 0,0 1 0 0 0,-1 0 1 0 0,1 0-1 0 0,-1 0 1 0 0,0 1-1 0 0,1 0 1 0 0,-11 1-1 0 0,4 4-1583 0 0,14-4 1052 0 0,-1 1-1 0 0,0 0 1 0 0,1 0-1 0 0,0 0 0 0 0,-1 1 1 0 0,1-1-1 0 0,-1 0 1 0 0,1 0-1 0 0,0 1 0 0 0,-2 1 1 0 0,-1 3-2054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4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49 444 0 0,'-4'-6'712'0'0,"2"3"-10"0"0,1 0-1 0 0,-1 0 1 0 0,0 0 0 0 0,-1 0 0 0 0,1 0 0 0 0,-1 0 0 0 0,1 1-1 0 0,-1-1 1 0 0,0 1 0 0 0,1 0 0 0 0,-1-1 0 0 0,-1 1 0 0 0,1 1-1 0 0,0-1 1 0 0,-7-2 0 0 0,9 4-483 0 0,-1 0 0 0 0,1 0-1 0 0,-1 0 1 0 0,1 1 0 0 0,-1-1 0 0 0,1 0 0 0 0,-1 1-1 0 0,1-1 1 0 0,0 1 0 0 0,-1 0 0 0 0,1-1 0 0 0,0 1-1 0 0,-1 0 1 0 0,1 0 0 0 0,0 0 0 0 0,-2 1-1 0 0,-20 20 1540 0 0,20-18-1411 0 0,-12 11 549 0 0,2 1-1 0 0,0 0 1 0 0,1 1-1 0 0,-17 31 1 0 0,25-40-563 0 0,0 0 0 0 0,1 0 0 0 0,0 1 0 0 0,0-1 0 0 0,1 1 0 0 0,0-1 0 0 0,0 1 0 0 0,1 0 0 0 0,0 0 0 0 0,1 0 1 0 0,0 0-1 0 0,0 0 0 0 0,3 16 0 0 0,1-12-35 0 0,0 0 0 0 0,0 0 0 0 0,2 0 0 0 0,-1 0 0 0 0,2-1 0 0 0,-1 0 0 0 0,2 0 0 0 0,0-1 0 0 0,0 0 0 0 0,1 0 1 0 0,0-1-1 0 0,16 13 0 0 0,-20-18-260 0 0,1 0-1 0 0,0-1 1 0 0,0 0 0 0 0,0 0 0 0 0,0 0 0 0 0,1-1 0 0 0,0 0 0 0 0,0 0 0 0 0,-1-1-1 0 0,1 0 1 0 0,1 0 0 0 0,-1 0 0 0 0,0-1 0 0 0,0 0 0 0 0,1-1 0 0 0,-1 1 0 0 0,0-2 0 0 0,1 1-1 0 0,-1-1 1 0 0,0 0 0 0 0,0 0 0 0 0,1-1 0 0 0,-1 0 0 0 0,0 0 0 0 0,6-4 0 0 0,2-1-284 0 0,-2-1 0 0 0,1 0 0 0 0,-1-1 0 0 0,18-16 0 0 0,-23 18-361 0 0,-1 0 1 0 0,0 0 0 0 0,0-1-1 0 0,-1 0 1 0 0,0 0-1 0 0,-1 0 1 0 0,1-1-1 0 0,4-11 1 0 0,-10 13-3895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49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44 1000 0 0,'-19'1'2018'0'0,"-14"2"3357"0"0,12 0 6179 0 0,24-3-10336 0 0,34 2 1999 0 0,58-6 1 0 0,-50 0-2624 0 0,45-12 1 0 0,-84 15-1132 0 0,1-1 1 0 0,-1 0 0 0 0,1 0 0 0 0,6-4 0 0 0,0-4-9329 0 0,-10 5 7083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49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64 107 128 0 0,'-10'-2'725'0'0,"-17"-6"3130"0"0,2-3 3790 0 0,25 11-7486 0 0,-1 0 1 0 0,1-1-1 0 0,0 1 0 0 0,0 0 0 0 0,0-1 0 0 0,0 1 1 0 0,-1 0-1 0 0,1-1 0 0 0,0 1 0 0 0,0 0 1 0 0,0-1-1 0 0,0 1 0 0 0,0 0 0 0 0,0-1 0 0 0,0 1 1 0 0,0-1-1 0 0,0 1 0 0 0,0 0 0 0 0,0-1 1 0 0,0 1-1 0 0,0 0 0 0 0,1-1 0 0 0,-1 1 0 0 0,0 0 1 0 0,0-1-1 0 0,0 1 0 0 0,0 0 0 0 0,1-1 1 0 0,-1 1-1 0 0,0 0 0 0 0,0 0 0 0 0,0-1 0 0 0,1 1 1 0 0,-1 0-1 0 0,0 0 0 0 0,1-1 0 0 0,-1 1 0 0 0,0 0 1 0 0,0 0-1 0 0,1 0 0 0 0,-1-1 0 0 0,0 1 1 0 0,1 0-1 0 0,-1 0 0 0 0,1 0 0 0 0,15-10 1727 0 0,1 2-589 0 0,1 0-1 0 0,0 2 0 0 0,1 0 0 0 0,32-5 1 0 0,78-6 1914 0 0,-117 16-2960 0 0,85-4-1265 0 0,-77 5-1354 0 0,-1 2 1 0 0,0 0-1 0 0,20 6 1 0 0,-17-4-1138 0 0,1 1 500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49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64 180 0 0,'-7'-7'921'0'0,"-2"1"1"0"0,1 0-1 0 0,-1 0 0 0 0,0 0 0 0 0,0 1 1 0 0,0 1-1 0 0,-1-1 0 0 0,1 2 0 0 0,-1-1 1 0 0,0 1-1 0 0,0 1 0 0 0,-1 0 0 0 0,-18-2 1 0 0,21 4-436 0 0,0 0 1 0 0,1 0 0 0 0,-1 1 0 0 0,1 0 0 0 0,-1 0 0 0 0,1 0-1 0 0,-1 1 1 0 0,1 0 0 0 0,0 1 0 0 0,0 0 0 0 0,0 0 0 0 0,0 0-1 0 0,1 1 1 0 0,-1 0 0 0 0,1 0 0 0 0,0 1 0 0 0,0 0-1 0 0,0 0 1 0 0,-8 10 0 0 0,12-13-334 0 0,1 0 0 0 0,-1 1 0 0 0,0-1-1 0 0,1 1 1 0 0,-1-1 0 0 0,1 1 0 0 0,0 0 0 0 0,0 0-1 0 0,0-1 1 0 0,0 1 0 0 0,1 0 0 0 0,-1 0 0 0 0,1 0 0 0 0,0 0-1 0 0,-1 0 1 0 0,1 0 0 0 0,1 3 0 0 0,0-1-11 0 0,0 0-1 0 0,0 0 1 0 0,1-1 0 0 0,-1 1 0 0 0,1-1 0 0 0,0 1-1 0 0,1-1 1 0 0,-1 0 0 0 0,6 7 0 0 0,3 3 118 0 0,1-1 1 0 0,1-1-1 0 0,0 1 1 0 0,24 15-1 0 0,61 38 652 0 0,-63-44-660 0 0,-1 1 1 0 0,-1 1 0 0 0,58 57-1 0 0,-90-80-256 0 0,1 1 0 0 0,-1-1-1 0 0,0 1 1 0 0,0-1 0 0 0,0 1-1 0 0,0 0 1 0 0,0-1 0 0 0,0 1-1 0 0,0 0 1 0 0,-1 0-1 0 0,1 0 1 0 0,-1 0 0 0 0,1-1-1 0 0,-1 5 1 0 0,0-5 7 0 0,0 0 0 0 0,0 0 0 0 0,0 0 1 0 0,-1 0-1 0 0,1 0 0 0 0,0-1 0 0 0,-1 1 0 0 0,1 0 0 0 0,-1 0 0 0 0,1 0 0 0 0,-1 0 0 0 0,1 0 1 0 0,-1-1-1 0 0,0 1 0 0 0,1 0 0 0 0,-1-1 0 0 0,0 1 0 0 0,0 0 0 0 0,1-1 0 0 0,-1 1 1 0 0,0-1-1 0 0,0 1 0 0 0,0-1 0 0 0,0 1 0 0 0,0-1 0 0 0,0 0 0 0 0,1 0 0 0 0,-1 1 1 0 0,0-1-1 0 0,-1 0 0 0 0,-25 4 131 0 0,0-1 0 0 0,1-1 0 0 0,-1-1 0 0 0,-52-6 1 0 0,68 4-104 0 0,-303-47-429 0 0,246 35-1194 0 0,47 10-494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0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8 588 0 0,'0'-8'11151'0'0,"5"19"-8005"0"0,5 22-1308 0 0,-6-14-1093 0 0,46 156 5415 0 0,-41-150-6117 0 0,1 0 0 0 0,1 0 0 0 0,1-2-1 0 0,26 40 1 0 0,-20-46-8084 0 0,-13-14 5333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0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1 175 684 0 0,'0'-4'411'0'0,"0"-1"0"0"0,0 1 0 0 0,1 0 0 0 0,0-1 0 0 0,0 1 1 0 0,0 0-1 0 0,0 0 0 0 0,1 0 0 0 0,0 0 0 0 0,0 0 0 0 0,0 0 0 0 0,0 0 0 0 0,0 1 0 0 0,1-1 0 0 0,0 1 0 0 0,-1-1 0 0 0,1 1 0 0 0,1 0 0 0 0,-1 0 1 0 0,0 0-1 0 0,5-2 0 0 0,6-5 484 0 0,0 1 0 0 0,0 0 1 0 0,1 1-1 0 0,18-8 1 0 0,-14 9-157 0 0,0 0 0 0 0,1 1 0 0 0,0 1 0 0 0,0 1 0 0 0,0 1 0 0 0,0 0 0 0 0,23 1 0 0 0,-31 2-402 0 0,0 0-1 0 0,0 1 1 0 0,0 1 0 0 0,0 0-1 0 0,0 1 1 0 0,0 0 0 0 0,0 0 0 0 0,-1 2-1 0 0,0-1 1 0 0,0 1 0 0 0,0 1 0 0 0,0 0-1 0 0,11 9 1 0 0,-18-12-206 0 0,0 0 0 0 0,-1 1 0 0 0,1-1 0 0 0,-1 1 0 0 0,0-1 0 0 0,0 1 0 0 0,0 0 0 0 0,-1 0 0 0 0,1 0 0 0 0,-1 1 0 0 0,0-1 0 0 0,0 1 0 0 0,-1-1 0 0 0,1 1 0 0 0,-1-1 0 0 0,1 9 0 0 0,-1-9-110 0 0,-1-1 0 0 0,-1 0 0 0 0,1 1-1 0 0,0-1 1 0 0,-1 0 0 0 0,0 1 0 0 0,0-1-1 0 0,0 0 1 0 0,0 0 0 0 0,0 0 0 0 0,0 0 0 0 0,-1 0-1 0 0,0 0 1 0 0,1 0 0 0 0,-1 0 0 0 0,0 0 0 0 0,-1-1-1 0 0,1 1 1 0 0,0-1 0 0 0,-1 0 0 0 0,1 0-1 0 0,-1 0 1 0 0,0 0 0 0 0,-4 3 0 0 0,-7 2-341 0 0,0 0 1 0 0,-1-1-1 0 0,0-1 1 0 0,0 0-1 0 0,-1-1 0 0 0,-24 3 1 0 0,-6-2-2883 0 0,4-5-3490 0 0,32-1 4046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2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0 440 68 0 0,'8'-3'969'0'0,"1"1"0"0"0,-1 0 0 0 0,1 1 0 0 0,-1-1-1 0 0,1 2 1 0 0,0-1 0 0 0,0 1 0 0 0,-1 0 0 0 0,1 1 0 0 0,0 0 0 0 0,-1 1 0 0 0,1 0-1 0 0,9 3 1 0 0,-9-2-339 0 0,0 1 0 0 0,-1 0 0 0 0,1 1 0 0 0,12 8 0 0 0,-10-4-1995 0 0,-1-1 1 0 0,0 1-1 0 0,10 11 0 0 0,-16-15-577 0 0</inkml:trace>
  <inkml:trace contextRef="#ctx0" brushRef="#br0" timeOffset="1">178 264 6961 0 0,'-24'-65'6603'0'0,"13"39"-3770"0"0,1 0 0 0 0,-11-50 0 0 0,21 74-2707 0 0,0-1 1 0 0,-1 1 0 0 0,1 0-1 0 0,0-1 1 0 0,0 1-1 0 0,1 0 1 0 0,-1-1 0 0 0,0 1-1 0 0,1 0 1 0 0,0-1 0 0 0,-1 1-1 0 0,1 0 1 0 0,0 0-1 0 0,0 0 1 0 0,0 0 0 0 0,0 0-1 0 0,1 0 1 0 0,-1 0 0 0 0,1 0-1 0 0,-1 0 1 0 0,1 0 0 0 0,-1 1-1 0 0,1-1 1 0 0,0 0-1 0 0,0 1 1 0 0,0 0 0 0 0,0-1-1 0 0,0 1 1 0 0,0 0 0 0 0,0 0-1 0 0,0 0 1 0 0,1 1-1 0 0,-1-1 1 0 0,0 0 0 0 0,3 0-1 0 0,5-1 45 0 0,0 0-1 0 0,1 1 1 0 0,-1 0 0 0 0,0 0-1 0 0,1 1 1 0 0,-1 1-1 0 0,12 1 1 0 0,1 2-398 0 0,0 1 0 0 0,0 0-1 0 0,-1 2 1 0 0,42 19 0 0 0,-36-12-1593 0 0,47 31 0 0 0,29 25-4917 0 0,-65-47 3913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1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46 504 0 0,'-2'-3'451'0'0,"0"0"1"0"0,0 0-1 0 0,0 0 1 0 0,-1 0-1 0 0,1 0 1 0 0,-1 0-1 0 0,1 1 0 0 0,-1-1 1 0 0,0 1-1 0 0,0 0 1 0 0,0 0-1 0 0,-1 0 0 0 0,1 0 1 0 0,0 0-1 0 0,-1 1 1 0 0,1-1-1 0 0,-5 0 0 0 0,2 1 24 0 0,1 1 0 0 0,-1-1 0 0 0,1 1 0 0 0,-1 0 0 0 0,1 0 0 0 0,-1 1 0 0 0,0-1 0 0 0,1 1 0 0 0,0 1 0 0 0,-9 2 0 0 0,-3 3 437 0 0,0 1 1 0 0,0 0-1 0 0,1 1 1 0 0,0 1 0 0 0,-26 21-1 0 0,24-15 206 0 0,0-1 0 0 0,-28 34 0 0 0,39-40-715 0 0,0 0 0 0 0,1 0 1 0 0,0 0-1 0 0,1 1 0 0 0,0 0 0 0 0,0 0 0 0 0,1 0 1 0 0,-4 15-1 0 0,7-21-282 0 0,0 0 0 0 0,1 0 0 0 0,-1 1 1 0 0,1-1-1 0 0,0 0 0 0 0,0 0 0 0 0,0 0 1 0 0,1 0-1 0 0,-1 0 0 0 0,1 0 0 0 0,0 0 1 0 0,0 0-1 0 0,1 0 0 0 0,-1 0 0 0 0,1 0 1 0 0,0 0-1 0 0,0-1 0 0 0,0 1 0 0 0,0-1 1 0 0,0 1-1 0 0,1-1 0 0 0,0 0 0 0 0,0 0 1 0 0,0 0-1 0 0,0 0 0 0 0,0-1 0 0 0,0 1 1 0 0,1-1-1 0 0,-1 0 0 0 0,1 0 0 0 0,5 3 1 0 0,0-1-13 0 0,0-1 0 0 0,1 0 0 0 0,-1 0 0 0 0,1-1 0 0 0,-1 0 0 0 0,1-1 0 0 0,0 0 1 0 0,-1 0-1 0 0,1-1 0 0 0,0-1 0 0 0,0 1 0 0 0,15-4 0 0 0,-17 2-100 0 0,0 0 0 0 0,0-1-1 0 0,-1 0 1 0 0,1 0 0 0 0,-1 0 0 0 0,0-1 0 0 0,0 0-1 0 0,0 0 1 0 0,0-1 0 0 0,-1 0 0 0 0,9-8-1 0 0,-12 9-16 0 0,1-1 0 0 0,-1 1 0 0 0,0 0 0 0 0,0-1 0 0 0,0 0 0 0 0,-1 1 0 0 0,0-1 0 0 0,0 0 0 0 0,0 0 0 0 0,-1-1 0 0 0,1 1 0 0 0,-1 0 0 0 0,0 0 0 0 0,-1-1 0 0 0,1 1 1 0 0,-1 0-1 0 0,0-1 0 0 0,-2-8 0 0 0,1 6-51 0 0,-1 0 1 0 0,-1 0 0 0 0,1 1 0 0 0,-1-1 0 0 0,-1 1 0 0 0,1-1 0 0 0,-1 1 0 0 0,-1 0 0 0 0,1 1 0 0 0,-1-1 0 0 0,0 1 0 0 0,-1 0 0 0 0,1 0 0 0 0,-1 0-1 0 0,-1 1 1 0 0,1 0 0 0 0,-1 0 0 0 0,1 1 0 0 0,-1 0 0 0 0,-1 0 0 0 0,1 0 0 0 0,0 1 0 0 0,-1 0 0 0 0,0 1 0 0 0,0 0 0 0 0,0 0 0 0 0,0 0-1 0 0,-8 0 1 0 0,15 2-65 0 0,0 0 0 0 0,1 0 0 0 0,-1 0 0 0 0,0-1 0 0 0,0 1 0 0 0,0 0-1 0 0,1 0 1 0 0,-1 0 0 0 0,0 1 0 0 0,0-1 0 0 0,0 0 0 0 0,0 0-1 0 0,1 0 1 0 0,-1 1 0 0 0,0-1 0 0 0,0 0 0 0 0,1 1 0 0 0,-1-1 0 0 0,0 0-1 0 0,1 1 1 0 0,-2 0 0 0 0,2 0-37 0 0,0-1 1 0 0,0 1-1 0 0,0-1 0 0 0,0 1 0 0 0,0 0 1 0 0,0-1-1 0 0,0 1 0 0 0,0-1 0 0 0,0 1 1 0 0,0-1-1 0 0,0 1 0 0 0,0-1 0 0 0,1 1 1 0 0,-1-1-1 0 0,0 1 0 0 0,0-1 0 0 0,1 1 1 0 0,-1-1-1 0 0,0 1 0 0 0,1-1 0 0 0,-1 1 1 0 0,1 0-1 0 0,3 3-1236 0 0,1 1 0 0 0,-1-1 0 0 0,1 0 1 0 0,9 6-1 0 0,13 5-1436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1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41 956 0 0,'-15'-8'1037'0'0,"-43"-16"3427"0"0,53 22-3682 0 0,1 0-1 0 0,-1 1 1 0 0,0 0-1 0 0,0 0 1 0 0,0 0-1 0 0,0 1 1 0 0,0 0 0 0 0,0 0-1 0 0,0 0 1 0 0,-5 1-1 0 0,10-1-670 0 0,-1 0 0 0 0,1 0 0 0 0,0 1 1 0 0,-1-1-1 0 0,1 0 0 0 0,0 0 0 0 0,-1 0 0 0 0,1 0 0 0 0,0 1 0 0 0,-1-1 0 0 0,1 0 0 0 0,0 0 1 0 0,-1 1-1 0 0,1-1 0 0 0,0 0 0 0 0,0 1 0 0 0,-1-1 0 0 0,1 0 0 0 0,0 0 0 0 0,0 1 0 0 0,0-1 1 0 0,-1 1-1 0 0,1-1 0 0 0,0 0 0 0 0,0 1 0 0 0,0-1 0 0 0,0 0 0 0 0,0 1 0 0 0,0-1 0 0 0,0 1 1 0 0,0-1-1 0 0,0 0 0 0 0,0 1 0 0 0,0-1 0 0 0,0 0 0 0 0,0 1 0 0 0,0-1 0 0 0,0 1 0 0 0,0-1 1 0 0,0 0-1 0 0,1 1 0 0 0,7 16 1803 0 0,-6-15-2084 0 0,5 9 649 0 0,1-1-1 0 0,0 0 0 0 0,0-1 0 0 0,1 0 1 0 0,13 11-1 0 0,4 3 295 0 0,10 13 192 0 0,46 46 775 0 0,-72-70-1504 0 0,0 0 1 0 0,-1 0-1 0 0,0 1 0 0 0,-1 1 1 0 0,7 16-1 0 0,-12-26-176 0 0,-2 1 0 0 0,1 0 0 0 0,0-1 0 0 0,-1 1 0 0 0,0 0 0 0 0,0 0-1 0 0,-1 0 1 0 0,1 0 0 0 0,-1 0 0 0 0,0 0 0 0 0,-1 0 0 0 0,1 0 0 0 0,-1 0-1 0 0,0 0 1 0 0,0 0 0 0 0,0 0 0 0 0,-2 4 0 0 0,0-5-33 0 0,1 0-1 0 0,0 0 1 0 0,-1 0-1 0 0,0 0 1 0 0,0 0-1 0 0,0-1 1 0 0,0 1 0 0 0,-1-1-1 0 0,1 0 1 0 0,-1 0-1 0 0,0-1 1 0 0,0 1 0 0 0,0-1-1 0 0,0 1 1 0 0,0-1-1 0 0,0-1 1 0 0,-1 1 0 0 0,-4 1-1 0 0,-1 0 9 0 0,0-1-1 0 0,0 0 1 0 0,0-1 0 0 0,-1 0-1 0 0,1-1 1 0 0,0 0-1 0 0,-1 0 1 0 0,-14-3-1 0 0,20 2-45 0 0,0 0-1 0 0,0 0 0 0 0,0 0 0 0 0,0-1 1 0 0,0 0-1 0 0,0 0 0 0 0,1 0 0 0 0,-1 0 0 0 0,1-1 1 0 0,0 0-1 0 0,-1 0 0 0 0,1 0 0 0 0,1 0 0 0 0,-1-1 1 0 0,0 1-1 0 0,1-1 0 0 0,-1 0 0 0 0,-4-8 0 0 0,7 9-24 0 0,0 0-1 0 0,0-1 0 0 0,0 1 1 0 0,0 0-1 0 0,1-1 0 0 0,-1 1 1 0 0,1-1-1 0 0,0 1 0 0 0,0 0 1 0 0,0-1-1 0 0,1 1 0 0 0,-1-1 1 0 0,1 1-1 0 0,0 0 0 0 0,-1-1 1 0 0,2 1-1 0 0,-1 0 0 0 0,0 0 1 0 0,1 0-1 0 0,-1-1 0 0 0,5-4 1 0 0,1-3-62 0 0,1 1 0 0 0,0 0 0 0 0,0 0 0 0 0,15-12 0 0 0,-13 13 60 0 0,0 2 0 0 0,1-1 0 0 0,0 2 0 0 0,0-1 0 0 0,0 1 0 0 0,1 1 0 0 0,0 0 0 0 0,0 1 0 0 0,1 0 0 0 0,-1 1 0 0 0,1 0 0 0 0,0 1 0 0 0,0 1 0 0 0,0 0 0 0 0,0 0 0 0 0,-1 1 0 0 0,18 3 0 0 0,-7-1-129 0 0,0 2 0 0 0,0 1 1 0 0,0 1-1 0 0,-1 1 0 0 0,0 1 0 0 0,0 1 0 0 0,0 0 1 0 0,33 22-1 0 0,-25-7-1774 0 0,-1-1-6944 0 0,-22-20 6040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1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100 230 6993 0 0,'-33'-61'7402'0'0,"21"42"-5335"0"0,1-1 0 0 0,0 0 1 0 0,2-1-1 0 0,-12-36 0 0 0,21 56-2000 0 0,0 0 0 0 0,-1 0 0 0 0,1 0 0 0 0,0 0 0 0 0,-1 0 0 0 0,1-1 0 0 0,0 1 0 0 0,0 0 0 0 0,0 0 0 0 0,0 0-1 0 0,0 0 1 0 0,0-1 0 0 0,0 1 0 0 0,1 0 0 0 0,-1 0 0 0 0,0 0 0 0 0,1 0 0 0 0,-1 0 0 0 0,1 0 0 0 0,-1 0 0 0 0,1 0 0 0 0,-1 0 0 0 0,2-2 0 0 0,-1 3-87 0 0,0-1-1 0 0,0 1 1 0 0,0-1-1 0 0,0 1 1 0 0,0 0-1 0 0,1-1 1 0 0,-1 1 0 0 0,0 0-1 0 0,0 0 1 0 0,0 0-1 0 0,0 0 1 0 0,1 0-1 0 0,-1 0 1 0 0,0 0 0 0 0,0 0-1 0 0,0 0 1 0 0,0 1-1 0 0,2-1 1 0 0,6 3-1204 0 0,-1 1 1 0 0,0-1-1 0 0,0 1 0 0 0,14 9 1 0 0,3 5-2084 0 0,1 2 475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2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57 275 512 0 0,'-4'57'5845'0'0,"-2"1"8206"0"0,6-56-12634 0 0,-1-3-1168 0 0,0 1 0 0 0,0 0 0 0 0,0 0 0 0 0,1 0 0 0 0,-1-1 0 0 0,0 1-1 0 0,0 0 1 0 0,0-1 0 0 0,0 1 0 0 0,0-1 0 0 0,1 1 0 0 0,-1-1 0 0 0,0 1 0 0 0,0-1 0 0 0,1 0 0 0 0,-1 1 0 0 0,0-1 0 0 0,1 0 0 0 0,-1 0 0 0 0,1 1 0 0 0,-1-1 0 0 0,1 0 0 0 0,-1 0 0 0 0,1 0 0 0 0,0 0 0 0 0,-1-1 0 0 0,-1-4 78 0 0,1 1 0 0 0,0 0 0 0 0,0-1 0 0 0,0 1 0 0 0,0-7 0 0 0,1-7-105 0 0,1 1 0 0 0,3-23 0 0 0,0 24-95 0 0,0-1 1 0 0,1 1-1 0 0,1 0 1 0 0,1 1-1 0 0,0 0 0 0 0,16-26 1 0 0,-17 32-64 0 0,1 0-1 0 0,0 0 1 0 0,1 0 0 0 0,0 1-1 0 0,1 0 1 0 0,0 0-1 0 0,0 1 1 0 0,1 1 0 0 0,0-1-1 0 0,15-7 1 0 0,-22 13-64 0 0,1 1 0 0 0,-1-1 0 0 0,0 1 0 0 0,1 0 0 0 0,-1 0 0 0 0,1 1 0 0 0,-1-1 0 0 0,1 1 0 0 0,-1 0 0 0 0,1 0 0 0 0,-1 0 0 0 0,1 0 0 0 0,0 0 0 0 0,-1 1 0 0 0,1 0 0 0 0,-1-1 0 0 0,0 1 0 0 0,1 1 0 0 0,3 1 0 0 0,-5-2 0 0 0,0 0 0 0 0,0 0 0 0 0,0 1 0 0 0,0-1 0 0 0,-1 1 0 0 0,1-1 0 0 0,0 1 0 0 0,-1 0 0 0 0,1 0 0 0 0,-1 0 0 0 0,0 0 0 0 0,1 0 0 0 0,-1 0 0 0 0,0 0 0 0 0,0 0 0 0 0,0 0 0 0 0,-1 0 0 0 0,1 1 0 0 0,-1-1 0 0 0,1 0 0 0 0,-1 1 0 0 0,0-1 0 0 0,1 0 0 0 0,-1 1 0 0 0,0-1 0 0 0,-1 0 0 0 0,1 1 0 0 0,0-1 0 0 0,-2 5 0 0 0,0 0-47 0 0,0 0-1 0 0,-1 1 1 0 0,1-1-1 0 0,-2 0 1 0 0,1-1 0 0 0,-1 1-1 0 0,0-1 1 0 0,0 1 0 0 0,-1-1-1 0 0,1 0 1 0 0,-11 8-1 0 0,-3 2-290 0 0,-1-1 0 0 0,-28 17-1 0 0,-8 6-68 0 0,54-37 0 0 0,27 10-1323 0 0,29 9 827 0 0,17 8 409 0 0,-51-19 337 0 0,-1 2 1 0 0,34 23-1 0 0,-47-29 155 0 0,-1 0 0 0 0,1 0 0 0 0,-1 1 0 0 0,0 0 1 0 0,-1 0-1 0 0,1 1 0 0 0,-1-1 0 0 0,-1 1 0 0 0,1 0 0 0 0,-1 1 0 0 0,3 7 0 0 0,-6-14 42 0 0,0 1 0 0 0,-1 0-1 0 0,1 0 1 0 0,0-1 0 0 0,-1 1 0 0 0,0 0-1 0 0,1 0 1 0 0,-1 0 0 0 0,0 0 0 0 0,0 0-1 0 0,0 0 1 0 0,0-1 0 0 0,-1 1 0 0 0,1 0-1 0 0,0 0 1 0 0,-1 0 0 0 0,1 0 0 0 0,-1-1-1 0 0,0 1 1 0 0,0 0 0 0 0,-1 2 0 0 0,0-2 22 0 0,0 0 0 0 0,0 0 1 0 0,0 0-1 0 0,0 0 0 0 0,0-1 1 0 0,-1 1-1 0 0,1-1 0 0 0,-1 1 0 0 0,1-1 1 0 0,-1 0-1 0 0,1 0 0 0 0,-1 0 1 0 0,-3 0-1 0 0,-5 2 100 0 0,-1-2 0 0 0,1 1 0 0 0,-1-2 0 0 0,1 1 0 0 0,-1-2-1 0 0,-13-1 1 0 0,-25-7-186 0 0,1-2 0 0 0,-47-19 0 0 0,11 4-9763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2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8189 0 0,'8'-25'16425'0'0,"-6"26"-16286"0"0,-1-1 0 0 0,1 1 1 0 0,-1-1-1 0 0,0 1 0 0 0,0 0 1 0 0,1-1-1 0 0,-1 1 0 0 0,0 0 1 0 0,0 0-1 0 0,0 0 0 0 0,0 0 1 0 0,0 0-1 0 0,0 0 0 0 0,0 0 1 0 0,0 1-1 0 0,0-1 0 0 0,0 0 1 0 0,-1 0-1 0 0,1 1 0 0 0,0 1 1 0 0,12 30 1099 0 0,50 251 2618 0 0,-56-247-3726 0 0,-3-13-131 0 0,-3-16 0 0 0,0 1 0 0 0,1 0 0 0 0,0-1 0 0 0,0 1 0 0 0,1-1 0 0 0,6 16 0 0 0,-2-16 0 0 0,-6-7 0 0 0,0 0 0 0 0,0 1 0 0 0,1-1 0 0 0,-1 0 0 0 0,1 0 0 0 0,-1 0 0 0 0,1 0 0 0 0,-1 0 0 0 0,1 0 0 0 0,-1 0 0 0 0,1-1 0 0 0,0 1 0 0 0,-1 0 0 0 0,1-1 0 0 0,0 1 0 0 0,0-1 0 0 0,-1 0 0 0 0,1 0 0 0 0,0 0 0 0 0,0 0 0 0 0,0 0 0 0 0,-1 0 0 0 0,1 0 0 0 0,0 0 0 0 0,0-1 0 0 0,0 1 0 0 0,-1-1 0 0 0,1 1 0 0 0,0-1 0 0 0,-1 0 0 0 0,1 0 0 0 0,0 1 0 0 0,1-3 0 0 0,3 0 0 0 0,72-31-3787 0 0,56-21-6785 0 0,-122 52 7417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3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37 464 0 0,'-7'-12'2022'0'0,"6"11"-1507"0"0,0-1 1 0 0,1 1-1 0 0,-1-1 0 0 0,0 1 0 0 0,0-1 0 0 0,0 1 1 0 0,0 0-1 0 0,0 0 0 0 0,0-1 0 0 0,0 1 0 0 0,0 0 1 0 0,0 0-1 0 0,-1 0 0 0 0,1 0 0 0 0,0 0 0 0 0,-1 1 1 0 0,1-1-1 0 0,-1 0 0 0 0,1 1 0 0 0,-1-1 1 0 0,1 0-1 0 0,-3 1 0 0 0,3 0-228 0 0,-1 1 0 0 0,1 0-1 0 0,0 0 1 0 0,-1 0 0 0 0,1 0 0 0 0,0 0-1 0 0,-1 0 1 0 0,1 0 0 0 0,0 1 0 0 0,0-1-1 0 0,0 0 1 0 0,0 0 0 0 0,0 1 0 0 0,-1 2-1 0 0,-1 0 415 0 0,-9 14 567 0 0,0 0-1 0 0,1 1 1 0 0,1 0 0 0 0,-13 34 0 0 0,18-38-667 0 0,1-1 0 0 0,0 1 0 0 0,1-1 0 0 0,1 1 1 0 0,0 0-1 0 0,1 0 0 0 0,1 26 0 0 0,1-30-490 0 0,1-1-1 0 0,0 0 1 0 0,1 1-1 0 0,0-1 1 0 0,0 0-1 0 0,1-1 1 0 0,1 1-1 0 0,-1-1 1 0 0,2 0-1 0 0,-1 0 1 0 0,14 16-1 0 0,-15-20-67 0 0,0 0 1 0 0,1-1-1 0 0,-1 1 1 0 0,1-1-1 0 0,0 0 1 0 0,0-1-1 0 0,1 1 0 0 0,-1-1 1 0 0,1 0-1 0 0,-1 0 1 0 0,1-1-1 0 0,0 0 0 0 0,0 0 1 0 0,0 0-1 0 0,1-1 1 0 0,-1 0-1 0 0,0 0 0 0 0,1 0 1 0 0,-1-1-1 0 0,0 0 1 0 0,8-1-1 0 0,-4 0-257 0 0,0-2 0 0 0,0 1 0 0 0,-1-2 0 0 0,1 1 1 0 0,-1-1-1 0 0,0-1 0 0 0,0 1 0 0 0,13-10 0 0 0,-3 0-666 0 0,-1 0 0 0 0,28-29 0 0 0,-34 28-2590 0 0,-3-1-3924 0 0,-6 10 4421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78 784 0 0,'-33'3'15931'0'0,"38"-3"-14260"0"0,36 1 609 0 0,1-2 0 0 0,-1-2-1 0 0,1-1 1 0 0,49-13 0 0 0,-88 17-2447 0 0,28-11 55 0 0,-16 2-1767 0 0,-15 9 1573 0 0,1-1 1 0 0,-1 1-1 0 0,1-1 0 0 0,-1 1 0 0 0,1-1 0 0 0,-1 1 1 0 0,0-1-1 0 0,1 0 0 0 0,-1 1 0 0 0,0-1 1 0 0,1 0-1 0 0,-1 1 0 0 0,0-1 0 0 0,0 0 1 0 0,0 1-1 0 0,0-1 0 0 0,1 0 0 0 0,-2-5-4097 0 0,-3 0 3262 0 0,2 3 222 0 0,-4-7-1768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118 185 876 0 0,'-45'-18'1590'0'0,"9"4"1188"0"0,-1-11 12858 0 0,38 25-15460 0 0,14-9 2331 0 0,24-4-951 0 0,145-27 1985 0 0,47-14 566 0 0,-227 53-4106 0 0,-4 1-2 0 0,1 0 1 0 0,0 0-1 0 0,0 0 1 0 0,0-1-1 0 0,0 1 1 0 0,-1 0-1 0 0,1-1 1 0 0,0 1-1 0 0,0 0 1 0 0,0-1-1 0 0,-1 1 1 0 0,1-1-1 0 0,0 1 1 0 0,-1-1-1 0 0,1 1 1 0 0,0-1-1 0 0,-1 1 1 0 0,1-1-1 0 0,-1 0 1 0 0,1 0-1 0 0,0 0 1 0 0,-1 0-219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4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33 636 0 0,'-18'-7'1392'0'0,"-1"1"0"0"0,0 1 0 0 0,0 0 0 0 0,0 1 0 0 0,-28-1 0 0 0,35 5-674 0 0,0 0 0 0 0,0 0 0 0 0,0 1 0 0 0,0 1 0 0 0,0 0 0 0 0,0 1 0 0 0,0 0 0 0 0,1 0 0 0 0,-22 11 0 0 0,28-12-375 0 0,0 1-1 0 0,-1 1 1 0 0,1-1 0 0 0,1 1-1 0 0,-1 0 1 0 0,0 0 0 0 0,1 0-1 0 0,0 0 1 0 0,0 1 0 0 0,0 0-1 0 0,0 0 1 0 0,1 0-1 0 0,0 0 1 0 0,0 0 0 0 0,0 1-1 0 0,1-1 1 0 0,-3 12 0 0 0,3-9-60 0 0,1-1 0 0 0,0 1 0 0 0,0-1 1 0 0,1 1-1 0 0,0-1 0 0 0,0 1 0 0 0,1-1 1 0 0,0 1-1 0 0,0-1 0 0 0,1 1 0 0 0,0-1 1 0 0,1 0-1 0 0,5 14 0 0 0,0-7-100 0 0,0 0-1 0 0,1-1 1 0 0,0 0 0 0 0,1 0 0 0 0,1-1-1 0 0,0-1 1 0 0,0 0 0 0 0,1 0-1 0 0,1-1 1 0 0,-1 0 0 0 0,2-1-1 0 0,-1-1 1 0 0,1 0 0 0 0,1-1 0 0 0,-1 0-1 0 0,21 6 1 0 0,-12-6-685 0 0,-1-1 0 0 0,1-1 0 0 0,0-1 0 0 0,33 2 0 0 0,-33-5-1417 0 0,0-2 0 0 0,-1 0-1 0 0,1-1 1 0 0,31-7 0 0 0,-11-2-1049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4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298 133 912 0 0,'-25'1'2012'0'0,"1"0"-1"0"0,-1 1 1 0 0,-41 11 0 0 0,55-11-1081 0 0,1 1 0 0 0,1 0 0 0 0,-1 1 0 0 0,0 0 1 0 0,1 1-1 0 0,0 0 0 0 0,0 0 0 0 0,0 1 1 0 0,1 0-1 0 0,0 0 0 0 0,-11 12 0 0 0,14-12-683 0 0,1-1 1 0 0,1 1-1 0 0,-1 0 0 0 0,1 0 1 0 0,0 0-1 0 0,0 1 0 0 0,1-1 0 0 0,0 1 1 0 0,0-1-1 0 0,0 1 0 0 0,1 0 0 0 0,0 0 1 0 0,0-1-1 0 0,1 1 0 0 0,0 0 1 0 0,0 0-1 0 0,1 0 0 0 0,-1 0 0 0 0,2 0 1 0 0,-1-1-1 0 0,1 1 0 0 0,0 0 1 0 0,0-1-1 0 0,1 1 0 0 0,-1-1 0 0 0,5 7 1 0 0,-4-8-70 0 0,0 0 1 0 0,0-1 0 0 0,0 1-1 0 0,1-1 1 0 0,-1 1 0 0 0,1-1 0 0 0,0 0-1 0 0,0-1 1 0 0,1 1 0 0 0,-1-1-1 0 0,1 0 1 0 0,0 0 0 0 0,0 0 0 0 0,0 0-1 0 0,0-1 1 0 0,0 0 0 0 0,0 0-1 0 0,1-1 1 0 0,-1 1 0 0 0,1-1-1 0 0,-1 0 1 0 0,1 0 0 0 0,-1-1 0 0 0,1 0-1 0 0,-1 0 1 0 0,1 0 0 0 0,0-1-1 0 0,-1 0 1 0 0,1 0 0 0 0,-1 0 0 0 0,1 0-1 0 0,7-4 1 0 0,-6 2-196 0 0,0 0 0 0 0,0 0 0 0 0,-1-1 0 0 0,1 0 0 0 0,-1 0-1 0 0,1-1 1 0 0,-1 0 0 0 0,7-7 0 0 0,-10 9 6 0 0,0-1-1 0 0,-1 1 1 0 0,0 0 0 0 0,0 0-1 0 0,0-1 1 0 0,0 0-1 0 0,0 1 1 0 0,-1-1 0 0 0,1 0-1 0 0,-1 0 1 0 0,0 1-1 0 0,0-1 1 0 0,-1 0 0 0 0,1 0-1 0 0,-1 0 1 0 0,0 0-1 0 0,0 0 1 0 0,0 0 0 0 0,-1-5-1 0 0,-4-13-81 0 0,0 0 0 0 0,-1 0-1 0 0,-1 0 1 0 0,-2 1 0 0 0,-17-34 0 0 0,-67-95-3536 0 0,88 142 3208 0 0,1 1-533 0 0,1 0-1278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21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297 174 180 0 0,'-16'-2'1917'0'0,"0"1"0"0"0,-1 1 0 0 0,1 0 1 0 0,-1 2-1 0 0,1 0 0 0 0,-1 0 0 0 0,-20 7 0 0 0,31-7-1431 0 0,1 0-1 0 0,-1 0 1 0 0,1 0 0 0 0,0 0-1 0 0,0 1 1 0 0,0 0-1 0 0,0 0 1 0 0,0 0 0 0 0,0 1-1 0 0,1-1 1 0 0,0 1 0 0 0,0 0-1 0 0,0 0 1 0 0,0 1 0 0 0,1-1-1 0 0,-1 1 1 0 0,1 0-1 0 0,0 0 1 0 0,1 0 0 0 0,-1 0-1 0 0,1 1 1 0 0,0-1 0 0 0,0 0-1 0 0,-1 9 1 0 0,3-7-312 0 0,0-1 0 0 0,0 0 0 0 0,0 1 0 0 0,1-1 0 0 0,0 0 0 0 0,0 0 0 0 0,1 1 0 0 0,0-1 0 0 0,0 0 1 0 0,0 0-1 0 0,1-1 0 0 0,-1 1 0 0 0,2 0 0 0 0,-1-1 0 0 0,6 8 0 0 0,-6-9-81 0 0,-1-1 0 0 0,1 0 0 0 0,-1 0 0 0 0,1 0 0 0 0,0 0 0 0 0,1 0 0 0 0,-1-1 0 0 0,0 1 0 0 0,1-1 0 0 0,-1 0 0 0 0,1 0-1 0 0,0 0 1 0 0,0 0 0 0 0,-1-1 0 0 0,1 1 0 0 0,0-1 0 0 0,1 0 0 0 0,-1 0 0 0 0,0-1 0 0 0,0 1 0 0 0,0-1 0 0 0,0 0 0 0 0,0 0 0 0 0,7-1 0 0 0,-9 0-93 0 0,0 0 0 0 0,0 0 0 0 0,0 1 0 0 0,0-1 0 0 0,0 0 0 0 0,0-1 0 0 0,0 1 0 0 0,-1 0 0 0 0,1-1 0 0 0,0 1 0 0 0,-1 0 0 0 0,1-1 0 0 0,-1 0 0 0 0,0 1 0 0 0,1-1 0 0 0,-1 0 0 0 0,0 0 0 0 0,0 0 0 0 0,0 0 0 0 0,0 0 0 0 0,-1 0 0 0 0,1 0 0 0 0,0 0 0 0 0,-1 0 0 0 0,0 0 0 0 0,1 0 0 0 0,-1 0 0 0 0,0 0 0 0 0,0-1 0 0 0,0-2 0 0 0,-1-8 0 0 0,0 0 0 0 0,-1 1 0 0 0,-6-24 0 0 0,7 31 0 0 0,-7-28-203 0 0,-1 1 0 0 0,-2 0 0 0 0,-18-35 0 0 0,23 53 81 0 0,-1 2 1 0 0,-1-1-1 0 0,-1 1 0 0 0,1 0 0 0 0,-2 0 1 0 0,0 1-1 0 0,0 1 0 0 0,-1-1 0 0 0,-21-14 0 0 0,15 17-1660 0 0,6 7-2173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5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2 700 0 0,'4'3'837'0'0,"0"0"0"0"0,0 0 0 0 0,0 0 0 0 0,-1 0 0 0 0,1 1 0 0 0,-1-1 0 0 0,0 1 0 0 0,0 0 0 0 0,-1 0 0 0 0,1 0 0 0 0,2 6 0 0 0,-2-3 117 0 0,0 1 0 0 0,-1-1 1 0 0,1 1-1 0 0,-2 0 0 0 0,1 0 0 0 0,0 10 0 0 0,-2 2 1019 0 0,0-1 0 0 0,-1 1 0 0 0,-1 0 0 0 0,-8 31 0 0 0,10-50-1921 0 0,0 0 0 0 0,0 0-1 0 0,0 0 1 0 0,0 0-1 0 0,-1 0 1 0 0,1 0-1 0 0,-1 0 1 0 0,1 0 0 0 0,0 0-1 0 0,-1 0 1 0 0,0 0-1 0 0,1 0 1 0 0,-1 0-1 0 0,0-1 1 0 0,1 1-1 0 0,-1 0 1 0 0,0 0 0 0 0,0-1-1 0 0,1 1 1 0 0,-3 1-1 0 0,2-2 38 0 0,1 0-1 0 0,-1 0 1 0 0,0 0-1 0 0,0 0 1 0 0,1 0-1 0 0,-1 0 1 0 0,0 0-1 0 0,0 0 1 0 0,0 0-1 0 0,1 0 0 0 0,-1-1 1 0 0,0 1-1 0 0,0 0 1 0 0,1 0-1 0 0,-1-1 1 0 0,0 1-1 0 0,0-1 1 0 0,1 1-1 0 0,-1 0 1 0 0,-1-2-1 0 0,0 0 107 0 0,0 0 1 0 0,-1 0-1 0 0,1-1 0 0 0,0 1 0 0 0,0-1 1 0 0,0 0-1 0 0,1 1 0 0 0,-1-1 0 0 0,1 0 0 0 0,-1 0 1 0 0,1 0-1 0 0,-1-5 0 0 0,0 5-195 0 0,1-1 0 0 0,5-14 0 0 0,-4 16 0 0 0,1 0 0 0 0,0-1 0 0 0,0 1 0 0 0,0 0 0 0 0,0 0 0 0 0,1 0 0 0 0,-1 0 0 0 0,1 0 0 0 0,-1 0 0 0 0,1 0 0 0 0,0 0 0 0 0,-1 1 0 0 0,1-1 0 0 0,0 1 0 0 0,0-1 0 0 0,0 1 0 0 0,0 0 0 0 0,0 0 0 0 0,1-1 0 0 0,-1 2 0 0 0,0-1 0 0 0,1 0 0 0 0,-1 0 0 0 0,0 1 0 0 0,1-1 0 0 0,-1 1 0 0 0,1 0 0 0 0,-1 0 0 0 0,0 0 0 0 0,1 0 0 0 0,-1 0 0 0 0,5 1 0 0 0,6 1 0 0 0,0 0 0 0 0,0 2 0 0 0,0-1 0 0 0,22 10 0 0 0,135 70 0 0 0,-4-2 0 0 0,-139-70 0 0 0,0-2 0 0 0,1 0 0 0 0,0-2 0 0 0,39 5 0 0 0,-62-11 0 0 0,0 0 0 0 0,0-1 0 0 0,-1 0 0 0 0,1 0 0 0 0,0 0 0 0 0,0-1 0 0 0,0 1 0 0 0,8-4 0 0 0,-12 4 0 0 0,0-1 0 0 0,1 1 0 0 0,-1-1 0 0 0,0 0 0 0 0,0 0 0 0 0,0 0 0 0 0,0 0 0 0 0,0 0 0 0 0,0 0 0 0 0,0 0 0 0 0,0 0 0 0 0,0 0 0 0 0,0 0 0 0 0,-1 0 0 0 0,1-1 0 0 0,0 1 0 0 0,-1 0 0 0 0,1-1 0 0 0,-1 1 0 0 0,1 0 0 0 0,-1-1 0 0 0,0 1 0 0 0,0 0 0 0 0,0-1 0 0 0,1 1 0 0 0,-1-1 0 0 0,-1 1 0 0 0,1-1 0 0 0,0 1 0 0 0,0 0 0 0 0,0-1 0 0 0,-1 1 0 0 0,0-2 0 0 0,-3-16 0 0 0,-2 1 1 0 0,0 0-1 0 0,-1 0 1 0 0,-13-24-1 0 0,-18-24-8 0 0,13 25-8 0 0,22 37 13 0 0,-42-62-278 0 0,39 58-405 0 0,-1 0 0 0 0,0 1 0 0 0,0 0 0 0 0,0 0 0 0 0,-15-10 0 0 0,19 16-444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5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67 296 0 0,'-4'-6'580'0'0,"-1"1"1"0"0,0-1-1 0 0,0 1 0 0 0,-1 1 1 0 0,1-1-1 0 0,-1 1 0 0 0,0 0 1 0 0,0 0-1 0 0,-1 0 0 0 0,1 1 1 0 0,-1 0-1 0 0,1 1 0 0 0,-1-1 1 0 0,0 1-1 0 0,0 0 0 0 0,0 1 1 0 0,-1 0-1 0 0,-10-1 0 0 0,1 1 318 0 0,-1 1 0 0 0,0 1-1 0 0,0 0 1 0 0,1 1-1 0 0,-1 1 1 0 0,-23 6 0 0 0,32-6-495 0 0,0 0 0 0 0,0 0 1 0 0,0 0-1 0 0,1 2 1 0 0,-1-1-1 0 0,1 1 0 0 0,-11 8 1 0 0,17-11-270 0 0,-1 0 1 0 0,1 0-1 0 0,0 0 0 0 0,0 1 1 0 0,0-1-1 0 0,0 0 1 0 0,1 1-1 0 0,-1 0 0 0 0,1-1 1 0 0,-1 1-1 0 0,1 0 1 0 0,0 0-1 0 0,0 0 0 0 0,0 0 1 0 0,1 0-1 0 0,-1 0 1 0 0,1 0-1 0 0,-1 0 0 0 0,1 0 1 0 0,0 0-1 0 0,0 0 1 0 0,1 0-1 0 0,-1 0 0 0 0,0 0 1 0 0,1 0-1 0 0,1 5 1 0 0,3 4 118 0 0,0 1 1 0 0,1-2-1 0 0,0 1 1 0 0,0 0-1 0 0,2-1 1 0 0,11 15 0 0 0,59 58 708 0 0,-59-64-725 0 0,-3-4-77 0 0,0-1-44 0 0,-2 0 0 0 0,1 1-1 0 0,-2 1 1 0 0,0 0 0 0 0,11 21 0 0 0,-23-36-120 0 0,0-1 0 0 0,-1 0 0 0 0,1 0-1 0 0,-1 1 1 0 0,1-1 0 0 0,-1 0 0 0 0,0 1 0 0 0,1-1 0 0 0,-1 1-1 0 0,0-1 1 0 0,0 0 0 0 0,0 1 0 0 0,0-1 0 0 0,0 1-1 0 0,0-1 1 0 0,0 0 0 0 0,-1 1 0 0 0,1-1 0 0 0,0 0-1 0 0,-1 1 1 0 0,1-1 0 0 0,-2 2 0 0 0,1-1 1 0 0,-1-1 0 0 0,1 1 0 0 0,-1 0 0 0 0,1-1 0 0 0,-1 1 0 0 0,0-1 0 0 0,0 0 0 0 0,1 0 0 0 0,-1 1 0 0 0,0-1 0 0 0,0 0 0 0 0,-4 1 0 0 0,-1 0-79 0 0,-1 0 1 0 0,1 0 0 0 0,0-1 0 0 0,-1 0 0 0 0,1 0 0 0 0,-1-1 0 0 0,-9 0 0 0 0,1-2-921 0 0,-32-7 0 0 0,16-3-1824 0 0,29 10 1788 0 0,0 0 0 0 0,0 0 0 0 0,0 0 0 0 0,0 0 0 0 0,1 0 0 0 0,-5-5 0 0 0,1 0-1604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5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 1040 0 0,'-1'-3'16099'0'0,"-3"29"-14759"0"0,2 0-1 0 0,0 1 1 0 0,2-1 0 0 0,1 0-1 0 0,8 49 1 0 0,-6-59-988 0 0,1 1-1 0 0,1 0 1 0 0,0-1-1 0 0,1 0 1 0 0,1 0-1 0 0,1-1 1 0 0,0 0-1 0 0,1 0 1 0 0,0-1-1 0 0,16 18 1 0 0,-20-27-287 0 0,-1 0 1 0 0,2-1-1 0 0,-1 0 1 0 0,1 1-1 0 0,-1-2 1 0 0,1 1-1 0 0,0-1 0 0 0,0 0 1 0 0,1 0-1 0 0,-1-1 1 0 0,1 1-1 0 0,-1-2 0 0 0,1 1 1 0 0,0-1-1 0 0,0 0 1 0 0,-1 0-1 0 0,1-1 1 0 0,0 1-1 0 0,0-2 0 0 0,0 1 1 0 0,12-3-1 0 0,-9 1-608 0 0,-1 0 0 0 0,0-1-1 0 0,0 0 1 0 0,0-1 0 0 0,0 0 0 0 0,13-8-1 0 0,-14 8-834 0 0,-1-1 0 0 0,0-1 0 0 0,-1 1 0 0 0,1-1 0 0 0,-1 0 0 0 0,0-1 0 0 0,7-9 0 0 0,-9 10-1305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65 804 0 0,'-40'-1'20418'0'0,"80"-9"-17535"0"0,62-7 0 0 0,-25 5-2134 0 0,-3-5-4142 0 0,-69 15 2703 0 0,4-3-7315 0 0,-8 4 7280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82 100 0 0,'-13'-1'961'0'0,"7"1"537"0"0,-1 0 1 0 0,1-1-1 0 0,0 0 1 0 0,-1 0-1 0 0,-12-8 6351 0 0,22 5-6207 0 0,7-3-1246 0 0,3 1 330 0 0,0 1 0 0 0,0 0 0 0 0,0 0 0 0 0,1 2 0 0 0,0-1 0 0 0,25-1 0 0 0,-11 1 52 0 0,34-6 1348 0 0,116-1 0 0 0,-171 11-3027 0 0,-1 1-1 0 0,0 0 1 0 0,0 0 0 0 0,9 3 0 0 0,0 0-5156 0 0,-5-2 2973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7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494 33 760 0 0,'-6'-4'931'0'0,"1"0"0"0"0,0 1-1 0 0,-1 0 1 0 0,1 0 0 0 0,-1 0 0 0 0,0 0 0 0 0,0 1-1 0 0,0 0 1 0 0,0 1 0 0 0,0-1 0 0 0,-1 1 0 0 0,-10-1-1 0 0,7 3-194 0 0,0 0 0 0 0,0 0 1 0 0,0 1-1 0 0,1 0 0 0 0,-1 0 0 0 0,0 1 0 0 0,-13 7 0 0 0,-5 3 271 0 0,1 1 1 0 0,1 1-1 0 0,0 2 1 0 0,1 1-1 0 0,1 0 1 0 0,-34 35-1 0 0,47-43-630 0 0,1 1 0 0 0,1 1 0 0 0,-1 0 1 0 0,2 0-1 0 0,0 1 0 0 0,0-1 0 0 0,1 2 0 0 0,1-1 0 0 0,0 1 0 0 0,1 0 1 0 0,-6 24-1 0 0,10-36-362 0 0,1 1-1 0 0,0-1 1 0 0,-1 0 0 0 0,1 0-1 0 0,0 0 1 0 0,0 0 0 0 0,0 0 0 0 0,1 0-1 0 0,-1 0 1 0 0,0 1 0 0 0,1-1-1 0 0,-1 0 1 0 0,1 0 0 0 0,0 0 0 0 0,0 0-1 0 0,0 0 1 0 0,0-1 0 0 0,0 1 0 0 0,0 0-1 0 0,0 0 1 0 0,3 2 0 0 0,-2-2-119 0 0,1-1 1 0 0,-1 1 0 0 0,1-1-1 0 0,-1 1 1 0 0,1-1 0 0 0,0 0-1 0 0,-1 0 1 0 0,1-1-1 0 0,0 1 1 0 0,0 0 0 0 0,0-1-1 0 0,0 0 1 0 0,5 0 0 0 0,4 0-279 0 0,0-1 1 0 0,0-1 0 0 0,0 0 0 0 0,0-1 0 0 0,0 0-1 0 0,15-7 1 0 0,-5 0 40 0 0,-12 5 465 0 0,1 1 0 0 0,-1 0 0 0 0,1 0 0 0 0,0 1 0 0 0,17-3 0 0 0,-25 6-31 0 0,-1 0 0 0 0,1 0 0 0 0,0 0-1 0 0,0 0 1 0 0,0 1 0 0 0,0-1 0 0 0,0 1 0 0 0,0-1 0 0 0,0 1 0 0 0,-1 0-1 0 0,1 0 1 0 0,0 1 0 0 0,-1-1 0 0 0,1 1 0 0 0,-1-1 0 0 0,1 1 0 0 0,-1 0 0 0 0,0-1-1 0 0,0 1 1 0 0,1 1 0 0 0,-2-1 0 0 0,1 0 0 0 0,0 0 0 0 0,0 1 0 0 0,-1-1 0 0 0,2 4-1 0 0,4 6 109 0 0,-2 0 1 0 0,0 0-1 0 0,0 1 0 0 0,-1 0 0 0 0,-1 0 0 0 0,4 23 0 0 0,1 84 1518 0 0,-6-78-1524 0 0,7 248-214 0 0,-8-285-1032 0 0,22-32-14865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7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6 112 0 0,'7'-6'10451'0'0,"-7"7"-10328"0"0,5 13 1907 0 0,0 1 0 0 0,-1-1 0 0 0,3 25 0 0 0,7 26 1049 0 0,-8-48-2128 0 0,1 1 0 0 0,14 26 1 0 0,-17-37-621 0 0,0 0 1 0 0,1 0 0 0 0,0 0 0 0 0,0-1 0 0 0,1 0 0 0 0,0 0 0 0 0,0 0-1 0 0,8 6 1 0 0,-11-10-235 0 0,0-1 1 0 0,0 1-1 0 0,0-1 0 0 0,1 1 0 0 0,-1-1 0 0 0,0 0 0 0 0,1 0 0 0 0,-1-1 1 0 0,0 1-1 0 0,1-1 0 0 0,-1 0 0 0 0,1 1 0 0 0,-1-1 0 0 0,1-1 0 0 0,-1 1 1 0 0,1-1-1 0 0,-1 1 0 0 0,1-1 0 0 0,-1 0 0 0 0,0 0 0 0 0,0 0 0 0 0,1-1 1 0 0,-1 1-1 0 0,0-1 0 0 0,0 0 0 0 0,0 0 0 0 0,4-3 0 0 0,4-4-11 0 0,-1 0 1 0 0,0 0-1 0 0,0-1 0 0 0,-1 0 0 0 0,12-18 0 0 0,6-15 80 0 0,-20 31 21 0 0,1 0 0 0 0,0 0 0 0 0,0 0 0 0 0,16-15 0 0 0,-22 26-169 0 0,-1 0 1 0 0,0 0-1 0 0,0 1 1 0 0,0-1-1 0 0,1 0 1 0 0,-1 1-1 0 0,0-1 0 0 0,0 1 1 0 0,1-1-1 0 0,-1 1 1 0 0,1-1-1 0 0,-1 1 1 0 0,0 0-1 0 0,1 0 0 0 0,-1 0 1 0 0,1 0-1 0 0,-1 0 1 0 0,0 0-1 0 0,1 0 1 0 0,-1 0-1 0 0,1 1 0 0 0,-1-1 1 0 0,0 0-1 0 0,1 1 1 0 0,-1 0-1 0 0,0-1 1 0 0,1 1-1 0 0,-1-1 1 0 0,0 1-1 0 0,0 0 0 0 0,0 0 1 0 0,0 0-1 0 0,2 1 1 0 0,4 5-278 0 0,1 0 0 0 0,-2 0 0 0 0,12 14 0 0 0,-9-9-625 0 0,4 4-605 0 0,-9-10-521 0 0,0 0 0 0 0,1-1 0 0 0,0 0 1 0 0,10 9-1 0 0,-3-8-1289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92 401 8121 0 0,'-79'-322'15321'0'0,"71"292"-13862"0"0,7 28-1273 0 0,0-1 1 0 0,0 0-1 0 0,1 0 1 0 0,-1 0-1 0 0,1 0 1 0 0,0 0-1 0 0,0 0 0 0 0,0 0 1 0 0,0 0-1 0 0,0 0 1 0 0,2-6-1 0 0,-2 8-152 0 0,0 1 0 0 0,1-1 0 0 0,-1 1-1 0 0,0 0 1 0 0,0-1 0 0 0,1 1 0 0 0,-1-1 0 0 0,0 1 0 0 0,1 0-1 0 0,-1-1 1 0 0,1 1 0 0 0,-1 0 0 0 0,0-1 0 0 0,1 1-1 0 0,-1 0 1 0 0,1 0 0 0 0,-1 0 0 0 0,1-1 0 0 0,-1 1-1 0 0,1 0 1 0 0,-1 0 0 0 0,1 0 0 0 0,-1 0 0 0 0,1 0-1 0 0,-1 0 1 0 0,2 0 0 0 0,0 0-24 0 0,0 1-1 0 0,0-1 1 0 0,0 1-1 0 0,1-1 1 0 0,-1 1-1 0 0,0 0 0 0 0,0 0 1 0 0,0 0-1 0 0,3 3 1 0 0,6 4-197 0 0,0 1 1 0 0,0 0 0 0 0,-1 1-1 0 0,17 20 1 0 0,28 45-832 0 0,-33-38 81 0 0,-1 0 1 0 0,-2 1 0 0 0,-2 2 0 0 0,-1-1-1 0 0,-3 2 1 0 0,-1 0 0 0 0,8 46 0 0 0,-18-74 645 0 0,9 50-1946 0 0,-10-57 2332 0 0,-1 1 1 0 0,0-1-1 0 0,0 0 1 0 0,0 1-1 0 0,-1-1 1 0 0,0 1-1 0 0,-3 8 1 0 0,5-14 47 0 0,-1-1 0 0 0,0 0 0 0 0,0 0 0 0 0,0 0 0 0 0,0 1 0 0 0,0-1 0 0 0,0 0 0 0 0,-1 0 0 0 0,1 0 0 0 0,0 1 0 0 0,0-1 0 0 0,0 0 0 0 0,0 0 0 0 0,0 0 0 0 0,0 1 1 0 0,-1 0 1000 0 0,1-1-1001 0 0,0 0 0 0 0,-1 0 0 0 0,1 0 0 0 0,0 1 0 0 0,0-1 0 0 0,0 0 0 0 0,-1 0 0 0 0,1 0 1 0 0,0 0-1 0 0,0 0 0 0 0,0 0 0 0 0,-1 0 0 0 0,1 0 0 0 0,0 0 0 0 0,-1 0 0 0 0,-2-9 1565 0 0,0-19-400 0 0,4 0-499 0 0,1 0-1 0 0,1 0 0 0 0,1 0 0 0 0,15-47 1 0 0,-13 55-431 0 0,2-1 1 0 0,0 1-1 0 0,1 0 1 0 0,1 1-1 0 0,1 0 1 0 0,23-29-1 0 0,-31 44-357 0 0,0 0 1 0 0,0 0-1 0 0,1 1 1 0 0,0-1-1 0 0,-1 1 1 0 0,1 0-1 0 0,1 0 1 0 0,-1 1-1 0 0,0-1 1 0 0,1 1-1 0 0,-1 0 1 0 0,7-2-1 0 0,-8 3-15 0 0,1 1-1 0 0,-1-1 1 0 0,0 1-1 0 0,0 0 1 0 0,0 0-1 0 0,1 0 1 0 0,-1 0 0 0 0,0 1-1 0 0,0-1 1 0 0,0 1-1 0 0,0 0 1 0 0,0 0-1 0 0,0 0 1 0 0,0 0 0 0 0,0 1-1 0 0,0-1 1 0 0,0 1-1 0 0,0 0 1 0 0,-1 0-1 0 0,5 4 1 0 0,-1-1-6 0 0,-1 0 0 0 0,0 0 0 0 0,0 0 0 0 0,-1 1 0 0 0,0 0 0 0 0,0 0 0 0 0,0 0 0 0 0,-1 1 0 0 0,0-1 0 0 0,0 1 0 0 0,0 0 0 0 0,-1 0 0 0 0,0 0 0 0 0,0 0 0 0 0,-1 0 0 0 0,0 0 0 0 0,0 0 0 0 0,-1 0 0 0 0,0 1 0 0 0,-1 10 0 0 0,0-9 0 0 0,-1 0 0 0 0,0 0 0 0 0,0-1 0 0 0,-1 1 0 0 0,0-1 0 0 0,0 1 0 0 0,-1-1 0 0 0,0 0 0 0 0,0 0 0 0 0,-1-1 0 0 0,0 1 0 0 0,-1-1 0 0 0,1 0 0 0 0,-2 0 0 0 0,1-1 0 0 0,-9 7 0 0 0,-16 9 0 0 0,18-16 0 0 0,3-2 0 0 0,2 0 0 0 0,7-3 0 0 0,-2 0 0 0 0,1 0 0 0 0,0 0 0 0 0,0 0 0 0 0,0-1 0 0 0,0 1 0 0 0,-1-1 0 0 0,1 1 0 0 0,0-1 0 0 0,0 0 0 0 0,-4 0 0 0 0,11 1 0 0 0,-1 0 0 0 0,1 0 0 0 0,-1 0 0 0 0,1 1 0 0 0,-1 0 0 0 0,0 0 0 0 0,0 0 0 0 0,0 0 0 0 0,7 5 0 0 0,37 29 0 0 0,-44-33 0 0 0,19 18 0 0 0,-1 0 0 0 0,-1 2 0 0 0,27 37 0 0 0,-30-36 0 0 0,0-1 0 0 0,2-1 0 0 0,42 37 0 0 0,-59-57-804 0 0,0 0 0 0 0,-1-1-1 0 0,1 1 1 0 0,0-1 0 0 0,0 1 0 0 0,6 1-1 0 0,-8-3 468 0 0,0 0-1 0 0,0 1 1 0 0,0-1-1 0 0,0 0 0 0 0,1 0 1 0 0,-1 0-1 0 0,0 0 1 0 0,0 0-1 0 0,0 0 0 0 0,1 0 1 0 0,-1 0-1 0 0,0-1 1 0 0,0 1-1 0 0,0 0 1 0 0,0-1-1 0 0,0 1 0 0 0,1 0 1 0 0,-1-1-1 0 0,0 0 1 0 0,0 1-1 0 0,1-2 0 0 0,11-10-3039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15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56 108 0 0,'1'-2'262'0'0,"1"1"0"0"0,-1-1 0 0 0,0 0 0 0 0,1 0 0 0 0,-1 1 0 0 0,0-1 0 0 0,0 0 0 0 0,0 0 1 0 0,-1 0-1 0 0,1-1 0 0 0,0-2 0 0 0,0 1 793 0 0,-1 1 1 0 0,0 0 0 0 0,0-1-1 0 0,0 1 1 0 0,-1-1 0 0 0,0-5-1 0 0,0 9-802 0 0,-1 0 0 0 0,1 0 0 0 0,0 0 0 0 0,0 0-1 0 0,0 0 1 0 0,-1 0 0 0 0,1 1 0 0 0,0-1 0 0 0,0 0-1 0 0,0 0 1 0 0,0 1 0 0 0,0-1 0 0 0,0 1 0 0 0,-1-1-1 0 0,1 1 1 0 0,-1 1 0 0 0,-7 4 283 0 0,-1 1-1 0 0,1 0 1 0 0,1 1-1 0 0,0 0 1 0 0,0 1 0 0 0,0-1-1 0 0,1 1 1 0 0,-7 12-1 0 0,2-1 506 0 0,0 1 0 0 0,-16 42-1 0 0,25-54-693 0 0,0 0 0 0 0,0 0 0 0 0,1 1 0 0 0,0-1 0 0 0,0 1 0 0 0,1 0 0 0 0,1-1 1 0 0,0 1-1 0 0,0 0 0 0 0,3 15 0 0 0,-2-18-193 0 0,1-1 1 0 0,0 1-1 0 0,0-1 1 0 0,1 0-1 0 0,0 0 1 0 0,0 0-1 0 0,0 0 1 0 0,1 0-1 0 0,-1-1 1 0 0,1 1-1 0 0,1-1 1 0 0,-1 0-1 0 0,1 0 1 0 0,0-1-1 0 0,10 8 1 0 0,-1-3-7 0 0,-1-1 0 0 0,1-1 1 0 0,1 0-1 0 0,-1 0 0 0 0,1-2 0 0 0,1 0 1 0 0,-1-1-1 0 0,0 0 0 0 0,1-1 0 0 0,0-1 0 0 0,0 0 1 0 0,0-1-1 0 0,16-2 0 0 0,-19 0-244 0 0,-1 0-1 0 0,0-1 1 0 0,1-1-1 0 0,-1 0 0 0 0,-1 0 1 0 0,1-1-1 0 0,17-9 1 0 0,-20 9-286 0 0,-1-1 0 0 0,0-1 0 0 0,0 1 0 0 0,-1-1 0 0 0,0 0 0 0 0,0-1 0 0 0,0 0 1 0 0,-1 0-1 0 0,0 0 0 0 0,8-13 0 0 0,-13 18 68 0 0,1-1-1 0 0,-1 0 1 0 0,0 1 0 0 0,1-1 0 0 0,-1 0 0 0 0,-1 0-1 0 0,1 0 1 0 0,0-4 0 0 0,0 6-429 0 0,-1-1 1 0 0,0 1-1 0 0,0 0 0 0 0,-1-1 1 0 0,1 1-1 0 0,0-1 0 0 0,0 1 1 0 0,-1 0-1 0 0,1-1 0 0 0,0 1 1 0 0,-2-2-1 0 0,-1-3-1750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16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29 616 0 0,'-22'1'2630'0'0,"-2"0"13518"0"0,29-2-14773 0 0,144-4 5857 0 0,-36 3-6133 0 0,-109 2-1499 0 0,0 0-1 0 0,0-1 1 0 0,-1 0 0 0 0,1 0 0 0 0,0 0-1 0 0,-1 0 1 0 0,1 0 0 0 0,6-4 0 0 0,0-6-9189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22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72 344 0 0,'31'-26'2186'0'0,"-25"20"-1043"0"0,0 1 0 0 0,1-1 1 0 0,-1 1-1 0 0,1 1 0 0 0,0-1 0 0 0,14-6 0 0 0,-16 10-651 0 0,0 0 0 0 0,0 0 0 0 0,0 1 0 0 0,0-1-1 0 0,0 1 1 0 0,0 0 0 0 0,0 1 0 0 0,9 1 0 0 0,43 13-720 0 0,-36-9-1226 0 0,3 3-2357 0 0,-14-6 2186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16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83 135 260 0 0,'-24'-2'1461'0'0,"-8"0"1781"0"0,30 1-2462 0 0,-1 1 0 0 0,1 0 0 0 0,-1-1 0 0 0,1 0 0 0 0,-1 0 0 0 0,1 0 0 0 0,-1 0 0 0 0,-2-1 0 0 0,5 2-665 0 0,0-1 1 0 0,0 1-1 0 0,0 0 0 0 0,0 0 1 0 0,0 0-1 0 0,-1 0 0 0 0,1 0 1 0 0,0-1-1 0 0,0 1 0 0 0,0 0 1 0 0,0 0-1 0 0,0 0 0 0 0,0-1 1 0 0,0 1-1 0 0,0 0 0 0 0,0 0 1 0 0,-1 0-1 0 0,1 0 0 0 0,0-1 1 0 0,0 1-1 0 0,0 0 0 0 0,0 0 1 0 0,0-1-1 0 0,0 1 0 0 0,0 0 1 0 0,0 0-1 0 0,1 0 0 0 0,-1-1 1 0 0,0 1-1 0 0,0 0 0 0 0,0 0 1 0 0,0 0-1 0 0,0 0 0 0 0,0-1 1 0 0,0 1-1 0 0,0 0 0 0 0,0 0 1 0 0,1 0-1 0 0,-1 0 0 0 0,0-1 1 0 0,0 1-1 0 0,0 0 0 0 0,0 0 1 0 0,0 0-1 0 0,1 0 0 0 0,-1 0 0 0 0,0 0 1 0 0,10-7 1447 0 0,-9 7-1447 0 0,22-12 1257 0 0,1 1-1 0 0,0 2 0 0 0,0 0 0 0 0,28-5 0 0 0,105-17 1460 0 0,-115 24-1894 0 0,-23 4-890 0 0,54-8 2187 0 0,-64 11-3044 0 0,-1-1-1 0 0,0 2 1 0 0,14 1 0 0 0,-11-1-8152 0 0,-7 0 7961 0 0,5-1-2241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17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88 0 0,'1'0'315'0'0,"0"0"0"0"0,0 1 0 0 0,0-1 1 0 0,0 1-1 0 0,0-1 0 0 0,0 1 0 0 0,0-1 0 0 0,0 1 0 0 0,0 0 1 0 0,0 0-1 0 0,0-1 0 0 0,0 1 0 0 0,0 0 0 0 0,0 0 0 0 0,-1 0 1 0 0,1 0-1 0 0,0 0 0 0 0,-1 0 0 0 0,1 0 0 0 0,-1 0 0 0 0,1 0 0 0 0,-1 0 1 0 0,1 2-1 0 0,-1 0 169 0 0,1 0 0 0 0,-1 0 0 0 0,0 0 0 0 0,0 0 0 0 0,0 0 0 0 0,-1-1 1 0 0,1 1-1 0 0,-1 0 0 0 0,-1 4 0 0 0,-1 4 733 0 0,-2 0 0 0 0,0 0 0 0 0,-9 16 0 0 0,9-19-745 0 0,3-5-412 0 0,0 0-1 0 0,0 0 1 0 0,0 1-1 0 0,0-1 1 0 0,0 1-1 0 0,1-1 0 0 0,0 1 1 0 0,-2 5-1 0 0,8 0-6246 0 0,0-9 4099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2:5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111 336 580 0 0,'5'-4'5074'0'0,"-4"17"-2993"0"0,-4 17-163 0 0,-11 35 1458 0 0,-26 70 0 0 0,23-82-814 0 0,1 1 1 0 0,-11 78-1 0 0,28-111-903 0 0,-1-21-1624 0 0,0 0 0 0 0,0 0 0 0 0,0 0 0 0 0,0 0 0 0 0,1 0 0 0 0,-1 1 1 0 0,0-1-1 0 0,0 0 0 0 0,0 0 0 0 0,0 0 0 0 0,1 0 0 0 0,-1 0 0 0 0,0 0 0 0 0,0 0 1 0 0,0 0-1 0 0,0 0 0 0 0,1 0 0 0 0,-1 0 0 0 0,0 0 0 0 0,0 0 0 0 0,0 0 1 0 0,0 0-1 0 0,1 0 0 0 0,-1 0 0 0 0,0 0 0 0 0,0 0 0 0 0,0-1 0 0 0,0 1 0 0 0,1 0 1 0 0,-1 0-1 0 0,0 0 0 0 0,0 0 0 0 0,0 0 0 0 0,0 0 0 0 0,0 0 0 0 0,1-1 1 0 0,-1 1-1 0 0,0 0 0 0 0,0 0 0 0 0,0 0 0 0 0,0 0 0 0 0,0 0 0 0 0,0-1 0 0 0,0 1 1 0 0,0 0-1 0 0,0 0 0 0 0,0-1 0 0 0,4-4 179 0 0,-1 0 0 0 0,0 0-1 0 0,-1-1 1 0 0,4-9 0 0 0,21-81 171 0 0,-4-1 0 0 0,13-130 0 0 0,-31 185-317 0 0,25-223 257 0 0,-30 246-304 0 0,-1 16-24 0 0,1-1 0 0 0,0 0 0 0 0,0 1 0 0 0,0-1 0 0 0,0 1 0 0 0,1-1 0 0 0,-1 0 0 0 0,1 1 0 0 0,0-1 0 0 0,0 1 0 0 0,0 0-1 0 0,2-4 1 0 0,-2 7 3 0 0,-1 0 0 0 0,1 0 0 0 0,0 0 0 0 0,-1 0 0 0 0,1 0 0 0 0,-1 0 0 0 0,1 0 0 0 0,-1 0 0 0 0,1 0 0 0 0,-1 0 0 0 0,1 1 0 0 0,0-1 0 0 0,-1 0 0 0 0,1 1 0 0 0,-1-1 0 0 0,0 0 0 0 0,1 1 0 0 0,-1-1 0 0 0,1 0 0 0 0,-1 1 0 0 0,1-1 0 0 0,-1 1 0 0 0,0-1 0 0 0,1 1 0 0 0,-1-1 0 0 0,0 1 0 0 0,1-1 0 0 0,-1 1 0 0 0,0 0 0 0 0,0-1 0 0 0,18 30 33 0 0,-3 1 1 0 0,0 0-1 0 0,16 53 1 0 0,18 42 104 0 0,-17-59 1 0 0,60 92 0 0 0,-75-134-192 0 0,1 0 0 0 0,1-1-1 0 0,2 0 1 0 0,0-2 0 0 0,1-1-1 0 0,39 29 1 0 0,-57-47-33 0 0,-1 0-70 0 0,0-1 0 0 0,1 0 1 0 0,-1 0-1 0 0,1 0 0 0 0,-1 0 0 0 0,1 0 1 0 0,-1 0-1 0 0,1-1 0 0 0,0 0 0 0 0,0 0 1 0 0,0 0-1 0 0,6 1 0 0 0,-10-3 118 0 0,1 1 1 0 0,-1 0-1 0 0,1 0 0 0 0,0 0 0 0 0,-1 0 0 0 0,1 0 1 0 0,-1-1-1 0 0,1 1 0 0 0,-1 0 0 0 0,1-1 0 0 0,-1 1 0 0 0,1 0 1 0 0,-1-1-1 0 0,1 1 0 0 0,-1 0 0 0 0,0-1 0 0 0,1 1 1 0 0,-1-1-1 0 0,1 1 0 0 0,-1-1 0 0 0,0 1 0 0 0,0-1 0 0 0,1 1 1 0 0,-1-1-1 0 0,0 1 0 0 0,0-1 0 0 0,0 0 0 0 0,1 1 1 0 0,-1-1-1 0 0,0 1 0 0 0,0-1 0 0 0,0 1 0 0 0,0-1 1 0 0,0 0-1 0 0,0 1 0 0 0,0-1 0 0 0,0 1 0 0 0,0-1 0 0 0,-1 0 1 0 0,1 1-1 0 0,0-1 0 0 0,0 1 0 0 0,0-1 0 0 0,-1 0 1 0 0,-9-26-426 0 0,10 27 461 0 0,-4-9-20 0 0,-1 0 0 0 0,0 0 0 0 0,-1 0 0 0 0,0 1 0 0 0,0 0-1 0 0,0 0 1 0 0,-1 1 0 0 0,-1 0 0 0 0,1 0 0 0 0,-16-10 0 0 0,10 9 88 0 0,-1 0-1 0 0,1 1 1 0 0,-2 1 0 0 0,1 0-1 0 0,-1 1 1 0 0,-21-5 0 0 0,2 4 232 0 0,0 1 0 0 0,1 2 0 0 0,-1 2 0 0 0,0 1 0 0 0,-60 7 1 0 0,79-5-149 0 0,0 0 0 0 0,0 0 0 0 0,1 2 0 0 0,-1 0 0 0 0,1 0 0 0 0,0 1 0 0 0,-15 8 0 0 0,28-12-194 0 0,0-1 1 0 0,0 1-1 0 0,0-1 1 0 0,0 1 0 0 0,1 0-1 0 0,-1-1 1 0 0,0 1-1 0 0,0 0 1 0 0,1 0 0 0 0,-1 0-1 0 0,0-1 1 0 0,1 1-1 0 0,-1 0 1 0 0,0 0-1 0 0,1 0 1 0 0,0 0 0 0 0,-1 0-1 0 0,1 0 1 0 0,0 0-1 0 0,-1 0 1 0 0,1 0 0 0 0,0 1-1 0 0,0-1 1 0 0,0 1-1 0 0,0 1-110 0 0,0-1 0 0 0,1 0 0 0 0,0 1 0 0 0,-1-1-1 0 0,1 0 1 0 0,0 0 0 0 0,0 0 0 0 0,0 0 0 0 0,0 0-1 0 0,3 4 1 0 0,3 2-1294 0 0,1 0 1 0 0,-1 0-1 0 0,16 12 0 0 0,3-1-1983 0 0,3-3 495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00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50 584 0 0,'0'-4'694'0'0,"-1"-1"0"0"0,0 1 0 0 0,0 0 0 0 0,0-1 0 0 0,-1 1 0 0 0,1 0 1 0 0,-1 0-1 0 0,0 0 0 0 0,-6-8 2220 0 0,6 14-1809 0 0,-2 2-763 0 0,1 1-1 0 0,-1-1 1 0 0,1 1-1 0 0,0-1 1 0 0,0 1-1 0 0,1 0 1 0 0,0 0-1 0 0,0 0 1 0 0,0 0-1 0 0,-2 8 1 0 0,-12 63 1731 0 0,12-51-1325 0 0,-2 2-23 0 0,2 0 0 0 0,2 0 0 0 0,0 0-1 0 0,2 0 1 0 0,0 1 0 0 0,2-1 0 0 0,7 36 0 0 0,-6-51-430 0 0,1 0-1 0 0,0 0 0 0 0,0-1 0 0 0,1 1 1 0 0,1-1-1 0 0,-1 0 0 0 0,15 19 0 0 0,-14-23-148 0 0,1 1-1 0 0,-1-2 0 0 0,1 1 0 0 0,0-1 1 0 0,1 0-1 0 0,0-1 0 0 0,-1 0 0 0 0,2 0 1 0 0,-1 0-1 0 0,1-1 0 0 0,12 4 1 0 0,-8-4-61 0 0,1-1 0 0 0,-1 0 1 0 0,1-1-1 0 0,0 0 1 0 0,-1-2-1 0 0,1 1 1 0 0,0-2-1 0 0,0 0 0 0 0,17-3 1 0 0,-11 0-301 0 0,-1-1-1 0 0,1 0 1 0 0,-1-2 0 0 0,0 0-1 0 0,30-17 1 0 0,-43 20-64 0 0,0 1 0 0 0,-1-1 0 0 0,1 0 0 0 0,-1-1 0 0 0,0 0-1 0 0,0 1 1 0 0,-1-2 0 0 0,5-4 0 0 0,14-28-4424 0 0,-29 27-2217 0 0,3 8 4733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01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89 168 0 0,'-10'-1'743'0'0,"-36"-2"4449"0"0,15-2 10128 0 0,54-1-13211 0 0,-3-1-1086 0 0,59-6 1724 0 0,-46 9-2966 0 0,0-2 0 0 0,39-12 0 0 0,-54 8-3344 0 0,-16-6-6878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01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268 193 300 0 0,'-33'-13'1593'0'0,"0"2"-1"0"0,-53-9 1 0 0,-8-3 7921 0 0,93 22-9208 0 0,-1 1 1 0 0,1 0-1 0 0,0-1 1 0 0,-1 1-1 0 0,1 0 0 0 0,0-1 1 0 0,0 0-1 0 0,0 1 0 0 0,-1-1 1 0 0,1 0-1 0 0,0 0 1 0 0,0 1-1 0 0,0-1 0 0 0,0 0 1 0 0,0 0-1 0 0,0 0 1 0 0,0-1-1 0 0,1 1-174 0 0,-1 0 0 0 0,1 1 1 0 0,0-1-1 0 0,0 1 0 0 0,0-1 0 0 0,0 0 1 0 0,0 1-1 0 0,0-1 0 0 0,1 1 0 0 0,-1-1 1 0 0,0 0-1 0 0,0 1 0 0 0,0-1 0 0 0,0 1 1 0 0,1-1-1 0 0,-1 1 0 0 0,0-1 0 0 0,1 1 1 0 0,-1-1-1 0 0,0 1 0 0 0,1-1 0 0 0,-1 1 1 0 0,1-1-1 0 0,-1 1 0 0 0,0 0 0 0 0,1-1 1 0 0,4-3 215 0 0,0 1 1 0 0,0 0-1 0 0,0 0 1 0 0,1 0 0 0 0,-1 1-1 0 0,9-3 1 0 0,13-3 73 0 0,0 2 1 0 0,1 0-1 0 0,-1 2 1 0 0,40-1-1 0 0,113 10-2492 0 0,-39 0-6478 0 0,-86-6 5529 0 0</inkml:trace>
  <inkml:trace contextRef="#ctx0" brushRef="#br0" timeOffset="1">1134 1 7553 0 0,'-42'37'10190'0'0,"-15"27"-5927"0"0,42-46-3102 0 0,-35 47 1331 0 0,-45 76 0 0 0,52-74-1177 0 0,31-48-1549 0 0,-7 10-971 0 0,4-13-9862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01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18 8161 0 0,'-27'-17'16860'0'0,"36"26"-15391"0"0,119 84 1654 0 0,-67-51-2255 0 0,-25-17-347 0 0,1-2 1 0 0,1-1-1 0 0,44 19 0 0 0,-62-33-1121 0 0,1-1 0 0 0,-1-1 1 0 0,28 5-1 0 0,-33-9-1198 0 0,0-1-1 0 0,1 0 1 0 0,-1-1-1 0 0,1 0 1 0 0,20-4-1 0 0,-1-2-1524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02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201 231 132 0 0,'-9'7'1083'0'0,"0"-1"0"0"0,1 2-1 0 0,0-1 1 0 0,0 1 0 0 0,0 0 0 0 0,1 1 0 0 0,-8 13-1 0 0,-3 1 932 0 0,8-11-454 0 0,0 1 0 0 0,1 0 0 0 0,1 0 0 0 0,0 1 0 0 0,0 0 0 0 0,2 1 0 0 0,0 0 0 0 0,0 0 1 0 0,1 0-1 0 0,-4 28 0 0 0,12-59 3288 0 0,6-36-5043 0 0,17-386-381 0 0,-26 438 581 0 0,0 0 1 0 0,0 0-1 0 0,0 0 1 0 0,0 0-1 0 0,0 0 1 0 0,0-1-1 0 0,0 1 1 0 0,0 0-1 0 0,0 0 1 0 0,0 0-1 0 0,0 0 1 0 0,0-1-1 0 0,0 1 0 0 0,0 0 1 0 0,0 0-1 0 0,0 0 1 0 0,0 0-1 0 0,0 0 1 0 0,0-1-1 0 0,0 1 1 0 0,0 0-1 0 0,0 0 1 0 0,0 0-1 0 0,0 0 1 0 0,0 0-1 0 0,0-1 1 0 0,1 1-1 0 0,-1 0 1 0 0,0 0-1 0 0,0 0 1 0 0,0 0-1 0 0,0 0 1 0 0,0 0-1 0 0,0 0 1 0 0,0 0-1 0 0,1-1 1 0 0,-1 1-1 0 0,0 0 1 0 0,0 0-1 0 0,0 0 1 0 0,0 0-1 0 0,1 0 1 0 0,-1 0-1 0 0,0 0 1 0 0,0 0-1 0 0,0 0 1 0 0,0 0-1 0 0,0 0 1 0 0,1 0-1 0 0,-1 0 1 0 0,0 0-1 0 0,0 0 1 0 0,0 0-1 0 0,0 0 1 0 0,0 0-1 0 0,1 0 1 0 0,-1 0-1 0 0,0 1 1 0 0,0-1-1 0 0,0 0 1 0 0,0 0-1 0 0,0 0 1 0 0,1 0-1 0 0,-1 0 1 0 0,0 0-1 0 0,0 0 1 0 0,12 15 187 0 0,9 22-48 0 0,-2 3-143 0 0,3 0 0 0 0,1-1-1 0 0,2-1 1 0 0,1-1-1 0 0,2-1 1 0 0,2-2 0 0 0,1-1-1 0 0,39 33 1 0 0,-38-38 5 0 0,19 15-4 0 0,-46-39-10 0 0,0-1 0 0 0,0 0 0 0 0,0 0 0 0 0,0 0 1 0 0,1-1-1 0 0,-1 0 0 0 0,1 0 0 0 0,8 2 0 0 0,-13-4-23 0 0,-1 0 0 0 0,0 0 0 0 0,0 0 0 0 0,1 0 0 0 0,-1 0 1 0 0,0 1-1 0 0,0-1 0 0 0,1 0 0 0 0,-1 0 0 0 0,0 0 0 0 0,0 0 0 0 0,1 0 0 0 0,-1-1 0 0 0,0 1 0 0 0,0 0 0 0 0,1 0 0 0 0,-1 0 1 0 0,0 0-1 0 0,0 0 0 0 0,0 0 0 0 0,1 0 0 0 0,-1 0 0 0 0,0 0 0 0 0,0-1 0 0 0,0 1 0 0 0,1 0 0 0 0,-1 0 0 0 0,0 0 0 0 0,0 0 1 0 0,0-1-1 0 0,1 1 0 0 0,-1 0 0 0 0,0 0 0 0 0,0-1 0 0 0,0 1 0 0 0,0 0 0 0 0,0 0 0 0 0,0 0 0 0 0,0-1 0 0 0,0 1 0 0 0,0 0 1 0 0,1 0-1 0 0,-1-1 0 0 0,0 1 0 0 0,0 0 0 0 0,0 0 0 0 0,0-1 0 0 0,0 1 0 0 0,-1 0 0 0 0,1 0 0 0 0,0-1 0 0 0,0 1 0 0 0,0 0 1 0 0,0 0-1 0 0,0-1 0 0 0,0 1 0 0 0,0 0 0 0 0,0 0 0 0 0,0 0 0 0 0,-1-1 0 0 0,1 1 0 0 0,0 0 0 0 0,-13-16-424 0 0,-1 8 341 0 0,-2 1-1 0 0,1 1 1 0 0,-1 0-1 0 0,0 0 1 0 0,0 2-1 0 0,-1 0 1 0 0,-28-3-1 0 0,-5 3 96 0 0,-63 3-1 0 0,78 2 67 0 0,0 2-1 0 0,0 2 0 0 0,-36 9 1 0 0,70-14-60 0 0,0 0 0 0 0,0 0 0 0 0,0 0 0 0 0,0 0 0 0 0,0 0 0 0 0,1 1 1 0 0,-1-1-1 0 0,0 0 0 0 0,0 0 0 0 0,0 1 0 0 0,1-1 0 0 0,-1 1 0 0 0,0-1 0 0 0,1 1 1 0 0,-1-1-1 0 0,0 1 0 0 0,0 0 0 0 0,11 4-972 0 0,25-1-412 0 0,15-2-2194 0 0,1-3-1 0 0,80-11 0 0 0,-40-2 805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02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8 464 0 0,'-13'-2'1372'0'0,"1"-1"-1"0"0,-1 2 1 0 0,0 0 0 0 0,1 0-1 0 0,-1 1 1 0 0,0 1 0 0 0,-15 2-1 0 0,25-2-951 0 0,-1 0 0 0 0,0 0 0 0 0,0 0 0 0 0,0 1 0 0 0,1-1 0 0 0,-1 1-1 0 0,1 0 1 0 0,-1 0 0 0 0,1 0 0 0 0,0 1 0 0 0,0-1 0 0 0,0 1-1 0 0,0 0 1 0 0,0 0 0 0 0,1 0 0 0 0,-1 0 0 0 0,1 0 0 0 0,-1 0 0 0 0,1 1-1 0 0,1-1 1 0 0,-1 1 0 0 0,0-1 0 0 0,1 1 0 0 0,-1 0 0 0 0,1-1 0 0 0,-1 9-1 0 0,0-1-27 0 0,1 0 0 0 0,0 0-1 0 0,1 0 1 0 0,0 0 0 0 0,0 1-1 0 0,1-1 1 0 0,1 0 0 0 0,0 0-1 0 0,1 0 1 0 0,0 0 0 0 0,0-1-1 0 0,1 1 1 0 0,0-1-1 0 0,1 0 1 0 0,1 0 0 0 0,-1 0-1 0 0,1-1 1 0 0,1 0 0 0 0,0 0-1 0 0,0-1 1 0 0,1 1 0 0 0,12 9-1 0 0,-10-10-448 0 0,-1-1-1 0 0,2 0 1 0 0,-1 0-1 0 0,1-1 0 0 0,0-1 1 0 0,0 0-1 0 0,0 0 1 0 0,24 5-1 0 0,-23-8-807 0 0,-1 0 0 0 0,1 0-1 0 0,0-1 1 0 0,0-1 0 0 0,0 0 0 0 0,-1-1-1 0 0,1 0 1 0 0,0-1 0 0 0,21-5 0 0 0,0-5-2908 0 0,-3-2 544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03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82 412 0 0,'0'-9'967'0'0,"0"-1"0"0"0,-1 1 0 0 0,-4-14 0 0 0,4 19 247 0 0,0 0 1 0 0,-1 0 0 0 0,1 0 0 0 0,-1 1 0 0 0,-7-9 3922 0 0,4 15-1242 0 0,3 13-2278 0 0,1 1 1 0 0,0-1 0 0 0,3 20 0 0 0,19 93 1989 0 0,-12-87-2282 0 0,-3-3-664 0 0,-4-15-3282 0 0</inkml:trace>
  <inkml:trace contextRef="#ctx0" brushRef="#br0" timeOffset="1">97 129 640 0 0,'-55'-22'4754'0'0,"14"4"11445"0"0,41 18-15997 0 0,6-6 1429 0 0,15-4-594 0 0,37-5 706 0 0,0 2 1 0 0,111-9-1 0 0,-129 18-1611 0 0,31-2-1938 0 0,-25 3-3010 0 0,-20 1-112 0 0,-5 0 1794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22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0 180 0 0,'14'22'13569'0'0,"-13"-19"-12962"0"0,0 1 1 0 0,-1 0-1 0 0,1 0 0 0 0,-1 0 0 0 0,0-1 1 0 0,0 1-1 0 0,0 0 0 0 0,-2 7 0 0 0,-8 41 2062 0 0,-2 0-1 0 0,-2-1 0 0 0,-3 0 0 0 0,-44 93 1 0 0,57-138-2606 0 0,2-7-14 0 0,3-14 15 0 0,10-29-29 0 0,-8 37-35 0 0,3-9 0 0 0,17-29 0 0 0,-21 42 0 0 0,0-1 0 0 0,0 1 0 0 0,1 0 0 0 0,-1 0 0 0 0,1 0 0 0 0,0 0 0 0 0,-1 0 0 0 0,1 1 0 0 0,1-1 0 0 0,-1 1 0 0 0,0 0 0 0 0,1 0 0 0 0,-1 0 0 0 0,6-2 0 0 0,-8 3 0 0 0,0 1 0 0 0,0 0 0 0 0,0-1 0 0 0,0 1 0 0 0,0 0 0 0 0,0 0 0 0 0,0 0 0 0 0,0-1 0 0 0,1 1 0 0 0,-1 0 0 0 0,0 1 0 0 0,0-1 0 0 0,0 0 0 0 0,0 0 0 0 0,0 0 0 0 0,0 1 0 0 0,0-1 0 0 0,0 0 0 0 0,0 1 0 0 0,0-1 0 0 0,0 1 0 0 0,2 0 0 0 0,0 1 0 0 0,6 3 0 0 0,0 0 0 0 0,0 0 0 0 0,0 1 0 0 0,-1 0 0 0 0,0 1 0 0 0,0 0 0 0 0,0 0 0 0 0,-1 1 0 0 0,8 10 0 0 0,20 19 0 0 0,-3-8 0 0 0,0-1 0 0 0,2-3 0 0 0,41 25 0 0 0,-56-39 0 0 0,1-1 0 0 0,0 0 0 0 0,0-2 0 0 0,1 0 0 0 0,1-1 0 0 0,-1-1 0 0 0,39 5 0 0 0,-56-11 0 0 0,-1 1 0 0 0,0-1 0 0 0,1 0 0 0 0,-1 0 0 0 0,0 0 0 0 0,1 0 0 0 0,-1-1 0 0 0,0 0 0 0 0,0 1 0 0 0,1-1 0 0 0,-1 0 0 0 0,0 0 0 0 0,0-1 0 0 0,0 1 0 0 0,0-1 0 0 0,5-3 0 0 0,-5 2 0 0 0,-1 0 0 0 0,1 0 0 0 0,-1 0 0 0 0,0 0 0 0 0,0 0 0 0 0,0 0 0 0 0,0-1 0 0 0,-1 1 0 0 0,0-1 0 0 0,1 1 0 0 0,-1-1 0 0 0,0 1 0 0 0,-1-1 0 0 0,2-6 0 0 0,-1-17 0 0 0,-1 1 0 0 0,-1 0 0 0 0,-1 0 0 0 0,-1 0 0 0 0,-1 0 0 0 0,-2 0 0 0 0,-13-38 0 0 0,12 42-107 0 0,-2 0 0 0 0,0 1 0 0 0,-2 0 0 0 0,0 1 0 0 0,-1 0 0 0 0,-22-27 0 0 0,20 38-2939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03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98 189 96 0 0,'-10'35'4826'0'0,"0"-1"-1"0"0,-17 35 1 0 0,12-34 1348 0 0,-16 61-1 0 0,26-80-5001 0 0,8-39 809 0 0,8-45 713 0 0,73-293-2694 0 0,-84 359 0 0 0,1 1 0 0 0,-1-1 0 0 0,1 1 0 0 0,-1 0 0 0 0,1-1 0 0 0,0 1 0 0 0,-1 0 0 0 0,1-1 0 0 0,0 1 0 0 0,0 0 0 0 0,0 0 0 0 0,0 0 0 0 0,0 0 0 0 0,2-1 0 0 0,-3 1 0 0 0,1 1 0 0 0,-1 0 0 0 0,1 0 0 0 0,0 0 0 0 0,-1-1 0 0 0,1 1 0 0 0,-1 0 0 0 0,1 0 0 0 0,0 0 0 0 0,-1 0 0 0 0,1 0 0 0 0,0 0 0 0 0,-1 0 0 0 0,1 0 0 0 0,-1 1 0 0 0,1-1 0 0 0,0 0 0 0 0,-1 0 0 0 0,1 0 0 0 0,-1 1 0 0 0,1-1 0 0 0,-1 0 0 0 0,1 0 0 0 0,-1 1 0 0 0,1-1 0 0 0,-1 1 0 0 0,1-1 0 0 0,-1 0 0 0 0,1 1 0 0 0,0 0 0 0 0,6 6 0 0 0,0-1 0 0 0,0 1 0 0 0,0 1 0 0 0,-1-1 0 0 0,0 1 0 0 0,-1 0 0 0 0,6 11 0 0 0,-6-10 0 0 0,146 213 0 0 0,-121-186 0 0 0,0-1 0 0 0,2-2 0 0 0,71 57 0 0 0,-55-55 0 0 0,2-2 0 0 0,0-3 0 0 0,78 35 0 0 0,-126-64 0 0 0,0 0 0 0 0,0 0-1 0 0,1 0 1 0 0,-1 0 0 0 0,0-1 0 0 0,1 1-1 0 0,-1-1 1 0 0,0 1 0 0 0,1-1 0 0 0,-1 0-1 0 0,1 0 1 0 0,-1 0 0 0 0,4 0 0 0 0,-6-1-17 0 0,0 1 0 0 0,0 0 1 0 0,0 0-1 0 0,0 0 0 0 0,1-1 1 0 0,-1 1-1 0 0,0 0 0 0 0,0 0 1 0 0,0-1-1 0 0,0 1 0 0 0,0 0 0 0 0,0 0 1 0 0,0-1-1 0 0,1 1 0 0 0,-1 0 1 0 0,0 0-1 0 0,0-1 0 0 0,0 1 1 0 0,0 0-1 0 0,0-1 0 0 0,0 1 1 0 0,0 0-1 0 0,0 0 0 0 0,-1-1 1 0 0,1 1-1 0 0,0 0 0 0 0,0 0 1 0 0,0-1-1 0 0,0 1 0 0 0,0 0 0 0 0,0 0 1 0 0,0-1-1 0 0,-1 1 0 0 0,1 0 1 0 0,0 0-1 0 0,0-1 0 0 0,-7-8-316 0 0,7 8 344 0 0,-9-10-102 0 0,-1 1 0 0 0,0-1-1 0 0,0 1 1 0 0,-1 1 0 0 0,0 0 0 0 0,-1 1-1 0 0,0 0 1 0 0,-1 1 0 0 0,1 0-1 0 0,-15-5 1 0 0,-1 1 75 0 0,-1 0 0 0 0,-1 3 0 0 0,-49-10-1 0 0,28 11 124 0 0,-75-3 0 0 0,102 10-43 0 0,0 1 0 0 0,0 1 1 0 0,0 1-1 0 0,1 1 1 0 0,-33 9-1 0 0,19 3-280 0 0,36-15 42 0 0,-1 0-1 0 0,1-1 1 0 0,-1 1 0 0 0,1 0 0 0 0,-1 0 0 0 0,1 0 0 0 0,0 0 0 0 0,0 1 0 0 0,-1-1-1 0 0,1 0 1 0 0,0 0 0 0 0,0 1 0 0 0,0-1 0 0 0,0 1 0 0 0,1-1 0 0 0,-1 1-1 0 0,0-1 1 0 0,1 1 0 0 0,-1-1 0 0 0,0 4 0 0 0,1-5-112 0 0,0 1 0 0 0,0 0 0 0 0,1 0 0 0 0,-1-1 0 0 0,0 1 0 0 0,0 0 0 0 0,1-1 0 0 0,-1 1 0 0 0,1-1 0 0 0,-1 1 0 0 0,0 0 0 0 0,1-1 0 0 0,-1 1 0 0 0,1-1 0 0 0,-1 1 0 0 0,1-1 0 0 0,-1 1 0 0 0,2-1 0 0 0,17 11-3728 0 0,-1-5 921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17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1 392 0 0,'-7'2'7569'0'0,"7"-2"-7414"0"0,-3 16 4169 0 0,2 18-2176 0 0,4-14-7142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17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92 0 0,'0'0'12381'0'0,"1"3"-10895"0"0,3 11 258 0 0,1-1 0 0 0,1 0-1 0 0,13 24 1 0 0,-2-13-3481 0 0,1-3-4483 0 0,-12-16 3996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1 912 0 0,'1'1'391'0'0,"0"1"-1"0"0,0 0 1 0 0,0-1-1 0 0,0 1 1 0 0,-1 0-1 0 0,1 0 1 0 0,0-1-1 0 0,-1 1 1 0 0,1 0-1 0 0,-1 0 1 0 0,0 0-1 0 0,0 0 1 0 0,0 0-1 0 0,0 0 1 0 0,0 0-1 0 0,0 0 1 0 0,0-1-1 0 0,0 1 1 0 0,-2 4-1 0 0,-13 35 3395 0 0,13-35-3537 0 0,-13 20 1296 0 0,0-1 1 0 0,-1 0 0 0 0,-1-1 0 0 0,-2 0 0 0 0,-35 34 0 0 0,8-8-2743 0 0,4 3-4965 0 0,35-46 3649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19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47 828 0 0,'-4'0'9831'0'0,"9"4"-7515"0"0,13 7-1014 0 0,9-5-177 0 0,-1 0-1 0 0,1-2 0 0 0,0-1 1 0 0,0-1-1 0 0,39-3 0 0 0,-43 1-556 0 0,-13 0-359 0 0,22 1 564 0 0,-1-1 1 0 0,1-2 0 0 0,-1-1 0 0 0,56-14 0 0 0,-83 16-625 0 0,1 0 0 0 0,-1-1 0 0 0,0 0 1 0 0,0 0-1 0 0,7-5 0 0 0,-10 6-112 0 0,0 1-1 0 0,0-1 1 0 0,0 0 0 0 0,0 0 0 0 0,0 0 0 0 0,0 0-1 0 0,0 0 1 0 0,-1 0 0 0 0,1 0 0 0 0,0 0-1 0 0,-1 0 1 0 0,1 0 0 0 0,-1 0 0 0 0,1 0-1 0 0,-1 0 1 0 0,0-1 0 0 0,1 1 0 0 0,-1 0 0 0 0,0 0-1 0 0,0-1 1 0 0,0 1 0 0 0,0 0 0 0 0,0 0-1 0 0,0-3 1 0 0,0 3-22 0 0,-1 1 0 0 0,1-1 1 0 0,-1 0-1 0 0,1 0 0 0 0,-1 0 0 0 0,1 0 0 0 0,-1 0 0 0 0,1 0 0 0 0,-1 1 1 0 0,0-1-1 0 0,1 0 0 0 0,-1 1 0 0 0,0-1 0 0 0,0 0 0 0 0,0 1 0 0 0,1-1 1 0 0,-1 1-1 0 0,0-1 0 0 0,0 1 0 0 0,0-1 0 0 0,0 1 0 0 0,0 0 0 0 0,0-1 0 0 0,0 1 1 0 0,0 0-1 0 0,0 0 0 0 0,-1 0 0 0 0,0 0-4 0 0,1-1 0 0 0,-1 1 0 0 0,1 0 0 0 0,0 0 1 0 0,-1 0-1 0 0,1 1 0 0 0,-1-1 0 0 0,1 0 0 0 0,0 0 0 0 0,-1 1 0 0 0,1-1 0 0 0,0 1 0 0 0,-1-1 1 0 0,1 1-1 0 0,0 0 0 0 0,0-1 0 0 0,-1 1 0 0 0,1 0 0 0 0,-1 1 0 0 0,-1 2 2 0 0,1 0 0 0 0,-1 1 0 0 0,1 0 0 0 0,0-1-1 0 0,0 1 1 0 0,1 0 0 0 0,0 0 0 0 0,-1 0 0 0 0,1 0-1 0 0,1 0 1 0 0,-1 1 0 0 0,1 7 0 0 0,1 10 51 0 0,4 31-1 0 0,-5-47-46 0 0,7 34 217 0 0,14 45 0 0 0,-11-48 216 0 0,7 57 0 0 0,-16-93-486 0 0,-1 0 1 0 0,1 0-1 0 0,-1 0 1 0 0,0 0-1 0 0,0 0 0 0 0,0 0 1 0 0,0 1-1 0 0,0-1 0 0 0,-1 0 1 0 0,1 0-1 0 0,-1 0 1 0 0,1-1-1 0 0,-1 1 0 0 0,1 0 1 0 0,-1 0-1 0 0,0 0 1 0 0,0 0-1 0 0,0 0 0 0 0,0-1 1 0 0,0 1-1 0 0,-1 0 0 0 0,1-1 1 0 0,0 1-1 0 0,-1-1 1 0 0,1 0-1 0 0,-1 1 0 0 0,0-1 1 0 0,1 0-1 0 0,-1 0 0 0 0,0 0 1 0 0,0 0-1 0 0,0 0 1 0 0,1 0-1 0 0,-1-1 0 0 0,0 1 1 0 0,0-1-1 0 0,-4 1 1 0 0,-6 0-197 0 0,1-1 1 0 0,-1 0 0 0 0,1 0 0 0 0,-1-1 0 0 0,-17-5 0 0 0,7 3 285 0 0,-154-16-429 0 0,143 17 688 0 0,-1 2 1 0 0,1 2-1 0 0,-42 6 1 0 0,52-2 181 0 0,22-6-425 0 0,0 0 0 0 0,0 0 0 0 0,0 1 0 0 0,1-1 0 0 0,-1 0-1 0 0,0 1 1 0 0,0-1 0 0 0,0 0 0 0 0,0 1 0 0 0,1-1 0 0 0,-1 1 0 0 0,0-1 0 0 0,0 1-1 0 0,1 0 1 0 0,-1-1 0 0 0,0 1 0 0 0,1 0 0 0 0,-1 0 0 0 0,1-1 0 0 0,-1 2-1 0 0,1-1-15 0 0,0-1 0 0 0,0 1 0 0 0,0 0 0 0 0,1-1 0 0 0,-1 1 0 0 0,0-1 0 0 0,1 1 0 0 0,-1 0 0 0 0,0-1 0 0 0,1 1 0 0 0,-1-1-1 0 0,1 1 1 0 0,-1-1 0 0 0,1 1 0 0 0,-1-1 0 0 0,1 0 0 0 0,-1 1 0 0 0,1-1 0 0 0,-1 0 0 0 0,1 1 0 0 0,0-1 0 0 0,-1 0 0 0 0,1 0-1 0 0,0 1 1 0 0,0-1 0 0 0,21 5 596 0 0,-18-4-399 0 0,74 11-85 0 0,1-4 1 0 0,106-3-1 0 0,-146-4-164 0 0,21 0-276 0 0,-1-2 0 0 0,1-2-1 0 0,69-14 1 0 0,-109 11-2175 0 0,7-10-7866 0 0,-20 9 7074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256 115 604 0 0,'-4'-7'14205'0'0,"-4"20"-8014"0"0,-15 41-4983 0 0,12-27 949 0 0,-2 3-255 0 0,-28 44 0 0 0,37-67-1588 0 0,-1 0 0 0 0,-1 0 0 0 0,1 0 0 0 0,-1 0 0 0 0,0-1 0 0 0,0 0 0 0 0,-1 0 0 0 0,0-1-1 0 0,0 0 1 0 0,0 0 0 0 0,-10 5 0 0 0,15-10-284 0 0,0 1-1 0 0,1 0 1 0 0,-1-1-1 0 0,1 1 1 0 0,-1-1-1 0 0,0 1 1 0 0,0-1 0 0 0,1 0-1 0 0,-1 1 1 0 0,0-1-1 0 0,0 0 1 0 0,1 0-1 0 0,-1-1 1 0 0,0 1-1 0 0,0 0 1 0 0,1 0-1 0 0,-1-1 1 0 0,0 1-1 0 0,1-1 1 0 0,-1 0-1 0 0,0 1 1 0 0,1-1 0 0 0,-3-2-1 0 0,1 1-16 0 0,1 0-1 0 0,0-1 0 0 0,0 1 1 0 0,0-1-1 0 0,0 0 1 0 0,0 1-1 0 0,1-1 1 0 0,-1 0-1 0 0,1 0 1 0 0,0 0-1 0 0,0 0 0 0 0,-1-4 1 0 0,0-2-18 0 0,0 0 0 0 0,1 0 0 0 0,0 0 0 0 0,1 0 0 0 0,-1-1 0 0 0,2 1 0 0 0,-1 0 0 0 0,4-13 0 0 0,-3 16 5 0 0,1 0 0 0 0,1 0 0 0 0,-1-1 0 0 0,1 1 0 0 0,0 1 0 0 0,1-1 0 0 0,-1 0-1 0 0,1 1 1 0 0,0 0 0 0 0,8-9 0 0 0,-9 12 0 0 0,-1 0 1 0 0,1 0-1 0 0,-1 0 0 0 0,1 1 0 0 0,0-1 1 0 0,-1 1-1 0 0,1-1 0 0 0,0 1 0 0 0,0 0 0 0 0,0 0 1 0 0,0 0-1 0 0,0 0 0 0 0,0 1 0 0 0,1 0 1 0 0,-1-1-1 0 0,0 1 0 0 0,0 0 0 0 0,0 0 1 0 0,0 0-1 0 0,1 1 0 0 0,-1-1 0 0 0,0 1 1 0 0,0 0-1 0 0,4 1 0 0 0,12 7 0 0 0,1 2 0 0 0,-1 0 0 0 0,-1 0 0 0 0,0 2 0 0 0,-1 0 0 0 0,21 21 0 0 0,30 22 0 0 0,-35-32 0 0 0,43 23 0 0 0,-65-41 0 0 0,1 0 0 0 0,0-1 0 0 0,0 0 0 0 0,0-1 0 0 0,1 0 0 0 0,-1-1 0 0 0,26 2 0 0 0,-35-4-1 0 0,0-1 0 0 0,-1 0 0 0 0,1-1 0 0 0,0 1 0 0 0,0 0 0 0 0,0-1 0 0 0,0 1 0 0 0,-1-1 0 0 0,1 0 0 0 0,0 0 0 0 0,-1 0 0 0 0,1 0 0 0 0,-1-1 0 0 0,1 1 0 0 0,-1-1 0 0 0,0 1 0 0 0,3-3 1 0 0,-2 1-4 0 0,0 0 0 0 0,-1-1 0 0 0,0 1 0 0 0,1 0 0 0 0,-1-1 1 0 0,0 1-1 0 0,0-1 0 0 0,-1 0 0 0 0,1 0 0 0 0,1-6 0 0 0,0-6-12 0 0,-1 1 0 0 0,-1 0-1 0 0,0-1 1 0 0,0 0 0 0 0,-3-16 0 0 0,-2 3-69 0 0,-1 1 0 0 0,0 1 0 0 0,-3-1 0 0 0,-18-45 1 0 0,13 34-186 0 0,12 39 305 0 0,0-2-376 0 0,0-1 0 0 0,1 1 0 0 0,-1 0 1 0 0,0-1-1 0 0,1 1 0 0 0,-1-1 0 0 0,1 1 0 0 0,0-5 0 0 0,6 2-4569 0 0,10 7-989 0 0,-4-1 2798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0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98 186 7837 0 0,'4'27'11571'0'0,"-5"2"-6780"0"0,-11 31-4039 0 0,5-33 947 0 0,-21 121 4109 0 0,27-142-5548 0 0,-3-55-211 0 0,13-380-49 0 0,-8 425 0 0 0,-1 4 0 0 0,1 0 0 0 0,0 0 0 0 0,-1 0 0 0 0,1 1 0 0 0,0-1 0 0 0,-1 0 0 0 0,1 0 0 0 0,-1 1 0 0 0,1-1 0 0 0,0 0 0 0 0,-1 1 0 0 0,1-1 0 0 0,-1 1 0 0 0,1-1 0 0 0,-1 1 0 0 0,0-1 0 0 0,1 1 0 0 0,-1-1 0 0 0,1 1 0 0 0,-1-1 0 0 0,1 2 0 0 0,27 45 0 0 0,26 59 0 0 0,-8-16 0 0 0,-15-40 0 0 0,1 0 0 0 0,3-2 0 0 0,2-2 0 0 0,2-1 0 0 0,2-2 0 0 0,62 50 0 0 0,-101-91 0 0 0,-1-1 0 0 0,0 0 0 0 0,-1 0 0 0 0,1 0 0 0 0,0-1 0 0 0,0 1 0 0 0,0 0 0 0 0,0 0 0 0 0,0-1 0 0 0,0 1 0 0 0,0-1 0 0 0,0 1 0 0 0,0-1 0 0 0,0 1 0 0 0,0-1 0 0 0,0 0 0 0 0,0 1 0 0 0,0-1 0 0 0,1 0 0 0 0,-1 0 0 0 0,0 0 0 0 0,0 0 0 0 0,2 0 0 0 0,-3 0-3 0 0,0 0-1 0 0,1 0 1 0 0,-1 0-1 0 0,0-1 1 0 0,1 1-1 0 0,-1 0 1 0 0,0 0-1 0 0,1 0 1 0 0,-1-1-1 0 0,0 1 1 0 0,1 0-1 0 0,-1-1 1 0 0,0 1-1 0 0,0 0 1 0 0,1-1-1 0 0,-1 1 1 0 0,0 0-1 0 0,0-1 1 0 0,0 1-1 0 0,1 0 1 0 0,-1-1-1 0 0,0 1 1 0 0,0-1-1 0 0,0 1 1 0 0,0 0-1 0 0,0-1 1 0 0,0 1-1 0 0,0-1 1 0 0,0 1-1 0 0,0-1 1 0 0,0 1-1 0 0,0 0 1 0 0,0-1-1 0 0,0 1 1 0 0,0-1-1 0 0,0 1 1 0 0,0 0-1 0 0,-1-1 1 0 0,1 1-1 0 0,0 0 1 0 0,-1-1-1 0 0,-5-9-222 0 0,2 5 176 0 0,0 0 0 0 0,-1 0 1 0 0,0 0-1 0 0,0 1 0 0 0,0-1 1 0 0,0 1-1 0 0,-1 1 0 0 0,0-1 1 0 0,0 1-1 0 0,-6-3 0 0 0,-10-4-52 0 0,-32-8 0 0 0,21 8 26 0 0,1 2 0 0 0,-1 1 0 0 0,0 2 0 0 0,0 1 0 0 0,-1 2 0 0 0,1 1 0 0 0,-58 6 1 0 0,83-3-103 0 0,1-1 1 0 0,-1 1 0 0 0,1 0 0 0 0,-1 1 0 0 0,-13 6 0 0 0,20-8-81 0 0,-1 0 1 0 0,0 0 0 0 0,1 0-1 0 0,-1 1 1 0 0,1-1 0 0 0,-1 0-1 0 0,1 1 1 0 0,-1-1 0 0 0,1 1-1 0 0,0-1 1 0 0,0 1 0 0 0,-1 2-1 0 0,1-3-183 0 0,1 1 1 0 0,-1-1-1 0 0,1 0 0 0 0,0 0 0 0 0,0 1 0 0 0,0-1 1 0 0,0 0-1 0 0,0 1 0 0 0,0-1 0 0 0,0 1 0 0 0,0-1 1 0 0,0 0-1 0 0,0 0 0 0 0,1 1 0 0 0,-1-1 0 0 0,1 0 0 0 0,-1 1 1 0 0,1-1-1 0 0,-1 0 0 0 0,2 2 0 0 0,5 9-2536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84 681 500 0 0,'-10'-9'16159'0'0,"25"-23"-9189"0"0,4-10-3631 0 0,-13 16-2759 0 0,-1 1 1 0 0,-1-2 0 0 0,-1 1-1 0 0,-1 0 1 0 0,-2-28-1 0 0,-3 3-122 0 0,-14-82 0 0 0,12 107-358 0 0,-1 0 0 0 0,-1 0-1 0 0,-1 1 1 0 0,-1 0 0 0 0,-1 1 0 0 0,-21-36 0 0 0,31 58-93 0 0,-1 1 1 0 0,0 0-1 0 0,0 0 1 0 0,0-1-1 0 0,0 1 1 0 0,0 0-1 0 0,0 0 1 0 0,0 0-1 0 0,-1 0 1 0 0,1 0 0 0 0,0 0-1 0 0,0 1 1 0 0,-1-1-1 0 0,1 0 1 0 0,-2 0-1 0 0,2 1 54 0 0,-10 18 189 0 0,11-13-237 0 0,0 0 1 0 0,0 0-1 0 0,0 0 0 0 0,1 1 0 0 0,0-1 1 0 0,0 0-1 0 0,0 0 0 0 0,0 0 1 0 0,1 0-1 0 0,0-1 0 0 0,3 7 1 0 0,2 5 41 0 0,19 27 0 0 0,-14-27-72 0 0,1 1 0 0 0,0-1 0 0 0,1-1 0 0 0,18 15 0 0 0,-25-24-9 0 0,0 0 0 0 0,0-1 0 0 0,1 1 1 0 0,0-2-1 0 0,0 1 0 0 0,0-1 0 0 0,0 0 0 0 0,1-1 1 0 0,0 0-1 0 0,-1 0 0 0 0,16 2 0 0 0,-21-5-116 0 0,0 0 0 0 0,1 0 0 0 0,-1 0 0 0 0,0 0 0 0 0,0-1 0 0 0,0 1 0 0 0,0-1 0 0 0,0 0 0 0 0,0 0 0 0 0,0 0 0 0 0,0 0 0 0 0,-1 0 0 0 0,1-1 0 0 0,0 1 0 0 0,-1-1 0 0 0,1 0 0 0 0,-1 0 0 0 0,1 0 0 0 0,-1 0 0 0 0,0 0 0 0 0,0 0 0 0 0,0-1 0 0 0,0 1 0 0 0,0-1 0 0 0,0 1 0 0 0,-1-1 0 0 0,1 0-1 0 0,-1 0 1 0 0,2-4 0 0 0,2-9-120 0 0,0 1-1 0 0,-2-1 0 0 0,1 0 0 0 0,0-23 1 0 0,-2 23 252 0 0,-1 10 163 0 0,0 1 1 0 0,-1-1 0 0 0,0 0-1 0 0,0 1 1 0 0,0-1 0 0 0,-3-11 1563 0 0,1 24-1512 0 0,-1 0-1 0 0,1 1 0 0 0,1-1 0 0 0,-1 0 1 0 0,1 1-1 0 0,0 12 0 0 0,1 51 1184 0 0,0-71-1385 0 0,4 47 170 0 0,1-1 0 0 0,18 71 0 0 0,-20-107-788 0 0,0-1 1 0 0,1 1-1 0 0,-1 0 1 0 0,2-1-1 0 0,0 0 1 0 0,0 0-1 0 0,7 10 1 0 0,-8-15 158 0 0,-1 1 1 0 0,1-1-1 0 0,0 0 0 0 0,0 0 1 0 0,0 0-1 0 0,1-1 1 0 0,-1 1-1 0 0,1-1 1 0 0,0 0-1 0 0,0 0 1 0 0,0-1-1 0 0,0 1 0 0 0,1-1 1 0 0,6 1-1 0 0,9 1-3147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1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639 44 8 0 0,'-45'-16'3172'0'0,"30"10"-1206"0"0,1 1 0 0 0,-2 0 0 0 0,1 1 0 0 0,0 1 0 0 0,-17-1 0 0 0,7 3-467 0 0,1 1 0 0 0,0 2-1 0 0,0 0 1 0 0,-1 2 0 0 0,-38 10 0 0 0,37-6-875 0 0,0 1 0 0 0,1 2 0 0 0,1 0-1 0 0,0 1 1 0 0,0 1 0 0 0,1 2 0 0 0,1 0 0 0 0,-29 26 0 0 0,45-35-465 0 0,1-1 1 0 0,0 1-1 0 0,0-1 1 0 0,0 1-1 0 0,0 1 1 0 0,1-1-1 0 0,0 1 0 0 0,1-1 1 0 0,-1 1-1 0 0,-3 12 1 0 0,6-15-101 0 0,0-1 1 0 0,1 1-1 0 0,-1 0 1 0 0,1 0-1 0 0,0-1 1 0 0,0 1-1 0 0,0 0 1 0 0,0 0 0 0 0,1-1-1 0 0,-1 1 1 0 0,1 0-1 0 0,0-1 1 0 0,0 1-1 0 0,0 0 1 0 0,1-1 0 0 0,-1 1-1 0 0,1-1 1 0 0,0 0-1 0 0,0 0 1 0 0,0 0-1 0 0,1 0 1 0 0,-1 0-1 0 0,3 3 1 0 0,3 1-60 0 0,-1-1 0 0 0,1 1 0 0 0,0-1 0 0 0,1-1 0 0 0,-1 0 0 0 0,1 0 0 0 0,0 0 0 0 0,0-1 0 0 0,1-1 0 0 0,-1 0 0 0 0,14 3 0 0 0,-16-4 0 0 0,0-1 0 0 0,0 0 0 0 0,0 0 0 0 0,0-1 0 0 0,1 0 0 0 0,-1 0 0 0 0,0-1 0 0 0,0 0 0 0 0,0 0 0 0 0,1 0 0 0 0,-1-1 0 0 0,-1 0 0 0 0,1-1 0 0 0,0 1 0 0 0,0-2 0 0 0,8-4 0 0 0,-12 6 0 0 0,-1 0 0 0 0,1 0 0 0 0,-1 0 0 0 0,0 0 0 0 0,0-1 0 0 0,0 1 0 0 0,0-1 0 0 0,0 1 0 0 0,0-1 0 0 0,-1 0 0 0 0,1 0 0 0 0,-1 0 0 0 0,0 0 0 0 0,2-4 0 0 0,-2 1 0 0 0,0 0 0 0 0,0 0 0 0 0,-1 0 0 0 0,1 0 0 0 0,-1 0 0 0 0,-1 0 0 0 0,0-7 0 0 0,-3-5 0 0 0,0-1 0 0 0,-2 1 0 0 0,-13-31 0 0 0,12 33-88 0 0,0 0 0 0 0,-12-15 1 0 0,16 26 29 0 0,0 0-1 0 0,0 1 1 0 0,0 0 0 0 0,-1 0 0 0 0,0 0 0 0 0,0 0 0 0 0,0 0 0 0 0,0 1-1 0 0,-1 0 1 0 0,-7-5 0 0 0,3 7-1377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2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7193 0 0,'2'-2'702'0'0,"0"0"0"0"0,0 1-1 0 0,0-1 1 0 0,0 1 0 0 0,0 0 0 0 0,0-1 0 0 0,0 1 0 0 0,0 0 0 0 0,1 0 0 0 0,-1 1 0 0 0,0-1 0 0 0,1 0 0 0 0,-1 1 0 0 0,0-1 0 0 0,1 1 0 0 0,-1 0-1 0 0,5 0 1 0 0,-3 1-300 0 0,-1-1-1 0 0,0 1 0 0 0,1 0 0 0 0,-1 0 1 0 0,0 1-1 0 0,1-1 0 0 0,-1 1 0 0 0,0 0 1 0 0,0-1-1 0 0,0 1 0 0 0,3 3 0 0 0,6 6-46 0 0,-1 1 0 0 0,0 1 0 0 0,0-1 0 0 0,11 20 0 0 0,-14-21 555 0 0,13 18-451 0 0,-5-3 372 0 0,1-2-1 0 0,2 0 0 0 0,1-1 0 0 0,0-1 0 0 0,35 28 0 0 0,-54-48-830 0 0,1-1 0 0 0,-1 0 0 0 0,1 0 0 0 0,-1 0 0 0 0,1-1 0 0 0,0 1 0 0 0,-1 0 0 0 0,1-1 0 0 0,0 1 0 0 0,0-1 0 0 0,-1 1 0 0 0,1-1 0 0 0,0 0 0 0 0,0 0 0 0 0,0 0 0 0 0,0 0 0 0 0,-1 0 0 0 0,1 0 0 0 0,0-1 0 0 0,0 1 0 0 0,0 0 0 0 0,-1-1 0 0 0,1 1 0 0 0,0-1 0 0 0,-1 0 0 0 0,1 0 0 0 0,0 0 0 0 0,-1 0 0 0 0,1 0 0 0 0,-1 0 0 0 0,1 0 0 0 0,-1 0 0 0 0,0 0 0 0 0,0-1 0 0 0,1 1 0 0 0,-1 0 0 0 0,0-1 0 0 0,0 1 0 0 0,1-3 0 0 0,5-7 0 0 0,-1 0 0 0 0,0 0 0 0 0,0-1 0 0 0,5-15 0 0 0,-10 24 0 0 0,35-83 0 0 0,-31 75 0 0 0,1 1 0 0 0,0 0 0 0 0,0 1 0 0 0,1 0 0 0 0,0 0 0 0 0,12-11 0 0 0,-17 18 0 0 0,1 0 0 0 0,-1 0 0 0 0,1 0 0 0 0,0 0 0 0 0,-1 1 0 0 0,1-1 0 0 0,0 1 0 0 0,0 0 0 0 0,0 0 0 0 0,0 0 0 0 0,0 0 0 0 0,0 0 0 0 0,0 1 0 0 0,0 0 0 0 0,1-1 0 0 0,-1 1 0 0 0,0 0 0 0 0,0 1 0 0 0,0-1 0 0 0,0 0 0 0 0,1 1 0 0 0,-1 0 0 0 0,0 0 0 0 0,0-1 0 0 0,0 2 0 0 0,4 1 0 0 0,6 4 0 0 0,-1 1 0 0 0,0 0 0 0 0,0 1 0 0 0,16 15 0 0 0,-13-11 0 0 0,38 37-1545 0 0,-36-32-315 0 0,1-1 1 0 0,32 24 0 0 0,-34-33-2417 0 0,-3-3 614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1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0 205 536 0 0,'0'0'147'0'0,"0"-1"-1"0"0,0 1 1 0 0,0 0 0 0 0,0 0-1 0 0,0-1 1 0 0,0 1 0 0 0,0 0-1 0 0,0-1 1 0 0,0 1-1 0 0,0 0 1 0 0,0 0 0 0 0,1-1-1 0 0,-1 1 1 0 0,0 0 0 0 0,0 0-1 0 0,0-1 1 0 0,0 1 0 0 0,0 0-1 0 0,1 0 1 0 0,-1-1 0 0 0,0 1-1 0 0,0 0 1 0 0,0 0 0 0 0,1 0-1 0 0,-1-1 1 0 0,0 1-1 0 0,0 0 1 0 0,1 0 0 0 0,-1 0-1 0 0,0 0 1 0 0,0 0 0 0 0,1-1-1 0 0,-1 1 1 0 0,7 9 1937 0 0,6 23-758 0 0,-11-27-678 0 0,37 134 3085 0 0,-8-18-1723 0 0,-14-64-1400 0 0,29 92 1422 0 0,-35-119-541 0 0,2 0-1 0 0,29 52 1 0 0,-42-81-1405 0 0,0-1 1 0 0,0 1 0 0 0,1-1 0 0 0,-1 1 0 0 0,0-1-1 0 0,1 1 1 0 0,-1-1 0 0 0,0 1 0 0 0,1-1-1 0 0,-1 1 1 0 0,0-1 0 0 0,1 1 0 0 0,-1-1-1 0 0,1 0 1 0 0,-1 1 0 0 0,1-1 0 0 0,-1 0-1 0 0,1 1 1 0 0,-1-1 0 0 0,1 0 0 0 0,0 0-1 0 0,-1 1 1 0 0,1-1 0 0 0,-1 0 0 0 0,1 0-1 0 0,-1 0 1 0 0,1 0 0 0 0,0 0 0 0 0,-1 0-1 0 0,1 0 1 0 0,0 0 0 0 0,-1 0 0 0 0,1 0 0 0 0,-1 0-1 0 0,2-1 1 0 0,-1 0-1 0 0,0 0 1 0 0,1 0-1 0 0,-1 0 1 0 0,0-1-1 0 0,0 1 0 0 0,0 0 1 0 0,0-1-1 0 0,0 1 1 0 0,0-1-1 0 0,0 1 0 0 0,0-1 1 0 0,0-2-1 0 0,5-10 20 0 0,-2 0 0 0 0,4-17 0 0 0,-7 28 44 0 0,64-269 932 0 0,65-170 872 0 0,-124 427-1925 0 0,-4 10-249 0 0,0-1 0 0 0,0 0 0 0 0,0 1 0 0 0,0-1 0 0 0,-1 0 0 0 0,1-8 0 0 0,6 42-3805 0 0,1 0 0 0 0,23 47 0 0 0,-15-43 1177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2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107 299 848 0 0,'-63'-159'6029'0'0,"27"71"1126"0"0,34 84-6345 0 0,1 0 1 0 0,0-1-1 0 0,0 1 1 0 0,0 0-1 0 0,0-9 0 0 0,1 13-702 0 0,0-1 0 0 0,0 0 0 0 0,0 1 0 0 0,0-1 0 0 0,0 0 0 0 0,0 1 0 0 0,0-1 0 0 0,0 0 0 0 0,0 1 0 0 0,0-1 0 0 0,0 1 0 0 0,1-1 0 0 0,-1 0 0 0 0,0 1 0 0 0,1-1 0 0 0,-1 0 0 0 0,0 1 0 0 0,1-1 0 0 0,-1 1 0 0 0,0-1 0 0 0,1 1 0 0 0,-1-1 0 0 0,1 1 0 0 0,-1-1 0 0 0,1 1 0 0 0,-1 0 0 0 0,1-1 0 0 0,-1 1 0 0 0,1 0 0 0 0,0-1 0 0 0,-1 1 0 0 0,1 0 0 0 0,0 0 0 0 0,-1-1 0 0 0,1 1 0 0 0,-1 0 0 0 0,1 0 0 0 0,0 0 0 0 0,-1 0 0 0 0,1 0 0 0 0,0 0 0 0 0,-1 0 0 0 0,1 0 0 0 0,0 0 0 0 0,-1 0 0 0 0,1 1 0 0 0,0-1 0 0 0,-1 0 0 0 0,1 0 0 0 0,0 1 0 0 0,-1-1 0 0 0,1 1 0 0 0,11 3-552 0 0,-1 1 1 0 0,17 10-1 0 0,44 36-6834 0 0,-41-27 4534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3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200 405 9521 0 0,'-41'69'16795'0'0,"41"-69"-16719"0"0,0 0 0 0 0,0 0 0 0 0,0-1 0 0 0,0 1 0 0 0,0 0 0 0 0,0 0 0 0 0,0 0 0 0 0,0-1 0 0 0,-1 1 0 0 0,1 0 0 0 0,0 0 1 0 0,0 0-1 0 0,0-1 0 0 0,0 1 0 0 0,-1 0 0 0 0,1 0 0 0 0,0 0 0 0 0,0 0 0 0 0,-1-1 0 0 0,1 1 0 0 0,0 0 0 0 0,0 0 0 0 0,-1 0 0 0 0,1 0 0 0 0,0 0 0 0 0,0 0 0 0 0,-1 0 1 0 0,1 0-1 0 0,0 0 0 0 0,0 0 0 0 0,-1 0 0 0 0,1 0 0 0 0,0 0 0 0 0,0 0 0 0 0,-1 0 0 0 0,1 0 0 0 0,0 0 0 0 0,0 0 0 0 0,-1 0 0 0 0,1 0 0 0 0,0 0 0 0 0,0 1 1 0 0,0-1-1 0 0,-1 0 0 0 0,1 0 0 0 0,0 0 0 0 0,0 0 0 0 0,0 0 0 0 0,-1 1 0 0 0,1-1 0 0 0,0 0 0 0 0,0 0 0 0 0,0 0 0 0 0,0 1 0 0 0,-1-1 0 0 0,1 0 0 0 0,0 0 0 0 0,0 1 1 0 0,0-1-1 0 0,0 0 0 0 0,0 0 0 0 0,0 1 0 0 0,0-1 0 0 0,-5-19 1449 0 0,3-6-1518 0 0,2 1 0 0 0,1-1 1 0 0,0 0-1 0 0,2 1 0 0 0,1 0 1 0 0,1 0-1 0 0,15-45 0 0 0,-13 46-7 0 0,2 1 0 0 0,0 0 0 0 0,20-33 0 0 0,-25 47 0 0 0,1 0 0 0 0,0 1 0 0 0,1 0 0 0 0,0 0 0 0 0,0 1 0 0 0,0-1 0 0 0,1 1 0 0 0,0 0 0 0 0,0 1 0 0 0,0 0 0 0 0,1 0 0 0 0,15-7 0 0 0,-22 12 0 0 0,1-1 0 0 0,-1 0 0 0 0,1 1 0 0 0,0-1 0 0 0,-1 1 0 0 0,1-1 0 0 0,0 1 0 0 0,-1 0 0 0 0,1 0 0 0 0,0 0 0 0 0,-1 0 0 0 0,1 0 0 0 0,0 0 0 0 0,0 0 0 0 0,-1 0 0 0 0,1 1 0 0 0,0-1 0 0 0,-1 1 0 0 0,1-1 0 0 0,-1 1 0 0 0,1 0 0 0 0,-1-1 0 0 0,1 1 0 0 0,-1 0 0 0 0,1 0 0 0 0,-1 0 0 0 0,0 0 0 0 0,1 0 0 0 0,-1 1 0 0 0,0-1 0 0 0,0 0 0 0 0,0 1 0 0 0,0-1 0 0 0,0 0 0 0 0,0 1 0 0 0,0-1 0 0 0,-1 1 0 0 0,1 0 0 0 0,0-1 0 0 0,-1 1 0 0 0,1 2 0 0 0,1 2 0 0 0,-1 0 0 0 0,0 0 0 0 0,-1 0 0 0 0,1 0 0 0 0,-1 0 0 0 0,0 0 0 0 0,-1 0 0 0 0,1 0 0 0 0,-1 0 0 0 0,-1 0 0 0 0,-1 6 0 0 0,-1 0 0 0 0,-1-1 0 0 0,0 0 0 0 0,0 0 0 0 0,-2-1 0 0 0,1 1 0 0 0,-1-1 0 0 0,0-1 0 0 0,-1 1 0 0 0,0-1 0 0 0,-1-1 0 0 0,0 0 0 0 0,0 0 0 0 0,-1 0 0 0 0,0-1 0 0 0,0-1 0 0 0,0 0 0 0 0,-1 0 0 0 0,0-1 0 0 0,0 0 0 0 0,-1-1 0 0 0,1 0 0 0 0,-20 3 0 0 0,52-8-22 0 0,1 1-1 0 0,0 0 1 0 0,-1 2 0 0 0,0 0 0 0 0,36 10-1 0 0,97 34-164 0 0,-114-31 82 0 0,42 21 0 0 0,-71-31 91 0 0,-1 1 0 0 0,0 0 0 0 0,0 1 0 0 0,0 0 0 0 0,-1 1 0 0 0,0 0 0 0 0,0 0 0 0 0,11 16 0 0 0,-18-23 23 0 0,-1 1-1 0 0,1 0 1 0 0,-1 0 0 0 0,0 1-1 0 0,1-1 1 0 0,-1 0-1 0 0,0 0 1 0 0,0 1-1 0 0,0-1 1 0 0,-1 0-1 0 0,1 1 1 0 0,0-1 0 0 0,-1 1-1 0 0,0-1 1 0 0,0 1-1 0 0,1-1 1 0 0,-1 1-1 0 0,-1-1 1 0 0,1 1-1 0 0,0-1 1 0 0,-1 1 0 0 0,1-1-1 0 0,-1 1 1 0 0,0-1-1 0 0,0 0 1 0 0,0 1-1 0 0,0-1 1 0 0,0 0 0 0 0,0 0-1 0 0,0 0 1 0 0,-1 0-1 0 0,1 0 1 0 0,-1 0-1 0 0,0 0 1 0 0,0 0-1 0 0,1 0 1 0 0,-1-1 0 0 0,-4 3-1 0 0,-3 2 33 0 0,-1 0-1 0 0,0-1 0 0 0,-1 0 1 0 0,1 0-1 0 0,-1-1 0 0 0,0-1 1 0 0,-11 3-1 0 0,-8 0-40 0 0,0-2 0 0 0,0-1 0 0 0,0-1 0 0 0,0-2 0 0 0,-50-5 0 0 0,23-3 0 0 0,-108-29 0 0 0,161 36-8 0 0,-15-4-1367 0 0,-1-1 0 0 0,1 0 0 0 0,0-2 0 0 0,0 0 0 0 0,-17-11 1 0 0,29 14-2713 0 0,5 1 586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3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18 204 0 0,'0'-1'405'0'0,"1"0"1"0"0,-1 0-1 0 0,0-1 1 0 0,0 1-1 0 0,0 0 1 0 0,1 0-1 0 0,-1 0 0 0 0,1 0 1 0 0,-1 0-1 0 0,1 0 1 0 0,-1 0-1 0 0,1 0 1 0 0,0 0-1 0 0,0-1 1 0 0,0 2-150 0 0,3 3 3082 0 0,-4-3-3081 0 0,0 0-1 0 0,0 1 1 0 0,0-1 0 0 0,1 0 0 0 0,-1 1-1 0 0,0-1 1 0 0,0 0 0 0 0,0 1 0 0 0,0-1-1 0 0,0 0 1 0 0,0 1 0 0 0,0-1-1 0 0,0 1 1 0 0,5 24 5695 0 0,-4-10-6086 0 0,-2 78 5167 0 0,-1-62-3939 0 0,1 0 0 0 0,2 1 0 0 0,1-1 0 0 0,8 38 0 0 0,-7-57-909 0 0,0-1 0 0 0,1 1 1 0 0,0-1-1 0 0,1 0 0 0 0,0 0 1 0 0,0 0-1 0 0,2-1 1 0 0,7 12-1 0 0,-11-19-143 0 0,-1 0 0 0 0,1-1 0 0 0,-1 1 0 0 0,1 0 0 0 0,0-1 0 0 0,0 0 0 0 0,0 0 0 0 0,0 0 0 0 0,0 0 1 0 0,1 0-1 0 0,-1 0 0 0 0,1-1 0 0 0,-1 0 0 0 0,1 0 0 0 0,-1 0 0 0 0,1 0 0 0 0,0 0 0 0 0,-1-1 0 0 0,1 1 0 0 0,0-1 0 0 0,0 0 0 0 0,-1 0 0 0 0,1-1 0 0 0,0 1 1 0 0,-1-1-1 0 0,1 0 0 0 0,0 1 0 0 0,-1-2 0 0 0,1 1 0 0 0,3-2 0 0 0,9-6-2218 0 0,0 0 0 0 0,0-1 0 0 0,26-22 0 0 0,5-4-2707 0 0,-32 26 1596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3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46 944 0 0,'-8'-18'3846'0'0,"7"16"-2916"0"0,0-1-1 0 0,0 0 1 0 0,0 1-1 0 0,-1-1 1 0 0,1 1 0 0 0,0-1-1 0 0,-1 1 1 0 0,0 0-1 0 0,-3-4 3366 0 0,-1 16-1211 0 0,-1 14-1332 0 0,1 0-1 0 0,2 0 1 0 0,-2 26-1 0 0,2-19-795 0 0,2-17-722 0 0,1 0 1 0 0,0 1 0 0 0,1-1-1 0 0,1 1 1 0 0,0-1 0 0 0,1 1-1 0 0,0-1 1 0 0,2 0 0 0 0,5 17-1 0 0,-7-25-150 0 0,0 0 0 0 0,1 0-1 0 0,0 0 1 0 0,1 0 0 0 0,-1-1-1 0 0,1 1 1 0 0,0-1-1 0 0,1 0 1 0 0,-1 0 0 0 0,1-1-1 0 0,0 1 1 0 0,0-1 0 0 0,0 0-1 0 0,0-1 1 0 0,1 1 0 0 0,0-1-1 0 0,0 0 1 0 0,0 0-1 0 0,0-1 1 0 0,0 1 0 0 0,0-2-1 0 0,10 3 1 0 0,-6-3-183 0 0,-1 0-1 0 0,0-1 1 0 0,1 0-1 0 0,-1 0 1 0 0,0-1-1 0 0,0-1 1 0 0,1 1-1 0 0,-1-1 1 0 0,0-1-1 0 0,-1 0 1 0 0,1 0-1 0 0,14-8 1 0 0,8-6-637 0 0,-1-1 0 0 0,29-24 1 0 0,-29 20 292 0 0,-18 13-2451 0 0,-3-1-5398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4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31 292 0 0,'-29'5'19813'0'0,"62"-3"-16258"0"0,54-3 0 0 0,-4-8-2806 0 0,-56-1-3934 0 0,-11-1-4337 0 0,-9 5 4566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4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73 119 7997 0 0,'-15'-4'4156'0'0,"-20"-3"3153"0"0,12 5 1998 0 0,27 1-8995 0 0,1 1 0 0 0,-1-1-1 0 0,0 0 1 0 0,0 1 0 0 0,7-4 0 0 0,19-4 947 0 0,585-76-391 0 0,-607 83-2178 0 0,-6 2 537 0 0,0-1 1 0 0,0 0-1 0 0,0 0 0 0 0,0 0 0 0 0,0-1 1 0 0,0 1-1 0 0,0 0 0 0 0,0-1 1 0 0,0 0-1 0 0,0 1 0 0 0,0-1 1 0 0,4-2-1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6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7 9453 0 0,'7'-2'3098'0'0,"12"-2"2842"0"0,-19 4-5739 0 0,1 0 0 0 0,-1 0 1 0 0,1 0-1 0 0,-1 0 1 0 0,1 0-1 0 0,-1 0 0 0 0,1 0 1 0 0,-1 0-1 0 0,1 0 0 0 0,-1 0 1 0 0,1 0-1 0 0,-1 0 1 0 0,0 0-1 0 0,1 1 0 0 0,-1-1 1 0 0,1 0-1 0 0,-1 0 1 0 0,1 0-1 0 0,-1 1 0 0 0,1-1 1 0 0,-1 0-1 0 0,0 1 1 0 0,1-1-1 0 0,-1 0 0 0 0,0 1 1 0 0,1-1-1 0 0,-1 0 0 0 0,1 1 1 0 0,-2 2 27 0 0,0-1 0 0 0,0 0 0 0 0,0 0 0 0 0,0 0 0 0 0,-1 0 0 0 0,1 0 0 0 0,0 0 0 0 0,-1 0 0 0 0,0-1 0 0 0,1 1 0 0 0,-4 2 0 0 0,4-3-22 0 0,-26 23 470 0 0,-2-1 1 0 0,0-1 0 0 0,-40 22-1 0 0,6-5-386 0 0,14-3-1084 0 0,32-24-2427 0 0,1-1-4771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9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131 113 76 0 0,'2'-15'2188'0'0,"-1"1"1"0"0,0-1-1 0 0,-2 0 1 0 0,-1-19-1 0 0,2 33-2014 0 0,0 0 0 0 0,0 0 0 0 0,-1 0 0 0 0,1 0 0 0 0,0 1-1 0 0,0-1 1 0 0,0 0 0 0 0,0 0 0 0 0,-1 0 0 0 0,1 1 0 0 0,0-1-1 0 0,-1 0 1 0 0,1 0 0 0 0,-1 1 0 0 0,1-1 0 0 0,-1 0 0 0 0,1 1-1 0 0,-1-1 1 0 0,1 0 0 0 0,-1 1 0 0 0,0-1 0 0 0,1 1 0 0 0,-1-1 0 0 0,0 1-1 0 0,1-1 1 0 0,-2 1 0 0 0,0-1-25 0 0,1 2 0 0 0,0-1-1 0 0,0 0 1 0 0,0 0 0 0 0,0 0 0 0 0,-1 0-1 0 0,1 1 1 0 0,0-1 0 0 0,0 1 0 0 0,0-1-1 0 0,0 1 1 0 0,0-1 0 0 0,0 1 0 0 0,0-1-1 0 0,0 1 1 0 0,-1 1 0 0 0,-3 2 153 0 0,0 1 1 0 0,1-1 0 0 0,0 1-1 0 0,0 0 1 0 0,0 0 0 0 0,-3 7-1 0 0,-5 13 200 0 0,1 1 0 0 0,1 1 0 0 0,2-1 0 0 0,1 2 0 0 0,0-1 0 0 0,3 1 1 0 0,0 0-1 0 0,1 0 0 0 0,2 0 0 0 0,3 37 0 0 0,-1-52-325 0 0,1 1 1 0 0,0-1-1 0 0,1-1 1 0 0,0 1-1 0 0,1 0 0 0 0,1-1 1 0 0,0 0-1 0 0,7 14 1 0 0,-9-21-94 0 0,0 0 0 0 0,1 0 0 0 0,-1 0 1 0 0,1-1-1 0 0,0 1 0 0 0,0-1 0 0 0,1 0 1 0 0,-1 0-1 0 0,1 0 0 0 0,0-1 0 0 0,0 1 0 0 0,0-1 1 0 0,0 0-1 0 0,0-1 0 0 0,1 1 0 0 0,-1-1 0 0 0,1 0 1 0 0,0-1-1 0 0,0 1 0 0 0,8 0 0 0 0,-2-1 70 0 0,0-1 0 0 0,0 0 0 0 0,0-1 0 0 0,0 0 0 0 0,18-5-1 0 0,55-22-3791 0 0,-82 27 3286 0 0,6-2-2505 0 0,7-4-7217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29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55 928 0 0,'-13'-13'11984'0'0,"13"13"-11895"0"0,31 2 7229 0 0,-10 0-6480 0 0,17-2 682 0 0,1-2-1 0 0,-1-1 1 0 0,51-10-1 0 0,-86 12-1766 0 0,-1 0 0 0 0,0 1 0 0 0,0-1 0 0 0,0 0-1 0 0,1 0 1 0 0,-1 0 0 0 0,0 0 0 0 0,-1 0 0 0 0,5-4 0 0 0,-6 5-316 0 0,1-1-1 0 0,0 1 1 0 0,-1-1 0 0 0,1 0 0 0 0,-1 0 0 0 0,1 1-1 0 0,-1-1 1 0 0,1 0 0 0 0,-1 0 0 0 0,0 0 0 0 0,1 0-1 0 0,-1 1 1 0 0,0-1 0 0 0,0 0 0 0 0,0 0 0 0 0,0-1-1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0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114 122 368 0 0,'-56'-13'3205'0'0,"-1"-7"13112"0"0,77 10-15201 0 0,1 2-1 0 0,1 1 1 0 0,23-6-1 0 0,76-12 1553 0 0,-82 18-1849 0 0,4-1 689 0 0,48-2 0 0 0,-23 10-2912 0 0,-51 2-1483 0 0,-1 0 0 0 0,19 6-1 0 0,-15-4-579 0 0,0-1 498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1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68 208 0 0,'0'-12'2808'0'0,"-1"10"-2494"0"0,1-1 0 0 0,0 1 0 0 0,-1-1 0 0 0,1 1 0 0 0,-1-1 1 0 0,0 1-1 0 0,0-1 0 0 0,0 1 0 0 0,0 0 0 0 0,0 0 0 0 0,-1-1 0 0 0,1 1 1 0 0,-1 0-1 0 0,1 0 0 0 0,-1 0 0 0 0,0 1 0 0 0,0-1 0 0 0,0 0 0 0 0,0 1 1 0 0,0-1-1 0 0,0 1 0 0 0,0-1 0 0 0,0 1 0 0 0,-1 0 0 0 0,1 0 1 0 0,0 0-1 0 0,-1 0 0 0 0,1 1 0 0 0,-1-1 0 0 0,1 1 0 0 0,-1-1 0 0 0,1 1 1 0 0,-1 0-1 0 0,1 0 0 0 0,-1 0 0 0 0,1 0 0 0 0,-1 0 0 0 0,-3 2 0 0 0,0-1-19 0 0,-1 0 0 0 0,1 1 0 0 0,0-1 0 0 0,0 2 0 0 0,1-1 0 0 0,-1 1 0 0 0,0-1 0 0 0,1 2 0 0 0,-1-1 0 0 0,1 0 0 0 0,0 1 0 0 0,0 0 0 0 0,1 0 0 0 0,-1 1 0 0 0,-4 6 0 0 0,5-6-87 0 0,0 1-1 0 0,1 0 0 0 0,0 0 1 0 0,0 0-1 0 0,0 0 0 0 0,1 1 1 0 0,0-1-1 0 0,0 1 0 0 0,0 0 1 0 0,1-1-1 0 0,0 1 0 0 0,1 0 1 0 0,0 10-1 0 0,0-12-108 0 0,0-1 0 0 0,1 1 0 0 0,0 0 0 0 0,1 0 0 0 0,-1 0 0 0 0,1 0 0 0 0,-1-1 0 0 0,1 1 0 0 0,1-1 0 0 0,-1 1-1 0 0,1-1 1 0 0,0 0 0 0 0,0 0 0 0 0,0 0 0 0 0,0 0 0 0 0,1-1 0 0 0,-1 1 0 0 0,1-1 0 0 0,5 4 0 0 0,-1-2 7 0 0,0 0 0 0 0,0 0 0 0 0,1-1 0 0 0,0 0 0 0 0,0-1 0 0 0,0 0 0 0 0,0 0 0 0 0,1-1 0 0 0,17 3 0 0 0,-24-5-123 0 0,0 0 0 0 0,1 1-1 0 0,-1-2 1 0 0,0 1 0 0 0,1 0-1 0 0,-1 0 1 0 0,0-1 0 0 0,1 0-1 0 0,-1 0 1 0 0,0 0 0 0 0,0 0-1 0 0,0 0 1 0 0,1-1-1 0 0,-1 1 1 0 0,-1-1 0 0 0,1 0-1 0 0,0 0 1 0 0,0 0 0 0 0,-1 0-1 0 0,1 0 1 0 0,-1-1 0 0 0,0 1-1 0 0,1-1 1 0 0,-1 1 0 0 0,-1-1-1 0 0,1 0 1 0 0,0 0 0 0 0,0 0-1 0 0,-1 0 1 0 0,0 0 0 0 0,2-5-1 0 0,-1-1-44 0 0,0 1 1 0 0,-1 0-1 0 0,0-1 0 0 0,0 1 0 0 0,-1-1 0 0 0,0 1 0 0 0,0-1 0 0 0,-1 1 1 0 0,0 0-1 0 0,-1-1 0 0 0,-2-7 0 0 0,3 10-107 0 0,-1 1-1 0 0,0 0 1 0 0,0 0 0 0 0,0 0-1 0 0,-1 0 1 0 0,0 0-1 0 0,0 0 1 0 0,0 0 0 0 0,-1 1-1 0 0,1 0 1 0 0,-1 0 0 0 0,0 0-1 0 0,0 0 1 0 0,-1 0-1 0 0,1 1 1 0 0,-1 0 0 0 0,-6-4-1 0 0,0 4-1611 0 0,11 3 1524 0 0,-1 0 1 0 0,1 0 0 0 0,-1 0-1 0 0,1 0 1 0 0,0 0 0 0 0,-1 0-1 0 0,1 0 1 0 0,-1 0-1 0 0,1 0 1 0 0,0 0 0 0 0,-1 0-1 0 0,1 0 1 0 0,-1 0 0 0 0,1 0-1 0 0,0 0 1 0 0,-1 0 0 0 0,1 1-1 0 0,0-1 1 0 0,-1 0 0 0 0,1 0-1 0 0,0 1 1 0 0,-1-1 0 0 0,1 0-1 0 0,-1 1-512 0 0,1 0 513 0 0,-3 3-1907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0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53 109 340 0 0,'0'0'5687'0'0,"2"4"-4013"0"0,-1 1-1048 0 0,0 0-1 0 0,0 0 1 0 0,0 0-1 0 0,0 0 0 0 0,-1 0 1 0 0,0 0-1 0 0,0 1 1 0 0,-1 7-1 0 0,-11 51 2705 0 0,5-22-1724 0 0,-22 130 6246 0 0,23-143-3460 0 0,5-33-4163 0 0,-1-7-132 0 0,1 0 1 0 0,1-1-1 0 0,-1 1 1 0 0,2 0-1 0 0,-1 0 1 0 0,2-1-1 0 0,-1 1 0 0 0,1 0 1 0 0,1 0-1 0 0,0 0 1 0 0,5-10-1 0 0,-7 20-88 0 0,-1 0 1 0 0,1 0-1 0 0,0 1 0 0 0,-1-1 0 0 0,1 0 0 0 0,0 1 1 0 0,0-1-1 0 0,-1 1 0 0 0,1-1 0 0 0,0 1 0 0 0,0-1 1 0 0,0 1-1 0 0,0 0 0 0 0,-1-1 0 0 0,1 1 0 0 0,0 0 1 0 0,0 0-1 0 0,0-1 0 0 0,0 1 0 0 0,0 0 0 0 0,0 0 0 0 0,0 0 1 0 0,0 0-1 0 0,0 0 0 0 0,0 0 0 0 0,0 1 0 0 0,0-1 1 0 0,0 0-1 0 0,-1 0 0 0 0,1 1 0 0 0,0-1 0 0 0,0 0 1 0 0,0 1-1 0 0,1 0 0 0 0,34 22 108 0 0,-30-20-76 0 0,49 35 144 0 0,86 44 1 0 0,-111-67-186 0 0,2-1-1 0 0,-1-2 1 0 0,2-1 0 0 0,59 12 0 0 0,-87-22-77 0 0,1 0-1 0 0,0-1 1 0 0,-1 1 0 0 0,1-1 0 0 0,0 0 0 0 0,0-1 0 0 0,-1 1 0 0 0,1-1-1 0 0,7-2 1 0 0,-11 2 34 0 0,1 0-1 0 0,-1 0 1 0 0,1 0 0 0 0,-1-1-1 0 0,0 1 1 0 0,1-1-1 0 0,-1 0 1 0 0,0 1-1 0 0,0-1 1 0 0,0 0 0 0 0,0 0-1 0 0,-1 0 1 0 0,1 0-1 0 0,0-1 1 0 0,-1 1-1 0 0,0 0 1 0 0,1-1 0 0 0,-1 1-1 0 0,0-1 1 0 0,0 1-1 0 0,0-4 1 0 0,5-16 6 0 0,-2 0 0 0 0,0 0 0 0 0,-1 0 1 0 0,-2-1-1 0 0,0 1 0 0 0,-1-1 0 0 0,-2 1 0 0 0,-4-24 1 0 0,3 28 46 0 0,-1 1 0 0 0,0-1 1 0 0,-2 1-1 0 0,0 0 0 0 0,-1 0 1 0 0,0 0-1 0 0,-2 1 0 0 0,0 0 1 0 0,0 1-1 0 0,-17-20 0 0 0,16 25-467 0 0,0 0 0 0 0,0 0 0 0 0,0 2 0 0 0,-1-1 0 0 0,-18-10 0 0 0,27 18-369 0 0,32 13-9323 0 0,-8-5 7218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1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87 444 0 0,'3'-16'1235'0'0,"-1"12"-587"0"0,-1 0 0 0 0,0-1 0 0 0,0 1 0 0 0,-1-1 0 0 0,1 1 0 0 0,-1-1 0 0 0,0 1 0 0 0,0-1 0 0 0,0 0 0 0 0,-1 1 1 0 0,0-1-1 0 0,0 1 0 0 0,-3-9 1026 0 0,2 13-1443 0 0,0 1 0 0 0,1-1 0 0 0,-1 1 0 0 0,0-1 0 0 0,0 1 0 0 0,0 0 0 0 0,0 0 0 0 0,1 0 0 0 0,-1 0-1 0 0,0 0 1 0 0,1 0 0 0 0,-1 0 0 0 0,1 0 0 0 0,-1 1 0 0 0,1-1 0 0 0,-1 1 0 0 0,1-1 0 0 0,0 1 0 0 0,0-1 0 0 0,0 1 0 0 0,-2 3 0 0 0,-2 6 146 0 0,0 0 0 0 0,-6 16 1 0 0,7-14 210 0 0,-6 10 110 0 0,2 0-1 0 0,1 1 1 0 0,1 0 0 0 0,1 0-1 0 0,1 0 1 0 0,-1 37 0 0 0,5-51-489 0 0,0 0 0 0 0,1 0 0 0 0,0 0 0 0 0,1 0 0 0 0,0-1 0 0 0,0 1 0 0 0,1-1 0 0 0,1 1 0 0 0,-1-1 0 0 0,2 0 1 0 0,-1 0-1 0 0,1-1 0 0 0,0 1 0 0 0,1-1 0 0 0,0 0 0 0 0,0 0 0 0 0,1-1 0 0 0,15 13 0 0 0,-15-14-110 0 0,1-1-1 0 0,1 1 0 0 0,-1-1 1 0 0,1-1-1 0 0,0 0 0 0 0,0 0 1 0 0,0-1-1 0 0,0 0 0 0 0,1 0 1 0 0,-1-1-1 0 0,1 0 1 0 0,0-1-1 0 0,-1 0 0 0 0,1-1 1 0 0,0 0-1 0 0,0 0 0 0 0,0-1 1 0 0,12-3-1 0 0,-10 2-493 0 0,0-2-1 0 0,-1 1 1 0 0,1-1-1 0 0,-1-1 1 0 0,0 0 0 0 0,13-9-1 0 0,-14 8-709 0 0,-1-1 0 0 0,1 0 0 0 0,-2 0 0 0 0,1-1 0 0 0,-1 0 0 0 0,12-17 0 0 0,-13 12-4381 0 0,-5 8 3204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14 432 0 0,'-10'-1'1676'0'0,"-24"-5"13939"0"0,39 6-14144 0 0,60 4 2642 0 0,-13 0-2399 0 0,0-2 1 0 0,68-7 0 0 0,-117 5-1816 0 0,16-3-1548 0 0,-18 2 1329 0 0,-1 1 0 0 0,1 0-1 0 0,0 0 1 0 0,0-1 0 0 0,0 1-1 0 0,0 0 1 0 0,-1-1 0 0 0,1 1-1 0 0,0-1 1 0 0,0 1 0 0 0,-1-1-1 0 0,1 1 1 0 0,0-1 0 0 0,-1 0-1 0 0,2-1 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1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91 356 0 0,'-28'-11'1914'0'0,"-54"-13"0"0"0,6 10 14693 0 0,78 14-16409 0 0,-1 0-1 0 0,1-1 1 0 0,0 1-1 0 0,-1 0 0 0 0,1-1 1 0 0,0 1-1 0 0,-1-1 1 0 0,1 0-1 0 0,-1 0 1 0 0,3-1-1 0 0,5-2 225 0 0,6 0 356 0 0,0 1-1 0 0,0 0 0 0 0,27 0 0 0 0,0 0 134 0 0,114-11 1915 0 0,-123 13-5361 0 0,38 5 0 0 0,-26-3-4754 0 0,-23-4 4226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2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56 0 0,'2'4'12904'0'0,"1"25"-10163"0"0,-35 126 4006 0 0,1-3-2804 0 0,28-130-3131 0 0,1 1-1 0 0,1-1 1 0 0,0 1-1 0 0,7 40 1 0 0,-6-58-725 0 0,1-1 1 0 0,0 0-1 0 0,0 0 0 0 0,0 1 1 0 0,0-1-1 0 0,1 0 0 0 0,0 0 1 0 0,0 0-1 0 0,0 0 1 0 0,0-1-1 0 0,1 1 0 0 0,-1-1 1 0 0,1 1-1 0 0,4 4 0 0 0,-2-5-3 0 0,-1 0 0 0 0,0-1 0 0 0,1 1 0 0 0,0-1 0 0 0,0 1 0 0 0,-1-2 0 0 0,1 1 0 0 0,0 0 0 0 0,1-1 0 0 0,-1 0 0 0 0,9 1 0 0 0,21 0-84 0 0,1 0 0 0 0,68-8 0 0 0,-55 2 0 0 0,-3 1 0 0 0,0-2 0 0 0,64-15 0 0 0,-86 11-12429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2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14 952 0 0,'-14'-14'4212'0'0,"14"14"-4066"0"0,-1 0 0 0 0,1 0 0 0 0,0 0 0 0 0,0 0 0 0 0,-1 0 0 0 0,1 0 0 0 0,0 0 0 0 0,0 0 0 0 0,-1 0 0 0 0,1 0 0 0 0,0 0 1 0 0,0 0-1 0 0,-1 0 0 0 0,1 1 0 0 0,0-1 0 0 0,0 0 0 0 0,0 0 0 0 0,-1 0 0 0 0,1 0 0 0 0,0 0 0 0 0,0 0 0 0 0,0 1 0 0 0,-1-1 0 0 0,1 0 0 0 0,0 0 0 0 0,0 0 1 0 0,0 0-1 0 0,0 1 0 0 0,0-1 0 0 0,-1 0 0 0 0,1 0 0 0 0,0 1 0 0 0,0-1 0 0 0,0 0 0 0 0,0 0 0 0 0,0 0 0 0 0,0 1 0 0 0,-2 34 7086 0 0,2-25-7872 0 0,4 284 8598 0 0,-4-279-8079 0 0,5 118 3340 0 0,0-89-5464 0 0,1-1-4563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3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1 317 180 0 0,'0'-10'442'0'0,"1"1"-1"0"0,1-1 1 0 0,-1 1-1 0 0,2 0 1 0 0,-1-1-1 0 0,1 1 1 0 0,1 0 0 0 0,-1 1-1 0 0,1-1 1 0 0,1 1-1 0 0,0-1 1 0 0,0 1 0 0 0,7-8-1 0 0,4-3 461 0 0,1 1 1 0 0,0 1-1 0 0,37-29 1 0 0,-39 36-246 0 0,0-1 1 0 0,0 2 0 0 0,1 0-1 0 0,0 1 1 0 0,0 1 0 0 0,1 0-1 0 0,0 1 1 0 0,25-5 0 0 0,-35 9-421 0 0,1 1 0 0 0,-1 0 1 0 0,0 0-1 0 0,1 0 0 0 0,-1 1 0 0 0,1 1 0 0 0,-1-1 1 0 0,1 1-1 0 0,-1 0 0 0 0,0 1 0 0 0,1 0 1 0 0,-1 0-1 0 0,0 0 0 0 0,0 1 0 0 0,-1 0 1 0 0,1 1-1 0 0,0-1 0 0 0,-1 1 0 0 0,0 0 1 0 0,0 1-1 0 0,0 0 0 0 0,7 7 0 0 0,-10-8-78 0 0,0 0 0 0 0,0 0-1 0 0,0 0 1 0 0,0 0 0 0 0,-1 1-1 0 0,0-1 1 0 0,1 1 0 0 0,-2 0-1 0 0,1-1 1 0 0,-1 1 0 0 0,1 0 0 0 0,-1 0-1 0 0,-1 0 1 0 0,1 6 0 0 0,-1-3-1 0 0,0 0 0 0 0,-1 0 0 0 0,0 0 1 0 0,0 0-1 0 0,-1 0 0 0 0,0-1 0 0 0,-1 1 1 0 0,-4 9-1 0 0,-1-1 43 0 0,-1 0 0 0 0,0-1 1 0 0,-1 0-1 0 0,0-1 0 0 0,-2 0 0 0 0,1-1 1 0 0,-20 17-1 0 0,18-18-19 0 0,-1-2 1 0 0,0 1-1 0 0,-20 9 1 0 0,27-16-248 0 0,-1 0 1 0 0,1-1-1 0 0,-1 0 1 0 0,0 0-1 0 0,0-1 1 0 0,0 0-1 0 0,0 0 1 0 0,-1-1-1 0 0,-8 1 0 0 0,15-2-162 0 0,-1-1 0 0 0,1 1 0 0 0,0 0 0 0 0,-1 0 0 0 0,1-1 0 0 0,-1 0 0 0 0,1 1 0 0 0,0-1-1 0 0,0 0 1 0 0,-1 0 0 0 0,1 0 0 0 0,-2-2 0 0 0,-2-7-8096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3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136 530 344 0 0,'-2'10'1075'0'0,"-6"19"3265"0"0,8-28-3926 0 0,-1 0-1 0 0,1 0 1 0 0,-1 1 0 0 0,1-1 0 0 0,-1 0 0 0 0,1 0 0 0 0,-1 0 0 0 0,0-1 0 0 0,1 1-1 0 0,-1 0 1 0 0,0 0 0 0 0,0 0 0 0 0,0 0 0 0 0,0-1 0 0 0,0 1 0 0 0,0 0 0 0 0,0-1-1 0 0,0 1 1 0 0,0-1 0 0 0,-1 1 0 0 0,1-1-148 0 0,0 0 0 0 0,0 0 0 0 0,0 0 0 0 0,0 0 0 0 0,0 0 0 0 0,0-1 1 0 0,0 1-1 0 0,0 0 0 0 0,0-1 0 0 0,0 1 0 0 0,0-1 0 0 0,0 1 0 0 0,0-1 0 0 0,0 1 0 0 0,1-1 0 0 0,-1 0 0 0 0,0 1 0 0 0,0-1 0 0 0,1 0 1 0 0,-1 0-1 0 0,0 1 0 0 0,1-1 0 0 0,-2-2 0 0 0,-13-24 1279 0 0,12 21-927 0 0,-9-18 61 0 0,1-1 0 0 0,2 0 0 0 0,0 0 0 0 0,2-1-1 0 0,0 0 1 0 0,-4-50 0 0 0,9 61-525 0 0,1-1 0 0 0,1 0-1 0 0,1 0 1 0 0,0 1 0 0 0,1-1-1 0 0,0 0 1 0 0,1 1 0 0 0,1 0 0 0 0,1 0-1 0 0,0 0 1 0 0,1 0 0 0 0,0 1 0 0 0,10-16-1 0 0,-11 23-85 0 0,0 0 0 0 0,1 0 0 0 0,0 1 0 0 0,0-1 0 0 0,1 1 0 0 0,0 0 0 0 0,0 1 0 0 0,0 0-1 0 0,0 0 1 0 0,15-6 0 0 0,-17 8-34 0 0,0 1-1 0 0,0 1 0 0 0,0-1 1 0 0,-1 1-1 0 0,1 0 0 0 0,1 0 1 0 0,-1 0-1 0 0,0 1 0 0 0,0 0 1 0 0,0 0-1 0 0,0 0 0 0 0,0 0 1 0 0,0 1-1 0 0,0 0 0 0 0,0 0 1 0 0,0 0-1 0 0,0 1 0 0 0,0 0 1 0 0,0 0-1 0 0,6 3 0 0 0,-4-1-9 0 0,-1 0-1 0 0,1 1 1 0 0,-1-1 0 0 0,1 1-1 0 0,-2 0 1 0 0,1 1-1 0 0,0 0 1 0 0,-1 0-1 0 0,0 0 1 0 0,-1 0 0 0 0,1 1-1 0 0,-1 0 1 0 0,0 0-1 0 0,-1 0 1 0 0,0 0-1 0 0,0 0 1 0 0,0 1 0 0 0,-1 0-1 0 0,0-1 1 0 0,-1 1-1 0 0,0 0 1 0 0,0 0-1 0 0,0 0 1 0 0,-1 0 0 0 0,0 0-1 0 0,-1-1 1 0 0,0 1-1 0 0,0 0 1 0 0,0 0 0 0 0,-1 0-1 0 0,-1-1 1 0 0,-4 14-1 0 0,-1-7-48 0 0,0 1-1 0 0,0-1 0 0 0,-2-1 1 0 0,1 0-1 0 0,-2 0 0 0 0,0-1 1 0 0,0 0-1 0 0,-1 0 0 0 0,0-2 1 0 0,-1 1-1 0 0,0-2 0 0 0,-1 0 1 0 0,0 0-1 0 0,-1-2 0 0 0,1 1 1 0 0,-2-2-1 0 0,-23 8 0 0 0,26-13-153 0 0,15-3-60 0 0,1 0 220 0 0,0 1 1 0 0,-1 1 0 0 0,1-1-1 0 0,0 0 1 0 0,0 1 0 0 0,0-1-1 0 0,0 1 1 0 0,3 0 0 0 0,16 2 54 0 0,0 0 1 0 0,0 2 0 0 0,-1 0-1 0 0,0 2 1 0 0,27 9 0 0 0,-34-9 111 0 0,0 0 0 0 0,0 0 0 0 0,-1 1 0 0 0,0 1 0 0 0,0 0 0 0 0,-1 1 0 0 0,0 1 0 0 0,17 17 0 0 0,-10-7-275 0 0,-15-21-1831 0 0,14-6-10036 0 0,-13 4 8811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40 468 0 0,'-10'-6'1283'0'0,"0"0"-1"0"0,-1 1 1 0 0,1 0 0 0 0,-1 0 0 0 0,-23-5-1 0 0,29 9-845 0 0,0 0 1 0 0,0 1-1 0 0,-1 0 0 0 0,1 0 0 0 0,-1 0 0 0 0,1 0 1 0 0,0 1-1 0 0,-1 0 0 0 0,1 0 0 0 0,0 0 0 0 0,0 1 1 0 0,0-1-1 0 0,0 1 0 0 0,0 1 0 0 0,-8 4 0 0 0,3-1 29 0 0,0 1 0 0 0,1 1-1 0 0,0-1 1 0 0,0 2 0 0 0,1-1 0 0 0,0 1-1 0 0,0 0 1 0 0,1 1 0 0 0,0 0-1 0 0,1 0 1 0 0,0 0 0 0 0,0 1-1 0 0,1 0 1 0 0,1 0 0 0 0,-5 16 0 0 0,7-19-252 0 0,0 0-1 0 0,1 0 1 0 0,0 0 0 0 0,1 0 0 0 0,0 0 0 0 0,0 0 0 0 0,0 0 0 0 0,1 0 0 0 0,0-1 0 0 0,1 1 0 0 0,0 0 0 0 0,0 0 0 0 0,0-1 0 0 0,1 1 0 0 0,0-1 0 0 0,1 0 0 0 0,0 0 0 0 0,0 0 0 0 0,0-1 0 0 0,1 1-1 0 0,0-1 1 0 0,0 0 0 0 0,1 0 0 0 0,7 6 0 0 0,-5-5-47 0 0,1-1-1 0 0,0 0 0 0 0,0-1 1 0 0,0 0-1 0 0,1 0 0 0 0,-1-1 0 0 0,1 0 1 0 0,1-1-1 0 0,-1 0 0 0 0,0 0 1 0 0,1-1-1 0 0,-1-1 0 0 0,22 1 1 0 0,-27-2-177 0 0,1 0 1 0 0,-1 0 0 0 0,1-1-1 0 0,-1 0 1 0 0,0 0-1 0 0,1 0 1 0 0,-1-1 0 0 0,0 1-1 0 0,0-1 1 0 0,0 0-1 0 0,0-1 1 0 0,0 0 0 0 0,-1 1-1 0 0,1-1 1 0 0,-1-1-1 0 0,1 1 1 0 0,-1-1 0 0 0,0 0-1 0 0,-1 1 1 0 0,1-2 0 0 0,-1 1-1 0 0,1 0 1 0 0,-1-1-1 0 0,-1 1 1 0 0,1-1 0 0 0,-1 0-1 0 0,1 0 1 0 0,2-10-1 0 0,-1-1-72 0 0,-1 0-1 0 0,0-1 0 0 0,-1 1 0 0 0,0 0 1 0 0,-2-1-1 0 0,0 1 0 0 0,-4-29 0 0 0,3 36 4 0 0,-1 0 0 0 0,0 0 0 0 0,0 0 0 0 0,-1 0 0 0 0,0 0 0 0 0,-1 1-1 0 0,0-1 1 0 0,0 1 0 0 0,0 0 0 0 0,-1 0 0 0 0,-1 1 0 0 0,1-1 0 0 0,-1 1 0 0 0,-1 0-1 0 0,-6-6 1 0 0,9 10-156 0 0,0 1 0 0 0,0-1 0 0 0,0 1 0 0 0,0 0 0 0 0,-7-3 0 0 0,10 5-166 0 0,-1-1 1 0 0,1 1-1 0 0,-1-1 0 0 0,0 1 0 0 0,0 0 0 0 0,1 0 1 0 0,-1-1-1 0 0,0 1 0 0 0,1 0 0 0 0,-3 1 1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4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9 740 0 0,'-10'-2'887'0'0,"1"0"0"0"0,-1 0-1 0 0,1 1 1 0 0,-1 0 0 0 0,1 0 0 0 0,-1 1-1 0 0,0 1 1 0 0,1 0 0 0 0,-1 0 0 0 0,1 1 0 0 0,-1 0-1 0 0,1 0 1 0 0,0 1 0 0 0,0 0 0 0 0,-10 5-1 0 0,10-2-306 0 0,0-1-1 0 0,0 1 0 0 0,1 0 1 0 0,0 1-1 0 0,0 0 0 0 0,0 0 1 0 0,1 1-1 0 0,0 0 0 0 0,1 0 1 0 0,-1 0-1 0 0,2 1 0 0 0,-1 0 0 0 0,-6 15 1 0 0,8-12-235 0 0,0-1 0 0 0,0 1 0 0 0,2 0-1 0 0,-1 0 1 0 0,1 0 0 0 0,1 0 0 0 0,0 0 0 0 0,1 1 0 0 0,0-1 0 0 0,1 0 0 0 0,1 0 0 0 0,-1 0 0 0 0,2 0 0 0 0,3 12-1 0 0,-3-16-146 0 0,-1-1 0 0 0,1 1 0 0 0,0-1 1 0 0,0 0-1 0 0,1 0 0 0 0,0 0 0 0 0,0-1 0 0 0,1 1 0 0 0,0-1 0 0 0,0 0 0 0 0,0 0 0 0 0,1-1 0 0 0,0 1 0 0 0,0-1 0 0 0,0-1 0 0 0,0 1 0 0 0,1-1 0 0 0,0 0 0 0 0,0-1 0 0 0,0 1 0 0 0,0-1 0 0 0,16 3 0 0 0,-14-4-813 0 0,0-1 0 0 0,0-1 0 0 0,0 0 0 0 0,0 0 1 0 0,0-1-1 0 0,0 0 0 0 0,0-1 0 0 0,10-2 0 0 0,-1-1-1835 0 0,0-1 1 0 0,32-16-1 0 0,-21 6-960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1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61 852 0 0,'5'-10'10034'0'0,"-4"9"-9556"0"0,14-4 5340 0 0,23 5-1695 0 0,-22 0-2471 0 0,46-4 1362 0 0,1-2 1 0 0,87-21-1 0 0,-139 24-3262 0 0,14-2-2147 0 0,-15 6-1079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4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16 228 0 0,'-2'-2'628'0'0,"0"0"-1"0"0,0 1 1 0 0,0-1 0 0 0,0 1-1 0 0,0 0 1 0 0,0 0 0 0 0,-1 0-1 0 0,1 0 1 0 0,0 0-1 0 0,-1 0 1 0 0,1 1 0 0 0,-1-1-1 0 0,1 1 1 0 0,0-1 0 0 0,-1 1-1 0 0,1 0 1 0 0,-1 0 0 0 0,-4 1-1 0 0,4-1 28 0 0,1 1-1 0 0,-1 0 1 0 0,1 0 0 0 0,0 1-1 0 0,-1-1 1 0 0,1 0-1 0 0,0 1 1 0 0,-4 3-1 0 0,-11 12 365 0 0,9-6-132 0 0,0 0 0 0 0,1 0 1 0 0,0 1-1 0 0,1 0 0 0 0,-9 23 0 0 0,4-4 698 0 0,-7 38 0 0 0,15-55-1395 0 0,1 0 0 0 0,1-1 0 0 0,0 1-1 0 0,0 0 1 0 0,2 0 0 0 0,0-1 0 0 0,0 1 0 0 0,1 0 0 0 0,1-1 0 0 0,1 1 0 0 0,-1-1 0 0 0,2 0 0 0 0,0 0 0 0 0,8 14-1 0 0,-8-18-76 0 0,0-1-1 0 0,0 1 1 0 0,1-1-1 0 0,0-1 1 0 0,0 1-1 0 0,1-1 1 0 0,0 0-1 0 0,0-1 1 0 0,1 0-1 0 0,0 0 1 0 0,0 0-1 0 0,0-1 1 0 0,1 0-1 0 0,-1-1 1 0 0,1 0-1 0 0,0 0 1 0 0,1-1-1 0 0,-1 0 1 0 0,0-1-1 0 0,16 3 1 0 0,-17-5-546 0 0,-1 1 0 0 0,1-2 0 0 0,0 1 0 0 0,-1-1 0 0 0,1 0 0 0 0,-1 0 0 0 0,0-1 0 0 0,1 0 0 0 0,-1 0 0 0 0,0-1 0 0 0,0 0 0 0 0,0 0-1 0 0,-1-1 1 0 0,1 1 0 0 0,8-8 0 0 0,-6 4-418 0 0,0-1 1 0 0,-1 0-1 0 0,1-1 0 0 0,-2 0 0 0 0,1 0 0 0 0,-1-1 0 0 0,-1 0 0 0 0,0 0 0 0 0,7-13 1 0 0,-9 13-2119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5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33 8457 0 0,'-12'1'3416'0'0,"6"-1"-1779"0"0,0 1 0 0 0,0 0 0 0 0,0 0-1 0 0,-1 1 1 0 0,1-1 0 0 0,0 1-1 0 0,-11 6 2601 0 0,117-7 738 0 0,-68-3-4846 0 0,40-9 0 0 0,-57 8-2112 0 0,1-1 1 0 0,20-9-1 0 0,-23 3-5782 0 0,-7 3 4491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65 171 484 0 0,'-8'0'969'0'0,"-28"-2"4147"0"0,15-6 3686 0 0,21 6-8524 0 0,1 1 1 0 0,-1 0-1 0 0,1-1 1 0 0,-1 1-1 0 0,1 0 0 0 0,-1 0 1 0 0,1-1-1 0 0,0 1 1 0 0,0 0-1 0 0,-1 0 1 0 0,1 0-1 0 0,0 0 1 0 0,0 0-1 0 0,0 0 1 0 0,0 0-1 0 0,0 0 0 0 0,2-1 1 0 0,23-15 1928 0 0,-19 13-1653 0 0,37-19 2406 0 0,1 1 0 0 0,84-27 0 0 0,-80 32-2217 0 0,-45 15-1566 0 0,0 1-1 0 0,0 0 1 0 0,0 0 0 0 0,0 0-1 0 0,0 1 1 0 0,0-1-1 0 0,0 1 1 0 0,1 0 0 0 0,-1 0-1 0 0,0 1 1 0 0,0-1 0 0 0,0 1-1 0 0,0 0 1 0 0,0 0-1 0 0,0 0 1 0 0,7 3 0 0 0,1 0-2394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5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47 100 0 0,'-8'-5'763'0'0,"0"-1"1"0"0,-1 1-1 0 0,0 0 1 0 0,0 1-1 0 0,0 0 1 0 0,0 0-1 0 0,-1 1 1 0 0,0 0-1 0 0,1 1 1 0 0,-1 0-1 0 0,0 0 1 0 0,0 1-1 0 0,-14 0 1 0 0,12 1-66 0 0,-1 1 1 0 0,1 0-1 0 0,0 1 1 0 0,0 0-1 0 0,0 1 0 0 0,0 0 1 0 0,1 1-1 0 0,-1 1 1 0 0,1-1-1 0 0,-17 11 1 0 0,25-13-538 0 0,1-1 0 0 0,0 0 0 0 0,0 1 0 0 0,0-1 1 0 0,0 1-1 0 0,0 0 0 0 0,0 0 0 0 0,1 0 0 0 0,-1 0 0 0 0,1 0 1 0 0,-1 0-1 0 0,1 0 0 0 0,0 0 0 0 0,-1 0 0 0 0,1 1 1 0 0,0-1-1 0 0,1 1 0 0 0,-1-1 0 0 0,0 1 0 0 0,0 2 0 0 0,1-1-10 0 0,0 0 0 0 0,1 0 0 0 0,-1-1 0 0 0,1 1 0 0 0,0 0 0 0 0,0-1 0 0 0,0 1 0 0 0,0-1-1 0 0,1 1 1 0 0,-1-1 0 0 0,1 0 0 0 0,3 5 0 0 0,5 5 165 0 0,0 0-1 0 0,1-1 1 0 0,0 0-1 0 0,1-1 1 0 0,16 12-1 0 0,87 60 1147 0 0,-67-51-729 0 0,73 65 0 0 0,-118-95-734 0 0,0 1-1 0 0,-1-1 1 0 0,1 1-1 0 0,-1 0 0 0 0,0 0 1 0 0,0 0-1 0 0,0 0 1 0 0,0 0-1 0 0,0 0 0 0 0,-1 1 1 0 0,1-1-1 0 0,-1 1 1 0 0,2 6-1 0 0,-3-9-9 0 0,0 0 1 0 0,0 0-1 0 0,0 0 0 0 0,-1 0 1 0 0,1 0-1 0 0,0 1 0 0 0,0-1 0 0 0,0 0 1 0 0,-1 0-1 0 0,1 0 0 0 0,-1 0 1 0 0,1 0-1 0 0,-1 0 0 0 0,1 0 0 0 0,-1 0 1 0 0,0 0-1 0 0,-1 1 0 0 0,0 0 0 0 0,0 0 0 0 0,0-1-1 0 0,0 0 1 0 0,0 1 0 0 0,0-1-1 0 0,0 0 1 0 0,0 0 0 0 0,-1 0 0 0 0,1-1-1 0 0,0 1 1 0 0,-3 0 0 0 0,-23 3-56 0 0,1-1 1 0 0,-1-2-1 0 0,0 0 1 0 0,0-2-1 0 0,-44-8 1 0 0,45 6-56 0 0,-26-5 37 0 0,0 0-1647 0 0,18 6-8833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6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33 672 0 0,'-11'-6'1079'0'0,"0"1"0"0"0,0 1 0 0 0,-1 0 0 0 0,1 0 0 0 0,-1 1 0 0 0,0 1 0 0 0,0 0 1 0 0,0 0-1 0 0,-20 1 0 0 0,22 2-406 0 0,0 0 0 0 0,-1 1 0 0 0,1 0 0 0 0,0 0 0 0 0,0 1 0 0 0,1 0 0 0 0,-1 1 0 0 0,1 0 1 0 0,-1 1-1 0 0,1 0 0 0 0,-14 11 0 0 0,16-11-326 0 0,1 0 0 0 0,0 1 1 0 0,-1-1-1 0 0,2 2 1 0 0,-1-1-1 0 0,1 1 0 0 0,0-1 1 0 0,0 1-1 0 0,1 1 0 0 0,0-1 1 0 0,0 1-1 0 0,1-1 0 0 0,0 1 1 0 0,0 0-1 0 0,1 0 0 0 0,0 0 1 0 0,0 1-1 0 0,1-1 0 0 0,0 0 1 0 0,1 1-1 0 0,0-1 0 0 0,0 1 1 0 0,0-1-1 0 0,1 1 0 0 0,1-1 1 0 0,2 10-1 0 0,0-6-182 0 0,1-1 0 0 0,0-1 0 0 0,0 1 0 0 0,1-1 0 0 0,0 1 0 0 0,1-2 0 0 0,0 1 0 0 0,1-1 0 0 0,0 0 0 0 0,0-1 0 0 0,1 0 0 0 0,12 9 0 0 0,-13-11-58 0 0,0 0-1 0 0,0-1 1 0 0,1 0-1 0 0,0-1 0 0 0,0 0 1 0 0,0 0-1 0 0,0-1 1 0 0,1 0-1 0 0,-1-1 1 0 0,1 0-1 0 0,0 0 1 0 0,-1-1-1 0 0,1 0 1 0 0,0-1-1 0 0,12 0 1 0 0,-19-1-109 0 0,-1 1 0 0 0,1 0 0 0 0,-1-1 0 0 0,1 1 1 0 0,-1-1-1 0 0,0 0 0 0 0,1 1 0 0 0,-1-1 0 0 0,0 0 0 0 0,0-1 0 0 0,1 1 0 0 0,-1 0 0 0 0,0-1 1 0 0,0 1-1 0 0,0-1 0 0 0,-1 1 0 0 0,1-1 0 0 0,0 0 0 0 0,-1 0 0 0 0,1 0 0 0 0,-1 0 0 0 0,1 0 0 0 0,-1 0 1 0 0,0-1-1 0 0,0 1 0 0 0,0 0 0 0 0,0 0 0 0 0,0-1 0 0 0,-1 1 0 0 0,1-1 0 0 0,-1 1 0 0 0,0-1 1 0 0,1 1-1 0 0,-1-1 0 0 0,0 1 0 0 0,0 0 0 0 0,-1-1 0 0 0,0-2 0 0 0,-1-10-47 0 0,-1 0 0 0 0,0 0 0 0 0,-2 1 0 0 0,-10-26 0 0 0,15 40 48 0 0,-7-17-302 0 0,-1 0 1 0 0,-1 0-1 0 0,-1 1 0 0 0,0 1 1 0 0,-1 0-1 0 0,-1 0 0 0 0,0 1 0 0 0,-1 0 1 0 0,0 1-1 0 0,-1 1 0 0 0,-1 0 1 0 0,0 1-1 0 0,0 0 0 0 0,-1 2 1 0 0,-28-14-1 0 0,39 21-141 0 0,0 0 0 0 0,-1 1 0 0 0,1-1 0 0 0,-1 1 0 0 0,0 0-1 0 0,-5 0 1 0 0,8 1-289 0 0,1 0 0 0 0,-1 0 0 0 0,1 1 0 0 0,0-1 0 0 0,-1 0 0 0 0,1 1 0 0 0,-1 0 0 0 0,1 0 0 0 0,0-1 0 0 0,-3 3-1 0 0,0 1-2084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6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0 932 0 0,'-1'1'235'0'0,"0"-1"0"0"0,1 0-1 0 0,-1 0 1 0 0,1 0 0 0 0,-1 1 0 0 0,1-1 0 0 0,-1 0-1 0 0,1 1 1 0 0,-1-1 0 0 0,1 0 0 0 0,-1 1-1 0 0,1-1 1 0 0,-1 1 0 0 0,1-1 0 0 0,0 1 0 0 0,-1-1-1 0 0,1 1 1 0 0,0-1 0 0 0,-1 1 0 0 0,1-1 0 0 0,0 1-1 0 0,0 0 1 0 0,-1-1 0 0 0,1 1 0 0 0,0-1-1 0 0,0 1 1 0 0,0-1 0 0 0,0 1 0 0 0,0 0 0 0 0,0-1-1 0 0,0 1 1 0 0,0 0 0 0 0,0-1 0 0 0,0 2 0 0 0,6 26 4046 0 0,-3-16-3138 0 0,38 273 10976 0 0,-36-254-12596 0 0,1-14-5883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6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59 420 0 0,'0'-2'268'0'0,"0"1"1"0"0,0-1-1 0 0,0 0 0 0 0,0 0 1 0 0,0 1-1 0 0,0-1 0 0 0,0 0 1 0 0,1 0-1 0 0,-1 1 0 0 0,1-1 1 0 0,-1 0-1 0 0,1 0 0 0 0,0 1 1 0 0,0-1-1 0 0,-1 1 0 0 0,1-1 0 0 0,0 1 1 0 0,0-1-1 0 0,1 1 0 0 0,-1 0 1 0 0,0-1-1 0 0,0 1 0 0 0,1 0 1 0 0,-1 0-1 0 0,0 0 0 0 0,1 0 1 0 0,-1 0-1 0 0,1 0 0 0 0,0 0 1 0 0,-1 1-1 0 0,1-1 0 0 0,0 0 1 0 0,2 0-1 0 0,6-2 401 0 0,0 1 0 0 0,1 0 0 0 0,-1 0 0 0 0,13 0 0 0 0,4 2 142 0 0,-1 1 1 0 0,1 1-1 0 0,-1 2 0 0 0,0 0 1 0 0,0 2-1 0 0,0 0 1 0 0,-1 2-1 0 0,26 12 1 0 0,-22-8 12 0 0,0 1 0 0 0,0 1 0 0 0,47 33 0 0 0,-67-40-547 0 0,1-1 0 0 0,-2 2 0 0 0,1-1 0 0 0,-1 1 0 0 0,0 0 0 0 0,-1 1 0 0 0,0 0 0 0 0,0 0 0 0 0,-1 1 0 0 0,0 0 1 0 0,-1 0-1 0 0,0 0 0 0 0,-1 0 0 0 0,5 15 0 0 0,-9-20-171 0 0,1 1 0 0 0,0-1 0 0 0,-1 1 0 0 0,0 0 0 0 0,-1-1 0 0 0,1 1 0 0 0,-1 0 0 0 0,0-1 0 0 0,-1 1 1 0 0,1-1-1 0 0,-1 0 0 0 0,0 1 0 0 0,0-1 0 0 0,-1 0 0 0 0,1 0 0 0 0,-1 0 0 0 0,0 0 0 0 0,-1-1 1 0 0,1 1-1 0 0,-1-1 0 0 0,0 0 0 0 0,-7 6 0 0 0,1-1-3 0 0,-1 0-1 0 0,0-1 1 0 0,-1 0-1 0 0,0-1 1 0 0,0 0-1 0 0,-1-1 1 0 0,0-1 0 0 0,-14 5-1 0 0,-9-1-301 0 0,-1-1 0 0 0,0-1 0 0 0,0-3 1 0 0,-1-1-1 0 0,1-1 0 0 0,-1-3 0 0 0,0 0 0 0 0,-67-14 0 0 0,98 14-173 0 0,0 0 0 0 0,0-1 1 0 0,-1 0-1 0 0,1 0 0 0 0,1 0 0 0 0,-1-1 0 0 0,0 0 1 0 0,1-1-1 0 0,-1 0 0 0 0,-6-4 0 0 0,13 7 161 0 0,0 1 1 0 0,-1 0-1 0 0,1-1 0 0 0,0 1 0 0 0,0 0 0 0 0,-1-1 0 0 0,1 1 0 0 0,0 0 0 0 0,0-1 0 0 0,0 1 1 0 0,-1 0-1 0 0,1-1 0 0 0,0 1 0 0 0,0-1 0 0 0,0 1 0 0 0,0 0 0 0 0,0-1 0 0 0,0 1 1 0 0,0-1-1 0 0,0 1 0 0 0,0 0 0 0 0,0-1 0 0 0,0 1 0 0 0,0-1 0 0 0,0 1 0 0 0,0-1 0 0 0,0 1 1 0 0,0 0-1 0 0,0-1 0 0 0,0 1 0 0 0,1 0 0 0 0,-1-1 0 0 0,0 1 0 0 0,0-1 0 0 0,1 1 0 0 0,-1 0 1 0 0,0-1-1 0 0,0 1 0 0 0,1 0 0 0 0,-1 0 0 0 0,0-1 0 0 0,1 1 0 0 0,-1 0 0 0 0,0 0 1 0 0,1-1-1 0 0,0 1 0 0 0,0-1 314 0 0,6-5-2728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7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51 416 0 0,'-2'-5'1215'0'0,"-1"0"-1"0"0,0 0 1 0 0,0 0 0 0 0,0 0 0 0 0,-1 0-1 0 0,0 0 1 0 0,0 1 0 0 0,-7-7-1 0 0,11 11-1038 0 0,-1 0-1 0 0,0 0 0 0 0,1 0 1 0 0,-1 0-1 0 0,0-1 0 0 0,0 1 1 0 0,1 0-1 0 0,-1 0 0 0 0,0 0 1 0 0,1 1-1 0 0,-1-1 0 0 0,0 0 1 0 0,0 0-1 0 0,1 0 0 0 0,-1 0 1 0 0,0 1-1 0 0,1-1 0 0 0,-1 0 1 0 0,0 1-1 0 0,1-1 0 0 0,-1 0 1 0 0,1 1-1 0 0,-1-1 0 0 0,1 1 1 0 0,-1-1-1 0 0,1 1 0 0 0,-1-1 1 0 0,1 1-1 0 0,-1-1 0 0 0,1 1 1 0 0,0 0-1 0 0,-1-1 0 0 0,1 1 1 0 0,-1 1-1 0 0,-12 22 1613 0 0,12-23-1621 0 0,-9 24 857 0 0,0 1 1 0 0,2-1-1 0 0,0 1 1 0 0,2 1-1 0 0,1-1 1 0 0,-2 44-1 0 0,6-56-715 0 0,0 1 0 0 0,2 0 0 0 0,0-1-1 0 0,0 1 1 0 0,2 0 0 0 0,0-1-1 0 0,0 0 1 0 0,1 0 0 0 0,1 0 0 0 0,0 0-1 0 0,1-1 1 0 0,1 0 0 0 0,13 21-1 0 0,-16-29-192 0 0,-1 0-1 0 0,2-1 0 0 0,-1 0 0 0 0,0 0 0 0 0,1 0 0 0 0,0 0 0 0 0,0 0 0 0 0,0-1 0 0 0,0 0 0 0 0,0 0 0 0 0,1-1 0 0 0,-1 1 0 0 0,1-1 0 0 0,8 2 0 0 0,-6-3-133 0 0,1 0 1 0 0,-1 0-1 0 0,0 0 1 0 0,1-1-1 0 0,-1-1 1 0 0,0 1-1 0 0,1-2 1 0 0,-1 1-1 0 0,14-5 1 0 0,-10 2-457 0 0,1 0-1 0 0,-1-2 1 0 0,0 0 0 0 0,0 0 0 0 0,-1-1 0 0 0,0 0 0 0 0,0-1 0 0 0,0 0 0 0 0,-1-1 0 0 0,-1 0 0 0 0,1 0 0 0 0,15-22 0 0 0,-21 25 68 0 0,11-17-2645 0 0,-2-1-3441 0 0,-8 14 3685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7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38 804 0 0,'17'0'9609'0'0,"3"-2"-4149"0"0,49-9-2244 0 0,-24 4-761 0 0,-29 5-2241 0 0,18-3-734 0 0,-11-2-7218 0 0,-17 4 5423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8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57 168 7373 0 0,'-13'-2'3577'0'0,"8"1"-2051"0"0,-1 0 0 0 0,1 0 0 0 0,-1 0 0 0 0,1 0 0 0 0,0-1-1 0 0,-7-2 1125 0 0,14 2-1627 0 0,7-5-540 0 0,1 1 0 0 0,-1 1-1 0 0,1 0 1 0 0,0 0 0 0 0,0 1 0 0 0,0 0-1 0 0,1 1 1 0 0,12-3 0 0 0,6-3 67 0 0,248-72 2737 0 0,-215 64-5211 0 0,-60 16 1400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1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0 220 0 0,'-4'5'370'0'0,"-4"7"4141"0"0,8-11-4342 0 0,-1-1-1 0 0,1 1 0 0 0,0-1 0 0 0,0 0 1 0 0,-1 1-1 0 0,1-1 0 0 0,0 1 0 0 0,0-1 1 0 0,0 0-1 0 0,0 1 0 0 0,0-1 1 0 0,0 1-1 0 0,0-1 0 0 0,0 1 0 0 0,0-1 1 0 0,0 1-1 0 0,0-1 0 0 0,0 0 0 0 0,0 1 1 0 0,0-1-1 0 0,0 1 0 0 0,0-1 0 0 0,0 1 1 0 0,1-1-1 0 0,-1 0 0 0 0,0 1 0 0 0,0-1 1 0 0,0 1-1 0 0,1-1 0 0 0,-1 0 1 0 0,0 1-1 0 0,1-1 0 0 0,-1 0 0 0 0,0 0 1 0 0,1 1-1 0 0,-1-1 0 0 0,0 0 0 0 0,1 1 1 0 0,-1-1-1 0 0,1 0 0 0 0,-1 0 0 0 0,0 0 1 0 0,1 0-1 0 0,-1 1 0 0 0,1-1 1 0 0,-1 0-1 0 0,0 0 0 0 0,1 0 0 0 0,0 0 1 0 0,41 4 6903 0 0,61 0 0 0 0,-101-4-6818 0 0,1 0 0 0 0,0 0 0 0 0,-1 0 0 0 0,1 1 0 0 0,-1-1 0 0 0,1 1 0 0 0,-1-1 0 0 0,1 1 0 0 0,-1 0 0 0 0,4 2 0 0 0,0 2-3603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8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47 424 0 0,'-3'-7'771'0'0,"2"2"272"0"0,-1 0 0 0 0,1 0-1 0 0,-1 0 1 0 0,-1 1 0 0 0,1-1 0 0 0,-5-5 2548 0 0,7 13-2294 0 0,-1 144 4771 0 0,2 140-1251 0 0,-1-280-4736 0 0,0 13 239 0 0,0 0-1 0 0,2 0 1 0 0,0-1-1 0 0,1 1 1 0 0,1 0-1 0 0,11 30 1 0 0,-4-35-1123 0 0,-2-10-1346 0 0,1-7-5091 0 0,0-4 4610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9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94 133 668 0 0,'-48'-6'5528'0'0,"41"4"-3382"0"0,1 0 0 0 0,-1 0 0 0 0,1 0-1 0 0,-13-7 3212 0 0,19 2-999 0 0,45-3-3144 0 0,0 1 0 0 0,0 2 1 0 0,51-1-1 0 0,2-1-217 0 0,-35 4-541 0 0,-44 5-443 0 0,1-2 0 0 0,-1 0 0 0 0,0-1 0 0 0,0 0 0 0 0,0-2 0 0 0,35-13 0 0 0,-35 4-2174 0 0,-12 7-2166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9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7685 0 0,'-12'7'3008'0'0,"-26"19"3923"0"0,36-24-6227 0 0,-1 0 0 0 0,0 1 0 0 0,1-1 0 0 0,-1 1 0 0 0,1-1 0 0 0,0 1 0 0 0,0 0 0 0 0,0 0 0 0 0,-3 6 830 0 0,26 0 671 0 0,11-9-938 0 0,60-7 0 0 0,-29 1-654 0 0,108-3 167 0 0,-12 1-6142 0 0,-109 2-2233 0 0,-17-1 4395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39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93 166 476 0 0,'0'0'1214'0'0,"-3"5"298"0"0,-6 13 1121 0 0,-1 1 0 0 0,2 1 0 0 0,1 0 0 0 0,0 0 0 0 0,-4 28 0 0 0,-11 67 9634 0 0,23-115-12250 0 0,-1 0 1 0 0,1 0-1 0 0,0-1 1 0 0,-1 1-1 0 0,1 0 1 0 0,-1-1-1 0 0,1 1 1 0 0,0 0-1 0 0,-1-1 1 0 0,1 1-1 0 0,-1-1 1 0 0,1 1 0 0 0,-1-1-1 0 0,1 1 1 0 0,-1-1-1 0 0,0 1 1 0 0,1-1-1 0 0,-1 0 1 0 0,0 1-1 0 0,1-1 1 0 0,-1 1-1 0 0,0-1 1 0 0,1-1-1 0 0,6-27 465 0 0,-1-32 114 0 0,-6 59-594 0 0,12-322-2 0 0,-11 324 0 0 0,-1 1 0 0 0,0-1 0 0 0,0 0 0 0 0,0 0 0 0 0,0 0 0 0 0,0 0 0 0 0,0 0 0 0 0,0 0 0 0 0,0 0 0 0 0,0 0 0 0 0,1 0 0 0 0,-1 0 0 0 0,0 0 0 0 0,0 1 0 0 0,0-1 0 0 0,0 0 0 0 0,0 0 0 0 0,0 0 0 0 0,0 0 0 0 0,1 0 0 0 0,-1 0 0 0 0,0 0 0 0 0,0 0 0 0 0,0 0 0 0 0,0 0 0 0 0,0 0 0 0 0,0 0 0 0 0,1 0 0 0 0,-1 0 0 0 0,0 0 0 0 0,0 0 0 0 0,0-1 0 0 0,0 1 0 0 0,0 0 0 0 0,0 0 0 0 0,1 0 0 0 0,-1 0 0 0 0,0 0 0 0 0,0 0 0 0 0,0 0 0 0 0,0 0 0 0 0,0 0 0 0 0,0 0 0 0 0,0 0 0 0 0,0-1 0 0 0,0 1 0 0 0,0 0 0 0 0,1 0 0 0 0,-1 0 0 0 0,0 0 0 0 0,0 0 0 0 0,0 0 0 0 0,0 0 0 0 0,0-1 0 0 0,0 1 0 0 0,0 0 0 0 0,0 0 0 0 0,0 0 0 0 0,0 0 0 0 0,0 0 0 0 0,0 0 0 0 0,0-1 0 0 0,0 1 0 0 0,0 0 0 0 0,0 0 0 0 0,0 0 0 0 0,0 0 0 0 0,5 4 0 0 0,1 1 0 0 0,-1 0 0 0 0,0 0 0 0 0,0 1 0 0 0,0 0 0 0 0,6 10 0 0 0,30 52 0 0 0,-18-28 0 0 0,-4-10 0 0 0,2-1 0 0 0,37 39 0 0 0,57 45 0 0 0,-105-103 0 0 0,2 2 0 0 0,-3-3 0 0 0,0-1 0 0 0,0 0 0 0 0,19 11-1 0 0,-27-18-29 0 0,-3-5-542 0 0,-2 0 546 0 0,1 0 1 0 0,0 1-1 0 0,-1 0 0 0 0,0-1 0 0 0,0 1 0 0 0,0 0 0 0 0,0 1 1 0 0,0-1-1 0 0,-1 1 0 0 0,1 0 0 0 0,-1 0 0 0 0,0 0 0 0 0,1 1 0 0 0,-1-1 1 0 0,0 1-1 0 0,-7 0 0 0 0,-19-5 43 0 0,-1 2 0 0 0,1 1 0 0 0,-1 2 1 0 0,1 1-1 0 0,-1 2 0 0 0,1 0 0 0 0,-1 3 0 0 0,-47 12 1 0 0,73-16-42 0 0,2 0-75 0 0,1 0 0 0 0,-1 0 1 0 0,0 0-1 0 0,1 1 0 0 0,-1-1 0 0 0,1 1 0 0 0,-1 0 0 0 0,-4 3 0 0 0,8-4 36 0 0,0-1 0 0 0,0 0 0 0 0,0 1-1 0 0,0-1 1 0 0,0 0 0 0 0,0 1 0 0 0,0-1-1 0 0,0 0 1 0 0,0 0 0 0 0,0 1 0 0 0,0-1 0 0 0,0 0-1 0 0,0 1 1 0 0,0-1 0 0 0,0 0 0 0 0,0 1-1 0 0,0-1 1 0 0,1 0 0 0 0,-1 0 0 0 0,0 1 0 0 0,0-1-1 0 0,0 0 1 0 0,0 1 0 0 0,1-1 0 0 0,-1 0-1 0 0,0 0 1 0 0,0 0 0 0 0,1 1 0 0 0,-1-1 0 0 0,0 0-1 0 0,0 0 1 0 0,1 0 0 0 0,-1 0 0 0 0,0 1-1 0 0,1-1 1 0 0,-1 0 0 0 0,0 0 0 0 0,0 0-1 0 0,1 0 1 0 0,14 5-2354 0 0,-1 0 0 0 0,1-1 1 0 0,24 3-1 0 0,1-2-800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0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271 538 7841 0 0,'0'0'8200'0'0,"-4"-3"-5557"0"0,-7-6-1536 0 0,0 0 1 0 0,0-1 0 0 0,1-1 0 0 0,1 0-1 0 0,0 0 1 0 0,0-1 0 0 0,-10-18-1 0 0,14 21-855 0 0,1-1-1 0 0,0 0 0 0 0,1-1 0 0 0,-1 1 0 0 0,2 0 1 0 0,0-1-1 0 0,0 0 0 0 0,1 1 0 0 0,0-1 1 0 0,1 0-1 0 0,1-14 0 0 0,1 8-128 0 0,0 0 0 0 0,2 0 0 0 0,0 0 0 0 0,0 0 0 0 0,2 1 0 0 0,0-1 0 0 0,1 1 0 0 0,1 1 0 0 0,18-29 0 0 0,-21 36-75 0 0,1 1 1 0 0,0-1 0 0 0,1 1 0 0 0,-1 0 0 0 0,1 1 0 0 0,1-1 0 0 0,-1 1 0 0 0,1 1-1 0 0,0 0 1 0 0,0 0 0 0 0,1 0 0 0 0,0 1 0 0 0,-1 0 0 0 0,1 1 0 0 0,1 0 0 0 0,-1 0-1 0 0,0 1 1 0 0,1 0 0 0 0,14-1 0 0 0,-16 4-49 0 0,0-1 0 0 0,0 1 0 0 0,0 0 0 0 0,0 1 0 0 0,0 0 0 0 0,0 0 0 0 0,-1 1 0 0 0,1 0 0 0 0,-1 0 0 0 0,8 5 0 0 0,-11-5 0 0 0,1-1 0 0 0,0 1 0 0 0,-1 1 0 0 0,1-1 0 0 0,-1 0 0 0 0,0 1 0 0 0,0 0 0 0 0,-1 0 0 0 0,1 0 0 0 0,-1 1 0 0 0,0-1 0 0 0,0 1 0 0 0,0 0 0 0 0,-1-1 0 0 0,3 8 0 0 0,-4-9 0 0 0,-1-1 0 0 0,1 0 0 0 0,-1 1 0 0 0,0-1 0 0 0,0 1 0 0 0,0-1 0 0 0,0 0 0 0 0,0 1 0 0 0,0-1 0 0 0,-1 0 0 0 0,1 1 0 0 0,-1-1 0 0 0,0 0 0 0 0,0 1 0 0 0,0-1 0 0 0,-1 3 0 0 0,-1-1 0 0 0,0 1 0 0 0,0-1 0 0 0,-1 0 0 0 0,1 0 0 0 0,-1-1 0 0 0,0 1 0 0 0,-4 3 0 0 0,-7 3 0 0 0,0-1 0 0 0,0 0 0 0 0,-22 8 0 0 0,3-3 0 0 0,0-1 0 0 0,-62 14 0 0 0,96-27 0 0 0,0 0 0 0 0,0 0 0 0 0,0 0 0 0 0,0 1 0 0 0,0-1 0 0 0,0 0 0 0 0,0 0 0 0 0,0 0 0 0 0,0 0 0 0 0,0 1 0 0 0,0-1 0 0 0,0 0 0 0 0,0 0 0 0 0,0 0 0 0 0,0 1 0 0 0,0-1 0 0 0,0 0 0 0 0,0 0 0 0 0,0 0 0 0 0,0 1 0 0 0,0-1 0 0 0,0 0 0 0 0,0 0 0 0 0,0 0 0 0 0,0 1 0 0 0,0-1 0 0 0,1 0 0 0 0,-1 0 0 0 0,0 0 0 0 0,0 0 0 0 0,0 0 0 0 0,0 1 0 0 0,0-1 0 0 0,1 0 0 0 0,-1 0 0 0 0,0 0 0 0 0,0 0 0 0 0,0 0 0 0 0,0 0 0 0 0,1 0 0 0 0,-1 0 0 0 0,0 1 0 0 0,0-1 0 0 0,0 0 0 0 0,1 0 0 0 0,-1 0 0 0 0,0 0 0 0 0,0 0 0 0 0,10 6 0 0 0,10 3 0 0 0,0-1 0 0 0,37 8 0 0 0,6 4 0 0 0,-37-11 0 0 0,38 21 0 0 0,-56-26 0 0 0,-1 1 0 0 0,0-1 0 0 0,-1 1 0 0 0,1 0 0 0 0,-1 1 0 0 0,0 0 0 0 0,0 0 0 0 0,-1 0 0 0 0,9 12 0 0 0,-13-16 0 0 0,0 0 0 0 0,1 0 0 0 0,-1 0 0 0 0,-1 1 0 0 0,1-1 0 0 0,0 0 0 0 0,0 0 0 0 0,-1 1 0 0 0,1-1 0 0 0,-1 0 0 0 0,0 1 0 0 0,0-1 0 0 0,0 1 0 0 0,0-1 0 0 0,0 0 0 0 0,0 1 0 0 0,-1-1 0 0 0,1 0 0 0 0,-1 1 0 0 0,0-1 0 0 0,0 0 0 0 0,1 0 0 0 0,-1 0 0 0 0,-1 1 0 0 0,1-1 0 0 0,0 0 0 0 0,0 0 0 0 0,-1-1 0 0 0,1 1 0 0 0,-1 0 0 0 0,0 0 0 0 0,1-1 0 0 0,-1 1 0 0 0,0-1 0 0 0,-3 3 0 0 0,-4 1 0 0 0,0 1 0 0 0,0-1 0 0 0,0-1 0 0 0,-1 1 0 0 0,0-2 0 0 0,-17 5 0 0 0,-3-2-41 0 0,-1-1 1 0 0,1-1-1 0 0,-1-2 0 0 0,1-1 0 0 0,-48-5 1 0 0,-149-35-539 0 0,225 39 400 0 0,-24-7-1057 0 0,12-1-3572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0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1040 0 0,'1'-12'2110'0'0,"-1"9"-1294"0"0,0 1 0 0 0,0-1 0 0 0,1 1 0 0 0,-1-1 0 0 0,1 1-1 0 0,-1 0 1 0 0,1-1 0 0 0,0 1 0 0 0,2-5 2068 0 0,-3 7-2640 0 0,1 0 0 0 0,-1-1 0 0 0,0 1 0 0 0,1 0 0 0 0,-1-1-1 0 0,0 1 1 0 0,1 0 0 0 0,-1 0 0 0 0,1-1 0 0 0,-1 1 0 0 0,0 0 0 0 0,1 0 0 0 0,-1 0 0 0 0,1-1-1 0 0,-1 1 1 0 0,1 0 0 0 0,-1 0 0 0 0,1 0 0 0 0,-1 0 0 0 0,1 0 0 0 0,-1 0 0 0 0,1 0-1 0 0,4 5 330 0 0,-1-1 0 0 0,1 1-1 0 0,-1 0 1 0 0,-1 0-1 0 0,1 0 1 0 0,-1 1-1 0 0,0-1 1 0 0,0 1-1 0 0,0 0 1 0 0,-1 0 0 0 0,0 0-1 0 0,0 0 1 0 0,2 12-1 0 0,1 11 775 0 0,2 46 0 0 0,-7-71-1203 0 0,3 42 818 0 0,3 78 1374 0 0,-10-44-9241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17 240 160 0 0,'-3'-7'699'0'0,"0"0"1"0"0,0-1-1 0 0,1 1 1 0 0,1-1-1 0 0,-1 0 1 0 0,1 0-1 0 0,0-12 1 0 0,1 15-259 0 0,1 1 0 0 0,0-1 0 0 0,0 0 0 0 0,0 1 1 0 0,0-1-1 0 0,1 1 0 0 0,0-1 0 0 0,0 1 0 0 0,0 0 1 0 0,0 0-1 0 0,1 0 0 0 0,-1 0 0 0 0,1 0 1 0 0,4-3-1 0 0,2-3 314 0 0,1 1 0 0 0,0 0 1 0 0,1 0-1 0 0,0 1 0 0 0,0 0 1 0 0,1 1-1 0 0,0 1 0 0 0,0 0 1 0 0,1 0-1 0 0,25-7 0 0 0,-29 11-298 0 0,0 0 0 0 0,0 1 0 0 0,0-1-1 0 0,0 2 1 0 0,0-1 0 0 0,0 1 0 0 0,15 3 0 0 0,-18-2-218 0 0,0 0 1 0 0,0 1-1 0 0,-1-1 1 0 0,1 1-1 0 0,0 1 1 0 0,-1-1 0 0 0,0 1-1 0 0,1 0 1 0 0,-1 0-1 0 0,0 1 1 0 0,-1 0 0 0 0,7 5-1 0 0,-9-7-115 0 0,1 1 1 0 0,-1 0-1 0 0,0-1 0 0 0,0 1 0 0 0,0 0 1 0 0,0 0-1 0 0,0 0 0 0 0,-1 0 0 0 0,1 0 1 0 0,-1 1-1 0 0,0-1 0 0 0,0 0 0 0 0,0 1 1 0 0,-1-1-1 0 0,1 7 0 0 0,-1-5-19 0 0,0 0 1 0 0,-1 1-1 0 0,1-1 0 0 0,-1 0 1 0 0,-1 0-1 0 0,1 0 0 0 0,-1 0 1 0 0,0-1-1 0 0,-4 9 0 0 0,-1-1-7 0 0,-1 0 0 0 0,0-1 0 0 0,-1 0 0 0 0,0-1 0 0 0,0 0 0 0 0,-1 0 0 0 0,-12 8 0 0 0,-9 3-1 0 0,1-2 0 0 0,-2-1 1 0 0,-1-1-1 0 0,-47 16 0 0 0,22-9 39 0 0,58-24-134 0 0,-1 0-1 0 0,1 0 1 0 0,0 0 0 0 0,0 0 0 0 0,-1 0 0 0 0,1 1 0 0 0,0-1 0 0 0,0 0 0 0 0,0 0 0 0 0,-1 0 0 0 0,1 0 0 0 0,0 0 0 0 0,0 0 0 0 0,-1 1 0 0 0,1-1 0 0 0,0 0 0 0 0,0 0 0 0 0,0 0 0 0 0,0 0 0 0 0,-1 1 0 0 0,1-1 0 0 0,0 0 0 0 0,0 0-1 0 0,0 0 1 0 0,0 1 0 0 0,0-1 0 0 0,0 0 0 0 0,-1 0 0 0 0,1 1 0 0 0,0-1 0 0 0,0 0 0 0 0,0 0 0 0 0,0 1 0 0 0,0-1 0 0 0,0 0 0 0 0,0 0 0 0 0,0 1 0 0 0,0-1 0 0 0,0 0 0 0 0,0 0 0 0 0,1 1 0 0 0,10 7 75 0 0,25 4 89 0 0,-32-11-129 0 0,304 107 451 0 0,-264-92-469 0 0,-3-6-728 0 0,-38-10-170 0 0,17-12-6905 0 0,-12 4 3883 0 0,3-3 560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1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0 812 0 0,'0'0'11574'0'0,"1"6"-9539"0"0,38 174 11237 0 0,-28-154-14658 0 0,-7-19-1545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167 230 652 0 0,'-12'-24'1847'0'0,"-1"0"-1"0"0,-2 1 1 0 0,-28-35-1 0 0,-24-20 8288 0 0,55 65-7716 0 0,8 6-569 0 0,4 7-1809 0 0,0 0 0 0 0,0 0 0 0 0,0 0 0 0 0,0 0 0 0 0,0 0 0 0 0,0 0 0 0 0,0-1 0 0 0,0 1 0 0 0,0 0 0 0 0,0 0-1 0 0,0 0 1 0 0,0 0 0 0 0,0 0 0 0 0,0 0 0 0 0,0 0 0 0 0,1-1 0 0 0,-1 1 0 0 0,0 0 0 0 0,0 0 0 0 0,0 0 0 0 0,0 0 0 0 0,0 0 0 0 0,0 0 0 0 0,0 0 0 0 0,0 0-1 0 0,0 0 1 0 0,1 0 0 0 0,-1 0 0 0 0,0 0 0 0 0,0 0 0 0 0,0-1 0 0 0,0 1 0 0 0,0 0 0 0 0,0 0 0 0 0,0 0 0 0 0,1 0 0 0 0,-1 0 0 0 0,0 0 0 0 0,0 0 0 0 0,0 0-1 0 0,0 0 1 0 0,0 0 0 0 0,0 0 0 0 0,1 1 0 0 0,-1-1 0 0 0,0 0 0 0 0,0 0 0 0 0,0 0 0 0 0,0 0 0 0 0,0 0 0 0 0,0 0 0 0 0,0 0 0 0 0,0 0 0 0 0,1 0 0 0 0,-1 0 0 0 0,0 0-1 0 0,0 0 1 0 0,0 0 0 0 0,0 1 0 0 0,0-1 0 0 0,0 0 0 0 0,0 0 0 0 0,0 0 0 0 0,0 0 0 0 0,49 26-1915 0 0,35 27-5584 0 0,-48-30 4767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2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59 280 0 0,'1'-2'402'0'0,"-1"0"1"0"0,0 0-1 0 0,-1-1 0 0 0,1 1 1 0 0,0 0-1 0 0,-1 0 0 0 0,1-1 0 0 0,-1 1 1 0 0,0 0-1 0 0,0 0 0 0 0,1 0 1 0 0,-2 0-1 0 0,1 0 0 0 0,0 0 1 0 0,0 0-1 0 0,-1 0 0 0 0,1 0 1 0 0,0 1-1 0 0,-1-1 0 0 0,0 1 0 0 0,-2-3 1 0 0,0 2-25 0 0,1 0 0 0 0,-1 0 0 0 0,0 1 0 0 0,0 0 0 0 0,1 0 0 0 0,-1 0 0 0 0,0 0 0 0 0,0 0-1 0 0,0 1 1 0 0,0-1 0 0 0,-6 1 0 0 0,-5 1 326 0 0,0 1 0 0 0,1 0 0 0 0,-1 1-1 0 0,1 1 1 0 0,-24 8 0 0 0,16-3 196 0 0,1 0 1 0 0,0 2-1 0 0,1 1 1 0 0,-25 17-1 0 0,36-22-512 0 0,1-1-1 0 0,0 1 0 0 0,0 1 1 0 0,1-1-1 0 0,0 1 1 0 0,0 1-1 0 0,1-1 0 0 0,0 1 1 0 0,0 0-1 0 0,1 0 0 0 0,-6 17 1 0 0,9-21-311 0 0,1 0 0 0 0,0 0 0 0 0,0 0 0 0 0,0 0 0 0 0,0 0 0 0 0,1 0 0 0 0,0 1 0 0 0,0-1 0 0 0,1 0 0 0 0,-1 0 0 0 0,1 0 1 0 0,0 0-1 0 0,0 0 0 0 0,3 7 0 0 0,-1-6 117 0 0,1 1 0 0 0,-1-1 0 0 0,1 0 0 0 0,0 0 0 0 0,0 0 0 0 0,1-1 0 0 0,0 1-1 0 0,0-1 1 0 0,8 6 0 0 0,0-2 99 0 0,1 1-1 0 0,0-2 1 0 0,0 1-1 0 0,1-2 0 0 0,0 0 1 0 0,1-1-1 0 0,-1-1 1 0 0,18 4-1 0 0,-2-2-330 0 0,0-2 1 0 0,0-1-1 0 0,55-1 1 0 0,-67-3-21 0 0,-1-2-1 0 0,1 0 1 0 0,0-1 0 0 0,-1-1 0 0 0,1 0-1 0 0,-1-1 1 0 0,26-12 0 0 0,-33 11-935 0 0,0 0 1 0 0,-1-1-1 0 0,0 0 1 0 0,16-15-1 0 0,12-18-7329 0 0,-20 19 5089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3:5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0 628 0 0,'0'0'4725'0'0,"-4"2"-3469"0"0,-9 2-108 0 0,0 2 1 0 0,0-1-1 0 0,1 2 0 0 0,0 0 0 0 0,-13 10 1 0 0,-61 51 2803 0 0,58-44-2911 0 0,12-11-607 0 0,-5 4 331 0 0,-30 31 0 0 0,61-42-5802 0 0,1-8 2463 0 0,5-2 370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1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125 220 492 0 0,'-46'111'3076'0'0,"26"-68"77"0"0,2 0 0 0 0,-18 74 0 0 0,31-92-105 0 0,9-17 3716 0 0,7-29-6292 0 0,-2 0 0 0 0,0 0 0 0 0,-1-1 0 0 0,7-38 0 0 0,14-102 265 0 0,-23 121-533 0 0,25-169 522 0 0,-31 210-725 0 0,0 0 0 0 0,0-1 1 0 0,0 1-1 0 0,0-1 0 0 0,0 1 1 0 0,0 0-1 0 0,0-1 0 0 0,0 1 1 0 0,0 0-1 0 0,0-1 0 0 0,0 1 1 0 0,0 0-1 0 0,1 0 0 0 0,-1-1 1 0 0,0 1-1 0 0,0 0 1 0 0,0-1-1 0 0,0 1 0 0 0,1 0 1 0 0,-1 0-1 0 0,0-1 0 0 0,0 1 1 0 0,1 0-1 0 0,-1 0 0 0 0,0-1 1 0 0,0 1-1 0 0,1 0 0 0 0,-1 0 1 0 0,0 0-1 0 0,1 0 0 0 0,-1 0 1 0 0,0-1-1 0 0,1 1 0 0 0,0 0 1 0 0,8 8 25 0 0,7 19 3 0 0,47 121 74 0 0,-40-89-28 0 0,44 83 0 0 0,-65-140-74 0 0,16 32 55 0 0,2-1 0 0 0,2-1 1 0 0,1 0-1 0 0,35 36 0 0 0,-56-65-85 0 0,1-1 1 0 0,-1 0 0 0 0,1 1-1 0 0,0-1 1 0 0,-1-1 0 0 0,1 1-1 0 0,0 0 1 0 0,0-1-1 0 0,1 1 1 0 0,-1-1 0 0 0,0 0-1 0 0,0 0 1 0 0,6 1-1 0 0,-7-2-116 0 0,13-16-578 0 0,-14 15 699 0 0,-1-1 0 0 0,0 1 0 0 0,0-1 0 0 0,0 1 0 0 0,0-1 0 0 0,0 0 0 0 0,0 1 0 0 0,0-1 0 0 0,0 1 0 0 0,-1-1 0 0 0,1 0 0 0 0,-1 1 0 0 0,1-1 0 0 0,-1 1 0 0 0,0 0 0 0 0,1-1 0 0 0,-1 1 0 0 0,0-1 0 0 0,-1-1 0 0 0,-1 1-2 0 0,1-1 0 0 0,-1 0 0 0 0,0 1 1 0 0,0 0-1 0 0,0 0 0 0 0,0 0 0 0 0,0 0 0 0 0,-5-2 0 0 0,-4-1-14 0 0,0 1 0 0 0,0 0 0 0 0,0 1 0 0 0,-14-2 0 0 0,-2 1-150 0 0,-1 1 0 0 0,1 1 0 0 0,-1 1 1 0 0,1 2-1 0 0,-1 1 0 0 0,1 1 0 0 0,-48 12 0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2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120 227 712 0 0,'0'0'10990'0'0,"-2"3"-9037"0"0,-6 18 964 0 0,1 0 0 0 0,-5 28 0 0 0,-7 21 643 0 0,-28 65 3241 0 0,47-135-6801 0 0,0 0 0 0 0,-1 0 0 0 0,1 0 0 0 0,0 0 0 0 0,0 0 0 0 0,0 0 0 0 0,0 0 0 0 0,0 0 0 0 0,0 0 0 0 0,0 0 0 0 0,0 0 0 0 0,0 0 0 0 0,0 0 0 0 0,0-1 0 0 0,-1 1 0 0 0,1 0 0 0 0,0 0 0 0 0,0 0 0 0 0,0 0 0 0 0,0 0 0 0 0,0 0 0 0 0,0 0 0 0 0,0 0 0 0 0,0 0 0 0 0,0 0 0 0 0,-1 0 0 0 0,1 0 0 0 0,0 0 0 0 0,0 0 0 0 0,0 0 0 0 0,0 0 0 0 0,0 1 0 0 0,0-1 0 0 0,0 0 0 0 0,0 0 0 0 0,0 0 0 0 0,0 0 0 0 0,0 0 0 0 0,-1 0 0 0 0,1 0 0 0 0,0 0 0 0 0,0 0 0 0 0,0 0 0 0 0,0 0 0 0 0,0 0 0 0 0,0 0 0 0 0,0 0 0 0 0,0 1 0 0 0,0-1 0 0 0,0 0 0 0 0,0 0 0 0 0,0 0 0 0 0,0 0 0 0 0,0 0 0 0 0,0 0 0 0 0,0 0 0 0 0,0 0 0 0 0,-2-6 0 0 0,0-1 0 0 0,1 0 0 0 0,0 0 0 0 0,0 0 0 0 0,1 0 0 0 0,0-7 0 0 0,4-54 0 0 0,-1 31 0 0 0,27-275 0 0 0,-22 269 0 0 0,-4 34 0 0 0,-4 9 0 0 0,0 0 0 0 0,0 0 0 0 0,0 0 0 0 0,0-1 0 0 0,1 1 0 0 0,-1 0 0 0 0,0 0 0 0 0,0 0 0 0 0,0 0 0 0 0,1 0 0 0 0,-1-1 0 0 0,0 1 0 0 0,0 0 0 0 0,1 0 0 0 0,-1 0 0 0 0,0 0 0 0 0,0 0 0 0 0,1 0 0 0 0,-1 0 0 0 0,0 0 0 0 0,0 0 0 0 0,1 0 0 0 0,-1 0 0 0 0,0 0 0 0 0,0 0 0 0 0,1 0 0 0 0,-1 0 0 0 0,0 0 0 0 0,1 0 0 0 0,2 2 0 0 0,1 0 0 0 0,-1 0 0 0 0,0 0 0 0 0,1 1 0 0 0,-1-1 0 0 0,0 1 0 0 0,0 0 0 0 0,-1 0 0 0 0,5 5 0 0 0,23 34 0 0 0,-16-21 0 0 0,25 34 0 0 0,4-1 0 0 0,88 87 0 0 0,4-28 0 0 0,-113-97 0 0 0,1-2 0 0 0,0 0 0 0 0,0-1 0 0 0,37 13 0 0 0,-57-24 0 0 0,-2-2 0 0 0,-1 0 0 0 0,1 1 0 0 0,-1-1 0 0 0,0 0 0 0 0,1 0 0 0 0,-1 0 0 0 0,0 0 0 0 0,1 0 0 0 0,-1 0 0 0 0,0 0 0 0 0,1 0 0 0 0,-1 0 0 0 0,1 0 0 0 0,-1 0 0 0 0,0 0 0 0 0,1-1 0 0 0,-1 1 0 0 0,0 0 0 0 0,1 0 0 0 0,-1 0 0 0 0,0 0 0 0 0,1-1 0 0 0,-1 1 0 0 0,1 0 0 0 0,0-8 0 0 0,-2 5-9 0 0,-1 0-1 0 0,1 1 1 0 0,-1-1 0 0 0,1 1-1 0 0,-1-1 1 0 0,0 1 0 0 0,0 0-1 0 0,0 0 1 0 0,0 0 0 0 0,-5-3-1 0 0,-27-19-177 0 0,28 20 153 0 0,-35-19-120 0 0,-1 2 0 0 0,-63-22 0 0 0,60 26 141 0 0,0 2-1 0 0,-53-10 1 0 0,79 21 58 0 0,1 2 1 0 0,-1 0-1 0 0,0 1 1 0 0,0 0-1 0 0,0 2 1 0 0,0 0-1 0 0,0 2 1 0 0,-20 4-1 0 0,37-6-79 0 0,0-1-1 0 0,-1 1 0 0 0,1-1 0 0 0,0 1 1 0 0,0 0-1 0 0,0 0 0 0 0,0 0 1 0 0,0 0-1 0 0,0 1 0 0 0,0-1 0 0 0,1 0 1 0 0,-1 1-1 0 0,0-1 0 0 0,-1 3 1 0 0,3-3-468 0 0,1 1-178 0 0,3 0 142 0 0,1 1-1 0 0,-1 0 1 0 0,0-1-1 0 0,0 0 1 0 0,1 0-1 0 0,0 0 1 0 0,-1-1 0 0 0,7 2-1 0 0,42 7-5877 0 0,-49-10 6137 0 0,38 4-2995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3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67 108 0 0,'-2'-4'659'0'0,"0"0"-1"0"0,0 0 1 0 0,0 1 0 0 0,-1-1-1 0 0,1 1 1 0 0,-1-1 0 0 0,0 1-1 0 0,0 0 1 0 0,0 0 0 0 0,-1 0-1 0 0,1 1 1 0 0,-1-1 0 0 0,1 1-1 0 0,-5-2 1 0 0,1 1 17 0 0,0 0 0 0 0,0 0 0 0 0,-1 1 0 0 0,1 0 0 0 0,0 1 0 0 0,-1 0 0 0 0,-11-1 0 0 0,1 2 170 0 0,1 1-1 0 0,-1 0 1 0 0,0 2-1 0 0,1 0 1 0 0,-1 0-1 0 0,-19 8 1 0 0,21-5-214 0 0,1 0 1 0 0,0 1 0 0 0,0 1-1 0 0,1 0 1 0 0,0 1 0 0 0,-15 12-1 0 0,24-17-353 0 0,0 1-1 0 0,0-1 1 0 0,0 1-1 0 0,0 0 1 0 0,1 0-1 0 0,0 0 1 0 0,0 0-1 0 0,1 1 1 0 0,-1 0-1 0 0,1-1 1 0 0,0 1-1 0 0,1 1 1 0 0,-1-1-1 0 0,1 0 1 0 0,1 1-1 0 0,-1-1 1 0 0,1 0-1 0 0,-1 8 1 0 0,3-10-214 0 0,-1 0 1 0 0,1 0-1 0 0,0 0 1 0 0,0 0 0 0 0,0-1-1 0 0,0 1 1 0 0,0 0-1 0 0,1-1 1 0 0,0 1-1 0 0,0-1 1 0 0,0 0-1 0 0,0 1 1 0 0,0-1-1 0 0,1 0 1 0 0,0 0-1 0 0,3 3 1 0 0,2 1 58 0 0,1 0-1 0 0,0 0 1 0 0,0 0-1 0 0,13 6 1 0 0,-1-3-398 0 0,0 0-1 0 0,1-1 1 0 0,0-1-1 0 0,0-2 1 0 0,1 0-1 0 0,0-1 1 0 0,30 3 0 0 0,-37-7 16 0 0,0 0 1 0 0,-1-1 0 0 0,1-1-1 0 0,0 0 1 0 0,0-1-1 0 0,0 0 1 0 0,-1-2 0 0 0,0 0-1 0 0,1 0 1 0 0,-1-2 0 0 0,25-12-1 0 0,-31 13-499 0 0,0-2 0 0 0,0 0-1 0 0,0 0 1 0 0,-1 0 0 0 0,0-1-1 0 0,9-11 1 0 0,37-57-2950 0 0,-3 3 4056 0 0,-51 72-191 0 0,1 1 0 0 0,-1-1 0 0 0,1 0 0 0 0,0 1 0 0 0,-1-1 0 0 0,1 1 0 0 0,0-1 0 0 0,-1 1 0 0 0,1-1 0 0 0,0 1 0 0 0,0 0 0 0 0,-1-1 0 0 0,1 1 0 0 0,0 0 0 0 0,0-1 0 0 0,0 1 0 0 0,-1 0 0 0 0,1 0 0 0 0,0 0 0 0 0,0 0 0 0 0,0 0 0 0 0,0 0 0 0 0,-1 0 0 0 0,1 0 0 0 0,0 0 0 0 0,0 0 0 0 0,0 0 0 0 0,-1 1 0 0 0,1-1 0 0 0,0 0 0 0 0,0 1 0 0 0,0-1 0 0 0,-1 0 0 0 0,1 1 0 0 0,0-1 0 0 0,-1 1 0 0 0,1-1 0 0 0,0 1 0 0 0,-1-1 0 0 0,1 1 0 0 0,0 1 0 0 0,5 3 603 0 0,-2 1 0 0 0,1 0 0 0 0,7 12 0 0 0,-6-8-298 0 0,6 10 437 0 0,15 19 856 0 0,-25-36-1976 0 0,0-1 1 0 0,0 1-1 0 0,1-1 1 0 0,-1 0-1 0 0,1 1 1 0 0,0-1-1 0 0,-1 0 1 0 0,1 0-1 0 0,0-1 1 0 0,5 3-1 0 0,4-2-3787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3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147 365 684 0 0,'-8'-38'1285'0'0,"-2"2"0"0"0,-20-50 1 0 0,16 53 1535 0 0,-2-1 1 0 0,-31-46 0 0 0,47 80-2762 0 0,-3-3 530 0 0,1 0-1 0 0,0-1 1 0 0,0 1-1 0 0,0 0 1 0 0,0-1-1 0 0,0 1 1 0 0,1-1-1 0 0,0 0 1 0 0,-1 0-1 0 0,2 1 1 0 0,-1-1-1 0 0,0-5 1 0 0,1 8-520 0 0,0 1 1 0 0,0 0 0 0 0,1-1 0 0 0,-1 1 0 0 0,1-1 0 0 0,-1 1 0 0 0,0 0 0 0 0,1-1 0 0 0,-1 1 0 0 0,1 0 0 0 0,-1-1 0 0 0,1 1 0 0 0,-1 0 0 0 0,1 0 0 0 0,-1 0 0 0 0,1-1-1 0 0,-1 1 1 0 0,1 0 0 0 0,-1 0 0 0 0,1 0 0 0 0,-1 0 0 0 0,1 0 0 0 0,-1 0 0 0 0,1 0 0 0 0,-1 0 0 0 0,1 0 0 0 0,-1 0 0 0 0,1 0 0 0 0,-1 0 0 0 0,2 1 0 0 0,16 2 200 0 0,-17-2-259 0 0,26 7-1640 0 0,0 2 1 0 0,-1 0-1 0 0,44 26 0 0 0,-44-23-107 0 0,45 25-829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4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 84 312 0 0,'-30'-13'3605'0'0,"15"6"698"0"0,-35-11 1 0 0,44 16-3521 0 0,-1 1 0 0 0,1 0-1 0 0,-1 0 1 0 0,0 0 0 0 0,0 1-1 0 0,1 0 1 0 0,-1 1 0 0 0,-12 1-1 0 0,7 1-257 0 0,1 1-1 0 0,-1 0 0 0 0,1 0 0 0 0,-1 1 0 0 0,1 0 0 0 0,1 1 1 0 0,-1 1-1 0 0,1 0 0 0 0,0 0 0 0 0,1 1 0 0 0,-11 10 1 0 0,14-12-220 0 0,0 0 0 0 0,0 1 1 0 0,0 0-1 0 0,1 0 0 0 0,1 1 1 0 0,-1-1-1 0 0,1 1 0 0 0,0 0 1 0 0,1 0-1 0 0,0 1 0 0 0,0-1 1 0 0,1 1-1 0 0,0-1 0 0 0,0 1 1 0 0,1 0-1 0 0,0 12 1 0 0,1-15-259 0 0,1 1 1 0 0,0-1 0 0 0,1 0 0 0 0,-1 0 0 0 0,1 1 0 0 0,1-1 0 0 0,-1 0 0 0 0,1-1 0 0 0,0 1 0 0 0,0 0 0 0 0,1-1 0 0 0,0 0 0 0 0,0 0 0 0 0,0 0 0 0 0,0 0 0 0 0,1-1 0 0 0,0 1 0 0 0,0-1-1 0 0,0 0 1 0 0,0-1 0 0 0,1 1 0 0 0,9 4 0 0 0,-4-3 3 0 0,0 0 1 0 0,1 0-1 0 0,-1-1 0 0 0,1-1 0 0 0,-1 0 1 0 0,1-1-1 0 0,0 0 0 0 0,0 0 0 0 0,0-1 1 0 0,0-1-1 0 0,17-1 0 0 0,-25 0-51 0 0,1 1 0 0 0,-1-1 0 0 0,0 1 0 0 0,1-1 0 0 0,-1-1 0 0 0,0 1 0 0 0,0 0 0 0 0,0-1 0 0 0,0 0 0 0 0,0 0 0 0 0,-1 0 0 0 0,1-1 0 0 0,0 1 0 0 0,-1-1 0 0 0,0 0 0 0 0,1 0 0 0 0,-1 0 0 0 0,-1 0 0 0 0,1 0 0 0 0,0-1 0 0 0,-1 1 0 0 0,1-1 0 0 0,-1 0 0 0 0,0 0 0 0 0,0 0 0 0 0,-1 0 0 0 0,1 0 0 0 0,-1 0 0 0 0,0 0 0 0 0,0-1 0 0 0,0 1 0 0 0,-1 0 0 0 0,0 0 0 0 0,1-1 0 0 0,-2 1 0 0 0,1-1 0 0 0,0 1 0 0 0,-1 0 0 0 0,0 0 0 0 0,-1-7 0 0 0,-3-4-152 0 0,0-1 0 0 0,0 1 0 0 0,-2 1-1 0 0,0-1 1 0 0,0 1 0 0 0,-1 0 0 0 0,-1 1 0 0 0,0 0 0 0 0,-22-23-1 0 0,6 11-653 0 0,-2 0 0 0 0,-1 2 0 0 0,-40-26 0 0 0,66 47-574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171 304 9277 0 0,'-38'-75'9579'0'0,"-28"-31"-2771"0"0,2 3-1967 0 0,62 89-3701 0 0,2 13-1158 0 0,0 1 1 0 0,0 0-1 0 0,1-1 0 0 0,-1 1 0 0 0,0 0 0 0 0,0-1 0 0 0,0 1 0 0 0,1 0 0 0 0,-1 0 0 0 0,0-1 0 0 0,0 1 0 0 0,1 0 0 0 0,-1 0 0 0 0,0-1 0 0 0,1 1 0 0 0,-1 0 0 0 0,0 0 0 0 0,1 0 0 0 0,-1 0 0 0 0,0-1 0 0 0,1 1 0 0 0,-1 0 0 0 0,0 0 0 0 0,1 0 0 0 0,-1 0 1 0 0,0 0-1 0 0,1 0 0 0 0,-1 0 0 0 0,1 0 0 0 0,-1 0 0 0 0,0 0 0 0 0,1 0 0 0 0,-1 0 0 0 0,0 0 0 0 0,1 1 0 0 0,-1-1 0 0 0,0 0 0 0 0,1 0 0 0 0,-1 0 0 0 0,0 0 0 0 0,1 1 0 0 0,-1-1 0 0 0,0 0 0 0 0,0 0 0 0 0,1 0 0 0 0,-1 1 0 0 0,0-1 0 0 0,1 1 0 0 0,24 17-2519 0 0,-1 0 0 0 0,31 33-1 0 0,-27-25-1661 0 0,1 0 950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4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54 876 0 0,'-11'166'15344'0'0,"10"-113"-10624"0"0,-3 0 1 0 0,-16 88 0 0 0,19-137-4380 0 0,0-1 0 0 0,-1 1-1 0 0,1-1 1 0 0,-1 1 0 0 0,0-1-1 0 0,-2 5 1 0 0,0-7-341 0 0,3-1 0 0 0,0 0 0 0 0,0 0 0 0 0,0 0 0 0 0,0 0 0 0 0,0 0 0 0 0,0-1 0 0 0,0 1 0 0 0,0-1 0 0 0,0 1 0 0 0,0 0 0 0 0,1-1 0 0 0,-1 1 0 0 0,0-1 0 0 0,0 0 0 0 0,0 1 0 0 0,1-1 0 0 0,-1 0 0 0 0,0 0 0 0 0,0 1 0 0 0,1-1 0 0 0,-1 0 0 0 0,1 0 0 0 0,-1 0 0 0 0,1 0 0 0 0,-1 0 0 0 0,1 1 0 0 0,0-1 0 0 0,-1 0 0 0 0,1 0 0 0 0,0 0 0 0 0,0 0 0 0 0,-1 0 0 0 0,1 0 0 0 0,0-2 0 0 0,0-1 0 0 0,-2-4 0 0 0,0 0 0 0 0,1 0 0 0 0,0-1 0 0 0,1 1 0 0 0,-1 0 0 0 0,2-1 0 0 0,2-16 0 0 0,-3 21 0 0 0,1 1 0 0 0,-1-1 0 0 0,1 0 0 0 0,0 1 0 0 0,0-1 0 0 0,1 0 0 0 0,-1 1 0 0 0,1-1 0 0 0,0 1 0 0 0,0 0 0 0 0,0 0 0 0 0,0 0 0 0 0,1 0 0 0 0,-1 0 0 0 0,1 0 0 0 0,0 0 0 0 0,-1 1 0 0 0,1-1 0 0 0,7-3 0 0 0,-8 5 0 0 0,1 1 0 0 0,0-1 0 0 0,-1 1 0 0 0,1 0 0 0 0,0 0 0 0 0,-1 0 0 0 0,1 0 0 0 0,0 0 0 0 0,-1 0 0 0 0,1 1 0 0 0,-1-1 0 0 0,1 1 0 0 0,0 0 0 0 0,-1 0 0 0 0,1 0 0 0 0,-1 0 0 0 0,0 0 0 0 0,1 0 0 0 0,3 4 0 0 0,6 3 0 0 0,1 2 0 0 0,12 11 0 0 0,-18-14 0 0 0,12 10 0 0 0,169 136 0 0 0,-163-136 0 0 0,1-1 0 0 0,0-1 0 0 0,1-1 0 0 0,1-1 0 0 0,0-2 0 0 0,1-1 0 0 0,33 8 0 0 0,-57-17 0 0 0,-1 0 0 0 0,1-1 0 0 0,0 1 0 0 0,0-1 0 0 0,0 0 0 0 0,0 0 0 0 0,-1 0 0 0 0,1-1 0 0 0,0 0 0 0 0,0 0 0 0 0,-1 0 0 0 0,1 0 0 0 0,0-1 0 0 0,-1 0 0 0 0,1 0 0 0 0,5-4 0 0 0,-6 3 0 0 0,-1 1 0 0 0,1-1 0 0 0,-1-1 0 0 0,0 1 0 0 0,-1 0 0 0 0,1-1 0 0 0,-1 0 0 0 0,1 1 0 0 0,-1-1 0 0 0,0 0 0 0 0,0 0 0 0 0,-1 0 0 0 0,1 0 0 0 0,-1-1 0 0 0,0 1 0 0 0,0 0 0 0 0,0-1 0 0 0,0-4 0 0 0,0-17 0 0 0,0 0 0 0 0,-2 1 0 0 0,-1-1 0 0 0,-1 0 0 0 0,-9-37 0 0 0,2 26 0 0 0,-1 0 0 0 0,-2 1 0 0 0,-19-37 0 0 0,16 44 0 0 0,-37-50 0 0 0,-2-3 0 0 0,54 79-105 0 0,2 3-963 0 0,1 0 667 0 0,0 0 0 0 0,-1 1 0 0 0,1-1 0 0 0,0 1 0 0 0,-1-1 0 0 0,1 1 0 0 0,-1 0 0 0 0,1 0 0 0 0,-1 0 0 0 0,3 1 0 0 0,3 3-1090 0 0,22 9-2792 0 0,0 3 616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45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10885 0 0,'-6'0'21594'0'0,"0"2"-21406"0"0,16 12-7549 0 0,-2-8 3141 0 0,2-2 704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53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12 768 0 0,'0'0'10182'0'0,"3"2"-8688"0"0,2-1-906 0 0,-1 1 1 0 0,1 0-1 0 0,0-1 1 0 0,0 0-1 0 0,0 0 1 0 0,0-1-1 0 0,0 1 0 0 0,6-1 1 0 0,48-4 1958 0 0,-27 2-1695 0 0,10 0 86 0 0,285 0 6623 0 0,-311 3-6995 0 0,0 0 0 0 0,27-4-1 0 0,5-8-4217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5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19 5432 0 0,'-17'-10'9530'0'0,"3"1"-48"0"0,30 17-7888 0 0,11 2-621 0 0,0-2 1 0 0,1 0-1 0 0,39 5 0 0 0,4 1 12 0 0,-29-6-640 0 0,-26-6-342 0 0,1 2 1 0 0,-1 0 0 0 0,29 11 0 0 0,-44-14-7 0 0,0-1 0 0 0,0 1 0 0 0,0 0 1 0 0,0 0-1 0 0,-1 0 0 0 0,1 0 0 0 0,0 0 1 0 0,0 0-1 0 0,-1 0 0 0 0,1 0 0 0 0,-1 0 1 0 0,1 0-1 0 0,-1 0 0 0 0,1 0 0 0 0,-1 1 1 0 0,0-1-1 0 0,1 0 0 0 0,-1 0 0 0 0,0 0 1 0 0,0 1-1 0 0,0-1 0 0 0,0 0 1 0 0,0 0-1 0 0,0 1 0 0 0,0-1 0 0 0,0 0 1 0 0,-1 0-1 0 0,1 0 0 0 0,0 1 0 0 0,-1-1 1 0 0,0 2-1 0 0,-20 43 6 0 0,17-39-7 0 0,-57 99 195 0 0,-133 176 0 0 0,122-184 543 0 0,15-21-270 0 0,53-71-464 0 0,0-3-15 0 0,4-2-132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5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0 152 472 0 0,'0'0'5030'0'0,"2"3"-3607"0"0,2 3-559 0 0,0 1 0 0 0,-1-1-1 0 0,0 1 1 0 0,0 0 0 0 0,0 0 0 0 0,-1 0-1 0 0,2 13 1 0 0,7 57 3043 0 0,-9-59-3148 0 0,2 35 1527 0 0,3 0 1 0 0,15 57 0 0 0,-21-104-885 0 0,0-7-543 0 0,-4-16-285 0 0,-6-38-471 0 0,8 29-7 0 0,-3-18 178 0 0,3-1-1 0 0,2 1 0 0 0,9-66 0 0 0,-8 97-184 0 0,2 0 0 0 0,-1 0 0 0 0,2 0 0 0 0,-1 0 0 0 0,2 0 0 0 0,11-18 0 0 0,-12 23-37 0 0,0 1 1 0 0,1 0-1 0 0,0 0 0 0 0,0 0 0 0 0,1 1 0 0 0,-1 0 1 0 0,2 0-1 0 0,-1 0 0 0 0,1 1 0 0 0,15-8 0 0 0,-20 12-39 0 0,-1-1 0 0 0,1 1 0 0 0,0 0 0 0 0,0 0 0 0 0,-1 0 0 0 0,1 0 0 0 0,0 1-1 0 0,0-1 1 0 0,0 1 0 0 0,0 0 0 0 0,0 0 0 0 0,0 0 0 0 0,0 0 0 0 0,0 0-1 0 0,0 1 1 0 0,0-1 0 0 0,0 1 0 0 0,0 0 0 0 0,-1 0 0 0 0,1 0 0 0 0,0 0-1 0 0,0 0 1 0 0,-1 1 0 0 0,1-1 0 0 0,-1 1 0 0 0,1 0 0 0 0,-1 0 0 0 0,0 0 0 0 0,0 0-1 0 0,0 0 1 0 0,0 0 0 0 0,3 4 0 0 0,-3-3-19 0 0,0 1-1 0 0,0-1 1 0 0,-1 1 0 0 0,1-1-1 0 0,-1 1 1 0 0,0 0 0 0 0,0 0-1 0 0,0 0 1 0 0,0-1 0 0 0,-1 1-1 0 0,1 0 1 0 0,-1 0 0 0 0,0 0-1 0 0,0 0 1 0 0,-1 0 0 0 0,1 0-1 0 0,-1 0 1 0 0,0 0 0 0 0,0 0-1 0 0,0-1 1 0 0,0 1-1 0 0,-1 0 1 0 0,0-1 0 0 0,-3 7 0 0 0,-6 6-25 0 0,0-1 0 0 0,-1 0 1 0 0,0-1-1 0 0,-1 0 1 0 0,-1-1-1 0 0,0-1 0 0 0,-1 0 1 0 0,0 0-1 0 0,-1-2 1 0 0,0 0-1 0 0,0-1 1 0 0,-1 0-1 0 0,-24 7 0 0 0,-23 6-126 0 0,63-22 123 0 0,6-1-5 0 0,13 0 99 0 0,-1 0-1 0 0,1 1 0 0 0,0 1 1 0 0,0 1-1 0 0,0 0 0 0 0,-1 1 1 0 0,1 1-1 0 0,-1 1 0 0 0,0 0 1 0 0,0 1-1 0 0,0 1 0 0 0,-1 1 1 0 0,0 0-1 0 0,-1 1 1 0 0,17 12-1 0 0,-26-14 16 0 0,1-1 1 0 0,-1 1-1 0 0,0 0 1 0 0,9 14 0 0 0,8 11 518 0 0,-22-32-737 0 0,0 1 0 0 0,-1-1 0 0 0,1 0 0 0 0,0 1 0 0 0,-1-1 0 0 0,1 0 0 0 0,0 1 0 0 0,0-1 1 0 0,-1 0-1 0 0,1 0 0 0 0,0 0 0 0 0,0 0 0 0 0,-1 0 0 0 0,1 0 0 0 0,0 0 0 0 0,0 0 0 0 0,0 0 0 0 0,-1 0 0 0 0,1 0 0 0 0,0 0 0 0 0,0 0 0 0 0,1-1 1 0 0,22-9-5439 0 0,-11 5 919 0 0,3-1 1458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0 174 428 0 0,'0'0'2620'0'0,"4"3"-1047"0"0,1 2-888 0 0,1 0 0 0 0,0 1 0 0 0,-1 0 0 0 0,0 0 0 0 0,-1 0 0 0 0,1 0 0 0 0,4 11 0 0 0,28 58 2437 0 0,-24-46-1948 0 0,-5-12-473 0 0,5 14 706 0 0,2-1 1 0 0,1-1-1 0 0,1 0 1 0 0,35 44-1 0 0,-49-71-1147 0 0,-1 0-1 0 0,0 0 1 0 0,1-1-1 0 0,-1 1 1 0 0,1 0-1 0 0,-1-1 0 0 0,1 1 1 0 0,3 0-1 0 0,-4-1 111 0 0,0-3-31 0 0,2-2-220 0 0,-1 0 0 0 0,0 0 0 0 0,1-1 0 0 0,-1 1-1 0 0,-1-1 1 0 0,1 0 0 0 0,-1 0 0 0 0,0 0 0 0 0,0 0 0 0 0,2-7 0 0 0,11-62 337 0 0,-11 47-302 0 0,54-297 1438 0 0,-54 299-1400 0 0,-4 17-294 0 0,1 1 1 0 0,1-1 0 0 0,-1 0 0 0 0,4-9 0 0 0,-5 17 17 0 0,0-1 0 0 0,1 1 0 0 0,-1 0 1 0 0,0 0-1 0 0,0-1 0 0 0,0 1 1 0 0,0 0-1 0 0,0 0 0 0 0,0 0 0 0 0,0-1 1 0 0,1 1-1 0 0,-1 0 0 0 0,0 0 1 0 0,0 0-1 0 0,0-1 0 0 0,0 1 0 0 0,1 0 1 0 0,-1 0-1 0 0,0 0 0 0 0,0 0 1 0 0,1 0-1 0 0,-1-1 0 0 0,0 1 0 0 0,0 0 1 0 0,1 0-1 0 0,-1 0 0 0 0,0 0 1 0 0,0 0-1 0 0,1 0 0 0 0,-1 0 0 0 0,0 0 1 0 0,0 0-1 0 0,1 0 0 0 0,-1 0 1 0 0,0 0-1 0 0,0 0 0 0 0,1 0 0 0 0,-1 0 1 0 0,0 0-1 0 0,0 0 0 0 0,1 0 1 0 0,-1 0-1 0 0,0 1 0 0 0,1-1 0 0 0,10 11-5810 0 0,-3-4 3758 0 0,5 4-708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59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52 244 0 0,'-4'-25'3889'0'0,"4"23"-2994"0"0,-1-1 1 0 0,1 1-1 0 0,0-1 0 0 0,-1 1 1 0 0,1-1-1 0 0,-1 1 0 0 0,1 0 1 0 0,-3-5-1 0 0,2 7-717 0 0,1 0-1 0 0,-1 0 0 0 0,1 0 1 0 0,-1-1-1 0 0,0 1 1 0 0,1 0-1 0 0,-1 0 0 0 0,1 0 1 0 0,-1 0-1 0 0,0 0 0 0 0,1 0 1 0 0,-1 0-1 0 0,1 0 1 0 0,-1 1-1 0 0,0-1 0 0 0,1 0 1 0 0,-1 0-1 0 0,1 0 1 0 0,-1 1-1 0 0,1-1 0 0 0,-1 0 1 0 0,1 0-1 0 0,-1 1 1 0 0,1-1-1 0 0,-1 1 0 0 0,0 0 1 0 0,1-1-257 0 0,-5 3 474 0 0,1 1-1 0 0,0 0 1 0 0,1 0-1 0 0,-1 0 1 0 0,1 0-1 0 0,0 1 1 0 0,0-1-1 0 0,0 1 1 0 0,-3 7-1 0 0,-17 47 1928 0 0,21-54-2063 0 0,-1 2-52 0 0,1 1-1 0 0,0 0 1 0 0,0 0-1 0 0,0-1 1 0 0,1 1-1 0 0,0 0 1 0 0,1 0-1 0 0,0 0 1 0 0,0 0-1 0 0,1 0 1 0 0,0 0-1 0 0,0 0 0 0 0,1 0 1 0 0,0-1-1 0 0,0 1 1 0 0,1 0-1 0 0,0-1 1 0 0,0 0-1 0 0,1 0 1 0 0,0 0-1 0 0,0 0 1 0 0,0 0-1 0 0,1-1 1 0 0,0 0-1 0 0,1 0 1 0 0,-1 0-1 0 0,1-1 1 0 0,0 1-1 0 0,1-2 1 0 0,-1 1-1 0 0,1-1 1 0 0,0 0-1 0 0,0 0 1 0 0,0 0-1 0 0,0-1 1 0 0,10 3-1 0 0,-7-4-95 0 0,0 1 1 0 0,1-1-1 0 0,-1-1 0 0 0,1 0 0 0 0,-1-1 0 0 0,1 1 1 0 0,-1-2-1 0 0,1 0 0 0 0,-1 0 0 0 0,0-1 0 0 0,18-5 1 0 0,-4-1-292 0 0,-1-2 1 0 0,0-1 0 0 0,37-22 0 0 0,-42 24-505 0 0,-14 7 142 0 0,-1 1 1 0 0,1-1-1 0 0,-1 0 1 0 0,0 0-1 0 0,1 0 0 0 0,-1-1 1 0 0,3-2-1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3:5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35 536 0 0,'-3'0'1370'0'0,"-24"-1"2780"0"0,7-5 7446 0 0,25-3-6551 0 0,4 6-3706 0 0,1 2 0 0 0,0 0 1 0 0,11-1-1 0 0,5 0-1939 0 0,-1-2-3922 0 0,-17-2-2106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25 108 956 0 0,'-25'-13'14436'0'0,"25"12"-14203"0"0,6-6 811 0 0,-1 2-415 0 0,1 1 1 0 0,1 0-1 0 0,-1 0 1 0 0,0 1-1 0 0,1 0 1 0 0,-1 0-1 0 0,1 1 1 0 0,0-1-1 0 0,0 1 1 0 0,10-1-1 0 0,4-2 633 0 0,36-10 1022 0 0,1 2 0 0 0,59-4 0 0 0,-113 17-2829 0 0,0-1 1 0 0,-1 2-1 0 0,1-1 1 0 0,0 0-1 0 0,0 1 1 0 0,0 0-1 0 0,5 1 1 0 0,14 7-6417 0 0,-20-8 5043 0 0,5 3-1249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29 92 0 0,'3'-3'513'0'0,"-3"2"-231"0"0,1 1-1 0 0,0-1 0 0 0,-1 0 0 0 0,1 1 0 0 0,-1-1 0 0 0,1 0 0 0 0,-1 0 1 0 0,1 0-1 0 0,-1 1 0 0 0,1-1 0 0 0,-1 0 0 0 0,0 0 0 0 0,0 0 0 0 0,1 0 0 0 0,-1 0 1 0 0,0 0-1 0 0,0-2 1071 0 0,-15-5 2639 0 0,4 7-3258 0 0,1 2 1 0 0,-1-1-1 0 0,0 1 0 0 0,1 1 0 0 0,0 0 0 0 0,-1 0 0 0 0,-11 5 0 0 0,-4 3 686 0 0,-36 18-1 0 0,45-19-625 0 0,0 0 1 0 0,1 1-1 0 0,-19 16 1 0 0,29-21-444 0 0,1 0 1 0 0,-1 0-1 0 0,1 0 1 0 0,1 1 0 0 0,-1 0-1 0 0,1 0 1 0 0,0 0-1 0 0,0 0 1 0 0,0 1-1 0 0,1-1 1 0 0,-4 12-1 0 0,7-15-209 0 0,-1-1 0 0 0,1 1 0 0 0,-1-1 0 0 0,1 1 0 0 0,0 0 0 0 0,0-1 0 0 0,0 1 0 0 0,0 0 0 0 0,0-1 0 0 0,1 1 0 0 0,-1-1 0 0 0,1 1 0 0 0,0-1-1 0 0,0 1 1 0 0,0-1 0 0 0,0 1 0 0 0,2 2 0 0 0,0-1 46 0 0,0 0-1 0 0,0 0 1 0 0,0 0-1 0 0,1-1 1 0 0,0 1-1 0 0,-1-1 1 0 0,1 0-1 0 0,7 4 1 0 0,3 1 131 0 0,0-1 0 0 0,0-1-1 0 0,1 0 1 0 0,28 6 0 0 0,-10-4-263 0 0,0-2 1 0 0,43 3-1 0 0,-58-8-59 0 0,0-1-1 0 0,0-1 1 0 0,0-1-1 0 0,0 0 1 0 0,34-10-1 0 0,-20 2-806 0 0,18-6-3410 0 0,-16 10-5918 0 0,-21 4 7125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1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45 364 0 0,'5'-45'18118'0'0,"-8"51"-17840"0"0,0 0 0 0 0,1 0 0 0 0,-1 0 0 0 0,1 0-1 0 0,0 0 1 0 0,1 1 0 0 0,0-1 0 0 0,0 1 0 0 0,0-1 0 0 0,1 1-1 0 0,-1-1 1 0 0,2 1 0 0 0,-1 0 0 0 0,1-1 0 0 0,0 1 0 0 0,0-1-1 0 0,1 0 1 0 0,0 1 0 0 0,0-1 0 0 0,0 0 0 0 0,1 0 0 0 0,0 0-1 0 0,0 0 1 0 0,0-1 0 0 0,1 1 0 0 0,0-1 0 0 0,5 5-1 0 0,-3-2-141 0 0,1-1 0 0 0,1 0 0 0 0,-1 0 0 0 0,1-1-1 0 0,1 0 1 0 0,-1-1 0 0 0,1 1 0 0 0,0-2-1 0 0,0 1 1 0 0,0-1 0 0 0,0-1 0 0 0,1 1-1 0 0,0-2 1 0 0,0 1 0 0 0,0-1 0 0 0,0-1 0 0 0,14 1-1 0 0,-19-2-157 0 0,0 0 0 0 0,0 0 0 0 0,0-1 0 0 0,-1 0 0 0 0,1 0-1 0 0,0 0 1 0 0,0 0 0 0 0,0-1 0 0 0,-1 0 0 0 0,1 0 0 0 0,-1 0 0 0 0,1-1-1 0 0,-1 1 1 0 0,0-1 0 0 0,0 0 0 0 0,7-7 0 0 0,-7 5-20 0 0,0 0 0 0 0,0-1 1 0 0,0 0-1 0 0,0 1 0 0 0,-1-2 1 0 0,0 1-1 0 0,0 0 0 0 0,-1-1 1 0 0,0 1-1 0 0,0-1 0 0 0,2-12 1 0 0,-3 12-1 0 0,0 1 0 0 0,-1-1 0 0 0,1 0 0 0 0,-1 0-1 0 0,-1 1 1 0 0,1-1 0 0 0,-1 0 0 0 0,-1 1 0 0 0,1-1 0 0 0,-1 0 0 0 0,0 1 0 0 0,-5-11 0 0 0,-16-20-3234 0 0,18 35 1353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1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1 157 648 0 0,'1'17'2567'0'0,"2"1"0"0"0,-1-1-1 0 0,2 0 1 0 0,1 0 0 0 0,9 24 0 0 0,-5-16 1880 0 0,6 32 1 0 0,-15-42-811 0 0,-8-21-1927 0 0,-9-22-894 0 0,14 18-714 0 0,1 1 0 0 0,0-1 0 0 0,0 1 0 0 0,1-1 0 0 0,0 0 0 0 0,0 0 0 0 0,1 1 0 0 0,1-1 0 0 0,0 0 0 0 0,0 0 0 0 0,4-11 0 0 0,-1 1-25 0 0,2 1 0 0 0,1-1 0 0 0,0 2 0 0 0,15-27 0 0 0,-18 37-73 0 0,1 0-1 0 0,0 1 0 0 0,1 0 0 0 0,0-1 1 0 0,0 2-1 0 0,1-1 0 0 0,-1 1 1 0 0,1 0-1 0 0,1 0 0 0 0,-1 1 0 0 0,9-5 1 0 0,-13 8-4 0 0,1 1 0 0 0,-1-1 1 0 0,1 0-1 0 0,0 1 1 0 0,0 0-1 0 0,-1 0 0 0 0,1 0 1 0 0,0 1-1 0 0,0-1 1 0 0,0 1-1 0 0,0 0 1 0 0,0 0-1 0 0,0 0 0 0 0,0 0 1 0 0,0 1-1 0 0,0-1 1 0 0,-1 1-1 0 0,1 0 0 0 0,0 1 1 0 0,0-1-1 0 0,-1 0 1 0 0,1 1-1 0 0,-1 0 0 0 0,1 0 1 0 0,-1 0-1 0 0,0 0 1 0 0,5 5-1 0 0,-7-6 0 0 0,1 0 0 0 0,-1 1 0 0 0,0-1 0 0 0,0 0 0 0 0,0 1 0 0 0,0-1 0 0 0,0 1 0 0 0,0-1 0 0 0,0 1 0 0 0,0 0 0 0 0,-1-1 0 0 0,1 1 0 0 0,-1 0 0 0 0,1 0 0 0 0,-1-1 0 0 0,1 1 0 0 0,-1 0 0 0 0,0 0 0 0 0,0 3 0 0 0,-1-1 0 0 0,1-1 0 0 0,-1 1 0 0 0,0-1 0 0 0,-1 1 0 0 0,1-1 0 0 0,0 1 0 0 0,-1-1 0 0 0,0 0 0 0 0,-2 5 0 0 0,-2 0 0 0 0,-1 0 0 0 0,0 0 0 0 0,0-1 0 0 0,0 1 0 0 0,-1-2 0 0 0,-9 8 0 0 0,0-4-100 0 0,-1-1 1 0 0,0 0-1 0 0,0-1 1 0 0,-24 7-1 0 0,24-9 63 0 0,17-6-16 0 0,13 2 94 0 0,0 0 41 0 0,0 1 1 0 0,0 0-1 0 0,0 1 0 0 0,21 10 0 0 0,-18-8 17 0 0,-1-1-95 0 0,-1 2 0 0 0,0-1-1 0 0,0 2 1 0 0,-1 0 0 0 0,0 0-1 0 0,0 1 1 0 0,-1 1 0 0 0,0 0-1 0 0,14 16 1 0 0,-24-24-501 0 0,0-1-234 0 0,0 0 0 0 0,0 1 1 0 0,0-1-1 0 0,0 0 0 0 0,0 0 1 0 0,0 0-1 0 0,0-1 0 0 0,0 1 1 0 0,0 0-1 0 0,0 0 0 0 0,0-1 1 0 0,1 1-1 0 0,-1 0 0 0 0,0-1 1 0 0,1 1-1 0 0,-1-1 0 0 0,0 0 1 0 0,3 1-1 0 0,4-1-2423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2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17 344 0 0,'0'0'1275'0'0,"3"-16"11407"0"0,-1 17-12345 0 0,-1 1 1 0 0,0-1 0 0 0,0 1 0 0 0,0-1 0 0 0,0 1-1 0 0,0-1 1 0 0,0 1 0 0 0,-1-1 0 0 0,1 1 0 0 0,-1 0 0 0 0,1 0-1 0 0,-1-1 1 0 0,1 1 0 0 0,-1 2 0 0 0,3 34 4928 0 0,-1 48 0 0 0,-10 37-2433 0 0,8-111-3989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2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34 159 6889 0 0,'-7'-7'2264'0'0,"4"5"-1109"0"0,0-1 0 0 0,0 1-1 0 0,0-1 1 0 0,0 0 0 0 0,1 0-1 0 0,0 0 1 0 0,-4-5 0 0 0,6 6-958 0 0,0 1-1 0 0,-1 0 1 0 0,1 0 0 0 0,0-1-1 0 0,0 1 1 0 0,0 0 0 0 0,0 0 0 0 0,0-1-1 0 0,0 1 1 0 0,0 0 0 0 0,0 0-1 0 0,0-1 1 0 0,1 1 0 0 0,-1 0 0 0 0,0 0-1 0 0,1-1 1 0 0,-1 1 0 0 0,1 0-1 0 0,-1 0 1 0 0,1 0 0 0 0,0 0 0 0 0,-1 0-1 0 0,1 0 1 0 0,0 0 0 0 0,0 0-1 0 0,0 0 1 0 0,0 0 0 0 0,1-1 0 0 0,8-6 248 0 0,0 0 0 0 0,0 0 0 0 0,1 1 1 0 0,0 0-1 0 0,1 1 0 0 0,-1 0 0 0 0,19-6 1 0 0,-11 5 42 0 0,0 2 0 0 0,0 0 0 0 0,0 1 0 0 0,28-2 0 0 0,-39 6-367 0 0,-1 0 1 0 0,1 0-1 0 0,-1 1 0 0 0,1 0 1 0 0,-1 0-1 0 0,1 1 0 0 0,-1 0 1 0 0,1 0-1 0 0,-1 0 0 0 0,0 1 1 0 0,13 7-1 0 0,-18-8-85 0 0,1 0-1 0 0,-1-1 1 0 0,0 1 0 0 0,1 0-1 0 0,-1 0 1 0 0,0 1 0 0 0,0-1-1 0 0,0 0 1 0 0,-1 1 0 0 0,1-1-1 0 0,0 1 1 0 0,-1-1 0 0 0,0 1-1 0 0,0 0 1 0 0,1-1 0 0 0,-2 1 0 0 0,1 0-1 0 0,0 0 1 0 0,0 0 0 0 0,-1 0-1 0 0,0 0 1 0 0,0 0 0 0 0,1 0-1 0 0,-2 0 1 0 0,1 0 0 0 0,0 0-1 0 0,-1 0 1 0 0,1-1 0 0 0,-1 1-1 0 0,0 0 1 0 0,0 0 0 0 0,0 0-1 0 0,-2 3 1 0 0,0 0-36 0 0,0 0 0 0 0,0 0 0 0 0,-1-1 0 0 0,0 1 0 0 0,0-1 0 0 0,0 0 0 0 0,-1 0 0 0 0,1 0 0 0 0,-1-1 0 0 0,0 0 0 0 0,-1 0 0 0 0,1 0 0 0 0,-10 4 0 0 0,-5 2 0 0 0,-2 0 0 0 0,-34 9 0 0 0,13-5 0 0 0,43-14 0 0 0,0 0 0 0 0,-1 0 0 0 0,1 0 0 0 0,0 0 0 0 0,-1 0 0 0 0,1 0 0 0 0,0 1 0 0 0,0-1 0 0 0,-1 0 0 0 0,1 0 0 0 0,0 0 0 0 0,0 0 0 0 0,-1 0 0 0 0,1 0 0 0 0,0 1 0 0 0,0-1 0 0 0,-1 0 0 0 0,1 0 0 0 0,0 0 0 0 0,0 1 0 0 0,0-1 0 0 0,0 0 0 0 0,-1 0 0 0 0,1 1 0 0 0,0-1 0 0 0,0 0 0 0 0,0 0 0 0 0,0 1 0 0 0,0-1 0 0 0,0 0 0 0 0,0 0 0 0 0,0 1 0 0 0,-1-1 0 0 0,1 0 0 0 0,0 1 0 0 0,9 6 0 0 0,17 3 0 0 0,24 3 0 0 0,-5-2 0 0 0,0 1 0 0 0,70 31 0 0 0,-76-28-102 0 0,-26-15-2383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3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7373 0 0,'0'0'12209'0'0,"2"3"-10635"0"0,5 4-539 0 0,-1 1 0 0 0,0 1 1 0 0,0-1-1 0 0,-1 1 0 0 0,6 14 1 0 0,-5-11-994 0 0,0 0 1 0 0,1-1 0 0 0,11 15 0 0 0,-14-22-1070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130 140 688 0 0,'-10'-14'1561'0'0,"0"0"0"0"0,-1 1-1 0 0,-15-14 1 0 0,-40-30 10686 0 0,60 48-9490 0 0,10 5 76 0 0,13 2-1575 0 0,-10 4-2137 0 0,1 1-1 0 0,-1 0 1 0 0,0 0 0 0 0,0 1 0 0 0,0 0 0 0 0,0 0 0 0 0,-1 1 0 0 0,1-1-1 0 0,8 10 1 0 0,-10-10 291 0 0,18 16-2265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74 104 0 0,'1'-1'272'0'0,"0"1"0"0"0,0-1-1 0 0,0 1 1 0 0,-1-1 0 0 0,1 0 0 0 0,0 1-1 0 0,0-1 1 0 0,0 0 0 0 0,-1 0 0 0 0,1 1 0 0 0,0-1-1 0 0,-1 0 1 0 0,1 0 0 0 0,-1 0 0 0 0,1 0-1 0 0,-1 0 1 0 0,0 0 0 0 0,1 0 0 0 0,-1 0-1 0 0,0 0 1 0 0,0 0 0 0 0,1 0 0 0 0,-1 0 0 0 0,0 0-1 0 0,0 0 1 0 0,0 0 0 0 0,0 0 0 0 0,0 0-1 0 0,-1 0 1 0 0,1 0 0 0 0,0 0 0 0 0,0 0 0 0 0,-1 0-1 0 0,1 0 1 0 0,-1 0 0 0 0,1 0 0 0 0,-1 0-1 0 0,1 0 1 0 0,-1 0 0 0 0,1 0 0 0 0,-1 0 0 0 0,0 1-1 0 0,1-1 1 0 0,-1 0 0 0 0,-1 0 0 0 0,-1-2 171 0 0,1 0 0 0 0,-1 0 0 0 0,0 0 0 0 0,-1 0 0 0 0,1 1 1 0 0,0 0-1 0 0,-1 0 0 0 0,1 0 0 0 0,-1 0 0 0 0,-7-2 0 0 0,4 2-119 0 0,-1 1-1 0 0,0 1 1 0 0,1 0-1 0 0,-1 0 1 0 0,0 0 0 0 0,1 1-1 0 0,-1 0 1 0 0,0 0-1 0 0,1 1 1 0 0,-1 0-1 0 0,1 0 1 0 0,0 1-1 0 0,0 0 1 0 0,-13 7-1 0 0,16-8-210 0 0,1 1-1 0 0,-1-1 1 0 0,0 1-1 0 0,1-1 1 0 0,0 1-1 0 0,-1 0 1 0 0,1 0-1 0 0,0 1 0 0 0,1-1 1 0 0,-1 0-1 0 0,1 1 1 0 0,-1 0-1 0 0,1 0 1 0 0,0 0-1 0 0,0 0 0 0 0,1 0 1 0 0,-1 0-1 0 0,1 0 1 0 0,0 0-1 0 0,0 0 1 0 0,0 1-1 0 0,1-1 0 0 0,0 1 1 0 0,-1-1-1 0 0,2 0 1 0 0,-1 1-1 0 0,1 6 1 0 0,0-7-90 0 0,0 0 0 0 0,0-1 0 0 0,1 1 1 0 0,-1 0-1 0 0,1-1 0 0 0,0 1 0 0 0,0-1 0 0 0,0 1 1 0 0,0-1-1 0 0,1 0 0 0 0,-1 0 0 0 0,1 0 1 0 0,0 0-1 0 0,0 0 0 0 0,0-1 0 0 0,0 1 0 0 0,0-1 1 0 0,1 0-1 0 0,-1 0 0 0 0,1 0 0 0 0,-1 0 1 0 0,1-1-1 0 0,0 0 0 0 0,0 1 0 0 0,0-1 0 0 0,-1 0 1 0 0,1-1-1 0 0,0 1 0 0 0,0-1 0 0 0,0 0 1 0 0,0 0-1 0 0,0 0 0 0 0,0 0 0 0 0,0-1 0 0 0,0 0 1 0 0,0 1-1 0 0,0-2 0 0 0,0 1 0 0 0,0 0 1 0 0,-1-1-1 0 0,1 1 0 0 0,-1-1 0 0 0,1 0 1 0 0,-1 0-1 0 0,0-1 0 0 0,1 1 0 0 0,2-4 0 0 0,0 0-86 0 0,-1-1-1 0 0,0 0 1 0 0,7-15-1 0 0,12-14 40 0 0,-24 35 28 0 0,0 1 0 0 0,1 0 0 0 0,-1-1-1 0 0,0 1 1 0 0,1 0 0 0 0,-1 0 0 0 0,1-1 0 0 0,-1 1-1 0 0,1 0 1 0 0,-1 0 0 0 0,1 0 0 0 0,-1 0-1 0 0,0 0 1 0 0,1 0 0 0 0,-1 0 0 0 0,1 0-1 0 0,-1 0 1 0 0,1 0 0 0 0,-1 0 0 0 0,1 0 0 0 0,-1 0-1 0 0,1 0 1 0 0,-1 0 0 0 0,1 0 0 0 0,-1 0-1 0 0,0 1 1 0 0,1-1 0 0 0,-1 0 0 0 0,1 0-1 0 0,-1 1 1 0 0,0-1 0 0 0,1 0 0 0 0,-1 0 0 0 0,1 1-1 0 0,-1-1 1 0 0,0 0 0 0 0,0 1 0 0 0,1-1-1 0 0,-1 1 1 0 0,0-1 0 0 0,1 0 0 0 0,-1 1-1 0 0,0-1 1 0 0,0 1 0 0 0,0-1 0 0 0,0 1 0 0 0,1-1-1 0 0,-1 1 1 0 0,14 30 223 0 0,-11-23-134 0 0,0-2 51 0 0,0 0 1 0 0,1 0-1 0 0,-1-1 0 0 0,1 1 0 0 0,0-1 1 0 0,8 8-1 0 0,-9-11-418 0 0,-1 0 0 0 0,0 0-1 0 0,1-1 1 0 0,0 1 0 0 0,-1-1 0 0 0,1 1 0 0 0,3 0 0 0 0,-3-1-630 0 0,-1 0 0 0 0,1-1 0 0 0,-1 1 0 0 0,0-1 0 0 0,1 0 0 0 0,-1 0 0 0 0,1 0 0 0 0,-1 0 0 0 0,1 0 0 0 0,2-1 0 0 0,4-2-1787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4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1 510 380 0 0,'7'-6'12008'0'0,"11"-8"-3464"0"0,-13 9-8101 0 0,1 0 0 0 0,-1 0 0 0 0,0 0 0 0 0,-1 0 0 0 0,1-1 0 0 0,-1 0 0 0 0,5-8 0 0 0,-5 2-104 0 0,0 1 0 0 0,0-1-1 0 0,-1 1 1 0 0,0-1 0 0 0,1-18 0 0 0,-1-60 265 0 0,-2 66-496 0 0,-2 1-1 0 0,-1 0 1 0 0,0-1 0 0 0,-2 1-1 0 0,-1 0 1 0 0,-1 1 0 0 0,0 0-1 0 0,-18-39 1 0 0,23 60-99 0 0,1 0 1 0 0,0 0-1 0 0,-1 0 1 0 0,1 0-1 0 0,-1 0 1 0 0,1 0-1 0 0,-1 1 1 0 0,0-1 0 0 0,1 0-1 0 0,-1 0 1 0 0,0 1-1 0 0,1-1 1 0 0,-1 0-1 0 0,0 1 1 0 0,0-1-1 0 0,0 1 1 0 0,0-1-1 0 0,0 1 1 0 0,-1-1-1 0 0,1 1 2 0 0,1 0 0 0 0,-1 0 0 0 0,1 0 0 0 0,-1 1 0 0 0,1-1 0 0 0,-1 0 0 0 0,0 0 0 0 0,1 0 0 0 0,-1 1 0 0 0,1-1 0 0 0,-1 0 0 0 0,1 1 0 0 0,0-1 0 0 0,-1 0 0 0 0,1 1 0 0 0,-1-1 0 0 0,1 1 0 0 0,0-1 0 0 0,-1 1 0 0 0,1-1 0 0 0,0 1 0 0 0,-1-1 1 0 0,1 1-1 0 0,0 0 0 0 0,-2 2 44 0 0,1-1 0 0 0,0 1 1 0 0,0 0-1 0 0,1 0 0 0 0,-1 0 1 0 0,0 0-1 0 0,1 0 1 0 0,0 0-1 0 0,0 0 0 0 0,0 0 1 0 0,0 6-1 0 0,3-2 25 0 0,-1 0 0 0 0,1 1 1 0 0,1-1-1 0 0,-1-1 0 0 0,1 1 0 0 0,0 0 1 0 0,1-1-1 0 0,0 0 0 0 0,0 0 0 0 0,0 0 0 0 0,0-1 1 0 0,13 10-1 0 0,-6-6-30 0 0,1 0 0 0 0,0-1 0 0 0,0 0 0 0 0,0-1 0 0 0,25 9 0 0 0,-31-13-170 0 0,-1-1 0 0 0,1 0 0 0 0,0-1 0 0 0,0 1 0 0 0,0-1 0 0 0,0 0 0 0 0,13-1 0 0 0,-17 0 51 0 0,-1-1 1 0 0,1 1 0 0 0,-1-1-1 0 0,0 0 1 0 0,1 1 0 0 0,-1-1-1 0 0,0 0 1 0 0,0 0 0 0 0,0 0-1 0 0,0-1 1 0 0,0 1 0 0 0,0-1-1 0 0,0 1 1 0 0,0-1-1 0 0,0 1 1 0 0,0-1 0 0 0,-1 0-1 0 0,1 0 1 0 0,-1 0 0 0 0,1 0-1 0 0,-1 0 1 0 0,0 0 0 0 0,0 0-1 0 0,0 0 1 0 0,0-1 0 0 0,1-2-1 0 0,0-3 103 0 0,0 0 1 0 0,0 0-1 0 0,0 0 0 0 0,-1 0 0 0 0,0 0 0 0 0,-1 0 1 0 0,0 0-1 0 0,0 0 0 0 0,0 0 0 0 0,-1 0 0 0 0,-1 0 1 0 0,-3-12-1 0 0,5 19-6 0 0,0 1-1 0 0,0 0 1 0 0,0 0 0 0 0,0-1-1 0 0,-1 1 1 0 0,1 0 0 0 0,0 0 0 0 0,0 0-1 0 0,0 0 1 0 0,0-1 0 0 0,-1 1-1 0 0,1 0 1 0 0,0 0 0 0 0,0 0-1 0 0,-1 0 1 0 0,1 0 0 0 0,0 0 0 0 0,0-1-1 0 0,-1 1 1 0 0,1 0 0 0 0,0 0-1 0 0,0 0 1 0 0,-1 0 0 0 0,1 0 0 0 0,0 0-1 0 0,0 0 1 0 0,-1 0 0 0 0,1 0-1 0 0,0 0 1 0 0,-1 0 0 0 0,1 1-1 0 0,0-1 1 0 0,0 0 0 0 0,-1 0 0 0 0,1 0-1 0 0,0 0 1 0 0,0 0 0 0 0,0 0-1 0 0,-1 0 1 0 0,1 1 0 0 0,0-1-1 0 0,0 0 1 0 0,0 0 0 0 0,-1 0 0 0 0,1 1-1 0 0,0-1 1 0 0,0 0 0 0 0,0 0-1 0 0,0 1 1 0 0,0-1 0 0 0,-1 0 0 0 0,1 0-1 0 0,0 0 1 0 0,0 1 0 0 0,0-1-1 0 0,-9 17 384 0 0,5-1-266 0 0,1 0 0 0 0,1 1 0 0 0,1-1 0 0 0,0 1 0 0 0,1 0 0 0 0,1-1 0 0 0,0 1 1 0 0,1-1-1 0 0,1 1 0 0 0,0-1 0 0 0,2 0 0 0 0,0 0 0 0 0,0 0 0 0 0,2-1 0 0 0,0 0 0 0 0,0 0 0 0 0,11 15 0 0 0,-15-26-997 0 0,-1 0 0 0 0,1 0 0 0 0,0-1-1 0 0,0 1 1 0 0,1-1 0 0 0,-1 1 0 0 0,0-1 0 0 0,1 0 0 0 0,0 0 0 0 0,0-1 0 0 0,0 1-1 0 0,0-1 1 0 0,8 3 0 0 0,-2-2-2719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4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83 592 0 0,'-7'-9'1724'0'0,"2"3"-783"0"0,1 1 0 0 0,0 0-1 0 0,-1 0 1 0 0,0 0 0 0 0,0 1 0 0 0,-1 0-1 0 0,1 0 1 0 0,-1 0 0 0 0,0 0 0 0 0,0 1-1 0 0,0 0 1 0 0,-12-4 0 0 0,4 3 329 0 0,-1 1 1 0 0,0 0-1 0 0,0 1 1 0 0,-1 0-1 0 0,-18 2 1 0 0,26 0-890 0 0,-1 1 0 0 0,1 1 0 0 0,0-1 1 0 0,0 1-1 0 0,0 1 0 0 0,0 0 1 0 0,0 0-1 0 0,0 0 0 0 0,1 1 0 0 0,0 0 1 0 0,-11 8-1 0 0,9-6-63 0 0,1 1 1 0 0,0 0 0 0 0,0 0-1 0 0,1 1 1 0 0,0 0 0 0 0,0 1-1 0 0,1-1 1 0 0,0 1 0 0 0,-5 11-1 0 0,9-16-204 0 0,0 0-1 0 0,1 0 1 0 0,-1 0-1 0 0,1 0 1 0 0,0 1-1 0 0,0-1 1 0 0,0 0-1 0 0,1 1 1 0 0,-1-1-1 0 0,1 1 1 0 0,0-1-1 0 0,1 1 0 0 0,-1-1 1 0 0,1 0-1 0 0,0 1 1 0 0,0-1-1 0 0,0 0 1 0 0,0 1-1 0 0,1-1 1 0 0,0 0-1 0 0,0 0 1 0 0,0 0-1 0 0,0-1 1 0 0,4 6-1 0 0,0-2-113 0 0,0 0 0 0 0,0-1 0 0 0,1 1 0 0 0,0-1 0 0 0,0-1 0 0 0,0 1 0 0 0,1-1 0 0 0,0-1 0 0 0,0 0 0 0 0,0 0 0 0 0,0 0 0 0 0,1-1 0 0 0,-1 0 0 0 0,10 2 0 0 0,-13-4 0 0 0,1 0 0 0 0,-1-1 0 0 0,0 1 0 0 0,0-1 0 0 0,0 0 0 0 0,0 0 0 0 0,1-1 0 0 0,-1 1 0 0 0,0-1 0 0 0,0 0 0 0 0,0-1 0 0 0,0 1 0 0 0,0-1 0 0 0,0 0 0 0 0,-1 0 0 0 0,1-1 0 0 0,-1 1 0 0 0,1-1 0 0 0,-1 0 0 0 0,0 0 0 0 0,0-1 0 0 0,0 1 0 0 0,-1-1 0 0 0,1 0 0 0 0,5-7 0 0 0,-2-1 0 0 0,1 0 0 0 0,-1-1 0 0 0,8-23 0 0 0,-12 29 0 0 0,0 0 0 0 0,-1 0 0 0 0,0-1 0 0 0,-1 1 0 0 0,0-1 0 0 0,0 0 0 0 0,-1 1 0 0 0,0-15 0 0 0,-1 17-134 0 0,-1 0-1 0 0,1 0 1 0 0,-1 0 0 0 0,-1 0-1 0 0,1 0 1 0 0,0 0 0 0 0,-1 1-1 0 0,0-1 1 0 0,0 1 0 0 0,-1 0-1 0 0,1 0 1 0 0,-1 0 0 0 0,0 0-1 0 0,0 1 1 0 0,-8-6-1 0 0,9 7 18 0 0,0-1-1 0 0,0 1 0 0 0,0 0 0 0 0,-1 0 0 0 0,1 1 1 0 0,-1-1-1 0 0,1 1 0 0 0,-1 0 0 0 0,0 0 0 0 0,1 0 1 0 0,-1 0-1 0 0,0 1 0 0 0,0-1 0 0 0,1 1 0 0 0,-1 0 1 0 0,0 0-1 0 0,0 0 0 0 0,1 1 0 0 0,-1 0 0 0 0,0-1 1 0 0,0 1-1 0 0,-5 2 0 0 0,9-2-124 0 0,-1-1 0 0 0,-1 4-3145 0 0,2-4 3145 0 0,0 0 0 0 0,-1 1 0 0 0,1-1 0 0 0,0 0 0 0 0,0 1 0 0 0,0-1 0 0 0,0 1 0 0 0,0-1 1 0 0,0 0-1 0 0,0 1 0 0 0,1-1 0 0 0,-1 0 0 0 0,0 1 0 0 0,0-1 0 0 0,0 0 0 0 0,0 1 0 0 0,0-1 0 0 0,0 0 0 0 0,1 0 0 0 0,-1 1 0 0 0,0-1 0 0 0,2 2-1209 0 0,1 1 520 0 0,6 3-1868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5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69 880 0 0,'-2'-6'953'0'0,"-1"1"0"0"0,0 0-1 0 0,-1 0 1 0 0,1 0 0 0 0,-1 0 0 0 0,0 1 0 0 0,0-1-1 0 0,-1 1 1 0 0,1 0 0 0 0,-6-3 0 0 0,7 5-510 0 0,0 0 1 0 0,-1 0-1 0 0,1 1 0 0 0,0 0 1 0 0,-1-1-1 0 0,1 1 1 0 0,-1 1-1 0 0,1-1 1 0 0,-1 0-1 0 0,0 1 1 0 0,1 0-1 0 0,-1 0 1 0 0,1 0-1 0 0,-1 0 1 0 0,0 0-1 0 0,1 1 1 0 0,-1 0-1 0 0,-4 1 0 0 0,3-1-55 0 0,0 1 0 0 0,0 0 0 0 0,1 0 0 0 0,-1 0 0 0 0,0 0 0 0 0,1 1 0 0 0,0-1 0 0 0,0 1 0 0 0,-1 0 0 0 0,2 1 0 0 0,-1-1 0 0 0,-5 7 0 0 0,7-7-197 0 0,0 0 0 0 0,0 0 0 0 0,0 0 0 0 0,1 0 0 0 0,0 1 0 0 0,0-1 0 0 0,0 0 0 0 0,0 1 0 0 0,0-1 0 0 0,1 1 1 0 0,-1-1-1 0 0,1 1 0 0 0,0-1 0 0 0,0 1 0 0 0,0-1 0 0 0,0 1 0 0 0,1-1 0 0 0,0 1 0 0 0,1 3 0 0 0,2 8 159 0 0,1 0-1 0 0,1 0 1 0 0,1-1-1 0 0,11 20 1 0 0,40 54 944 0 0,-10-18-519 0 0,-42-61-781 0 0,-1 0 1 0 0,0 0-1 0 0,-1 0 0 0 0,0 1 0 0 0,0 0 0 0 0,2 11 1 0 0,-5-19-9 0 0,-1 0 0 0 0,0 0 0 0 0,1 0 1 0 0,-1 0-1 0 0,0 0 0 0 0,0 0 1 0 0,0 0-1 0 0,0 0 0 0 0,-1 0 0 0 0,1 0 1 0 0,-1-1-1 0 0,1 1 0 0 0,-1 0 1 0 0,1 0-1 0 0,-1 0 0 0 0,0 0 1 0 0,0 0-1 0 0,0-1 0 0 0,0 1 0 0 0,0 0 1 0 0,-1-1-1 0 0,1 1 0 0 0,0-1 1 0 0,-1 0-1 0 0,1 1 0 0 0,-1-1 0 0 0,1 0 1 0 0,-1 0-1 0 0,0 0 0 0 0,1 0 1 0 0,-1 0-1 0 0,0 0 0 0 0,0 0 0 0 0,0-1 1 0 0,0 1-1 0 0,0-1 0 0 0,0 1 1 0 0,-2-1-1 0 0,-9 3-35 0 0,0-2-1 0 0,-1 0 1 0 0,1 0-1 0 0,0-1 1 0 0,-1-1 0 0 0,-15-2-1 0 0,-2-3-1602 0 0,-45-13 0 0 0,67 16 511 0 0,-10-7-7103 0 0,16 6 5011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6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199 258 424 0 0,'-8'6'11818'0'0,"-12"18"-7876"0"0,-21 31-1250 0 0,16-22 2424 0 0,-24 47 1799 0 0,50-83-6652 0 0,80-227 1079 0 0,-37 112-1240 0 0,-34 85-81 0 0,-7 23 5 0 0,0 0 0 0 0,0 0 0 0 0,1 0 1 0 0,9-17-1 0 0,-10 23-25 0 0,-2 4-1 0 0,-1 0 0 0 0,0 0 0 0 0,0 0 0 0 0,0 0 0 0 0,1 0 0 0 0,-1 0 0 0 0,0-1 0 0 0,0 1 0 0 0,1 0 0 0 0,-1 0 0 0 0,0 0 0 0 0,0 0 0 0 0,1 1 0 0 0,-1-1 0 0 0,0 0 0 0 0,0 0 0 0 0,0 0 0 0 0,1 0 0 0 0,-1 0 0 0 0,0 0 0 0 0,0 0 0 0 0,0 0 0 0 0,1 0 0 0 0,-1 1 0 0 0,0-1 0 0 0,0 0 0 0 0,0 0 0 0 0,1 0 0 0 0,-1 0 0 0 0,0 0 0 0 0,0 1 0 0 0,0-1 0 0 0,0 0 0 0 0,0 0 0 0 0,0 0 0 0 0,1 1 0 0 0,-1-1 0 0 0,0 0 0 0 0,0 1 0 0 0,4 5 0 0 0,4 15 0 0 0,12 38 0 0 0,-15-39 0 0 0,2 0 0 0 0,10 22 0 0 0,-3-15-16 0 0,1 0-1 0 0,1-1 1 0 0,2-1 0 0 0,31 35-1 0 0,-37-47-15 0 0,1-1-1 0 0,0 0 0 0 0,0 0 0 0 0,2-1 0 0 0,-1-1 1 0 0,1-1-1 0 0,1 0 0 0 0,-1 0 0 0 0,21 6 1 0 0,-35-14-105 0 0,0-1-1 0 0,0 1 1 0 0,0-1 0 0 0,1 1 0 0 0,-1-1 0 0 0,0 0 0 0 0,0 0 0 0 0,0 1 0 0 0,1-1-1 0 0,-1 0 1 0 0,0 0 0 0 0,0 0 0 0 0,0 0 0 0 0,1 0 0 0 0,-1 0 0 0 0,0-1 0 0 0,0 1 0 0 0,1 0-1 0 0,-1-1 1 0 0,0 1 0 0 0,0-1 0 0 0,0 1 0 0 0,0-1 0 0 0,0 1 0 0 0,0-1 0 0 0,0 0-1 0 0,0 0 1 0 0,0 1 0 0 0,0-1 0 0 0,0 0 0 0 0,1-2 0 0 0,-1 2-355 0 0,-2-5-142 0 0,2 5 609 0 0,-1 0 1 0 0,0 1-1 0 0,0-1 0 0 0,0 0 1 0 0,0 1-1 0 0,0-1 1 0 0,1 0-1 0 0,-1 0 1 0 0,0 1-1 0 0,0-1 1 0 0,-1 0-1 0 0,1 1 1 0 0,0-1-1 0 0,0 0 0 0 0,0 1 1 0 0,0-1-1 0 0,-1 0 1 0 0,1 1-1 0 0,0-1 1 0 0,0 0-1 0 0,-1 1 1 0 0,0-2-1 0 0,-4-5-61 0 0,-1 1 0 0 0,0-1 0 0 0,-1 1 1 0 0,1 0-1 0 0,-1 1 0 0 0,0 0 0 0 0,-1 0 0 0 0,-8-5 0 0 0,2 4 80 0 0,0 0 0 0 0,-1 0-1 0 0,1 2 1 0 0,-19-4-1 0 0,-12-2 220 0 0,-1 2 0 0 0,0 3 0 0 0,0 1 0 0 0,0 2 0 0 0,0 2 0 0 0,-58 8 0 0 0,100-7-287 0 0,-30 6-9 0 0,32-7-126 0 0,1 0 0 0 0,0 1 0 0 0,-1-1 0 0 0,1 0 0 0 0,0 1 0 0 0,0-1 0 0 0,-1 1 0 0 0,1 0 0 0 0,0-1 0 0 0,0 1 0 0 0,0 0 0 0 0,0 0 0 0 0,0 0 0 0 0,0 0 0 0 0,0 0 0 0 0,0 0 0 0 0,0 0 0 0 0,-1 2 0 0 0,8 4-5759 0 0,3-2 2548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7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32 804 0 0,'2'-4'1102'0'0,"1"1"1"0"0,0-1-1 0 0,1 0 0 0 0,-1 1 0 0 0,1 0 0 0 0,5-4 1 0 0,-8 6-908 0 0,0 1 0 0 0,0-1 0 0 0,0 1 1 0 0,0 0-1 0 0,0-1 0 0 0,0 1 0 0 0,-1 0 0 0 0,1 0 1 0 0,0-1-1 0 0,0 1 0 0 0,0 0 0 0 0,0 0 1 0 0,0 0-1 0 0,0 1 0 0 0,0-1 0 0 0,0 0 1 0 0,0 0-1 0 0,0 0 0 0 0,0 1 0 0 0,0-1 0 0 0,0 0 1 0 0,-1 1-1 0 0,1-1 0 0 0,0 1 0 0 0,0-1 1 0 0,0 1-1 0 0,0-1 0 0 0,-1 1 0 0 0,1 0 1 0 0,0-1-1 0 0,-1 1 0 0 0,1 0 0 0 0,-1-1 0 0 0,1 1 1 0 0,0 0-1 0 0,-1 0 0 0 0,0 0 0 0 0,1 0 1 0 0,0 1-1 0 0,3 7 453 0 0,0 0 1 0 0,0 0-1 0 0,0 0 0 0 0,-1 1 1 0 0,-1-1-1 0 0,3 20 0 0 0,0 63 1493 0 0,-3-47-725 0 0,-2-34-1117 0 0,1 12 364 0 0,0 0-1 0 0,2-1 1 0 0,0 1-1 0 0,9 29 0 0 0,-10-47-538 0 0,-1 0 1 0 0,1 0-1 0 0,0 0 0 0 0,1 0 0 0 0,-1 0 0 0 0,1-1 1 0 0,0 1-1 0 0,0-1 0 0 0,0 0 0 0 0,1 0 0 0 0,-1 0 1 0 0,1 0-1 0 0,0-1 0 0 0,0 0 0 0 0,0 1 0 0 0,1-2 1 0 0,-1 1-1 0 0,1 0 0 0 0,0-1 0 0 0,-1 0 0 0 0,1 0 1 0 0,0 0-1 0 0,0 0 0 0 0,9 0 0 0 0,-4 0 75 0 0,0-2 0 0 0,0 1 0 0 0,0-1 0 0 0,0-1-1 0 0,0 0 1 0 0,0 0 0 0 0,11-4 0 0 0,7-3-244 0 0,30-13 1 0 0,7-3-6591 0 0,-52 21-908 0 0,-7 2 4380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8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62 346 704 0 0,'7'-9'13833'0'0,"-6"15"-13054"0"0,0 0 1 0 0,0 0-1 0 0,-1 0 0 0 0,0-1 0 0 0,0 1 0 0 0,0 0 0 0 0,-1 0 0 0 0,1 0 0 0 0,-2 0 0 0 0,-1 5 0 0 0,-19 62 5869 0 0,20-67-3780 0 0,2-8-2857 0 0,0 1-1 0 0,0 0 1 0 0,0-1 0 0 0,1 1-1 0 0,-1-1 1 0 0,1 1-1 0 0,-1 0 1 0 0,1 0 0 0 0,-1-1-1 0 0,1 1 1 0 0,0 0 0 0 0,0-2-1 0 0,2-2-4 0 0,51-184-6 0 0,-21 64 0 0 0,-21 75 0 0 0,-9 33 0 0 0,1 1 0 0 0,0 1 0 0 0,12-28 0 0 0,-16 43 0 0 0,0 0 0 0 0,0-1 0 0 0,0 1 0 0 0,0 0 0 0 0,0 0 0 0 0,0-1 0 0 0,0 1 0 0 0,0 0 0 0 0,0-1 0 0 0,0 1 0 0 0,1 0 0 0 0,-1 0 0 0 0,0-1 0 0 0,0 1 0 0 0,0 0 0 0 0,1 0 0 0 0,-1 0 0 0 0,0-1 0 0 0,0 1 0 0 0,0 0 0 0 0,1 0 0 0 0,-1 0 0 0 0,0-1 0 0 0,0 1 0 0 0,1 0 0 0 0,-1 0 0 0 0,0 0 0 0 0,1 0 0 0 0,-1 0 0 0 0,0 0 0 0 0,0 0 0 0 0,1 0 0 0 0,-1 0 0 0 0,7 1 0 0 0,-3 2 0 0 0,-1 1 0 0 0,1-1 0 0 0,-1 1 0 0 0,0-1 0 0 0,0 1 0 0 0,0 0 0 0 0,0 0 0 0 0,3 9 0 0 0,19 43 0 0 0,-13-27 0 0 0,2 2 0 0 0,2-2 0 0 0,0 1 0 0 0,2-2 0 0 0,1-1 0 0 0,2 0 0 0 0,0-1 0 0 0,2-1 0 0 0,40 34 0 0 0,-50-48 0 0 0,-5-3 0 0 0,1 0 0 0 0,0-1 0 0 0,1 0 0 0 0,0 0 0 0 0,0-1 0 0 0,0-1 0 0 0,1 1 0 0 0,16 5 0 0 0,-26-11-13 0 0,-1 0 1 0 0,1 0-1 0 0,-1 1 1 0 0,1-1-1 0 0,-1 0 0 0 0,1 0 1 0 0,-1 0-1 0 0,1 0 1 0 0,-1 0-1 0 0,1 0 1 0 0,0 0-1 0 0,-1 0 0 0 0,1 0 1 0 0,-1 0-1 0 0,1 0 1 0 0,-1 0-1 0 0,1 0 0 0 0,0 0 1 0 0,-1 0-1 0 0,1 0 1 0 0,-1-1-1 0 0,1 1 0 0 0,-1 0 1 0 0,1-1-1 0 0,-1 1 1 0 0,1 0-1 0 0,-1-1 0 0 0,0 1 1 0 0,1 0-1 0 0,-1-1 1 0 0,1 1-1 0 0,-1-1 1 0 0,0 1-1 0 0,1 0 0 0 0,-1-1 1 0 0,0 1-1 0 0,0-1 1 0 0,1 1-1 0 0,-1-1 0 0 0,0 0 1 0 0,0 1-1 0 0,0-1 1 0 0,0 1-1 0 0,1-1 0 0 0,-1 1 1 0 0,0-1-1 0 0,0 1 1 0 0,0-1-1 0 0,0 0 1 0 0,0 1-1 0 0,0-1 0 0 0,-1 1 1 0 0,1-1-1 0 0,0 1 1 0 0,0-1-1 0 0,0 1 0 0 0,0-1 1 0 0,-1 0-1 0 0,-13-28-817 0 0,7 21 784 0 0,0 1 1 0 0,-1 0-1 0 0,0 0 1 0 0,0 0 0 0 0,-1 1-1 0 0,0 1 1 0 0,0-1-1 0 0,0 1 1 0 0,-13-4 0 0 0,-89-31 40 0 0,95 36 2 0 0,-29-10 149 0 0,-79-12 1 0 0,105 23 24 0 0,0 1 0 0 0,0 1 0 0 0,0 1 0 0 0,0 1 1 0 0,-1 0-1 0 0,-32 8 0 0 0,51-9-263 0 0,-1 0 1 0 0,0 1-1 0 0,1-1 0 0 0,-1 1 1 0 0,1-1-1 0 0,-1 1 1 0 0,1-1-1 0 0,-1 1 0 0 0,1 0 1 0 0,-1 0-1 0 0,1 0 0 0 0,0 0 1 0 0,0 0-1 0 0,-1 0 1 0 0,1 0-1 0 0,0 0 0 0 0,0 0 1 0 0,0 1-1 0 0,0-1 1 0 0,0 0-1 0 0,0 1 0 0 0,0-1 1 0 0,0 3-1 0 0,1-2-366 0 0,0-1-1 0 0,0 1 1 0 0,0 0 0 0 0,0-1-1 0 0,0 1 1 0 0,1-1-1 0 0,-1 1 1 0 0,1 0 0 0 0,-1-1-1 0 0,1 1 1 0 0,0-1-1 0 0,-1 1 1 0 0,1-1 0 0 0,0 0-1 0 0,0 1 1 0 0,0-1-1 0 0,0 0 1 0 0,0 1 0 0 0,1-1-1 0 0,-1 0 1 0 0,0 0 0 0 0,2 1-1 0 0,12 8-2881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0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85 116 904 0 0,'2'-8'9983'0'0,"3"16"-7365"0"0,4 23-776 0 0,-2 43 2129 0 0,-2 81 0 0 0,-3-37-1665 0 0,-1-112-2162 0 0,-2 12 138 0 0,1-17-292 0 0,0-1 1 0 0,0 1-1 0 0,0-1 1 0 0,0 1-1 0 0,0-1 0 0 0,0 0 1 0 0,0 1-1 0 0,-1-1 1 0 0,1 1-1 0 0,0-1 0 0 0,0 0 1 0 0,0 1-1 0 0,-1-1 1 0 0,1 0-1 0 0,0 1 0 0 0,-1-1 1 0 0,1 0-1 0 0,0 1 0 0 0,-1-1 1 0 0,1 0-1 0 0,0 0 1 0 0,-1 0-1 0 0,1 1 0 0 0,0-1 1 0 0,-1 0-1 0 0,1 0 1 0 0,-1 0-1 0 0,1 0 0 0 0,0 0 1 0 0,-1 1-1 0 0,1-1 1 0 0,-1 0-1 0 0,0 0 0 0 0,-1-5-113 0 0,-8-15 162 0 0,1 0 1 0 0,1-1-1 0 0,1 0 0 0 0,1 0 0 0 0,1-1 1 0 0,1 1-1 0 0,1-1 0 0 0,0 0 0 0 0,2 0 1 0 0,2-29-1 0 0,0 35 139 0 0,1 0-1 0 0,0 0 1 0 0,2 0 0 0 0,0 0-1 0 0,0 0 1 0 0,11-21-1 0 0,-10 27-52 0 0,0-1-1 0 0,1 2 0 0 0,0-1 0 0 0,1 1 0 0 0,0 0 0 0 0,0 0 1 0 0,1 1-1 0 0,0 0 0 0 0,18-14 0 0 0,-21 19-64 0 0,0 0 0 0 0,1 1 0 0 0,-1-1 0 0 0,1 1 0 0 0,-1 0 0 0 0,1 0 0 0 0,0 1 0 0 0,0 0 0 0 0,0 0 0 0 0,0 0 0 0 0,0 1 0 0 0,0-1 0 0 0,0 2 0 0 0,0-1 0 0 0,0 1 0 0 0,0-1 0 0 0,0 2 0 0 0,-1-1 0 0 0,9 3 0 0 0,-10-2-33 0 0,0-1 1 0 0,0 1 0 0 0,0-1-1 0 0,0 1 1 0 0,-1 1-1 0 0,1-1 1 0 0,0 0 0 0 0,-1 1-1 0 0,0 0 1 0 0,0 0-1 0 0,0 0 1 0 0,0 0-1 0 0,0 0 1 0 0,0 0 0 0 0,-1 1-1 0 0,0-1 1 0 0,1 1-1 0 0,-1 0 1 0 0,-1 0-1 0 0,1 0 1 0 0,-1 0 0 0 0,1 0-1 0 0,-1 0 1 0 0,0 0-1 0 0,0 0 1 0 0,-1 1 0 0 0,1 7-1 0 0,-2-6-20 0 0,0 0 0 0 0,0 0 0 0 0,-1 0 0 0 0,1 0 0 0 0,-1-1 0 0 0,-1 1 0 0 0,1 0 0 0 0,-1-1 0 0 0,0 0 0 0 0,0 0 0 0 0,-1 0 0 0 0,1 0 0 0 0,-1 0 0 0 0,-8 7 0 0 0,-3 2-75 0 0,-1 0 1 0 0,-33 22-1 0 0,30-24-7 0 0,0-1 0 0 0,0-1-1 0 0,-1-1 1 0 0,0-1 0 0 0,-1 0 0 0 0,0-2-1 0 0,-41 8 1 0 0,56-13 52 0 0,3-1 5 0 0,1 1-1 0 0,0-1 1 0 0,-1 0 0 0 0,1 1 0 0 0,0-1 0 0 0,-1 0-1 0 0,1-1 1 0 0,0 1 0 0 0,-3-1 0 0 0,4 1 33 0 0,6 0 32 0 0,15-1 81 0 0,-1 2 0 0 0,1 0-1 0 0,0 1 1 0 0,0 1 0 0 0,-1 1 0 0 0,0 1 0 0 0,1 1 0 0 0,-2 0 0 0 0,1 1 0 0 0,-1 1 0 0 0,0 1 0 0 0,-1 1 0 0 0,0 0 0 0 0,24 19 0 0 0,-23-9-83 0 0,7 4-1421 0 0,-6-15-4807 0 0,-13-9 1456 0 0,-2-2 3469 0 0,-2 1 249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31 276 0 0,'-22'-25'7868'0'0,"21"24"-7481"0"0,-1 0 1 0 0,0 0-1 0 0,1 1 1 0 0,-1-1-1 0 0,0 1 1 0 0,0-1-1 0 0,1 1 0 0 0,-1 0 1 0 0,0 0-1 0 0,0 0 1 0 0,0 0-1 0 0,0 0 0 0 0,1 0 1 0 0,-1 0-1 0 0,0 0 1 0 0,0 1-1 0 0,0-1 0 0 0,-2 2 1 0 0,-1 0 104 0 0,1 0 0 0 0,-1 1 0 0 0,1-1-1 0 0,0 1 1 0 0,0 0 0 0 0,-7 6 0 0 0,-2 5 432 0 0,0 1 0 0 0,-17 24-1 0 0,28-37-786 0 0,-5 9 379 0 0,-1 1 1 0 0,1-1-1 0 0,1 1 0 0 0,0 1 1 0 0,-5 15-1 0 0,9-22-308 0 0,0-1 0 0 0,1 1 0 0 0,0-1 0 0 0,0 1 0 0 0,1-1 0 0 0,0 1 0 0 0,0 0 0 0 0,0-1 0 0 0,0 1 0 0 0,1 0 0 0 0,0-1 0 0 0,0 1 0 0 0,0-1 0 0 0,1 1 0 0 0,4 8 0 0 0,0-4 10 0 0,0 1 0 0 0,1-1 0 0 0,0 0 0 0 0,0-1 0 0 0,1 0 0 0 0,1 0 0 0 0,-1 0 1 0 0,2-1-1 0 0,-1-1 0 0 0,1 0 0 0 0,0 0 0 0 0,0 0 0 0 0,1-2 0 0 0,0 1 0 0 0,0-1 0 0 0,0-1 0 0 0,1 0 0 0 0,15 3 0 0 0,-16-4-338 0 0,0-1 0 0 0,0-1 0 0 0,0 0 0 0 0,1 0 0 0 0,-1-1 0 0 0,0-1 0 0 0,0 1 0 0 0,0-2 0 0 0,0 0 0 0 0,0 0 0 0 0,0-1 0 0 0,0 0 0 0 0,-1-1 0 0 0,1 0 0 0 0,-1-1 0 0 0,0 0 0 0 0,0-1 0 0 0,-1 0 0 0 0,0 0 0 0 0,11-10 0 0 0,-14 11-1078 0 0,12-15-314 0 0,-14 12-2008 0 0,-1-3-3650 0 0,-2 6 4338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27 268 0 0,'-10'0'731'0'0,"-45"0"18287"0"0,75-3-16309 0 0,31-2 1 0 0,-31 3-2033 0 0,0 0-1 0 0,27-6 1 0 0,-30 1-2894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0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75 492 0 0,'-47'-7'3683'0'0,"32"4"492"0"0,-1-1 3873 0 0,33-8-5184 0 0,-4 6-1962 0 0,0 0-1 0 0,0 1 0 0 0,1 0 0 0 0,0 2 0 0 0,17-4 0 0 0,-9 2-46 0 0,1 1-378 0 0,1 0 1 0 0,-1 2 0 0 0,34 0-1 0 0,29 5-6679 0 0,-55-1 683 0 0,-14-2 2827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13 636 0 0,'-13'-13'13100'0'0,"12"14"-12908"0"0,0 0 0 0 0,0-1 0 0 0,0 1 0 0 0,1 0-1 0 0,-1 0 1 0 0,0 0 0 0 0,0 0 0 0 0,1 0 0 0 0,-1 0 0 0 0,0 0 0 0 0,1 0 0 0 0,-1 0 0 0 0,1 0 0 0 0,0 0-1 0 0,-1 0 1 0 0,1 1 0 0 0,0-1 0 0 0,-1 0 0 0 0,1 0 0 0 0,0 0 0 0 0,0 1 0 0 0,0-1 0 0 0,0 0 0 0 0,0 0-1 0 0,1 0 1 0 0,-1 0 0 0 0,0 1 0 0 0,0-1 0 0 0,1 0 0 0 0,-1 0 0 0 0,1 0 0 0 0,-1 0 0 0 0,1 0 0 0 0,-1 0-1 0 0,1 0 1 0 0,0 0 0 0 0,-1 0 0 0 0,1 0 0 0 0,0 0 0 0 0,0 0 0 0 0,1 1 0 0 0,0 0-3 0 0,0-1 0 0 0,0 1 0 0 0,0 0 0 0 0,0 0-1 0 0,1-1 1 0 0,-1 1 0 0 0,0-1 0 0 0,1 0 0 0 0,-1 0 0 0 0,1 0 0 0 0,0 0 0 0 0,-1 0 0 0 0,1-1 0 0 0,-1 1 0 0 0,1-1 0 0 0,0 1 0 0 0,0-1 0 0 0,3 0 0 0 0,-6 0-168 0 0,1 0 1 0 0,-1 0-1 0 0,0 0 1 0 0,1 0-1 0 0,-1 0 1 0 0,1-1-1 0 0,-1 1 1 0 0,0 0 0 0 0,1 0-1 0 0,-1 0 1 0 0,1 0-1 0 0,-1-1 1 0 0,0 1-1 0 0,1 0 1 0 0,-1 0-1 0 0,0-1 1 0 0,1 1-1 0 0,-1 0 1 0 0,0-1 0 0 0,0 1-1 0 0,1 0 1 0 0,-1-1-1 0 0,0 1 1 0 0,0 0-1 0 0,0-1 1 0 0,1 1-1 0 0,-1 0 1 0 0,0-1-1 0 0,0 1 1 0 0,0-1 0 0 0,0 1-1 0 0,0 0 1 0 0,0-1-1 0 0,0 1 1 0 0,0-1-1 0 0,0 1 1 0 0,0-1-1 0 0,0 1 1 0 0,0 0-1 0 0,0-1 1 0 0,0 1 0 0 0,0-1-1 0 0,0 1 1 0 0,0 0-1 0 0,-1-2 1 0 0,1 2-113 0 0,0-1-1 0 0,-1 0 1 0 0,1 1 0 0 0,-1-1 0 0 0,1 0 0 0 0,-1 1-1 0 0,1-1 1 0 0,-1 0 0 0 0,1 1 0 0 0,-1-1 0 0 0,1 1 0 0 0,-1-1-1 0 0,0 1 1 0 0,1-1 0 0 0,-1 1 0 0 0,0-1 0 0 0,1 1-1 0 0,-1 0 1 0 0,0-1 0 0 0,1 1 0 0 0,-1 0 0 0 0,-1-1 0 0 0,-2 1-376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1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36 536 0 0,'-1'3'1210'0'0,"-8"18"2289"0"0,1 0 0 0 0,1 1 1 0 0,-4 23-1 0 0,-8 24 1540 0 0,-3 18 2614 0 0,38-160-5487 0 0,7-104 0 0 0,-23 167-2166 0 0,0 6 0 0 0,0 1 0 0 0,0-1 0 0 0,0 0 0 0 0,0 0 0 0 0,1 0 0 0 0,0 0 0 0 0,0 1 0 0 0,2-8 0 0 0,-3 11 0 0 0,0 0 0 0 0,1 0 0 0 0,-1 0 0 0 0,0-1 0 0 0,0 1 0 0 0,0 0 0 0 0,1 0 0 0 0,-1 0 0 0 0,0 0 0 0 0,0 0 0 0 0,0-1 0 0 0,1 1 0 0 0,-1 0 0 0 0,0 0 0 0 0,0 0 0 0 0,1 0 0 0 0,-1 0 0 0 0,0 0 0 0 0,0 0 0 0 0,1 0 0 0 0,-1 0 0 0 0,0 0 0 0 0,0 0 0 0 0,1 0 0 0 0,-1 0 0 0 0,0 0 0 0 0,0 0 0 0 0,1 0 0 0 0,-1 0 0 0 0,0 1 0 0 0,0-1 0 0 0,0 0 0 0 0,1 0 0 0 0,-1 0 0 0 0,0 0 0 0 0,0 0 0 0 0,1 1 0 0 0,-1-1 0 0 0,0 0 0 0 0,0 0 0 0 0,0 0 0 0 0,0 0 0 0 0,0 1 0 0 0,1-1 0 0 0,-1 0 0 0 0,0 0 0 0 0,0 1 0 0 0,0-1 0 0 0,7 10 0 0 0,8 21 0 0 0,2-2 0 0 0,1 0 0 0 0,33 43 0 0 0,-34-53 0 0 0,0-1 0 0 0,1 0 0 0 0,1-1 0 0 0,1-1 0 0 0,33 20 0 0 0,-39-27 0 0 0,0 0 0 0 0,0-2 0 0 0,1 0 0 0 0,0 0 0 0 0,0-1 0 0 0,0-1 0 0 0,30 6 0 0 0,-35-11 0 0 0,1-3 0 0 0,-10 3-14 0 0,0 0 0 0 0,1-1 1 0 0,-1 1-1 0 0,0 0 0 0 0,0-1 0 0 0,0 1 0 0 0,0-1 1 0 0,0 0-1 0 0,0 1 0 0 0,0-1 0 0 0,0 0 0 0 0,0 1 1 0 0,0-1-1 0 0,0 0 0 0 0,0 0 0 0 0,-1 0 0 0 0,2-1 1 0 0,-2 1-8 0 0,0 1 1 0 0,0-1-1 0 0,0 1 1 0 0,0-1-1 0 0,0 1 1 0 0,0-1-1 0 0,0 1 1 0 0,0 0-1 0 0,-1-1 1 0 0,1 1-1 0 0,0-1 1 0 0,0 1-1 0 0,0-1 1 0 0,-1 1-1 0 0,1 0 1 0 0,0-1-1 0 0,0 1 1 0 0,-1-1-1 0 0,1 1 1 0 0,0 0-1 0 0,-1-1 1 0 0,1 1-1 0 0,0 0 1 0 0,-1 0-1 0 0,1-1 1 0 0,-1 1-1 0 0,-28-12-850 0 0,0 6 766 0 0,0 2 1 0 0,0 1 0 0 0,-35 1-1 0 0,-86 11 362 0 0,77-3-182 0 0,48-4-2356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1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7057 0 0,'2'-4'1819'0'0,"-1"-2"16"0"0,1 1 0 0 0,-1-1 0 0 0,2 1 0 0 0,-1 0-1 0 0,0 0 1 0 0,6-8 836 0 0,-7 13-2513 0 0,-1 1 1 0 0,1-1-1 0 0,-1 0 1 0 0,1 0-1 0 0,-1 1 0 0 0,0-1 1 0 0,1 0-1 0 0,-1 1 1 0 0,1-1-1 0 0,-1 1 0 0 0,0-1 1 0 0,1 0-1 0 0,-1 1 0 0 0,0-1 1 0 0,0 1-1 0 0,1-1 1 0 0,-1 1-1 0 0,0-1 0 0 0,0 1 1 0 0,0-1-1 0 0,1 1 1 0 0,-1-1-1 0 0,0 1 0 0 0,0-1 1 0 0,0 1-1 0 0,0 0 1 0 0,0-1-1 0 0,0 1 0 0 0,0-1 1 0 0,-1 1-1 0 0,1 24 690 0 0,0-22-627 0 0,-11 79 1119 0 0,7-60-858 0 0,1-1 0 0 0,0 1 0 0 0,2 0 0 0 0,1 0 0 0 0,3 31 0 0 0,-3-50-482 0 0,0 0 0 0 0,1 0 0 0 0,-1-1 0 0 0,1 1 0 0 0,0 0 0 0 0,0 0 0 0 0,0-1 0 0 0,0 1 0 0 0,0 0 0 0 0,1-1 0 0 0,-1 0 0 0 0,1 1 0 0 0,-1-1 0 0 0,1 0 0 0 0,0 1 0 0 0,0-1 0 0 0,0 0 0 0 0,0 0 0 0 0,1-1 0 0 0,-1 1 0 0 0,4 2 0 0 0,0-2 0 0 0,0 0 0 0 0,1-1 0 0 0,-1 0 0 0 0,1 0 0 0 0,-1 0 0 0 0,0-1 0 0 0,1 0 0 0 0,9-1 0 0 0,8 0-1967 0 0,-1-1 0 0 0,0-2 0 0 0,0 0 1 0 0,0-1-1 0 0,30-12 0 0 0,-44 14-1625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2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7837 0 0,'0'0'12640'0'0,"0"3"-11490"0"0,-1 2-716 0 0,1 0-1 0 0,1 0 1 0 0,-1 0-1 0 0,1 0 1 0 0,0 0 0 0 0,0-1-1 0 0,0 1 1 0 0,1 0-1 0 0,-1 0 1 0 0,1-1-1 0 0,0 1 1 0 0,1-1-1 0 0,3 6 1 0 0,20 25-1259 0 0,-23-31-752 0 0,1 0 0 0 0,0-1 0 0 0,0 1 0 0 0,0-1 0 0 0,6 3 0 0 0,-4-3-1408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2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275 347 7361 0 0,'-12'-29'3575'0'0,"-1"1"1"0"0,-28-44-1 0 0,23 46-2038 0 0,-1 1-1 0 0,-1 1 0 0 0,-1 1 1 0 0,-45-39-1 0 0,3 5 1836 0 0,62 56-3656 0 0,37 23-10463 0 0,-18-10 7642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82 469 908 0 0,'-8'-6'7316'0'0,"12"-36"2265"0"0,0-14-5062 0 0,-5 40-3951 0 0,-10-142 2359 0 0,7 135-2578 0 0,0 0 1 0 0,-1 0-1 0 0,-1 1 0 0 0,-16-39 1 0 0,1 23 735 0 0,20 37-506 0 0,-2 11-148 0 0,3-10-416 0 0,-1 1 1 0 0,1-1 0 0 0,0 1 0 0 0,-1 0 0 0 0,1-1-1 0 0,0 1 1 0 0,0 0 0 0 0,-1 0 0 0 0,1-1-1 0 0,0 1 1 0 0,0 0 0 0 0,0-1 0 0 0,0 1 0 0 0,0 0-1 0 0,0 0 1 0 0,0-1 0 0 0,0 2 0 0 0,4 11 127 0 0,0 0 1 0 0,1-1-1 0 0,0 0 1 0 0,1 0-1 0 0,0 0 1 0 0,1-1 0 0 0,0 1-1 0 0,1-2 1 0 0,0 1-1 0 0,1-1 1 0 0,0 0-1 0 0,11 8 1 0 0,-3-3-31 0 0,0-2 0 0 0,1 0 0 0 0,1-1 0 0 0,0 0 0 0 0,0-2 0 0 0,30 12 0 0 0,-40-19-259 0 0,0 0-1 0 0,0 0 0 0 0,0 0 1 0 0,0-1-1 0 0,0-1 0 0 0,18 2 0 0 0,-24-4 44 0 0,0 1-1 0 0,0 0 0 0 0,0-1 0 0 0,-1 1 0 0 0,1-1 0 0 0,0 0 1 0 0,0 0-1 0 0,0 0 0 0 0,-1 0 0 0 0,1 0 0 0 0,0-1 1 0 0,-1 1-1 0 0,1-1 0 0 0,-1 0 0 0 0,0 1 0 0 0,0-1 0 0 0,1 0 1 0 0,-1 0-1 0 0,-1-1 0 0 0,1 1 0 0 0,0 0 0 0 0,0-1 0 0 0,-1 1 1 0 0,1-1-1 0 0,1-4 0 0 0,3-10 0 0 0,-1 0 0 0 0,0 0 0 0 0,-2 0-1 0 0,1-1 1 0 0,0-31 0 0 0,-2 11 2667 0 0,-2 42-2214 0 0,0 28-120 0 0,2-1 0 0 0,2 0 0 0 0,0 0 1 0 0,2 0-1 0 0,2 0 0 0 0,15 41 0 0 0,-19-62-1513 0 0,1 0 1 0 0,0 0-1 0 0,12 17 0 0 0,-14-24 816 0 0,-1 0 1 0 0,1 0-1 0 0,0 0 0 0 0,-1-1 0 0 0,1 1 1 0 0,1-1-1 0 0,-1 0 0 0 0,0 0 0 0 0,0 0 1 0 0,1 0-1 0 0,-1-1 0 0 0,1 1 0 0 0,0-1 1 0 0,6 2-1 0 0,4-2-3066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82 268 0 0,'0'0'112'0'0,"7"-10"1448"0"0,-1 0-1 0 0,9-17 1 0 0,-9 10 2534 0 0,-3 0 3367 0 0,-7 19-6703 0 0,-3 2-414 0 0,1 1-1 0 0,0 0 1 0 0,0 0-1 0 0,1 0 1 0 0,-1 1-1 0 0,1 0 1 0 0,1 0-1 0 0,-7 10 0 0 0,-32 60 1784 0 0,38-65-1679 0 0,-1 1 0 0 0,2 0 0 0 0,-1 1 0 0 0,2-1 0 0 0,0 1 0 0 0,0 0 0 0 0,-1 24 0 0 0,4-32-315 0 0,0 1 1 0 0,0-1 0 0 0,0 1-1 0 0,1-1 1 0 0,0 0 0 0 0,0 0-1 0 0,1 1 1 0 0,-1-1 0 0 0,1 0-1 0 0,0 0 1 0 0,0 0 0 0 0,1 0 0 0 0,0-1-1 0 0,-1 1 1 0 0,2-1 0 0 0,-1 1-1 0 0,0-1 1 0 0,1 0 0 0 0,0 0-1 0 0,0-1 1 0 0,6 6 0 0 0,4-1 46 0 0,0-1 0 0 0,0 0 1 0 0,1 0-1 0 0,0-2 0 0 0,0 0 1 0 0,1 0-1 0 0,-1-2 1 0 0,1 0-1 0 0,0 0 0 0 0,-1-2 1 0 0,1 0-1 0 0,22-1 0 0 0,-10-2-226 0 0,1-1-1 0 0,0-1 0 0 0,-1-1 0 0 0,0-2 0 0 0,53-20 0 0 0,-72 24-372 0 0,-1-1-1 0 0,0 0 1 0 0,11-8 0 0 0,-1-4-2789 0 0,-7-4-6383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5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43 476 0 0,'-20'-8'13174'0'0,"20"8"-13064"0"0,15-4 6917 0 0,2 1-6655 0 0,-14 2-832 0 0,101-10 6766 0 0,-45 6-4737 0 0,-1-3-4117 0 0,-50 6-1092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5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56 100 76 0 0,'-17'-3'1134'0'0,"-7"-3"2195"0"0,10-4 5585 0 0,24-1-5934 0 0,0 5-2202 0 0,-1 0 0 0 0,1 1 0 0 0,0 0 0 0 0,1 1 1 0 0,-1 1-1 0 0,1-1 0 0 0,0 2 0 0 0,18-4 0 0 0,-13 3-184 0 0,127-18 302 0 0,-95 17-4171 0 0,0 3-3444 0 0,-28 1 4160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6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5553 0 0,'6'8'10554'0'0,"-4"0"-9823"0"0,-2 1-1 0 0,1 0 0 0 0,-1 0 0 0 0,-1 0 0 0 0,1-1 0 0 0,-2 1 1 0 0,-3 15-1 0 0,-22 65 1987 0 0,18-63-1831 0 0,3-9-426 0 0,3-5-92 0 0,0-1-1 0 0,-1 0 1 0 0,-1 0 0 0 0,0-1 0 0 0,0 1 0 0 0,-1-1 0 0 0,-13 18 0 0 0,18-28-367 0 0,0 0 0 0 0,0 0 0 0 0,0 1 1 0 0,0-1-1 0 0,1 0 0 0 0,-1 0 0 0 0,0 0 1 0 0,0 0-1 0 0,0 0 0 0 0,0 0 0 0 0,0 0 1 0 0,0 0-1 0 0,0-1 0 0 0,0 1 0 0 0,0 0 1 0 0,1 0-1 0 0,-1-1 0 0 0,0 1 0 0 0,0-1 1 0 0,0 1-1 0 0,0 0 0 0 0,1-1 0 0 0,-1 0 1 0 0,0 1-1 0 0,1-1 0 0 0,-1 1 0 0 0,0-1 1 0 0,1 0-1 0 0,-1 0 0 0 0,0-1 0 0 0,-1-2-15 0 0,0 0 0 0 0,1 0 0 0 0,0 0-1 0 0,0-1 1 0 0,0 1 0 0 0,1 0 0 0 0,-1-1 0 0 0,1 1-1 0 0,0 0 1 0 0,0-1 0 0 0,1 1 0 0 0,-1-1-1 0 0,3-7 1 0 0,-3 11 30 0 0,0-1-1 0 0,1 1 1 0 0,-1-1 0 0 0,1 1-1 0 0,0-1 1 0 0,-1 1 0 0 0,1-1-1 0 0,0 1 1 0 0,0 0 0 0 0,0 0-1 0 0,0-1 1 0 0,0 1 0 0 0,0 0-1 0 0,0 0 1 0 0,0 0 0 0 0,0 0-1 0 0,1 0 1 0 0,-1 0 0 0 0,0 0-1 0 0,1 1 1 0 0,-1-1 0 0 0,1 0-1 0 0,-1 1 1 0 0,1-1 0 0 0,-1 1-1 0 0,1-1 1 0 0,-1 1 0 0 0,1 0-1 0 0,-1 0 1 0 0,1 0-1 0 0,0 0 1 0 0,-1 0 0 0 0,1 0-1 0 0,-1 0 1 0 0,1 0 0 0 0,-1 1-1 0 0,1-1 1 0 0,-1 0 0 0 0,1 1-1 0 0,2 1 1 0 0,27 11 439 0 0,-1 2 1 0 0,52 33-1 0 0,21 12 265 0 0,-94-56-658 0 0,89 40 630 0 0,-84-39-737 0 0,0 0-1 0 0,1-1 0 0 0,0-1 0 0 0,0 0 0 0 0,15 1 1 0 0,-26-4-7 0 0,-1 0 0 0 0,0 0 0 0 0,0 0-1 0 0,0-1 1 0 0,0 1 0 0 0,1-1 0 0 0,-1 1 0 0 0,0-1 0 0 0,0 0 0 0 0,0 0 0 0 0,0-1 0 0 0,-1 1 0 0 0,1 0 0 0 0,0-1 0 0 0,0 0 0 0 0,-1 0 0 0 0,1 0 0 0 0,-1 0 0 0 0,0 0 0 0 0,1 0 0 0 0,1-4 0 0 0,0 1 15 0 0,-1 0 0 0 0,0 0 0 0 0,-1-1 1 0 0,1 1-1 0 0,-1-1 0 0 0,0 0 0 0 0,-1 1 0 0 0,1-1 0 0 0,-1 0 0 0 0,1-8 0 0 0,0-6 22 0 0,-1-1-1 0 0,-1 1 1 0 0,0 0-1 0 0,-5-26 1 0 0,5 39-98 0 0,-2 0 0 0 0,1 1 0 0 0,-1-1 0 0 0,0 0 0 0 0,0 1 0 0 0,-1 0 0 0 0,0 0 0 0 0,0 0 0 0 0,0 0 0 0 0,-1 0 0 0 0,0 0 1 0 0,0 1-1 0 0,-1 0 0 0 0,1 0 0 0 0,-1 0 0 0 0,-10-7 0 0 0,8 9-1280 0 0,26 13-12847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6193 0 0,'-6'-14'13456'0'0,"8"20"-8017"0"0,10 38-6087 0 0,-4-14 2458 0 0,0 11-681 0 0,-1 0 1 0 0,1 47-1 0 0,-1-9-2174 0 0,-5-70-2025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78 318 320 0 0,'0'0'144'0'0,"0"0"1"0"0,0 0-1 0 0,0 0 0 0 0,-1 0 1 0 0,1 0-1 0 0,0 0 0 0 0,0 0 1 0 0,-1 0-1 0 0,1 0 0 0 0,0 0 0 0 0,0 0 1 0 0,0 0-1 0 0,-1 0 0 0 0,1 0 1 0 0,0 0-1 0 0,0 0 0 0 0,-1 0 1 0 0,1 0-1 0 0,0 0 0 0 0,0 0 1 0 0,0 0-1 0 0,-1 0 0 0 0,1 0 1 0 0,0 1-1 0 0,0-1 0 0 0,0 0 1 0 0,-1 0 287 0 0,1 1-287 0 0,0-1-1 0 0,0 0 0 0 0,0 0 1 0 0,-1 0-1 0 0,1 0 0 0 0,0 1 1 0 0,0-1-1 0 0,-2 13 2494 0 0,4 15-304 0 0,-2-27-2068 0 0,51 274 10215 0 0,-46-228-8052 0 0,-5-46-1912 0 0,0-1-503 0 0,0 1-1 0 0,0-1 1 0 0,0 0 0 0 0,0 0-1 0 0,0 0 1 0 0,0 0-1 0 0,-1 0 1 0 0,1 0 0 0 0,0 0-1 0 0,0 0 1 0 0,0 1 0 0 0,0-1-1 0 0,0 0 1 0 0,-1 0 0 0 0,1 0-1 0 0,0 0 1 0 0,0 0 0 0 0,0 0-1 0 0,0 0 1 0 0,0 0 0 0 0,-1 0-1 0 0,1 0 1 0 0,0 0-1 0 0,0 0 1 0 0,0 0 0 0 0,0 0-1 0 0,-1 0 1 0 0,1 0 0 0 0,0 0-1 0 0,0 0 1 0 0,0-1 0 0 0,0 1-1 0 0,-1 0 1 0 0,1 0 0 0 0,0 0-1 0 0,0 0 1 0 0,0 0 0 0 0,0 0-1 0 0,0 0 1 0 0,0 0-1 0 0,-1-1 1 0 0,1 1 0 0 0,0 0-1 0 0,0 0 1 0 0,0 0 0 0 0,0 0-1 0 0,0 0 1 0 0,0 0 0 0 0,0-1-1 0 0,0 1 1 0 0,0 0 0 0 0,0 0-1 0 0,-5-11 56 0 0,0 0 0 0 0,1 0 0 0 0,0-1 0 0 0,1 1 0 0 0,0-1 0 0 0,1 1 0 0 0,-1-14 0 0 0,-1-92 122 0 0,3 73-84 0 0,-1-14 227 0 0,3 0 1 0 0,3 0 0 0 0,11-61 0 0 0,-13 106-210 0 0,2 0 1 0 0,-1 1 0 0 0,2-1 0 0 0,-1 1-1 0 0,9-14 1 0 0,-12 23-84 0 0,1 0-1 0 0,0 0 1 0 0,1 0-1 0 0,-1 0 1 0 0,0 1-1 0 0,1-1 1 0 0,-1 1-1 0 0,1-1 0 0 0,0 1 1 0 0,5-3-1 0 0,-6 4-15 0 0,0 0-1 0 0,0 0 1 0 0,0 1-1 0 0,0-1 1 0 0,1 0-1 0 0,-1 1 1 0 0,0 0-1 0 0,1-1 1 0 0,-1 1-1 0 0,0 0 1 0 0,1 0-1 0 0,-1 1 1 0 0,0-1-1 0 0,0 0 1 0 0,1 1-1 0 0,-1-1 1 0 0,0 1-1 0 0,3 1 1 0 0,0-1-24 0 0,0 1 0 0 0,-1 1 0 0 0,1-1 1 0 0,0 1-1 0 0,-1 0 0 0 0,1 0 0 0 0,-1 0 0 0 0,0 0 0 0 0,0 1 0 0 0,0 0 1 0 0,0-1-1 0 0,-1 2 0 0 0,0-1 0 0 0,0 0 0 0 0,0 1 0 0 0,0-1 0 0 0,-1 1 1 0 0,1 0-1 0 0,-1 0 0 0 0,0 0 0 0 0,-1 0 0 0 0,1 0 0 0 0,-1 0 0 0 0,0 0 1 0 0,0 1-1 0 0,-1-1 0 0 0,0 0 0 0 0,0 1 0 0 0,0-1 0 0 0,0 0 0 0 0,-1 1 1 0 0,0-1-1 0 0,0 0 0 0 0,0 0 0 0 0,-1 0 0 0 0,-2 6 0 0 0,-1 0-37 0 0,-1 0 0 0 0,-1-1-1 0 0,0 0 1 0 0,0 0 0 0 0,-1 0-1 0 0,0-1 1 0 0,-1 0 0 0 0,1-1-1 0 0,-2 1 1 0 0,1-2 0 0 0,-18 11-1 0 0,-9 2-192 0 0,0-1-1 0 0,-46 16 0 0 0,79-34 207 0 0,2-1 5 0 0,0 1 1 0 0,0-1-1 0 0,0 0 1 0 0,0 1-1 0 0,0-1 1 0 0,0 1-1 0 0,0-1 1 0 0,0 1-1 0 0,0 0 1 0 0,1-1 0 0 0,-1 1-1 0 0,0 0 1 0 0,0-1-1 0 0,1 1 1 0 0,-1 0-1 0 0,1 0 1 0 0,-1 0-1 0 0,0-1 1 0 0,0 3-1 0 0,1-2 12 0 0,0 0-1 0 0,0-1 1 0 0,0 1-1 0 0,0 0 0 0 0,0-1 1 0 0,1 1-1 0 0,-1 0 0 0 0,0 0 1 0 0,0-1-1 0 0,1 1 0 0 0,-1 0 1 0 0,0-1-1 0 0,1 1 1 0 0,-1 0-1 0 0,0-1 0 0 0,1 1 1 0 0,-1-1-1 0 0,1 1 0 0 0,-1-1 1 0 0,2 2-1 0 0,4 3 14 0 0,1-1 0 0 0,-1 1-1 0 0,1-1 1 0 0,8 3 0 0 0,-4-1-13 0 0,32 18 80 0 0,41 26 147 0 0,-74-43-173 0 0,-1 0 0 0 0,0 0 0 0 0,-1 1 1 0 0,1 0-1 0 0,-2 1 0 0 0,10 12 0 0 0,1 23 126 0 0,-17-42-332 0 0,9 21-4094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6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80 6021 0 0,'-30'-10'5006'0'0,"-7"-2"728"0"0,15 9 1745 0 0,70-9-4987 0 0,310-26 3433 0 0,-345 37-6213 0 0,8-2-2724 0 0,0 3-6269 0 0,-14 0 5839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7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53 324 0 0,'0'0'1231'0'0,"-2"3"298"0"0,-9 17 1726 0 0,1 0 1 0 0,-14 41 0 0 0,9-21-1056 0 0,14-37-2014 0 0,-7 14 1516 0 0,1 0 0 0 0,1 1-1 0 0,1 0 1 0 0,0 0 0 0 0,-4 36 0 0 0,9-52-948 0 0,-1 9 402 0 0,3-3 2215 0 0,12-37-2834 0 0,-1 0 0 0 0,18-61-1 0 0,-13 34-353 0 0,30-97 62 0 0,-45 148-245 0 0,4 5 0 0 0,-5 1 0 0 0,0 0 0 0 0,0 1 0 0 0,0-1 0 0 0,0 1 0 0 0,0 0 0 0 0,0-1 0 0 0,0 1 0 0 0,0 0 0 0 0,-1 0 0 0 0,1 1 0 0 0,1 1 0 0 0,18 33 0 0 0,-8-14 0 0 0,23 30 0 0 0,2-2 0 0 0,3-1 0 0 0,54 51 0 0 0,-85-92 0 0 0,-1 0 0 0 0,2 0 0 0 0,-1-1 0 0 0,1 0 0 0 0,0-1 0 0 0,1 0 0 0 0,18 8 0 0 0,-26-14-85 0 0,-1 0 1 0 0,1 0-1 0 0,0 0 1 0 0,0 0-1 0 0,0-1 1 0 0,7 1-1 0 0,-7-1-24 0 0,-1 0-218 0 0,-1-1-26 0 0,-1 0 263 0 0,1 1 1 0 0,-1-1-1 0 0,0 0 0 0 0,0 1 0 0 0,0-1 1 0 0,0 0-1 0 0,0 0 0 0 0,0 0 0 0 0,0 0 0 0 0,0 0 1 0 0,0 0-1 0 0,0 0 0 0 0,-1 0 0 0 0,1 0 0 0 0,0 0 1 0 0,0 0-1 0 0,-1 0 0 0 0,1-1 0 0 0,-1 1 1 0 0,0 0-1 0 0,1 0 0 0 0,-1-1 0 0 0,0 1 0 0 0,1 0 1 0 0,-1-2-1 0 0,-1 1 13 0 0,1-1 1 0 0,-1 1-1 0 0,1 0 1 0 0,-1 0-1 0 0,0 0 1 0 0,0 0-1 0 0,0 0 0 0 0,0 0 1 0 0,0 0-1 0 0,0 0 1 0 0,-1 0-1 0 0,1 1 1 0 0,-1-1-1 0 0,1 1 1 0 0,-1-1-1 0 0,-2-1 1 0 0,-9-8-29 0 0,-1 2 0 0 0,0 0 0 0 0,-1 0 0 0 0,0 1 0 0 0,0 1 0 0 0,0 1 0 0 0,-1 0 1 0 0,0 1-1 0 0,0 0 0 0 0,-1 1 0 0 0,-19-1 0 0 0,5 2 141 0 0,-1 1 0 0 0,0 1 0 0 0,1 2-1 0 0,-1 1 1 0 0,-32 7 0 0 0,43-4-378 0 0,20-5 190 0 0,0 0 0 0 0,0 0-1 0 0,0 0 1 0 0,1 1 0 0 0,-1-1-1 0 0,0 0 1 0 0,0 1 0 0 0,0-1-1 0 0,0 1 1 0 0,0-1 0 0 0,0 1 0 0 0,0-1-1 0 0,1 1 1 0 0,-1 0 0 0 0,0-1-1 0 0,1 1 1 0 0,-1 0 0 0 0,0 0-1 0 0,2 1-403 0 0,1-1-1 0 0,0 0 0 0 0,0 0 0 0 0,0 0 1 0 0,0 0-1 0 0,0 0 0 0 0,0 0 0 0 0,1-1 0 0 0,-1 1 1 0 0,0-1-1 0 0,0 0 0 0 0,0 1 0 0 0,4-1 1 0 0,-3 0-173 0 0,18 4-1834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22 332 0 0,'-3'-3'611'0'0,"0"1"1"0"0,0 0-1 0 0,0 0 1 0 0,-1 0-1 0 0,1 0 1 0 0,-1 1-1 0 0,1-1 1 0 0,-1 1-1 0 0,1 0 1 0 0,-1 0-1 0 0,0 0 1 0 0,0 0-1 0 0,-5 1 0 0 0,1 0 179 0 0,1 0 0 0 0,0 1 0 0 0,0 0-1 0 0,-1 0 1 0 0,1 0 0 0 0,-11 5-1 0 0,-3 2 714 0 0,1 2 0 0 0,0 0 0 0 0,-31 21 1 0 0,34-19 136 0 0,-31 26 1 0 0,44-34-1208 0 0,-1 0-1 0 0,1 1 1 0 0,0 0 0 0 0,0 0 0 0 0,0 0 0 0 0,1 0-1 0 0,-1 1 1 0 0,1 0 0 0 0,1-1 0 0 0,-5 13 0 0 0,7-16-287 0 0,0 1 1 0 0,0 0 0 0 0,0-1 0 0 0,0 1-1 0 0,0-1 1 0 0,0 1 0 0 0,1 0 0 0 0,0-1-1 0 0,-1 1 1 0 0,1-1 0 0 0,0 1 0 0 0,0-1-1 0 0,0 0 1 0 0,1 1 0 0 0,-1-1 0 0 0,0 0 0 0 0,1 0-1 0 0,0 0 1 0 0,-1 0 0 0 0,3 2 0 0 0,24 21 890 0 0,-11-13-897 0 0,-4-4-145 0 0,0-1 0 0 0,1 0 0 0 0,0-1 0 0 0,0 0 1 0 0,1-1-1 0 0,-1-1 0 0 0,1 0 0 0 0,24 3 1 0 0,-27-7-186 0 0,-1 1 1 0 0,1-1-1 0 0,-1-1 1 0 0,1 0-1 0 0,-1-1 1 0 0,0 0 0 0 0,0-1-1 0 0,0 0 1 0 0,0-1-1 0 0,0 0 1 0 0,0 0 0 0 0,10-7-1 0 0,75-45-199 0 0,-94 55 490 0 0,0 0 0 0 0,1 0 1 0 0,-1 0-1 0 0,0 0 1 0 0,1 1-1 0 0,-1-1 0 0 0,1 1 1 0 0,-1 0-1 0 0,1-1 0 0 0,-1 1 1 0 0,1 0-1 0 0,-1 1 0 0 0,1-1 1 0 0,-1 0-1 0 0,1 1 0 0 0,-1-1 1 0 0,1 1-1 0 0,3 1 0 0 0,2 2 94 0 0,0 0-1 0 0,-1 1 0 0 0,0 0 0 0 0,8 7 1 0 0,4 2-3340 0 0,-1-3-3637 0 0,-9-11-278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8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64 349 696 0 0,'-31'-185'5625'0'0,"2"63"3848"0"0,26 94-4698 0 0,3 27-4702 0 0,0 0 0 0 0,0 1 0 0 0,0-1 0 0 0,0 1 0 0 0,0-1 0 0 0,1 0 0 0 0,-1 1 0 0 0,0-1 0 0 0,0 1 0 0 0,1-1 0 0 0,-1 1 0 0 0,0-1 0 0 0,1 1 0 0 0,-1-1 0 0 0,1 1 0 0 0,-1-1 0 0 0,1 1 0 0 0,-1-1 0 0 0,1 1 0 0 0,-1 0 0 0 0,1-1-1 0 0,-1 1 1 0 0,1 0 0 0 0,-1-1 0 0 0,1 1 0 0 0,-1 0 0 0 0,1 0 0 0 0,0 0 0 0 0,-1-1 0 0 0,1 1 0 0 0,0 0 0 0 0,-1 0 0 0 0,1 0 0 0 0,-1 0 0 0 0,1 0 0 0 0,0 0 0 0 0,-1 0 0 0 0,1 0 0 0 0,-1 1 0 0 0,1-1 0 0 0,0 0 0 0 0,-1 0 0 0 0,1 0 0 0 0,0 1 0 0 0,52 18-1892 0 0,23 22-5319 0 0,-44-23 4583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8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378 397 592 0 0,'-49'-7'6063'0'0,"24"3"-3187"0"0,1 0-1 0 0,-1 2 1 0 0,1 1-1 0 0,-28 3 1 0 0,43-1-2267 0 0,-1 1 0 0 0,1 0 1 0 0,0 1-1 0 0,-1 0 1 0 0,1 0-1 0 0,1 1 1 0 0,-1 0-1 0 0,0 1 0 0 0,1-1 1 0 0,-13 11-1 0 0,15-10-252 0 0,1 0-1 0 0,-1 0 0 0 0,1 0 0 0 0,0 1 1 0 0,0 0-1 0 0,0 0 0 0 0,1 1 0 0 0,0-1 0 0 0,0 1 1 0 0,1 0-1 0 0,0 0 0 0 0,0 0 0 0 0,-3 14 1 0 0,5-18-356 0 0,0 0 1 0 0,0 1 0 0 0,1-1-1 0 0,-1 0 1 0 0,1 0 0 0 0,0 0-1 0 0,0 0 1 0 0,0 0 0 0 0,1 0-1 0 0,-1 1 1 0 0,1-1 0 0 0,0 0-1 0 0,-1 0 1 0 0,1 0 0 0 0,1 0-1 0 0,-1-1 1 0 0,0 1 0 0 0,1 0-1 0 0,-1 0 1 0 0,1-1 0 0 0,0 1-1 0 0,0-1 1 0 0,0 1 0 0 0,0-1-1 0 0,0 0 1 0 0,1 0 0 0 0,-1 0-1 0 0,1 0 1 0 0,-1 0 0 0 0,5 2-1 0 0,-2-2-5 0 0,1 0-1 0 0,0 0 1 0 0,-1 0-1 0 0,1-1 1 0 0,0 1-1 0 0,0-1 1 0 0,0-1-1 0 0,0 1 0 0 0,0-1 1 0 0,0 0-1 0 0,0-1 1 0 0,11-1-1 0 0,-8-1-311 0 0,-1 1 0 0 0,0-1-1 0 0,0-1 1 0 0,-1 0 0 0 0,1 0-1 0 0,-1 0 1 0 0,1-1 0 0 0,-1 0-1 0 0,-1-1 1 0 0,1 1 0 0 0,-1-1-1 0 0,0 0 1 0 0,0-1 0 0 0,-1 0-1 0 0,0 0 1 0 0,0 0 0 0 0,-1 0-1 0 0,0-1 1 0 0,0 1 0 0 0,0-1-1 0 0,3-14 1 0 0,-2 8 46 0 0,-1 1 0 0 0,-1-1 0 0 0,-1 0 1 0 0,0 0-1 0 0,0-1 0 0 0,-1 1 0 0 0,-1 0 0 0 0,-1 0 0 0 0,0-1 0 0 0,-1 1 0 0 0,0 0 1 0 0,-6-20-1 0 0,1 15 397 0 0,-1 1 0 0 0,0 1 1 0 0,-1-1-1 0 0,-1 1 0 0 0,-12-17 1 0 0,-66-70 2570 0 0,47 58-138 0 0,41 46-2556 0 0,0 0-1 0 0,0 0 1 0 0,-1-1-1 0 0,1 1 0 0 0,0 0 1 0 0,0 0-1 0 0,0 0 1 0 0,0-1-1 0 0,0 1 1 0 0,-1 0-1 0 0,1 0 1 0 0,0 0-1 0 0,0-1 0 0 0,0 1 1 0 0,0 0-1 0 0,0 0 1 0 0,0-1-1 0 0,0 1 1 0 0,0 0-1 0 0,0 0 0 0 0,0-1 1 0 0,0 1-1 0 0,0 0 1 0 0,0 0-1 0 0,0-1 1 0 0,0 1-1 0 0,0 0 1 0 0,0 0-1 0 0,1-1 0 0 0,-1 1 1 0 0,0 0-1 0 0,0 0 1 0 0,0-1-1 0 0,0 1 1 0 0,0 0-1 0 0,0 0 1 0 0,1 0-1 0 0,-1 0 0 0 0,0-1 1 0 0,0 1-1 0 0,0 0 1 0 0,1 0-1 0 0,-1 0 1 0 0,0 0-1 0 0,0 0 0 0 0,0-1 1 0 0,1 1-1 0 0,-1 0 1 0 0,0 0-1 0 0,0 0 1 0 0,1 0-1 0 0,-1 0 1 0 0,0 0-1 0 0,0 0 0 0 0,1 0 1 0 0,-1 0-1 0 0,0 0 1 0 0,0 0-1 0 0,1 0 1 0 0,-1 0-1 0 0,0 0 1 0 0,1 0-1 0 0,2 0-163 0 0,-1 0 0 0 0,1 0-1 0 0,0 0 1 0 0,0 1 0 0 0,-1-1 0 0 0,1 1 0 0 0,5 1-1 0 0,87 36-8891 0 0,-61-24 5939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4:1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51 168 0 0,'-1'4'1159'0'0,"-7"23"1799"0"0,-1 1-1 0 0,-1-1 1 0 0,-1-1 0 0 0,-16 27 0 0 0,-20 49 5970 0 0,35-82-6986 0 0,11-18-1609 0 0,-1 0 0 0 0,0 0-1 0 0,1 1 1 0 0,-1-1 0 0 0,1 0-1 0 0,0 1 1 0 0,0 0 0 0 0,0-1 0 0 0,0 1-1 0 0,0 0 1 0 0,0 2 0 0 0,1-4-260 0 0,-1-1 0 0 0,1 0 1 0 0,-1 1-1 0 0,1-1 0 0 0,-1 0 0 0 0,1 0 0 0 0,-1 1 1 0 0,1-1-1 0 0,-1 0 0 0 0,1 0 0 0 0,-1 0 1 0 0,0 1-1 0 0,1-1 0 0 0,-1 0 0 0 0,1 0 0 0 0,-1 0 1 0 0,0 0-1 0 0,1 0 0 0 0,-1 0 0 0 0,1 0 1 0 0,-1-1-1 0 0,0 1 0 0 0,0 0 0 0 0,-2-16-42 0 0,12-2-31 0 0,-9 17 0 0 0,0 1 0 0 0,1-1 0 0 0,-1 1 0 0 0,0 0 0 0 0,1-1 0 0 0,-1 1 0 0 0,1 0 0 0 0,-1-1 0 0 0,1 1 0 0 0,-1 0 0 0 0,1-1 0 0 0,-1 1 0 0 0,1 0 0 0 0,-1 0 0 0 0,1 0 0 0 0,-1 0 0 0 0,1 0 0 0 0,0-1 0 0 0,-1 1 0 0 0,2 0 0 0 0,19 3 0 0 0,-8 1 0 0 0,1 1 0 0 0,-1 1 0 0 0,-1 0 0 0 0,21 13 0 0 0,50 40 0 0 0,-21-14 0 0 0,99 52 0 0 0,-136-84 0 0 0,0-1 0 0 0,1-1 0 0 0,0-1 0 0 0,49 10 0 0 0,-71-19-23 0 0,-1 0-1 0 0,1-1 1 0 0,-1 1-1 0 0,1-1 1 0 0,0 0-1 0 0,-1 0 1 0 0,1 0 0 0 0,-1 0-1 0 0,1-1 1 0 0,0 0-1 0 0,-1 1 1 0 0,1-1 0 0 0,-1-1-1 0 0,0 1 1 0 0,7-4-1 0 0,-8 4 4 0 0,0-1-1 0 0,0 0 1 0 0,0 0-1 0 0,0 0 1 0 0,0-1-1 0 0,-1 1 1 0 0,1 0-1 0 0,-1-1 1 0 0,0 1-1 0 0,0-1 1 0 0,1 1-1 0 0,-2-1 1 0 0,1 0-1 0 0,0 1 1 0 0,0-1-1 0 0,-1 0 1 0 0,0 0-1 0 0,1 1 1 0 0,-1-1-1 0 0,-1-5 1 0 0,-1-20-10 0 0,-2 1 1 0 0,-1 0 0 0 0,-1 0-1 0 0,-16-45 1 0 0,14 47 31 0 0,-12-42 18 0 0,-26-79 196 0 0,35 117-80 0 0,-1 1 0 0 0,-29-49 0 0 0,40 74-152 0 0,-1 1 0 0 0,1 0 1 0 0,-1 0-1 0 0,0 0 0 0 0,0 0 1 0 0,0 0-1 0 0,0 0 0 0 0,0 1 0 0 0,0-1 1 0 0,-5-2-1 0 0,7 4-134 0 0,-1 0 0 0 0,1-1 0 0 0,-1 1 0 0 0,1 0 0 0 0,-1 0 0 0 0,1 0 0 0 0,-1 0 0 0 0,1 0 0 0 0,-1 0 0 0 0,1 0 0 0 0,-1 0 0 0 0,0 0 0 0 0,1 0 0 0 0,-1 0 0 0 0,1 0 0 0 0,-1 0-1 0 0,1 0 1 0 0,-1 1 0 0 0,1-1 0 0 0,-2 0 0 0 0,2 1-391 0 0,-1 0 0 0 0,0-1 0 0 0,1 1 0 0 0,-1 0-1 0 0,1 0 1 0 0,-1-1 0 0 0,1 1 0 0 0,-1 0-1 0 0,1 0 1 0 0,0 0 0 0 0,-1-1 0 0 0,1 1-1 0 0,0 0 1 0 0,0 0 0 0 0,-1 0 0 0 0,1 1-1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5:4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47 444 0 0,'-2'-10'1716'0'0,"1"-1"84"0"0,-1 4-356 0 0,1 0-827 0 0,4 1-1898 0 0,3 1-171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3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124 197 576 0 0,'-1'4'1135'0'0,"-30"156"7228"0"0,9-56-3979 0 0,18-77-3089 0 0,4-20-728 0 0,-1 0 0 0 0,0 0 0 0 0,0 0 0 0 0,0 0 0 0 0,-1-1 0 0 0,-5 12 0 0 0,7-18-501 0 0,0 1-1 0 0,0-1 0 0 0,-1 0 1 0 0,1 0-1 0 0,0 0 0 0 0,0 1 1 0 0,-1-1-1 0 0,1 0 0 0 0,0 0 0 0 0,-1 0 1 0 0,1 0-1 0 0,0 0 0 0 0,0 0 1 0 0,-1 1-1 0 0,1-1 0 0 0,0 0 1 0 0,-1 0-1 0 0,1 0 0 0 0,0 0 0 0 0,-1 0 1 0 0,1 0-1 0 0,0 0 0 0 0,-1 0 1 0 0,1 0-1 0 0,0 0 0 0 0,-1-1 1 0 0,1 1-1 0 0,0 0 0 0 0,0 0 0 0 0,-1 0 1 0 0,1 0-1 0 0,0 0 0 0 0,-1-1 1 0 0,1 1-1 0 0,0 0 0 0 0,0 0 1 0 0,-1 0-1 0 0,1-1 0 0 0,0 1 1 0 0,0 0-1 0 0,0 0 0 0 0,-1-1 0 0 0,1 1 1 0 0,-9-12 281 0 0,3 0 24 0 0,1-1 0 0 0,0-1 0 0 0,1 1 0 0 0,1-1 0 0 0,0 0 0 0 0,1 0 1 0 0,-1-20-1 0 0,3 34-336 0 0,-1-1 0 0 0,1 1 0 0 0,0 0 0 0 0,0 0 0 0 0,0-1 0 0 0,0 1 0 0 0,0 0 0 0 0,0 0 0 0 0,0-1 0 0 0,0 1 0 0 0,0 0 0 0 0,0-1 0 0 0,1 1 0 0 0,-1 0 0 0 0,0 0 0 0 0,0-1 0 0 0,0 1 0 0 0,0 0 0 0 0,0 0 0 0 0,0-1 0 0 0,0 1 0 0 0,1 0 0 0 0,-1 0 0 0 0,0 0 0 0 0,0-1 0 0 0,0 1 0 0 0,1 0 0 0 0,-1 0 0 0 0,0 0 0 0 0,0-1 0 0 0,0 1 0 0 0,1 0 0 0 0,-1 0 0 0 0,9 5 369 0 0,13 20-367 0 0,-18-20 171 0 0,8 9-100 0 0,1-1 0 0 0,0 0 0 0 0,1-1 0 0 0,0-1-1 0 0,19 12 1 0 0,-22-16-99 0 0,0-1 0 0 0,1 0 0 0 0,0-1 0 0 0,-1 0 0 0 0,2-1 0 0 0,-1 0 0 0 0,0-1 0 0 0,16 2 0 0 0,-23-4-23 0 0,-1-1 1 0 0,1 0 0 0 0,0 0 0 0 0,-1 0 0 0 0,1 0 0 0 0,0-1 0 0 0,-1 0-1 0 0,1 0 1 0 0,-1 0 0 0 0,1 0 0 0 0,-1-1 0 0 0,0 0 0 0 0,1 0 0 0 0,-1 0-1 0 0,0 0 1 0 0,0-1 0 0 0,4-3 0 0 0,-3 2 17 0 0,-1-1 0 0 0,1 0 0 0 0,-1 0 0 0 0,-1 0-1 0 0,1-1 1 0 0,-1 0 0 0 0,0 1 0 0 0,0-1 0 0 0,0 0 0 0 0,-1 0 0 0 0,2-7 0 0 0,1-11 69 0 0,-1-1 1 0 0,-1 1 0 0 0,-1-1-1 0 0,-1 1 1 0 0,-3-33 0 0 0,1 31 19 0 0,-1-1-1 0 0,-2 1 1 0 0,0 0 0 0 0,-2 1 0 0 0,-1-1 0 0 0,-1 1 0 0 0,-21-45 0 0 0,23 57-64 0 0,-11-16-799 0 0,83 78-11580 0 0,-39-29 9540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4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62 208 0 0,'-1'-5'909'0'0,"-1"0"0"0"0,1 1-1 0 0,-1-1 1 0 0,0 1 0 0 0,0-1 0 0 0,0 1 0 0 0,-1 0-1 0 0,1-1 1 0 0,-1 1 0 0 0,0 1 0 0 0,0-1 0 0 0,-6-5-1 0 0,8 8-121 0 0,-16 18 2319 0 0,12-5-2516 0 0,1 0 0 0 0,0 1 0 0 0,1 0 0 0 0,0 0 0 0 0,1 0 0 0 0,0 0-1 0 0,1 0 1 0 0,0 0 0 0 0,1 0 0 0 0,1 0 0 0 0,0 1 0 0 0,6 22 0 0 0,-6-27-429 0 0,1-1 0 0 0,1 0 0 0 0,-1 0 1 0 0,1 0-1 0 0,1 0 0 0 0,0 0 1 0 0,0 0-1 0 0,0-1 0 0 0,1 0 0 0 0,0 0 1 0 0,0 0-1 0 0,1 0 0 0 0,0-1 1 0 0,0 0-1 0 0,0 0 0 0 0,1-1 0 0 0,0 0 1 0 0,0 0-1 0 0,0 0 0 0 0,14 6 0 0 0,-15-10-94 0 0,-1 1-1 0 0,1-1 0 0 0,0 0 1 0 0,0-1-1 0 0,0 1 0 0 0,0-1 0 0 0,0-1 1 0 0,0 1-1 0 0,0-1 0 0 0,0 0 0 0 0,0 0 1 0 0,-1 0-1 0 0,1-1 0 0 0,0 0 1 0 0,7-4-1 0 0,2-1-531 0 0,-1 0 1 0 0,0-1-1 0 0,0-1 0 0 0,18-15 1 0 0,-30 22-56 0 0,0 0 0 0 0,0 0 0 0 0,0 0-1 0 0,0 0 1 0 0,0 0 0 0 0,-1 0 0 0 0,1 0 0 0 0,-1-1 0 0 0,1 1 0 0 0,1-5 0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4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79 628 0 0,'-34'-4'5652'0'0,"20"3"-319"0"0,0 0 4965 0 0,16 0-10128 0 0,0-1-1 0 0,-1 1 0 0 0,1 0 0 0 0,0 0 1 0 0,0 0-1 0 0,0 0 0 0 0,0 0 0 0 0,0 0 0 0 0,0 1 1 0 0,0-1-1 0 0,4 0 0 0 0,41-9 1838 0 0,47-17 0 0 0,-65 16-6071 0 0,-1-2-4695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33 836 0 0,'17'-24'4580'0'0,"-16"23"-4194"0"0,-1 0 0 0 0,1 0 1 0 0,0 1-1 0 0,0-1 0 0 0,0 0 0 0 0,-1 1 1 0 0,1-1-1 0 0,0 1 0 0 0,0-1 0 0 0,0 1 1 0 0,0 0-1 0 0,0-1 0 0 0,0 1 0 0 0,0 0 0 0 0,2-1 1 0 0,-2 1-198 0 0,-1 1 0 0 0,1-1 0 0 0,-1 0 0 0 0,1 1 0 0 0,0-1 0 0 0,-1 1 0 0 0,1-1 0 0 0,-1 1 0 0 0,1-1 0 0 0,-1 1 0 0 0,1-1 0 0 0,-1 1 0 0 0,1-1 0 0 0,-1 1 0 0 0,1 0 0 0 0,-1-1 0 0 0,0 1 0 0 0,1 0 0 0 0,-1-1 0 0 0,0 1 0 0 0,0 0 0 0 0,0-1 0 0 0,1 1 0 0 0,-1 0 0 0 0,0-1 0 0 0,0 1 0 0 0,0 1 0 0 0,1 21 2065 0 0,-15 59 1884 0 0,8-53-2579 0 0,-3 45-1 0 0,8-66-1256 0 0,1 0 0 0 0,0 0 1 0 0,1-1-1 0 0,0 1 0 0 0,0 0 0 0 0,0 0 0 0 0,1-1 0 0 0,0 1 0 0 0,1-1 1 0 0,5 12-1 0 0,-6-16-242 0 0,0 0 0 0 0,1 0 1 0 0,-1 0-1 0 0,1 0 0 0 0,0 0 1 0 0,0 0-1 0 0,0-1 0 0 0,0 1 0 0 0,0-1 1 0 0,1 0-1 0 0,-1 0 0 0 0,1 0 1 0 0,-1-1-1 0 0,1 1 0 0 0,0-1 1 0 0,-1 0-1 0 0,1 0 0 0 0,0 0 0 0 0,0 0 1 0 0,0-1-1 0 0,0 1 0 0 0,4-1 1 0 0,12 0 325 0 0,-1-1 0 0 0,1-1 0 0 0,23-5 0 0 0,-19 3-271 0 0,-15 2-1499 0 0,12-1-6056 0 0,-21 3 7218 0 0,1 0 1 0 0,0 0 0 0 0,-1 0 0 0 0,1 0-1 0 0,-1 0 1 0 0,1 1 0 0 0,0-1 0 0 0,-1 0-1 0 0,1 0 1 0 0,-1 0 0 0 0,1 1 0 0 0,0-1-1 0 0,-1 0 1 0 0,1 1 0 0 0,-1-1 0 0 0,1 0-1 0 0,-1 1 1 0 0,1-1 0 0 0,-1 1 0 0 0,0-1-1 0 0,1 1 1 0 0,-1-1 0 0 0,1 1 0 0 0,-1-1-1 0 0,0 1 1 0 0,0-1 0 0 0,1 2 0 0 0,1 4-2822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52 101 904 0 0,'-30'-6'4870'0'0,"29"5"-4400"0"0,0 1 0 0 0,-1-1 0 0 0,1 1 0 0 0,0-1 0 0 0,-1 1 0 0 0,1-1 0 0 0,0 0 0 0 0,0 1 0 0 0,-1-1 0 0 0,1 0 0 0 0,0 0 0 0 0,0 0 0 0 0,0 0-1 0 0,0 0 1 0 0,0 0 0 0 0,0 0 0 0 0,-1-3 1490 0 0,16-12 2007 0 0,-6 10-3131 0 0,1 1 1 0 0,-1 0 0 0 0,1 0-1 0 0,0 1 1 0 0,1 1 0 0 0,10-4-1 0 0,63-13 2302 0 0,-64 17-2495 0 0,-11 1-829 0 0,-1 1-1 0 0,2 1 0 0 0,-1-1 1 0 0,0 1-1 0 0,15 3 1 0 0,40 10-8003 0 0,-45-8 4019 0 0,3 0 1454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5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10 592 0 0,'-25'-7'5500'0'0,"15"6"-4121"0"0,0 0 0 0 0,0 1 1 0 0,0 0-1 0 0,-1 1 0 0 0,-15 2 0 0 0,14-1-458 0 0,0 1 0 0 0,1 1 0 0 0,-1 0-1 0 0,-18 9 1 0 0,22-10-553 0 0,0 2 0 0 0,1-1 1 0 0,-1 1-1 0 0,1 0 0 0 0,0 1 0 0 0,0 0 0 0 0,1 0 0 0 0,0 0 1 0 0,0 1-1 0 0,0 0 0 0 0,1 0 0 0 0,0 0 0 0 0,0 1 0 0 0,1 0 0 0 0,-7 15 1 0 0,10-20-228 0 0,0 0 1 0 0,0 1-1 0 0,1-1 1 0 0,-1 0 0 0 0,1 1-1 0 0,0-1 1 0 0,0 1-1 0 0,0-1 1 0 0,0 0 0 0 0,0 1-1 0 0,1-1 1 0 0,-1 1-1 0 0,1-1 1 0 0,0 0 0 0 0,0 1-1 0 0,0-1 1 0 0,3 5-1 0 0,-1-4 15 0 0,0 1-1 0 0,1-1 1 0 0,-1 1-1 0 0,1-1 1 0 0,0 0-1 0 0,0 0 1 0 0,0-1-1 0 0,1 1 1 0 0,9 4-1 0 0,-2-1 33 0 0,0-1-1 0 0,1 0 0 0 0,0-2 1 0 0,0 1-1 0 0,0-1 0 0 0,1-1 1 0 0,24 3-1 0 0,-22-6-656 0 0,-1 0-1 0 0,1 0 0 0 0,-1-2 1 0 0,1 0-1 0 0,-1-1 1 0 0,21-6-1 0 0,45-21-10894 0 0,-64 22 8652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6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25 784 0 0,'-1'-2'689'0'0,"-1"0"-1"0"0,1 0 1 0 0,-1 0-1 0 0,0 0 1 0 0,0 0-1 0 0,0 1 1 0 0,0-1-1 0 0,0 1 0 0 0,0-1 1 0 0,0 1-1 0 0,0 0 1 0 0,-1 0-1 0 0,1 0 1 0 0,-4-1-1 0 0,4 2-271 0 0,1 0 0 0 0,-1 0 0 0 0,1 0-1 0 0,-1 0 1 0 0,1 0 0 0 0,0 0 0 0 0,-1 1-1 0 0,1-1 1 0 0,0 1 0 0 0,-1-1 0 0 0,1 1-1 0 0,0-1 1 0 0,-2 2 0 0 0,-13 11 421 0 0,8-6-214 0 0,0 0 1 0 0,1 1 0 0 0,0 1 0 0 0,0-1 0 0 0,1 1 0 0 0,0 0-1 0 0,1 1 1 0 0,0-1 0 0 0,1 1 0 0 0,-1 0 0 0 0,-4 20 0 0 0,8-23-428 0 0,-1-1 0 0 0,2 1 1 0 0,-1-1-1 0 0,1 1 1 0 0,0 0-1 0 0,0-1 0 0 0,0 1 1 0 0,1 0-1 0 0,0-1 1 0 0,1 1-1 0 0,0-1 1 0 0,0 0-1 0 0,0 1 0 0 0,0-1 1 0 0,1 0-1 0 0,0 0 1 0 0,0-1-1 0 0,1 1 1 0 0,0 0-1 0 0,6 6 0 0 0,-4-6-197 0 0,-1-1-1 0 0,1 1 1 0 0,0-2-1 0 0,0 1 1 0 0,0-1-1 0 0,0 1 0 0 0,1-2 1 0 0,0 1-1 0 0,0-1 1 0 0,0 0-1 0 0,0 0 1 0 0,0-1-1 0 0,1 0 1 0 0,-1-1-1 0 0,1 1 0 0 0,-1-1 1 0 0,1-1-1 0 0,0 1 1 0 0,-1-1-1 0 0,1-1 1 0 0,0 1-1 0 0,-1-1 1 0 0,1-1-1 0 0,-1 0 0 0 0,1 0 1 0 0,-1 0-1 0 0,0-1 1 0 0,0 1-1 0 0,8-6 1 0 0,-14 8-169 0 0,13-7-1634 0 0,26-17 0 0 0,-21 7-7879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70 900 0 0,'-25'-3'2538'0'0,"-3"0"2344"0"0,10 2 6005 0 0,51-11-6606 0 0,60-6 1100 0 0,-42 9-3672 0 0,-17 2-3639 0 0,-7 0-2560 0 0,-1-1-3352 0 0,-22 6 5047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6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52 892 0 0,'-12'-2'1573'0'0,"-8"-3"2462"0"0,8-2 5396 0 0,13 6-9217 0 0,-1 0 0 0 0,1 0 0 0 0,0 0 0 0 0,-1 0 0 0 0,1 0 0 0 0,0 0 0 0 0,0 0 0 0 0,0 0 0 0 0,0 0 0 0 0,0 0 0 0 0,0 1-1 0 0,0-1 1 0 0,0 0 0 0 0,0 1 0 0 0,0-1 0 0 0,1 1 0 0 0,-1-1 0 0 0,0 1 0 0 0,3-1 0 0 0,24-7 2041 0 0,-5 3-1119 0 0,1 1 0 0 0,-1 2 0 0 0,35-1-1 0 0,6 7-2949 0 0,1 4-3463 0 0,-21-4-537 0 0,-19-2 3396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7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30 128 0 0,'-9'-4'1362'0'0,"0"-1"-1"0"0,0 1 1 0 0,-1 1-1 0 0,1-1 1 0 0,-1 2-1 0 0,-17-4 1 0 0,21 5-638 0 0,0 1 0 0 0,0-1 1 0 0,0 1-1 0 0,0 0 0 0 0,1 0 1 0 0,-1 1-1 0 0,0 0 0 0 0,0 0 0 0 0,0 0 1 0 0,1 1-1 0 0,-1 0 0 0 0,-10 5 0 0 0,15-7-580 0 0,0 1 0 0 0,0 0-1 0 0,0-1 1 0 0,0 1-1 0 0,0 0 1 0 0,0 0 0 0 0,0 0-1 0 0,0 0 1 0 0,0 0-1 0 0,0 0 1 0 0,1 0 0 0 0,-1 0-1 0 0,0 0 1 0 0,1 0-1 0 0,-1 0 1 0 0,1 0 0 0 0,-1 0-1 0 0,1 1 1 0 0,0-1-1 0 0,-1 0 1 0 0,1 3-1 0 0,0-2 24 0 0,0 0-1 0 0,0 0 1 0 0,1 0-1 0 0,-1 1 0 0 0,1-1 1 0 0,-1 0-1 0 0,1 0 0 0 0,0 0 1 0 0,0 0-1 0 0,0 0 1 0 0,2 3-1 0 0,4 4 289 0 0,0 0 0 0 0,0 0 0 0 0,17 14 0 0 0,-17-17-255 0 0,49 44 976 0 0,-37-35-794 0 0,-1 1 0 0 0,-1 0 0 0 0,0 1-1 0 0,-1 1 1 0 0,16 25 0 0 0,-31-42-360 0 0,0 0 1 0 0,0 0 0 0 0,0 1 0 0 0,0-1-1 0 0,0 0 1 0 0,-1 1 0 0 0,1-1-1 0 0,0 1 1 0 0,-1-1 0 0 0,0 1 0 0 0,1-1-1 0 0,-1 1 1 0 0,0-1 0 0 0,1 1-1 0 0,-1-1 1 0 0,0 1 0 0 0,0 0 0 0 0,0-1-1 0 0,-1 1 1 0 0,1-1 0 0 0,0 1-1 0 0,0-1 1 0 0,-1 1 0 0 0,1-1 0 0 0,-1 1-1 0 0,0-1 1 0 0,1 1 0 0 0,-1-1-1 0 0,0 0 1 0 0,0 1 0 0 0,0-1 0 0 0,0 0-1 0 0,0 0 1 0 0,0 0 0 0 0,0 0-1 0 0,0 1 1 0 0,0-2 0 0 0,0 1-1 0 0,-1 0 1 0 0,1 0 0 0 0,0 0 0 0 0,-1 0-1 0 0,1-1 1 0 0,-1 1 0 0 0,1-1-1 0 0,-1 1 1 0 0,-2 0 0 0 0,-7 2 47 0 0,0-1 0 0 0,0 0 0 0 0,0 0-1 0 0,-1-1 1 0 0,-12-1 0 0 0,8 0-8 0 0,1-1 0 0 0,0-1 0 0 0,-15-3 0 0 0,24 4-63 0 0,1 0 0 0 0,0-1 0 0 0,-1 1 0 0 0,1-1 0 0 0,0-1 0 0 0,0 1 1 0 0,1-1-1 0 0,-1 1 0 0 0,0-1 0 0 0,1-1 0 0 0,-8-6 0 0 0,11 9-9 0 0,0 0 0 0 0,0 0 0 0 0,1 0 0 0 0,-1 0 0 0 0,0 0-1 0 0,0-1 1 0 0,1 1 0 0 0,-1 0 0 0 0,1 0 0 0 0,-1-1 0 0 0,1 1 0 0 0,-1 0 0 0 0,1-1 0 0 0,0 1 0 0 0,0-1 0 0 0,0 1 0 0 0,0 0 0 0 0,0-1-1 0 0,0 1 1 0 0,0-1 0 0 0,0 1 0 0 0,1-3 0 0 0,0 2-2 0 0,0-1-1 0 0,1 0 1 0 0,-1 1 0 0 0,1-1-1 0 0,0 1 1 0 0,-1-1 0 0 0,1 1-1 0 0,0 0 1 0 0,0-1 0 0 0,3-1-1 0 0,5-3-11 0 0,-1 0 0 0 0,1 0 0 0 0,1 1 0 0 0,13-6 0 0 0,-7 5 19 0 0,0 0 0 0 0,1 2 0 0 0,0 0 0 0 0,0 2 0 0 0,0-1-1 0 0,1 2 1 0 0,-1 1 0 0 0,37 1 0 0 0,-30 2-305 0 0,0 1-1 0 0,0 1 0 0 0,-1 1 1 0 0,0 1-1 0 0,0 1 0 0 0,25 12 1 0 0,-28-8-3405 0 0,-8-5-2950 0 0,-8-3 3515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7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63 140 320 0 0,'-24'-42'2498'0'0,"0"0"2560"0"0,21 36-3161 0 0,0-1 1 0 0,1 1-1 0 0,0 0 0 0 0,-3-11 1 0 0,5 17-1771 0 0,0-1 1 0 0,0 1 0 0 0,0-1-1 0 0,0 1 1 0 0,0-1-1 0 0,1 0 1 0 0,-1 1-1 0 0,0-1 1 0 0,0 1-1 0 0,0-1 1 0 0,0 1-1 0 0,1 0 1 0 0,-1-1 0 0 0,0 1-1 0 0,0-1 1 0 0,1 1-1 0 0,-1-1 1 0 0,0 1-1 0 0,1 0 1 0 0,-1-1-1 0 0,1 1 1 0 0,-1-1-1 0 0,0 1 1 0 0,1 0-1 0 0,-1 0 1 0 0,1-1 0 0 0,-1 1-1 0 0,1 0 1 0 0,-1 0-1 0 0,1-1 1 0 0,-1 1-1 0 0,1 0 1 0 0,-1 0-1 0 0,1 0 1 0 0,-1 0-1 0 0,1 0 1 0 0,-1 0-1 0 0,1 0 1 0 0,-1 0 0 0 0,1 0-1 0 0,-1 0 1 0 0,1 0-1 0 0,-1 0 1 0 0,1 0-1 0 0,-1 1 1 0 0,2-1-1 0 0,25 6 394 0 0,-4 5-1579 0 0,0 0 1 0 0,32 22 0 0 0,16 8-5602 0 0,-45-30 4253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0 744 0 0,'7'18'6904'0'0,"2"4"-3164"0"0,7 29 1 0 0,10 64 2190 0 0,-8-28-2811 0 0,-13-63-2623 0 0,7 23 1260 0 0,0-19-6398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0:48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73 118 184 0 0,'-9'-5'855'0'0,"-25"-11"4064"0"0,31 14-3646 0 0,0 1 0 0 0,0-1 0 0 0,0 0 1 0 0,0 0-1 0 0,1-1 0 0 0,-1 1 0 0 0,-4-5 0 0 0,7 6-1062 0 0,0 1 0 0 0,-1-1 0 0 0,1 1-1 0 0,0 0 1 0 0,0-1 0 0 0,0 1 0 0 0,0 0 0 0 0,-1-1 0 0 0,1 1 0 0 0,0-1 0 0 0,0 1 0 0 0,0 0 0 0 0,0-1 0 0 0,0 1-1 0 0,0-1 1 0 0,0 1 0 0 0,0 0 0 0 0,0-1 0 0 0,0 1 0 0 0,0-1 0 0 0,0 1 0 0 0,0-1 0 0 0,1 1 0 0 0,-1 0 0 0 0,0-1-1 0 0,0 1 1 0 0,0 0 0 0 0,0-1 0 0 0,1 1 0 0 0,-1-1 0 0 0,14-8 2131 0 0,19 0-581 0 0,-32 9-1648 0 0,159-23 3498 0 0,-32 7-1352 0 0,-76 11-5176 0 0,-36 5 429 0 0,-1 1 0 0 0,-1 1 0 0 0,1 0 0 0 0,24 8 0 0 0,-22-6-497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5:4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91 163 28 0 0,'0'0'5334'0'0,"-3"3"-4347"0"0,-7 7 154 0 0,1 1 1 0 0,0 0 0 0 0,0 0 0 0 0,1 1-1 0 0,0 1 1 0 0,1-1 0 0 0,1 1 0 0 0,0 0-1 0 0,1 0 1 0 0,-6 23 0 0 0,15-45 4099 0 0,20-63-4137 0 0,-17 46-841 0 0,1 2 116 0 0,-1 0-1 0 0,-1 0 1 0 0,5-46-1 0 0,-5 40 161 0 0,-4 25-363 0 0,-1 0 1 0 0,0 0-1 0 0,0 0 1 0 0,-1 0-1 0 0,1 0 1 0 0,-1-7 0 0 0,7 49-61 0 0,1 0 1 0 0,15 41 0 0 0,-16-58-102 0 0,0-2 0 0 0,2 1 1 0 0,0-1-1 0 0,1 0 0 0 0,15 21 0 0 0,-20-32-124 0 0,1 0-1 0 0,0 0 0 0 0,1 0 0 0 0,-1 0 0 0 0,1-1 0 0 0,0 0 0 0 0,1-1 1 0 0,-1 1-1 0 0,1-1 0 0 0,0-1 0 0 0,0 0 0 0 0,1 0 0 0 0,16 5 1 0 0,-24-8 79 0 0,1-1 0 0 0,-1 0 1 0 0,1 1-1 0 0,0-1 1 0 0,-1 0-1 0 0,1 0 0 0 0,0 0 1 0 0,-1 0-1 0 0,1 0 1 0 0,-1 0-1 0 0,1-1 1 0 0,0 1-1 0 0,-1 0 0 0 0,1-1 1 0 0,-1 1-1 0 0,1-1 1 0 0,-1 0-1 0 0,1 1 1 0 0,-1-1-1 0 0,1 0 0 0 0,0-1 1 0 0,-1 1-12 0 0,-2-1 24 0 0,0 1-1 0 0,0-1 1 0 0,0 0 0 0 0,-1 1-1 0 0,1-1 1 0 0,0 1-1 0 0,-1-1 1 0 0,1 1 0 0 0,-4-3-1 0 0,-17-5 67 0 0,0 0 0 0 0,0 1 0 0 0,-1 2 0 0 0,0 0 0 0 0,0 1 1 0 0,0 1-1 0 0,-1 2 0 0 0,1 0 0 0 0,-42 3 0 0 0,62-1-16 0 0,-1 0-140 0 0,1 0-1 0 0,-1 0 0 0 0,0 1 0 0 0,0 0 1 0 0,0-1-1 0 0,1 1 0 0 0,-1 0 0 0 0,0 1 1 0 0,-4 1-1 0 0,8-1-1058 0 0,-1-2 874 0 0,1 1 1 0 0,0-1 0 0 0,0 1-1 0 0,1 0 1 0 0,-1-1-1 0 0,0 1 1 0 0,0-1 0 0 0,0 1-1 0 0,0-1 1 0 0,0 1 0 0 0,1-1-1 0 0,-1 1 1 0 0,0-1 0 0 0,0 1-1 0 0,1-1 1 0 0,-1 1 0 0 0,0-1-1 0 0,1 1 1 0 0,-1-1-1 0 0,1 1 1 0 0,-1-1 0 0 0,0 0-1 0 0,1 1 1 0 0,-1-1 0 0 0,1 0-1 0 0,-1 0 1 0 0,1 1 0 0 0,-1-1-1 0 0,1 0 1 0 0,-1 0-1 0 0,1 1 1 0 0,-1-1 0 0 0,1 0-1 0 0,0 0 1 0 0,0 0 0 0 0,6 2-2219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17 104 84 0 0,'-17'-7'7867'0'0,"33"5"140"0"0,5 1-7764 0 0,114-12 4818 0 0,65 3-1888 0 0,-125 7-2268 0 0,234-5 2294 0 0,-207 6-1085 0 0,152-21 0 0 0,-242 20-2114 0 0,0 0 0 0 0,19-8 0 0 0,11-3 0 0 0,-37 12 0 0 0,-4 2-2 0 0,-1 0 0 0 0,0 0 0 0 0,1 0-1 0 0,-1 0 1 0 0,0-1 0 0 0,1 1 0 0 0,-1 0 0 0 0,0 0 0 0 0,1 0 0 0 0,-1 0 0 0 0,0 0-1 0 0,1 0 1 0 0,-1 0 0 0 0,0 0 0 0 0,1 0 0 0 0,-1 0 0 0 0,0 0 0 0 0,1 0-1 0 0,-1 0 1 0 0,0 0 0 0 0,1 0 0 0 0,-1 0 0 0 0,0 1 0 0 0,1-1 0 0 0,-1 0 0 0 0,0 0-1 0 0,1 0 1 0 0,-1 0 0 0 0,0 1 0 0 0,0-1 0 0 0,1 0 0 0 0,-1 0 0 0 0,0 1-1 0 0,1 0-91 0 0,0-1-442 0 0,-24 23-12220 0 0,16-17 9449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5:46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4 0 0,'9'-5'8843'0'0,"-6"9"-7870"0"0,1 1-1 0 0,-1-1 0 0 0,1 1 0 0 0,-1 0 0 0 0,-1 0 0 0 0,1 0 0 0 0,3 10 0 0 0,11 44 2089 0 0,-6-18-1479 0 0,-1-6-1096 0 0,-1-2-3379 0 0,0-10-4816 0 0,-7-18 5799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5:47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10 173 536 0 0,'-1'-2'333'0'0,"-1"-1"-1"0"0,1 0 1 0 0,0 1-1 0 0,0-1 1 0 0,0 0 0 0 0,0 0-1 0 0,1 0 1 0 0,-1 0-1 0 0,1 1 1 0 0,0-1-1 0 0,0 0 1 0 0,0 0 0 0 0,0 0-1 0 0,0 0 1 0 0,0 0-1 0 0,1 0 1 0 0,0 0-1 0 0,-1 0 1 0 0,1 1 0 0 0,0-1-1 0 0,0 0 1 0 0,1 1-1 0 0,-1-1 1 0 0,0 0-1 0 0,1 1 1 0 0,0 0 0 0 0,0-1-1 0 0,-1 1 1 0 0,1 0-1 0 0,1 0 1 0 0,-1 0-1 0 0,4-3 1 0 0,6-5 510 0 0,1 0-1 0 0,0 1 1 0 0,1 1-1 0 0,-1 0 1 0 0,27-11 0 0 0,-31 15-413 0 0,0 1 1 0 0,0 0 0 0 0,1 1 0 0 0,-1 0 0 0 0,1 0 0 0 0,-1 1 0 0 0,1 0 0 0 0,-1 1 0 0 0,1 0 0 0 0,17 2 0 0 0,-25-2-348 0 0,0 1-1 0 0,0-1 0 0 0,1 0 0 0 0,-1 1 0 0 0,0 0 1 0 0,0-1-1 0 0,0 1 0 0 0,0 0 0 0 0,0 0 1 0 0,0 0-1 0 0,-1 0 0 0 0,1 0 0 0 0,0 1 0 0 0,0-1 1 0 0,-1 1-1 0 0,1-1 0 0 0,-1 1 0 0 0,1-1 1 0 0,-1 1-1 0 0,0 0 0 0 0,0 0 0 0 0,1 0 0 0 0,-1 0 1 0 0,0-1-1 0 0,-1 1 0 0 0,1 1 0 0 0,0-1 1 0 0,-1 0-1 0 0,1 0 0 0 0,-1 0 0 0 0,1 3 1 0 0,-1 0 10 0 0,-1 1 0 0 0,1-1 1 0 0,-1 0-1 0 0,0 0 0 0 0,-1 0 1 0 0,1 0-1 0 0,-1 0 0 0 0,0-1 1 0 0,0 1-1 0 0,0 0 1 0 0,-7 8-1 0 0,0-1 93 0 0,0-1 0 0 0,-2 0 0 0 0,1 0 1 0 0,-15 11-1 0 0,13-13 133 0 0,0 2 1 0 0,1-1-1 0 0,-17 23 1 0 0,28-33-279 0 0,-1 1 1 0 0,0 0-1 0 0,1 0 1 0 0,-1 0-1 0 0,1 0 0 0 0,-1 0 1 0 0,1 0-1 0 0,0 0 1 0 0,-1 0-1 0 0,1 0 0 0 0,0 0 1 0 0,0 0-1 0 0,-1 0 1 0 0,1 0-1 0 0,0 0 1 0 0,0 0-1 0 0,0 0 0 0 0,0 1 1 0 0,1-1-1 0 0,-1 0 1 0 0,0 0-1 0 0,0 0 0 0 0,1 0 1 0 0,0 2-1 0 0,0-1 19 0 0,0-1 0 0 0,1 1-1 0 0,-1 0 1 0 0,1-1-1 0 0,-1 1 1 0 0,1-1 0 0 0,0 1-1 0 0,0-1 1 0 0,-1 0-1 0 0,1 0 1 0 0,3 2 0 0 0,6 1 146 0 0,-1 0 1 0 0,0-1 0 0 0,20 4 0 0 0,-3-2 21 0 0,0-1 1 0 0,0-1-1 0 0,38-2 0 0 0,-50-2-2409 0 0,0-1 0 0 0,17-3 0 0 0,-15-3-4867 0 0,-8 3 4105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5:4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80 0 0,'4'1'7999'0'0,"-4"-1"-7848"0"0,5 12 4756 0 0,5 23-355 0 0,-6-19-2352 0 0,-3-11-1863 0 0,3 8 1042 0 0,1 1 0 0 0,9 19 0 0 0,5-7-3367 0 0,-17-25 1244 0 0,0 1 1 0 0,0 0 0 0 0,0-1 0 0 0,0 1 0 0 0,0-1-1 0 0,0 0 1 0 0,1 0 0 0 0,-1 0 0 0 0,0 0 0 0 0,3 1-1 0 0,0-2-1690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5:47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229 486 640 0 0,'-10'-37'1150'0'0,"-1"0"-1"0"0,-1 1 1 0 0,-30-57-1 0 0,-68-92 7322 0 0,107 181-8174 0 0,-3-5 780 0 0,0 0 0 0 0,0 0 0 0 0,1 0 1 0 0,0-1-1 0 0,1 0 0 0 0,-4-12 0 0 0,8 21-367 0 0,10-14 273 0 0,-6 15-1323 0 0,0 0-1 0 0,0 1 0 0 0,-1-1 0 0 0,1 1 1 0 0,0 0-1 0 0,0 0 0 0 0,0 0 1 0 0,-1 0-1 0 0,1 1 0 0 0,0-1 0 0 0,-1 1 1 0 0,0 0-1 0 0,5 3 0 0 0,5 2-1410 0 0,16 7-1037 0 0,-1 0 399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5:4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67 191 352 0 0,'-17'40'7200'0'0,"3"1"0"0"0,-11 48-1 0 0,19-74-3994 0 0,6-15-3152 0 0,0 0 1 0 0,0 0-1 0 0,0 0 0 0 0,0 1 0 0 0,0-1 0 0 0,-1 0 0 0 0,1 0 0 0 0,0 0 0 0 0,0 0 1 0 0,0 0-1 0 0,0-1 0 0 0,0 1 0 0 0,0 0 0 0 0,0 0 0 0 0,-1 0 0 0 0,1 0 1 0 0,0 0-1 0 0,0 0 0 0 0,0 0 0 0 0,0 0 0 0 0,0 0 0 0 0,0 0 0 0 0,0 0 0 0 0,-1 0 1 0 0,1 0-1 0 0,0 0 0 0 0,0 0 0 0 0,0-1 0 0 0,0 1 0 0 0,0 0 0 0 0,0 0 1 0 0,0 0-1 0 0,0 0 0 0 0,0 0 0 0 0,0 0 0 0 0,0 0 0 0 0,0-1 0 0 0,0 1 0 0 0,0 0 1 0 0,0 0-1 0 0,-1 0 0 0 0,1 0 0 0 0,0 0 0 0 0,0 0 0 0 0,0-1 0 0 0,0 1 1 0 0,1 0-1 0 0,-1 0 0 0 0,0 0 0 0 0,0 0 0 0 0,-2-32 1504 0 0,11-22-977 0 0,3 0 0 0 0,22-64 1 0 0,-13 50 43 0 0,-7 25 82 0 0,-14 43-702 0 0,0 0-1 0 0,0 0 0 0 0,0-1 0 0 0,0 1 0 0 0,0 0 0 0 0,0 0 1 0 0,1 0-1 0 0,-1-1 0 0 0,0 1 0 0 0,0 0 0 0 0,0 0 1 0 0,0 0-1 0 0,0 0 0 0 0,1 0 0 0 0,-1 0 0 0 0,0-1 1 0 0,0 1-1 0 0,0 0 0 0 0,1 0 0 0 0,-1 0 0 0 0,0 0 1 0 0,0 0-1 0 0,0 0 0 0 0,1 0 0 0 0,-1 0 0 0 0,0 0 0 0 0,0 0 1 0 0,0 0-1 0 0,1 0 0 0 0,-1 0 0 0 0,0 0 0 0 0,0 0 1 0 0,0 0-1 0 0,1 0 0 0 0,-1 0 0 0 0,0 0 0 0 0,0 0 1 0 0,0 0-1 0 0,1 0 0 0 0,-1 0 0 0 0,0 1 0 0 0,0-1 1 0 0,0 0-1 0 0,0 0 0 0 0,1 0 0 0 0,7 5 122 0 0,-8-4-124 0 0,6 5-1 0 0,0 1 0 0 0,-1 0 0 0 0,1 1 0 0 0,-1 0 0 0 0,-1-1 0 0 0,0 1 0 0 0,0 1 0 0 0,3 8 0 0 0,8 16 0 0 0,6 4-27 0 0,45 75-276 0 0,-55-95 247 0 0,1-1-1 0 0,0-1 1 0 0,2-1-1 0 0,23 22 1 0 0,-35-35 8 0 0,0 1 0 0 0,-1-1 0 0 0,1 0 0 0 0,0 0 1 0 0,0 0-1 0 0,0 0 0 0 0,0 0 0 0 0,0-1 0 0 0,0 1 0 0 0,0-1 0 0 0,4 1 0 0 0,-6-1 42 0 0,1 0 0 0 0,-1 0-1 0 0,1 0 1 0 0,-1 0 0 0 0,1 0 0 0 0,0 0-1 0 0,-1 0 1 0 0,1 0 0 0 0,-1 0-1 0 0,1 0 1 0 0,-1-1 0 0 0,1 1 0 0 0,-1 0-1 0 0,1 0 1 0 0,-1-1 0 0 0,1 1 0 0 0,-1 0-1 0 0,1-1 1 0 0,-1 1 0 0 0,1 0-1 0 0,-1-1 1 0 0,0 1 0 0 0,1-1 0 0 0,-1 1-1 0 0,0-1 1 0 0,1 1 0 0 0,-1-1-1 0 0,0 1 1 0 0,1-1 0 0 0,-1 1 0 0 0,0-1-1 0 0,0 1 1 0 0,0-1 0 0 0,0 1 0 0 0,0-1-1 0 0,1 0 1 0 0,-1 1 0 0 0,0-1-1 0 0,0 1 1 0 0,-1-2 0 0 0,1 1 7 0 0,0 0 0 0 0,0 0 0 0 0,-1 0 0 0 0,1 0 1 0 0,-1 0-1 0 0,1 0 0 0 0,-1 0 0 0 0,1 1 0 0 0,-1-1 0 0 0,0 0 0 0 0,1 0 1 0 0,-1 0-1 0 0,0 1 0 0 0,0-1 0 0 0,1 0 0 0 0,-1 1 0 0 0,0-1 0 0 0,-2 0 1 0 0,-15-9 30 0 0,0 2 75 0 0,-2 1 0 0 0,1 1 0 0 0,-1 0 0 0 0,1 2 0 0 0,-1 0-1 0 0,-1 1 1 0 0,1 2 0 0 0,0-1 0 0 0,0 2 0 0 0,-1 1 0 0 0,1 1 0 0 0,-29 5 0 0 0,46-6-681 0 0,0 0 0 0 0,0 0-1 0 0,0 0 1 0 0,0 0 0 0 0,0 1 0 0 0,0-1-1 0 0,1 1 1 0 0,-4 2 0 0 0,5-3 347 0 0,0-1 0 0 0,1 1-1 0 0,-1 0 1 0 0,0-1 0 0 0,1 1 0 0 0,-1 0 0 0 0,1 0-1 0 0,-1 0 1 0 0,1-1 0 0 0,-1 1 0 0 0,1 0 0 0 0,0 0-1 0 0,0 0 1 0 0,-1 0 0 0 0,1 0 0 0 0,0 0 0 0 0,0 0-1 0 0,0 0 1 0 0,0 0 0 0 0,0 0 0 0 0,0 0 0 0 0,0-1-1 0 0,0 1 1 0 0,0 0 0 0 0,0 0 0 0 0,1 0 0 0 0,-1 0-1 0 0,0 0 1 0 0,1 0 0 0 0,0 1 0 0 0,4 6-3295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3:42.9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0 117,'2'0,"0"1,0-1,0 1,-1-1,1 1,0 0,0 0,-1 0,1 0,-1 0,1 0,-1 0,1 1,-1-1,0 0,1 1,-1-1,0 1,1 2,21 40,-15-28,-1-2,-2-4,0 0,0 0,0-1,1 1,1-1,0-1,0 1,1-1,-1-1,2 1,9 6,-16-13,-1-1,1 1,0-1,-1 0,1 1,-1-1,1 0,0 0,-1 0,1-1,-1 1,1 0,0-1,-1 1,1-1,-1 1,1-1,-1 1,0-1,1 0,-1 0,0 0,1 0,-1 0,0 0,0 0,0 0,0-1,0 1,0 0,0-1,0 1,-1-1,2-1,5-10,-1 1,9-28,-9 25,91-198,-91 203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3:47.4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131 1,'-14'13,"1"1,1 1,1 0,0 1,0 0,2 0,0 1,1 1,1-1,0 1,-4 22,8-26,1 0,1 0,0 0,1 1,0-1,1 0,1 0,0 0,1 0,1-1,0 1,0-1,1 0,1 0,14 22,-15-26,0-1,1 0,0 0,0-1,11 10,-4-7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3:48.0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0,'2'1,"0"0,0 0,-1 0,1 0,0 0,-1 0,1 0,0 1,-1-1,1 0,-1 1,0 0,0-1,1 1,-1 0,0-1,1 5,18 36,-18-38,9 22,-1-1,-1 1,-2 1,0 0,-2 0,3 47,-8-58,0 1,-1-1,-1 0,-1 0,0 0,-1 0,0 0,-2-1,0 1,0-2,-2 1,-13 21,11-22,3-2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4:12.1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287 32,'0'-2,"-1"1,1-1,0 1,-1-1,0 1,1-1,-1 1,0-1,1 1,-1 0,0-1,0 1,0 0,0 0,-1 0,1 0,0 0,0 0,-1 0,1 0,0 0,-1 1,1-1,-1 0,1 1,-1-1,1 1,-1 0,0-1,1 1,-1 0,1 0,-1 0,0 0,1 0,-4 1,-4 0,-1-1,0 2,0-1,-14 5,-1 3,-46 20,65-26,-1 1,1 0,-1 0,1 1,0-1,1 1,-1 1,1-1,0 1,0 0,-5 9,9-13,0 0,0 0,0 0,0 0,0 0,1 0,-1 0,1 0,-1 0,1 0,0 0,0 1,0-1,0 0,0 0,1 0,-1 0,1 0,-1 0,1 0,1 3,0-1,1-1,-1 1,1-1,0 0,0 0,0 0,0 0,0-1,1 1,4 2,8 3,0 0,1-1,32 8,-30-11,1 0,0-2,0 0,0-1,0-1,0-1,38-7,-15 2,-27 5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4:12.9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254 55,'0'-2,"-1"0,1 0,-1 0,0 0,0 0,0 0,0 0,0 0,-1 0,1 0,0 1,-1-1,1 1,-1-1,0 1,1-1,-1 1,0 0,0 0,0 0,0 0,0 0,-3 0,-49-15,47 15,1 1,-1 0,0 0,0 1,0 0,0 0,1 1,-1 0,0 0,1 0,0 1,-1 0,1 0,0 1,1-1,-1 1,0 1,1-1,0 1,-9 10,12-12,-1 1,1-1,-1 1,1 0,0 0,0 0,1 0,-1 0,1 0,0 0,0 0,0 1,1-1,-1 0,1 1,0-1,1 0,-1 1,1-1,-1 0,1 0,0 1,1-1,-1 0,1 0,0 0,0-1,0 1,0 0,1-1,0 1,-1-1,7 6,1-1,0 0,1 0,0-1,1-1,-1 0,1 0,0-1,1-1,-1 0,1 0,0-1,0-1,20 1,-26-2,0-1,0 0,0-1,0 0,0 0,0 0,-1-1,1 0,-1 0,1-1,-1 0,7-4,-9 4,0 0,-1 0,1 0,0-1,-1 1,0-1,0 0,0 0,-1 0,1-1,-1 1,0-1,0 1,-1-1,1 0,-1 1,0-1,1-8,-2 8,0 1,0 0,0-1,-1 1,1 0,-1-1,0 1,0 0,-1 0,1 0,-1-1,0 2,0-1,-1 0,1 0,-1 1,1-1,-1 1,0 0,0 0,-1 0,1 0,-1 0,-6-3,2 1,-1 0,0 1,0 0,0 1,-1 0,1 0,-1 1,1 0,-20-1,13 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33 136 340 0 0,'3'19'8170'0'0,"2"31"-4882"0"0,-7 134 3368 0 0,0-56-1675 0 0,2-121-4702 0 0,0-3 39 0 0,0 0 0 0 0,0 0 1 0 0,0 0-1 0 0,0 1 0 0 0,-1-1 0 0 0,1 0 0 0 0,-1 0 1 0 0,-3 8-1 0 0,3-11 503 0 0,-1-5-601 0 0,-3-4-153 0 0,1 1-1 0 0,1-2 0 0 0,0 1 1 0 0,0 0-1 0 0,0-1 1 0 0,1 1-1 0 0,0-1 0 0 0,1 0 1 0 0,0 1-1 0 0,0-1 0 0 0,1-16 1 0 0,2-4 31 0 0,0 0 0 0 0,9-41 0 0 0,-5 44-32 0 0,1 0 0 0 0,1 0 0 0 0,2 1 0 0 0,0 1 0 0 0,18-32 0 0 0,-21 45-42 0 0,-1 0-1 0 0,2 0 1 0 0,0 1 0 0 0,0 0-1 0 0,1 1 1 0 0,0-1 0 0 0,0 2-1 0 0,1-1 1 0 0,1 1-1 0 0,-1 1 1 0 0,1 0 0 0 0,23-11-1 0 0,-30 16-17 0 0,-1 1-1 0 0,1 0 0 0 0,-1 0 0 0 0,1 0 0 0 0,0 0 1 0 0,-1 0-1 0 0,1 1 0 0 0,0 0 0 0 0,0 0 1 0 0,-1 0-1 0 0,1 0 0 0 0,0 0 0 0 0,-1 1 0 0 0,1-1 1 0 0,0 1-1 0 0,-1 0 0 0 0,1 1 0 0 0,-1-1 1 0 0,1 0-1 0 0,4 4 0 0 0,-5-3 0 0 0,-1 0 0 0 0,0 0-1 0 0,0 0 1 0 0,0 0 0 0 0,0 1 0 0 0,0-1-1 0 0,0 1 1 0 0,-1-1 0 0 0,1 1 0 0 0,-1 0-1 0 0,0 0 1 0 0,0-1 0 0 0,0 1 0 0 0,0 0-1 0 0,0 0 1 0 0,0 0 0 0 0,-1 0 0 0 0,0 0-1 0 0,1 0 1 0 0,-1 0 0 0 0,0 0 0 0 0,-1 0-1 0 0,1 0 1 0 0,0 0 0 0 0,-2 5 0 0 0,0 0-6 0 0,-1 1 1 0 0,0-1 0 0 0,0 0-1 0 0,-1 0 1 0 0,0 0 0 0 0,-1 0-1 0 0,1 0 1 0 0,-1-1 0 0 0,-1 0-1 0 0,-9 10 1 0 0,-7 5-124 0 0,-40 30 0 0 0,58-48 107 0 0,-14 9-68 0 0,-1 0 1 0 0,0-2-1 0 0,-1 0 0 0 0,0 0 1 0 0,-28 8-1 0 0,45-18 69 0 0,-10 3-72 0 0,13-4 85 0 0,0 0-1 0 0,0 0 0 0 0,-1 0 1 0 0,1-1-1 0 0,0 1 1 0 0,0 0-1 0 0,0 0 1 0 0,0 0-1 0 0,0 0 0 0 0,-1 0 1 0 0,1 0-1 0 0,0 0 1 0 0,0 0-1 0 0,0 1 1 0 0,0-1-1 0 0,0 0 1 0 0,-1 0-1 0 0,1 0 0 0 0,0 0 1 0 0,0 0-1 0 0,0 0 1 0 0,0 0-1 0 0,0 0 1 0 0,0 0-1 0 0,0 0 1 0 0,-1 0-1 0 0,1 0 0 0 0,0 1 1 0 0,0-1-1 0 0,0 0 1 0 0,0 0-1 0 0,0 0 1 0 0,0 0-1 0 0,0 0 1 0 0,0 0-1 0 0,0 1 0 0 0,0-1 1 0 0,0 0-1 0 0,-1 0 1 0 0,1 0-1 0 0,0 0 1 0 0,0 0-1 0 0,0 1 1 0 0,0-1-1 0 0,0 0 0 0 0,0 0 1 0 0,0 0-1 0 0,0 0 1 0 0,0 0-1 0 0,1 1 1 0 0,67 32 96 0 0,-32-16-25 0 0,35 23-1 0 0,-60-33-41 0 0,-1 0-1 0 0,0 1 1 0 0,-1 0 0 0 0,1 0 0 0 0,-2 1-1 0 0,1 0 1 0 0,11 18 0 0 0,-17-24-214 0 0,-1 1 1 0 0,0 0-1 0 0,0 0 1 0 0,0 0 0 0 0,-1 1-1 0 0,0-1 1 0 0,1 0-1 0 0,-1 1 1 0 0,-1-1 0 0 0,1 8-1 0 0,2 0-3991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4:13.8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99 46,'-7'8,"1"1,1-1,-1 1,1 0,0 1,-3 11,4-11,0-1,0 0,-1 0,0 0,-12 14,5-15,7-12,5 3,0 0,1 0,-1 0,0 1,1-1,-1 0,1 0,-1 1,1-1,0 0,-1 1,1-1,-1 1,1-1,0 0,0 1,-1 0,1-1,0 1,0-1,0 1,-1 0,1 0,0-1,0 1,0 0,0 0,0 0,0 0,-1 0,2 0,11 1,-1 1,0 0,-1 1,1 0,0 1,-1 0,0 1,0 0,18 12,12 4,-19-11,-6-2,1 0,0-1,0 0,1-2,-1 0,1-1,20 2,-36-6,-1 0,1-1,-1 1,1 0,-1 0,1-1,0 1,-1-1,1 0,-1 1,0-1,1 0,-1 0,0 0,1 0,-1 0,0 0,0 0,0 0,0 0,0-1,0 1,0 0,0-1,0 1,-1-1,1 1,-1-1,1 1,-1-1,1 1,-1-1,0-2,2-8,-1-1,-1 1,-1-21,0-9,7-15,-5 37,2-1,5-26,-4 36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6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123 256 556 0 0,'-18'-10'10443'0'0,"18"11"-10276"0"0,-1 1 666 0 0,0 1 0 0 0,0 0 0 0 0,0 0 0 0 0,1-1 0 0 0,0 1 0 0 0,-1 0 1 0 0,1 4-1 0 0,0 2-1592 0 0,-27 236 6087 0 0,2-35-1973 0 0,14-148 99 0 0,5-78-3015 0 0,3 10-354 0 0,-2-16 90 0 0,2-1 1 0 0,0 0-1 0 0,2 0 1 0 0,0 0-1 0 0,1 0 1 0 0,4-23-1 0 0,-2 25-66 0 0,2-39 192 0 0,2 0-1 0 0,23-91 1 0 0,-23 127-221 0 0,1 1-1 0 0,1 1 1 0 0,1-1-1 0 0,1 1 1 0 0,1 1-1 0 0,1 0 1 0 0,1 0-1 0 0,1 1 1 0 0,21-23-1 0 0,-28 36-79 0 0,0 0 0 0 0,0 0 0 0 0,1 1 0 0 0,0 0 0 0 0,0 1 0 0 0,1 0 0 0 0,14-7 0 0 0,-21 11 0 0 0,0 0 0 0 0,1 0 0 0 0,-1 0 0 0 0,1 0 0 0 0,-1 1 0 0 0,1-1 0 0 0,-1 1 0 0 0,1 0 0 0 0,-1-1 0 0 0,1 1 0 0 0,-1 0 0 0 0,1 1 0 0 0,-1-1 0 0 0,1 0 0 0 0,-1 1 0 0 0,1-1 0 0 0,-1 1 0 0 0,0 0 0 0 0,1 0 0 0 0,-1 0 0 0 0,0 0 0 0 0,1 0 0 0 0,-1 0 0 0 0,0 1 0 0 0,0-1 0 0 0,0 1 0 0 0,0-1 0 0 0,0 1 0 0 0,-1 0 0 0 0,1 0 0 0 0,0 0 0 0 0,-1 0 0 0 0,1 0 0 0 0,1 4 0 0 0,0 1 0 0 0,0 1 0 0 0,0 0 0 0 0,-1 0 0 0 0,0 0 0 0 0,0 0 0 0 0,-1 0 0 0 0,0 0 0 0 0,-1 0 0 0 0,0 0 0 0 0,0 0 0 0 0,0 1 0 0 0,-1-1 0 0 0,0 0 0 0 0,-1 0 0 0 0,0 0 0 0 0,0 0 0 0 0,-6 11 0 0 0,1-2 0 0 0,0 0 0 0 0,-2 0 0 0 0,0-1 0 0 0,-1 0 0 0 0,0 0 0 0 0,-22 23 0 0 0,19-26-19 0 0,-1 1 1 0 0,-1-2-1 0 0,-1 0 0 0 0,1-1 1 0 0,-2-1-1 0 0,0 0 0 0 0,0-1 1 0 0,0-1-1 0 0,-1 0 0 0 0,0-2 1 0 0,-1 0-1 0 0,-38 7 0 0 0,57-13 20 0 0,0 0 0 0 0,0 0 0 0 0,0 0 0 0 0,0 0 0 0 0,-1 0 0 0 0,1 0 0 0 0,0 0 0 0 0,0 0-1 0 0,0 0 1 0 0,0 0 0 0 0,-1 0 0 0 0,1 0 0 0 0,0 0 0 0 0,0 0 0 0 0,0 0 0 0 0,0 0 0 0 0,-1 1 0 0 0,1-1-1 0 0,0 0 1 0 0,0 0 0 0 0,0 0 0 0 0,0 0 0 0 0,0 0 0 0 0,-1 0 0 0 0,1 0 0 0 0,0 1 0 0 0,0-1 0 0 0,0 0-1 0 0,0 0 1 0 0,0 0 0 0 0,0 0 0 0 0,0 1 0 0 0,0-1 0 0 0,0 0 0 0 0,0 0 0 0 0,0 0 0 0 0,-1 0 0 0 0,1 1 0 0 0,0-1-1 0 0,0 0 1 0 0,0 0 0 0 0,0 0 0 0 0,0 1 0 0 0,8 6 72 0 0,20 8 52 0 0,-23-13-120 0 0,73 40-5 0 0,-1 3 0 0 0,-2 4 0 0 0,97 81 0 0 0,-153-114 0 0 0,0 1 0 0 0,-2 0 0 0 0,23 28 0 0 0,-38-41 0 0 0,-1-1-58 0 0,-1-4-94 0 0,0 0 0 0 0,0 0 1 0 0,0 0-1 0 0,0 0 0 0 0,0 0 0 0 0,0 0 0 0 0,0 0 1 0 0,0 0-1 0 0,1 0 0 0 0,-1 0 0 0 0,0 1 0 0 0,1-1 1 0 0,-1 0-1 0 0,1-2 0 0 0,10-14-6768 0 0,-10 15 5150 0 0,9-11-1958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6:3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89 186 692 0 0,'-3'-3'7489'0'0,"-30"182"-1093"0"0,-10 84-789 0 0,34-204-612 0 0,9-64-4561 0 0,1-28 98 0 0,2 1-1 0 0,1-1 1 0 0,14-49-1 0 0,38-93 451 0 0,-46 147-744 0 0,3 1 1 0 0,0 0-1 0 0,1 1 1 0 0,2 0 0 0 0,19-24-1 0 0,-23 35-111 0 0,1 0-1 0 0,1 1 0 0 0,0 0 0 0 0,0 1 1 0 0,1 1-1 0 0,1 0 0 0 0,0 1 1 0 0,29-14-1 0 0,-42 24-104 0 0,-1-1 1 0 0,1 1 0 0 0,0 0-1 0 0,0 0 1 0 0,0 0 0 0 0,0 1-1 0 0,0-1 1 0 0,0 1 0 0 0,0-1-1 0 0,0 1 1 0 0,0 0-1 0 0,0 0 1 0 0,0 1 0 0 0,0-1-1 0 0,0 1 1 0 0,0-1 0 0 0,0 1-1 0 0,0 0 1 0 0,3 1-1 0 0,-4-1-13 0 0,0 1 1 0 0,0-1-1 0 0,0 1 0 0 0,0-1 0 0 0,-1 1 0 0 0,1 0 0 0 0,-1 0 0 0 0,1 0 0 0 0,-1 0 0 0 0,0 0 0 0 0,1 0 0 0 0,-1 0 0 0 0,0 0 0 0 0,0 0 0 0 0,-1 0 0 0 0,1 1 0 0 0,0-1 0 0 0,-1 0 1 0 0,1 0-1 0 0,-1 1 0 0 0,0-1 0 0 0,0 1 0 0 0,0-1 0 0 0,0 0 0 0 0,-1 4 0 0 0,0 8-26 0 0,-2-1 0 0 0,0 1-1 0 0,0-1 1 0 0,-1 0 0 0 0,-1 0 0 0 0,0-1 0 0 0,-1 1 0 0 0,0-1 0 0 0,-1 0-1 0 0,-1-1 1 0 0,1 0 0 0 0,-2 0 0 0 0,-18 19 0 0 0,-2-2-32 0 0,-2-1 0 0 0,-1-1 1 0 0,-47 29-1 0 0,59-44 35 0 0,16-9 11 0 0,0 0 0 0 0,0 0 0 0 0,1 0 0 0 0,-1 0 0 0 0,0 1 0 0 0,1-1 0 0 0,0 1 0 0 0,-1 0 0 0 0,-4 6 0 0 0,7-8 22 0 0,3 1-6 0 0,0-1 0 0 0,0 1 0 0 0,0 0 0 0 0,0 0 0 0 0,0-1 0 0 0,0 1 1 0 0,0-1-1 0 0,0 0 0 0 0,1 0 0 0 0,2 2 0 0 0,57 24 189 0 0,86 46 146 0 0,-129-62-278 0 0,-1 1 0 0 0,0 1 0 0 0,-1 0 0 0 0,-1 1 0 0 0,24 26 0 0 0,-36-36-56 0 0,0 0-6 0 0,0 1 0 0 0,0-1 0 0 0,-1 1 1 0 0,1 0-1 0 0,-1 0 0 0 0,-1 0 0 0 0,1 0 0 0 0,-1 0 0 0 0,1 1 0 0 0,-2-1 0 0 0,1 1 1 0 0,-1-1-1 0 0,1 1 0 0 0,-1 7 0 0 0,20-31-10462 0 0,-12 11 6631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1:26.9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1:28.1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9,'0'-3,"0"-3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2.62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1 275,'7'9,"-1"0,0 1,-1 0,0 0,0 1,4 15,5 9,26 66,-27-66,0-1,2 0,2-1,21 31,-38-63,1 1,0 0,0-1,0 1,0-1,1 0,-1 1,0-1,0 0,1 0,-1 1,1-1,-1 0,1-1,-1 1,1 0,0 0,0-1,-1 1,1-1,0 1,0-1,-1 0,4 0,-3 0,0-1,-1 0,1 0,0 0,0 0,0-1,-1 1,1 0,-1-1,1 1,-1-1,0 1,1-1,-1 0,0 0,0 1,1-4,4-9,0-1,-2 0,1 1,2-24,6-70,-2-121,-8 131,1 49,9-50,-13 98,0 1,0 0,0-1,0 1,0-1,-1 1,1 0,0-1,0 1,0-1,0 1,1 0,-1-1,0 1,0-1,0 1,0 0,0-1,0 1,1 0,-1-1,0 1,0 0,0-1,1 1,-1 0,0-1,1 1,-1 0,0 0,1-1,-1 1,0 0,1 0,-1 0,0-1,1 1,-1 0,0 0,1 0,-1 0,1 0,-1 0,0 0,1 0,-1 0,1 0,-1 0,0 0,1 0,-1 0,1 0,-1 0,0 1,1-1,-1 0,0 0,1 0,-1 1,0-1,1 1,6 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3.31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135 45,'-13'-14,"10"11,0-1,0 1,0 0,0 0,-1 0,1 1,-1-1,-7-3,10 6,-1-1,0 1,1 0,-1 0,0 0,1 1,-1-1,1 0,-1 1,0-1,1 0,-1 1,1 0,-1-1,1 1,0 0,-1 0,1 0,0 0,-1 0,1 0,0 0,0 1,0-1,0 0,0 0,0 1,0-1,-1 3,-4 8,0 0,0 0,1 0,1 1,0 0,0 0,2 0,-1 0,2 0,0 0,0 1,1-1,1 0,2 14,-2-19,0 0,0-1,0 1,1 0,1-1,-1 1,1-1,1 0,-1 0,1 0,0 0,1-1,0 1,0-1,0 0,1-1,-1 1,1-1,1 0,-1-1,1 1,-1-1,1-1,13 6,-14-8,0-1,0 1,0-1,-1 0,1-1,0 1,0-1,0 0,0-1,-1 1,1-1,-1 0,8-4,-3 1,1-1,-1 0,0 0,0-1,14-13,-15 11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3.65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 15,'-3'0,"-4"0,2 0,5 0,6 0,4 0,5 0,-1-3,0-1,1 0,-1 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3.98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21 110,'0'0,"-1"1,0-1,1 0,-1 0,0 0,0 0,1 0,-1 0,0 0,1 0,-1 0,0-1,1 1,-1 0,0 0,1-1,-1 1,0 0,1-1,-1 1,1 0,-1-1,1 1,-1-1,1 1,-1-1,1 1,-1-1,1 0,-1 1,1-1,0 0,0 1,-1-1,1 1,0-1,0 0,0 0,-1 1,1-1,0 0,0 1,0-1,1 0,-1-1,0 0,1 1,0 0,-1-1,1 1,0-1,0 1,-1 0,1-1,0 1,1 0,-1 0,0 0,0 0,0 0,1 0,-1 0,3-1,38-15,0 3,1 1,52-8,-79 18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4.73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39 142,'0'25,"-2"1,0-1,-2 0,-1 0,-15 45,32-112,-1-1,4-49,14-56,-29 148,0-1,0 1,0-1,0 1,0-1,0 1,0-1,1 1,-1-1,0 1,0 0,0-1,0 1,1-1,-1 1,0-1,1 1,-1 0,0-1,1 1,-1 0,0-1,1 1,-1 0,0-1,1 1,-1 0,1 0,-1 0,1-1,-1 1,1 0,-1 0,1 0,11 13,9 35,-20-43,11 22,0 0,2 0,0-1,2-1,1-1,1 0,1-1,1-1,1-1,44 35,-41-40,-18-16,-14-13,1 5,-1 0,0 0,-1 1,1 0,-2 1,1 0,-1 0,0 1,-11-5,-10-2,-57-15,80 24,0 1,0 0,0 1,0 0,0 0,0 1,0 0,-1 0,1 1,0 0,0 0,0 1,0 0,1 1,-13 4,13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44 592 0 0,'0'-3'493'0'0,"-1"1"0"0"0,0-1 0 0 0,0 1 0 0 0,0-1 0 0 0,0 1-1 0 0,-1-1 1 0 0,1 1 0 0 0,-1-1 0 0 0,1 1 0 0 0,-1 0 0 0 0,0 0 0 0 0,0 0 0 0 0,0 0 0 0 0,-2-2-1 0 0,2 3-157 0 0,0 0 0 0 0,1 1 0 0 0,-1-1 0 0 0,0 0 0 0 0,0 0 0 0 0,0 1 0 0 0,0-1 0 0 0,1 1 0 0 0,-1 0 0 0 0,0 0-1 0 0,0-1 1 0 0,0 1 0 0 0,0 0 0 0 0,0 1 0 0 0,0-1 0 0 0,-2 0 0 0 0,0 2 104 0 0,-1-1 0 0 0,0 1 0 0 0,1 0 0 0 0,0 0 0 0 0,0 0 0 0 0,-1 1 0 0 0,1-1 0 0 0,1 1 0 0 0,-1 0 0 0 0,0 0 0 0 0,1 1 0 0 0,-1-1 0 0 0,1 1 0 0 0,-5 6 0 0 0,5-5-239 0 0,1 0 0 0 0,-1 0 0 0 0,1 0 0 0 0,0 0 0 0 0,0 0 0 0 0,1 1 0 0 0,0-1 0 0 0,-1 0 0 0 0,2 1 0 0 0,-1-1 0 0 0,1 1 0 0 0,0-1 0 0 0,0 1 0 0 0,0-1 0 0 0,1 1 0 0 0,0-1 0 0 0,0 1 0 0 0,0-1 0 0 0,1 0 0 0 0,-1 0 0 0 0,1 0 0 0 0,1 0 0 0 0,-1 0 0 0 0,1 0 0 0 0,-1 0 0 0 0,2-1 0 0 0,-1 1 0 0 0,0-1 0 0 0,1 0 0 0 0,0 0 0 0 0,0 0 0 0 0,0 0 0 0 0,0-1 0 0 0,1 0 0 0 0,5 4 1 0 0,-5-4-109 0 0,0-1 0 0 0,0 1 1 0 0,0-1-1 0 0,0 0 1 0 0,0-1-1 0 0,1 1 1 0 0,-1-1-1 0 0,1 0 1 0 0,8 0-1 0 0,-13-1-113 0 0,0 0-1 0 0,0 0 0 0 0,0 0 1 0 0,0 0-1 0 0,0-1 0 0 0,-1 1 1 0 0,1 0-1 0 0,0-1 0 0 0,0 1 1 0 0,0-1-1 0 0,0 1 0 0 0,0-1 0 0 0,0 0 1 0 0,-1 1-1 0 0,1-1 0 0 0,0 0 1 0 0,-1 1-1 0 0,1-1 0 0 0,0 0 1 0 0,-1 0-1 0 0,1 1 0 0 0,-1-1 1 0 0,1 0-1 0 0,-1 0 0 0 0,1 0 1 0 0,-1 0-1 0 0,0 0 0 0 0,1 0 1 0 0,-1 0-1 0 0,0 0 0 0 0,0 0 1 0 0,0-2-1 0 0,0-29-331 0 0,0 31 354 0 0,-1-9-107 0 0,-1 0 0 0 0,0 0-1 0 0,-1 0 1 0 0,0 1 0 0 0,0-1 0 0 0,-1 1 0 0 0,0 0 0 0 0,-1 0 0 0 0,0 0 0 0 0,-7-8-1 0 0,7 11-936 0 0,0 0-1 0 0,0 0 0 0 0,0 1 0 0 0,-10-8 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5.56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30 360,'0'0,"-1"-1,1 1,-1-1,1 1,0-1,-1 0,1 1,0-1,-1 0,1 1,0-1,0 0,0 1,-1-1,1 0,0 1,0-1,0 0,0 1,0-1,0 0,1 0,-1 1,0-1,0 0,0 1,1-1,-1-1,8-27,-7 25,3-16,0 0,-2-1,0 0,-1 1,-1-1,-1 0,-1 1,-1-1,-1 1,0-1,-13-32,17 52,0 0,-1 0,1-1,-1 1,1 0,-1 0,1 0,-1 0,0 0,0 0,1 0,-1 0,0 0,0 1,0-1,0 0,0 0,-2 0,1 5,8 10,-1-6,1 0,0-1,1 1,-1-1,1-1,0 0,1 0,0 0,0-1,0 0,0 0,1-1,0 0,0-1,0 0,0 0,0-1,1 0,-1-1,1 0,-1 0,1-1,0 0,-1-1,1 0,-1-1,1 1,-1-2,0 1,0-2,0 1,14-9,-18 9,0-1,0 1,0-1,-1 0,1-1,-1 1,7-11,-9 12,0 1,0-1,-1 0,1 0,-1 0,0 0,0 0,0-1,0 1,0 0,-1 0,1-1,-1 1,0 0,-1-7,-3 11,-3 11,-4 16,5-2,2 0,0 1,2-1,0 1,2 0,6 41,-6-66,0 0,0 0,1 0,-1 0,1 0,0 0,-1 0,1 0,0-1,0 1,0 0,2 2,5 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6.1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328 113,'0'-4,"-1"-1,1 1,0 0,-1-1,0 1,0 0,0 0,-1 0,1 0,-1 0,0 0,0 0,0 1,-1-1,1 1,-1-1,0 1,-4-3,3 2,-1 0,-1 1,1 0,0 0,-1 0,0 1,0-1,1 1,-1 1,0-1,-11 0,8 1,0 0,1 1,-1 0,1 1,-1 0,0 0,1 1,0 0,-1 0,1 1,0 0,0 0,0 1,1 0,-1 0,1 1,0 0,-10 9,12-7,-1-1,1 1,0 0,1 0,-1 1,2-1,-1 1,1 0,0 0,0 0,1 0,-2 17,4-21,0 0,0 0,1 1,-1-1,1 0,0 0,0 0,1 0,-1 0,1 0,0 0,0-1,0 1,0-1,1 1,-1-1,1 0,0 0,0 0,0 0,0 0,1-1,-1 0,1 1,0-1,-1 0,1-1,4 2,-2 0,0-1,0 0,0 0,1-1,-1 1,0-1,1-1,-1 1,1-1,-1 0,1-1,-1 0,0 0,1 0,-1 0,0-1,0 0,0-1,0 1,0-1,0 0,-1-1,0 1,1-1,-1 0,-1-1,1 1,-1-1,1 0,-1 0,0 0,-1 0,0-1,6-11,-7 13,0 0,0 0,0 0,0-1,-1 1,0-1,0 1,0-1,0 1,-1-1,1 0,-1 1,-1-1,1 0,0 1,-1-1,0 0,0 1,-1-1,1 1,-1 0,0-1,0 1,0 0,-1 0,0 0,1 1,-1-1,0 1,-1-1,1 1,-7-5,5 4,0-1,-1 1,1 0,-1 1,0-1,0 1,0 0,-1 1,1-1,0 1,-1 1,0-1,-8 0,-1 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6.55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202 13,'-37'-6,"30"5,0-1,0 1,0 0,0 0,0 1,-12 1,17-1,1 1,-1-1,1 1,-1-1,1 1,-1 0,1 0,-1 0,1-1,0 2,0-1,-1 0,1 0,0 0,0 0,0 1,0-1,0 1,0-1,1 0,-1 1,0-1,1 1,-1 0,1-1,0 1,-1-1,1 1,0 0,0-1,0 1,0 0,0-1,1 3,1 9,1 0,0 0,1 0,0 0,1-1,0 0,1 0,1 0,0 0,16 19,-10-12,0 1,12 27,-22-42,-1 1,0-1,0 0,-1 0,0 1,0-1,0 1,0-1,-1 1,0 0,-1 10,0-14,0 0,0 0,0 1,0-1,0 0,0 0,-1 0,1-1,-1 1,1 0,-1 0,0-1,0 1,0-1,0 0,0 1,0-1,0 0,0 0,-1 0,1-1,0 1,0 0,-1-1,1 0,-1 1,1-1,0 0,-1 0,-2-1,-18 3,-1-2,1-1,-38-6,44 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7.1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322 53,'-3'-1,"1"0,-1 0,0 0,1 0,-1-1,1 1,-1-1,1 0,0 1,-1-1,1 0,0 0,-3-4,-20-15,19 19,1 1,-1-1,0 2,0-1,0 1,0 0,0 0,0 0,1 1,-1 0,0 0,0 0,1 1,-1 0,1 0,-1 1,1-1,0 1,0 0,0 1,-7 5,-4 3,1 1,1 0,0 1,1 0,-15 22,24-31,1-1,0 1,0-1,1 1,-1 0,1 0,0 1,0-1,1 0,0 1,0-1,0 1,0-1,1 1,0-1,1 6,0-5,1-1,-1 0,1 0,1 0,-1-1,1 1,0 0,0-1,0 0,0 0,1 0,0 0,0 0,0-1,0 0,9 6,-6-5,0-1,0 1,1-1,0 0,0-1,0 0,0 0,0 0,0-1,0 0,0-1,0 0,10-1,-13 0,1 1,-1-1,0 0,0 0,0 0,0-1,0 0,-1 0,1 0,0 0,-1-1,1 0,-1 0,0 0,0 0,0-1,-1 1,1-1,-1 0,0 0,4-8,-4 7,0-1,0 0,-1-1,0 1,-1 0,1-1,-1 1,0-1,-1 1,0-1,0 1,0-1,-1 1,0-1,0 1,0-1,-1 1,0 0,0 0,-1 0,0 0,0 0,0 0,-1 1,1-1,-1 1,-1 0,-5-5,-5-2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7.49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 0,'-1'1,"1"-1,-1 0,0 0,0 1,1-1,-1 1,0-1,1 0,-1 1,0-1,1 1,-1 0,1-1,-1 1,1-1,-1 1,1 0,0-1,-1 1,1 0,0 0,-1-1,1 1,0 0,0 0,0-1,0 1,0 0,0 0,0 0,0-1,0 1,0 0,0 0,0 0,0-1,1 1,-1 0,0 0,1-1,-1 1,1 1,12 33,-3-19,-1 0,2-1,0 0,1-1,1-1,25 22,-35-32,1 0,0-1,0 1,0-1,1 0,-1 0,0-1,1 1,-1-1,1 0,0 0,-1 0,1-1,8 0,-4-2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7.81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22 18,'-3'3,"1"0,-1 0,1 1,1-1,-1 1,0-1,1 1,-1 0,1-1,0 1,1 0,-1 0,0 0,1 0,0 0,0-1,0 1,1 0,-1 0,3 7,-1-3,0 0,0 0,1 0,0 0,1-1,-1 0,2 0,8 13,-7-13,0 0,1-1,0 1,0-1,0-1,1 1,-1-2,1 1,0-1,13 5,-18-8,1 0,-1 0,0-1,0 0,0 1,0-1,0 0,1-1,-1 1,0 0,0-1,0 0,0 0,0 0,0 0,0 0,0-1,0 1,-1-1,1 0,0 1,-1-1,1-1,-1 1,0 0,0 0,0-1,0 1,0-1,-1 0,1 0,2-5,3-8,-1 0,0 0,-1-1,-1 0,0 0,-2 0,0 0,0-1,-2-19,0 21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8.19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165 29,'0'-1,"0"0,0 0,0 0,1 0,-1 0,0 0,0 0,0 0,0 1,-1-1,1 0,0 0,0 0,-1 0,1 0,0 0,-1 0,1 1,-1-1,1 0,-1 0,1 1,-1-1,1 0,-1 0,0 1,1-1,-1 1,0-1,0 1,0-1,1 1,-1-1,0 1,0 0,0-1,0 1,0 0,0 0,0 0,1 0,-1 0,0 0,0 0,0 0,0 0,0 0,0 0,0 1,0-1,0 0,1 1,-1-1,0 0,0 1,0-1,1 1,-1-1,-1 2,-4 2,-1 0,1 0,-1 1,2 0,-11 10,7-4,-1 1,2 0,0 0,0 1,1 0,0 0,2 1,-1 0,-4 20,9-29,0 0,0 0,1 0,0 0,0 0,0 0,0 0,1 0,0 0,0 0,0 0,0 0,1 0,0 0,0-1,1 1,-1-1,1 0,0 1,0-1,0 0,0-1,1 1,0 0,0-1,0 0,0 0,0 0,0-1,9 4,-2-2,0 0,0-1,0-1,0 0,1 0,-1-2,1 1,-1-1,1-1,-1 0,1 0,-1-1,0-1,0 0,0 0,0-1,0-1,-1 0,0 0,0-1,13-9,-12 3,-3 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8.56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33 172,'-3'0,"-5"0,-3 0,3 0,6 0,6 0,6 0,4 0,3 0,2 0,1 0,-4-3,0-1,-4 0</inkml:trace>
  <inkml:trace contextRef="#ctx0" brushRef="#br0" timeOffset="1">51 80,'-3'0,"-1"-3,-3-1,3-3,5-1,5 2,2-2,3 1,3 2,1 1,2 1,-2-1,0-1,0 1,0-2,-1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8.91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135 9,'-3'-3,"-5"-1,0 3,-2 2,0 4,-1 4,2 4,-2-1,2 2,-1-3,2 1,-2 1,1 1,0-1,0-3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9.31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0,'2'19,"1"0,1 0,1-1,0 0,13 31,-5-15,38 116,-46-141,-2-5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47 360 0 0,'11'-29'3444'0'0,"-11"28"-3062"0"0,1 0 0 0 0,-1-1-1 0 0,1 1 1 0 0,-1 0 0 0 0,1 0 0 0 0,0 0 0 0 0,0 1 0 0 0,0-1 0 0 0,-1 0-1 0 0,1 0 1 0 0,0 0 0 0 0,0 0 0 0 0,0 1 0 0 0,0-1 0 0 0,0 0-1 0 0,0 1 1 0 0,0-1 0 0 0,1 1 0 0 0,-1 0 0 0 0,0-1 0 0 0,0 1 0 0 0,2-1-1 0 0,-1 3-34 0 0,0-1-1 0 0,0 1 0 0 0,-1 0 0 0 0,1 0 0 0 0,-1 0 0 0 0,1 0 0 0 0,-1 0 0 0 0,0 0 0 0 0,0 0 0 0 0,2 4 1 0 0,4 16 1227 0 0,-1 0 1 0 0,5 35-1 0 0,1 0-33 0 0,-6-25-1011 0 0,5 15-1121 0 0,0-17-5622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9.69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1 109,'0'-4,"1"0,0 0,0 1,0-1,1 0,-1 1,1-1,0 1,0 0,0-1,1 1,-1 0,1 0,-1 0,1 1,0-1,0 1,0 0,0-1,6-1,2-3,1 1,0 0,0 1,22-6,-24 9,-1 0,1 1,0 0,0 1,-1 0,1 1,0 0,-1 0,1 1,0 0,14 6,-19-6,0 0,0 0,0 1,0 0,0 0,0 0,-1 0,1 1,-1-1,0 1,0 0,0 1,-1-1,1 0,-1 1,0 0,-1 0,1 0,-1 0,0 0,2 9,-3-11,-1 0,0 0,0 0,0 0,0 0,0 0,0 0,-1 0,1-1,-1 1,0 0,0 0,0 0,0-1,-1 1,1 0,-1-1,-3 5,1-2,-1-1,0 1,0-1,0 0,0 0,-1 0,0-1,-7 4,-2-1,-2 0,1 0,0-2,-1 0,-30 3,26-6,3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0.28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56 247,'-1'9,"0"0,0 0,0-1,-1 1,-1-1,1 1,-1-1,-1 0,0 0,0 0,-6 9,9-17,1 0,0 1,0-1,0 0,0 1,0-1,-1 0,1 0,0 1,0-1,0 0,-1 0,1 1,0-1,-1 0,1 0,0 0,0 1,-1-1,1 0,0 0,-1 0,1 0,0 0,-1 0,1 0,0 0,-1 0,1 0,0 0,-1 0,1 0,0 0,-1 0,1 0,0 0,-1 0,-5-14,4-20,7-37,15-74,-8 69,-12 75,0 0,0 0,0 0,0 1,0-1,0 0,0 0,1 0,-1 0,0 0,0 1,1-1,-1 0,0 0,1 0,-1 1,1-1,-1 0,1 1,-1-1,1 0,0 1,-1-1,1 1,0-1,-1 1,1-1,0 1,0-1,1 2,-1-1,0 0,0 1,1-1,-1 1,0 0,0-1,0 1,0 0,0 0,0 0,0-1,0 1,0 0,-1 0,2 2,28 48,-12-14,3 8,39 63,-52-96,1 0,0-1,0 0,1 0,1-1,0 0,0-1,1 0,20 11,-25-17,-21-13,-26-13,7 11,0 1,0 1,-1 2,-1 1,-35-2,58 10,16 4,19 4,-8-7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0.67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111 9,'-32'-4,"26"3,0 0,0 0,0 0,0 1,-1 0,1 0,-7 1,12 0,-1-1,1 1,0 0,-1-1,1 1,0 0,0 0,0 0,0 0,0 0,0 0,0 0,0 0,0 0,0 1,0-1,1 0,-1 0,1 1,-1-1,1 1,-1-1,1 0,0 1,0-1,-1 1,1-1,0 1,0-1,1 1,-1-1,0 0,0 1,1-1,0 3,2 8,0-1,0 0,1 0,1 0,-1 0,12 17,48 62,-22-32,-38-52,3 4,0 1,0 0,-1 0,0 1,7 23,-12-32,0-1,-1 1,0-1,0 1,0-1,0 1,0-1,0 1,0 0,-1-1,0 1,1-1,-1 1,0-1,0 0,0 1,0-1,-1 0,1 0,-1 0,1 0,-1 0,0 0,0 0,0 0,0-1,0 1,0-1,0 1,0-1,-1 0,1 0,0 0,-1 0,-4 1,-1 0,1 0,-1-1,0 0,0 0,0-1,0 0,-8 0,13 0,1 0,0 0,-1-1,1 1,-1 0,1-1,0 1,-1-1,1 0,0 0,-1 0,1 0,0 0,0 0,0-1,0 1,0-1,0 1,1-1,-1 0,0 0,1 0,-1 1,1-2,0 1,-2-3,3-4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1.24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50 394,'-4'22,"3"-42,39-293,-37 304,1 0,-1-1,1 1,1 0,5-14,-7 22,-1 0,1 0,-1 1,1-1,-1 0,1 0,-1 1,1-1,-1 0,1 1,0-1,0 1,-1-1,1 1,0-1,0 1,-1-1,1 1,0 0,0-1,0 1,0 0,0 0,0 0,1 0,0 0,1 1,-1 0,0 0,0 0,0 0,0 1,0-1,0 0,0 1,-1 0,1-1,-1 1,1 0,-1 0,2 2,83 130,-67-100,2-1,0-1,3-1,36 39,-27-52,-25-18,-18-15,-1 6,0 0,-1 1,1 1,-2 0,1 0,-1 1,0 1,-20-6,8 4,0 1,-1 1,-43-3,56 7,0 1,0 1,1 0,-1 1,1 0,-1 1,1 0,-12 5,23-7,0-1,0 1,0-1,0 1,1-1,-1 1,0 0,0 0,1-1,-1 1,0 0,1 0,-1 0,1-1,-1 1,1 0,-1 0,1 0,-1 1,1 6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1.95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196 41,'-3'0,"0"-1,1 0,-1 0,1 0,-1 0,1 0,0-1,0 1,-1-1,-2-3,-23-12,16 15,0 0,0 0,-20 1,28 0,0 1,0 0,-1 1,1-1,0 1,0 0,0 0,0 0,0 1,0-1,0 1,0 0,-5 4,8-5,0 0,0 0,1 0,-1 0,1-1,-1 1,1 0,-1 0,1 1,0-1,-1 0,1 0,0 0,0 0,0 0,0 0,0 0,0 0,0 0,0 1,0-1,1 0,-1 0,0 0,1 0,-1 0,0 0,1 0,0 0,-1 0,1 0,-1-1,1 1,0 0,0 0,0 0,-1-1,1 1,0 0,2 0,40 28,-41-28,31 18,19 9,0 3,89 70,-140-100,0-1,0 1,0-1,0 1,0 0,0 0,0 0,0-1,-1 1,1 0,0 0,-1 0,1 0,-1 0,1 0,-1 0,1 0,-1 1,0-1,0 0,1 0,-1 0,0 0,0 0,0 1,0-1,0 0,-1 0,1 0,0 0,-1 2,0-1,-1-1,0 1,0 0,1 0,-1-1,0 1,0-1,-1 0,1 1,0-1,0 0,-1 0,-3 0,-9 4,0-2,-1 0,-23 2,24-4,0 0,1 1,-1-2,1 0,-1-1,1 0,-1-1,1-1,0 0,-26-10,38 13,1-1,-1 1,1-1,0 0,-1 0,1 1,0-1,0 0,-1 0,1 0,0-1,0 1,0 0,0 0,1-1,-1 1,0 0,0-1,1 1,-1-1,1 1,-1-1,1 1,0-1,-1 1,1-1,0 1,0-1,0 1,0-1,1 1,-1-1,0 1,1-1,-1 1,0-1,1 1,0-1,-1 1,2-2,1-2,1 0,0 1,0-1,0 1,1-1,-1 1,1 1,9-7,9-3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2.29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1,'3'0,"5"0,3 3,0 4,2 5,-2 2,-3 3,-2 1,0 1,0 0,-2 0,3-3,-2-4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2.66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86 222,'-2'1,"1"-1,0 0,0 0,0-1,0 1,0 0,0 0,0 0,0-1,0 1,0-1,-1 1,2-1,-1 1,0-1,0 1,0-1,0 0,0 0,0 1,1-1,-1 0,0 0,1 0,-1 0,0 0,1 0,-1 0,1 0,0 0,-1 0,1 0,0 0,0 0,-1 0,1 0,0 0,0-1,0 1,0 0,1 0,-1 0,0 0,0 0,1-2,0-2,1 1,-1-1,1 0,0 1,0-1,0 1,0-1,6-5,5-5,-7 10,-1-1,0 1,0-1,-1 0,0 0,0-1,4-6,-8 11,0 0,1 0,-1 0,0 1,0-1,0 0,0 0,0 0,0 1,-1-1,1 0,0 0,-1 1,0-1,1 0,-1 0,0 1,0-1,0 1,0-1,0 1,0-1,0 1,-1 0,1 0,0-1,-1 1,1 0,-1 0,1 0,-1 1,0-1,1 0,-1 0,-2 0,-3-2,-1 0,1 1,-1-1,1 2,-1-1,-14-1,21 3,0 0,-1 0,1-1,0 1,0 0,-1 0,1 0,0 0,0 0,-1 1,1-1,0 0,0 1,0-1,0 0,-1 1,1 0,0-1,0 1,0 0,0-1,0 1,0 0,0 0,1 0,-1 0,0 0,0 0,1 0,-1 0,0 0,1 0,-1 0,1 0,0 0,-1 1,1-1,0 0,0 0,0 0,-1 1,1-1,0 0,1 0,-1 1,0-1,0 0,1 0,0 2,4 15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3.30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67 327,'-6'8,"0"0,0 0,0 0,1 1,-6 14,-16 24,30-54,0-1,-1 1,0-1,0 0,1-14,0 1,46-308,-49 328,0 0,0 0,0 0,1-1,-1 1,0 0,1 0,-1 0,0-1,1 1,-1 0,1 0,0 0,-1 0,1 0,0 0,0 0,0 0,-1 1,1-1,0 0,0 0,0 1,0-1,0 0,1 1,1-1,-1 1,0 0,0 0,0 1,0-1,0 1,0-1,0 1,0 0,0 0,0 0,-1 0,1 0,0 0,2 3,9 7,-2 0,0 1,11 15,-20-24,146 213,-124-178,9 1,-32-37,0-1,0 0,0 1,0-1,0 0,0 0,1 0,-1 0,0 0,1 0,-1-1,1 1,-1 0,1-1,-1 1,1-1,0 1,-1-1,1 0,0 0,-1 1,1-1,-1 0,1-1,0 1,2-1,-3 1,-1-1,1 0,-1 1,1-1,-1 0,0 1,1-1,-1 0,0 0,0 1,1-1,-1 0,0 0,0 0,0 1,0-1,0 0,0 0,0 0,0 1,-1-1,1 0,0 0,0 0,-1 1,1-1,0 0,-1 1,1-1,-1 0,1 1,-1-1,1 0,-1 1,1-1,-1 1,0-1,-25-24,11 16,-1 0,-1 0,1 2,-1 0,-1 1,1 1,-1 0,0 1,0 1,0 1,-1 1,1 0,0 1,0 1,-1 1,1 0,-31 10,48-12,-1 0,1 0,0 1,0-1,0 1,0-1,0 1,0-1,0 1,0 0,0-1,0 1,0 0,0 0,1 0,-1 0,0 0,0 1,1-1,0-1,0 1,0 0,1-1,-1 1,0-1,1 1,-1-1,0 1,1-1,-1 1,1-1,-1 1,1-1,-1 1,1-1,-1 0,1 1,-1-1,1 0,-1 0,1 1,0-1,-1 0,1 0,-1 0,1 0,0 0,-1 1,1-1,0 0,-1-1,2 1,11 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3.64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5,'0'-1,"1"1,-1-1,0 1,1 0,-1-1,1 1,-1 0,1 0,-1-1,1 1,0 0,-1 0,1 0,-1 0,1-1,-1 1,1 0,0 0,-1 0,1 0,-1 0,1 1,-1-1,1 0,-1 0,1 0,0 0,-1 1,1-1,-1 0,1 0,0 1,17 19,6 25,-18-24,-1-1,4 26,-6-28,0 0,2-1,9 26,-9-34,1-3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3.99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92 190,'-18'-17,"8"8,0-1,0 0,1-1,0 0,-9-15,17 24,0 0,0 0,0 0,0 0,1 0,-1 0,1 0,-1-1,1 1,0 0,0 0,0 0,0 0,0-1,0 1,0 0,1 0,-1 0,1 0,0 0,-1 0,1 0,0 0,0 0,1 0,-1 0,0 0,0 1,1-1,-1 1,1-1,0 1,-1-1,1 1,0 0,0 0,0 0,0 0,0 0,0 0,3 0,6-4,1 1,-1 1,1 0,0 1,0 0,1 1,-1 0,0 1,16 2,-2 1,-1 0,-1 2,38 12,-57-16,0 1,0 1,0-1,0 1,0 0,-1 0,1 0,-1 1,0-1,0 1,0 0,6 8,-9-10,-1-1,1 1,0 0,0-1,-1 1,1 0,-1-1,1 1,-1 0,0 0,0 0,0-1,0 1,0 0,0 0,0 0,-1-1,1 1,-1 0,1 0,-1-1,0 1,1 0,-1-1,0 1,0-1,0 1,0-1,-1 0,1 1,0-1,0 0,-1 0,1 0,-1 0,1 0,-1 0,1 0,-1 0,0-1,-3 2,-20 9,-1-2,-1 0,0-2,-46 7,65-13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3:5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1 520 0 0,'0'0'2680'0'0,"-3"1"-1072"0"0,-10 6 73 0 0,1-1 0 0 0,1 2 0 0 0,0-1 0 0 0,0 2 0 0 0,-16 15 0 0 0,-51 58 4191 0 0,32-31-3365 0 0,40-46-2179 0 0,-13 17-462 0 0,10-7-2894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43 180 0 0,'-12'-5'828'0'0,"-18"-8"3086"0"0,12 2 7330 0 0,19 11-11149 0 0,-1 0-1 0 0,1 0 0 0 0,-1 0 1 0 0,1 0-1 0 0,-1 0 1 0 0,1 0-1 0 0,-1 0 0 0 0,1 0 1 0 0,-1 0-1 0 0,1-1 1 0 0,-1 1-1 0 0,1 0 0 0 0,-1 0 1 0 0,1 0-1 0 0,-1-1 1 0 0,1 1-1 0 0,-1 0 0 0 0,0-1 1 0 0,1 1-1 0 0,-1 0 1 0 0,1-1-1 0 0,0 0 8 0 0,-1 1-1 0 0,1-1 1 0 0,0 0 0 0 0,0 1-1 0 0,0-1 1 0 0,-1 1-1 0 0,1-1 1 0 0,0 1 0 0 0,0 0-1 0 0,0-1 1 0 0,0 1 0 0 0,0 0-1 0 0,0 0 1 0 0,0-1 0 0 0,0 1-1 0 0,0 0 1 0 0,1 0 0 0 0,69-3 4484 0 0,-37 3-5110 0 0,8 1-8011 0 0,-28-1 5860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4.34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1,'2'0,"0"0,0 1,0-1,0 1,0 0,0-1,0 1,-1 0,1 0,0 0,-1 0,1 1,0-1,-1 0,1 1,-1-1,0 1,1-1,-1 1,0 0,0 0,0-1,0 1,-1 0,1 0,0 0,-1 0,1 0,-1 0,0 0,1 0,-1 2,1 9,0 0,0 1,-3 19,-2 5,1-11,0 54,3-76,1 1,-1-1,1 1,0-1,0 0,1 1,-1-1,1 0,0 0,0 0,1 0,0 0,0-1,0 1,7 7,-7-10,0 0,1 0,-1 0,1-1,-1 1,1-1,-1 0,1 0,-1 0,1 0,0-1,0 1,-1-1,1 0,0 0,6-2,66-14,-46 8,0 1,-7 1,0 1,31-2,-46 6,-1 1,1 1,0-1,-1 1,1 0,-1 1,1 0,-1 0,0 1,0 0,8 4,41 30,-45-32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4.69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43 72,'-3'-3,"-4"-4,-1-5,-3 1,2-1,4 0,7 4,6 2,5 6,3 6,2 1,4 4,-1-1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5.05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346 18,'-54'-17,"37"17,0 0,0 1,0 1,0 0,0 1,0 1,1 1,0 0,0 1,0 1,1 1,-28 17,39-22,0-1,1 1,-1-1,1 1,0 0,0 0,0 1,0-1,1 1,-1-1,1 1,0 0,0 0,0 0,1 0,-1 0,1 0,0 0,0 1,1-1,-1 0,1 1,0-1,0 0,0 1,1 5,1-5,0 0,0 0,0-1,1 1,-1 0,1-1,0 0,0 1,1-1,-1 0,1-1,0 1,0-1,0 0,1 1,-1-2,1 1,-1-1,1 1,0-1,8 2,9 1,1 0,0-1,0-2,0 0,0-2,0 0,0-1,0-2,33-7,-21 2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5.63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220 178,'-6'0,"1"1,0 0,0 1,0-1,0 1,0 0,0 0,0 0,0 1,1-1,-1 1,1 1,0-1,0 0,-7 8,-6 8,1 1,-14 22,15-21,15-21,0 1,0 0,-1 0,1 0,0 0,-1-1,1 1,-1 0,1 0,-1-1,1 1,-1 0,0-1,1 1,-1-1,0 1,0-1,1 1,-1-1,0 1,0-1,0 0,1 1,-1-1,-1 0,5-21,2-5,36-237,-41 262,0-1,0 1,0 0,0 0,1-1,-1 1,0 0,1 0,-1 0,0-1,1 1,0 0,-1 0,1 0,0 0,-1 0,1 0,0 0,0 0,0 0,0 1,0-1,1-1,0 2,-1 0,0 0,0 0,1 0,-1 0,0 1,0-1,0 0,1 1,-1-1,0 0,0 1,0 0,0-1,0 1,0-1,0 1,0 0,1 1,8 7,-1 0,-1 1,12 15,-15-17,8 8,191 228,-204-244,1 0,-1 0,0 0,0 0,0 0,0 0,1 0,-1 1,0-1,0 0,0 0,0 0,0 0,1 0,-1 0,0 0,0 0,0 1,0-1,0 0,0 0,0 0,0 0,1 0,-1 1,0-1,0 0,0 0,0 0,0 0,0 0,0 1,0-1,0 0,0 0,0 0,0 0,0 1,0-1,0 0,0 0,0 0,0 0,0 1,-1-1,1 0,0 0,0 0,0 0,0 0,0 1,0-1,0 0,0 0,-1 0,1 0,0 0,0 0,0 0,0 0,0 1,-1-1,1 0,0 0,0 0,0 0,0 0,-1 0,-21-3,-51-18,34 10,18 6,-6-3,-1 1,1 2,-1 0,0 2,0 1,-35 3,51 2,12-3,0 1,0-1,0 0,0 0,-1 0,1 0,0 0,0 0,0 0,0 1,0-1,0 0,-1 0,1 0,0 0,0 1,0-1,0 0,0 0,0 0,0 0,0 1,0-1,0 0,0 0,0 0,0 1,0-1,0 0,0 0,0 0,0 0,0 1,0-1,0 0,0 0,0 0,0 0,0 1,1-1,-1 0,0 0,0 0,0 0,0 0,0 1,1-1,-1 0,0 0,0 0,0 0,0 0,0 0,1 0,-1 0,0 0,0 0,8 4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6.27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50 421,'-1'0,"-1"-1,1 1,0-1,0 0,0 1,0-1,-1 0,1 0,0 1,0-1,0 0,1 0,-1 0,0 0,0-1,0 1,1 0,-1 0,1 0,-1-1,1 1,-1 0,1 0,0-1,-1 1,1 0,0-1,0 1,0 0,0-1,1-1,0-60,0 44,-1 16,2-38,-2 0,-2 1,-1-1,-2 1,-12-44,11 71,7 24,7 24,-3-25,1-1,0 0,1 0,-1-1,2 1,-1-1,1-1,0 0,1 0,0 0,0-1,0-1,1 1,15 5,-21-9,1 0,0 0,0 0,1-1,-1 0,0 0,0 0,1 0,-1-1,0 0,1 0,-1-1,0 1,1-1,-1-1,0 1,0 0,0-1,0 0,0-1,0 1,-1-1,1 1,-1-2,1 1,-1 0,0-1,0 0,-1 1,6-9,-4 5,0 1,0-1,0 0,-1 0,0-1,0 1,0-1,-1 0,-1 0,1 0,1-13,-6 15,-4 15,-4 15,5-6,0 1,1-1,1 1,1 0,1 0,0 0,3 24,-2-36,1-1,0 1,0 0,0-1,1 0,0 1,0-1,1 0,0 0,0 0,0 0,0-1,1 1,0-1,0 0,1 0,0 0,-1-1,1 1,1-1,-1 0,1-1,-1 0,8 4,3-2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6.92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289 51,'-4'-2,"-1"0,1 0,0-1,-1 1,1-1,0 0,-3-4,-7-3,9 7,0 1,1 0,-1 0,0 0,0 1,0-1,0 1,-1 0,1 1,0-1,0 1,-1 0,1 1,0-1,-9 3,5-1,1 0,0 1,-1 0,1 1,1 0,-1 0,1 1,-1 0,-8 8,10-8,0 0,1 0,0 1,0 0,1 0,0 0,0 1,0 0,1-1,-5 15,6-16,1-1,0 1,0 0,1-1,0 1,0 0,0 0,0 0,1-1,-1 1,1 0,1 0,-1-1,0 1,1-1,0 1,5 7,0-3,0 1,0-2,1 1,0-1,1 0,0 0,0-1,0-1,1 0,0 0,0 0,1-1,18 5,-25-8,0-1,1 0,-1 0,1 0,-1 0,1-1,-1 0,1 0,-1 0,1-1,-1 1,0-1,1 0,-1 0,0-1,1 1,-1-1,0 0,0 0,0 0,0-1,-1 0,1 1,-1-1,1 0,-1-1,0 1,0 0,-1-1,1 0,-1 1,0-1,0 0,0-1,0 1,0 0,0-6,1 2,-1 0,-1-1,0 1,0-1,0 1,-1-1,0 0,-1 1,0-1,0 1,-1-1,0 1,-1 0,1 0,-2 0,1 0,-1 0,0 1,-1-1,1 1,-2 0,1 1,-1-1,-8-7,7 9,3 3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7.30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166 159,'-1'-8,"0"1,0-1,-1 1,0-1,0 1,-1 0,1-1,-2 1,1 1,-1-1,0 0,-5-6,5 9,1-1,-1 0,0 1,0 0,-1 0,1 0,-1 0,0 1,0 0,0 0,-1 0,1 0,0 1,-1 0,-11-2,16 3,-1 1,1 0,0 0,-1 0,1 0,-1 0,1 0,0 0,-1 0,1 1,0-1,0 0,-1 1,1-1,0 1,0-1,-1 1,1 0,0 0,0-1,0 1,0 0,0 0,0 0,0 0,0 0,0 2,0 0,-1 0,1 0,1 0,-1 0,0 0,1 0,0 1,-1-1,1 0,0 0,1 4,1 9,1-1,1 0,9 25,64 130,-26-65,-49-100,0 0,0-1,0 1,-1 0,0 0,0 0,0 0,-1 0,1 0,-1 0,-1 6,1-10,-1 1,1-1,-1 1,1-1,-1 1,0-1,0 0,0 1,0-1,0 0,0 0,0 1,0-1,0 0,0 0,-1 0,1 0,0-1,-1 1,1 0,0 0,-1-1,1 1,-1-1,1 0,-1 1,0-1,1 0,-1 0,1 0,-1 0,1 0,-1 0,0 0,1 0,-1-1,1 1,-2-1,-11-2,0 0,0-1,1-1,-1 0,-12-7,9 3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7.95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1,'8'0,"-7"-1,0 1,-1 0,1 0,0 0,0 0,0 0,0 0,0 0,0 0,0 1,0-1,0 0,-1 0,1 1,0-1,0 1,0-1,-1 1,1-1,0 1,0-1,-1 1,1 0,0-1,-1 1,1 0,-1-1,1 1,-1 0,1 0,-1 0,0-1,1 1,-1 0,0 0,0 0,1 0,-1 0,0 2,56 197,-42-143,-10-41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8.40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14 202,'-7'-36,"6"34,0 0,0-1,0 1,1-1,-1 1,0-1,1 1,0-1,0 1,0-1,0 1,0-1,0 1,1-1,-1 1,1-1,-1 1,1-1,0 1,0 0,0-1,1 1,-1 0,2-2,5-6,1 1,0 1,0 0,0 0,1 1,0 0,1 1,0 0,-1 1,2 0,-1 0,1 1,-1 1,20-4,-19 5,1 0,0 1,0 0,0 1,0 1,0 0,0 0,0 1,0 1,-1 0,1 1,-1 1,17 8,-26-12,0 0,0 1,0 0,0 0,0 0,0 0,-1 0,1 0,-1 1,1-1,-1 1,0 0,0 0,0 0,-1 0,1 0,-1 0,1 0,-1 0,0 1,1 3,-3-4,1 1,0 0,-1-1,0 1,0 0,0-1,0 1,0-1,-1 0,1 1,-1-1,0 0,0 0,-1 0,1 0,-4 3,-4 4,-1 0,0-1,-1-1,0 0,0 0,-1-1,1-1,-26 9,66 2,105 69,-98-53,-31-28,0-1,0 1,1-1,-1 0,1 0,0 0,0-1,0 0,1 0,-1 0,1 0,0-1,-1 0,1 0,0-1,10 2,-1-3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8.91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167 31,'-41'-30,"37"30,1-1,-1 1,1 1,-1-1,1 0,-1 1,1 0,-1 0,1 0,0 0,-1 0,1 1,0 0,0-1,0 1,0 0,0 0,1 1,-1-1,1 1,-1-1,1 1,0 0,0 0,0 0,0 0,1 0,-3 5,-3 7,0 0,1 0,1 0,-6 29,10-37,-1-1,2 0,-1 1,1-1,0 1,0-1,1 0,-1 1,2-1,-1 1,1-1,0 0,0 0,0 0,1 0,0-1,0 1,1-1,-1 1,1-1,0 0,1 0,-1-1,8 6,-5-5,1 0,-1-1,1 0,0 0,0-1,0 0,1 0,-1-1,1 0,-1-1,1 0,0 0,-1-1,1 0,0-1,0 1,15-5,-12 3,0-1,-1-1,1 0,0 0,-1-1,11-7,-13 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0 372 192 0 0,'0'0'3694'0'0,"2"3"-2181"0"0,0 2-352 0 0,0-1 0 0 0,0 0 1 0 0,0 1-1 0 0,-1 0 0 0 0,3 8 0 0 0,-4-9 409 0 0,0 0 1 0 0,1-1-1 0 0,-1 1 0 0 0,0-1 0 0 0,-1 1 1 0 0,1 0-1 0 0,-2 3 0 0 0,0-14-1124 0 0,0-5-250 0 0,0 0-1 0 0,1-1 0 0 0,0 1 0 0 0,1 0 0 0 0,1-1 0 0 0,0 1 1 0 0,5-23-1 0 0,-1 11 19 0 0,1 1 1 0 0,2-1 0 0 0,1 1 0 0 0,0 1-1 0 0,2 0 1 0 0,0 0 0 0 0,2 1-1 0 0,0 0 1 0 0,1 2 0 0 0,1-1-1 0 0,1 2 1 0 0,24-23 0 0 0,-39 40-183 0 0,1-1 1 0 0,-1 1 0 0 0,1 0 0 0 0,-1-1-1 0 0,1 1 1 0 0,0 0 0 0 0,0 0-1 0 0,0 0 1 0 0,0 0 0 0 0,-1 1 0 0 0,1-1-1 0 0,0 0 1 0 0,0 1 0 0 0,1 0 0 0 0,-1-1-1 0 0,0 1 1 0 0,0 0 0 0 0,3 0-1 0 0,-3 0-15 0 0,-1 1 0 0 0,0 0 0 0 0,0 0 0 0 0,0-1 0 0 0,0 1 0 0 0,0 0 0 0 0,0 0 0 0 0,0 0 0 0 0,0 0 0 0 0,0 0 0 0 0,-1 0 0 0 0,1 0 0 0 0,0 0 0 0 0,0 0 0 0 0,-1 1 0 0 0,1-1 0 0 0,-1 0 0 0 0,1 0 0 0 0,-1 1 0 0 0,0-1 0 0 0,1 0 0 0 0,-1 1 0 0 0,0-1 0 0 0,0 0 0 0 0,0 0 0 0 0,0 1 0 0 0,0-1 0 0 0,0 0 0 0 0,-1 2-1 0 0,0 14 79 0 0,-1 0-1 0 0,-1 0 0 0 0,0-1 1 0 0,-1 1-1 0 0,-7 15 0 0 0,5-13 218 0 0,0 1 0 0 0,-3 26 0 0 0,8-41-271 0 0,1-1-15 0 0,0-1 0 0 0,-1 0 1 0 0,1 1-1 0 0,1-1 0 0 0,-1 0 0 0 0,0 1 1 0 0,1-1-1 0 0,0 0 0 0 0,0 0 0 0 0,0 1 0 0 0,0-1 1 0 0,0 0-1 0 0,2 4 0 0 0,-1-3-366 0 0,1 0 0 0 0,-1 0 0 0 0,0 0 0 0 0,1 0 0 0 0,0-1 0 0 0,0 1 0 0 0,0 0 0 0 0,0-1 0 0 0,1 0 0 0 0,-1 0 0 0 0,1 0 0 0 0,0 0 0 0 0,0-1 0 0 0,0 0 0 0 0,0 1 0 0 0,0-1-1 0 0,6 1 1 0 0,0 1-639 0 0,0-2-1 0 0,0 1 1 0 0,0-1-1 0 0,0-1 0 0 0,0 0 1 0 0,1 0-1 0 0,12-2 1 0 0,-8 0-2246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9.29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 50,'-3'0,"2"0,4-3,5-1,4 0,4 1,1 1,2-3,0 0,0 0,1 2,-1 1,-4-3,0 1,-4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9.67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76 117,'-43'-10,"41"10,0-1,0 1,0-1,0 0,0 0,0 0,0 0,1-1,-1 1,0 0,1-1,-1 1,1-1,0 1,-1-1,1 0,0 0,-1-2,2 3,0 0,0 0,0 0,0 0,1 0,-1 0,0 0,1 0,-1 0,1 0,-1 0,1 0,0 0,-1 0,1 0,0 0,0 0,-1 1,1-1,0 0,0 1,0-1,0 1,0-1,0 1,0-1,0 1,2-1,35-11,-32 10,48-12,61-9,-94 20,1 1,-1 1,0 1,0 1,0 1,26 5,-32-3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0.10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67 141,'-1'12,"-1"0,0-1,-1 1,-1-1,-8 21,-2 6,6-11,-12 33,52-184,38-98,-70 221,0 1,0 0,0-1,0 1,0 0,0-1,0 1,0 0,0-1,0 1,0 0,0 0,0-1,0 1,0 0,1-1,-1 1,0 0,0 0,0-1,0 1,1 0,-1 0,0 0,0-1,1 1,-1 0,0 0,0 0,1-1,-1 1,0 0,0 0,1 0,-1 0,0 0,1 0,-1 0,0 0,1 0,-1 0,0 0,0 0,1 0,-1 0,1 0,10 17,8 42,-15-46,6 19,2-1,2 0,30 50,-34-64,2-1,0 0,0-1,2 0,0-1,0-1,29 21,-42-33,0-1,0 1,0 0,-1-1,1 1,0-1,0 1,0-1,0 1,0-1,0 0,0 1,0-1,0 0,0 0,0 0,0 0,0 0,0 0,0 0,0 0,0 0,0 0,0-1,0 1,0 0,0-1,0 1,0 0,0-1,0 1,-1-1,2-1,-1 1,-1 0,1 0,-1 0,0 0,0 0,0 0,0-1,0 1,0 0,0 0,0 0,0 0,0 0,0-1,-1 1,1 0,0 0,-1 0,1 0,-1 0,0 0,1 0,-1 0,0 0,1 0,-1 0,0 1,0-1,-1-1,-7-5,1 1,-1-1,-1 2,1-1,-1 1,1 1,-1 0,-1 0,1 1,-18-3,-1 1,0 1,-49 1,77 3,-54 3,53-3,0 0,0 0,0 0,0 1,0-1,-1 1,1-1,0 1,0 0,0 0,0 0,1 0,-1 0,0 0,0 1,1-1,-1 0,1 1,-1-1,1 1,-2 2,3-3,0 1,1-1,-1 0,1 0,0 0,-1 0,1 0,0 0,0 0,-1 0,1-1,0 1,0 0,0 0,0-1,0 1,0 0,0-1,0 1,1-1,-1 0,1 1,0 0,11 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0.50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56 3,'0'0,"0"0,0 0,1 0,-1 1,0-1,0 0,0 0,0 0,1 0,-1 0,0 0,0 0,0 1,0-1,1 0,-1 0,0 0,0 0,0 0,1 0,-1 0,0 0,0 0,0 0,1 0,-1 0,0 0,0 0,0-1,1 1,-1 0,0 0,0 0,0 0,0 0,1 0,-1 0,0 0,0-1,0 1,0 0,0 0,1 0,-1 0,0-1,0 1,0 0,0 0,0 0,0 0,0-1,0 1,9 21,-10-6,-1 0,-1 0,0-1,0 1,-2-1,0 0,-9 19,7-20,2 1,-1-1,2 1,0 0,1 0,0 0,1 1,-1 17,3-29,1-1,-1 1,1 0,-1-1,1 1,0-1,0 1,0-1,0 1,0-1,0 0,1 0,-1 1,1-1,0 0,-1 0,1-1,0 1,0 0,0-1,1 1,-1-1,0 1,0-1,1 0,-1 0,1 0,-1 0,1-1,-1 1,1-1,0 1,-1-1,1 0,0 0,3-1,13 1,1-2,-1-1,-1 0,21-6,-16 3,29-7,-36 10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0.87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0,'0'4,"0"3,0 4,0 4,0 2,0 1,0 1,3-3,1-1,0 0,-1-2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1.24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101 181,'-3'-3,"-1"-7,-4-6,-2-5,-3-3,0-1,0 5,2 2,-1 4,2 2,6 2,7 4,2 5,5 3,-1 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1.74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10 471,'2'-1,"1"0,0 0,-1 0,1 0,-1 0,1 0,-1-1,0 1,1-1,-1 0,0 1,0-1,0 0,0-1,-1 1,3-4,25-38,-24 33,0 0,-1-1,0 0,-1 0,0 1,-1-2,-1 1,0 0,0 0,-1 0,-3-23,-1 9,0 0,-2 0,-1 1,-15-37,0 22,21 38,0 0,0 0,-1 0,1 0,-1 0,0 1,1-1,-1 1,0-1,0 1,0-1,0 1,0 0,0 0,0 0,-4-1,6 3,-1-1,1 0,-1 0,1 1,0-1,-1 0,1 1,-1-1,1 1,0-1,-1 1,1-1,0 0,0 1,-1-1,1 1,0-1,0 1,0-1,0 1,0 0,-1-1,1 1,0-1,0 1,0-1,0 1,1-1,-1 1,0-1,0 1,0-1,0 1,0-1,1 1,-1-1,0 1,0-1,1 1,-1-1,0 1,1-1,10 26,-4-14,0-1,0 1,1-2,1 1,-1-1,2 0,0-1,0 0,0 0,1-1,0-1,1 0,0 0,0-1,22 7,-17-7,0-2,0 0,1-2,-1 1,1-2,0-1,-1 0,1-1,0-1,-1 0,28-8,-40 8,0 0,0 0,0-1,0 0,-1 0,1 0,-1 0,0 0,0-1,0 0,0 0,3-4,-5 5,0 1,-1-1,1 1,0-1,-1 0,0 1,1-1,-1 0,0 0,0 0,-1 0,1 0,-1 0,1 0,-1 0,0 0,0 0,0 0,-1 0,1-1,-1 1,-1-3,2 6,0-1,0 1,0-1,0 1,-1-1,1 1,0-1,0 1,-1-1,1 1,0-1,-1 1,1-1,0 1,-1 0,1-1,-1 1,1 0,-1-1,1 1,-1 0,1 0,-1-1,1 1,-1 0,1 0,-1 0,1 0,-1 0,1 0,-1 0,1 0,-1 0,-1 0,-15 15,-6 26,19-29,0 0,1 0,0 0,1 0,0 1,1-1,0 1,1-1,1 1,2 16,-2-23,0 1,1-1,0 0,0 1,0-1,1 0,0 0,0-1,1 1,-1 0,1-1,1 0,-1 0,1 0,-1-1,1 0,1 0,-1 0,0 0,12 5,3-2,-1 0,2-2,-1 0,0-1,1-1,0-1,29-1,-15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2.13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279 12,'-37'-6,"33"5,0-1,0 1,-1 1,1-1,0 0,-1 1,1 0,0 0,-1 0,-5 2,-1 2,0 0,1 0,0 1,0 1,0 0,0 0,1 1,0 0,1 0,-1 1,2 0,-13 16,14-16,0 0,0 0,1 0,0 1,0 0,1 0,1 0,-1 0,1 1,1 0,0-1,0 1,1 0,0 18,2-22,1-1,0 1,0 0,0-1,1 0,-1 1,1-1,0 0,1-1,-1 1,1 0,0-1,0 0,1 0,-1 0,1-1,0 1,0-1,0 0,0 0,8 2,8 4,-1-1,1-1,1-1,28 4,-36-8,-1 0,1-2,0 1,-1-2,17-2,-22 2,-1-1,1 1,-1-1,1-1,-1 1,0-1,0-1,-1 1,1-1,10-8,-6 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2.49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40 36,'-3'0,"-4"0,-5 0,1-3,4-1,8 0,6 1,5 1,3 0,3 1,2 1,-1 0,1-3,-1-1,1 0,-2 1,-2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2.85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100 97,'-4'-3,"-1"0,1 1,-1-1,0 1,0 0,-9-3,10 5,1-1,0 0,0 0,0 0,-1 0,1 0,0-1,0 1,1-1,-1 0,0 0,0 0,1 0,0 0,-1-1,1 1,0-1,0 1,-2-5,4 6,0 0,0 0,0 1,1-1,-1 0,0 0,1 1,-1-1,0 0,1 1,-1-1,1 0,-1 1,1-1,-1 1,1-1,0 1,-1-1,1 1,0-1,-1 1,1 0,0-1,0 1,-1 0,1 0,0 0,0-1,0 1,29-7,-27 6,49-6,1 2,-1 2,66 6,-24-1,-65-2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9 548 0 0,'-7'-8'14808'0'0,"1"13"-10792"0"0,-2 22-2969 0 0,5-18 383 0 0,-26 71 2955 0 0,21-61-3583 0 0,1 1 0 0 0,0 0-1 0 0,1 0 1 0 0,1 1 0 0 0,-3 32-1 0 0,8-49-763 0 0,0 0 0 0 0,0-1 0 0 0,0 1 0 0 0,0-1 0 0 0,1 1 0 0 0,-1-1 0 0 0,1 1 0 0 0,0-1 0 0 0,0 1 0 0 0,0-1 0 0 0,0 0 0 0 0,1 0 0 0 0,0 1 0 0 0,-1-1 0 0 0,1 0 0 0 0,0 0 0 0 0,0-1 0 0 0,1 1 0 0 0,-1 0 0 0 0,1-1 0 0 0,-1 1 0 0 0,1-1 1 0 0,0 0-1 0 0,0 0 0 0 0,0 0 0 0 0,0 0 0 0 0,6 2 0 0 0,-2-1 12 0 0,0-1 1 0 0,0 0 0 0 0,0-1-1 0 0,0 0 1 0 0,0 0-1 0 0,0 0 1 0 0,0-1 0 0 0,0 0-1 0 0,0 0 1 0 0,1-1 0 0 0,-1 0-1 0 0,13-3 1 0 0,8-6-1651 0 0,40-17 0 0 0,-40 15 35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3.18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254 82,'-2'6,"0"-1,0 1,-1-1,0 1,0-1,0 0,0 0,-1-1,0 1,-7 6,-2 4,-26 37,-78 92,116-143,1 0,0 0,-1-1,1 1,-1 0,1 0,-1-1,0 1,1 0,-1-1,1 1,-1-1,0 1,0-1,1 1,-1-1,0 0,0 1,0-1,1 0,-1 1,0-1,0 0,0 0,0 0,0 0,1 0,-1 0,0 0,0 0,0 0,0 0,0-1,1 1,-1 0,0-1,0 1,0 0,1-1,-1 1,0-1,1 1,-1-1,0 1,1-1,-1 0,0 1,1-1,-1 0,1 0,0 1,-1-1,0-1,0-2,0 1,0-1,0 1,0-1,0 1,1-1,0 0,0 1,0-1,0 0,0 1,2-4,-1 3,0 0,0 0,0 0,1 1,-1-1,1 1,0-1,0 1,0 0,1 0,-1 0,1 0,0 0,-1 0,1 1,0-1,1 1,5-4,-6 5,1 0,-1 0,1 1,-1-1,1 1,-1-1,1 1,-1 0,1 1,0-1,-1 1,1-1,-1 1,0 0,1 0,-1 1,0-1,1 0,-1 1,5 4,39 24,-19-10,1-1,1-1,1-2,1-1,0-2,34 10,-63-22,0 0,0 0,0 0,0 0,0-1,0 1,0-1,1 0,-1 0,0 0,0-1,0 1,0-1,0 0,0 1,0-1,0-1,0 1,0 0,0-1,-1 1,1-1,0 0,-1 0,0 0,1 0,-1 0,0-1,0 1,0-1,0 1,-1-1,1 0,-1 0,2-4,0-2,-1 1,-1-1,0 0,0 0,0 0,-1 0,-1 0,1 0,-2 0,1 0,-4-11,-1-2,1 1,0-1,-2 1,0 0,-1 0,-2 1,0 0,-1 0,-23-30,27 41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3.5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0,'3'1,"0"-1,0 1,0 0,0-1,0 1,0 1,-1-1,1 0,0 1,-1-1,1 1,-1 0,1 0,-1 0,0 0,0 0,0 0,0 1,0-1,0 1,-1-1,1 1,-1 0,0 0,0 0,0-1,1 7,2 3,-1 1,-1 0,0 0,1 26,14 164,-17-187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3.89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95 76,'-5'-5,"-1"1,0 0,0 0,0 1,-10-5,11 6,1 0,-1 0,0-1,1 1,0-1,0 0,-1 0,2-1,-7-6,10 10,0-1,-1 1,1 0,0-1,0 1,0-1,0 1,0 0,0-1,0 1,0 0,1-1,-1 1,0-1,0 1,0 0,0-1,0 1,1 0,-1-1,0 1,0 0,0-1,1 1,-1 0,0-1,1 1,-1 0,0 0,0-1,1 1,-1 0,1 0,-1 0,0 0,1 0,-1-1,0 1,1 0,-1 0,1 0,-1 0,0 0,1 0,-1 0,1 0,-1 0,1 1,24-4,-24 3,293 2,-214 12,-65-12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4.39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232 187,'-2'3,"0"1,0 0,0-1,-1 0,1 1,-1-1,1 0,-1 0,0 0,-1-1,1 1,0-1,-1 1,1-1,-6 2,-3 4,-12 12,0 1,-27 32,-19 19,104-156,6-19,44-100,-83 202,-1 0,0 0,1 0,-1 0,1 0,-1 0,1 0,-1 0,1 0,0 0,-1 1,1-1,0 0,0 0,-1 1,1-1,0 0,0 1,0-1,0 1,0-1,0 1,0 0,0-1,2 1,-2 0,0 1,0-1,1 1,-1-1,0 1,0 0,0 0,0-1,0 1,0 0,0 0,0 0,0 0,-1 0,1 0,0 0,0 3,6 9,-1 0,8 28,-12-32,11 29,2-1,1 0,24 40,-32-62,2-1,0 0,0-1,2 0,-1 0,2-1,0-1,0 0,1 0,15 8,-28-18,1 0,0 0,0 0,0 0,0-1,0 1,0 0,0-1,0 1,0-1,0 0,0 0,1 0,2 0,-5 0,1 0,0-1,-1 1,1 0,0-1,-1 1,1 0,-1-1,1 1,-1-1,1 1,-1-1,1 1,-1-1,1 1,-1-1,0 1,1-1,-1 0,0 1,0-1,1 0,-1 1,0-1,0 0,0 1,0-1,0-1,0-1,0 0,-1 0,1 0,-1 0,0-1,0 1,0 0,0 0,-1 0,1 1,-1-1,0 0,0 1,0-1,0 1,0-1,-3-2,-6-3,0 1,-1 0,1 0,-1 1,-1 1,1 0,-1 1,1 0,-27-4,0 3,-1 1,-41 2,52 1,17 0,0 1,1 0,-1 1,0 0,-17 4,29-5,-1 0,1 0,0 0,0 0,-1 0,1 0,0 0,0 0,0 0,-1 0,1 0,0 0,0 1,-1-1,1 0,0 0,0 0,0 0,0 0,-1 0,1 1,0-1,0 0,0 0,0 0,-1 0,1 1,0-1,0 0,0 0,0 0,0 1,0-1,0 0,0 0,0 1,0-1,0 0,0 0,0 0,0 1,0-1,0 0,0 0,0 1,0-1,0 0,0 1,13 7,21 2,106 2,-103-8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4.9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406 22,'-4'-3,"0"0,0 1,-1 0,1 0,-1 0,1 0,-1 1,1 0,-1 0,0 0,0 0,0 1,-7 0,-65 5,57 0,-1 0,1 1,1 1,-1 1,1 1,-24 15,36-20,1 0,-1 0,1 0,0 1,0 0,0 1,1-1,0 1,0 0,0 0,1 1,0-1,0 1,0 0,1 0,0 0,1 0,0 1,0-1,-1 11,3-12,1-1,0 1,0-1,0 1,1-1,-1 1,1-1,1 0,-1 0,1 0,0 0,0 0,0-1,1 1,0-1,0 0,0 0,0-1,0 1,1-1,9 6,4 1,1 1,0-2,1-1,28 9,-30-12,-1 0,1-2,0 1,0-2,0-1,1 0,-1-1,22-3,-28 1,-1 0,0-1,1-1,-2 0,1 0,0-1,-1 0,0-1,0 0,0-1,-1 0,0 0,15-16,-11 6,0 0,-1-1,0-1,15-33,-10 18,-18 41,0 1,1-1,0 1,1-1,-1 1,1-1,1 1,4 13,-4-9,-1-8,0-1,0 0,1 1,-1-1,1 0,0 0,0 0,0 0,0 0,0 0,0 0,1-1,-1 1,6 3,2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5.30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94 133,'-7'-8,"0"0,1 0,0-1,-6-11,-21-27,11 21,22 20,17 15,96 74,-73-51,52 32,-64-48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5.67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315 33,'-30'0,"0"1,0 1,-38 9,58-9,0 1,1 0,-1 0,0 1,1 0,0 1,0 0,1 1,-1-1,1 2,0-1,1 1,-11 12,15-17,1 1,0 0,0 0,0 0,0 0,1 0,-1 0,1 0,0 1,0-1,0 0,0 1,0-1,1 1,0-1,-1 1,1-1,1 1,-1-1,0 1,2 5,0-4,1-1,-1 1,1-1,0 1,0-1,0 0,0 0,1-1,-1 1,1-1,0 1,0-1,7 3,2 2,0-1,1-1,-1 0,2-1,-1-1,0 0,1 0,0-2,19 2,-30-4,0 0,0 0,-1 0,1 0,0 0,-1-1,1 0,0 0,-1 0,1 0,-1 0,1-1,-1 1,0-1,0 0,0 0,0-1,0 1,0 0,0-1,-1 0,1 1,-1-1,0 0,0 0,0-1,0 1,0 0,-1-1,0 1,1-1,-1 1,0-5,0 1,0-1,-1 0,0 1,-1-1,1 0,-2 0,1 1,-1-1,0 1,0 0,-1-1,0 1,-1 0,-7-12,3 7,-1 0,0 1,-1 0,0 1,0 0,-1 0,0 1,-23-13,18 14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6.01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38 188,'0'-6,"-3"-8,-1-6,-3-5,-1-1,2 0,2 2,1 2,1 7,4 6,5 9,5 7,3 5,2 4,1 2,-2-2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6.3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142 298,'-27'47,"-2"-1,-47 56,67-94,9-14,14-17,-11 20,0 0,1 1,0 0,-1 0,1 0,0 0,0 0,0 1,0 0,0 0,0 0,0 0,1 1,-1-1,0 1,0 0,1 1,-1-1,0 1,0-1,8 4,8 2,-1 2,0 0,26 16,10 4,-49-26,26 11,51 14,-75-25,0 0,0-1,0 0,0 0,0 0,1-1,-1 0,0-1,0 0,0 0,0-1,12-4,-15 3,1 0,-1 0,0-1,0 0,-1 0,1 0,-1-1,0 0,0 1,0-1,-1-1,0 1,0 0,0-1,0 1,-1-1,0 0,-1 0,1 0,-1 0,0 0,0 0,-1-10,1-5,-1 0,-2 0,0 0,-1 0,-9-31,1 11,-30-68,35 96,0 0,-1 0,-1 0,0 1,-1 0,0 1,-1 0,-17-16,18 22,5 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9.51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1 154,'6'9,"0"0,-1 0,0 1,-1-1,0 1,0 0,2 13,4 5,98 280,-108-306,1-1,-1 1,1-1,-1 0,1 1,-1-1,1 0,0 0,-1 1,1-1,0 0,0 0,0 0,0 0,0 0,0 0,0 0,0 0,0-1,1 1,-1 0,0-1,1 1,-1-1,0 1,2 0,-1-2,0 1,0-1,-1 0,1 0,0 1,-1-1,1 0,-1 0,1 0,-1-1,0 1,1 0,-1-1,0 1,0 0,0-1,1-1,7-12,-1 0,0-1,6-18,-13 32,19-59,16-80,-22 80,29-82,-42 142,23-53,-22 50,-1 1,1-1,0 1,1 0,-1 0,1 0,-1 0,1 0,0 0,0 1,0 0,5-3,-8 4,0 1,1 0,-1 0,1 0,-1 0,0 0,1 0,-1 0,1 0,-1 0,1 0,-1 0,0 0,1 0,-1 0,1 1,-1-1,0 0,1 0,-1 0,1 1,-1-1,0 0,1 0,-1 1,0-1,0 0,1 1,-1-1,0 0,0 1,1-1,-1 0,0 1,0-1,0 1,1 0,2 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84 0 0,'4'-2'5340'0'0,"10"28"-4017"0"0,-1 0 0 0 0,-1 0 0 0 0,-1 1 0 0 0,8 34 0 0 0,12 27 455 0 0,-10-39-40 0 0,2 0 1 0 0,2-2-1 0 0,42 60 1 0 0,-67-106-1562 0 0,1 0 0 0 0,-1 0 0 0 0,1-1 0 0 0,-1 1 1 0 0,1 0-1 0 0,0 0 0 0 0,-1-1 0 0 0,1 1 0 0 0,0-1 1 0 0,0 1-1 0 0,0 0 0 0 0,-1-1 0 0 0,1 0 0 0 0,0 1 1 0 0,0-1-1 0 0,0 1 0 0 0,0-1 0 0 0,0 0 0 0 0,0 0 0 0 0,0 1 1 0 0,0-1-1 0 0,0 0 0 0 0,-1 0 0 0 0,1 0 0 0 0,2 0 1 0 0,-1-1 404 0 0,6-15 479 0 0,-3 1-701 0 0,0-1 0 0 0,-1 1 0 0 0,-1-1 0 0 0,-1 0-1 0 0,1-28 1 0 0,0 14-89 0 0,6-186 1235 0 0,-3 58-758 0 0,-6 145-930 0 0,1 0-1 0 0,1 0 1 0 0,0 0 0 0 0,6-21-1 0 0,-8 34 79 0 0,0-1-1 0 0,1 1 1 0 0,-1-1-1 0 0,0 1 1 0 0,0-1-1 0 0,0 1 1 0 0,0 0-1 0 0,1-1 1 0 0,-1 1-1 0 0,0 0 1 0 0,0-1-1 0 0,0 1 1 0 0,1 0-1 0 0,-1-1 1 0 0,0 1-1 0 0,1 0 1 0 0,-1-1-1 0 0,0 1 1 0 0,1 0-1 0 0,-1 0 1 0 0,0-1-1 0 0,1 1 1 0 0,-1 0-1 0 0,1 0 1 0 0,-1 0-1 0 0,0 0 1 0 0,1 0-1 0 0,-1 0 1 0 0,1-1-1 0 0,-1 1 1 0 0,1 0-1 0 0,-1 0 1 0 0,0 0-1 0 0,1 0 1 0 0,-1 0-1 0 0,1 0 1 0 0,-1 1-1 0 0,1-1 1 0 0,-1 0-1 0 0,0 0 1 0 0,1 0-1 0 0,-1 0 1 0 0,1 0-1 0 0,-1 1 1 0 0,0-1-1 0 0,1 0 1 0 0,-1 0-1 0 0,0 1 1 0 0,1-1-1 0 0,-1 0 1 0 0,0 1-1 0 0,1-1 1 0 0,-1 1-1 0 0,17 20-6764 0 0,-16-19 6195 0 0,8 13-2344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0.24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174 107,'0'-2,"0"0,0 0,0-1,0 1,0 0,-1 0,1 0,-1 0,0 0,1 0,-1 0,0 0,0 0,0 0,-1 0,1 0,0 1,-1-1,1 0,-1 1,1-1,-1 1,0 0,0-1,0 1,0 0,0 0,0 0,0 1,0-1,0 0,0 1,0-1,0 1,0 0,-1 0,1 0,0 0,0 0,0 0,0 0,-5 2,1-1,0 0,1 0,-1 1,0 0,0 0,1 0,-1 1,1 0,0 0,0 0,0 1,0 0,0 0,-7 8,9-7,1-1,-1 1,1 0,0 1,0-1,0 0,1 1,0-1,0 1,0-1,1 1,-1-1,2 1,-1-1,0 1,1-1,0 1,0-1,1 1,0-1,0 0,0 0,0 0,1 0,0 0,0 0,4 4,-4-4,1-1,0 1,-1-1,2 0,-1 0,0-1,1 1,-1-1,1 0,0 0,0-1,0 1,1-1,-1 0,1-1,-1 1,1-1,-1 0,1-1,0 1,-1-1,1 0,0 0,-1-1,1 0,10-2,-10 0,1-1,0 1,-1-1,0 0,0 0,0-1,0 0,-1 0,0 0,0-1,0 1,-1-1,5-9,-5 10,-1 0,0 0,-1-1,1 1,-1-1,0 0,-1 0,1 1,-1-1,0 0,-1 0,1 0,-1 0,0 0,-1 0,-1-9,-1 7,0 0,-1 1,0 0,0 0,-1 0,0 0,0 1,0 0,-1 0,0 0,0 0,-1 1,1 0,-1 1,0 0,0 0,-1 0,1 1,-1 0,0 0,0 1,0 0,0 0,0 1,0 0,-1 1,1-1,0 2,-15 1,11 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2:08.8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126 53,'-1'-2,"-1"1,1-1,-1 1,1 0,-1 0,0 0,0 0,1 0,-1 0,0 0,0 0,0 1,0-1,0 1,0 0,0-1,0 1,0 0,0 0,0 0,0 0,0 1,0-1,0 0,-3 2,2-1,0 1,0-1,0 1,0 0,0 0,1 0,-1 0,1 0,-1 1,1-1,0 1,-1 0,-2 5,4-6,0-1,0 1,0-1,0 1,0 0,0 0,0 0,0-1,1 1,-1 0,1 0,-1 0,1 0,0 0,0 0,0 0,0 0,0 0,0 0,1 0,-1 0,1 0,-1-1,1 1,0 0,0 0,-1 0,1-1,0 1,1 0,-1-1,0 1,0-1,1 1,-1-1,1 0,-1 0,1 1,0-1,-1 0,1 0,0-1,0 1,-1 0,1-1,0 1,0-1,0 1,0-1,0 0,0 0,0 0,4 0,-4 0,1 0,-1 0,1 0,-1-1,1 1,-1-1,0 1,1-1,-1 0,0 0,1 0,-1 0,0 0,0-1,0 1,0-1,0 1,0-1,0 0,-1 0,1 1,0-1,-1 0,0-1,1 1,-1 0,0 0,0-1,0 1,-1 0,1-1,0 1,-1-1,0 1,1-1,-1 1,0-1,0 1,-1-1,1 1,0 0,-1-1,1 1,-1-1,0 1,0 0,0-1,0 1,0 0,-1 0,1 0,-1 0,1 0,-1 0,0 0,0 1,0-1,0 0,0 1,0 0,0-1,0 1,0 0,-1 0,1 0,0 1,-1-1,-3 0,1 0,-1 0,0 1,0 0,0 0,1 1,-1-1,0 1,-9 3,14-4,0 0,0 1,-1-1,1 0,0 1,0-1,0 0,0 1,0-1,0 1,0 0,0-1,0 1,0 0,0 0,0-1,0 1,1 0,-1 0,0 0,0 0,1 0,-1 0,1 0,-1 0,1 1,0-1,-1 0,1 0,0 0,0 0,0 0,0 1,0-1,0 0,0 0,0 0,0 1,0-1,1 0,-1 0,0 0,1 0,-1 0,1 0,-1 0,1 0,1 1,-1 0,0 0,0 0,0-1,0 1,0-1,1 1,-1-1,1 1,-1-1,1 0,0 0,-1 0,1 0,0 0,0 0,0 0,0 0,-1-1,1 1,0-1,0 0,0 1,0-1,0 0,4 0,-2-1,-1 0,0 0,0 0,0 0,0-1,0 1,0-1,0 0,0 0,-1 0,1 0,-1 0,1-1,2-2,-3 2,0 1,0-1,0 1,-1-1,1 0,-1 0,1 0,-1 0,0 0,0 0,0 0,-1 0,1-1,-1-2,0 4,0 1,0-1,0 1,-1-1,1 1,-1-1,1 1,-1-1,1 1,-1 0,0-1,0 1,0 0,1 0,-1-1,0 1,-1 0,1 0,0 0,0 0,0 0,-1 1,1-1,0 0,-1 1,1-1,-1 0,1 1,0 0,-3-1,1 1,0 0,0 0,0 0,0 0,0 1,0-1,0 1,0 0,0 0,0 0,-4 2,6-2,0-1,0 0,0 1,0-1,0 0,0 1,0-1,0 1,0 0,1-1,-1 1,0 0,0-1,1 1,-1 0,1 0,-1 0,0 0,1-1,-1 1,1 0,0 0,-1 0,1 0,0 0,0 0,-1 0,1 0,0 0,0 0,0 0,0 0,0 0,1 0,-1 2,1-2,0 0,-1 0,1-1,0 1,-1 0,1-1,0 1,0 0,0-1,0 1,-1-1,1 1,0-1,0 0,0 0,0 1,0-1,0 0,0 0,0 0,0 0,0 0,0 0,0 0,0 0,0 0,0 0,0-1,0 1,0 0,0-1,0 1,0-1,-1 1,1-1,0 1,0-1,0 0,-1 1,1-1,0 0,-1 0,2 0,9-18,-11 19,1-1,-1 1,0-1,0 1,0 0,0-1,0 1,0-1,0 1,0-1,-1 1,1-1,0 1,0-1,0 1,0 0,-1-1,1 1,0-1,0 1,-1 0,1-1,0 1,-1 0,1-1,0 1,-1 0,1-1,-1 1,1 0,0 0,-1-1,1 1,-1 0,1 0,-1 0,-5-1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1.12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 0,'9'134,"1"28,-10-103,1-16,-2 1,-11 68,9-89,1 0,1 1,1-1,1 1,7 35,0 22,-8 112,1 17,4-152,-1-34,-2 1,-1 0,-1-1,-5 40,0-22,1 79,5-80,-2-1,-9 50,5-45,1 0,4 81,2-46,17 85,-19-161,0-3,-1 0,1 0,0 0,0 0,0 1,0-1,0 0,0 0,0 0,0 0,0 0,1 1,-1-1,0 0,1 0,-1 0,1 0,-1 0,1 0,0 0,-1 0,1 0,0-1,0 1,-1 0,1 0,1 0,6-1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3.55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49 0,'25'20,"1"-1,1-1,0-2,1-1,35 14,30 16,100 49,229 74,-234-84,-42-16,204 78,372 106,-300-134,-24-15,-388-101,-1-1,-1 1,1 0,-1 1,1 0,-1 0,0 1,15 8,-67 3,-149 25,147-31,-270 70,-96 38,-136 35,379-109,83-21,-237 57,232-54,-128 52,106-35,-292 112,111-51,282-100,16-9,7-1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5.43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1,'10'8,"15"0,111-5,-99-4,0 2,71 9,-40 1,-57-7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6.18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19 0,'-1'1,"0"-1,0 1,0-1,1 1,-1 0,0-1,0 1,0 0,0 0,1 0,-1-1,0 1,1 0,-1 0,0 0,1 0,-1 0,1 0,0 0,-1 0,1 0,0 1,0-1,0 0,-1 0,1 0,1 2,-4 37,3-35,0 219,0-209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6.66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38,'1'-1,"-1"0,1 0,-1 0,1 0,0 0,-1 0,1 0,0 0,-1 0,1 1,0-1,0 0,0 1,0-1,0 0,0 1,0-1,0 1,0 0,0-1,0 1,0 0,0-1,0 1,1 0,-1 0,2 0,37-3,-35 3,132-9,42 0,-163 9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7.96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1 123,'315'-19,"-16"0,121 5,-264 2,397-17,-523 27,1-1,41-8,4-2,-61 13,-4 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8.68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182 55,'-1'-2,"1"0,-1 0,1 0,-1 1,0-1,0 0,1 1,-1-1,0 1,0-1,-1 1,1 0,0-1,0 1,-1 0,1 0,-1 0,1 0,-1 0,1 0,-1 0,0 0,1 1,-1-1,0 0,0 1,1 0,-1-1,0 1,0 0,0 0,-2 0,-3 0,-1-1,1 1,-1 0,1 1,-1 0,-10 2,14-2,0 1,0-1,1 1,-1-1,0 1,1 0,-1 0,1 1,0-1,-1 1,1 0,0 0,1 0,-1 0,0 0,1 0,0 1,0-1,0 1,0 0,0 0,1-1,0 1,0 0,0 0,0 0,0 1,1-1,0 7,0-6,1 1,0 0,0-1,1 0,0 1,0-1,0 0,0 0,1 0,0 0,0 0,0 0,0-1,1 0,0 0,0 0,0 0,0 0,1-1,-1 0,7 4,2-1,0-1,0 0,1-1,0 0,-1-1,1 0,1-1,19 0,-28-2,0-1,0 1,1-1,-1 0,0 0,0-1,0 0,0 0,10-5,-13 5,0 0,-1 0,1 0,-1 0,1-1,-1 1,0-1,0 1,0-1,0 0,0 0,-1 0,1 0,-1 0,0 0,0 0,0 0,0 0,0-5,-1 3,0-1,0 1,-1 0,1-1,-1 1,-1 0,1 0,-1 0,0 0,0 0,0 0,-1 0,0 1,0-1,0 1,0 0,-1-1,1 2,-1-1,0 0,0 1,-6-4,-6-4,0 0,-1 1,0 1,-34-13,32 15,2 3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3.66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832 112,'0'-1,"-1"0,1 0,-1 0,1 0,-1 0,1 1,-1-1,1 0,-1 0,0 1,1-1,-1 0,0 1,0-1,1 1,-1-1,0 1,0-1,0 1,0 0,0-1,0 1,0 0,1 0,-1-1,-2 1,-34-6,23 5,-234-36,88 16,-82-8,235 28,1 1,-1-1,1 1,-1 0,0 1,1 0,-1 0,1 0,-11 4,14-3,1-1,-1 1,1 0,0-1,0 1,0 0,0 0,0 1,1-1,-1 0,0 0,1 1,0-1,0 1,0 0,0-1,0 1,0 0,0-1,1 1,0 0,-1 0,1-1,1 7,10 232,-1-109,-11-67,-1-49,2 1,0-1,0 0,7 32,-3-36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3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298 174 344 0 0,'9'-26'8012'0'0,"-9"19"-6954"0"0,0 1 1 0 0,-1 0-1 0 0,0 0 0 0 0,0 0 0 0 0,0-1 0 0 0,-1 1 1 0 0,0 0-1 0 0,-3-6 0 0 0,2 7-400 0 0,0-1 1 0 0,0 0-1 0 0,-1 1 1 0 0,0 0-1 0 0,0 0 0 0 0,0 0 1 0 0,-7-6-1 0 0,6 7-493 0 0,0 0 0 0 0,-1 0 0 0 0,1 1 0 0 0,-1-1 0 0 0,0 1 0 0 0,1 0 0 0 0,-1 1 0 0 0,-1 0 0 0 0,1 0 0 0 0,0 0 0 0 0,0 0 0 0 0,-1 1 0 0 0,1 0 0 0 0,-1 1 0 0 0,1-1 0 0 0,-1 1 0 0 0,1 0 0 0 0,-1 1 0 0 0,1 0 0 0 0,-1 0 0 0 0,1 0 0 0 0,-1 1 0 0 0,1 0 0 0 0,0 0 0 0 0,0 0 1 0 0,-9 6-1 0 0,8-4-79 0 0,0 0 0 0 0,1 1 1 0 0,0-1-1 0 0,-1 2 0 0 0,1-1 1 0 0,1 1-1 0 0,-1-1 0 0 0,1 2 1 0 0,0-1-1 0 0,1 0 0 0 0,-6 10 1 0 0,8-12-57 0 0,1-1 1 0 0,0 0 0 0 0,-1 0 0 0 0,1 1-1 0 0,1-1 1 0 0,-1 0 0 0 0,0 1-1 0 0,1-1 1 0 0,-1 1 0 0 0,1-1-1 0 0,0 1 1 0 0,1-1 0 0 0,-1 1-1 0 0,0-1 1 0 0,1 1 0 0 0,0-1-1 0 0,0 1 1 0 0,0-1 0 0 0,0 0 0 0 0,0 1-1 0 0,1-1 1 0 0,-1 0 0 0 0,1 0-1 0 0,0 0 1 0 0,0 0 0 0 0,0-1-1 0 0,5 6 1 0 0,-2-3-36 0 0,0 0-1 0 0,0-1 1 0 0,1 0-1 0 0,-1 0 1 0 0,1 0-1 0 0,0 0 1 0 0,0-1-1 0 0,1 0 1 0 0,-1 0-1 0 0,1-1 1 0 0,-1 1-1 0 0,1-2 1 0 0,0 1-1 0 0,-1-1 1 0 0,1 0-1 0 0,0 0 1 0 0,0-1-1 0 0,0 0 1 0 0,0 0-1 0 0,0 0 1 0 0,0-1-1 0 0,0 0 1 0 0,0-1-1 0 0,9-2 1 0 0,-13 2-21 0 0,1 0 1 0 0,-1 0-1 0 0,0-1 0 0 0,0 1 1 0 0,1-1-1 0 0,-2 0 1 0 0,1 0-1 0 0,0 0 1 0 0,-1 0-1 0 0,1 0 0 0 0,-1-1 1 0 0,0 1-1 0 0,0-1 1 0 0,3-6-1 0 0,-1-1-1 0 0,0 0-1 0 0,0 0 1 0 0,3-22-1 0 0,-2 15 88 0 0,1 29 62 0 0,1 6-14 0 0,-1-7 80 0 0,0 1-1 0 0,0-1 0 0 0,1 0 0 0 0,0-1 0 0 0,0 1 1 0 0,1-1-1 0 0,17 14 0 0 0,-20-19-524 0 0,1 0-1 0 0,-1 0 1 0 0,1-1-1 0 0,0 0 1 0 0,0 0-1 0 0,10 3 1 0 0,-10-4-793 0 0,-1-1 1 0 0,0 0-1 0 0,0-1 0 0 0,1 1 0 0 0,-1-1 1 0 0,0 0-1 0 0,1 0 0 0 0,-1 0 0 0 0,6-2 1 0 0,1 0-1786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4.26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57,'0'0,"0"-1,0 0,0 1,0-1,-1 0,1 0,0 1,1-1,-1 0,0 1,0-1,0 0,0 1,0-1,1 1,-1-1,0 0,1 1,-1-1,0 1,1-1,-1 0,1 1,-1-1,1 1,-1 0,1-1,-1 1,1-1,-1 1,1 0,0-1,-1 1,1 0,-1 0,1-1,0 1,-1 0,1 0,0 0,-1 0,1 0,0 0,0 0,2-1,34-7,0 2,0 2,0 1,1 2,48 5,-3-2,-50-2,84 1,132-16,-191 10,-43 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4.7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302 3,'-1'-1,"1"1,0 0,-1 0,1-1,0 1,-1 0,1 0,-1 0,1 0,0 0,-1 0,1 0,0-1,-1 1,1 0,-1 0,1 0,0 1,-1-1,1 0,-1 0,1 0,0 0,-1 0,1 0,0 0,-1 1,1-1,0 0,-1 0,1 1,0-1,-1 0,1 0,0 1,0-1,-1 1,-20 12,19-11,-249 152,242-148,5-1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5.13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355 0,'-29'25,"-1"-1,-1-1,-1-2,-68 33,-25 16,117-62,12-7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5.50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183 1,'0'3,"0"4,-4 5,-3 2,-4 0,-4 0,-2 0,-1-1,-1 0,0-2,0 0,0 1,0-1,3-3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7.55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0 407,'0'-1,"1"0,-1 0,1 1,-1-1,1 0,0 0,-1 0,1 0,0 1,0-1,-1 0,1 1,0-1,0 1,0-1,0 1,0-1,0 1,0-1,0 1,0 0,0 0,0-1,0 1,0 0,0 0,1 0,36-3,-32 3,75 1,110 15,-114-8,14 1,26 0,-1 6,120 31,-221-41,-9-3,-1 0,1-1,0 0,0 0,-1 0,1 0,0-1,6 0,-10-1,1 0,0 0,-1 0,0 0,1 0,-1-1,0 1,1-1,-1 0,0 1,0-1,0 0,-1 0,1 0,0-1,-1 1,1 0,-1-1,0 1,0 0,1-4,15-35,-2-1,-1 0,-3-1,-1 0,-2-1,-3 0,-1-1,-2-57,0 90,3 27,4 26,-3 4,15 85,-18-119,0 0,0 0,1 0,1-1,0 1,0-1,1 0,13 16,-18-24,0 0,1-1,-1 1,1-1,0 0,-1 1,1-1,0 0,0 0,-1 0,1 0,0-1,0 1,0 0,0-1,0 1,0-1,0 0,0 0,1 0,2 0,-1-1,0 0,-1 0,1 0,-1-1,1 1,-1-1,1 0,-1 0,0 0,0-1,3-2,4-6,0 1,0-2,-1 1,-1-1,8-15,27-52,60-97,-103 175,0 1,0 0,0 0,0-1,0 1,0 0,0-1,0 1,0 0,1 0,-1-1,0 1,0 0,0 0,1-1,-1 1,0 0,0 0,0 0,1-1,-1 1,0 0,1 0,-1 0,0 0,0 0,1 0,-1-1,0 1,1 0,-1 0,0 0,1 0,-1 0,0 0,0 0,1 0,-1 0,0 1,1-1,-1 0,1 0,2 16,-6 23,-4 1,2 1,1 0,3 80,2-115,0-1,0 1,1-1,0 1,0-1,0 0,0 0,1 0,0 0,0 0,0-1,1 1,0-1,-1 0,1 0,1 0,-1-1,1 1,-1-1,1 0,0 0,0-1,0 0,0 0,1 0,-1 0,8 1,12 2,0-1,1-1,0-1,42-2,235-18,155-1,386 20,-737-19,-92 17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8.34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77 335,'-1'23,"-1"0,-6 24,-1 7,9-53,0 1,0 0,0-1,-1 1,1 0,-1 0,1-1,-1 1,0-1,1 1,-1 0,0-1,-1 2,1-3,1 1,0-1,-1 0,1 0,-1 1,1-1,-1 0,1 0,0 0,-1 0,1 1,-1-1,1 0,-1 0,1 0,-1 0,1 0,-1 0,1 0,-1 0,1-1,0 1,-1 0,1 0,-1 0,1 0,-1-1,1 1,-1-1,-1-1,-1 0,1 0,0 0,0 0,0-1,0 1,1-1,-1 1,1-1,0 0,-1 1,0-7,-2-7,2 0,0-1,0 1,2-1,0 1,1 0,0-1,8-31,-3 25,1 0,0 1,2 0,0 0,21-33,-23 45,1-1,1 1,0 1,1-1,-1 2,2-1,-1 1,21-11,-25 15,1 0,0 1,0 0,0 0,0 0,1 1,-1 0,1 0,0 1,-1 0,1 1,0-1,0 2,-1-1,1 1,8 1,-13-1,0 0,0 0,0 0,-1 0,1 1,0-1,-1 1,1-1,-1 1,0 0,1 0,-1 0,0 0,0 1,0-1,-1 0,1 1,0 0,-1-1,2 5,-2-2,0-1,0 0,-1 1,1 0,-1-1,0 1,0-1,-1 1,0-1,1 1,-1-1,-3 6,0 2,-1 0,0-1,-1 0,-1 0,0 0,0-1,-1 0,-15 16,12-16,1 0,-1-1,-1-1,0 1,0-2,-1 0,1 0,-1-1,-1-1,1 0,-26 5,59-6,-1 1,0 0,26 12,-35-12,0 0,-1 1,0 0,0 0,0 1,-1 0,14 15,8 7,-17-18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8.71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21 1,'-4'3,"0"4,0 4,1 4,0 2,2 1,0 1,1 0,0 0,0 0,0 0,0 0,0-1,0 1,4-1,0-3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3.81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572 0,'0'388,"0"-387,0 0,1 1,-1-1,0 0,0 0,0 1,0-1,0 0,-1 0,1 0,0 1,-1-1,1 0,0 0,-1 0,0 0,1 0,-1 1,1-1,-1 0,0-1,0 1,0 0,0 0,1 0,-1 0,0-1,0 1,-1 0,1-1,0 1,0-1,0 1,0-1,0 1,-1-1,1 0,-2 0,-3 0,-1-1,1 0,-1 0,1-1,-1 0,-7-3,3 0,-8-1,-1 1,0 0,0 2,0 0,-1 1,1 1,0 1,-1 1,1 1,0 0,0 2,0 0,-29 11,39-11,0 0,0 0,0 1,0 1,1 0,0 0,0 1,1 0,0 0,0 1,0 0,1 0,0 1,1 0,0 0,1 1,0-1,0 1,1 1,0-1,0 0,2 1,-1 0,1-1,1 1,-1 15,2-11,1-1,1 0,0 1,1-1,1 0,0 0,0-1,2 1,0-1,0 0,1-1,1 0,0 0,0 0,1-1,1 0,13 12,-11-12,0-1,1 0,0 0,1-2,0 1,0-2,1 0,-1 0,2-2,-1 0,1 0,-1-2,1 0,0 0,18-1,-7-2,0-2,1-1,-2 0,1-3,-1 0,1-1,-2-2,1 0,-1-2,-1-1,0-1,-1-1,0 0,-1-2,32-30,-48 40,-1 0,1-1,-2 0,1 0,-1 0,0 0,0-1,-1 1,0-1,0 0,-1 0,0 0,0 0,-1-1,0 1,-1 0,0-1,0 1,-1 0,0-1,0 1,-1 0,0 0,0 0,-1 0,0 0,-6-11,3 7,-1 0,-1 1,1-1,-2 2,1-1,-2 1,1 0,-1 1,-1 0,1 1,-2 0,1 0,-1 2,0-1,0 1,-16-4,5 4,-1 2,0 1,-1 1,1 1,-28 2,24-1,12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4.33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20 0,'-3'0,"-2"3,2 5,-1 3,2 3,1 3,0 1,1 1,0 0,0 0,0 1,0-2,0 1,0 0,0-1,0 1,0-4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4.70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20,'4'0,"95"0,113-14,-156 9,-41 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3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47 616 0 0,'-19'-7'19774'0'0,"28"8"-18395"0"0,-2 1-755 0 0,0-2 1 0 0,0 1-1 0 0,0-1 1 0 0,0 0 0 0 0,0 0-1 0 0,14-3 1 0 0,4 0 420 0 0,4 0-120 0 0,-1-1-1 0 0,41-12 0 0 0,-17 2-7341 0 0,-51 14 6066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5.3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53,'4'22,"0"0,1 0,1-1,1 0,0 0,2 0,12 20,-16-32,6 17,-6-14,0 0,1 0,0-1,1 0,16 20,-23-31,1 1,-1 0,1-1,0 1,-1-1,1 1,0-1,-1 0,1 1,0-1,-1 0,1 1,0-1,0 0,0 0,-1 0,1 1,0-1,0 0,0 0,-1 0,1 0,0-1,0 1,0 0,-1 0,1 0,0-1,1 1,18-22,4-33,-6-9,-2-1,10-86,-25 136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5.7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44 0,'-1'7,"0"0,0-1,-1 1,0-1,0 0,0 0,-5 8,3-6,1-1,0 1,1-1,-4 16,3-2,2-15,-1-1,2 1,-1 0,1 0,0 0,1 11,-1-15,1-1,-1 0,1 1,0-1,-1 1,1-1,0 0,0 1,0-1,0 0,0 0,0 0,1 0,-1 0,0 0,0 0,1 0,-1-1,1 1,-1 0,0-1,1 1,-1-1,1 1,-1-1,1 0,0 0,-1 0,1 0,-1 0,3 0,13-1,-1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6.18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40 44,'-14'-6,"13"6,0-1,1 0,-1 1,0-1,0 1,1-1,-1 1,0 0,0-1,0 1,0 0,1 0,-1-1,0 1,0 0,0 0,0 0,0 0,0 0,0 0,1 0,-1 0,0 1,0-1,0 0,0 0,0 1,0 0,2-1,1 1,0-1,0 1,0-1,0 0,0 0,0 0,0 0,0 0,0 0,0-1,2 0,-2 0,-1 0,1 0,0 0,-1 0,0 0,1-1,-1 1,0 0,0-1,0 1,0-1,0 1,0-1,0 0,0 1,-1-1,1 0,-1 0,1-3,1 2,2 13,2 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9.37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24 1,'0'8,"-14"317,10-300,1-1,2 1,0 0,1 0,8 49,-4-62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9.81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35,'251'-9,"92"-1,-278 11,73-2,-90-13,-43 12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2:00.26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271 1,'-5'1,"0"1,0 0,1 0,-1 1,1-1,-1 1,1 0,0 0,-6 6,-7 4,-173 106,178-107,16-11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2:00.60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306 0,'-4'2,"0"0,0 0,0 0,0 0,0 1,1-1,-1 1,1 0,-1 0,1 1,-3 4,-9 6,-202 147,200-150,8-4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2:00.97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207 0,'-3'3,"-4"2,-4 2,-4 3,-2 0,2 2,0-1,3 0,1-2,-2 2,-1 1,-2 2,-1-2,2 1,1-2,3-3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2:12.89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39 1535,'-17'-55,"12"-35,6-104,1 63,-2-340,-10 409,8 54,0 1,0-1,1 1,0-1,0 0,1 0,-1 1,2-1,-1 0,4-14,-3 20,0 1,-1 0,1 0,0-1,0 1,0 0,0 0,1 0,-1 0,0 0,0 0,0 1,1-1,-1 0,1 1,-1-1,0 1,1-1,-1 1,1-1,-1 1,1 0,-1 0,1 0,-1 0,1 0,1 0,54 9,-22-2,103-5,87 7,-102 0,1-5,175-18,-111 3,96-8,-277 19,-1-1,0 0,0 0,1 0,-1-1,0 0,0 0,0-1,-1 1,1-1,10-8,-14 9,1 0,-1-1,0 0,0 1,0-1,0 0,-1 0,1 0,-1 0,0 0,1 0,-1 0,-1 0,1-1,0 1,-1 0,0-1,0 1,0 0,0-1,0 1,-1 0,-1-6,-5-33,2 1,0-80,7 115,3 17,2 21,-5-15,17 115,-15-116,0 1,1-1,1 0,0-1,15 27,-21-41,1 1,0-1,-1 0,1 1,0-1,0 0,0 0,0 0,0 0,0 0,0 0,0 0,0 0,1-1,-1 1,0 0,0-1,1 1,-1-1,0 1,1-1,-1 1,1-1,2 0,-2 0,0-1,0 0,-1 1,1-1,0 0,-1 0,1 0,0 0,-1-1,1 1,-1 0,0-1,1 1,-1-1,2-2,4-7,-1 0,0 0,-1-1,5-15,25-119,-27 103,2 1,17-47,-27 88,0 0,0 1,1-1,-1 0,0 0,0 1,1-1,-1 0,0 1,1-1,-1 0,0 1,1-1,-1 0,1 1,-1-1,1 1,-1-1,1 1,0-1,-1 1,1 0,-1-1,1 1,0 0,0-1,7 17,0 48,-7-50,5 48,-4-34,2 0,10 44,-14-70,0-1,0 0,0 1,1-1,-1 0,0 0,1 1,-1-1,1 0,0 0,-1 0,1 0,0 0,-1 0,1 0,0 0,0 0,0 0,0 0,0 0,0 0,0-1,0 1,0 0,1-1,-1 1,0-1,2 1,-1-2,0 1,-1-1,1 0,0 0,-1 1,1-1,0-1,-1 1,1 0,-1 0,0 0,1-1,-1 1,0-1,0 1,2-3,6-10,-1-1,0 1,6-18,8-24,-25 63,1-1,0 1,1 0,0 0,0 0,0 0,1 0,0 0,1 8,-1-11,0 1,1 0,0 0,0-1,0 1,0-1,1 1,0-1,0 0,0 1,0-1,1 0,-1 0,1-1,0 1,1 0,5 4,1-2,0 0,1 0,0-1,1-1,-1 0,1-1,-1 0,17 2,102 6,-102-10,205 2,86 7,85 11,62-17,-305-12,126-3,-189 14,122-6,-195-1,-20 2,0 1,0 0,0 1,-1-1,1 1,0 0,7 0,-11 0,-1 0,0 1,1-1,-1 0,1 0,-1 0,1 1,-1-1,0 0,1 0,-1 1,0-1,1 0,-1 1,0-1,1 1,-1-1,0 0,0 1,1-1,-1 1,0-1,0 0,0 1,0-1,0 1,1-1,-1 1,0 0,-10 27,1-11,0 2,2-1,0 1,2 0,0 1,1-1,0 1,2 0,1 0,1 37,-9 36,0-2,8-8,3 92,6-106,-3-35,1 47,-6-31,13 84,-8-85,-4 99,-3-69,-17 105,21-151,0 0,9 34,-11-67,5 57,-5-54,0 0,-1 0,1 0,-1 0,0 0,0 0,0 0,0 0,-1 0,1 0,-1-1,0 1,0 0,0-1,-3 4,4-5,-1 0,1 0,0 0,0 1,0-1,0 0,0 1,0-1,1 1,-1-1,0 1,1-1,-2 3,2-3,0-1,0 1,0-1,0 1,0-1,0 0,0 1,1-1,-1 1,0-1,0 0,0 1,0-1,1 0,-1 1,0-1,0 1,1-1,-1 0,0 0,0 1,1-1,-1 0,0 1,1-1,-1 0,1 0,-1 0,0 0,1 1,0-1,0 0,0 0,1 0,-1 0,1 0,-1 0,0 0,1 0,-1-1,1 1,-1 0,0-1,1 1,-1-1,0 0,0 1,1-1,-1 0,0 0,0 0,0 0,0 0,0 0,0 0,0 0,-1 0,1 0,1-2,-1 2,-1 0,1 0,-1 0,1 0,-1 0,0 0,1 1,-1-1,0 0,0 0,0 0,1 0,-1 0,0 0,0 0,0 0,-1 0,1 0,0 0,0 0,0 0,-1 0,1 0,-1 0,1 0,0 0,-1 0,0 0,1 1,-1-1,1 0,-1 0,0 1,0-1,1 0,-1 1,0-1,0 1,0-1,0 1,0-1,0 1,1 0,-1 0,0-1,0 1,0 0,0 0,0 0,0 0,-2 0,-1-1,1 1,-1 0,1 0,-1 0,1 0,-1 1,1-1,-1 1,1 0,0 0,-1 0,1 0,0 1,-4 1,6-2,1-1,-1 0,0 1,0-1,1 1,-1-1,0 1,1-1,-1 1,0 0,1-1,-1 1,1 0,-1-1,1 1,-1 0,1 0,0-1,-1 1,1 0,0 0,0 0,0-1,-1 1,1 0,0 0,0 0,0 0,0-1,0 1,1 0,-1 0,0 0,0 0,0-1,1 1,-1 0,0 0,1 0,-1-1,1 1,-1 0,1-1,-1 1,1 0,0-1,-1 1,1-1,0 1,-1-1,1 1,0-1,0 1,2 0,0 0,0 1,0-1,0-1,0 1,0 0,1-1,-1 0,0 1,0-1,0 0,1-1,2 0,-3 1,-1-1,1 0,0 0,-1 0,1 0,-1 0,0 0,1-1,-1 1,0-1,0 0,0 0,0 1,0-1,0-1,-1 1,1 0,-1 0,3-4,-4 5,0 1,0-1,0 0,0 0,1 0,-1 1,0-1,0 0,-1 0,1 0,0 0,0 1,0-1,0 0,-1 0,1 0,0 1,-1-1,1 0,-1 0,1 1,-1-1,0 0,-1-1,1 1,-1-1,0 1,0 0,0 0,0 0,-1 0,1 0,0 0,0 1,0-1,-4 0,-35-1,40 2,0 0,0 0,-1 0,1 0,0 0,0 0,-1 0,1 1,0-1,0 0,0 1,0-1,-1 1,1-1,0 1,0 0,0 0,0-1,0 1,0 0,1 0,-1 0,0 0,0 0,1 0,-1 0,0 0,1 0,-1 2,1-3,0 1,0-1,0 1,0 0,0-1,0 1,0 0,0-1,1 1,-1-1,0 1,1 0,-1-1,0 1,1-1,-1 1,0-1,1 1,-1-1,1 0,-1 1,1-1,-1 1,1-1,-1 0,1 1,-1-1,1 0,0 0,-1 1,1-1,-1 0,1 0,0 0,-1 0,1 0,0 0,-1 0,1 0,0 0,-1 0,1 0,-1 0,1-1,0 1,-1 0,1 0,-1-1,2 0,0 1,1-1,-1 1,1-1,-1 0,1 0,-1 0,0-1,1 1,-1 0,0-1,3-3,-4 4,0-1,-1 1,1-1,-1 1,1-1,-1 0,0 1,0-1,0 0,0 1,0-1,0 1,0-1,0 0,-1 1,1-1,-1 1,1-1,-1 1,-1-4,-4-7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2:14.04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1 240,'18'55,"-11"-23,8 35,-14-62,-1 0,1 0,-1 0,0 0,0 0,-1-1,1 1,-1 0,0 0,-3 7,4-12,0 0,0 0,0 0,0 0,0 1,-1-1,1 0,0 0,0 0,0 0,0 0,0 0,0 0,0 0,0 0,0 0,-1 1,1-1,0 0,0 0,0 0,0 0,0 0,0 0,-1 0,1 0,0 0,0 0,0 0,0 0,0 0,0 0,-1 0,1 0,0 0,0 0,0 0,0-1,0 1,0 0,0 0,-1 0,1 0,0 0,0 0,0 0,0 0,0 0,0 0,0-1,0 1,0 0,0 0,-1 0,1 0,0 0,0 0,0-1,-7-12,-3-16,7 13,1 0,0 0,1-1,1 1,1 0,0-1,1 1,1 0,0 0,1 1,1-1,0 1,2 0,10-20,-12 25,0 0,1 0,0 0,1 1,0 0,0 0,1 0,0 1,1 1,0-1,0 1,0 1,1 0,0 0,1 1,-1 0,1 1,0 0,0 1,0 0,12-2,-18 5,1 0,0 0,0 0,-1 1,1-1,0 1,-1 1,1-1,-1 1,0 0,1 0,-1 1,0-1,0 1,0 0,-1 1,1-1,6 7,-8-6,0-1,-1 1,1 0,-1 0,1 0,-1 0,-1 0,1 0,-1 0,1 1,-1-1,0 1,-1-1,1 1,-1-1,0 1,0 0,0-1,-1 1,0-1,1 1,-2-1,-1 6,0-1,0-1,-1 0,1-1,-2 1,1-1,-1 1,0-2,-1 1,-8 8,-1-1,-2-2,-28 18,40-27,9 0,0-1,0 0,1 0,-1 0,1 0,-1-1,9 2,4 2,-5-1,1 1,-1 0,-1 1,1 1,-1 0,0 0,-1 1,0 1,0-1,0 2,-1-1,12 18,5-1,-14-18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3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6677 0 0,'-49'35'16656'0'0,"74"-27"-13590"0"0,2-9-1544 0 0,36-6-1 0 0,-25 1-3011 0 0,14-1-9518 0 0,-41 5 8105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2:14.66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18,'55'-16,"-51"15,0 1,1-1,-1 1,0 1,1-1,-1 0,0 1,0 0,1 0,-1 0,0 1,0-1,0 1,0 0,-1 0,1 1,0-1,-1 1,5 3,-6-3,0 0,0-1,0 1,-1 0,1 0,-1 0,1 1,-1-1,0 0,-1 0,1 1,0-1,-1 0,0 1,0-1,0 1,0-1,0 0,-1 1,1-1,-1 0,0 1,0-1,-3 6,-17 30,16-31,0 1,1 0,-1 0,2 0,-6 15,9-21,0-1,0 0,-1 0,1 0,0 0,1 0,-1 0,0 0,1 0,-1 0,1 1,-1-1,1-1,0 1,0 0,0 0,0 0,0 0,1-1,-1 1,0 0,1-1,-1 1,1-1,-1 0,1 1,0-1,0 0,0 0,3 1,7 2,-1 0,1-1,-1 0,1-1,0 0,0-1,0-1,0 0,0 0,0-1,0-1,0 0,19-5,-15 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3:01.7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20 549,'-2'-2,"-1"-1,2 0,-1 0,0 0,1 0,-1 0,1 0,0 0,0 0,0-1,0 1,1 0,-1-1,1 1,0-1,0 1,0 0,0-1,1 1,-1 0,1-1,0 1,0 0,0-1,3-4,1-3,1-1,0 1,1 0,0 0,13-14,15-14,1 2,1 1,3 2,0 2,3 1,0 3,2 1,0 2,2 3,92-32,-125 50,0 1,0 0,0 1,1 1,-1 0,0 1,1 0,-1 1,1 1,-1 0,0 1,0 1,15 5,-10 0,-1 0,0 1,0 1,-1 0,-1 1,0 1,0 1,21 25,-15-12,-1 2,-1 0,24 48,-25-42,2 0,30 39,-45-68,-1 0,0 0,1 0,0-1,0 0,10 6,-15-10,1 0,0 0,-1-1,1 1,0 0,0-1,-1 1,1-1,0 1,0-1,0 0,0 0,-1 0,1 0,0 0,0 0,0-1,0 1,-1 0,1-1,0 0,0 1,-1-1,1 0,0 0,-1 0,1 0,-1 0,1 0,-1 0,0-1,1 1,0-2,55-78,-39 54,31-38,-32 46,0 1,1 0,1 1,0 1,28-16,-42 28,0 1,1 0,0 0,-1 1,1 0,0 0,0 0,1 1,-1 0,0 0,0 0,0 1,1 0,-1 0,0 0,1 1,-1 0,0 1,0-1,0 1,0 0,0 0,0 1,-1 0,1 0,6 5,36 26,1-3,1-1,72 30,-88-46,0-2,1-1,0-1,1-2,-1-2,58 4,-38-13,-39 2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3:02.2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0,'51'18,"-16"-3,468 125,-133-42,-368-98,0 0,0 1,0 0,0-1,-1 1,1 0,0 0,0 0,0 0,-1 0,1 0,-1 1,1-1,-1 0,1 1,1 2,-3-3,0 0,0 0,1 0,-1 0,0 0,0 0,0 0,0-1,0 1,0 0,-1 0,1 0,0 0,0 0,-1 0,1 0,0 0,-1 0,1 0,-1-1,1 1,-1 0,-1 1,-5 5,-1 0,0 0,0 0,-19 9,15-8,-55 36,1 4,2 3,3 2,2 3,-76 92,127-137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3:54.5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2 329,'0'0,"-1"0,1 0,0-1,0 1,0 0,0-1,0 1,0 0,0-1,0 1,0 0,0-1,0 1,0 0,0-1,0 1,0 0,0-1,0 1,0 0,0-1,0 1,0 0,0-1,1 1,-1 0,0-1,0 1,0 0,1 0,-1-1,0 1,0 0,1 0,-1 0,0-1,0 1,1 0,-1 0,0 0,1 0,-1 0,0-1,1 1,-1 0,0 0,1 0,0 0,14 16,10 28,-7 7,18 77,-26-84,2-1,2-1,22 48,-35-88,0 0,0 0,0 0,0 0,1-1,-1 1,0 0,1-1,-1 1,1-1,-1 1,1-1,3 2,-5-3,1 0,0 1,0-1,0 0,0 0,-1 0,1 0,0 0,0 0,0 0,0 0,0 0,-1 0,1 0,0-1,0 1,0 0,-1-1,1 1,0 0,0-1,1 0,1-2,-1 0,1 0,0 0,-1-1,0 1,0 0,0-1,0 0,0 1,-1-1,0 0,2-4,41-248,-4 16,-31 202,20-50,-24 76,0-1,1 1,0 1,1-1,1 1,0 0,17-17,-24 27,0-1,1 1,-1 0,1-1,-1 1,1 0,0 0,-1 0,1 0,0 1,0-1,0 0,0 1,0-1,-1 1,1-1,4 1,-4 0,-1 1,1-1,-1 1,0-1,1 1,-1 0,0-1,1 1,-1 0,0 0,0 0,1 0,-1 0,0 0,0 0,0 0,-1 1,2 1,3 6,0 1,-1 0,-1 0,0 0,3 14,-4-14,4 14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3:55.4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183 56,'0'-3,"0"1,-1 0,1-1,-1 1,1 0,-1 0,1 0,-1 0,0 0,0 0,0 0,-1 0,1 0,0 0,-1 0,1 0,-1 1,1-1,-1 1,0-1,0 1,0 0,1 0,-1-1,-1 1,1 1,0-1,0 0,0 0,0 1,0-1,-1 1,1 0,0 0,-1 0,1 0,0 0,0 0,-3 1,-1-1,0 1,0 0,0 0,0 0,0 0,1 1,-1 0,1 1,-1-1,1 1,0 0,-1 0,-8 8,11-6,-1 0,1 0,0 0,0 1,0 0,1-1,0 1,0 0,1 0,-1 0,1 0,1 0,-1 0,1 0,0 0,0 0,1 1,0-1,0 0,0 0,1 0,4 10,-4-11,0 1,0-1,0 0,1-1,0 1,0 0,0-1,1 1,-1-1,1 0,0 0,1-1,-1 1,0-1,1 0,0 0,0-1,0 1,0-1,0 0,0 0,0-1,1 1,-1-1,10 1,-10-3,0 1,0 0,0-1,0 0,0 0,0-1,0 1,-1-1,1 0,-1 0,1-1,-1 1,0-1,0 0,0 0,0 0,0-1,-1 0,0 1,1-1,-1 0,-1 0,1-1,-1 1,1-1,-1 1,2-10,-2 9,0-1,-1 0,0 0,0 1,0-1,-1 0,0 0,0 0,-1 0,0 0,1 1,-2-1,1 0,-1 1,0-1,0 1,0-1,-1 1,0 0,0 0,0 0,-1 0,-6-5,5 4,-1 1,0 1,0-1,0 1,-1 0,1 1,-1-1,0 1,0 1,-12-4,6 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3:55.9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1,'4'0,"3"0,5 0,2 0,3 0,1 0,1 0,0 0,0 0,0 0,0 0,0 0,-1 0,1 0,-1 0,1 0,-4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3:56.4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1,'0'7,"0"-6,0 0,0-1,0 1,0 0,0 0,0 0,0 0,0 0,0 0,0 0,0-1,0 1,1 0,-1 0,0 0,1 0,-1-1,1 1,-1 0,0 0,1-1,0 1,-1 0,1-1,-1 1,1-1,0 1,0-1,-1 1,1-1,0 1,0-1,0 0,-1 1,1-1,0 0,0 0,0 1,0-1,0 0,-1 0,3 0,20 4,1-1,0-2,-1 0,1-1,0-1,0-2,29-6,-37 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3:57.5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87 475,'-9'12,"0"1,1-1,1 1,0 1,0-1,2 1,-9 29,-1 1,9-12,9-27,5-20,12-45,21-116,-21 81,-17 80,75-284,-77 297,-1 1,0-1,1 0,0 0,-1 1,1-1,0 0,0 1,0-1,0 1,0-1,0 1,0 0,0-1,1 1,-1 0,4-2,-5 3,1 0,0 0,0 0,0 0,0 0,0 0,-1 0,1 0,0 1,0-1,0 0,0 1,-1-1,1 0,0 1,-1-1,1 1,0-1,0 1,-1 0,1-1,-1 1,1-1,-1 1,1 1,5 6,-2-1,1 1,-1 1,-1-1,5 14,15 54,63 138,-75-190,2-1,1-1,1 0,1-1,0 0,2-2,0 0,1 0,38 26,-55-44,0 1,0-1,0 0,0 0,0 0,1 0,-1 0,0-1,0 1,1-1,-1 0,0 1,1-1,2 0,-4 0,-1 0,0 0,1-1,-1 1,0 0,1 0,-1 0,0 0,0 0,1-1,-1 1,0 0,0 0,1-1,-1 1,0 0,0 0,1-1,-1 1,0 0,0 0,0-1,0 1,1 0,-1-1,0 1,0 0,0-1,0 1,0 0,0-1,0 1,0-1,-11-20,1 10,-1 0,0 1,-1 0,0 0,0 2,-1-1,0 1,0 1,-1 1,0 0,-26-8,22 9,-1 1,1 1,-1 0,1 1,-1 1,0 1,0 1,0 0,-23 6,10 4,20-3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3:58.2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315 20,'-3'-2,"0"-1,0 1,0 0,-1 1,1-1,0 1,-1-1,1 1,-1 0,0 0,1 1,-1-1,0 1,0-1,1 1,-1 1,0-1,1 0,-1 1,0 0,1 0,-1 0,-6 3,-3 1,0 0,1 1,-1 1,1 0,-11 9,11-5,0 0,0 1,1 0,1 1,0 0,1 0,0 1,1 1,1-1,0 1,1 1,0-1,1 1,1 0,1 0,0 0,1 0,1 31,0-29,2-1,0 0,1 0,1 0,1 0,0 0,1-1,1 1,0-1,1-1,1 1,0-1,2-1,-1 1,2-2,0 1,24 22,-26-28,1 0,0 0,0-1,1-1,0 0,0 0,0-1,1-1,-1 0,1 0,0-1,1-1,-1 0,0 0,1-2,-1 1,0-1,20-3,-14-2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3:58.9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1 216,'0'0,"0"-1,0 1,0-1,0 1,0 0,0-1,0 1,0-1,0 1,1 0,-1-1,0 1,0 0,1-1,-1 1,0 0,0-1,1 1,-1 0,0 0,1-1,-1 1,0 0,1 0,-1 0,0 0,1-1,-1 1,1 0,-1 0,0 0,1 0,-1 0,1 0,-1 0,0 0,1 0,-1 0,1 0,-1 0,0 0,1 0,-1 0,1 1,-1-1,0 0,1 0,-1 0,0 1,1-1,-1 0,0 0,1 1,-1-1,0 0,1 1,20 15,1 8,-2 1,-1 1,29 50,-26-38,32 39,-51-73,-1-1,1 0,-1 0,1 0,0-1,0 1,0-1,1 0,-1 1,0-2,1 1,0 0,-1-1,1 1,0-1,0 0,4 1,-5-3,-1 1,1 0,-1-1,0 0,1 0,-1 1,0-1,0 0,1-1,-1 1,0 0,0-1,0 1,-1-1,1 0,0 1,-1-1,1 0,-1 0,1 0,-1 0,0 0,0-1,0 1,0 0,0 0,-1-1,1 1,0-4,36-130,21-63,-44 154,-10 30,0 1,1-1,0 1,11-19,-15 32,0 0,0 0,0 0,-1 1,1-1,0 0,0 0,0 1,0-1,1 1,-1-1,0 1,0-1,0 1,0 0,1-1,-1 1,0 0,0 0,0 0,1 0,-1 0,0 0,0 0,0 0,1 1,-1-1,0 0,0 1,0-1,0 1,0-1,1 1,-1-1,0 1,0 0,-1 0,1 0,0-1,0 1,0 0,0 0,-1 0,1 0,0 2,9 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3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1 247 848 0 0,'0'0'1478'0'0,"2"2"203"0"0,6 8-624 0 0,-1-1 0 0 0,-1 1 0 0 0,1 0 1 0 0,-2 0-1 0 0,0 1 0 0 0,0 0 0 0 0,4 11 0 0 0,8 19 1089 0 0,-4-14-846 0 0,101 194 9805 0 0,-108-211-10385 0 0,-5-8-540 0 0,0 0 0 0 0,-1-1 0 0 0,1 1 0 0 0,0 0 0 0 0,0-1 0 0 0,1 1 0 0 0,-1 0 0 0 0,0-1 0 0 0,0 0 0 0 0,1 1 0 0 0,-1-1 0 0 0,1 0 0 0 0,2 2 975 0 0,-2-5-885 0 0,1-1-225 0 0,-1 0 0 0 0,1 0 0 0 0,-1 0 0 0 0,0-1 1 0 0,0 1-1 0 0,0-1 0 0 0,-1 0 0 0 0,1 0 0 0 0,-1 1 1 0 0,0-1-1 0 0,1-5 0 0 0,9-52 590 0 0,-9 39-545 0 0,5-23-90 0 0,46-272 0 0 0,-53 315 0 0 0,20-84-239 0 0,-18 78 184 0 0,1 1-1 0 0,0-1 1 0 0,0 1-1 0 0,0 0 1 0 0,1 0-1 0 0,0 1 1 0 0,0-1-1 0 0,1 1 0 0 0,5-6 1 0 0,-10 11-104 0 0,1 1-1 0 0,-1-1 1 0 0,1 1 0 0 0,-1-1 0 0 0,1 1-1 0 0,0-1 1 0 0,-1 1 0 0 0,1 0 0 0 0,0-1-1 0 0,-1 1 1 0 0,1 0 0 0 0,0-1 0 0 0,-1 1-1 0 0,1 0 1 0 0,0 0 0 0 0,-1 0 0 0 0,1 0-1 0 0,0 0 1 0 0,0 0 0 0 0,-1 0 0 0 0,1 0-1 0 0,0 0 1 0 0,0 0 0 0 0,-1 0 0 0 0,1 0 0 0 0,0 0-1 0 0,0 1 1 0 0,-1-1 0 0 0,2 0 0 0 0,16 17-8331 0 0,-9-5 5285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3:59.2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0,'2'3,"0"0,0-1,-1 1,1 0,-1 0,0 0,0 0,0 0,0 0,0 1,-1-1,1 0,-1 0,0 1,-1 4,-7 59,1-21,7-30,1 0,1 0,0 0,1 0,10 30,-8-35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3:59.6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 45,'-3'0,"-1"-3,3-1,5 0,5 0,4 2,3-3,2 1,1-1,0 2,1 1,-1 1,0 0,0 1,-1 0,1 0,-4-2,-4-2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00.0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0,'3'0,"4"0,4 0,4 0,1 0,2 0,4 0,5 0,0 0,0 0,-3 0,-2 0,-1 0,-1 0,-2 0,1 0,-1 0,-3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00.4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1 118,'1'10,"1"-1,0 0,0 0,1 0,0 0,7 12,2 10,2 9,2-1,40 72,-43-91,0 0,1-1,1 0,1-1,1-1,30 25,-41-38,-1 0,1 0,0 0,0-1,0 0,0-1,1 1,-1-1,1 0,-1-1,13 2,-16-3,1 0,-1 0,1-1,-1 1,1-1,-1 0,0 0,0 0,1 0,-1-1,0 1,0-1,0 0,0 0,-1 0,1 0,0 0,-1-1,0 1,1-1,-1 0,0 1,0-1,2-5,8-17,-1 1,-1-1,-1-1,9-47,10-113,-23 150,-3-29,-2 51,0-1,0 1,2 0,4-21,-6 35,0-1,0 1,0 0,0-1,0 1,0 0,0 0,0-1,0 1,0 0,0-1,1 1,-1 0,0-1,0 1,0 0,1 0,-1-1,0 1,0 0,1 0,-1 0,0-1,0 1,1 0,-1 0,0 0,0 0,1 0,-1 0,0-1,1 1,-1 0,0 0,1 0,-1 0,0 0,1 0,-1 0,0 0,1 0,-1 1,0-1,1 0,-1 0,8 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00.7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 1,'-1'0,"1"0,0-1,0 1,-1 0,1 0,0 0,0 0,-1 0,1 0,0 1,0-1,-1 0,1 0,0 0,0 0,-1 0,1 0,0 0,0 0,-1 1,1-1,0 0,0 0,0 0,-1 0,1 1,0-1,0 0,0 0,0 1,-1-1,1 0,0 0,0 0,0 1,0-1,0 0,0 1,0-1,0 0,0 0,0 1,0-1,7 15,18 10,-15-22,1 1,-1-2,1 0,0 0,0-1,-1 0,23-1,-5-2,53-10,-26 3,-39 7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01.1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38,'3'-4,"0"1,1 0,-1 0,1 0,0 0,-1 1,1-1,1 1,-1 0,0 0,0 1,1-1,-1 1,1 0,-1 0,1 1,-1-1,1 1,0 0,-1 0,1 1,0-1,-1 1,1 0,-1 0,1 0,-1 1,0 0,0 0,0 0,0 0,0 1,0-1,0 1,4 4,13 12,-1 1,-1 0,-1 1,26 41,-28-39,12 14,-2 2,-2 0,-1 2,-3 0,-1 2,14 46,-28-74,-2-1,0 1,0 0,-1-1,-1 1,-1 0,0 0,-1 0,0 0,-1 0,-1-1,0 1,-1-1,-1 1,0-1,-1-1,-1 1,0-1,0 0,-1-1,-1 0,-18 20,20-23,-1-1,-1 0,1 0,-1-1,0 0,-1 0,0-1,0-1,-13 6,17-10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07.8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113 73,'0'-2,"0"0,0 0,0 0,0 0,0 0,0 1,-1-1,1 0,0 0,-1 0,0 0,1 1,-1-1,0 0,0 1,0-1,0 1,0-1,-1 1,1-1,0 1,-1 0,1-1,0 1,-1 0,0 0,1 0,-1 0,0 1,1-1,-1 0,0 1,0-1,0 1,0-1,1 1,-1 0,0 0,0 0,-3 0,2 1,0-1,1 1,-1-1,0 1,0 0,0 0,0 1,1-1,-1 1,0-1,1 1,-1 0,1 0,0 0,0 0,0 0,0 0,0 1,0-1,0 1,1-1,-1 1,1 0,0-1,-1 5,0-4,2 1,-1 0,0 0,1-1,-1 1,1 0,0 0,1-1,-1 1,1 0,-1 0,1-1,0 1,0 0,1-1,-1 1,1-1,0 0,0 1,0-1,4 5,-2-4,0 0,1-1,-1 1,1-1,-1 0,1-1,0 1,0-1,0 0,0 0,0 0,1-1,8 2,-8-3,-1 1,1-1,0 0,-1 0,1 0,-1-1,1 0,-1 0,1 0,-1-1,0 0,1 0,5-3,-8 3,0 0,-1 0,1 0,-1 0,1-1,-1 1,0-1,0 1,0-1,0 0,0 1,-1-1,1 0,-1 0,0-1,0 1,0 0,0 0,0 0,-1-1,0 1,1 0,-1-5,-1 3,1 1,-1-1,1 0,-1 0,-1 0,1 1,-1-1,0 1,0-1,0 1,0 0,-1 0,0 0,0 0,0 0,0 1,0-1,-1 1,0 0,0 0,1 0,-2 0,1 1,0 0,0-1,-1 2,1-1,-1 0,0 1,0 0,1 0,-1 1,0-1,0 1,0 0,0 0,1 0,-1 1,0 0,0 0,1 0,-1 1,0-1,1 1,-1 0,1 0,0 1,0-1,0 1,-5 4,6-4,0 0,1 0,-1 1,1-1,0 1,-1 0,2-1,-1 1,0 0,1 0,-1 0,1 0,1 1,-1-1,0 0,1 0,0 0,0 1,0-1,0 0,1 0,0 1,0-1,0 0,0 0,1 0,-1 0,1 0,0-1,4 6,-4-6,0 0,0 0,1 0,-1 0,1-1,0 1,0-1,0 0,0 0,0 0,0 0,1 0,-1-1,0 1,1-1,-1 0,1 0,0-1,-1 1,1-1,0 1,-1-1,1 0,0-1,0 1,-1-1,1 1,-1-1,1 0,0 0,-1-1,0 1,1-1,-1 0,4-2,-5 3,0 0,0-1,0 1,-1 0,1-1,0 0,0 1,-1-1,1 0,-1 0,1 0,-1 0,0 0,0 0,0 0,0 0,0 0,-1-1,1 1,-1 0,1-1,-1 1,0 0,0-1,0 1,0 0,0-1,0 1,-1 0,1-1,-1 1,0 0,1 0,-1-1,0 1,-1 0,1 0,0 0,0 0,-2-1,-1-3,0 2,0-1,0 0,-1 1,1 0,-1 0,0 0,0 1,0-1,-1 1,1 1,-1-1,0 1,-8-3,17 6,0 0,1 0,-1 0,0 1,-1-1,1 1,0-1,0 1,-1 0,1 0,-1 0,1 1,-1-1,0 0,0 1,0-1,0 1,-1 0,1 0,-1 0,1 0,-1 0,0 0,0 0,0 0,-1 0,1 0,-1 1,0-1,0 0,0 0,0 1,0-1,-1 0,0 0,1 0,-1 1,0-1,-1 0,1 0,0 0,-1-1,0 1,1 0,-1-1,0 1,0-1,-1 1,1-1,-1 0,1 0,-1 0,1 0,-1-1,0 1,0-1,0 1,0-1,0 0,0 0,0 0,0-1,-1 1,1-1,-6 0,14 1,1-1,-1 0,0-1,1 1,-1-1,0 0,0-1,0 1,0-1,0 0,0 0,0 0,4-4,-7 5,0 0,-1 0,1 0,-1-1,0 1,1-1,-1 1,0-1,0 1,0-1,0 1,0-1,0 0,-1 0,1 0,0 1,-1-1,0 0,1 0,-1 0,0 0,0 0,0 0,0 0,0 1,0-1,-1 0,1 0,-1 0,1 0,-1 0,0 1,0-1,0 0,1 1,-2-1,1 0,0 1,-2-3,1 2,1 0,-1 1,0-1,0 0,0 0,0 1,0-1,-1 1,1 0,-4-2,-9-2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13.9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33,'2'7,"0"0,0 1,1-1,0 0,0 0,0 0,1 0,0-1,9 11,6 11,25 70,-36-76,1-1,1-1,0 1,1-2,28 36,-38-53,0-1,0 0,0 0,0 1,0-1,1 0,-1 0,0 0,0 0,1-1,-1 1,1 0,-1 0,1-1,-1 1,1-1,-1 0,1 1,0-1,-1 0,1 0,0 0,-1 0,1 0,-1 0,3-1,-1 0,0-1,-1 1,0-1,1 0,-1 0,0 0,0 0,0 0,0 0,0 0,0-1,-1 1,3-5,2-6,0 0,-1 0,-1 0,0-1,2-15,0-53,3-17,-7 90,0 1,0 0,1-1,0 1,0 0,1 1,0-1,0 0,7-8,-10 15,0 0,0-1,1 1,-1 0,0 0,1 0,-1 0,0 0,1 0,-1 0,1 1,0-1,2-1,6 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14.5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217 8,'1'-1,"-1"1,0 0,0-1,0 1,0 0,-1 0,1-1,0 1,0 0,0 0,0-1,0 1,0 0,0 0,0-1,0 1,-1 0,1 0,0-1,0 1,0 0,-1 0,1 0,0-1,0 1,0 0,-1 0,1 0,0 0,0 0,-1 0,1-1,0 1,0 0,-1 0,1 0,0 0,-1 0,1 0,0 0,-1 0,-15 6,-14 12,29-18,-28 24,-44 42,26-22,33-31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15.0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5,'0'0,"0"-1,0 1,0 0,0 0,0 0,0-1,0 1,0 0,0 0,0 0,1-1,-1 1,0 0,0 0,0 0,0 0,0 0,0-1,1 1,-1 0,0 0,0 0,0 0,0 0,0 0,1 0,-1-1,0 1,0 0,0 0,1 0,-1 0,0 0,0 0,0 0,1 0,-1 0,0 0,0 0,0 0,0 0,1 0,-1 0,0 0,1 1,13 4,11 11,1 6,30 31,15 13,-8-21,-50-38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3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23 108 0 0,'-25'-10'6541'0'0,"11"7"-4820"0"0,1 0-1 0 0,-1 0 1 0 0,-18 0 0 0 0,14 3-481 0 0,-1 0 0 0 0,0 1 0 0 0,-36 6 0 0 0,51-6-1019 0 0,0 0 0 0 0,1 0 0 0 0,-1 0 0 0 0,0 0 0 0 0,1 1 0 0 0,-1-1 0 0 0,0 1 0 0 0,1 0 0 0 0,0 0 0 0 0,-1 1 0 0 0,1-1 0 0 0,0 0 0 0 0,0 1 0 0 0,-4 4 0 0 0,6-5-123 0 0,0 0 1 0 0,0 0 0 0 0,0 0-1 0 0,0 0 1 0 0,1 1-1 0 0,-1-1 1 0 0,0 0 0 0 0,1 0-1 0 0,0 0 1 0 0,-1 1 0 0 0,1-1-1 0 0,0 0 1 0 0,0 0-1 0 0,0 1 1 0 0,0-1 0 0 0,1 0-1 0 0,-1 0 1 0 0,1 0 0 0 0,-1 1-1 0 0,1-1 1 0 0,0 0-1 0 0,0 0 1 0 0,0 0 0 0 0,0 0-1 0 0,2 3 1 0 0,6 9 149 0 0,1-1 1 0 0,1 0-1 0 0,0-1 0 0 0,0 0 1 0 0,17 12-1 0 0,21 24 275 0 0,-36-34-394 0 0,16 19 118 0 0,-28-31-233 0 0,1 0 1 0 0,0 1 0 0 0,-1-1 0 0 0,0 1 0 0 0,1 0-1 0 0,-1-1 1 0 0,0 1 0 0 0,-1 0 0 0 0,1 0 0 0 0,0 0-1 0 0,0 5 1 0 0,-1-7 2 0 0,-13 10 15 0 0,8-9-28 0 0,0 0 0 0 0,0 0 0 0 0,0-1 1 0 0,0 0-1 0 0,0 0 0 0 0,-1 0 0 0 0,1-1 0 0 0,0 0 1 0 0,0 0-1 0 0,-1 0 0 0 0,1-1 0 0 0,0 1 1 0 0,-6-3-1 0 0,-10 1 5 0 0,-6 0-12 0 0,0-1-1 0 0,-30-8 0 0 0,13-4-3078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16.8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 20,'-3'0,"2"0,4 0,5 0,4 0,3 0,3 0,0 0,2 0,-1 0,0-3,0-1,0 0,0 1,-1 0,1 2,-1 0,-3 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17.1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0,'0'3,"3"2,4-2,4 1,4-2,1-1,3 0,-1-1,2 0,-1 0,0 0,-3 3,-2 1,-2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18.2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55,'33'-2,"-1"-2,1-1,33-11,68-10,-120 24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19.0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149 279,'1'2,"1"0,-1 1,0-1,0 1,0-1,0 1,-1-1,1 1,-1 0,1-1,-1 1,0 0,0-1,0 1,0 0,0-1,-2 6,-12 49,11-50,-56 142,40-107,-28 89,88-282,25-110,-56 209,-2-2,-2 1,-2-57,-4 108,-1 0,1 1,0-1,0 0,0 0,0 1,0-1,1 0,-1 1,0-1,1 1,-1-1,1 0,0 1,-1-1,1 1,0-1,2-2,-2 4,0 0,0 0,-1 0,1 0,0 0,0 0,0 0,0 0,-1 0,1 0,0 0,0 0,0 1,0-1,-1 0,1 0,0 1,0-1,-1 1,1-1,0 1,-1-1,1 1,0-1,0 2,6 5,0 0,-1 1,0 0,0 0,5 10,27 61,39 109,16 39,-70-189,-22-36,-1-1,1 0,0 0,-1 0,1 0,0 0,0 0,0 0,0 0,0 0,0 0,0 0,0-1,0 1,0 0,0-1,0 1,0-1,1 1,-1-1,0 1,1-1,-1 0,0 0,0 0,1 0,-1 0,0 0,2 0,-2-1,0 1,-1-1,1 0,-1 0,1 1,-1-1,1 0,-1 0,0 0,1 0,-1 1,0-1,0 0,0 0,1 0,-1 0,0 0,0 0,0 0,-1 0,1 0,0 1,0-1,0 0,-1 0,1 0,0 0,-1 0,1 1,-1-2,-16-25,8 17,-1 1,-1 1,0 0,0 0,0 1,-1 0,0 1,-1 0,-23-7,3 4,-1 0,-58-6,92 15,-89-5,83 5,0 0,0 1,0 0,0 0,0 0,1 1,-1 0,0 0,1 0,-1 1,1 0,-7 4,11-6,1 0,-1 0,0 0,1-1,-1 1,1 0,-1 0,1 0,-1 0,1 0,0 0,0 0,-1 0,1 0,0 0,0 0,0 0,0 0,0 0,0 0,0 0,1 1,-1-1,0 0,0 0,1 0,-1-1,1 1,-1 0,1 0,-1 0,1 0,0 0,-1 0,1-1,0 1,0 0,-1-1,1 1,0 0,0-1,0 1,0-1,0 1,0-1,0 0,0 1,2-1,13 7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19.6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 0,'-4'3,"-3"1,2 4,5-1,3-4,-3-2,-4-5,-2 1,1 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20.1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1 177,'0'0,"0"-1,0 1,0 0,0 0,-1 0,1-1,0 1,0 0,0 0,0 0,0-1,0 1,0 0,0 0,0 0,0-1,0 1,0 0,0 0,1-1,-1 1,0 0,0 0,0 0,0-1,0 1,0 0,0 0,1 0,-1 0,0-1,0 1,0 0,0 0,1 0,-1 0,0 0,0 0,0 0,1-1,-1 1,0 0,0 0,0 0,1 0,-1 0,0 0,1 0,9 10,7 18,18 43,3-1,2-2,4-2,58 68,-94-124,32 31,-38-39,1 0,-1 0,1 0,-1 0,1 0,0-1,-1 1,1-1,0 0,0 0,0 0,0 0,0-1,6 1,-8-1,0-1,0 1,1-1,-1 0,0 1,0-1,0 0,1 0,-1 0,0 0,0 0,0 0,-1 0,1 0,0 0,0 0,-1-1,1 1,0 0,-1 0,1-1,-1 1,0 0,1-1,-1 1,0-1,0 1,0 0,0-3,1-49,-1 42,-4-128,5-140,11 191,-10 81,-1 1,1 0,0-1,0 1,1 0,0 0,0 0,0 0,1 1,0-1,4-4,-7 9,0 1,0-1,0 0,0 1,-1-1,1 1,0-1,1 1,-1 0,0-1,0 1,0 0,0 0,0 0,0 0,2 0,6 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20.5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276 0,'-1'6,"0"0,-1 1,1-1,-1 0,-1 0,1-1,-1 1,0 0,0-1,-1 0,1 0,-1 0,-1 0,-6 6,-10 10,-38 27,13-10,28-22,-1 0,-33 19,39-28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4:20.8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1,'58'73,"-26"-30,18 15,107 95,-132-136,-14-12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26.7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2 103,'-2'-16,"2"-12,8 25,9 16,-5 2,0 0,-2 0,0 2,0-1,-2 1,8 18,12 25,157 283,-184-342,-1 0,1 0,-1 1,1-1,-1 0,1 0,0 0,0 1,0-1,-1 0,1 0,0 0,0 0,0-1,0 1,1 0,-1 0,0-1,0 1,0 0,1-1,-1 0,0 1,1-1,0 1,0-2,-1 1,0-1,1 0,-1 0,0 1,1-1,-1 0,0 0,0 0,0 0,0 0,0-1,0 1,0 0,0 0,0-1,-1 1,2-2,5-14,-1 1,8-34,-12 41,20-67,3 1,3 1,69-128,-88 187,-8 10,2 0,-1 0,0 1,1-1,0 1,0-1,0 1,1 0,-1 0,1 1,0-1,0 1,1 0,6-5,3 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27.2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252 8,'0'0,"0"-1,0 1,0 0,0 0,0-1,0 1,0 0,0-1,0 1,0 0,0 0,-1-1,1 1,0 0,0 0,0-1,0 1,0 0,-1 0,1 0,0-1,0 1,0 0,-1 0,1 0,0-1,0 1,-1 0,1 0,0 0,0 0,-1 0,1 0,0 0,-1 0,1 0,0 0,0-1,-1 1,1 1,-16 3,-14 14,30-18,-31 24,1 1,-48 54,33-33,37-36,1-1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3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1092 0 0,'-18'6'7847'0'0,"17"-5"-7434"0"0,0 0 0 0 0,0 0-1 0 0,0 0 1 0 0,0 0 0 0 0,0 0 0 0 0,0 0 0 0 0,1 0 0 0 0,-1 0-1 0 0,0 0 1 0 0,1 0 0 0 0,-1 0 0 0 0,0 0 0 0 0,1 1 0 0 0,-1-1 0 0 0,1 0-1 0 0,0 0 1 0 0,-1 1 0 0 0,1-1 0 0 0,0 0 0 0 0,0 1 0 0 0,0-1 0 0 0,0 0-1 0 0,0 2 1 0 0,1 0 52 0 0,-1 0 0 0 0,1 0 0 0 0,0-1 0 0 0,0 1 0 0 0,0 0 0 0 0,0-1 0 0 0,1 1 0 0 0,-1-1 0 0 0,1 1 0 0 0,2 3 0 0 0,-1-3-100 0 0,-1 0 1 0 0,1 0-1 0 0,0 0 1 0 0,0 0 0 0 0,0 0-1 0 0,0-1 1 0 0,1 1-1 0 0,-1-1 1 0 0,1 0-1 0 0,-1 0 1 0 0,1 0-1 0 0,0-1 1 0 0,0 1 0 0 0,0-1-1 0 0,7 2 1 0 0,-10-3 46 0 0,2-3 170 0 0,-2 3-558 0 0,-1-1-1 0 0,1 1 1 0 0,-1 0-1 0 0,1-1 1 0 0,-1 1-1 0 0,1 0 1 0 0,-1-1-1 0 0,0 1 1 0 0,1 0-1 0 0,-1-1 1 0 0,1 1-1 0 0,-1-1 1 0 0,0 1-1 0 0,1 0 1 0 0,-1-1-1 0 0,0 1 1 0 0,0-1-1 0 0,1 1 1 0 0,-1-1-1 0 0,0 1 0 0 0,0-1 1 0 0,0 0-1 0 0,0 1 1 0 0,0-1-1 0 0,0 1 1 0 0,1-1-1 0 0,-2 0 1 0 0,1-1-137 0 0,0 1 0 0 0,0-1-1 0 0,-1 1 1 0 0,1-1 0 0 0,-1 1 0 0 0,1-1 0 0 0,-1 1 0 0 0,0 0-1 0 0,1-1 1 0 0,-1 1 0 0 0,0 0 0 0 0,0-1 0 0 0,0 1-1 0 0,0 0 1 0 0,0 0 0 0 0,0 0 0 0 0,0 0 0 0 0,-1 0 0 0 0,0-1-1 0 0,-18-8-6233 0 0,14 7 2333 0 0,0 0 785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27.6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20,'0'0,"0"-1,0 0,0 0,0 1,0-1,0 0,0 0,0 1,0-1,1 0,-1 0,0 1,0-1,1 0,-1 1,0-1,1 0,-1 1,1-1,-1 0,1 1,-1-1,1 1,-1-1,1 1,0-1,-1 1,1 0,1-1,21 5,20 25,-20-5,18 21,2-2,2-2,81 57,-86-74,-28-20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28.1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19,'47'1,"41"-1,129-15,-163 11,-38 3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28.4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 1,'-3'0,"-4"3,2 1,5 0,6-1,4-1,5 0,2-2,2 1,0-1,1-1,-1 1,0 0,0 0,0 0,-4-3,0-1,-4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30.5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 15,'-3'0,"2"0,4 0,5 0,5 0,2 0,2 0,2 0,3 0,2 0,-1 0,-1-3,0-1,-2 0,-1 1,0 4,-1 1,-3 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31.0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0 137,'3'1,"-1"-1,1 1,-1 0,0 0,1 0,-1 1,0-1,1 0,-1 1,0 0,0-1,0 1,-1 0,1 0,0 0,-1 0,1 0,-1 0,2 4,25 50,-25-50,30 78,-25-57,2-1,0-1,2 0,1 0,1-1,1-1,19 23,-33-45,0 1,0-1,0 1,0-1,0 0,0 1,1-1,-1 0,0 0,1 0,-1 0,1 0,0 0,-1-1,1 1,0 0,-1-1,1 1,0-1,-1 0,1 0,0 1,0-1,0 0,-1-1,1 1,0 0,0 0,-1-1,1 1,0-1,-1 1,1-1,0 0,-1 0,1 0,-1 0,1 0,-1 0,0 0,1 0,-1 0,0-1,0 1,0 0,0-1,0 1,2-4,4-8,-1 0,0-1,0 0,5-23,-8 27,19-69,-8 23,3 0,1 2,4 0,31-58,-52 111,0-1,0 0,0 0,0 1,1-1,-1 1,0-1,1 1,-1 0,1-1,0 1,3-2,-4 3,0 0,0-1,0 1,0 0,0 0,1 0,-1 0,0 1,0-1,0 0,0 0,0 1,0-1,0 0,0 1,0-1,0 1,0-1,0 1,0 0,0-1,-1 1,1 0,1 1,8 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31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368 95,'-6'-5,"-1"1,1-1,-1 1,0 0,0 1,-1-1,1 1,-1 1,1-1,-1 2,0-1,0 1,0 0,0 0,0 1,0 0,0 1,0-1,0 2,-10 2,0 0,0 0,1 2,-1 0,1 1,0 1,1 0,-27 19,40-25,1-1,-1 1,1 0,0 0,0-1,-1 2,1-1,1 0,-1 0,0 1,0-1,1 1,0-1,-1 1,1 0,0-1,0 1,1 0,-1 0,0 5,1-6,1 1,-1 0,1-1,0 1,0-1,0 1,1-1,-1 0,0 1,1-1,0 0,-1 0,1 0,0 0,0 0,0 0,4 2,5 3,1 0,-1-1,1 0,0-1,0 0,1-1,22 4,-19-5,1-1,-1-1,1-1,-1 0,1-1,-1-1,1 0,24-7,-37 8,0 0,0-1,-1 1,1-1,0 0,-1 0,1 0,-1 0,0-1,0 0,0 1,0-1,0 0,0 0,-1 0,1-1,-1 1,0-1,0 1,-1-1,1 0,-1 0,1 1,-1-1,0 0,-1 0,1 0,-1 0,1 0,-1-1,-1 1,1 0,0 0,-1 0,0 0,0 0,0 0,-1 1,-2-6,0 0,0 0,-1 1,0 0,0 0,-1 0,0 1,-1 0,1 0,-1 1,0 0,-1 0,0 0,0 1,0 0,-1 1,1 0,-1 0,0 1,0 0,0 0,-1 1,1 0,0 1,-14-1,7 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31.9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0,'0'1,"1"0,0 0,-1 0,1 0,-1 0,1 0,0-1,0 1,0 0,-1 0,1-1,0 1,0 0,0-1,0 1,0-1,0 1,0-1,0 0,0 1,0-1,0 0,1 0,-1 0,0 0,0 0,1 0,41 3,-36-3,70 3,720 14,-725-17,-16 2,0-3,0-2,96-18,-127 12,-20 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33.0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217 307,'-1'5,"0"-1,-1 1,0-1,0 0,0 0,-1 0,1 0,-6 6,-4 8,-142 273,134-262,12-24,11-22,41-129,45-135,-66 217,-9 21,36-73,-49 115,-1-1,1 0,0 1,-1-1,1 1,0 0,0-1,0 1,0 0,0 0,1-1,-1 1,0 0,0 0,1 0,-1 0,1 1,-1-1,1 0,-1 0,1 1,-1-1,1 1,-1 0,1-1,2 1,-2 1,0-1,0 1,0 0,1 0,-1 1,0-1,0 0,-1 0,1 1,0 0,0-1,-1 1,1 0,-1 0,3 3,5 10,-1 0,0 0,9 30,9 33,-8-18,32 66,-42-109,1 0,0-1,1 0,1-1,0 0,1 0,1-1,20 17,-26-27,0 1,0-1,1 0,14 5,6-6,-28-3,1 0,0-1,0 1,-1 0,1-1,0 1,-1-1,1 1,-1-1,1 1,0-1,-1 1,1-1,-1 1,1-1,-1 0,0 1,1-1,-1 0,0 0,1 1,-1-1,0 0,0 0,0 1,1-1,-1 0,0 0,0-1,-1-1,0-1,1 1,-1 0,-1 0,1-1,0 1,-1 0,1 0,-1 0,0 1,0-1,0 0,-1 1,1-1,0 1,-1 0,0-1,1 1,-6-2,-6-5,0 0,-26-10,19 11,-1 1,0 2,-1 0,1 1,-1 1,0 1,0 1,0 1,0 1,1 1,-1 1,0 1,1 1,0 1,-41 17,47-17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9:13.6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0,'4'1,"0"0,0 0,0 0,0 0,0 1,0-1,0 1,0 0,6 5,53 29,-33-20,52 20,-50-23,39 22,-69-34,0 1,0-1,-1 0,1 1,0 0,-1-1,1 1,-1 0,0 0,1 0,-1 0,0 0,0 0,0 0,0 0,-1 0,1 1,-1-1,1 0,-1 0,0 1,0-1,0 0,0 1,0-1,0 0,-1 1,1-1,-1 0,1 0,-1 0,0 1,-2 2,-4 10,0 1,-2-1,-17 23,5-6,14-19,0 0,2 1,-1-1,2 1,0 1,-4 24,8-31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9:15.6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56,'166'-15,"-63"9,-73 5,58-7,-62 4,47 0,-50 4,0-2,42-7,-34 4,-17 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0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100 285 76 0 0,'-3'2'400'0'0,"1"0"0"0"0,-1 1 1 0 0,0-1-1 0 0,1 1 0 0 0,0-1 0 0 0,0 1 0 0 0,0 0 0 0 0,0 0 1 0 0,0 0-1 0 0,0 0 0 0 0,1 0 0 0 0,0 0 0 0 0,-1 1 1 0 0,0 5-1 0 0,-11 56 4282 0 0,10-47-3667 0 0,-3 10 907 0 0,3-15-254 0 0,1-1 1 0 0,-2 23-1 0 0,5-35-1568 0 0,-1 1 1 0 0,0-1-1 0 0,0 0 1 0 0,0 1-1 0 0,0-1 1 0 0,0 0-1 0 0,0 1 0 0 0,0-1 1 0 0,0 1-1 0 0,0-1 1 0 0,0 0-1 0 0,0 1 1 0 0,0-1-1 0 0,0 0 1 0 0,0 1-1 0 0,-1-1 0 0 0,1 0 1 0 0,0 1-1 0 0,0-1 1 0 0,0 0-1 0 0,0 1 1 0 0,-1-1-1 0 0,1 0 0 0 0,0 1 1 0 0,0-1-1 0 0,-1 0 1 0 0,1 0-1 0 0,-1 1 1 0 0,-5-8 1255 0 0,-5-17-524 0 0,4-8-461 0 0,2 0 1 0 0,2 0-1 0 0,0 0 0 0 0,4-51 1 0 0,1 63-302 0 0,0 0 1 0 0,2-1 0 0 0,0 1 0 0 0,1 0 0 0 0,1 1-1 0 0,1-1 1 0 0,1 1 0 0 0,13-24 0 0 0,-17 37-56 0 0,1 1-1 0 0,-1-1 1 0 0,1 1 0 0 0,0 0 0 0 0,1 1-1 0 0,-1-1 1 0 0,1 1 0 0 0,0 0 0 0 0,0 0 0 0 0,0 1-1 0 0,0 0 1 0 0,1 0 0 0 0,-1 0 0 0 0,1 1 0 0 0,0 0-1 0 0,9-2 1 0 0,-12 4-10 0 0,0-1 1 0 0,0 1-1 0 0,0-1 0 0 0,0 1 0 0 0,1 0 0 0 0,-1 1 1 0 0,0-1-1 0 0,0 1 0 0 0,0 0 0 0 0,0 0 0 0 0,0 0 1 0 0,6 3-1 0 0,-7-2-2 0 0,0-1 0 0 0,-1 1-1 0 0,1 0 1 0 0,-1 0 0 0 0,0 0 0 0 0,1 0 0 0 0,-1 0 0 0 0,0 1 0 0 0,0-1-1 0 0,-1 1 1 0 0,1-1 0 0 0,0 1 0 0 0,-1 0 0 0 0,0 0 0 0 0,0-1 0 0 0,1 1-1 0 0,-1 0 1 0 0,0 5 0 0 0,0-1 1 0 0,0-1-1 0 0,-1 0 1 0 0,0 1-1 0 0,0-1 1 0 0,-1 0 0 0 0,0 0-1 0 0,0 1 1 0 0,0-1-1 0 0,-1 0 1 0 0,0 0 0 0 0,0 0-1 0 0,0 0 1 0 0,-1-1-1 0 0,0 1 1 0 0,0-1-1 0 0,0 1 1 0 0,-1-1 0 0 0,-5 7-1 0 0,-4 2 16 0 0,0 0 0 0 0,0 0-1 0 0,-2-2 1 0 0,-27 21-1 0 0,9-15 15 0 0,26-15-31 0 0,0 1 0 0 0,0 0 0 0 0,1 0 0 0 0,-1 0 0 0 0,1 1 0 0 0,-9 9-1 0 0,14-14-1 0 0,1 1-1 0 0,0-1 0 0 0,-1 1 1 0 0,1-1-1 0 0,0 1 0 0 0,-1-1 1 0 0,1 1-1 0 0,0-1 0 0 0,0 1 1 0 0,0 0-1 0 0,-1-1 0 0 0,1 1 0 0 0,0-1 1 0 0,0 1-1 0 0,0 0 0 0 0,0-1 1 0 0,0 1-1 0 0,0 0 0 0 0,0-1 1 0 0,0 1-1 0 0,1-1 0 0 0,-1 1 0 0 0,0 0 1 0 0,0-1-1 0 0,0 1 0 0 0,1-1 1 0 0,-1 1-1 0 0,0-1 0 0 0,1 1 1 0 0,0 0-1 0 0,11 11-16 0 0,15 5 102 0 0,38 16 0 0 0,-47-25 96 0 0,-1 0-1 0 0,0 2 1 0 0,0 0-1 0 0,-1 0 0 0 0,0 2 1 0 0,27 25-1 0 0,-38-31-348 0 0,7 10-2127 0 0,3-12-10262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3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55 202 5637 0 0,'0'0'256'0'0,"0"0"0"0"0,0-1 0 0 0,-2-1 1792 0 0,1 2-1792 0 0,1-1 0 0 0,0 1 0 0 0,-1 0 0 0 0,1 0 0 0 0,0 0 0 0 0,-1 0 0 0 0,1-1 0 0 0,0 1 0 0 0,-1 0 0 0 0,1 0 0 0 0,-1 0 0 0 0,1 0 0 0 0,0 0 0 0 0,-1 0 0 0 0,1 0 0 0 0,0 0 1 0 0,-1 0-1 0 0,1 0 0 0 0,-1 0 0 0 0,1 0 0 0 0,0 0 0 0 0,-1 0 0 0 0,1 0 0 0 0,0 1 0 0 0,-1-1 0 0 0,1 0 0 0 0,-1 0 0 0 0,-6 18 3740 0 0,2 29-2584 0 0,5-43-730 0 0,-4 62 1110 0 0,-7 243 5795 0 0,11-309-7576 0 0,0 0 0 0 0,0 0 0 0 0,0 0 0 0 0,0 0 0 0 0,0 0 0 0 0,0 0 0 0 0,0 0 0 0 0,0 0 0 0 0,0 0 0 0 0,0 0 0 0 0,0 0 0 0 0,0 0 0 0 0,0 0 0 0 0,0 0 0 0 0,-1 0 0 0 0,1 0 0 0 0,0 0 0 0 0,0 0 0 0 0,0 0 0 0 0,0 0 1 0 0,0 0-1 0 0,0 0 0 0 0,0 0 0 0 0,0 0 0 0 0,0 0 0 0 0,0 0 0 0 0,0 0 0 0 0,0 0 0 0 0,0 0 0 0 0,0 0 0 0 0,0 0 0 0 0,-4-13 555 0 0,-2-21 191 0 0,3-10-757 0 0,3-1 0 0 0,1 1 0 0 0,3 0 0 0 0,1-1 0 0 0,17-63 0 0 0,-16 88 0 0 0,0 1 0 0 0,2 0 0 0 0,0 1 0 0 0,1 0 0 0 0,1 0 0 0 0,13-18 0 0 0,-14 25 0 0 0,0 0 0 0 0,1 1 0 0 0,0 0 0 0 0,0 0 0 0 0,1 1 0 0 0,0 0 0 0 0,1 1 0 0 0,0 1 0 0 0,21-11 0 0 0,-27 15 0 0 0,1 1 0 0 0,-1 0 0 0 0,1 0 0 0 0,-1 1 0 0 0,1-1 0 0 0,-1 1 0 0 0,1 1 0 0 0,0-1 0 0 0,-1 1 0 0 0,1 1 0 0 0,11 1 0 0 0,-16-2 0 0 0,0 0 0 0 0,0 1 0 0 0,1 0 0 0 0,-1-1 0 0 0,0 1 0 0 0,0 0 0 0 0,0 0 0 0 0,0 0 0 0 0,0 0 0 0 0,-1 0 0 0 0,1 1 0 0 0,0-1 0 0 0,-1 1 0 0 0,1-1 0 0 0,0 1 0 0 0,-1-1 0 0 0,0 1 0 0 0,1 0 0 0 0,-1 0 0 0 0,0 0 0 0 0,0 0 0 0 0,0 0 0 0 0,0 0 0 0 0,0 0 0 0 0,-1 0 0 0 0,1 0 0 0 0,-1 0 0 0 0,1 0 0 0 0,-1 0 0 0 0,0 1 0 0 0,1-1 0 0 0,-1 0 0 0 0,0 0 0 0 0,-1 0 0 0 0,1 1 0 0 0,0-1 0 0 0,-1 0 0 0 0,0 3 0 0 0,-3 7-59 0 0,1 0 0 0 0,-2-1 0 0 0,1 0 0 0 0,-2 0 1 0 0,1 0-1 0 0,-1-1 0 0 0,-1 0 0 0 0,0 0 0 0 0,-1-1 0 0 0,1 1 0 0 0,-2-2 0 0 0,-12 12 0 0 0,-3 0-155 0 0,-1 0 0 0 0,-1-2 0 0 0,-42 23 0 0 0,40-27-17 0 0,17-9-21 0 0,0 1 0 0 0,1 0 0 0 0,-19 13 0 0 0,29-18 240 0 0,0 0 0 0 0,0-1 0 0 0,0 1 0 0 0,0-1-1 0 0,0 1 1 0 0,0-1 0 0 0,0 1 0 0 0,0 0 0 0 0,0-1 0 0 0,0 1 0 0 0,1-1-1 0 0,-1 1 1 0 0,0-1 0 0 0,0 1 0 0 0,1-1 0 0 0,-1 1 0 0 0,0-1 0 0 0,1 1-1 0 0,-1-1 1 0 0,1 0 0 0 0,-1 1 0 0 0,1-1 0 0 0,-1 0 0 0 0,0 1 0 0 0,1-1-1 0 0,-1 0 1 0 0,1 1 0 0 0,0-1 0 0 0,0 0 0 0 0,-1 1 10 0 0,11 5 14 0 0,1 0 1 0 0,0-1-1 0 0,0 0 0 0 0,13 3 0 0 0,13 5 108 0 0,7 6 358 0 0,64 35 0 0 0,-94-45-293 0 0,-2 0 1 0 0,1 1 0 0 0,-1 0-1 0 0,-1 1 1 0 0,1 1-1 0 0,-2-1 1 0 0,0 2-1 0 0,12 16 1 0 0,-4 0-2651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9:17.3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0 131,'1'-1,"0"-1,-1 1,1 0,-1 1,1-1,0 0,0 0,0 0,-1 0,1 0,0 1,0-1,0 0,0 1,0-1,0 1,0-1,1 1,-1 0,0-1,0 1,2 0,35-9,-27 7,60-11,-52 11,0-1,0-1,24-8,-37 9,0 0,0 0,0 0,0 0,-1-1,1 0,-1 0,0-1,-1 1,1-1,-1 0,1 0,4-10,-9 15,0 0,0 0,0 0,0-1,0 1,0 0,0 0,0 0,0 0,0-1,1 1,-1 0,0 0,0 0,0 0,0 0,0-1,0 1,0 0,0 0,1 0,-1 0,0 0,0 0,0 0,0-1,0 1,1 0,-1 0,0 0,0 0,0 0,0 0,0 0,1 0,-1 0,0 0,0 0,0 0,0 0,1 0,-1 0,0 0,0 0,0 0,0 0,1 0,-1 0,0 1,0-1,0 0,0 0,0 0,1 0,-1 0,0 0,0 1,4 15,-3 47,1-6,8 1,24 81,-30-126,-2-6,0-1,0 1,0 0,-1 0,0 0,0 12,-1-18,0 1,-1 0,1 0,-1-1,1 1,-1 0,0-1,0 1,1-1,-1 1,0-1,0 1,-1-1,1 0,0 1,0-1,-1 0,1 0,0 0,-1 0,1 0,-1 0,0 0,1-1,-1 1,0-1,1 1,-1-1,0 1,1-1,-4 0,-47 6,35-5,0 1,0 0,-27 9,43-12,1 1,0 0,0 0,0 0,0 0,-1 0,1 0,0 0,0 0,0 0,0 0,-1 0,1 0,0 0,0 0,0 0,0 0,-1 0,1 0,0 1,0-1,0 0,0 0,-1 0,1 0,0 0,0 0,0 0,0 1,0-1,0 0,-1 0,1 0,0 0,0 0,0 1,0-1,0 0,0 0,0 0,0 0,0 1,0-1,0 0,0 0,0 0,0 0,0 1,0-1,0 0,0 0,0 0,0 1,0-1,0 0,0 0,0 0,1 1,13 3,23-3,-27-2,25-5,55-3,-74 9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9:17.7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191 5,'0'-3,"0"2,-3 1,-4 4,-5 4,-2 5,-3 2,-1 2,-1 1,0-2,3-1,1-3,3 0,1-2,2 0,-1 1,2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9:18.1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0,'3'1,"0"0,0 0,0 0,0 0,0 0,0 0,0 1,-1 0,1-1,-1 1,1 0,-1 0,4 5,28 32,1 11,-15-21,1-1,1 0,1-2,34 30,-48-49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9:22.5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10,'7'4,"0"0,1 0,-1-1,1 0,0-1,0 0,0 0,0-1,1 0,9 0,6 2,-8 0,1-2,0 0,0-1,29-3,-38 2,0 0,0-1,0 0,0 0,-1-1,1 0,-1 0,1-1,-1 0,0 0,10-9,-19 78,2-12,3 1,1-1,3 0,21 78,-27-129,-1-1,0 1,0-1,0 1,0-1,0 1,0 0,0-1,-1 1,1-1,0 1,-1-1,1 1,-1-1,0 1,1-1,-1 0,0 1,0-1,0 0,0 0,0 1,0-1,0 0,-1 0,1 0,0 0,-1-1,1 1,0 0,-1-1,1 1,-1 0,1-1,-1 0,1 1,-1-1,1 0,-1 0,-2 0,-11 2,0-1,0-1,-22-2,21 1,-96 0,317 1,-190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9:22.9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252 0,'-13'11,"0"-1,0-1,-23 12,-1 2,25-15,-7 4,0 1,1 0,0 2,-29 31,40-37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9:23.3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0,'3'0,"2"3,2 5,3 3,4 4,2 1,1 3,2-1,-1-2,-2-1,-1-2,-3-2,0-1,-3-1,1 0,-2 0,-2-1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9:21.2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0,'36'29,"0"-1,2-2,1-2,59 27,-12-5,-85-46,1 1,-1 0,1 0,-1 0,0 0,1 0,-1 0,0 0,0 1,0-1,0 0,0 1,0-1,0 1,0-1,-1 1,1-1,0 1,-1 0,1-1,-1 1,0 0,0-1,1 1,-1 0,0-1,0 1,-1 0,1-1,0 1,-1 0,1-1,-1 1,1 0,-1-1,0 1,-1 2,-4 7,-1-1,-1 1,1-1,-13 12,-1 2,-34 41,46-54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9:24.2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1,'51'1,"83"12,69 6,-19-1,-149-15,54-1,-66-2,-8-1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1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68 332 0 0,'-1'-19'2800'0'0,"0"15"-1803"0"0,1 0 0 0 0,-1 1-1 0 0,1-1 1 0 0,0 0 0 0 0,0 1 0 0 0,0-1 0 0 0,1 0-1 0 0,-1 0 1 0 0,1 1 0 0 0,0-1 0 0 0,2-4 2312 0 0,-1 10-3055 0 0,-1 1-1 0 0,0-1 0 0 0,1 1 1 0 0,-1 0-1 0 0,0-1 0 0 0,0 1 1 0 0,-1 0-1 0 0,1-1 0 0 0,0 1 1 0 0,-1 3-1 0 0,5 385 5830 0 0,-5-116-4017 0 0,4-161-311 0 0,20 125 1 0 0,-18-219-1251 0 0,-5-17-221 0 0,-4-10-159 0 0,-1 3-125 0 0,1 0 0 0 0,-1 0 0 0 0,1 1 0 0 0,-1 0 0 0 0,0-1 0 0 0,-1 1 0 0 0,1 0 0 0 0,0 1 0 0 0,-1-1 0 0 0,-9-3 0 0 0,8 4 0 0 0,-17-9 0 0 0,0 3 0 0 0,-1 0 0 0 0,0 1 0 0 0,0 1 0 0 0,-1 1 0 0 0,0 1 0 0 0,1 2 0 0 0,-33 0 0 0 0,13 3 0 0 0,-1 2 0 0 0,1 2 0 0 0,-78 20 0 0 0,103-20 0 0 0,0 1 0 0 0,0 1 0 0 0,0 0 0 0 0,1 1 0 0 0,-34 22 0 0 0,42-23 0 0 0,1 0 0 0 0,0 1 0 0 0,0 0 0 0 0,1 0 0 0 0,0 1 0 0 0,0 0 0 0 0,1 0 0 0 0,0 1 0 0 0,0 0 0 0 0,1 0 0 0 0,-6 16 0 0 0,6-10 0 0 0,1 0 0 0 0,1 1 0 0 0,0 0 0 0 0,1 0 0 0 0,1 0 0 0 0,1 0 0 0 0,0 1 0 0 0,1-1 0 0 0,1 0 0 0 0,1 0 0 0 0,0 1 0 0 0,1-2 0 0 0,1 1 0 0 0,1 0 0 0 0,0-1 0 0 0,1 1 0 0 0,9 16 0 0 0,-2-8 0 0 0,0-1 0 0 0,1 0 0 0 0,2-1 0 0 0,0-1 0 0 0,2-1 0 0 0,0 0 0 0 0,1-1 0 0 0,1-1 0 0 0,1-1 0 0 0,24 15 0 0 0,-19-16 0 0 0,1-2 0 0 0,0-1 0 0 0,2-1 0 0 0,-1-1 0 0 0,2-2 0 0 0,-1-1 0 0 0,1-1 0 0 0,0-2 0 0 0,1-1 0 0 0,32 2 0 0 0,-15-5 0 0 0,0-3 0 0 0,0-1 0 0 0,0-2 0 0 0,-1-2 0 0 0,83-23 0 0 0,-92 18 0 0 0,-1-2 0 0 0,-1-1 0 0 0,0-2 0 0 0,0-2 0 0 0,51-34 0 0 0,-66 37 0 0 0,-1 0 0 0 0,0-1 0 0 0,-1-1 0 0 0,-1-1 0 0 0,-1-1 0 0 0,0 0 0 0 0,-2-2 0 0 0,0 1 0 0 0,20-38 0 0 0,-32 51 0 0 0,0 0 0 0 0,0 0 0 0 0,-1 0 0 0 0,0 0 0 0 0,0 0 0 0 0,0 0 0 0 0,-1 0 0 0 0,0-1 0 0 0,-1 1 0 0 0,0-1 0 0 0,0 1 0 0 0,0-1 0 0 0,-1 1 0 0 0,-2-8 0 0 0,0 4 0 0 0,0 0 0 0 0,-1 1 0 0 0,-1 0 0 0 0,0 0 0 0 0,0 0 0 0 0,-1 1 0 0 0,0 0 0 0 0,-12-15 0 0 0,-2 3 0 0 0,0 1 0 0 0,-1 1 0 0 0,0 0 0 0 0,-2 2 0 0 0,0 0 0 0 0,-44-22 0 0 0,12 11 0 0 0,-1 4 0 0 0,-64-20 0 0 0,75 30-67 0 0,-2 2-1 0 0,0 3 1 0 0,0 1 0 0 0,-1 2-1 0 0,-56 1 1 0 0,97 6-638 0 0,-2 0-1108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1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3 380 0 0,'-3'-3'13048'0'0,"3"17"-6868"0"0,1 38-4397 0 0,0-16 217 0 0,-1 4-834 0 0,1-1 0 0 0,3 0 0 0 0,1 0-1 0 0,21 76 1 0 0,-25-111-1298 0 0,0 0 1 0 0,0 0-1 0 0,1-1 1 0 0,0 1-1 0 0,0-1 1 0 0,0 1-1 0 0,0-1 1 0 0,0 0-1 0 0,5 5 1 0 0,5 1-3075 0 0,3-3-3761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3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1 200 0 0,'-5'2'13519'0'0,"5"-2"-13290"0"0,-3 18 5271 0 0,1 29-3661 0 0,2-36 435 0 0,-1 20 24 0 0,5 45 0 0 0,-2-63-2034 0 0,0-1 1 0 0,0 1 0 0 0,1 0 0 0 0,1-1 0 0 0,0 0-1 0 0,8 15 1 0 0,-3-14-2325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1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84 72 0 0,'-19'-3'1903'0'0,"-15"-3"15508"0"0,65-2-13929 0 0,-12 2-2508 0 0,116-22 2847 0 0,17-4-3010 0 0,-150 32-2099 0 0,2 0 32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1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0 776 0 0,'5'2'7046'0'0,"-5"-1"-6925"0"0,7 14 2259 0 0,4 22-219 0 0,8 67 1731 0 0,17 69 695 0 0,-27-139-3389 0 0,1 0 0 0 0,30 64 0 0 0,-30-77-718 0 0,10 22 572 0 0,-18-40-898 0 0,0 0 0 0 0,0 0 1 0 0,0-1-1 0 0,0 1 0 0 0,0-1 0 0 0,0 1 1 0 0,1-1-1 0 0,-1 1 0 0 0,1-1 1 0 0,4 3-1 0 0,-6-5-106 0 0,-1 0-1 0 0,1 0 1 0 0,-1 0 0 0 0,1 0 0 0 0,0 0-1 0 0,-1 0 1 0 0,1 0 0 0 0,-1 0 0 0 0,1 0-1 0 0,0 0 1 0 0,-1 0 0 0 0,1 0 0 0 0,-1 0-1 0 0,1 0 1 0 0,-1 0 0 0 0,1-1 0 0 0,-1 1-1 0 0,1 0 1 0 0,-1 0 0 0 0,1-1 0 0 0,-1 1-1 0 0,1 0 1 0 0,-1-1 0 0 0,1 1 0 0 0,-1 0-1 0 0,1-1 1 0 0,-1 1 0 0 0,0-1-1 0 0,1 1 1 0 0,-1-1 0 0 0,0 1 0 0 0,1-1-1 0 0,-1 1 1 0 0,0-1 0 0 0,0 1 0 0 0,1-1-1 0 0,-1 1 1 0 0,0-1 0 0 0,0 1 0 0 0,0-1-1 0 0,0 0 1 0 0,0 1 0 0 0,0-2 0 0 0,5-30 692 0 0,-5 29-650 0 0,22-328 1960 0 0,-24 159-2130 0 0,2 171-38 0 0,0 1 0 0 0,-1-1-1 0 0,1 1 1 0 0,0-1 0 0 0,1 1 0 0 0,-1-1 0 0 0,0 1 0 0 0,0-1-1 0 0,0 1 1 0 0,0-1 0 0 0,0 1 0 0 0,0 0 0 0 0,0-1-1 0 0,1 1 1 0 0,-1-1 0 0 0,0 1 0 0 0,0 0 0 0 0,1-1 0 0 0,-1 1-1 0 0,0-1 1 0 0,1 1 0 0 0,-1 0 0 0 0,0-1 0 0 0,1 1-1 0 0,-1 0 1 0 0,0 0 0 0 0,1-1 0 0 0,-1 1 0 0 0,1 0 0 0 0,-1 0-1 0 0,0 0 1 0 0,1-1 0 0 0,-1 1 0 0 0,1 0 0 0 0,-1 0-1 0 0,1 0 1 0 0,-1 0 0 0 0,1 0 0 0 0,-1 0 0 0 0,1 0 0 0 0,-1 0-1 0 0,1 0 1 0 0,-1 0 0 0 0,1 0 0 0 0,-1 0 0 0 0,0 0-1 0 0,1 0 1 0 0,-1 1 0 0 0,1-1 0 0 0,-1 0 0 0 0,1 0 0 0 0,-1 1-1 0 0,1-1 1 0 0,24 14-7369 0 0,-24-13 7241 0 0,16 11-2937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1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92 0 0,'-18'7'11293'0'0,"13"1"-9723"0"0,0 0 0 0 0,0 1-1 0 0,1 0 1 0 0,1 0 0 0 0,-1 0 0 0 0,-2 14-1 0 0,4-12-761 0 0,0 1-1 0 0,1-1 1 0 0,0 1 0 0 0,1 0-1 0 0,1 17 1 0 0,0-22-696 0 0,-1 0 0 0 0,1 0 0 0 0,1 0 0 0 0,-1 0-1 0 0,1 0 1 0 0,1-1 0 0 0,-1 1 0 0 0,1 0 0 0 0,0-1 0 0 0,1 0 0 0 0,0 1 0 0 0,0-2 0 0 0,0 1 0 0 0,0 0 0 0 0,1-1 0 0 0,0 0 0 0 0,0 0 0 0 0,0 0 0 0 0,1 0 0 0 0,0-1-1 0 0,10 6 1 0 0,-11-8-497 0 0,1 0 0 0 0,-1 0 0 0 0,1-1 0 0 0,0 1 0 0 0,-1-1 0 0 0,1 0 0 0 0,0-1 0 0 0,0 1 0 0 0,0-1 0 0 0,8-1 0 0 0,-5 0-1714 0 0,0-1-1 0 0,-1 0 0 0 0,14-4 1 0 0,-5 0-824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1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64 143 6541 0 0,'-42'-21'18484'0'0,"58"21"-17533"0"0,-11-1-810 0 0,0 0 0 0 0,0 0-1 0 0,0 0 1 0 0,0-1 0 0 0,-1 1 0 0 0,1-1 0 0 0,0 0 0 0 0,-1 0 0 0 0,0-1 0 0 0,7-4 0 0 0,-10 6-99 0 0,1 0 0 0 0,0 0 0 0 0,0-1 0 0 0,0 1 0 0 0,-1-1 0 0 0,1 1 0 0 0,-1-1 0 0 0,1 0 0 0 0,-1 0 1 0 0,1 0-1 0 0,-1 0 0 0 0,0 0 0 0 0,0 0 0 0 0,0 0 0 0 0,0 0 0 0 0,-1 0 0 0 0,1 0 0 0 0,0 0 0 0 0,-1-1 1 0 0,0 1-1 0 0,1 0 0 0 0,-1 0 0 0 0,0-3 0 0 0,-1 2 9 0 0,0 0 1 0 0,-1 0-1 0 0,1 0 1 0 0,-1 1-1 0 0,1-1 0 0 0,-1 1 1 0 0,0-1-1 0 0,0 1 1 0 0,0 0-1 0 0,0-1 1 0 0,0 1-1 0 0,0 0 0 0 0,-1 0 1 0 0,1 1-1 0 0,-1-1 1 0 0,1 0-1 0 0,-1 1 1 0 0,0 0-1 0 0,0 0 0 0 0,0-1 1 0 0,1 1-1 0 0,-6 0 1 0 0,5 0-134 0 0,1 0 0 0 0,-1 0 0 0 0,1 0 0 0 0,-1 1 0 0 0,0 0 0 0 0,1-1 0 0 0,-1 1 0 0 0,0 0 0 0 0,1 0 0 0 0,-1 0 0 0 0,0 1 0 0 0,1-1 0 0 0,-1 1 0 0 0,0-1 0 0 0,1 1 0 0 0,-1 0 0 0 0,1 0 0 0 0,-1 0 0 0 0,1 0 0 0 0,-1 0 0 0 0,1 1 0 0 0,0-1 0 0 0,0 1 0 0 0,-4 3 0 0 0,6-5-185 0 0,0 1 0 0 0,0-1-1 0 0,0 1 1 0 0,0-1-1 0 0,0 1 1 0 0,0-1 0 0 0,0 1-1 0 0,0 0 1 0 0,0-1 0 0 0,0 1-1 0 0,0-1 1 0 0,0 1 0 0 0,0-1-1 0 0,0 1 1 0 0,0-1 0 0 0,0 1-1 0 0,1 0 1 0 0,-1-1 0 0 0,0 1-1 0 0,1-1 1 0 0,-1 0 0 0 0,0 1-1 0 0,1-1 1 0 0,-1 1 0 0 0,0-1-1 0 0,1 1 1 0 0,-1-1 0 0 0,1 0-1 0 0,-1 1 1 0 0,1-1 0 0 0,0 2-587 0 0,5 5-2321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2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36 419 4560 0 0,'0'0'56'0'0,"-4"-1"1153"0"0,0 1 1 0 0,0-1-1 0 0,0 0 0 0 0,0 0 1 0 0,0 0-1 0 0,-8-4 754 0 0,40-5 77 0 0,20 6-994 0 0,1 2 0 0 0,66 6 0 0 0,94 19 340 0 0,-182-19-1242 0 0,275 51 1726 0 0,-144-14-1017 0 0,135 31 587 0 0,-236-60-910 0 0,0-2 0 0 0,0-3 0 0 0,99 0 0 0 0,-152-7-424 0 0,0 0-1 0 0,0 0 1 0 0,0-1 0 0 0,0 1 0 0 0,0-1 0 0 0,0 0 0 0 0,0 0-1 0 0,0-1 1 0 0,-1 1 0 0 0,1-1 0 0 0,0 0 0 0 0,-1 0 0 0 0,1 0 0 0 0,4-4-1 0 0,-6 3-19 0 0,1 0 0 0 0,-1 0-1 0 0,0 0 1 0 0,0-1 0 0 0,0 1-1 0 0,0 0 1 0 0,-1-1 0 0 0,1 1-1 0 0,-1-1 1 0 0,0 0 0 0 0,0 1-1 0 0,0-1 1 0 0,-1 0 0 0 0,1 0-1 0 0,-1-5 1 0 0,1-33 293 0 0,-2 0 0 0 0,-11-66 0 0 0,6 62-285 0 0,-1-83 0 0 0,8 113-157 0 0,1 0 0 0 0,1-1 1 0 0,0 1-1 0 0,1 0 0 0 0,1 0 1 0 0,0 0-1 0 0,1 1 0 0 0,1 0 1 0 0,8-15-1 0 0,-9 25-22 0 0,8 19 201 0 0,-5 4 70 0 0,13 37-1 0 0,-5-9-21 0 0,-5-17-127 0 0,85 175 902 0 0,-83-180-833 0 0,1 0 0 0 0,0-1 0 0 0,2-1 1 0 0,1 0-1 0 0,1-1 0 0 0,21 18 0 0 0,-37-36-106 0 0,1 0 0 0 0,-1 0 0 0 0,1 0 0 0 0,0-1 0 0 0,0 1 0 0 0,0-1 0 0 0,0 0 0 0 0,0 0 0 0 0,0-1 0 0 0,0 1 0 0 0,1-1 0 0 0,7 1 0 0 0,-9-2 0 0 0,-1 0 0 0 0,1 0 0 0 0,0-1 0 0 0,0 1 0 0 0,0-1 0 0 0,0 0 0 0 0,-1 0 0 0 0,1 0 0 0 0,0 0 0 0 0,-1-1 0 0 0,1 1 0 0 0,-1-1 0 0 0,1 1 0 0 0,-1-1 0 0 0,0 0 0 0 0,1 0 0 0 0,-1 0 0 0 0,0 0 0 0 0,-1 0 0 0 0,4-5 0 0 0,12-19 0 0 0,-1-1 0 0 0,-1 0 0 0 0,-1-1 0 0 0,-1-1 0 0 0,9-35 0 0 0,6-11 0 0 0,-5 18 0 0 0,19-47 0 0 0,-45 119 0 0 0,0-1 0 0 0,-1 29 0 0 0,3-30 0 0 0,-1 4 0 0 0,1-1 0 0 0,1 1 0 0 0,1-1 0 0 0,0 1 0 0 0,1-1 0 0 0,1 0 0 0 0,1 0 0 0 0,0 0 0 0 0,1 0 0 0 0,8 17 0 0 0,-8-23 0 0 0,0 0 0 0 0,1 0 0 0 0,0 0 0 0 0,1-1 0 0 0,0 0 0 0 0,1-1 0 0 0,-1 1 0 0 0,2-2 0 0 0,-1 1 0 0 0,1-1 0 0 0,0 0 0 0 0,1-1 0 0 0,-1 0 0 0 0,1-1 0 0 0,18 8 0 0 0,-6-5 0 0 0,-1-1 0 0 0,34 5 0 0 0,15-2 0 0 0,0-3 0 0 0,138-4 0 0 0,166-32 0 0 0,-30-6 0 0 0,264-25 0 0 0,-174 31 0 0 0,-426 30 0 0 0,-5-1 0 0 0,1 1 0 0 0,-1-1 0 0 0,1 0 0 0 0,-1 0 0 0 0,0 0 0 0 0,1-1 0 0 0,-1 1 0 0 0,1-1 0 0 0,-1 0 0 0 0,0 0 0 0 0,0 0 0 0 0,6-3 0 0 0,-4 2-125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2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69 364 0 0,'-14'-69'19972'0'0,"41"303"-13568"0"0,-17-112-5017 0 0,4 79-157 0 0,-21 484 1549 0 0,7-681-2766 0 0,-12 233 262 0 0,-2 69 68 0 0,5-48-343 0 0,-1 29 0 0 0,14-94 0 0 0,24 215 0 0 0,-10-164 0 0 0,2 24 0 0 0,-18-259 0 0 0,1 7-973 0 0,2-29-7334 0 0,-5 9 6808 0 0,4-18-2267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2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21 416 0 0,'-38'-15'5814'0'0,"21"9"5996"0"0,18 7-11678 0 0,0-1-1 0 0,0 1 1 0 0,0-1-1 0 0,1 1 1 0 0,-1 0-1 0 0,0-1 1 0 0,0 1-1 0 0,-1 0 1 0 0,1 0-1 0 0,0 0 0 0 0,1 2 1 0 0,0-2 124 0 0,20 16 748 0 0,1-2 1 0 0,1-1-1 0 0,27 12 1 0 0,-1 0-115 0 0,457 223 2757 0 0,-151-105-2241 0 0,37 16-252 0 0,450 227 621 0 0,-485-230-1771 0 0,68 31-5 0 0,-200-83 1 0 0,-223-104 0 0 0,10 10 0 0 0,-8-6 0 0 0,-5-5 0 0 0,0 1 0 0 0,0 0 0 0 0,0 0 0 0 0,1 0 0 0 0,-1 0 0 0 0,0 0 0 0 0,0 0 0 0 0,0 0 0 0 0,0-1 0 0 0,0 1 0 0 0,-1 0 0 0 0,1 0 0 0 0,0 0 0 0 0,0 0 0 0 0,-1 0 0 0 0,1 0 0 0 0,0-1 0 0 0,-1 1 0 0 0,1 0 0 0 0,-1 0 0 0 0,1 0 0 0 0,-1-1 0 0 0,1 1 0 0 0,-1 0 0 0 0,1-1 0 0 0,-1 1 0 0 0,-1 0 0 0 0,-13 13 0 0 0,15-14 0 0 0,-50 37 0 0 0,-2-2 0 0 0,-110 55 0 0 0,80-47 0 0 0,-507 260 0 0 0,402-205 0 0 0,-34 7 0 0 0,-42 21 0 0 0,-56 53 0 0 0,147-79 0 0 0,-201 123 0 0 0,-19 38 0 0 0,241-171 0 0 0,-29 20 0 0 0,118-60 0 0 0,57-46 0 0 0,3-3-108 0 0,5-6-1217 0 0,41-44-7584 0 0,-21 18 5066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2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34 928 0 0,'-15'-9'17655'0'0,"35"7"-16110"0"0,1 1 1 0 0,-1 0-1 0 0,24 3 1 0 0,15 1-111 0 0,41-7 1008 0 0,108-17 1 0 0,-208 21-2474 0 0,1 0-199 0 0,1 0 1 0 0,-1 0 0 0 0,1-1-1 0 0,-1 1 1 0 0,1 0 0 0 0,0 0-1 0 0,-1 1 1 0 0,1-1 0 0 0,-1 0-1 0 0,1 0 1 0 0,-1 1 0 0 0,3 0-1 0 0,5 14-12850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2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1 764 0 0,'5'0'14023'0'0,"-3"2"-14270"0"0,0 1 808 0 0,-1 0 1 0 0,0 0-1 0 0,0 0 1 0 0,-1 1-1 0 0,1-1 0 0 0,-1 0 1 0 0,1 1-1 0 0,-1-1 1 0 0,0 1-1 0 0,-1 5 1 0 0,0 1 277 0 0,-5 137 4729 0 0,1-86-2851 0 0,7 113 0 0 0,-1-151-2539 0 0,-1-17-567 0 0,0 0 0 0 0,1 0 1 0 0,-1 0-1 0 0,1 0 0 0 0,0 0 1 0 0,4 9-1 0 0,0-10-1538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2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85 8413 0 0,'-8'-2'2238'0'0,"4"1"-979"0"0,-1 0 1 0 0,1 0 0 0 0,0-1 0 0 0,0 1-1 0 0,0-1 1 0 0,0 0 0 0 0,1 0 0 0 0,-1-1-1 0 0,-4-3 1995 0 0,8 6-3163 0 0,1-1-1 0 0,-1 0 1 0 0,0 1 0 0 0,0-1 0 0 0,1 1 0 0 0,-1-1 0 0 0,1 0 0 0 0,-1 1-1 0 0,0-1 1 0 0,1 1 0 0 0,-1-1 0 0 0,1 1 0 0 0,-1 0 0 0 0,1-1 0 0 0,-1 1-1 0 0,1-1 1 0 0,0 1 0 0 0,-1 0 0 0 0,1-1 0 0 0,-1 1 0 0 0,1 0 0 0 0,0 0-1 0 0,-1 0 1 0 0,1-1 0 0 0,1 1 0 0 0,21-4 958 0 0,-19 4-736 0 0,112-13 1042 0 0,-47 7-132 0 0,70-17 0 0 0,-133 22-1223 0 0,4-1-557 0 0,-10 2-173 0 0,5-1-1595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4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84 310 448 0 0,'-1'-1'421'0'0,"0"0"0"0"0,0 0 0 0 0,0 1 1 0 0,0-1-1 0 0,0 0 0 0 0,0 0 0 0 0,0 0 0 0 0,0 0 0 0 0,1 0 0 0 0,-1 0 0 0 0,0-1 0 0 0,1 1 1 0 0,-1 0-1 0 0,0 0 0 0 0,1 0 0 0 0,0-1 0 0 0,-1 1 0 0 0,1 0 0 0 0,0-1 0 0 0,-1 1 1 0 0,1 0-1 0 0,0-1 0 0 0,0 1 0 0 0,0 0 0 0 0,0-1 0 0 0,0 1 0 0 0,1 0 0 0 0,-1-1 1 0 0,0 1-1 0 0,1 0 0 0 0,-1 0 0 0 0,1-2 0 0 0,17-17 6485 0 0,-2 8-5191 0 0,-12 9-1786 0 0,2-2 326 0 0,0 0-1 0 0,-1 0 0 0 0,1-1 0 0 0,-1 0 0 0 0,0 0 0 0 0,-1 0 0 0 0,0-1 0 0 0,0 0 0 0 0,0 1 0 0 0,-1-2 0 0 0,0 1 0 0 0,0 0 1 0 0,2-9-1 0 0,-4 11-294 0 0,1 0 0 0 0,-1 0 0 0 0,-1-1 0 0 0,1 1 0 0 0,-1 0 0 0 0,0 0 0 0 0,0-1 0 0 0,0 1 0 0 0,-1 0-1 0 0,1 0 1 0 0,-1 0 0 0 0,-1 0 0 0 0,1-1 0 0 0,-1 1 0 0 0,0 1 0 0 0,0-1 0 0 0,0 0 0 0 0,-1 0 0 0 0,1 1 0 0 0,-6-6 0 0 0,5 7 89 0 0,0 0 0 0 0,0 1 0 0 0,0 0 0 0 0,0-1 0 0 0,-1 1 0 0 0,1 1 0 0 0,-1-1 0 0 0,0 0 0 0 0,1 1 0 0 0,-1 0 0 0 0,0 0 0 0 0,0 0 0 0 0,0 0 0 0 0,1 0 0 0 0,-1 1 0 0 0,0 0 0 0 0,0 0-1 0 0,0 0 1 0 0,-7 1 0 0 0,7 0 53 0 0,0-1 0 0 0,0 1 0 0 0,1 0 0 0 0,-1 0-1 0 0,0 0 1 0 0,0 0 0 0 0,1 1 0 0 0,-1-1 0 0 0,1 1-1 0 0,0 0 1 0 0,-1 0 0 0 0,1 0 0 0 0,0 1 0 0 0,0-1-1 0 0,0 1 1 0 0,1 0 0 0 0,-1 0 0 0 0,1 0 0 0 0,-1 0 0 0 0,-2 4-1 0 0,5-6-132 0 0,-1 1 0 0 0,1-1 0 0 0,0 1 0 0 0,-1-1 0 0 0,1 0 0 0 0,0 1-1 0 0,0-1 1 0 0,0 1 0 0 0,0-1 0 0 0,0 0 0 0 0,0 1 0 0 0,1-1 0 0 0,-1 1 0 0 0,0-1-1 0 0,1 0 1 0 0,-1 1 0 0 0,1-1 0 0 0,-1 0 0 0 0,1 1 0 0 0,0-1 0 0 0,-1 0 0 0 0,1 0-1 0 0,0 0 1 0 0,0 0 0 0 0,0 0 0 0 0,0 0 0 0 0,0 0 0 0 0,2 2 0 0 0,17 12-3255 0 0,-1-5-4227 0 0,-10-5 4594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2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782 205 332 0 0,'7'-14'12155'0'0,"-18"11"-6432"0"0,2 2-6314 0 0,8 1 288 0 0,-122-21 5143 0 0,-59-32-2220 0 0,13 3-1196 0 0,99 32-894 0 0,-121-24 1608 0 0,190 41-2104 0 0,0 1 0 0 0,0 0 1 0 0,0-1-1 0 0,0 1 0 0 0,0 0 0 0 0,0 0 1 0 0,0 0-1 0 0,0 0 0 0 0,0 0 0 0 0,0 0 0 0 0,0 0 1 0 0,0 0-1 0 0,0 0 0 0 0,0 1 0 0 0,0-1 0 0 0,0 0 1 0 0,0 1-1 0 0,0-1 0 0 0,0 0 0 0 0,0 1 1 0 0,0 0-1 0 0,0-1 0 0 0,0 1 0 0 0,0-1 0 0 0,1 1 1 0 0,-1 0-1 0 0,0 0 0 0 0,0-1 0 0 0,1 1 1 0 0,-1 0-1 0 0,1 0 0 0 0,-1 0 0 0 0,1 0 0 0 0,-1 1 1 0 0,0 2 53 0 0,1 0 1 0 0,-1 0 0 0 0,1 0 0 0 0,0 0 0 0 0,1 0-1 0 0,-1 0 1 0 0,2 7 0 0 0,-1-5-86 0 0,42 394 1962 0 0,-56-8-1942 0 0,9-56-23 0 0,26-3 0 0 0,-22-305-18 0 0,0-15-105 0 0,1 0 1 0 0,0 0 0 0 0,2 13 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3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28 308 0 0,'-4'0'985'0'0,"-15"4"14078"0"0,123 3-9941 0 0,65-10-1801 0 0,-83 1-2387 0 0,182 0 1266 0 0,255-5 2634 0 0,-464 6-4834 0 0,10-1 0 0 0,96-12 0 0 0,-130 6-1041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3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 24 0 0,'0'0'1008'0'0,"-27"12"6767"0"0,3 5-5359 0 0,1 2-1 0 0,-26 25 0 0 0,11-9-634 0 0,-22 18 1828 0 0,-129 87 1 0 0,97-86-1935 0 0,-55 36 626 0 0,147-90-2363 0 0,0 0 0 0 0,0 0 0 0 0,0 0 0 0 0,0 0 0 0 0,-1 0 0 0 0,1 0 0 0 0,0 0 0 0 0,0 0 0 0 0,0 0 0 0 0,0 0 0 0 0,0 0 0 0 0,-1 0 0 0 0,1 0 0 0 0,0 0 0 0 0,0 0 0 0 0,0 0 0 0 0,0 1 0 0 0,0-1 0 0 0,0 0 0 0 0,-1 0 0 0 0,1 0 0 0 0,0 0 0 0 0,0 0 0 0 0,0 0 0 0 0,0 1 0 0 0,0-1 0 0 0,0 0 0 0 0,0 0 0 0 0,0 0 0 0 0,0 0 0 0 0,0 1 0 0 0,0-1 0 0 0,0 0 0 0 0,0 0 0 0 0,0 0 0 0 0,0 0 0 0 0,0 0 0 0 0,0 1 0 0 0,0-1 0 0 0,0 0 0 0 0,0 0 0 0 0,0 0 0 0 0,0 0 0 0 0,0 1 0 0 0,0-1 0 0 0,0 0 0 0 0,10 0-1344 0 0,20-6-2498 0 0,5-4 436 0 0,5-4 496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3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1 192 0 0,'0'0'11642'0'0,"-4"1"-10132"0"0,-4 4-609 0 0,-1-1-1 0 0,1 1 1 0 0,1 1 0 0 0,-1 0-1 0 0,1 0 1 0 0,0 0 0 0 0,0 1-1 0 0,-9 13 1 0 0,-13 10 366 0 0,-89 77 3234 0 0,-179 127 1 0 0,282-220-4753 0 0,14-14-196 0 0,5-1-1076 0 0,36-11-1405 0 0,-1-3 1 0 0,0-1 0 0 0,50-29-1 0 0,-69 34 2139 0 0,55-27-2126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3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38 300 0 0,'6'-5'371'0'0,"22"-16"2273"0"0,-7 9 5485 0 0,-21 13-7935 0 0,1 0-1 0 0,-1-1 0 0 0,1 1 0 0 0,-1-1 0 0 0,0 1 0 0 0,0 0 1 0 0,1-1-1 0 0,-1 1 0 0 0,0 0 0 0 0,0 0 0 0 0,0-1 1 0 0,0 1-1 0 0,0 0 0 0 0,0-1 0 0 0,0 1 0 0 0,0 0 0 0 0,0 0 1 0 0,0-1-1 0 0,0 1 0 0 0,0 0 0 0 0,-1-1 0 0 0,1 1 0 0 0,0 0 1 0 0,-1-1-1 0 0,1 1 0 0 0,0 0 0 0 0,-1-1 0 0 0,1 1 1 0 0,0 0-1 0 0,-2 0 0 0 0,-12 22 1559 0 0,13-22-1563 0 0,-28 37 1564 0 0,-1-2-1 0 0,-2-1 1 0 0,-42 36-1 0 0,-117 80 4631 0 0,181-144-7748 0 0,22-20-8662 0 0,1 0 6074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27 101 836 0 0,'-26'-18'16294'0'0,"32"16"-15287"0"0,0-1 0 0 0,0 1 0 0 0,1 0 0 0 0,9-2 0 0 0,54-2 1815 0 0,-34 4-1885 0 0,509-28 5147 0 0,303 6-5325 0 0,-544 22-759 0 0,-132 4 0 0 0,-159-3 0 0 0,-1 0 0 0 0,-1 1 0 0 0,-2 0 0 0 0,0-1 0 0 0,-3 1 0 0 0,-1-1 0 0 0,5-1-155 0 0,-9 2-625 0 0,15 0-10669 0 0,-10-2 7956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3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232 107 264 0 0,'1'-2'773'0'0,"0"0"-1"0"0,0 0 1 0 0,0 0-1 0 0,-1 0 1 0 0,1 0-1 0 0,-1 0 1 0 0,1 0 0 0 0,-1 0-1 0 0,0-1 1 0 0,0 1-1 0 0,0 0 1 0 0,0-3-1 0 0,-1 4-380 0 0,1 0-1 0 0,0-1 1 0 0,-1 1-1 0 0,0 0 1 0 0,1-1-1 0 0,-1 1 0 0 0,1 0 1 0 0,-1 0-1 0 0,0 0 1 0 0,0-1-1 0 0,0 1 0 0 0,0 0 1 0 0,0 0-1 0 0,0 0 1 0 0,-1 0-1 0 0,-1-2 102 0 0,-1 2 0 0 0,0-1-1 0 0,1 0 1 0 0,-1 1 0 0 0,0-1-1 0 0,0 1 1 0 0,1 0 0 0 0,-1 1 0 0 0,0-1-1 0 0,0 0 1 0 0,0 1 0 0 0,-5 0-1 0 0,0 1-171 0 0,1 0 0 0 0,-1 0 0 0 0,1 0 0 0 0,0 1-1 0 0,0 0 1 0 0,0 1 0 0 0,0 0 0 0 0,0 0 0 0 0,0 1-1 0 0,1 0 1 0 0,-1 0 0 0 0,1 1 0 0 0,0 0 0 0 0,1 0-1 0 0,-12 12 1 0 0,14-14-160 0 0,1 1 0 0 0,0 0-1 0 0,0 0 1 0 0,0 0-1 0 0,0 0 1 0 0,1 0 0 0 0,0 0-1 0 0,-1 1 1 0 0,2-1 0 0 0,-1 1-1 0 0,0-1 1 0 0,1 1 0 0 0,0 0-1 0 0,0-1 1 0 0,0 1 0 0 0,1 0-1 0 0,0 0 1 0 0,0 0 0 0 0,0 0-1 0 0,0 0 1 0 0,1-1-1 0 0,0 1 1 0 0,0 0 0 0 0,0 0-1 0 0,0-1 1 0 0,1 1 0 0 0,0-1-1 0 0,4 9 1 0 0,-2-7-161 0 0,0-1 0 0 0,1 1 0 0 0,-1-1 0 0 0,1 0 0 0 0,1 0 0 0 0,-1-1 0 0 0,1 0 0 0 0,-1 0 0 0 0,1 0 0 0 0,0 0 0 0 0,0-1 0 0 0,1 0 0 0 0,-1 0 0 0 0,1-1 0 0 0,0 0 0 0 0,-1 0 0 0 0,1 0 0 0 0,0-1 0 0 0,0 0 0 0 0,13 0 0 0 0,-13-1 0 0 0,1 1 0 0 0,-1-2 0 0 0,0 1 0 0 0,0-1 0 0 0,0 0 0 0 0,1 0 0 0 0,-1-1 0 0 0,0 0 0 0 0,-1-1 0 0 0,1 1 0 0 0,0-1 0 0 0,-1 0 0 0 0,1-1 0 0 0,-1 0 0 0 0,0 0 0 0 0,0 0 0 0 0,-1 0 0 0 0,1-1 0 0 0,-1 0 0 0 0,5-7 0 0 0,-7 9 0 0 0,-1 0 0 0 0,0 0 0 0 0,-1 0 0 0 0,1-1 0 0 0,0 1 0 0 0,-1-1 0 0 0,0 1 0 0 0,0-1 0 0 0,0 1 0 0 0,0-1 0 0 0,-1 0 0 0 0,1 0 0 0 0,-1 1 0 0 0,0-1 0 0 0,0 0 0 0 0,-1-6 0 0 0,0 4 0 0 0,-1 0 0 0 0,0 0 0 0 0,0 1 0 0 0,0-1 0 0 0,-1 0 0 0 0,0 1 0 0 0,0-1 0 0 0,0 1 0 0 0,-6-6 0 0 0,-3-4 0 0 0,-1 2 0 0 0,-1 0 0 0 0,0 0 0 0 0,-1 1 0 0 0,-26-16 0 0 0,33 23-960 0 0,-1 0 0 0 0,0 0 1 0 0,0 1-1 0 0,-12-4 0 0 0,18 7 539 0 0,-1 0 0 0 0,1 0 0 0 0,-1 1 0 0 0,1-1 0 0 0,-1 1 0 0 0,1 0 0 0 0,0 0 0 0 0,-1 0 0 0 0,1 0 0 0 0,-1 1 0 0 0,1-1 0 0 0,-1 1 0 0 0,1 0 0 0 0,0 0 0 0 0,-6 3 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4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41 104 0 0,'-3'-30'8076'0'0,"-3"20"716"0"0,4 19-8280 0 0,0 1 0 0 0,0-1-1 0 0,1 1 1 0 0,1-1 0 0 0,0 15-1 0 0,7 54 915 0 0,-4-49-988 0 0,31 625 3740 0 0,-40-68-1801 0 0,9-502-2175 0 0,-3-83-461 0 0,2 19-1929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4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25 100 12 0 0,'-25'1'14259'0'0,"184"-18"-8278"0"0,-7-2-3676 0 0,447-4 3452 0 0,-507 23-5036 0 0,0-3 0 0 0,0-5 0 0 0,101-20 0 0 0,-179 25-1853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4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16 636 0 0,'-4'-16'11556'0'0,"-6"20"-10584"0"0,1 1 0 0 0,1 0-1 0 0,-1 0 1 0 0,1 1 0 0 0,-8 7 0 0 0,-6 3-109 0 0,-161 100 3339 0 0,-37 25-1517 0 0,107-64-1891 0 0,112-76-975 0 0,-1 2-312 0 0,8-2-1384 0 0,34-13-2381 0 0,56-23 0 0 0,-85 31 3723 0 0,65-27-2029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4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0 764 0 0,'-12'1'12818'0'0,"23"2"-9276"0"0,27 2-2485 0 0,-37-5-569 0 0,259 20 5009 0 0,949 11 1574 0 0,-1205-31-7066 0 0,218-7 839 0 0,-155 2-503 0 0,80-17-1 0 0,-107 14-8437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5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1 324 0 0,'-69'37'10774'0'0,"3"5"-4404"0"0,-127 96-761 0 0,112-77-3504 0 0,54-41-1776 0 0,-9 6 66 0 0,1 1 0 0 0,-32 33 0 0 0,67-60-458 0 0,0 1 0 0 0,0-1-1 0 0,0 0 1 0 0,0 0 0 0 0,0 0-1 0 0,0 0 1 0 0,0 1 0 0 0,0-1-1 0 0,0 0 1 0 0,0 0-1 0 0,0 0 1 0 0,0 0 0 0 0,0 1-1 0 0,0-1 1 0 0,0 0 0 0 0,0 0-1 0 0,0 0 1 0 0,1 0-1 0 0,-1 1 1 0 0,0-1 0 0 0,0 0-1 0 0,0 0 1 0 0,0 0 0 0 0,0 0-1 0 0,1 0 1 0 0,-1 0-1 0 0,0 0 1 0 0,0 0 0 0 0,0 1-1 0 0,0-1 1 0 0,0 0 0 0 0,1 0-1 0 0,-1 0 1 0 0,0 0 0 0 0,0 0-1 0 0,0 0 1 0 0,0 0-1 0 0,1 0 1 0 0,-1 0 0 0 0,0 0-1 0 0,0 0 1 0 0,0 0 0 0 0,1 0-1 0 0,-1 0 1 0 0,0 0-1 0 0,0 0 1 0 0,0 0 0 0 0,0 0-1 0 0,1-1 1 0 0,-1 1 0 0 0,0 0-1 0 0,0 0 1 0 0,0 0 0 0 0,13 0-397 0 0,-1-3-1344 0 0,-1 0 0 0 0,1 0 0 0 0,21-10 0 0 0,-23 9 1161 0 0,28-13-1920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5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1 112 0 0,'0'4'10501'0'0,"-9"10"-7487"0"0,-13 17-1125 0 0,-38 30 2368 0 0,-2-2 0 0 0,-118 84 0 0 0,160-124-3572 0 0,38-28-14976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5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43 304 608 0 0,'1'1'9961'0'0,"2"15"-9054"0"0,0 9 572 0 0,-2 1 0 0 0,0-1-1 0 0,-2 1 1 0 0,-5 32-1 0 0,0 35 791 0 0,-1 5 1915 0 0,-8-152-3296 0 0,7-1-384 0 0,3-1 0 0 0,2-76 0 0 0,4 111-394 0 0,1 1 1 0 0,0-1 0 0 0,2 1-1 0 0,0 0 1 0 0,2 0-1 0 0,0 0 1 0 0,1 1 0 0 0,1 0-1 0 0,19-34 1 0 0,-18 40-67 0 0,0 1 1 0 0,0 0-1 0 0,2 1 0 0 0,-1 0 1 0 0,1 0-1 0 0,1 1 0 0 0,0 1 1 0 0,0 0-1 0 0,1 1 0 0 0,18-10 1 0 0,-25 15-38 0 0,0 0 0 0 0,-1 1 0 0 0,1 0 0 0 0,0 0 1 0 0,0 0-1 0 0,0 1 0 0 0,1 0 0 0 0,-1 0 0 0 0,0 0 1 0 0,0 1-1 0 0,1 0 0 0 0,-1 0 0 0 0,0 1 0 0 0,0 0 0 0 0,0 0 1 0 0,0 0-1 0 0,1 1 0 0 0,-1-1 0 0 0,-1 2 0 0 0,1-1 0 0 0,0 1 1 0 0,-1-1-1 0 0,1 2 0 0 0,-1-1 0 0 0,0 0 0 0 0,0 1 1 0 0,9 9-1 0 0,-10-10-21 0 0,-1 1 0 0 0,1 0 0 0 0,-1 0 0 0 0,0 0 1 0 0,0 1-1 0 0,0-1 0 0 0,-1 1 0 0 0,1 0 0 0 0,-1-1 0 0 0,0 1 1 0 0,-1 0-1 0 0,1 0 0 0 0,-1 0 0 0 0,0 0 0 0 0,0 1 0 0 0,-1-1 1 0 0,1 0-1 0 0,-1 0 0 0 0,0 1 0 0 0,-1-1 0 0 0,1 0 0 0 0,-1 0 1 0 0,0 0-1 0 0,-1 1 0 0 0,1-1 0 0 0,-1 0 0 0 0,0-1 1 0 0,0 1-1 0 0,0 0 0 0 0,-5 7 0 0 0,-1 0-38 0 0,-1-1 0 0 0,1 1-1 0 0,-2-2 1 0 0,0 1 0 0 0,0-1 0 0 0,-1-1 0 0 0,0 0 0 0 0,0 0-1 0 0,-1-1 1 0 0,-15 7 0 0 0,-1-1-46 0 0,-28 17-135 0 0,56-31 243 0 0,0 1 0 0 0,0 0-1 0 0,0 0 1 0 0,0 0 0 0 0,0 0 0 0 0,0-1 0 0 0,0 1 0 0 0,1 0 0 0 0,-1 0 0 0 0,0 0 0 0 0,0 0 0 0 0,1-1 0 0 0,-1 1 0 0 0,1 0 0 0 0,-1 0 0 0 0,0-1 0 0 0,1 1 0 0 0,-1 0 0 0 0,1-1 0 0 0,0 1 0 0 0,-1-1 0 0 0,2 2 0 0 0,11 9 104 0 0,1 0-1 0 0,0-1 1 0 0,0 0 0 0 0,1-1 0 0 0,17 8-1 0 0,1 0 79 0 0,21 16 322 0 0,-27-16 431 0 0,46 23-1 0 0,-57-36-2458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5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5 124 160 0 0,'-1'-3'522'0'0,"0"1"-1"0"0,1-1 1 0 0,-1 1-1 0 0,1-1 1 0 0,-1 1-1 0 0,1-1 1 0 0,0 1-1 0 0,0-1 1 0 0,0 0-1 0 0,0 1 1 0 0,1-1-1 0 0,-1 1 1 0 0,1-1-1 0 0,-1 1 1 0 0,1-1 0 0 0,0 1-1 0 0,1-3 1 0 0,0 1 70 0 0,1 1 1 0 0,-1-1 0 0 0,1 1 0 0 0,0-1 0 0 0,-1 1 0 0 0,2 0-1 0 0,-1 0 1 0 0,0 1 0 0 0,6-5 0 0 0,1 1 368 0 0,1 0 0 0 0,0 1 0 0 0,0 0 0 0 0,0 1 0 0 0,1 0 0 0 0,16-3 0 0 0,-25 6-775 0 0,0 0 0 0 0,0 1 0 0 0,0 0 0 0 0,1 0 0 0 0,-1 0 0 0 0,0 0 0 0 0,0 0 0 0 0,0 1 0 0 0,1-1 0 0 0,-1 1 0 0 0,6 2 0 0 0,-9-2-146 0 0,1-1 1 0 0,0 1 0 0 0,0-1 0 0 0,0 1 0 0 0,0-1 0 0 0,-1 1 0 0 0,1 0 0 0 0,0-1 0 0 0,0 1 0 0 0,-1 0 0 0 0,1 0 0 0 0,-1 0 0 0 0,1-1-1 0 0,-1 1 1 0 0,1 0 0 0 0,-1 0 0 0 0,1 0 0 0 0,-1 0 0 0 0,0 0 0 0 0,1 0 0 0 0,-1 0 0 0 0,0 0 0 0 0,0 0 0 0 0,0 0 0 0 0,0 0 0 0 0,0 0-1 0 0,0 0 1 0 0,0 0 0 0 0,0 0 0 0 0,0 0 0 0 0,0 0 0 0 0,-1 0 0 0 0,1 0 0 0 0,0 0 0 0 0,-1 0 0 0 0,1 0 0 0 0,-1 0 0 0 0,1 0 0 0 0,-1-1-1 0 0,-1 3 1 0 0,-36 53 599 0 0,30-47-520 0 0,1 0 1 0 0,0 1-1 0 0,1-1 0 0 0,0 1 0 0 0,0 1 0 0 0,1-1 1 0 0,0 1-1 0 0,-4 17 0 0 0,8-25-67 0 0,1 0 1 0 0,0 0 0 0 0,1 0-1 0 0,-1 0 1 0 0,0 0 0 0 0,1-1-1 0 0,0 1 1 0 0,-1 0-1 0 0,1 0 1 0 0,0-1 0 0 0,1 1-1 0 0,-1-1 1 0 0,0 1 0 0 0,1-1-1 0 0,-1 1 1 0 0,1-1-1 0 0,0 0 1 0 0,0 0 0 0 0,0 0-1 0 0,0 0 1 0 0,0 0 0 0 0,0 0-1 0 0,1 0 1 0 0,-1-1-1 0 0,0 1 1 0 0,6 1 0 0 0,1 2 73 0 0,-1-1 0 0 0,1 0 1 0 0,0-1-1 0 0,0 0 0 0 0,1 0 0 0 0,17 2 1 0 0,-6-3 53 0 0,0 1 39 0 0,-1-1-1 0 0,1-1 1 0 0,31-3 0 0 0,-13 0 44 0 0,-23 3-2496 0 0,7-1-9309 0 0,-18 0 8502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5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 56 0 0,'0'0'275'0'0,"0"-1"0"0"0,0 1 0 0 0,-1-1 0 0 0,-2-4 4126 0 0,3 5-4126 0 0,-1 0 0 0 0,1 0 0 0 0,0 0 0 0 0,-1-1 1 0 0,1 1-1 0 0,0 0 0 0 0,-1 0 0 0 0,1 0 0 0 0,0 0 0 0 0,-1 0 0 0 0,1 0 0 0 0,-1 0 0 0 0,1 0 0 0 0,0 0 0 0 0,-1 0 0 0 0,1 0 0 0 0,-1 0 0 0 0,1 0 0 0 0,-7 16 4183 0 0,2 34-2245 0 0,5-46-1520 0 0,-2 183 4415 0 0,4-125-6517 0 0,1 1-3924 0 0,-2-39 1881 0 0,0-14 1212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5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21 431 76 0 0,'-4'-11'649'0'0,"0"1"1"0"0,1-1-1 0 0,0 0 0 0 0,1 0 1 0 0,0 0-1 0 0,0-1 0 0 0,2 1 1 0 0,-1 0-1 0 0,1-1 1 0 0,1 1-1 0 0,0 0 0 0 0,1 0 1 0 0,0 0-1 0 0,0 0 0 0 0,1 0 1 0 0,1 0-1 0 0,9-19 0 0 0,-5 13 141 0 0,2 1 0 0 0,0 0-1 0 0,1 0 1 0 0,0 1 0 0 0,1 1-1 0 0,21-20 1 0 0,-22 24-337 0 0,0 0 1 0 0,0 2-1 0 0,1-1 1 0 0,0 1-1 0 0,1 1 1 0 0,0 0-1 0 0,0 1 1 0 0,0 0-1 0 0,16-3 1 0 0,-21 7-242 0 0,1 1 0 0 0,0 0 0 0 0,-1 0 0 0 0,1 1 0 0 0,0 1 0 0 0,0-1 0 0 0,-1 1 0 0 0,1 1 0 0 0,0 0 0 0 0,-1 0 0 0 0,1 0 0 0 0,-1 1 0 0 0,0 1 0 0 0,0-1 0 0 0,0 1 0 0 0,8 6 0 0 0,-7-5-78 0 0,-1 1 1 0 0,-1 0-1 0 0,1 0 0 0 0,-1 0 0 0 0,0 1 1 0 0,0 0-1 0 0,-1 0 0 0 0,0 1 1 0 0,0-1-1 0 0,-1 1 0 0 0,0 1 0 0 0,0-1 1 0 0,-1 1-1 0 0,5 14 0 0 0,-8-17-77 0 0,0 1 0 0 0,0-1 0 0 0,-1 1 0 0 0,0-1 0 0 0,0 1 0 0 0,-1-1 0 0 0,0 1 0 0 0,0-1 0 0 0,0 1 0 0 0,-1-1 0 0 0,0 0 0 0 0,0 0 0 0 0,0 0 0 0 0,-1 0 0 0 0,0 0 0 0 0,0 0 0 0 0,-8 10 0 0 0,0-2-21 0 0,-1 0 0 0 0,0 0-1 0 0,0-1 1 0 0,-1-1 0 0 0,-18 14-1 0 0,20-18-1 0 0,-1 0-1 0 0,1 0 0 0 0,-2-1 0 0 0,1 0 1 0 0,-1-1-1 0 0,0-1 0 0 0,0 0 0 0 0,-1-1 1 0 0,-18 4-1 0 0,154 31 1264 0 0,30 28-160 0 0,-106-45-395 0 0,-35-17-666 0 0,15 6-2140 0 0,-8-10-8962 0 0,-12-3 7739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8:5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7661 0 0,'0'0'10909'0'0,"0"2"-8841"0"0,0 59 5572 0 0,1-35-5780 0 0,8 43 0 0 0,27 93-1229 0 0,-32-153-2186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2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22 136 0 0,'-26'-22'20698'0'0,"34"30"-18535"0"0,15 11-1495 0 0,12 0 382 0 0,45 20 0 0 0,-19-10-492 0 0,-58-28-541 0 0,0 0-1 0 0,0 1 0 0 0,0-1 1 0 0,-1 1-1 0 0,1 0 1 0 0,0 0-1 0 0,-1 0 1 0 0,1 0-1 0 0,-1 0 0 0 0,0 0 1 0 0,0 1-1 0 0,0-1 1 0 0,0 1-1 0 0,0 0 1 0 0,-1-1-1 0 0,3 5 0 0 0,-3-3-14 0 0,-1 1-1 0 0,1 0 1 0 0,-1-1-1 0 0,0 1 0 0 0,0-1 1 0 0,0 1-1 0 0,-1 0 1 0 0,1-1-1 0 0,-1 1 0 0 0,0-1 1 0 0,-1 1-1 0 0,-2 5 0 0 0,-10 28 266 0 0,-38 71-1 0 0,0-4 1292 0 0,46-87-771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3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48 644 0 0,'-4'0'11242'0'0,"8"3"-10947"0"0,1-1 0 0 0,0 1 1 0 0,-1-1-1 0 0,1 0 0 0 0,0 0 1 0 0,0-1-1 0 0,0 0 0 0 0,0 1 1 0 0,0-2-1 0 0,1 1 0 0 0,-1 0 0 0 0,0-1 1 0 0,0 0-1 0 0,0 0 0 0 0,1-1 1 0 0,7-1-1 0 0,-8 1-265 0 0,0 0 1 0 0,0 0-1 0 0,0 0 1 0 0,0-1-1 0 0,0 1 1 0 0,0-1-1 0 0,0 0 1 0 0,-1-1-1 0 0,1 1 1 0 0,-1-1-1 0 0,0 0 0 0 0,1 0 1 0 0,-1 0-1 0 0,-1-1 1 0 0,1 1-1 0 0,0-1 1 0 0,3-6-1 0 0,-2 0-17 0 0,-4 9 8 0 0,-1-4-34 0 0,0 6 31 0 0,0-1 0 0 0,0 0 0 0 0,0 0 0 0 0,0 0 0 0 0,0 0 1 0 0,0 0-1 0 0,0 0 0 0 0,0 0 0 0 0,0 0 0 0 0,0 0 0 0 0,0 0 0 0 0,0 0 0 0 0,0 0 1 0 0,0 0-1 0 0,0 0 0 0 0,0 0 0 0 0,0 0 0 0 0,0 0 0 0 0,-1 0 0 0 0,1 0 0 0 0,0 0 0 0 0,0 0 1 0 0,0 0-1 0 0,0 0 0 0 0,0 0 0 0 0,0 0 0 0 0,0 0 0 0 0,0 0 0 0 0,0 0 0 0 0,0 0 1 0 0,0 0-1 0 0,0 0 0 0 0,0 0 0 0 0,0 0 0 0 0,0 0 0 0 0,0 0 0 0 0,0 0 0 0 0,-1 0 1 0 0,1 0-1 0 0,0 0 0 0 0,0 0 0 0 0,0 0 0 0 0,0 0 0 0 0,0 0 0 0 0,0-1 0 0 0,-3 8 111 0 0,0 0 0 0 0,0-1 0 0 0,1 1 0 0 0,0 0 0 0 0,0 0-1 0 0,1 1 1 0 0,0-1 0 0 0,0 0 0 0 0,1 0 0 0 0,0 11 0 0 0,10 81 915 0 0,-7-74-921 0 0,4 19 177 0 0,-3-27-41 0 0,-1 0 0 0 0,0 26 0 0 0,-3-43-281 0 0,0 1 0 0 0,-1 0-1 0 0,1 0 1 0 0,0 0 0 0 0,-1 0 0 0 0,1 0-1 0 0,-1 0 1 0 0,1-1 0 0 0,-1 1 0 0 0,1 0 0 0 0,-1 0-1 0 0,0-1 1 0 0,1 1 0 0 0,-1 0 0 0 0,0-1-1 0 0,1 1 1 0 0,-1-1 0 0 0,0 1 0 0 0,0-1 0 0 0,0 1-1 0 0,0-1 1 0 0,1 0 0 0 0,-1 1 0 0 0,0-1-1 0 0,0 0 1 0 0,0 1 0 0 0,0-1 0 0 0,-2 0 0 0 0,-32 4-254 0 0,29-4 247 0 0,-53 8 176 0 0,57-7-29 0 0,0 0-43 0 0,1-1 0 0 0,0 1-1 0 0,-1-1 1 0 0,1 1 0 0 0,-1-1 0 0 0,1 0 0 0 0,-1 1 0 0 0,1-1-1 0 0,-1 0 1 0 0,1 0 0 0 0,-3 0 0 0 0,-18 3 1861 0 0,26-1-1676 0 0,-1-2 1 0 0,0 1 0 0 0,1 0-1 0 0,-1-1 1 0 0,1 1 0 0 0,-1-1-1 0 0,1 0 1 0 0,5-1 0 0 0,4 0-125 0 0,-1-2 0 0 0,-1 1 0 0 0,17-6 0 0 0,-7-1-3821 0 0,-2-2-5649 0 0,-16 9 6936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4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46 152 0 0,'-10'-22'15436'0'0,"23"19"-13241"0"0,0 1-1 0 0,20-2 0 0 0,21-4-182 0 0,-24 2-1650 0 0,-12 5-4114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4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 0 0,'3'-12'12220'0'0,"1"17"-11595"0"0,-1-1 0 0 0,0 0 0 0 0,0 1-1 0 0,0 0 1 0 0,0 0 0 0 0,-1-1 0 0 0,1 2 0 0 0,-1-1 0 0 0,-1 0 0 0 0,1 0 0 0 0,1 10 0 0 0,7 69 2833 0 0,-9-82-3382 0 0,0 10 237 0 0,14 230 4257 0 0,-14-231-5088 0 0,-1 34 1229 0 0,-2-31-4334 0 0,-1-1-4441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4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0 308 0 0,'-3'21'12645'0'0,"5"-19"-11855"0"0,1 0 1 0 0,0-1 0 0 0,0 1-1 0 0,0-1 1 0 0,0 0 0 0 0,0 1-1 0 0,1-2 1 0 0,-1 1 0 0 0,3 0 0 0 0,31 1 2114 0 0,-23-3-2707 0 0,-13 1-169 0 0,47-1-6783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4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1 296 0 0,'0'0'864'0'0,"-2"8"3627"0"0,4-7-3788 0 0,1 1 1 0 0,-1 0 0 0 0,1-1 0 0 0,0 1-1 0 0,-1-1 1 0 0,1 0 0 0 0,0 0 0 0 0,0 0 0 0 0,0 0-1 0 0,-1 0 1 0 0,1-1 0 0 0,0 1 0 0 0,0-1 0 0 0,4 0-1 0 0,22-1 645 0 0,-4-4-7861 0 0,-22 3 4620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5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37 60 0 0,'-15'-24'7269'0'0,"14"22"-6655"0"0,-1 1-1 0 0,0 0 1 0 0,0 0 0 0 0,1-1 0 0 0,-1 1 0 0 0,0 0 0 0 0,0 1 0 0 0,0-1-1 0 0,-4-1 1 0 0,5 2-442 0 0,-1 0 0 0 0,0 0 0 0 0,0 0 1 0 0,0 0-1 0 0,1 0 0 0 0,-1 1 0 0 0,0-1 0 0 0,0 0 0 0 0,1 1 0 0 0,-1-1 0 0 0,0 1 0 0 0,1 0 0 0 0,-1 0 0 0 0,1 0 0 0 0,-1-1 0 0 0,1 1 0 0 0,-1 1 0 0 0,-1 0 0 0 0,-3 3 117 0 0,1 0 0 0 0,-1 0 0 0 0,1 0 1 0 0,0 1-1 0 0,1 0 0 0 0,-1-1 0 0 0,1 2 0 0 0,0-1 0 0 0,1 0 0 0 0,-1 1 0 0 0,-3 11 0 0 0,6-15-176 0 0,0 1-1 0 0,0 0 1 0 0,0 1-1 0 0,1-1 0 0 0,0 0 1 0 0,-1 0-1 0 0,2 0 1 0 0,-1 0-1 0 0,0 0 1 0 0,1 0-1 0 0,-1 0 1 0 0,1 0-1 0 0,0 0 0 0 0,1 0 1 0 0,-1 0-1 0 0,1 0 1 0 0,0 0-1 0 0,-1-1 1 0 0,2 1-1 0 0,-1-1 1 0 0,0 1-1 0 0,4 3 0 0 0,1 0 28 0 0,0 0-1 0 0,0-1 1 0 0,1 0-1 0 0,-1 0 0 0 0,1-1 1 0 0,0 0-1 0 0,1 0 1 0 0,12 4-1 0 0,-18-7-135 0 0,0-1 0 0 0,0 0 0 0 0,0 0 1 0 0,0 0-1 0 0,0 0 0 0 0,0 0 0 0 0,0-1 0 0 0,0 0 0 0 0,0 1 0 0 0,1-1 0 0 0,-1 0 0 0 0,0 0 0 0 0,0-1 0 0 0,0 1 1 0 0,0-1-1 0 0,1 0 0 0 0,-1 1 0 0 0,0-1 0 0 0,0-1 0 0 0,0 1 0 0 0,-1 0 0 0 0,1-1 0 0 0,0 1 0 0 0,0-1 0 0 0,-1 0 1 0 0,1 0-1 0 0,-1 0 0 0 0,4-4 0 0 0,-4 3-19 0 0,0 1 0 0 0,-1 0-1 0 0,1 0 1 0 0,-1-1 0 0 0,0 1 0 0 0,1-1 0 0 0,-1 1 0 0 0,0-1 0 0 0,-1 1-1 0 0,1-1 1 0 0,0 0 0 0 0,-1 0 0 0 0,1 1 0 0 0,-1-1 0 0 0,0 0 0 0 0,0 0-1 0 0,0 1 1 0 0,-1-1 0 0 0,1 0 0 0 0,0 1 0 0 0,-3-6 0 0 0,0-1-134 0 0,-1 2 0 0 0,0-1 0 0 0,-1 0 0 0 0,1 1 0 0 0,-9-10 0 0 0,-8-13-1996 0 0,10 23 356 0 0,7 5 120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5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92 0 0,'-7'1'6753'0'0,"7"-1"-6615"0"0,0 0 0 0 0,0 0 0 0 0,0 0 0 0 0,0 0-1 0 0,0 0 1 0 0,0 1 0 0 0,-11 17 3586 0 0,-8 22 194 0 0,-1 15 835 0 0,8-19-4226 0 0,3-14-5531 0 0,5-15 137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16 0 0,'-4'2'9729'0'0,"10"4"-8953"0"0,0 0 0 0 0,0 0 0 0 0,1-1 0 0 0,-1 0 0 0 0,1 0-1 0 0,0-1 1 0 0,1 0 0 0 0,-1 0 0 0 0,1 0 0 0 0,8 2 0 0 0,-2 0 35 0 0,-1 0-1 0 0,16 11 0 0 0,-26-15-740 0 0,-1-1 0 0 0,1 1 0 0 0,-1 0 1 0 0,1 0-1 0 0,-1 0 0 0 0,0 0 0 0 0,0 1 0 0 0,0-1 0 0 0,0 1 0 0 0,0-1 0 0 0,-1 1 0 0 0,1 0 0 0 0,-1-1 0 0 0,1 1 0 0 0,-1 0 0 0 0,0 0 0 0 0,0 0 0 0 0,-1 0 0 0 0,1 0 1 0 0,0 0-1 0 0,-1 0 0 0 0,0 0 0 0 0,0 0 0 0 0,0 0 0 0 0,0 1 0 0 0,0-1 0 0 0,-1 0 0 0 0,1 0 0 0 0,-1 0 0 0 0,0 0 0 0 0,0 0 0 0 0,-1 3 0 0 0,-16 48 1054 0 0,-2-1-1 0 0,-31 57 1 0 0,35-66-282 0 0,15-43-1449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8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54 108 0 0,'-3'3'2789'0'0,"2"-3"-2479"0"0,1 1 0 0 0,0-1-1 0 0,0 0 1 0 0,-1 1 0 0 0,1-1 0 0 0,0 1 0 0 0,0-1 0 0 0,0 0 0 0 0,0 1 0 0 0,-1-1-1 0 0,1 1 1 0 0,4 1 19 0 0,-1 0 0 0 0,0-1 0 0 0,1 1 0 0 0,-1-1-1 0 0,1 0 1 0 0,0 0 0 0 0,-1-1 0 0 0,1 1 0 0 0,0-1 0 0 0,0 0-1 0 0,-1 0 1 0 0,1 0 0 0 0,0 0 0 0 0,-1 0 0 0 0,6-2-1 0 0,7-1 359 0 0,-1-1 0 0 0,21-7 0 0 0,-31 9-548 0 0,0 0-1 0 0,0 0 0 0 0,0 0 0 0 0,-1-1 0 0 0,1 1 1 0 0,-1-1-1 0 0,1 0 0 0 0,-1-1 0 0 0,0 1 1 0 0,0-1-1 0 0,-1 0 0 0 0,1 0 0 0 0,-1 0 1 0 0,5-7 1598 0 0,-10 14-1461 0 0,-3 8-36 0 0,0-1 0 0 0,1 1 0 0 0,0 0-1 0 0,0 0 1 0 0,2 1 0 0 0,-1-1 0 0 0,1 0-1 0 0,0 14 1 0 0,-1 98 1839 0 0,6-86-1436 0 0,2-1 0 0 0,1 0 0 0 0,13 45 0 0 0,-16-69-462 0 0,8 29-799 0 0,-10-40 279 0 0,-27 2-2315 0 0,-67-8 2119 0 0,28 4 5696 0 0,81-4-4768 0 0,36-4 76 0 0,12-2-1757 0 0,-35-1-2365 0 0,-2-6-3296 0 0,-19 12 4399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8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36 196 0 0,'-4'-36'13239'0'0,"9"53"-11873"0"0,0 1-273 0 0,-2 1 1 0 0,2 19 0 0 0,0-2-250 0 0,-3-23-1352 0 0,2-1-1 0 0,8 22 0 0 0,-6-17-3657 0 0,-2-12 65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40 180 0 0,'-10'-2'369'0'0,"-11"-7"14482"0"0,35 6-12389 0 0,96-11 2417 0 0,-36 3-6075 0 0,-70 11-34 0 0,4 0-1299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9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0 732 0 0,'-2'2'1732'0'0,"2"-2"-1485"0"0,-1 0 1 0 0,1 1-1 0 0,0-1 1 0 0,0 0-1 0 0,0 1 1 0 0,0-1-1 0 0,0 0 0 0 0,0 1 1 0 0,-1-1-1 0 0,1 0 1 0 0,0 1-1 0 0,0-1 1 0 0,0 0-1 0 0,0 1 0 0 0,0-1 1 0 0,0 0-1 0 0,0 1 1 0 0,1-1-1 0 0,-1 1 1 0 0,0-1-1 0 0,0 0 0 0 0,0 1 1 0 0,0-1-1 0 0,0 0 1 0 0,0 0-1 0 0,1 1 1 0 0,-1-1-1 0 0,0 0 0 0 0,1 1 1 0 0,14 5 3836 0 0,21-2-531 0 0,-14-7-2804 0 0,6 0-2091 0 0,-12 6-3710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3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1 336 0 0,'3'7'7674'0'0,"-1"-2"-7583"0"0,0-4 328 0 0,-1 0 0 0 0,0 0 0 0 0,1 0 0 0 0,-1 0 0 0 0,0 0 0 0 0,1-1 0 0 0,-1 1 0 0 0,1 0-1 0 0,0-1 1 0 0,-1 1 0 0 0,4 0 0 0 0,35 2 2716 0 0,-27-2-2272 0 0,27-1-2372 0 0,-22 0-3444 0 0,-10 0 3122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4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3 198 872 0 0,'-1'-6'534'0'0,"0"1"-1"0"0,1 0 0 0 0,0-1 1 0 0,0 1-1 0 0,0-1 1 0 0,1 1-1 0 0,0-1 1 0 0,0 1-1 0 0,0 0 1 0 0,0-1-1 0 0,1 1 1 0 0,0 0-1 0 0,0 0 0 0 0,1 0 1 0 0,-1 0-1 0 0,1 1 1 0 0,0-1-1 0 0,6-7 1 0 0,-1 2 227 0 0,1 1 0 0 0,-1 0 0 0 0,1 0 0 0 0,1 1 0 0 0,-1 0 0 0 0,2 1 0 0 0,13-8 0 0 0,-19 12-446 0 0,0 1 0 0 0,1-1 0 0 0,0 1-1 0 0,-1 1 1 0 0,1-1 0 0 0,0 1 0 0 0,0 0-1 0 0,0 0 1 0 0,-1 1 0 0 0,1 0 0 0 0,0 0-1 0 0,0 0 1 0 0,0 1 0 0 0,0-1 0 0 0,0 2-1 0 0,0-1 1 0 0,10 4 0 0 0,-10-2-151 0 0,0-1-1 0 0,0 1 1 0 0,-1 0 0 0 0,1 0-1 0 0,-1 1 1 0 0,0 0 0 0 0,0 0-1 0 0,0 0 1 0 0,0 0 0 0 0,-1 1 0 0 0,0 0-1 0 0,0 0 1 0 0,0 0 0 0 0,0 0-1 0 0,-1 1 1 0 0,0-1 0 0 0,0 1-1 0 0,0 0 1 0 0,-1 0 0 0 0,0 0-1 0 0,0 0 1 0 0,-1 0 0 0 0,1 0-1 0 0,-1 1 1 0 0,0 8 0 0 0,-2-3-54 0 0,0 0-1 0 0,-1 0 1 0 0,0 0 0 0 0,0-1-1 0 0,-1 1 1 0 0,-1-1 0 0 0,0 0 0 0 0,-1 0-1 0 0,0 0 1 0 0,-10 16 0 0 0,11-20-120 0 0,-1 0 0 0 0,0-1 0 0 0,0 1 0 0 0,-1-1 0 0 0,1 0 0 0 0,-1 0 0 0 0,0-1 0 0 0,-1 0 0 0 0,0 0 0 0 0,1 0 1 0 0,-1-1-1 0 0,-1 0 0 0 0,1 0 0 0 0,-1-1 0 0 0,1 0 0 0 0,-11 2 0 0 0,16-3 104 0 0,12-1-3 0 0,-1 0-5 0 0,0 0 0 0 0,-1 1 0 0 0,14 3 0 0 0,-2 4 57 0 0,-1 0 0 0 0,0 1 0 0 0,0 2 0 0 0,-1-1 0 0 0,-1 2-1 0 0,0 0 1 0 0,17 18 0 0 0,96 116 1379 0 0,-128-144-1490 0 0,0-2 24 0 0,-1 1-1014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40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40 84 0 0,'-15'-25'7532'0'0,"14"24"-7198"0"0,-1 0 0 0 0,1-1 0 0 0,0 1 0 0 0,-1 0 1 0 0,1 0-1 0 0,-1 0 0 0 0,1 0 0 0 0,-1 0 0 0 0,1 0 0 0 0,-1 1 0 0 0,1-1 0 0 0,-1 0 0 0 0,0 1 1 0 0,0-1-1 0 0,1 1 0 0 0,-1 0 0 0 0,0 0 0 0 0,0-1 0 0 0,1 1 0 0 0,-1 0 0 0 0,0 0 0 0 0,-2 1 1 0 0,1 0-18 0 0,-1 0 0 0 0,0 0 1 0 0,1 1-1 0 0,-1-1 0 0 0,1 1 1 0 0,0 0-1 0 0,0 0 0 0 0,-1 0 1 0 0,1 0-1 0 0,-3 3 1 0 0,-4 5 237 0 0,0 1 0 0 0,0 0 1 0 0,1 0-1 0 0,-12 20 1 0 0,19-28-431 0 0,0 1 1 0 0,0-1-1 0 0,0 1 1 0 0,1 0 0 0 0,-1 0-1 0 0,1 0 1 0 0,0 0-1 0 0,0 0 1 0 0,0 0 0 0 0,0 0-1 0 0,1 0 1 0 0,-1 0-1 0 0,1 0 1 0 0,0 0-1 0 0,1 0 1 0 0,-1 0 0 0 0,1 0-1 0 0,0 0 1 0 0,0 0-1 0 0,0 0 1 0 0,0 0 0 0 0,1 0-1 0 0,3 7 1 0 0,-1-6-18 0 0,0 1 0 0 0,0-1 0 0 0,0 1-1 0 0,1-1 1 0 0,0 0 0 0 0,0-1 0 0 0,1 1 0 0 0,-1-1 0 0 0,1 0 0 0 0,0-1 0 0 0,0 1 0 0 0,0-1 0 0 0,10 3 0 0 0,-10-4-128 0 0,0 0-1 0 0,-1 0 1 0 0,1-1 0 0 0,0 0 0 0 0,0 0-1 0 0,0-1 1 0 0,-1 1 0 0 0,1-1 0 0 0,0-1-1 0 0,0 1 1 0 0,0-1 0 0 0,0 0 0 0 0,0 0 0 0 0,-1-1-1 0 0,1 1 1 0 0,0-1 0 0 0,-1-1 0 0 0,11-5-1 0 0,-13 6-39 0 0,0 0 0 0 0,0-1 0 0 0,0 0-1 0 0,0 1 1 0 0,0-1 0 0 0,0 0 0 0 0,-1 0-1 0 0,1-1 1 0 0,-1 1 0 0 0,0 0 0 0 0,0-1-1 0 0,0 0 1 0 0,-1 1 0 0 0,1-1 0 0 0,-1 0-1 0 0,0 0 1 0 0,0 0 0 0 0,0 0 0 0 0,0 0-1 0 0,-1 0 1 0 0,0 0 0 0 0,1 0 0 0 0,-1 0-1 0 0,-1 0 1 0 0,1 0 0 0 0,-1 0 0 0 0,0 0-1 0 0,-1-6 1 0 0,-2 1-442 0 0,0-1 1 0 0,-1 0-1 0 0,0 1 0 0 0,0 0 1 0 0,-1 0-1 0 0,-1 1 0 0 0,1 0 1 0 0,-1 0-1 0 0,-10-9 0 0 0,8 7-1549 0 0,7 7 370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40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1 596 0 0,'0'0'4114'0'0,"-3"2"-2581"0"0,-8 6-40 0 0,1 1 1 0 0,0 1 0 0 0,0 0-1 0 0,1 0 1 0 0,-15 23 0 0 0,-10 10 739 0 0,12-18-960 0 0,-28 32 2184 0 0,46-52-3739 0 0,0 1-1 0 0,1 0 0 0 0,-1 1 1 0 0,-3 9-1 0 0,7-10-5649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44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34 56 0 0,'0'0'1309'0'0,"1"-5"938"0"0,-2-12 8614 0 0,-2 17-10539 0 0,0-1-1 0 0,0 1 0 0 0,0-1 0 0 0,0 1 1 0 0,0 0-1 0 0,0 0 0 0 0,-1 0 1 0 0,1 0-1 0 0,0 1 0 0 0,0-1 1 0 0,0 1-1 0 0,0 0 0 0 0,0 0 0 0 0,0 0 1 0 0,0 0-1 0 0,0 1 0 0 0,0-1 1 0 0,1 1-1 0 0,-1-1 0 0 0,0 1 0 0 0,-3 3 1 0 0,0 0-50 0 0,0 0 0 0 0,1 0 0 0 0,-1 0 0 0 0,1 1 0 0 0,0 0 0 0 0,0 0 0 0 0,1 0 0 0 0,-4 8 0 0 0,7-13-220 0 0,0 0 0 0 0,1 0 1 0 0,-1 0-1 0 0,1 1 1 0 0,-1-1-1 0 0,1 0 0 0 0,0 0 1 0 0,-1 1-1 0 0,1-1 1 0 0,0 0-1 0 0,0 1 1 0 0,0-1-1 0 0,0 0 0 0 0,0 0 1 0 0,0 1-1 0 0,0-1 1 0 0,0 0-1 0 0,1 1 1 0 0,-1-1-1 0 0,0 0 0 0 0,1 0 1 0 0,-1 1-1 0 0,1-1 1 0 0,0 2-1 0 0,1-2-4 0 0,-1 1 0 0 0,1-1-1 0 0,0 0 1 0 0,-1 1 0 0 0,1-1 0 0 0,0 0-1 0 0,0 0 1 0 0,0 0 0 0 0,0 0 0 0 0,0 0-1 0 0,0-1 1 0 0,0 1 0 0 0,3 0-1 0 0,2 0 20 0 0,0 0 0 0 0,0 0 0 0 0,-1-1-1 0 0,1 0 1 0 0,0 0 0 0 0,0-1 0 0 0,0 0-1 0 0,11-3 1 0 0,-13 3-40 0 0,-1-2-1 0 0,1 1 1 0 0,-1 0-1 0 0,0-1 0 0 0,1 0 1 0 0,-1 0-1 0 0,-1 0 1 0 0,1 0-1 0 0,0-1 1 0 0,-1 1-1 0 0,0-1 1 0 0,1 0-1 0 0,2-7 1 0 0,-5 10-24 0 0,0-1 1 0 0,0 0 0 0 0,0 0-1 0 0,0 1 1 0 0,-1-1 0 0 0,1 0-1 0 0,-1 0 1 0 0,1 0 0 0 0,-1 0-1 0 0,0 0 1 0 0,0 0 0 0 0,0 1-1 0 0,0-1 1 0 0,0 0 0 0 0,0 0-1 0 0,0 0 1 0 0,-1 0 0 0 0,1 0-1 0 0,-1 0 1 0 0,1 0 0 0 0,-1 1-1 0 0,0-1 1 0 0,0 0 0 0 0,0 0-1 0 0,0 1 1 0 0,0-1 0 0 0,0 1-1 0 0,0-1 1 0 0,0 1 0 0 0,-1-1-1 0 0,1 1 1 0 0,-1 0 0 0 0,1-1-1 0 0,-1 1 1 0 0,1 0 0 0 0,-1 0-1 0 0,-3-1 1 0 0,1-1-2 0 0,-1 1-1 0 0,0 0 0 0 0,-1 0 1 0 0,1 1-1 0 0,0-1 0 0 0,0 1 1 0 0,-1 0-1 0 0,1 0 1 0 0,-1 1-1 0 0,1 0 0 0 0,-1 0 1 0 0,-8 1-1 0 0,4 0 12 0 0,1 1 0 0 0,-1 0 1 0 0,1 1-1 0 0,0 0 0 0 0,-1 0 0 0 0,-10 6 0 0 0,17-7 16 0 0,0-1 0 0 0,0 1 0 0 0,1 0 1 0 0,-1-1-1 0 0,1 1 0 0 0,-1 0 0 0 0,1 1 0 0 0,-1-1 0 0 0,1 0 0 0 0,0 1 0 0 0,0-1 0 0 0,0 1 0 0 0,1 0 0 0 0,-1-1 1 0 0,1 1-1 0 0,-1 0 0 0 0,-1 6 0 0 0,3-7 3 0 0,-1 0 0 0 0,1 1 0 0 0,0-1-1 0 0,0 0 1 0 0,1 0 0 0 0,-1 0 0 0 0,0 0 0 0 0,1 0 0 0 0,-1 0 0 0 0,1 0 0 0 0,0 0 0 0 0,-1 0 0 0 0,1 0-1 0 0,0 0 1 0 0,0 0 0 0 0,0-1 0 0 0,1 1 0 0 0,-1 0 0 0 0,0-1 0 0 0,1 1 0 0 0,-1-1 0 0 0,1 1 0 0 0,-1-1-1 0 0,1 0 1 0 0,0 1 0 0 0,-1-1 0 0 0,1 0 0 0 0,2 1 0 0 0,2 0-15 0 0,0 1 0 0 0,-1-1 0 0 0,1 0 1 0 0,0-1-1 0 0,1 1 0 0 0,-1-1 0 0 0,0-1 0 0 0,0 1 1 0 0,0-1-1 0 0,1 0 0 0 0,-1 0 0 0 0,0-1 0 0 0,0 0 0 0 0,7-1 1 0 0,-8 1-35 0 0,-1 0 1 0 0,0-1 0 0 0,0 1 0 0 0,0-1-1 0 0,0 0 1 0 0,0 0 0 0 0,-1 0 0 0 0,1 0-1 0 0,5-5 1 0 0,-8 5 10 0 0,1 0 0 0 0,0 0 0 0 0,-1 1-1 0 0,1-1 1 0 0,-1 0 0 0 0,0 0 0 0 0,1-1 0 0 0,-1 1 0 0 0,0 0 0 0 0,0 0 0 0 0,-1-1-1 0 0,1 1 1 0 0,0 0 0 0 0,-1-1 0 0 0,1 1 0 0 0,-1-1 0 0 0,0-3 0 0 0,0 4-1 0 0,0 0 1 0 0,-1 0-1 0 0,1 0 1 0 0,-1 0 0 0 0,0 0-1 0 0,1 0 1 0 0,-1 0 0 0 0,0 1-1 0 0,0-1 1 0 0,0 0-1 0 0,0 0 1 0 0,-1 0 0 0 0,1 1-1 0 0,0-1 1 0 0,-1 1-1 0 0,1-1 1 0 0,-1 1 0 0 0,1 0-1 0 0,-1-1 1 0 0,0 1 0 0 0,0 0-1 0 0,1 0 1 0 0,-1 0-1 0 0,0 0 1 0 0,0 1 0 0 0,0-1-1 0 0,0 0 1 0 0,-3 0-1 0 0,0 0 4 0 0,1 0-1 0 0,-1 0 1 0 0,1 0-1 0 0,-1 1 0 0 0,1 0 1 0 0,-1 0-1 0 0,1 0 0 0 0,-1 0 1 0 0,1 1-1 0 0,-1-1 1 0 0,-7 4-1 0 0,9-3 46 0 0,0 0-1 0 0,0 1 1 0 0,0 0 0 0 0,0-1-1 0 0,1 1 1 0 0,-1 0 0 0 0,1 1 0 0 0,-1-1-1 0 0,1 0 1 0 0,0 1 0 0 0,0-1-1 0 0,0 1 1 0 0,0 0 0 0 0,0-1 0 0 0,1 1-1 0 0,-3 6 1 0 0,3-7-16 0 0,1-1 1 0 0,-1 1-1 0 0,1-1 1 0 0,0 1-1 0 0,0 0 1 0 0,0-1-1 0 0,0 1 1 0 0,0 0-1 0 0,0-1 1 0 0,0 1-1 0 0,0 0 1 0 0,1-1-1 0 0,-1 1 1 0 0,1-1-1 0 0,-1 1 1 0 0,1-1-1 0 0,-1 1 1 0 0,1-1-1 0 0,0 1 1 0 0,0-1-1 0 0,0 1 1 0 0,0-1-1 0 0,0 0 1 0 0,0 0-1 0 0,0 1 1 0 0,0-1-1 0 0,1 0 1 0 0,-1 0-1 0 0,0 0 1 0 0,1 0-1 0 0,-1 0 1 0 0,1-1-1 0 0,-1 1 1 0 0,2 0-1 0 0,2 1-29 0 0,0 0-1 0 0,0 0 1 0 0,0 0 0 0 0,0-1-1 0 0,1 0 1 0 0,-1 0-1 0 0,0-1 1 0 0,0 1 0 0 0,1-1-1 0 0,-1 0 1 0 0,0-1 0 0 0,1 1-1 0 0,9-3 1 0 0,-11 2-31 0 0,-1 0 1 0 0,1 0 0 0 0,-1-1-1 0 0,0 1 1 0 0,1-1 0 0 0,-1 0-1 0 0,0 0 1 0 0,0 0 0 0 0,0 0-1 0 0,0 0 1 0 0,-1-1 0 0 0,1 1-1 0 0,-1-1 1 0 0,1 0 0 0 0,-1 0-1 0 0,0 0 1 0 0,0 0 0 0 0,0 0-1 0 0,0 0 1 0 0,2-6 0 0 0,-3 6 7 0 0,0 1 1 0 0,-1 0 0 0 0,1-1 0 0 0,-1 1-1 0 0,1 0 1 0 0,-1-1 0 0 0,1 1 0 0 0,-1-1-1 0 0,0 1 1 0 0,0 0 0 0 0,-1-1 0 0 0,1 1-1 0 0,0-1 1 0 0,-1 1 0 0 0,1 0 0 0 0,-1-1-1 0 0,0 1 1 0 0,0 0 0 0 0,-1-3 0 0 0,0 2 12 0 0,0 1-1 0 0,0 0 1 0 0,0 1 0 0 0,0-1 0 0 0,0 0-1 0 0,0 1 1 0 0,0-1 0 0 0,0 1 0 0 0,-1-1 0 0 0,1 1-1 0 0,-1 0 1 0 0,1 0 0 0 0,-1 0 0 0 0,1 0 0 0 0,-1 1-1 0 0,0-1 1 0 0,-3 0 0 0 0,0 1 40 0 0,1 0-1 0 0,-1-1 1 0 0,0 2 0 0 0,1-1 0 0 0,-1 1-1 0 0,1 0 1 0 0,-1 0 0 0 0,1 0-1 0 0,-1 1 1 0 0,-8 4 0 0 0,10-5 29 0 0,1 1 0 0 0,0-1 0 0 0,1 1 0 0 0,-1 0 0 0 0,0 0 0 0 0,0 0 0 0 0,1 0 0 0 0,-1 0 0 0 0,1 0 0 0 0,0 1 0 0 0,-1-1 0 0 0,1 1 0 0 0,0 0 0 0 0,1-1 0 0 0,-1 1 0 0 0,0 0 0 0 0,1 0 0 0 0,0 0 0 0 0,-2 5 0 0 0,3-7-31 0 0,0-1-1 0 0,0 1 0 0 0,-1 0 1 0 0,1 0-1 0 0,0 0 1 0 0,0-1-1 0 0,0 1 1 0 0,0 0-1 0 0,1 0 1 0 0,-1 0-1 0 0,0-1 0 0 0,0 1 1 0 0,0 0-1 0 0,1 0 1 0 0,-1-1-1 0 0,0 1 1 0 0,1 0-1 0 0,-1-1 1 0 0,0 1-1 0 0,1 0 1 0 0,-1-1-1 0 0,1 1 0 0 0,-1 0 1 0 0,1-1-1 0 0,0 1 1 0 0,0 0-1 0 0,1 0-8 0 0,0 0 0 0 0,0 0-1 0 0,0 0 1 0 0,0-1-1 0 0,0 1 1 0 0,0-1 0 0 0,0 1-1 0 0,0-1 1 0 0,0 0 0 0 0,3 1-1 0 0,1-1-89 0 0,1-1-1 0 0,-1 1 1 0 0,0-1 0 0 0,1 0-1 0 0,-1-1 1 0 0,7-1-1 0 0,-11 2-55 0 0,-1 1 0 0 0,1-1 0 0 0,-1 0 0 0 0,1 1 0 0 0,-1-1 0 0 0,1 0 0 0 0,-1 0 0 0 0,0 0 0 0 0,1 0 0 0 0,-1 0 0 0 0,0 0 0 0 0,0-1 0 0 0,0 1-1 0 0,0 0 1 0 0,0 0 0 0 0,0-1 0 0 0,0 1 0 0 0,0-1 0 0 0,0 1 0 0 0,-1-1 0 0 0,1 1 0 0 0,-1-1 0 0 0,1-2 0 0 0,-1 3-628 0 0,-18-16-9046 0 0,12 13 6963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9:46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72 740 0 0,'-9'-31'13458'0'0,"8"31"-13278"0"0,1-1-1 0 0,0 0 1 0 0,-1 0 0 0 0,1 0 0 0 0,0 0-1 0 0,-1 1 1 0 0,1-1 0 0 0,-1 0 0 0 0,1 1-1 0 0,-1-1 1 0 0,1 0 0 0 0,-1 1-1 0 0,0-1 1 0 0,1 0 0 0 0,-1 1 0 0 0,0-1-1 0 0,0 1 1 0 0,1-1 0 0 0,-1 1 0 0 0,0 0-1 0 0,0-1 1 0 0,0 1 0 0 0,0 0-1 0 0,1-1 1 0 0,-1 1 0 0 0,0 0 0 0 0,0 0-1 0 0,0 0 1 0 0,0 0 0 0 0,0 0 0 0 0,0 0-1 0 0,0 0 1 0 0,1 0 0 0 0,-1 0-1 0 0,0 1 1 0 0,0-1 0 0 0,0 0 0 0 0,0 0-1 0 0,0 1 1 0 0,1-1 0 0 0,-1 0 0 0 0,0 1-1 0 0,0-1 1 0 0,0 2 0 0 0,-4 0 128 0 0,1 0 0 0 0,-1 1 1 0 0,1 0-1 0 0,0 0 0 0 0,0 0 0 0 0,-5 4 1 0 0,6-3-84 0 0,0 0 0 0 0,1 0 0 0 0,-1 0 1 0 0,1 0-1 0 0,-1 0 0 0 0,1 1 0 0 0,0-1 1 0 0,1 1-1 0 0,-1-1 0 0 0,1 1 0 0 0,0-1 1 0 0,0 1-1 0 0,0 0 0 0 0,1 0 0 0 0,-1 6 1 0 0,2-9-169 0 0,-1 1 1 0 0,0-1 0 0 0,0 1-1 0 0,1-1 1 0 0,0 0 0 0 0,-1 1-1 0 0,1-1 1 0 0,0 1 0 0 0,0-1-1 0 0,0 0 1 0 0,1 0 0 0 0,-1 0-1 0 0,0 0 1 0 0,1 0 0 0 0,-1 0-1 0 0,1 0 1 0 0,0 0 0 0 0,0 0-1 0 0,0-1 1 0 0,0 1 0 0 0,0-1-1 0 0,0 1 1 0 0,0-1 0 0 0,0 0-1 0 0,0 0 1 0 0,1 0 0 0 0,-1 0-1 0 0,0 0 1 0 0,1 0 0 0 0,4 0-1 0 0,-3-1-126 0 0,0 1 0 0 0,1-1 0 0 0,-1 0 0 0 0,0 0 0 0 0,0-1 0 0 0,0 1 0 0 0,0-1 0 0 0,1 0 0 0 0,-1 0 0 0 0,0-1 1 0 0,0 1-1 0 0,-1-1 0 0 0,1 0 0 0 0,0 0 0 0 0,0 0 0 0 0,-1 0 0 0 0,0-1 0 0 0,1 1 0 0 0,-1-1 0 0 0,0 0 0 0 0,0 0 0 0 0,0 0 0 0 0,3-5 0 0 0,-4 6 25 0 0,0-1 1 0 0,0 0 0 0 0,0 0 0 0 0,-1 0-1 0 0,1 0 1 0 0,-1 0 0 0 0,1-1-1 0 0,-1 1 1 0 0,0 0 0 0 0,0-1 0 0 0,0 1-1 0 0,-1 0 1 0 0,1-1 0 0 0,-1 1-1 0 0,0-1 1 0 0,0 1 0 0 0,0-1 0 0 0,-1 1-1 0 0,1-1 1 0 0,-1 1 0 0 0,0-1-1 0 0,1 1 1 0 0,-2 0 0 0 0,1-1 0 0 0,0 1-1 0 0,-1 0 1 0 0,-3-6 0 0 0,3 6 40 0 0,0 1 1 0 0,0-1-1 0 0,0 1 1 0 0,0-1-1 0 0,0 1 0 0 0,-1 0 1 0 0,1 0-1 0 0,-1 0 1 0 0,0 0-1 0 0,1 1 1 0 0,-5-3-1 0 0,5 4 24 0 0,0-1 1 0 0,0 1-1 0 0,0-1 0 0 0,0 1 1 0 0,1 0-1 0 0,-1 0 0 0 0,0 0 1 0 0,0 0-1 0 0,0 0 0 0 0,0 1 1 0 0,0-1-1 0 0,0 0 0 0 0,1 1 1 0 0,-1 0-1 0 0,0-1 0 0 0,0 1 1 0 0,0 0-1 0 0,1 0 0 0 0,-1 0 1 0 0,-2 1-1 0 0,-2 3 107 0 0,1 0 0 0 0,-1-1-1 0 0,1 2 1 0 0,0-1-1 0 0,0 1 1 0 0,0-1 0 0 0,1 1-1 0 0,0 1 1 0 0,0-1 0 0 0,1 1-1 0 0,0-1 1 0 0,-5 13 0 0 0,7-16-90 0 0,0-1 1 0 0,1 1-1 0 0,-1-1 1 0 0,0 1-1 0 0,1 0 0 0 0,0-1 1 0 0,0 1-1 0 0,0-1 1 0 0,0 1-1 0 0,0 0 1 0 0,0-1-1 0 0,0 1 1 0 0,1-1-1 0 0,0 1 0 0 0,-1-1 1 0 0,1 1-1 0 0,0-1 1 0 0,0 1-1 0 0,0-1 1 0 0,1 0-1 0 0,-1 1 1 0 0,0-1-1 0 0,1 0 0 0 0,0 0 1 0 0,-1 0-1 0 0,1 0 1 0 0,0 0-1 0 0,0-1 1 0 0,0 1-1 0 0,0 0 1 0 0,0-1-1 0 0,0 0 0 0 0,1 1 1 0 0,-1-1-1 0 0,1 0 1 0 0,-1 0-1 0 0,0 0 1 0 0,5 0-1 0 0,-3 0-108 0 0,0 0 0 0 0,0 0-1 0 0,0-1 1 0 0,0 1 0 0 0,0-1 0 0 0,0 0 0 0 0,0 0-1 0 0,0-1 1 0 0,0 1 0 0 0,0-1 0 0 0,0 0-1 0 0,0 0 1 0 0,-1 0 0 0 0,1 0 0 0 0,0-1 0 0 0,-1 0-1 0 0,1 0 1 0 0,-1 0 0 0 0,1 0 0 0 0,-1 0-1 0 0,0-1 1 0 0,0 1 0 0 0,0-1 0 0 0,0 0 0 0 0,0 0-1 0 0,-1 0 1 0 0,4-6 0 0 0,-3 5 10 0 0,0 0 0 0 0,-1 0 1 0 0,0 0-1 0 0,0 0 0 0 0,0-1 0 0 0,-1 1 0 0 0,1 0 1 0 0,-1-1-1 0 0,0 0 0 0 0,0 1 0 0 0,-1-1 1 0 0,1 0-1 0 0,-1 1 0 0 0,0-1 0 0 0,0 0 0 0 0,-1 0 1 0 0,0 1-1 0 0,1-1 0 0 0,-1 1 0 0 0,-1-1 0 0 0,1 1 1 0 0,-1-1-1 0 0,-2-4 0 0 0,3 6 74 0 0,-1 1 0 0 0,1-1 0 0 0,-1 1-1 0 0,1 0 1 0 0,-1 0 0 0 0,0 0 0 0 0,0 0 0 0 0,0 0-1 0 0,0 0 1 0 0,0 1 0 0 0,0-1 0 0 0,-1 1 0 0 0,1-1-1 0 0,0 1 1 0 0,-1 0 0 0 0,1 0 0 0 0,-1 0 0 0 0,0 0-1 0 0,1 0 1 0 0,-1 1 0 0 0,1-1 0 0 0,-1 1 0 0 0,0-1-1 0 0,0 1 1 0 0,1 0 0 0 0,-1 0 0 0 0,0 1 0 0 0,0-1-1 0 0,1 0 1 0 0,-1 1 0 0 0,1 0 0 0 0,-4 1-1 0 0,0 0 113 0 0,0 0 0 0 0,1 1 0 0 0,-1 0 0 0 0,1 0-1 0 0,0 0 1 0 0,0 1 0 0 0,0 0 0 0 0,0 0-1 0 0,1 0 1 0 0,-1 0 0 0 0,1 1 0 0 0,0 0 0 0 0,-3 5-1 0 0,4-6-12 0 0,1-1-1 0 0,0 1 1 0 0,0 0-1 0 0,1 0 1 0 0,-1 0-1 0 0,1 0 1 0 0,0 0-1 0 0,0 0 1 0 0,0 0-1 0 0,0 0 1 0 0,1 1-1 0 0,0-1 1 0 0,0 0-1 0 0,1 8 0 0 0,-1-9-75 0 0,1-1-1 0 0,0 0 0 0 0,0 0 0 0 0,0 1 0 0 0,0-1 0 0 0,0 0 0 0 0,0 0 0 0 0,1 0 0 0 0,-1 0 0 0 0,1 0 0 0 0,-1 0 1 0 0,1 0-1 0 0,0-1 0 0 0,0 1 0 0 0,0-1 0 0 0,0 1 0 0 0,0-1 0 0 0,0 0 0 0 0,0 0 0 0 0,0 0 0 0 0,0 0 0 0 0,1 0 1 0 0,-1 0-1 0 0,0 0 0 0 0,1-1 0 0 0,4 1 0 0 0,-3 0-121 0 0,1 0-1 0 0,0 0 1 0 0,0-1 0 0 0,-1 0-1 0 0,1 0 1 0 0,0 0 0 0 0,-1 0-1 0 0,1-1 1 0 0,0 0 0 0 0,0 0-1 0 0,-1 0 1 0 0,1 0 0 0 0,-1-1-1 0 0,1 0 1 0 0,7-4 0 0 0,-9 4 22 0 0,-1 0 1 0 0,1-1 0 0 0,0 0-1 0 0,-1 1 1 0 0,0-1 0 0 0,1 0 0 0 0,-1 0-1 0 0,0 0 1 0 0,0 0 0 0 0,-1-1-1 0 0,1 1 1 0 0,-1 0 0 0 0,0-1-1 0 0,0 1 1 0 0,0-1 0 0 0,0 1-1 0 0,0-1 1 0 0,-1 0 0 0 0,0 1-1 0 0,1-1 1 0 0,-2-4 0 0 0,1 4 34 0 0,0 0-1 0 0,-1 0 1 0 0,1 0 0 0 0,-1-1 0 0 0,0 1 0 0 0,0 0 0 0 0,-1 0 0 0 0,1 0 0 0 0,-1 0 0 0 0,0 1-1 0 0,0-1 1 0 0,0 0 0 0 0,-1 1 0 0 0,1-1 0 0 0,-1 1 0 0 0,0 0 0 0 0,0 0 0 0 0,0 0 0 0 0,0 0 0 0 0,0 0-1 0 0,-1 1 1 0 0,1 0 0 0 0,-1-1 0 0 0,-4-1 0 0 0,5 3 70 0 0,0 0 0 0 0,-1 0-1 0 0,1 0 1 0 0,0 0 0 0 0,0 0 0 0 0,0 1 0 0 0,-1-1 0 0 0,1 1-1 0 0,0 0 1 0 0,0 0 0 0 0,-1 0 0 0 0,1 1 0 0 0,0-1-1 0 0,0 1 1 0 0,-1 0 0 0 0,1 0 0 0 0,0 0 0 0 0,0 0-1 0 0,0 0 1 0 0,0 1 0 0 0,0-1 0 0 0,0 1 0 0 0,1 0 0 0 0,-1 0-1 0 0,0 0 1 0 0,1 0 0 0 0,0 0 0 0 0,-1 1 0 0 0,1-1-1 0 0,0 1 1 0 0,-3 5 0 0 0,1-3 100 0 0,1 1-1 0 0,0-1 1 0 0,0 1 0 0 0,0 0 0 0 0,1 0-1 0 0,0 0 1 0 0,0 1 0 0 0,0-1-1 0 0,1 0 1 0 0,-1 13 0 0 0,1-16-103 0 0,2-1 1 0 0,-1 1-1 0 0,0 0 0 0 0,1-1 1 0 0,-1 1-1 0 0,1-1 0 0 0,0 1 1 0 0,-1-1-1 0 0,1 1 0 0 0,0-1 1 0 0,1 1-1 0 0,-1-1 0 0 0,0 0 1 0 0,1 0-1 0 0,-1 1 0 0 0,1-1 1 0 0,0 0-1 0 0,0 0 0 0 0,0-1 1 0 0,0 1-1 0 0,0 0 0 0 0,0-1 1 0 0,0 1-1 0 0,1-1 0 0 0,-1 0 1 0 0,0 0-1 0 0,1 1 0 0 0,-1-2 1 0 0,5 2-1 0 0,-2 0-121 0 0,-1-1-1 0 0,1 0 1 0 0,0 0 0 0 0,0 0 0 0 0,0-1-1 0 0,0 1 1 0 0,0-1 0 0 0,0 0-1 0 0,0-1 1 0 0,0 1 0 0 0,0-1 0 0 0,0 0-1 0 0,0 0 1 0 0,-1-1 0 0 0,1 0-1 0 0,0 1 1 0 0,-1-2 0 0 0,1 1 0 0 0,-1 0-1 0 0,6-5 1 0 0,-6 4 21 0 0,-1 0-1 0 0,0 0 1 0 0,0 0-1 0 0,0 0 1 0 0,-1-1-1 0 0,1 1 1 0 0,-1-1-1 0 0,0 0 1 0 0,0 0-1 0 0,0 0 1 0 0,0 0 0 0 0,-1 0-1 0 0,1 0 1 0 0,-1 0-1 0 0,0 0 1 0 0,0-1-1 0 0,-1 1 1 0 0,0 0-1 0 0,1-1 1 0 0,-1 1-1 0 0,-1 0 1 0 0,1-1 0 0 0,-2-7-1 0 0,2 10 55 0 0,-1 0 0 0 0,1 0-1 0 0,-1-1 1 0 0,1 1 0 0 0,-1 0 0 0 0,0 0-1 0 0,0 0 1 0 0,0-1 0 0 0,0 1 0 0 0,0 0-1 0 0,-1 0 1 0 0,1 1 0 0 0,0-1 0 0 0,-1 0-1 0 0,0 0 1 0 0,1 1 0 0 0,-1-1 0 0 0,0 1 0 0 0,0-1-1 0 0,0 1 1 0 0,0 0 0 0 0,0 0 0 0 0,0 0-1 0 0,0 0 1 0 0,0 0 0 0 0,0 0 0 0 0,-1 1-1 0 0,1-1 1 0 0,0 1 0 0 0,-1-1 0 0 0,1 1-1 0 0,0 0 1 0 0,-5 0 0 0 0,2 0 67 0 0,1 1-1 0 0,-1 0 1 0 0,0 0 0 0 0,0 0 0 0 0,1 0 0 0 0,-1 1-1 0 0,1 0 1 0 0,0 0 0 0 0,-1 0 0 0 0,1 1-1 0 0,0-1 1 0 0,0 1 0 0 0,0 0 0 0 0,1 0-1 0 0,-6 5 1 0 0,4-2 53 0 0,1-1 0 0 0,0 1 1 0 0,0 0-1 0 0,1 0 0 0 0,-1 0 0 0 0,1 0 0 0 0,1 1 0 0 0,-1-1 1 0 0,1 1-1 0 0,0 0 0 0 0,-1 11 0 0 0,2-15-78 0 0,1-1-1 0 0,0 1 1 0 0,0-1-1 0 0,0 1 1 0 0,0-1-1 0 0,1 1 1 0 0,-1-1-1 0 0,1 1 1 0 0,-1-1-1 0 0,1 1 1 0 0,0-1-1 0 0,0 1 1 0 0,0-1-1 0 0,0 0 1 0 0,1 0-1 0 0,-1 0 1 0 0,0 1 0 0 0,1-1-1 0 0,0-1 1 0 0,-1 1-1 0 0,1 0 1 0 0,0 0-1 0 0,0 0 1 0 0,0-1-1 0 0,0 1 1 0 0,0-1-1 0 0,0 0 1 0 0,1 0-1 0 0,-1 0 1 0 0,0 0-1 0 0,1 0 1 0 0,-1 0-1 0 0,1 0 1 0 0,-1-1-1 0 0,4 1 1 0 0,-3 0-79 0 0,0 0 0 0 0,1-1 0 0 0,-1 1 0 0 0,0-1 0 0 0,1 0 0 0 0,-1 0 0 0 0,0 0 0 0 0,1 0 0 0 0,-1 0 0 0 0,0-1 0 0 0,1 0 0 0 0,-1 1 0 0 0,0-1 0 0 0,0 0 0 0 0,0-1 0 0 0,0 1 0 0 0,0-1 0 0 0,0 1 0 0 0,0-1 0 0 0,0 0 0 0 0,0 0 0 0 0,-1 0 0 0 0,1 0 0 0 0,-1-1 0 0 0,0 1 0 0 0,1-1 0 0 0,-1 1 0 0 0,0-1 0 0 0,0 0 0 0 0,-1 0 0 0 0,1 0 0 0 0,-1 0 0 0 0,1 0 0 0 0,-1 0 0 0 0,0 0 0 0 0,0 0 0 0 0,0-6 1 0 0,0 7 15 0 0,0-1 0 0 0,-1 0 0 0 0,0 0 0 0 0,0 0 1 0 0,0-1-1 0 0,0 1 0 0 0,0 0 0 0 0,0 0 1 0 0,-1 0-1 0 0,0 0 0 0 0,1 1 0 0 0,-1-1 1 0 0,0 0-1 0 0,0 0 0 0 0,-1 0 0 0 0,1 1 1 0 0,-1-1-1 0 0,-1-2 0 0 0,1 3 38 0 0,0 0 0 0 0,0 1 0 0 0,0-1-1 0 0,0 1 1 0 0,0 0 0 0 0,0-1 0 0 0,0 1 0 0 0,0 0-1 0 0,-1 0 1 0 0,1 0 0 0 0,0 1 0 0 0,-1-1 0 0 0,1 1-1 0 0,0-1 1 0 0,-1 1 0 0 0,1 0 0 0 0,-1-1-1 0 0,1 2 1 0 0,-1-1 0 0 0,1 0 0 0 0,-1 0 0 0 0,-4 2-1 0 0,0-1 83 0 0,0 1-1 0 0,0 1 1 0 0,0-1-1 0 0,0 1 0 0 0,0 0 1 0 0,1 1-1 0 0,-1 0 1 0 0,-7 5-1 0 0,12-8-254 0 0,1 1-1 0 0,0-1 1 0 0,-1 0-1 0 0,1 1 1 0 0,0-1-1 0 0,-1 1 1 0 0,1-1 0 0 0,0 1-1 0 0,0-1 1 0 0,0 1-1 0 0,0 0 1 0 0,1 0-1 0 0,-1 0 1 0 0,0-1 0 0 0,0 4-1 0 0,1-3-294 0 0,0-1 1 0 0,1 1-1 0 0,-1 0 0 0 0,0-1 1 0 0,0 1-1 0 0,1 0 0 0 0,-1-1 0 0 0,1 1 1 0 0,0-1-1 0 0,-1 1 0 0 0,1-1 1 0 0,0 1-1 0 0,0-1 0 0 0,0 1 0 0 0,0-1 1 0 0,0 0-1 0 0,0 1 0 0 0,0-1 1 0 0,1 0-1 0 0,2 2 0 0 0,10 6-2866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41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96 484 0 0,'0'-3'568'0'0,"0"1"0"0"0,0 0 0 0 0,0-1 0 0 0,1 1-1 0 0,-1 0 1 0 0,1-1 0 0 0,-1 1 0 0 0,1 0 0 0 0,0-1 0 0 0,0 1 0 0 0,1-3 0 0 0,-1 5-403 0 0,0 0 0 0 0,0 0 0 0 0,0 0 0 0 0,0 0 0 0 0,0 0 0 0 0,0 0 0 0 0,0 0 0 0 0,0 0 0 0 0,0 0 0 0 0,0 1 0 0 0,0-1 0 0 0,-1 0 0 0 0,1 1 0 0 0,0-1 0 0 0,0 1 0 0 0,0-1 0 0 0,0 1 0 0 0,-1-1 0 0 0,1 1 0 0 0,1 1 0 0 0,-2-2-87 0 0,13 10 665 0 0,0 2-1 0 0,0-1 0 0 0,-2 2 1 0 0,1-1-1 0 0,16 26 0 0 0,41 77 1283 0 0,-28-35-938 0 0,-17-32-189 0 0,1-1 0 0 0,58 79-1 0 0,-81-123-775 0 0,0-1-1 0 0,1 1 1 0 0,-1-1-1 0 0,0 1 0 0 0,1-1 1 0 0,-1 0-1 0 0,1 0 1 0 0,0 0-1 0 0,0 0 1 0 0,0-1-1 0 0,0 1 1 0 0,0-1-1 0 0,0 0 1 0 0,0 0-1 0 0,0 0 0 0 0,6 1 1 0 0,-6-2-17 0 0,0 0 1 0 0,0 0 0 0 0,0-1-1 0 0,0 1 1 0 0,0-1-1 0 0,0 0 1 0 0,0 0-1 0 0,0 0 1 0 0,0 0 0 0 0,-1 0-1 0 0,1 0 1 0 0,-1-1-1 0 0,1 0 1 0 0,-1 1-1 0 0,1-1 1 0 0,-1 0 0 0 0,0 0-1 0 0,4-4 1 0 0,9-11 242 0 0,-2-1 0 0 0,1 0 1 0 0,-2-1-1 0 0,-1 0 0 0 0,0-1 0 0 0,12-32 1 0 0,36-134 1276 0 0,-35 104-1026 0 0,17-71 52 0 0,-41 153-783 0 0,0 0 0 0 0,0-1 0 0 0,1 1 0 0 0,-1 0 1 0 0,0-1-1 0 0,0 1 0 0 0,0 0 0 0 0,0 0 0 0 0,0-1 1 0 0,0 1-1 0 0,1 0 0 0 0,-1-1 0 0 0,0 1 0 0 0,0 0 0 0 0,0 0 1 0 0,1-1-1 0 0,-1 1 0 0 0,0 0 0 0 0,0 0 0 0 0,1 0 0 0 0,-1 0 1 0 0,0-1-1 0 0,0 1 0 0 0,1 0 0 0 0,-1 0 0 0 0,0 0 0 0 0,0 0 1 0 0,1 0-1 0 0,-1 0 0 0 0,0 0 0 0 0,1-1 0 0 0,-1 1 1 0 0,0 0-1 0 0,1 0 0 0 0,11 8-2556 0 0,9 21-2829 0 0,-19-27 4609 0 0,8 14-1965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4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1 712 0 0,'7'0'6091'0'0,"-7"1"-5802"0"0,0 1 0 0 0,0-1 0 0 0,0 0 0 0 0,0 1 0 0 0,0-1 0 0 0,0 1 0 0 0,0-1 0 0 0,-1 1 0 0 0,1-1 0 0 0,0 0 0 0 0,-1 1 0 0 0,1-1 0 0 0,-1 0 0 0 0,0 1 0 0 0,-1 1 0 0 0,-15 24 1815 0 0,8-15-1236 0 0,-160 226 6848 0 0,162-230-7781 0 0,-19 23-888 0 0,8-18-5851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42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46 32 0 0,'-2'-3'626'0'0,"1"1"0"0"0,-1-1 1 0 0,0 0-1 0 0,1 0 0 0 0,0 0 0 0 0,0 0 1 0 0,0 0-1 0 0,0 0 0 0 0,0 0 0 0 0,0-6 1551 0 0,3 6 49 0 0,-2 3-2164 0 0,0 0 0 0 0,0 0 0 0 0,0 0-1 0 0,0-1 1 0 0,0 1 0 0 0,0 0 0 0 0,0 0 0 0 0,1 0 0 0 0,-1 0-1 0 0,0-1 1 0 0,0 1 0 0 0,0 0 0 0 0,0 0 0 0 0,0 0 0 0 0,0 0-1 0 0,0-1 1 0 0,0 1 0 0 0,1 0 0 0 0,-1 0 0 0 0,0 0 0 0 0,0 0-1 0 0,0 0 1 0 0,0 0 0 0 0,0-1 0 0 0,1 1 0 0 0,-1 0 0 0 0,0 0-1 0 0,0 0 1 0 0,0 0 0 0 0,0 0 0 0 0,1 0 0 0 0,-1 0 0 0 0,0 0-1 0 0,1 0 1 0 0,3 0 511 0 0,0 1 1 0 0,0 0-1 0 0,0 0 0 0 0,0 0 1 0 0,0 1-1 0 0,-1-1 0 0 0,1 1 1 0 0,0 0-1 0 0,-1 0 0 0 0,7 4 0 0 0,35 31 1640 0 0,-37-30-1722 0 0,41 37 1848 0 0,-2 3-1 0 0,68 87 1 0 0,-112-130-2481 0 0,0 0 0 0 0,0-1 0 0 0,1 1 0 0 0,-1-1 0 0 0,1 0 0 0 0,-1 0 0 0 0,1 0 0 0 0,0-1-1 0 0,0 1 1 0 0,0-1 0 0 0,1 0 0 0 0,6 3 0 0 0,-6-4-1141 0 0,0 0 0 0 0,0 0 0 0 0,1 0 0 0 0,-1-1-1 0 0,0 0 1 0 0,0 0 0 0 0,7-1 0 0 0,-1 0-1591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42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7169 0 0,'0'-8'11431'0'0,"2"-1"-8546"0"0,3 6-2474 0 0,1 0 0 0 0,0 0 0 0 0,0 1 0 0 0,0-1 0 0 0,0 1 0 0 0,0 1-1 0 0,11-2 1 0 0,-3 0 9 0 0,95-20 3033 0 0,-39 9-5560 0 0,-25 4-8248 0 0,-33 6 7581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42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0 255 124 0 0,'0'0'2320'0'0,"2"2"-800"0"0,13 23 1772 0 0,-1 0 0 0 0,21 52 0 0 0,6 14 491 0 0,-15-45-705 0 0,45 61 1 0 0,-62-94-2438 0 0,-6-8-272 0 0,0 0-1 0 0,1-1 0 0 0,-1 0 0 0 0,1 1 0 0 0,0-1 0 0 0,0-1 0 0 0,8 7 1 0 0,-11-10-333 0 0,-1 1 0 0 0,1-1 0 0 0,0 0 0 0 0,-1 0 1 0 0,1 0-1 0 0,-1 0 0 0 0,1 0 0 0 0,0 0 0 0 0,-1-1 1 0 0,1 1-1 0 0,0 0 0 0 0,-1 0 0 0 0,1 0 1 0 0,-1-1-1 0 0,1 1 0 0 0,-1 0 0 0 0,1 0 0 0 0,0-1 1 0 0,-1 1-1 0 0,1 0 0 0 0,-1-1 0 0 0,1 1 1 0 0,-1-1-1 0 0,0 1 0 0 0,1-1 0 0 0,-1 1 0 0 0,1-1 1 0 0,-1 1-1 0 0,0-1 0 0 0,0 1 0 0 0,1-1 0 0 0,-1 0 1 0 0,0 1-1 0 0,0-1 0 0 0,1 1 0 0 0,-1-1 1 0 0,0-1-1 0 0,8-26 262 0 0,-7 27-264 0 0,39-221 1111 0 0,15-61 1082 0 0,-46 252-2067 0 0,24-56 0 0 0,-33 86-230 0 0,0 0-1 0 0,0 0 1 0 0,1 1-1 0 0,-1-1 1 0 0,0 0-1 0 0,1 0 1 0 0,-1 1-1 0 0,0-1 1 0 0,1 0-1 0 0,-1 1 1 0 0,1-1-1 0 0,0 1 1 0 0,-1-1-1 0 0,1 0 1 0 0,-1 1-1 0 0,1-1 1 0 0,0 1-1 0 0,-1 0 1 0 0,1-1 0 0 0,0 1-1 0 0,0-1 1 0 0,-1 1-1 0 0,1 0 1 0 0,0 0-1 0 0,0-1 1 0 0,-1 1-1 0 0,1 0 1 0 0,0 0-1 0 0,0 0 1 0 0,0 0-1 0 0,-1 0 1 0 0,1 0-1 0 0,0 0 1 0 0,0 0-1 0 0,0 0 1 0 0,-1 1 0 0 0,1-1-1 0 0,0 0 1 0 0,0 0-1 0 0,0 1 1 0 0,-1-1-1 0 0,1 0 1 0 0,0 1-1 0 0,-1-1 1 0 0,1 1-1 0 0,0-1 1 0 0,0 2-1 0 0,4 2-1103 0 0,1 1-1 0 0,-2 0 1 0 0,1 0 0 0 0,6 10-1 0 0,-5-7-100 0 0,15 16-2434 0 0,4 1 534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43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48 768 0 0,'1'-10'3858'0'0,"-1"8"-3421"0"0,-1 0 0 0 0,0 0-1 0 0,1 0 1 0 0,-1 0 0 0 0,0 0-1 0 0,0 0 1 0 0,0 1 0 0 0,0-1-1 0 0,-1 0 1 0 0,1 1 0 0 0,0-1-1 0 0,-1 1 1 0 0,1-1 0 0 0,-1 1-1 0 0,1 0 1 0 0,-1 0-1 0 0,0-1 1 0 0,0 1 0 0 0,1 0-1 0 0,-5-1 1 0 0,2 1-24 0 0,0 0 0 0 0,0 0 0 0 0,0 1 0 0 0,0-1 0 0 0,0 1 0 0 0,0 0 0 0 0,0 0 0 0 0,0 1 0 0 0,0-1 0 0 0,-5 2 0 0 0,-3 1 138 0 0,0 1 0 0 0,0 0 0 0 0,1 1-1 0 0,-1 0 1 0 0,1 1 0 0 0,-11 8 0 0 0,11-7 16 0 0,1 1 0 0 0,0 0 0 0 0,-16 18 1 0 0,22-22-307 0 0,1 0 0 0 0,0 0 0 0 0,0 0 0 0 0,0 1 1 0 0,0 0-1 0 0,1-1 0 0 0,-1 1 0 0 0,1 0 0 0 0,1 0 1 0 0,-1 0-1 0 0,-1 10 0 0 0,3-12-155 0 0,0 1-1 0 0,0-1 1 0 0,1 1 0 0 0,-1-1-1 0 0,1 1 1 0 0,0-1 0 0 0,0 0-1 0 0,0 1 1 0 0,1-1 0 0 0,-1 0-1 0 0,1 0 1 0 0,-1 1 0 0 0,1-1-1 0 0,0 0 1 0 0,0-1 0 0 0,1 1-1 0 0,-1 0 1 0 0,1-1 0 0 0,2 3-1 0 0,4 3 118 0 0,1 0 0 0 0,0 0 0 0 0,19 10 0 0 0,-18-12-125 0 0,0-1 0 0 0,0 0 0 0 0,0-1 0 0 0,0 0 0 0 0,1-1 0 0 0,-1 0 0 0 0,1 0 0 0 0,0-2 0 0 0,0 1 0 0 0,0-2 0 0 0,21 0 0 0 0,-27-1-116 0 0,-1 1-1 0 0,0-1 1 0 0,0 0-1 0 0,1-1 1 0 0,-1 1-1 0 0,0-1 1 0 0,0 0-1 0 0,0 0 0 0 0,-1-1 1 0 0,1 1-1 0 0,0-1 1 0 0,-1 0-1 0 0,0 0 1 0 0,0-1-1 0 0,0 1 1 0 0,0-1-1 0 0,0 0 1 0 0,-1 0-1 0 0,0 0 0 0 0,1-1 1 0 0,-2 1-1 0 0,1-1 1 0 0,0 0-1 0 0,-1 1 1 0 0,0-1-1 0 0,0 0 1 0 0,0 0-1 0 0,1-8 1 0 0,-2 8-35 0 0,0 0 0 0 0,0-1 0 0 0,0 1 0 0 0,-1-1 0 0 0,1 1 0 0 0,-1 0 0 0 0,-1-1 0 0 0,1 1 0 0 0,-1-1 0 0 0,0 1 1 0 0,0 0-1 0 0,0-1 0 0 0,-1 1 0 0 0,0 0 0 0 0,0 0 0 0 0,0 0 0 0 0,0 0 0 0 0,-1 1 0 0 0,0-1 0 0 0,0 0 0 0 0,0 1 0 0 0,-1 0 1 0 0,0 0-1 0 0,1 0 0 0 0,-1 0 0 0 0,-1 1 0 0 0,-6-6 0 0 0,2 4-354 0 0,0-1-1 0 0,0 1 1 0 0,0 1-1 0 0,0 0 1 0 0,-1 0 0 0 0,1 0-1 0 0,-1 2 1 0 0,-13-4-1 0 0,12 5-1465 0 0,0 0 0 0 0,0 0 0 0 0,0 1-1 0 0,-17 3 1 0 0,6-1-993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4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90 584 0 0,'2'-9'818'0'0,"-1"5"148"0"0,1-1-1 0 0,-1 1 1 0 0,-1-1-1 0 0,1 0 1 0 0,0 1-1 0 0,-1-1 0 0 0,0-8 1 0 0,-1 11-759 0 0,0 1 1 0 0,1-1 0 0 0,-1 1-1 0 0,0-1 1 0 0,0 0 0 0 0,0 1-1 0 0,0 0 1 0 0,0-1 0 0 0,0 1-1 0 0,0-1 1 0 0,0 1 0 0 0,0 0-1 0 0,-1 0 1 0 0,1 0 0 0 0,0 0-1 0 0,-1 0 1 0 0,1 0-1 0 0,-1 0 1 0 0,0 0 0 0 0,1 1-1 0 0,-1-1 1 0 0,1 1 0 0 0,-1-1-1 0 0,0 1 1 0 0,-2-1 0 0 0,-5-1 433 0 0,0 0 0 0 0,0 1 0 0 0,0 0 0 0 0,0 1 0 0 0,-17 1 0 0 0,21-1-339 0 0,0 0 0 0 0,-1 1 0 0 0,1 0-1 0 0,0 1 1 0 0,-1-1 0 0 0,1 1 0 0 0,0 0 0 0 0,0 0-1 0 0,0 1 1 0 0,1-1 0 0 0,-6 4 0 0 0,10-5-211 0 0,-1 0 1 0 0,0 0-1 0 0,0 0 1 0 0,1 0 0 0 0,-1 0-1 0 0,0 0 1 0 0,1 1-1 0 0,0-1 1 0 0,-1 0 0 0 0,1 0-1 0 0,-1 0 1 0 0,1 1-1 0 0,0-1 1 0 0,0 0 0 0 0,0 0-1 0 0,0 1 1 0 0,0-1-1 0 0,0 0 1 0 0,0 0 0 0 0,0 1-1 0 0,0-1 1 0 0,1 0-1 0 0,-1 0 1 0 0,0 1 0 0 0,1-1-1 0 0,-1 0 1 0 0,1 0-1 0 0,0 0 1 0 0,-1 0 0 0 0,1 0-1 0 0,0 0 1 0 0,-1 0-1 0 0,3 2 1 0 0,2 4 166 0 0,0 0-1 0 0,1-1 1 0 0,9 9 0 0 0,23 18 575 0 0,-22-21-635 0 0,-2 0 0 0 0,0 1 0 0 0,0 1 0 0 0,-2 0 0 0 0,1 1 0 0 0,16 27 0 0 0,-28-41-215 0 0,0 1 1 0 0,0 0-1 0 0,0-1 0 0 0,0 1 0 0 0,0 0 1 0 0,0 0-1 0 0,-1 0 0 0 0,1 0 0 0 0,-1 0 0 0 0,1 0 1 0 0,-1 0-1 0 0,0 0 0 0 0,1 0 0 0 0,-1 0 0 0 0,0 0 1 0 0,-1 0-1 0 0,1 1 0 0 0,0-1 0 0 0,-1 0 0 0 0,1 0 1 0 0,-1 0-1 0 0,1 0 0 0 0,-1-1 0 0 0,0 1 0 0 0,0 0 1 0 0,0 0-1 0 0,0 0 0 0 0,0-1 0 0 0,0 1 1 0 0,-1 0-1 0 0,1-1 0 0 0,0 1 0 0 0,-1-1 0 0 0,0 1 1 0 0,1-1-1 0 0,-1 0 0 0 0,0 0 0 0 0,1 0 0 0 0,-1 0 1 0 0,0 0-1 0 0,0 0 0 0 0,0 0 0 0 0,-2 0 0 0 0,-6 2-81 0 0,1 0-1 0 0,-1-1 0 0 0,0 0 1 0 0,0 0-1 0 0,-1-1 0 0 0,1-1 1 0 0,-16 0-1 0 0,12-1-710 0 0,-1 0 1 0 0,0-1-1 0 0,1-1 1 0 0,-1 0-1 0 0,1 0 0 0 0,-24-11 1 0 0,26 4-5317 0 0,9 4 3546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44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14 420 0 0,'-11'1'2609'0'0,"-1"4"5908"0"0,32 5-5100 0 0,6-5-2294 0 0,0-1 1 0 0,1-2 0 0 0,-1 0 0 0 0,42-3-1 0 0,-21 0-343 0 0,77 1 614 0 0,449-2 1913 0 0,426 2 545 0 0,-343 2-2368 0 0,-3-28-115 0 0,-650 26-1369 0 0,26-2 0 0 0,45-10 0 0 0,-69 12-85 0 0,-5 0-385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4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1 211 384 0 0,'0'-1'476'0'0,"0"0"0"0"0,0 0 0 0 0,0 0 1 0 0,0 0-1 0 0,0-1 0 0 0,0 1 0 0 0,0 0 0 0 0,1 0 0 0 0,-1 0 0 0 0,0 0 1 0 0,0 0-1 0 0,1-1 0 0 0,-1 1 0 0 0,1 0 0 0 0,0-1 0 0 0,0 2-306 0 0,-1 0 0 0 0,1 0 0 0 0,-1 0 0 0 0,0 0 0 0 0,1 0 1 0 0,-1 0-1 0 0,1 0 0 0 0,-1 0 0 0 0,0 0 0 0 0,1 0 0 0 0,-1 0 0 0 0,0 0 0 0 0,1 1 0 0 0,-1-1 0 0 0,1 0 0 0 0,-1 0 0 0 0,0 0 0 0 0,0 1 0 0 0,1-1 0 0 0,-1 0 0 0 0,0 0 0 0 0,1 1 0 0 0,-1-1 1 0 0,0 0-1 0 0,0 1 0 0 0,0-1 0 0 0,1 0 0 0 0,-1 1 0 0 0,20 37 3938 0 0,-18-34-3950 0 0,13 31 1370 0 0,-1 1 0 0 0,-2 0 0 0 0,-2 0 0 0 0,8 50 0 0 0,-15-69 251 0 0,0 34 1 0 0,-3-50-1473 0 0,0 2 342 0 0,-5-6-77 0 0,-3-4-257 0 0,3-4-167 0 0,1-1-1 0 0,0 0 1 0 0,1 0-1 0 0,0 0 1 0 0,0-1-1 0 0,2 1 1 0 0,-1-22-1 0 0,-1 6-24 0 0,0-1 41 0 0,2-1 0 0 0,1 0-1 0 0,5-47 1 0 0,-3 63-132 0 0,0 0-1 0 0,1 0 1 0 0,1 1-1 0 0,0-1 1 0 0,1 1-1 0 0,1 0 1 0 0,-1 1 0 0 0,2-1-1 0 0,14-20 1 0 0,-16 27-28 0 0,0 0 0 0 0,0 1 1 0 0,0 0-1 0 0,1 0 0 0 0,0 1 0 0 0,0 0 1 0 0,0-1-1 0 0,1 2 0 0 0,-1-1 1 0 0,1 1-1 0 0,0 0 0 0 0,0 1 0 0 0,0-1 1 0 0,0 1-1 0 0,0 1 0 0 0,1 0 1 0 0,-1 0-1 0 0,14-1 0 0 0,-16 3-30 0 0,1-1 0 0 0,-1 0-1 0 0,0 1 1 0 0,0 0 0 0 0,0 0 0 0 0,0 0-1 0 0,0 1 1 0 0,0 0 0 0 0,0 0-1 0 0,0 0 1 0 0,-1 1 0 0 0,1-1 0 0 0,-1 1-1 0 0,0 0 1 0 0,1 0 0 0 0,-1 1 0 0 0,-1-1-1 0 0,1 1 1 0 0,0 0 0 0 0,-1 0-1 0 0,0 0 1 0 0,0 0 0 0 0,0 1 0 0 0,-1-1-1 0 0,1 1 1 0 0,-1 0 0 0 0,2 5 0 0 0,-2-2-20 0 0,0-1 1 0 0,-1 1-1 0 0,0-1 1 0 0,-1 1-1 0 0,1 0 1 0 0,-1-1-1 0 0,-1 1 1 0 0,1 0-1 0 0,-1-1 1 0 0,-1 1-1 0 0,1-1 1 0 0,-1 1-1 0 0,-1-1 1 0 0,1 0-1 0 0,-1 1 1 0 0,-1-2-1 0 0,1 1 1 0 0,-1 0-1 0 0,-6 8 1 0 0,-3 3-98 0 0,-1-1 0 0 0,0 0 0 0 0,-1-1 0 0 0,-1 0 1 0 0,-26 19-1 0 0,30-27 65 0 0,8-5 56 0 0,0-1 0 0 0,0 1 1 0 0,1 0-1 0 0,-1 0 0 0 0,1 0 0 0 0,0 1 0 0 0,-4 3 0 0 0,7-6 47 0 0,0-1-16 0 0,0 1 1 0 0,1 0-1 0 0,-1-1 1 0 0,0 1-1 0 0,1 0 1 0 0,-1-1-1 0 0,1 1 1 0 0,-1 0-1 0 0,1-1 0 0 0,-1 1 1 0 0,1-1-1 0 0,-1 1 1 0 0,1-1-1 0 0,-1 1 1 0 0,1-1-1 0 0,0 0 1 0 0,-1 1-1 0 0,1-1 1 0 0,0 0-1 0 0,-1 1 1 0 0,2-1-1 0 0,18 8 160 0 0,-15-7-106 0 0,25 10 464 0 0,0 0-1 0 0,49 29 0 0 0,-68-34-444 0 0,0 1 1 0 0,0 1 0 0 0,-1 0-1 0 0,0 0 1 0 0,-1 1 0 0 0,0 0-1 0 0,0 1 1 0 0,-1-1 0 0 0,13 22-1 0 0,-6-10-2822 0 0,-8-15-1307 0 0,9 0-7225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4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93 152 0 0,'6'-8'970'0'0,"0"1"1"0"0,0 0-1 0 0,1 0 0 0 0,0 0 0 0 0,0 1 1 0 0,0 0-1 0 0,1 0 0 0 0,0 1 0 0 0,0 0 1 0 0,1 1-1 0 0,-1 0 0 0 0,1 0 0 0 0,0 0 1 0 0,0 1-1 0 0,0 1 0 0 0,0-1 0 0 0,1 2 1 0 0,-1-1-1 0 0,0 1 0 0 0,1 1 0 0 0,0 0 1 0 0,-1 0-1 0 0,12 2 0 0 0,-18-2-796 0 0,0 1-1 0 0,-1-1 1 0 0,1 1 0 0 0,0 0-1 0 0,-1 0 1 0 0,1 0 0 0 0,-1 0-1 0 0,1 0 1 0 0,-1 0 0 0 0,0 1-1 0 0,0-1 1 0 0,1 1 0 0 0,-1-1-1 0 0,0 1 1 0 0,0 0 0 0 0,-1 0-1 0 0,1 0 1 0 0,0 0 0 0 0,-1 0-1 0 0,1 1 1 0 0,-1-1 0 0 0,1 0-1 0 0,0 5 1 0 0,-1-4-92 0 0,0 0 1 0 0,-1 1-1 0 0,0-1 0 0 0,1 1 1 0 0,-1-1-1 0 0,-1 1 0 0 0,1-1 1 0 0,0 1-1 0 0,-1-1 0 0 0,0 0 1 0 0,0 1-1 0 0,0-1 0 0 0,0 0 1 0 0,0 1-1 0 0,-1-1 0 0 0,1 0 1 0 0,-4 5-1 0 0,-12 15-18 0 0,-1 0 0 0 0,-32 33 1 0 0,29-34-62 0 0,0 2 1 0 0,-17 26 0 0 0,36-48 23 0 0,1 0 1 0 0,0 1-1 0 0,-1-1 1 0 0,1 0-1 0 0,0 0 0 0 0,0 1 1 0 0,1-1-1 0 0,-1 0 1 0 0,1 1-1 0 0,-1-1 0 0 0,1 1 1 0 0,-1-1-1 0 0,1 1 1 0 0,0-1-1 0 0,0 1 0 0 0,1-1 1 0 0,0 5-1 0 0,0-5 32 0 0,-1 0 0 0 0,1 0 0 0 0,0 0 0 0 0,0-1 0 0 0,0 1 0 0 0,0 0-1 0 0,1-1 1 0 0,-1 1 0 0 0,0-1 0 0 0,1 1 0 0 0,-1-1 0 0 0,1 0 0 0 0,-1 1 0 0 0,1-1-1 0 0,0 0 1 0 0,0 0 0 0 0,-1 0 0 0 0,1 0 0 0 0,0-1 0 0 0,0 1 0 0 0,0 0 0 0 0,3 0 0 0 0,12 2 212 0 0,1 0 0 0 0,-1-1 0 0 0,0 0 1 0 0,1-2-1 0 0,30-2 0 0 0,0-2-733 0 0,-45 4-86 0 0,14-2-758 0 0,-8 1-727 0 0,3-1-6867 0 0,1 0 5555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26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20 0 0,'1'-12'2522'0'0,"-1"7"-1846"0"0,0 4-339 0 0,0 0 0 0 0,0 0 0 0 0,0 0 0 0 0,0 0 0 0 0,0 0 0 0 0,0 0 0 0 0,0 0 0 0 0,1 0 0 0 0,-1 0 0 0 0,0 0 0 0 0,0 0 0 0 0,1 0 0 0 0,-1 0 0 0 0,1 0 0 0 0,-1 0 0 0 0,1 0 0 0 0,-1 1 0 0 0,1-1 0 0 0,0 0 0 0 0,-1 0 0 0 0,1 1 0 0 0,0-1 0 0 0,2-1 1046 0 0,0 5-342 0 0,3 4-497 0 0,-1 0 0 0 0,1 1 0 0 0,-1 0-1 0 0,0 0 1 0 0,-1 1 0 0 0,7 16 0 0 0,15 63 1303 0 0,-12-39-805 0 0,-4-17-448 0 0,1 0 0 0 0,2-1 1 0 0,0-1-1 0 0,2 0 1 0 0,2-1-1 0 0,1-1 1 0 0,39 49-1 0 0,-56-75-510 0 0,1 0 0 0 0,0-1 0 0 0,-1 1-1 0 0,1 0 1 0 0,0 0 0 0 0,0-1-1 0 0,0 1 1 0 0,0-1 0 0 0,1 1 0 0 0,-1-1-1 0 0,0 0 1 0 0,1 0 0 0 0,-1 0 0 0 0,0 0-1 0 0,1-1 1 0 0,-1 1 0 0 0,4 0 0 0 0,-4-1-7 0 0,0-1 0 0 0,0 1 0 0 0,-1-1 0 0 0,1 0 0 0 0,0 1 0 0 0,0-1 0 0 0,-1 0 0 0 0,1 0 0 0 0,0 0 0 0 0,-1 0 0 0 0,1 0 0 0 0,-1 0 1 0 0,1-1-1 0 0,-1 1 0 0 0,0 0 0 0 0,1-1 0 0 0,-1 1 0 0 0,0-1 0 0 0,0 0 0 0 0,0 1 0 0 0,0-1 0 0 0,0 0 0 0 0,1-2 0 0 0,6-16 235 0 0,0 0-1 0 0,-1 0 1 0 0,-1 0-1 0 0,6-36 1 0 0,3-85 510 0 0,-7 13-238 0 0,18-165-11 0 0,-24 283-559 0 0,-2 3-497 0 0,1 0 1 0 0,1 1-1 0 0,0-1 1 0 0,-1 0-1 0 0,6-10 1 0 0,-7 16 284 0 0,1 1-1 0 0,-1 0 1 0 0,0 0 0 0 0,1 0 0 0 0,-1-1 0 0 0,1 1 0 0 0,-1 0 0 0 0,0 0-1 0 0,1 0 1 0 0,-1 0 0 0 0,1 0 0 0 0,-1 0 0 0 0,1 0 0 0 0,-1 0 0 0 0,0 0-1 0 0,1 0 1 0 0,-1 0 0 0 0,1 0 0 0 0,-1 0 0 0 0,1 0 0 0 0,-1 0 0 0 0,0 0 0 0 0,1 0-1 0 0,-1 1 1 0 0,1-1 0 0 0,-1 0 0 0 0,0 0 0 0 0,1 0 0 0 0,-1 1 0 0 0,0-1-1 0 0,1 0 1 0 0,-1 1 0 0 0,14 9-4262 0 0,-13-10 4584 0 0,14 13-3205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27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22 96 0 0,'-4'-22'17118'0'0,"-2"32"-16496"0"0,0-1 0 0 0,1 1 0 0 0,1 0 0 0 0,0 1-1 0 0,0-1 1 0 0,1 1 0 0 0,0 0 0 0 0,-2 15 0 0 0,1 1 450 0 0,2 0 0 0 0,1 39-1 0 0,2-57-972 0 0,-1 0-1 0 0,1 0 0 0 0,0 0 0 0 0,1-1 1 0 0,0 1-1 0 0,1-1 0 0 0,-1 1 0 0 0,2-1 1 0 0,-1 0-1 0 0,1 0 0 0 0,0 0 0 0 0,1-1 1 0 0,0 1-1 0 0,0-1 0 0 0,0 0 0 0 0,1-1 1 0 0,0 1-1 0 0,12 9 0 0 0,-15-14-356 0 0,1-1-1 0 0,-1 1 1 0 0,0-1 0 0 0,0 0-1 0 0,0 0 1 0 0,1 0-1 0 0,-1 0 1 0 0,1-1-1 0 0,-1 1 1 0 0,1-1 0 0 0,-1 0-1 0 0,0 0 1 0 0,7-1-1 0 0,-3 0-1617 0 0,1 0 1 0 0,-1-1-1 0 0,1 0 0 0 0,10-4 0 0 0,-6 1-679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2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21 174 20 0 0,'-19'-14'20275'0'0,"22"14"-19556"0"0,2-1-488 0 0,1 0 1 0 0,-1 0-1 0 0,0 0 0 0 0,0-1 1 0 0,0 1-1 0 0,-1-1 1 0 0,1-1-1 0 0,0 1 0 0 0,-1 0 1 0 0,1-1-1 0 0,-1 0 0 0 0,0 0 1 0 0,0-1-1 0 0,0 1 1 0 0,4-5-1 0 0,-6 5-187 0 0,1 0 0 0 0,-1 0-1 0 0,0 0 1 0 0,0 0 0 0 0,0 0 0 0 0,0-1-1 0 0,-1 1 1 0 0,1-1 0 0 0,-1 1 0 0 0,0-1 0 0 0,0 0-1 0 0,0 1 1 0 0,-1-1 0 0 0,1 0 0 0 0,-1 0 0 0 0,0 0-1 0 0,0 1 1 0 0,0-1 0 0 0,0 0 0 0 0,-1 0-1 0 0,1 1 1 0 0,-3-6 0 0 0,2 7-14 0 0,0 0 0 0 0,0 0 0 0 0,0 0 0 0 0,0 0 0 0 0,0 0-1 0 0,-1 0 1 0 0,1 1 0 0 0,-1-1 0 0 0,1 0 0 0 0,-1 1 0 0 0,0 0 0 0 0,0-1 0 0 0,1 1 0 0 0,-1 0 0 0 0,0 0 0 0 0,0 0-1 0 0,0 0 1 0 0,0 0 0 0 0,-1 0 0 0 0,1 1 0 0 0,0-1 0 0 0,0 0 0 0 0,0 1 0 0 0,-3 0 0 0 0,2-1-8 0 0,0 1 1 0 0,1 0 0 0 0,-1 0-1 0 0,0 0 1 0 0,1 0 0 0 0,-1 0-1 0 0,1 1 1 0 0,-1-1 0 0 0,1 1-1 0 0,-1 0 1 0 0,1-1 0 0 0,-1 1-1 0 0,1 0 1 0 0,-1 1 0 0 0,1-1-1 0 0,0 0 1 0 0,0 1-1 0 0,0-1 1 0 0,-4 4 0 0 0,6-4-103 0 0,-1 0 1 0 0,1 0-1 0 0,-1 0 1 0 0,1 0-1 0 0,-1 0 1 0 0,1 0-1 0 0,0 1 1 0 0,0-1-1 0 0,-1 0 1 0 0,1 0-1 0 0,0 0 1 0 0,0 0-1 0 0,0 0 1 0 0,0 1-1 0 0,1-1 1 0 0,-1 0-1 0 0,0 0 1 0 0,0 0-1 0 0,1 0 1 0 0,-1 0-1 0 0,1 0 1 0 0,-1 0-1 0 0,1 0 1 0 0,-1 0-1 0 0,1 0 1 0 0,1 2-1 0 0,20 23-2797 0 0,-12-18 757 0 0,1 0-1 0 0,19 10 1 0 0,0-3-546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28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0 952 0 0,'-5'10'10564'0'0,"11"-7"-9520"0"0,-1-1 1 0 0,0 1-1 0 0,1-1 0 0 0,0 0 1 0 0,-1-1-1 0 0,1 1 1 0 0,0-1-1 0 0,11 1 1 0 0,55-2 2271 0 0,-43 0-1949 0 0,-1-1-47 0 0,1 0 1 0 0,33-7-1 0 0,-11-4-3808 0 0,-31 9-6643 0 0,-11 3 6055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29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0 245 656 0 0,'4'8'10434'0'0,"1"8"-7643"0"0,7 19-1085 0 0,10 13 516 0 0,2-1 0 0 0,2-1 0 0 0,2-1 0 0 0,44 53 0 0 0,-23-40 1111 0 0,-49-58-3303 0 0,0 0-1 0 0,0 1 1 0 0,0-1 0 0 0,0 0-1 0 0,0 0 1 0 0,0 1 0 0 0,1-1-1 0 0,-1 0 1 0 0,0 0 0 0 0,0 1-1 0 0,0-1 1 0 0,1 0 0 0 0,-1 0-1 0 0,0 0 1 0 0,0 0 0 0 0,0 1-1 0 0,1-1 1 0 0,-1 0-1 0 0,0 0 1 0 0,1 0 0 0 0,-1 0-1 0 0,0 0 1 0 0,0 0 0 0 0,1 0-1 0 0,-1 0 1 0 0,0 0 0 0 0,0 1-1 0 0,1-1 1 0 0,-1 0 0 0 0,0 0-1 0 0,1-1 1 0 0,-1 1 0 0 0,0 0-1 0 0,0 0 1 0 0,1 0 0 0 0,-1 0-1 0 0,0 0 1 0 0,1 0 0 0 0,8-12 384 0 0,2-16-230 0 0,-11 28-180 0 0,44-176 468 0 0,-10 34-247 0 0,-24 106-150 0 0,7-26-135 0 0,48-117 1 0 0,-65 178-95 0 0,1 0-1 0 0,-1 0 1 0 0,1 0 0 0 0,0 0 0 0 0,-1 0 0 0 0,1 0 0 0 0,0 1 0 0 0,-1-1 0 0 0,1 0 0 0 0,0 1 0 0 0,0-1 0 0 0,0 0 0 0 0,0 1 0 0 0,0-1 0 0 0,0 1-1 0 0,0-1 1 0 0,0 1 0 0 0,0 0 0 0 0,0-1 0 0 0,0 1 0 0 0,0 0 0 0 0,0 0 0 0 0,0-1 0 0 0,0 1 0 0 0,0 0 0 0 0,0 0 0 0 0,0 0 0 0 0,0 1 0 0 0,0-1-1 0 0,0 0 1 0 0,1 0 0 0 0,-1 0 0 0 0,0 1 0 0 0,0-1 0 0 0,0 1 0 0 0,1 0 0 0 0,6 3-1676 0 0,0 0 0 0 0,-1 0 0 0 0,13 10 0 0 0,-8-5-68 0 0,14 7-1104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29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0 48 0 0,'0'0'2068'0'0,"-5"9"493"0"0,1-4 1830 0 0,-33 36 1643 0 0,-67 58 1 0 0,64-64-4933 0 0,1 2 0 0 0,-38 47 0 0 0,74-81-2092 0 0,-2 4-35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29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16 696 0 0,'-8'-16'7104'0'0,"6"26"448"0"0,4 11-2229 0 0,1-3-5012 0 0,11 13 760 0 0,1 1 0 0 0,1-2 0 0 0,2 0 0 0 0,1-1 0 0 0,1-1 0 0 0,1-1 0 0 0,2-1 0 0 0,1-1 0 0 0,0-1 0 0 0,35 26 0 0 0,-28-29-7589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4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1 960 0 0,'0'0'1444'0'0,"-2"2"134"0"0,0 1-1019 0 0,1 0 0 0 0,-1 0 0 0 0,1 0 1 0 0,0 1-1 0 0,0-1 0 0 0,0 0 0 0 0,0 1 1 0 0,0-1-1 0 0,1 1 0 0 0,-1-1 0 0 0,1 4 0 0 0,1 48 2883 0 0,0-35-2400 0 0,1 8 343 0 0,0 0 0 0 0,2 0 0 0 0,11 41 0 0 0,5-7-5600 0 0,-13-54-893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30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15 268 0 0,'-11'-3'930'0'0,"4"0"1325"0"0,0 1 0 0 0,-1 1 1 0 0,-13-2 6092 0 0,23 4-7248 0 0,21 6-200 0 0,1-1 0 0 0,-1-1 1 0 0,1-2-1 0 0,-1 0 0 0 0,28 0 0 0 0,-17-1-332 0 0,609 20 3094 0 0,-4-33-1420 0 0,-191 2-939 0 0,-176 11-600 0 0,129-5 252 0 0,-399 3-953 0 0,405-33 495 0 0,-406 33-657 0 0,1 0 0 0 0,-1 0 0 0 0,0 0 0 0 0,0-1 0 0 0,1 1 0 0 0,-1 0 0 0 0,0 0 0 0 0,1 1 0 0 0,-1-1-1 0 0,0 0 1 0 0,0 0 0 0 0,1 1 0 0 0,-1-1 0 0 0,0 1 0 0 0,0-1 0 0 0,1 1 0 0 0,0 0 0 0 0,-10 13-11683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31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115 303 112 0 0,'-16'-5'21138'0'0,"13"19"-22383"0"0,-22 119 7022 0 0,17-72-3538 0 0,0 81-1 0 0,8-137-2128 0 0,0 1-176 0 0,0 1 1 0 0,0 0 0 0 0,1-1-1 0 0,0 1 1 0 0,2 10 0 0 0,-2-16-61 0 0,-8-18-610 0 0,-5-19 787 0 0,1 0 0 0 0,2 0 0 0 0,1-1 0 0 0,2-1 0 0 0,-2-69 0 0 0,9 88 42 0 0,0-1 1 0 0,1 1-1 0 0,1 0 1 0 0,1 0-1 0 0,1 0 1 0 0,1 0 0 0 0,0 1-1 0 0,1 0 1 0 0,1 0-1 0 0,1 1 1 0 0,0 0-1 0 0,1 1 1 0 0,1 0-1 0 0,1 0 1 0 0,0 1 0 0 0,1 0-1 0 0,1 2 1 0 0,23-21-1 0 0,-28 27 12 0 0,0 1 0 0 0,1 0 0 0 0,-1 0 0 0 0,1 1 0 0 0,0 0 0 0 0,0 1 0 0 0,12-3 0 0 0,-18 6-74 0 0,0 0 0 0 0,0 0 0 0 0,0 1 0 0 0,1 0 0 0 0,-1 0 0 0 0,0 0 0 0 0,0 0-1 0 0,0 0 1 0 0,0 1 0 0 0,1 0 0 0 0,-1 0 0 0 0,0 0 0 0 0,0 1 0 0 0,-1-1 0 0 0,1 1 0 0 0,0 0 0 0 0,0 0 0 0 0,-1 0 0 0 0,1 0-1 0 0,-1 1 1 0 0,5 4 0 0 0,-3-3-28 0 0,0 1 0 0 0,-1 0 0 0 0,0-1 0 0 0,0 1 0 0 0,0 1 0 0 0,-1-1 0 0 0,0 0 0 0 0,0 1 0 0 0,0 0 1 0 0,-1-1-1 0 0,1 1 0 0 0,-1 0 0 0 0,-1 1 0 0 0,1-1 0 0 0,-1 0 0 0 0,0 0 0 0 0,-1 1 0 0 0,1-1 0 0 0,-1 0 0 0 0,-1 0 0 0 0,1 1 0 0 0,-1-1 0 0 0,0 0 0 0 0,0 1 0 0 0,-1-1 0 0 0,0 0 0 0 0,0 0 0 0 0,-5 9 0 0 0,1-2-38 0 0,-1-2 1 0 0,0 1 0 0 0,-1-1-1 0 0,0 0 1 0 0,0 0-1 0 0,-1-1 1 0 0,-1 0-1 0 0,0-1 1 0 0,0 0 0 0 0,-1 0-1 0 0,0-1 1 0 0,-17 9-1 0 0,5-7-98 0 0,18-9 79 0 0,0 1 1 0 0,0 0-1 0 0,1 1 0 0 0,-1-1 1 0 0,1 1-1 0 0,-1 0 0 0 0,-3 3 1 0 0,7-4-3 0 0,2-1 57 0 0,-1 0 0 0 0,0 0 0 0 0,1 1 0 0 0,-1-1 0 0 0,1 0 0 0 0,-1 0 0 0 0,1 0 0 0 0,-1 1 0 0 0,1-1 0 0 0,0 0 0 0 0,0 0 0 0 0,0 0 0 0 0,0 0 0 0 0,-1 0 0 0 0,1 0 0 0 0,0-1 0 0 0,1 1 0 0 0,-1 0 0 0 0,0 0 0 0 0,2 0 0 0 0,2 3 30 0 0,57 53 456 0 0,99 116 1 0 0,-158-170-482 0 0,-2-1-15 0 0,0 0 0 0 0,1 0 0 0 0,0 0 0 0 0,-1 0 0 0 0,1-1 0 0 0,0 1 0 0 0,0-1 0 0 0,0 1 0 0 0,0-1 0 0 0,3 2 0 0 0,3-8-2983 0 0,7-1-7349 0 0,-10 4 7025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32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0 279 412 0 0,'8'9'17246'0'0,"4"-13"-16631"0"0,0-1 0 0 0,0 0 0 0 0,0-1 0 0 0,-1 0 0 0 0,0-1 0 0 0,0 0 0 0 0,-1-1 0 0 0,1 0 0 0 0,-2-1-1 0 0,1 0 1 0 0,-1 0 0 0 0,10-14 0 0 0,-10 9 97 0 0,0 0-1 0 0,0-1 1 0 0,-1 0-1 0 0,-1 0 1 0 0,0 0-1 0 0,-2-1 1 0 0,1 0-1 0 0,-2 0 1 0 0,3-20-1 0 0,-5 27-711 0 0,0 9 0 0 0,2 14 0 0 0,-1 28 0 0 0,0 69 0 0 0,3 55 0 0 0,-6-144-95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32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 68 0 0,'-8'-4'25262'0'0,"22"10"-24760"0"0,-1-1 0 0 0,1 0 0 0 0,1-1 1 0 0,-1-1-1 0 0,0 0 0 0 0,1-1 0 0 0,19 1 0 0 0,6-3 1208 0 0,62-5 0 0 0,-53-2-1824 0 0,-30 3-217 0 0,37-1 1 0 0,-42 10-4364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33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0 740 0 0,'-1'1'376'0'0,"1"-1"0"0"0,-1 0 0 0 0,0 1 0 0 0,0-1 0 0 0,1 0 0 0 0,-1 1 0 0 0,0-1 0 0 0,1 1 0 0 0,-1-1 0 0 0,1 1 0 0 0,-1 0 0 0 0,0-1 0 0 0,1 1 0 0 0,0-1 0 0 0,-1 1 0 0 0,1 0 0 0 0,-1 0 0 0 0,1-1 0 0 0,0 1 0 0 0,-1 0 0 0 0,1 0 0 0 0,0-1 0 0 0,0 1 0 0 0,0 0 0 0 0,-1 0 0 0 0,1 1 0 0 0,1-1-38 0 0,0-1 0 0 0,-1 1 0 0 0,1 0 1 0 0,0-1-1 0 0,0 1 0 0 0,0-1 0 0 0,-1 1 1 0 0,1-1-1 0 0,0 1 0 0 0,0-1 0 0 0,0 0 0 0 0,0 1 1 0 0,0-1-1 0 0,0 0 0 0 0,0 0 0 0 0,0 0 1 0 0,2 1-1 0 0,54-1 5325 0 0,-54 0-5190 0 0,91-7 4130 0 0,-32 1-6164 0 0,-47 4-7127 0 0,-10 1 5691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34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81 612 0 0,'-22'-6'18492'0'0,"28"10"-17992"0"0,0 1 0 0 0,1-1 0 0 0,0-1 0 0 0,0 1 0 0 0,-1-1 0 0 0,2 0 0 0 0,-1-1-1 0 0,0 1 1 0 0,1-2 0 0 0,-1 1 0 0 0,14 1 0 0 0,8-1 784 0 0,53-1-1 0 0,-76-2-1198 0 0,0 0 1 0 0,-1 0 0 0 0,1 0-1 0 0,0 0 1 0 0,-1-1-1 0 0,0 0 1 0 0,1 0 0 0 0,-1-1-1 0 0,0 0 1 0 0,0 1-1 0 0,0-2 1 0 0,0 1 0 0 0,-1 0-1 0 0,1-1 1 0 0,-1 0-1 0 0,0 0 1 0 0,0 0 0 0 0,-1-1-1 0 0,1 1 1 0 0,-1-1-1 0 0,0 0 1 0 0,0 0 0 0 0,0 0-1 0 0,-1 0 1 0 0,0-1-1 0 0,0 1 1 0 0,0 0-1 0 0,1-9 1 0 0,-2 13 100 0 0,-1 0 104 0 0,-1-2 1102 0 0,-2 14-1342 0 0,0 1 0 0 0,0-1 1 0 0,1 1-1 0 0,0 0 0 0 0,1 0 1 0 0,1 0-1 0 0,0 18 0 0 0,14 92 278 0 0,-11-96-311 0 0,4 13-17 0 0,14 54 0 0 0,-11-56 0 0 0,-8-25 0 0 0,-7-3 0 0 0,-5-7 0 0 0,-86 5 0 0 0,0 3 0 0 0,-116 29 0 0 0,193-30 0 0 0,19-9 0 0 0,0 0 0 0 0,-1 0 0 0 0,1 0 0 0 0,0 0 0 0 0,0 0 0 0 0,0 0 0 0 0,0 0 0 0 0,0 0 0 0 0,-1 0 0 0 0,1 0 0 0 0,0 0 0 0 0,0 0 0 0 0,0 0 0 0 0,0 0 0 0 0,0 0 0 0 0,0 0 0 0 0,-1 0 0 0 0,1 0 0 0 0,0 0 0 0 0,0 0 0 0 0,0 0 0 0 0,0 1 0 0 0,0-1 0 0 0,0 0 0 0 0,0 0 0 0 0,0 0 0 0 0,-1 0 0 0 0,1 0 0 0 0,0 0 0 0 0,0 0 0 0 0,0 0 0 0 0,0 1 0 0 0,0-1 0 0 0,0 0 0 0 0,0 0 0 0 0,0 0 0 0 0,0 0 0 0 0,0 0 0 0 0,0 1 0 0 0,0-1 0 0 0,0 0 0 0 0,0 0 0 0 0,0 0 0 0 0,0 0 0 0 0,0 0 0 0 0,0 0 0 0 0,0 1 0 0 0,0-1 0 0 0,0 0 0 0 0,0 0 0 0 0,0 0 0 0 0,0 0 0 0 0,0 0 0 0 0,0 0 0 0 0,0 1 0 0 0,0-1 0 0 0,0 0 0 0 0,0 0 0 0 0,1 0 0 0 0,-1 0 0 0 0,0 0 0 0 0,0 0 0 0 0,0 0 0 0 0,0 0 0 0 0,0 1 0 0 0,0-1 0 0 0,0 0 0 0 0,1 0 0 0 0,-1 0 0 0 0,0 0 0 0 0,8 3 0 0 0,0-1 0 0 0,0 0 0 0 0,0 0 0 0 0,0-1 0 0 0,0 0 0 0 0,0-1 0 0 0,13 0 0 0 0,72-6 0 0 0,-45 1 0 0 0,39-3-61 0 0,113-25 1 0 0,-196 33-791 0 0,-1-1 0 0 0,1 1 0 0 0,-1 0 0 0 0,1 0 0 0 0,-1 0 0 0 0,1 0 0 0 0,4 2 0 0 0,10 0-4398 0 0,-3-2 1722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3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37 668 0 0,'5'-11'4126'0'0,"1"-5"2725"0"0,-4 7 736 0 0,-24 13-4400 0 0,-59 45 1570 0 0,-91 88-543 0 0,151-120-3618 0 0,-11 9-1212 0 0,15-8-2547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3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22 436 0 0,'-1'-1'932'0'0,"2"-19"10221"0"0,1 22-9403 0 0,49 50 4862 0 0,12 11-3038 0 0,219 172 4736 0 0,-255-217-8310 0 0,-20-15 0 0 0,-6-2-9 0 0,-1-1 1 0 0,0 0-1 0 0,0 0 0 0 0,0 0 0 0 0,1 1 1 0 0,-1-1-1 0 0,0 0 0 0 0,1 0 0 0 0,-1 0 1 0 0,0 0-1 0 0,1 0 0 0 0,-1 1 0 0 0,0-1 1 0 0,0 0-1 0 0,1 0 0 0 0,-1 0 0 0 0,0 0 1 0 0,1 0-1 0 0,-1 0 0 0 0,0 0 0 0 0,1 0 1 0 0,-1 0-1 0 0,0 0 0 0 0,1 0 0 0 0,-1 0 1 0 0,0 0-1 0 0,1-1 0 0 0,-1 1 0 0 0,0 0 1 0 0,1 0-1 0 0,-1 0 0 0 0,0 0 1 0 0,0-1-1 0 0,1 1 0 0 0,-1 0 0 0 0,0 0 1 0 0,0 0-1 0 0,1-1 0 0 0,-1 1 0 0 0,0 0 1 0 0,0 0-1 0 0,0-1 0 0 0,1 1 0 0 0,-1-1 1 0 0,1 1-843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51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3 332 0 0,'-11'-2'19548'0'0,"15"4"-19124"0"0,-1 0 0 0 0,1-1 0 0 0,-1 1-1 0 0,1-1 1 0 0,-1 1 0 0 0,1-1 0 0 0,0 0 0 0 0,0 0 0 0 0,7 0 0 0 0,44 1 2146 0 0,-22-1-1479 0 0,12 1 729 0 0,62-3-1 0 0,-83-1-2606 0 0,49-11 0 0 0,-62 12-1830 0 0,-10 1 1923 0 0,0 0 0 0 0,0 0 0 0 0,0 0 0 0 0,0 1 0 0 0,0-1 0 0 0,0 0 0 0 0,-1 0 0 0 0,1 1 0 0 0,0-1 0 0 0,4 4-2776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0:51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0 788 0 0,'-10'16'14339'0'0,"15"-13"-13511"0"0,1 0 0 0 0,-1 0-1 0 0,1-1 1 0 0,-1 1-1 0 0,1-1 1 0 0,0-1 0 0 0,0 1-1 0 0,0-1 1 0 0,7 1 0 0 0,63 2 2741 0 0,-56-4-2673 0 0,-12 1-733 0 0,15 0 638 0 0,0 0 1 0 0,0-2-1 0 0,0-1 0 0 0,35-6 1 0 0,-53 10-3048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4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52 616 0 0,'-10'-12'17210'0'0,"10"12"-16879"0"0,20-7 8434 0 0,-8 4-10413 0 0,48-6 5948 0 0,4-1-4231 0 0,-21 3-9878 0 0,-30 4 6409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10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33 240 0 0,'0'-21'2821'0'0,"1"10"1239"0"0,13 17-813 0 0,-6 3-2543 0 0,0 1 0 0 0,0 0-1 0 0,-2 0 1 0 0,1 1 0 0 0,8 19-1 0 0,21 63 1098 0 0,-13-30-717 0 0,50 101 1127 0 0,-59-136-1696 0 0,2 0-1 0 0,1-1 1 0 0,34 39 0 0 0,-49-63-403 0 0,0-1 0 0 0,0 0 0 0 0,0 0 1 0 0,0 0-1 0 0,0 0 0 0 0,0 0 0 0 0,1-1 1 0 0,-1 1-1 0 0,1-1 0 0 0,-1 0 0 0 0,1 1 1 0 0,0-1-1 0 0,-1 0 0 0 0,1 0 0 0 0,0-1 0 0 0,5 2 1 0 0,-5-2-4 0 0,-1-1 0 0 0,0 1 0 0 0,1-1-1 0 0,-1 1 1 0 0,1-1 0 0 0,-1 0 0 0 0,0 0 0 0 0,0 0 0 0 0,1 0 0 0 0,-1 0 0 0 0,0 0 0 0 0,0-1 0 0 0,0 1 0 0 0,0-1 0 0 0,0 1 0 0 0,-1-1 0 0 0,1 0 0 0 0,0 1 0 0 0,-1-1-1 0 0,2-3 1 0 0,7-10 213 0 0,-1 0-1 0 0,-1 0 0 0 0,0-1 1 0 0,-1 0-1 0 0,-1 0 0 0 0,7-29 0 0 0,-5 9 122 0 0,-1 0 0 0 0,2-40 0 0 0,-7 23-72 0 0,-2 0 0 0 0,-9-71 0 0 0,9 124-478 0 0,0-1 0 0 0,-1 1 0 0 0,1 0 0 0 0,0-1 1 0 0,0 1-1 0 0,0-1 0 0 0,0 1 0 0 0,0 0 0 0 0,0-1 0 0 0,0 1 1 0 0,0 0-1 0 0,0-1 0 0 0,0 1 0 0 0,1-1 0 0 0,-1 1 0 0 0,0 0 1 0 0,0-1-1 0 0,0 1 0 0 0,0 0 0 0 0,1-1 0 0 0,-1 1 0 0 0,0 0 1 0 0,0-1-1 0 0,0 1 0 0 0,1 0 0 0 0,-1 0 0 0 0,0-1 0 0 0,1 1 0 0 0,-1 0 1 0 0,0 0-1 0 0,0-1 0 0 0,1 1 0 0 0,-1 0 0 0 0,1 0 0 0 0,-1 0 1 0 0,0 0-1 0 0,1-1 0 0 0,-1 1 0 0 0,0 0 0 0 0,1 0 0 0 0,-1 0 1 0 0,0 0-1 0 0,1 0 0 0 0,-1 0 0 0 0,1 0 0 0 0,-1 0 0 0 0,0 0 1 0 0,1 0-1 0 0,-1 0 0 0 0,0 1 0 0 0,1-1 0 0 0,0 0 0 0 0,22 9-6613 0 0,-20-7 6204 0 0,15 7-2523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1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1 548 0 0,'0'0'3440'0'0,"-15"9"4182"0"0,11-1-6540 0 0,-1 0-1 0 0,2 0 1 0 0,-1 0 0 0 0,1 1 0 0 0,0-1 0 0 0,1 1-1 0 0,0 0 1 0 0,-1 12 0 0 0,2-11-709 0 0,0-1 0 0 0,1 1-1 0 0,0-1 1 0 0,1 0 0 0 0,0 1 0 0 0,1-1 0 0 0,-1 0-1 0 0,2 1 1 0 0,-1-1 0 0 0,1-1 0 0 0,1 1 0 0 0,8 16-1 0 0,-10-22-513 0 0,0 0 0 0 0,0-1 0 0 0,0 1-1 0 0,1-1 1 0 0,-1 0 0 0 0,1 0 0 0 0,-1 0-1 0 0,1 0 1 0 0,0 0 0 0 0,0 0 0 0 0,0-1-1 0 0,0 1 1 0 0,0-1 0 0 0,0 0 0 0 0,5 1-1 0 0,-4-1-1067 0 0,1 0 0 0 0,-1 0-1 0 0,1-1 1 0 0,0 0-1 0 0,-1 0 1 0 0,7 0 0 0 0,0-2-1445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11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141 201 608 0 0,'-1'0'376'0'0,"0"-1"0"0"0,0 1 1 0 0,0-1-1 0 0,0 1 0 0 0,1-1 0 0 0,-1 1 0 0 0,0-1 0 0 0,0 0 1 0 0,1 0-1 0 0,-1 1 0 0 0,0-1 0 0 0,1 0 0 0 0,-1 0 1 0 0,1 0-1 0 0,-1 0 0 0 0,1 0 0 0 0,-1 0 0 0 0,1 0 0 0 0,0 0 1 0 0,-1 0-1 0 0,1 0 0 0 0,0 0 0 0 0,0 0 0 0 0,0 0 0 0 0,0-1 1 0 0,0 0 382 0 0,1-1 0 0 0,0 1 0 0 0,1 0 0 0 0,-1 0 0 0 0,0-1 0 0 0,1 1 0 0 0,-1 0 0 0 0,4-3 0 0 0,-1 1-1156 0 0,-2 1 653 0 0,0-1 1 0 0,0 1-1 0 0,0 0 0 0 0,0-1 1 0 0,-1 1-1 0 0,1-1 0 0 0,-1 0 1 0 0,0 1-1 0 0,0-1 0 0 0,0 0 1 0 0,-1 0-1 0 0,1 0 0 0 0,-1 0 0 0 0,0 1 1 0 0,0-1-1 0 0,0 0 0 0 0,-1 0 1 0 0,1 0-1 0 0,-1 0 0 0 0,0 0 1 0 0,0 1-1 0 0,0-1 0 0 0,-1 0 1 0 0,1 1-1 0 0,-1-1 0 0 0,0 1 1 0 0,0 0-1 0 0,0-1 0 0 0,0 1 1 0 0,-6-5-1 0 0,6 5-221 0 0,-1 0-1 0 0,1 0 1 0 0,-1 0 0 0 0,0 1-1 0 0,0-1 1 0 0,0 1-1 0 0,0 0 1 0 0,0 0 0 0 0,-1 0-1 0 0,1 1 1 0 0,-1-1 0 0 0,1 1-1 0 0,-1-1 1 0 0,1 1-1 0 0,-1 0 1 0 0,0 1 0 0 0,0-1-1 0 0,1 1 1 0 0,-1-1 0 0 0,0 1-1 0 0,0 0 1 0 0,0 1-1 0 0,1-1 1 0 0,-1 1 0 0 0,0-1-1 0 0,0 1 1 0 0,1 0 0 0 0,-1 1-1 0 0,1-1 1 0 0,-1 0-1 0 0,-4 4 1 0 0,6-4-238 0 0,1 0-1 0 0,-1 0 1 0 0,0 1-1 0 0,1-1 1 0 0,-1 1-1 0 0,1-1 1 0 0,-1 1-1 0 0,1-1 1 0 0,0 1-1 0 0,0 0 1 0 0,0 0-1 0 0,0 0 1 0 0,0-1-1 0 0,-1 5 1 0 0,1-5-224 0 0,1 1-1 0 0,0-1 1 0 0,0 0 0 0 0,0 0-1 0 0,0 1 1 0 0,0-1 0 0 0,0 0-1 0 0,0 0 1 0 0,0 1 0 0 0,1-1-1 0 0,-1 0 1 0 0,0 0-1 0 0,1 1 1 0 0,-1-1 0 0 0,1 0-1 0 0,1 2 1 0 0,4 7-2240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1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33 296 0 0,'-11'-33'16044'0'0,"11"37"-14892"0"0,1 117 5415 0 0,1-38-4399 0 0,0-45-849 0 0,10 61 0 0 0,-4-75-2149 0 0,-1-13-2380 0 0,4-7-5959 0 0,-6-4 6486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11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95 832 0 0,'-1'0'381'0'0,"0"0"-1"0"0,0 0 1 0 0,0 0 0 0 0,0 0 0 0 0,0 0-1 0 0,0 0 1 0 0,0-1 0 0 0,1 1-1 0 0,-1 0 1 0 0,0-1 0 0 0,0 1-1 0 0,0 0 1 0 0,0-1 0 0 0,0 1-1 0 0,1-1 1 0 0,-1 1 0 0 0,0-1-1 0 0,0 0 1 0 0,1 1 0 0 0,-2-2-1 0 0,2 1-24 0 0,0 1-1 0 0,1-1 0 0 0,-1 0 1 0 0,0 1-1 0 0,0-1 0 0 0,1 1 1 0 0,-1-1-1 0 0,1 1 0 0 0,-1-1 1 0 0,0 1-1 0 0,1-1 0 0 0,-1 1 1 0 0,1-1-1 0 0,-1 1 0 0 0,1 0 1 0 0,-1-1-1 0 0,1 1 1 0 0,-1 0-1 0 0,1-1 0 0 0,0 1 1 0 0,0-1-1 0 0,23-9 5379 0 0,-1 3-4105 0 0,-20 6-2045 0 0,34-9 3746 0 0,54-7 0 0 0,-20 5-3312 0 0,-37 4-3979 0 0,0-2-3851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30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68 0 0,'-1'-1'237'0'0,"1"0"0"0"0,0 0 0 0 0,0 0 0 0 0,0 0 1 0 0,0 0-1 0 0,0 0 0 0 0,1 0 0 0 0,-1 0 0 0 0,0 0 0 0 0,0 0 0 0 0,1 0 0 0 0,-1 0 0 0 0,0 0 1 0 0,1 0-1 0 0,-1 1 0 0 0,1-1 0 0 0,-1 0 0 0 0,1 0 0 0 0,-1 0 0 0 0,1 1 0 0 0,0-1 0 0 0,1-1 1 0 0,-1 2-50 0 0,-1 0 0 0 0,1-1 0 0 0,0 1 0 0 0,0 0 1 0 0,0 0-1 0 0,0 0 0 0 0,0 0 0 0 0,0 0 0 0 0,0 0 0 0 0,0 0 1 0 0,0 0-1 0 0,0 1 0 0 0,0-1 0 0 0,0 0 0 0 0,0 0 1 0 0,-1 1-1 0 0,1-1 0 0 0,1 1 0 0 0,4 3 394 0 0,0-1 0 0 0,0 1 0 0 0,-1 0 0 0 0,0 1 0 0 0,7 6-1 0 0,8 12 818 0 0,-1 0 0 0 0,28 47-1 0 0,25 59 1582 0 0,-14-22-857 0 0,-38-70-1401 0 0,-11-20-127 0 0,0-1 0 0 0,1 0 0 0 0,0 0 0 0 0,1-1 0 0 0,16 15 0 0 0,-27-29-531 0 0,1 0 0 0 0,0-1 1 0 0,-1 1-1 0 0,1 0 0 0 0,0-1 0 0 0,0 1 0 0 0,0-1 0 0 0,0 1 1 0 0,0-1-1 0 0,0 1 0 0 0,0-1 0 0 0,0 0 0 0 0,0 1 0 0 0,0-1 0 0 0,0 0 1 0 0,0 0-1 0 0,0 0 0 0 0,0 0 0 0 0,0 0 0 0 0,0 0 0 0 0,0 0 1 0 0,0 0-1 0 0,0 0 0 0 0,0 0 0 0 0,0-1 0 0 0,0 1 0 0 0,0 0 1 0 0,0-1-1 0 0,0 1 0 0 0,0-1 0 0 0,-1 1 0 0 0,1-1 0 0 0,0 1 1 0 0,0-1-1 0 0,0 0 0 0 0,0 1 0 0 0,-1-1 0 0 0,1 0 0 0 0,0 0 1 0 0,-1 1-1 0 0,1-1 0 0 0,-1 0 0 0 0,1 0 0 0 0,-1 0 0 0 0,1-1 1 0 0,4-6 58 0 0,-1 0 1 0 0,0-1 0 0 0,6-16 0 0 0,-8 19-14 0 0,20-68 592 0 0,22-141 1 0 0,-28 126-403 0 0,13-85 367 0 0,-29 173-759 0 0,1 0-1 0 0,-1 0 1 0 0,0 0 0 0 0,0 0 0 0 0,0 0 0 0 0,1 0 0 0 0,-1 0 0 0 0,1 0 0 0 0,-1 1 0 0 0,0-1-1 0 0,1 0 1 0 0,0 0 0 0 0,-1 0 0 0 0,2-1 0 0 0,-2 2-25 0 0,1 0-1 0 0,-1 0 0 0 0,0 0 1 0 0,1 0-1 0 0,-1 0 1 0 0,0 0-1 0 0,1-1 1 0 0,-1 1-1 0 0,0 0 1 0 0,1 0-1 0 0,-1 0 0 0 0,0 0 1 0 0,1 0-1 0 0,-1 1 1 0 0,0-1-1 0 0,1 0 1 0 0,-1 0-1 0 0,0 0 1 0 0,1 0-1 0 0,-1 0 0 0 0,0 0 1 0 0,0 0-1 0 0,1 1 1 0 0,-1-1-1 0 0,0 0 1 0 0,1 0-1 0 0,-1 1 1 0 0,20 24-9107 0 0,-20-25 9086 0 0,8 13-2962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31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82 428 0 0,'0'0'719'0'0,"-8"-27"7914"0"0,5 24-7974 0 0,0 0 0 0 0,0 0 0 0 0,0 0 0 0 0,0 1-1 0 0,-1-1 1 0 0,1 1 0 0 0,-1 0 0 0 0,1 0 0 0 0,-1 0 0 0 0,-6-2-1 0 0,6 3-412 0 0,0 0-1 0 0,0 1 1 0 0,0-1-1 0 0,0 1 0 0 0,0 0 1 0 0,0 0-1 0 0,0 0 0 0 0,0 1 1 0 0,0-1-1 0 0,0 1 0 0 0,1 0 1 0 0,-1 0-1 0 0,0 1 1 0 0,0-1-1 0 0,1 1 0 0 0,-1-1 1 0 0,-6 5-1 0 0,1 1 36 0 0,0-1 0 0 0,0 1-1 0 0,0 0 1 0 0,1 1 0 0 0,0 0 0 0 0,0 0 0 0 0,1 1-1 0 0,0 0 1 0 0,1 0 0 0 0,0 0 0 0 0,-9 21 0 0 0,12-25-163 0 0,1-1 0 0 0,1 1 0 0 0,-1 0-1 0 0,1 1 1 0 0,0-1 0 0 0,0 0 0 0 0,0 0 0 0 0,1 0 0 0 0,0 1 0 0 0,0-1 0 0 0,0 0 0 0 0,0 1 0 0 0,1-1 0 0 0,0 0 0 0 0,0 0 0 0 0,1 0 0 0 0,-1 0 0 0 0,1 0 0 0 0,0 0 0 0 0,1 0 0 0 0,-1-1 0 0 0,1 1 0 0 0,0-1 0 0 0,0 1 0 0 0,0-1 0 0 0,0 0 0 0 0,5 4 0 0 0,-1-2-4 0 0,1 0 0 0 0,0-1 1 0 0,1 0-1 0 0,-1 0 1 0 0,1 0-1 0 0,0-1 1 0 0,0-1-1 0 0,1 1 1 0 0,-1-1-1 0 0,1-1 0 0 0,-1 0 1 0 0,1 0-1 0 0,0-1 1 0 0,-1 0-1 0 0,1-1 1 0 0,0 0-1 0 0,17-3 1 0 0,-19 2-74 0 0,-1 0 0 0 0,0-1 0 0 0,1 0 1 0 0,-1 0-1 0 0,0-1 0 0 0,0 0 0 0 0,0 0 1 0 0,-1-1-1 0 0,1 0 0 0 0,9-7 0 0 0,-12 7-19 0 0,0 0 0 0 0,0 0 0 0 0,0 0-1 0 0,-1 0 1 0 0,1-1 0 0 0,-1 0 0 0 0,0 1-1 0 0,0-1 1 0 0,-1-1 0 0 0,1 1-1 0 0,-1 0 1 0 0,-1 0 0 0 0,1-1 0 0 0,-1 1-1 0 0,2-8 1 0 0,-3 6-5 0 0,0 1-1 0 0,0-1 0 0 0,-1 0 1 0 0,0 0-1 0 0,0 0 0 0 0,0 0 1 0 0,-1 0-1 0 0,0 1 0 0 0,-1-1 1 0 0,1 1-1 0 0,-1-1 1 0 0,0 1-1 0 0,-1 0 0 0 0,0 0 1 0 0,0 1-1 0 0,-6-8 0 0 0,1 2-3 0 0,-1 0-1 0 0,0 0 0 0 0,-1 1 1 0 0,0 1-1 0 0,-1 0 1 0 0,-21-13-1 0 0,25 18-94 0 0,0-1-1 0 0,0 2 1 0 0,0-1 0 0 0,-1 1-1 0 0,1 1 1 0 0,-1-1 0 0 0,-10 0 0 0 0,16 3-264 0 0,-1-1 0 0 0,0 1 0 0 0,1 1 1 0 0,-1-1-1 0 0,0 0 0 0 0,1 1 0 0 0,-1 0 0 0 0,-5 1 1 0 0,6-1-366 0 0,1 1 1 0 0,-1-1-1 0 0,1 0 0 0 0,-1 1 1 0 0,1 0-1 0 0,0-1 1 0 0,0 1-1 0 0,-1 0 0 0 0,1 0 1 0 0,0 0-1 0 0,1 0 1 0 0,-3 4-1 0 0,-2 3-2431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32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713 1 416 0 0,'-11'21'8515'0'0,"-46"82"-5539"0"0,43-82-2544 0 0,-108 148 2278 0 0,-6-16 1142 0 0,-199 188 0 0 0,276-291-3177 0 0,51-50-749 0 0,0 0 0 0 0,-1 0-1 0 0,1 0 1 0 0,0 0 0 0 0,0 1 0 0 0,0-1-1 0 0,0 0 1 0 0,-1 0 0 0 0,1 0 0 0 0,0 0-1 0 0,0 0 1 0 0,0 1 0 0 0,0-1 0 0 0,0 0-1 0 0,0 0 1 0 0,-1 0 0 0 0,1 0 0 0 0,0 1 0 0 0,0-1-1 0 0,0 0 1 0 0,0 0 0 0 0,0 0 0 0 0,0 1-1 0 0,0-1 1 0 0,0 0 0 0 0,0 0 0 0 0,0 1-1 0 0,0-1 1 0 0,0 0 0 0 0,0 0 0 0 0,0 0-1 0 0,0 1 1 0 0,0-1 0 0 0,0 0 0 0 0,0 0-1 0 0,0 0 1 0 0,1 1 0 0 0,-1-1 0 0 0,0 0-1 0 0,0 0 1 0 0,0 0 0 0 0,0 0 0 0 0,0 1-1 0 0,0-1 1 0 0,1 0 0 0 0,-1 0 0 0 0,0 0-1 0 0,0 0 1 0 0,0 0 0 0 0,0 0 0 0 0,1 1-1 0 0,-1-1 1 0 0,0 0 0 0 0,0 0 0 0 0,0 0-1 0 0,1 0 1 0 0,-1 0 0 0 0,0 0 0 0 0,0 0 0 0 0,0 0-1 0 0,1 0 1 0 0,-1 0 0 0 0,0 0 0 0 0,0 0-1 0 0,0 0 1 0 0,1 0 0 0 0,-1 0 0 0 0,0 0-1 0 0,16 1-4935 0 0,-5-1 2728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33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140 342 4840 0 0,'-2'5'8953'0'0,"-9"25"-7869"0"0,-23 38 1344 0 0,-48 109 4162 0 0,80-172-6792 0 0,-6 21 6159 0 0,14-38-5460 0 0,26-57 133 0 0,24-82 0 0 0,-29 73-436 0 0,17-54 52 0 0,25-61 56 0 0,-69 192-306 0 0,0 0 1 0 0,1 0-1 0 0,-1 0 0 0 0,0 0 1 0 0,1 0-1 0 0,-1 0 0 0 0,1 0 1 0 0,-1 0-1 0 0,1 1 0 0 0,0-1 1 0 0,-1 0-1 0 0,1 0 0 0 0,0 0 1 0 0,0 1-1 0 0,-1-1 0 0 0,1 0 1 0 0,0 1-1 0 0,0-1 0 0 0,2 0 1 0 0,-3 1 2 0 0,1 0-1 0 0,0 0 1 0 0,-1 0 0 0 0,1 1 0 0 0,0-1 0 0 0,-1 0 0 0 0,1 0-1 0 0,-1 0 1 0 0,1 1 0 0 0,-1-1 0 0 0,1 0 0 0 0,0 1 0 0 0,-1-1 0 0 0,1 1-1 0 0,-1-1 1 0 0,1 1 0 0 0,-1-1 0 0 0,0 1 0 0 0,1-1 0 0 0,-1 1 0 0 0,1-1-1 0 0,-1 1 1 0 0,1 0 0 0 0,3 8-1 0 0,0 0 0 0 0,0 0-1 0 0,3 13 1 0 0,-2-9-11 0 0,41 142 22 0 0,16 41-157 0 0,-53-175-126 0 0,0-1 1 0 0,2 0-1 0 0,0-1 0 0 0,1 0 1 0 0,1-1-1 0 0,0 0 0 0 0,20 19 0 0 0,-32-36 235 0 0,39 34-1619 0 0,-38-33 1439 0 0,1 0 0 0 0,0 0 0 0 0,0 0 0 0 0,1 0 0 0 0,-1-1 0 0 0,0 1 0 0 0,1-1 0 0 0,-1 0 0 0 0,0 0 0 0 0,1 0-1 0 0,-1-1 1 0 0,5 1 0 0 0,-7-1 211 0 0,0 0-1 0 0,0 1 1 0 0,-1-1-1 0 0,1 0 1 0 0,0 0-1 0 0,0 0 1 0 0,0-1-1 0 0,0 1 1 0 0,0 0 0 0 0,-1 0-1 0 0,1 0 1 0 0,0-1-1 0 0,0 1 1 0 0,0 0-1 0 0,0-1 1 0 0,-1 1-1 0 0,1-1 1 0 0,0 1-1 0 0,-1-1 1 0 0,1 1-1 0 0,0-1 1 0 0,-1 1-1 0 0,1-1 1 0 0,0 0-1 0 0,-1 1 1 0 0,1-1-1 0 0,-1 0 1 0 0,1 0-1 0 0,-1 1 1 0 0,0-1-1 0 0,1 0 1 0 0,-1 0 0 0 0,0 0-1 0 0,1 1 1 0 0,-1-1-1 0 0,0 0 1 0 0,0 0-1 0 0,0 0 1 0 0,0 0-1 0 0,0 0 1 0 0,0 0-1 0 0,0 1 1 0 0,0-1-1 0 0,0 0 1 0 0,0 0-1 0 0,0 0 1 0 0,-1 0-1 0 0,0-1 1 0 0,0-2 104 0 0,0 0-1 0 0,-1 0 1 0 0,0 0 0 0 0,0 0-1 0 0,0 0 1 0 0,0 1 0 0 0,0-1 0 0 0,-4-3-1 0 0,-2-1 55 0 0,-1 0 0 0 0,0 1 0 0 0,0 0-1 0 0,-1 1 1 0 0,0 0 0 0 0,0 0 0 0 0,-21-7-1 0 0,1 2 340 0 0,-50-11-1 0 0,54 15-163 0 0,0 2 0 0 0,-1 1 0 0 0,0 1 0 0 0,0 1 0 0 0,0 1 0 0 0,0 2 0 0 0,-51 7 0 0 0,75-7-352 0 0,-1-1 0 0 0,1 1 0 0 0,0 0 0 0 0,0 0 0 0 0,0 1 0 0 0,0-1 0 0 0,0 1 0 0 0,1-1 1 0 0,-1 1-1 0 0,0 0 0 0 0,1 0 0 0 0,-5 4 0 0 0,6-5-251 0 0,0 1-1 0 0,0-1 1 0 0,0 0 0 0 0,0 1-1 0 0,1-1 1 0 0,-1 1 0 0 0,0-1-1 0 0,1 1 1 0 0,0-1 0 0 0,-1 4-1 0 0,0-3-526 0 0,1 1-1 0 0,0-1 1 0 0,0 0-1 0 0,1 0 1 0 0,-1 1-1 0 0,0-1 1 0 0,1 0-1 0 0,-1 0 1 0 0,2 3-1 0 0,2 5-2435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34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1 672 0 0,'-5'1'4867'0'0,"5"-1"-4743"0"0,0 0 1 0 0,0 1 0 0 0,0-1 0 0 0,0 0 0 0 0,0 0-1 0 0,0 0 1 0 0,0 0 0 0 0,0 1 0 0 0,0-1 0 0 0,0 0-1 0 0,0 0 1 0 0,0 0 0 0 0,0 0 0 0 0,0 0-1 0 0,0 1 1 0 0,0-1 624 0 0,1 1-624 0 0,12 6 2175 0 0,25 5-798 0 0,214 27 3037 0 0,-169-29-3777 0 0,378 27 2714 0 0,-278-27-2427 0 0,585 26 1786 0 0,-694-33-2601 0 0,1041 12 2255 0 0,-203-29-521 0 0,-459 12-858 0 0,38-4-280 0 0,-453 6-789 0 0,370-13 1182 0 0,-401 12-1220 0 0,19-4-27 0 0,-26 5-11 0 0,-1 1 1 0 0,1-1-1 0 0,0 0 1 0 0,0 0-1 0 0,0 0 0 0 0,0 0 1 0 0,0 0-1 0 0,-1 0 1 0 0,1-1-1 0 0,0 1 1 0 0,0 0-1 0 0,0 0 1 0 0,0 0-1 0 0,0 0 1 0 0,0 0-1 0 0,0 0 0 0 0,-1 0 1 0 0,1 0-1 0 0,0 0 1 0 0,0 0-1 0 0,0 0 1 0 0,0 0-1 0 0,0 0 1 0 0,0 0-1 0 0,0-1 1 0 0,0 1-1 0 0,-1 0 1 0 0,1 0-1 0 0,0 0 0 0 0,0 0 1 0 0,0 0-1 0 0,0 0 1 0 0,0 0-1 0 0,0-1 1 0 0,0 1-1 0 0,0 0 1 0 0,0 0-1 0 0,0 0 1 0 0,0 0-1 0 0,0 0 1 0 0,0 0-1 0 0,0-1 0 0 0,0 1 1 0 0,0 0-1 0 0,0 0 1 0 0,0 0-1 0 0,0 0 1 0 0,0 0-1 0 0,0 0 1 0 0,0-1-1 0 0,0 1 1 0 0,0 0-1 0 0,0 0 1 0 0,0 0-1 0 0,1 0 0 0 0,-1 0 1 0 0,0 0-1 0 0,0 0 1 0 0,0-1-1 0 0,0 1 1 0 0,0 0-1 0 0,0 0 1 0 0,0 0-1 0 0,0 0 1 0 0,1 0-1 0 0,-1 0 0 0 0,-12-4-2736 0 0,11 3 2656 0 0,-19 2-7848 0 0,9 1 4606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4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6777 0 0,'5'-4'11191'0'0,"-4"4"-10937"0"0,-1 0-1 0 0,0 0 1 0 0,0 0 0 0 0,1 0 0 0 0,-1 0 0 0 0,0 0 0 0 0,1 0 0 0 0,-1 0 0 0 0,0 0 0 0 0,1 0 0 0 0,-1 0 0 0 0,0 0 0 0 0,1 0 0 0 0,5 5 252 0 0,-1 1 1 0 0,0 0 0 0 0,0 0 0 0 0,0 0-1 0 0,-1 0 1 0 0,0 0 0 0 0,0 1 0 0 0,0 0-1 0 0,-1 0 1 0 0,0 0 0 0 0,0 0 0 0 0,1 11 0 0 0,3 9 439 0 0,-1 1 1 0 0,2 29 0 0 0,-6 1 825 0 0,-3-41-1728 0 0,-3-5-44 0 0,4-12 0 0 0,0 1 0 0 0,0-1 0 0 0,0 0 0 0 0,0 0 0 0 0,-1 1 0 0 0,1-1 0 0 0,0 0 0 0 0,0 0 0 0 0,0 0 0 0 0,-1 1 0 0 0,1-1 0 0 0,0 0 0 0 0,0 0 0 0 0,0 0 0 0 0,-1 0 0 0 0,1 1 0 0 0,0-1 0 0 0,0 0 0 0 0,-1 0 0 0 0,1 0 0 0 0,0 0 0 0 0,-1 0 0 0 0,1 0 0 0 0,0 0 0 0 0,0 0 0 0 0,-1 0 0 0 0,1 0 0 0 0,0 0 0 0 0,0 0 0 0 0,-1 0 0 0 0,1 0 0 0 0,0 0 0 0 0,-1 0 0 0 0,1 0 0 0 0,-2-1 0 0 0,0-1 0 0 0,0 0 0 0 0,0 1 0 0 0,1-1 0 0 0,-1 0 0 0 0,1 0 0 0 0,-1 0 0 0 0,1 0 0 0 0,0 0 0 0 0,0 0 0 0 0,0 0 0 0 0,0 0 0 0 0,0-1 0 0 0,0 1 0 0 0,0 0 0 0 0,1 0 0 0 0,-1-1 0 0 0,1 1 0 0 0,0-1 0 0 0,0-2 0 0 0,-2-58 0 0 0,5 26 0 0 0,0 0 0 0 0,3 1 0 0 0,14-54 0 0 0,-12 64 0 0 0,1 0 0 0 0,1 0 0 0 0,2 0 0 0 0,0 1 0 0 0,22-31 0 0 0,-30 50 0 0 0,1-1 0 0 0,0 1 0 0 0,1 0 0 0 0,-1 1 0 0 0,1-1 0 0 0,0 1 0 0 0,1 0 0 0 0,-1 1 0 0 0,1-1 0 0 0,0 1 0 0 0,15-6 0 0 0,-19 9 0 0 0,0 0 0 0 0,0 0 0 0 0,0 1 0 0 0,0-1 0 0 0,0 1 0 0 0,0 0 0 0 0,1-1 0 0 0,-1 1 0 0 0,0 1 0 0 0,0-1 0 0 0,0 0 0 0 0,1 1 0 0 0,-1 0 0 0 0,0-1 0 0 0,0 1 0 0 0,0 1 0 0 0,0-1 0 0 0,0 0 0 0 0,0 1 0 0 0,-1-1 0 0 0,1 1 0 0 0,0 0 0 0 0,-1 0 0 0 0,1 0 0 0 0,-1 0 0 0 0,0 0 0 0 0,0 1 0 0 0,1-1 0 0 0,-2 1 0 0 0,1-1 0 0 0,0 1 0 0 0,1 3 0 0 0,0-1 0 0 0,-1 0 0 0 0,1 0 0 0 0,-1 0 0 0 0,0 0 0 0 0,-1 1 0 0 0,1-1 0 0 0,-1 0 0 0 0,0 1 0 0 0,-1-1 0 0 0,1 1 0 0 0,-1 10 0 0 0,-1-7 0 0 0,0 0 0 0 0,-1 0 0 0 0,0 0 0 0 0,-1 0 0 0 0,1 0 0 0 0,-8 13 0 0 0,2-6 0 0 0,0-1 0 0 0,-1-1 0 0 0,-1 0 0 0 0,0 0 0 0 0,-1-1 0 0 0,-1 0 0 0 0,-16 14 0 0 0,6-10-201 0 0,-1 0 1 0 0,-44 24-1 0 0,65-40 173 0 0,0-1 0 0 0,0 1 0 0 0,1 1-1 0 0,-1-1 1 0 0,0 0 0 0 0,1 0 0 0 0,-1 1 0 0 0,1-1 0 0 0,-1 1-1 0 0,1-1 1 0 0,-1 1 0 0 0,1 0 0 0 0,0-1 0 0 0,0 1 0 0 0,0 0 0 0 0,-1 2-1 0 0,2-2 37 0 0,0 0 0 0 0,0-1 0 0 0,0 1 0 0 0,0 0-1 0 0,0-1 1 0 0,0 1 0 0 0,1 0 0 0 0,-1-1-1 0 0,1 1 1 0 0,-1 0 0 0 0,1-1 0 0 0,-1 1-1 0 0,1-1 1 0 0,0 1 0 0 0,0-1 0 0 0,0 0 0 0 0,0 1-1 0 0,0-1 1 0 0,0 0 0 0 0,2 2 0 0 0,22 23 297 0 0,0-1 1 0 0,52 39 0 0 0,-66-57-306 0 0,2 2 0 0 0,-3-2 0 0 0,-9-6-1011 0 0,1 1 0 0 0,-1-1 0 0 0,0 0 0 0 0,1 0 0 0 0,-1 0 0 0 0,1 0 0 0 0,-1 0-1 0 0,1-1 1 0 0,-1 1 0 0 0,1 0 0 0 0,0-1 0 0 0,1 1 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35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131 128 708 0 0,'-2'5'714'0'0,"-1"0"0"0"0,0 0 0 0 0,1 0 0 0 0,0 0 0 0 0,0 1 0 0 0,1-1 0 0 0,-1 1 1 0 0,1-1-1 0 0,0 1 0 0 0,1-1 0 0 0,-1 10 0 0 0,-1 9 869 0 0,-21 174 4830 0 0,14-106-4305 0 0,2 93 1179 0 0,4-175-5750 0 0,-3-14 1019 0 0,-7-17 834 0 0,3-2 826 0 0,2-1 0 0 0,0-1 1 0 0,2 1-1 0 0,1-1 0 0 0,1 0 0 0 0,0 0 1 0 0,2 0-1 0 0,1 0 0 0 0,4-34 0 0 0,-2 37 155 0 0,2-1 0 0 0,1 1 0 0 0,1 1 0 0 0,1-1 0 0 0,0 0 0 0 0,2 1-1 0 0,0 1 1 0 0,2-1 0 0 0,0 1 0 0 0,23-32 0 0 0,-21 36-20 0 0,1 1 0 0 0,0 1 0 0 0,1 0 0 0 0,22-17 1 0 0,-28 25-179 0 0,0 1 1 0 0,0-1 0 0 0,0 1 0 0 0,1 1 0 0 0,0 0 0 0 0,0 0 0 0 0,0 0 0 0 0,1 1 0 0 0,-1 1 0 0 0,18-3 0 0 0,-23 5-121 0 0,0 0-1 0 0,0 0 1 0 0,0 0-1 0 0,0 1 1 0 0,0 0 0 0 0,0 0-1 0 0,0 0 1 0 0,0 0 0 0 0,0 0-1 0 0,-1 1 1 0 0,1 0 0 0 0,0 0-1 0 0,-1 0 1 0 0,0 0-1 0 0,1 0 1 0 0,-1 1 0 0 0,0-1-1 0 0,0 1 1 0 0,0 0 0 0 0,-1 0-1 0 0,1 0 1 0 0,-1 0 0 0 0,1 1-1 0 0,-1-1 1 0 0,0 0-1 0 0,0 1 1 0 0,-1 0 0 0 0,1-1-1 0 0,-1 1 1 0 0,0 0 0 0 0,0 0-1 0 0,0 0 1 0 0,0 0-1 0 0,-1 0 1 0 0,1 6 0 0 0,-2 2-11 0 0,0 0 0 0 0,-1 1 0 0 0,0-1 0 0 0,-1 0 1 0 0,0 0-1 0 0,-1 0 0 0 0,0-1 0 0 0,-1 1 0 0 0,0-1 0 0 0,-1 0 1 0 0,0 0-1 0 0,-1-1 0 0 0,0 0 0 0 0,0 0 0 0 0,-15 14 0 0 0,4-7 19 0 0,-1 0 0 0 0,0-1 0 0 0,-1-1 0 0 0,-1-1 0 0 0,0-1 0 0 0,-42 19 0 0 0,197-7 731 0 0,-112-18-715 0 0,0 1-1 0 0,0 0 0 0 0,-1 2 1 0 0,0 0-1 0 0,-1 1 1 0 0,0 1-1 0 0,-1 1 0 0 0,0 1 1 0 0,-1 1-1 0 0,-1 0 1 0 0,29 33-1 0 0,-18-21-76 0 0,-25-25-41 0 0,-3-2-249 0 0,5 2-723 0 0,5-7-5995 0 0,-4 1 2537 0 0,3-1 1053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35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9069 0 0,'3'-1'9553'0'0,"11"0"-4261"0"0,-12 3-4970 0 0,1 0-1 0 0,0 1 0 0 0,-1-1 1 0 0,0 1-1 0 0,1 0 1 0 0,-1 0-1 0 0,0 0 1 0 0,-1 0-1 0 0,1 0 0 0 0,2 6 1 0 0,13 41 1037 0 0,-12-31-714 0 0,9 27 459 0 0,-2 1 1 0 0,9 80-1 0 0,-20-112-1104 0 0,-1-15-76 0 0,1 0 0 0 0,-1 1 0 0 0,0-1 1 0 0,0 0-1 0 0,0 1 0 0 0,1-1 0 0 0,-1 0 0 0 0,0 0 0 0 0,0 1 0 0 0,1-1 1 0 0,-1 0-1 0 0,0 0 0 0 0,0 0 0 0 0,1 0 0 0 0,-1 1 0 0 0,0-1 0 0 0,1 0 1 0 0,-1 0-1 0 0,0 0 0 0 0,1 0 0 0 0,-1 0 0 0 0,0 0 0 0 0,1 0 1 0 0,-1 0-1 0 0,0 0 0 0 0,1 0 0 0 0,-1 0 0 0 0,0 0 0 0 0,1 0 0 0 0,-1 0 1 0 0,0 0-1 0 0,1 0 0 0 0,-1 0 0 0 0,0 0 0 0 0,1 0 0 0 0,-1 0 0 0 0,0-1 1 0 0,0 1-1 0 0,1 0 0 0 0,-1 0 0 0 0,10-5-5252 0 0,2-2 1273 0 0,3-4 583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3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0 940 0 0,'-14'6'2518'0'0,"-5"1"2528"0"0,18-6-4456 0 0,0 0 1 0 0,0-1-1 0 0,0 1 0 0 0,0 0 1 0 0,0 0-1 0 0,0-1 0 0 0,0 1 1 0 0,1 0-1 0 0,-1 0 0 0 0,0 0 1 0 0,0 0-1 0 0,1 0 0 0 0,-1 0 1 0 0,0 3 1618 0 0,14 12 2082 0 0,-1-11-3517 0 0,0-1 1 0 0,1 0 0 0 0,-1 0-1 0 0,1-1 1 0 0,0-1 0 0 0,0 0-1 0 0,0-1 1 0 0,17 0 0 0 0,-16-1-300 0 0,167 3 1339 0 0,-135-3-2601 0 0,-31 2-2438 0 0,-1 3-6165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36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8065 0 0,'-3'3'1240'0'0,"1"-1"1"0"0,0 1-1 0 0,0 0 1 0 0,0 0 0 0 0,0 0-1 0 0,0 0 1 0 0,1 0-1 0 0,-3 7 1 0 0,3-10-1031 0 0,1 1-1 0 0,0 0 1 0 0,0-1 0 0 0,0 1 0 0 0,0 0-1 0 0,0-1 1 0 0,0 1 0 0 0,0 0 0 0 0,0-1-1 0 0,0 1 1 0 0,0 0 0 0 0,1-1 0 0 0,-1 1-1 0 0,0 0 1 0 0,0-1 0 0 0,1 1 0 0 0,-1-1-1 0 0,0 1 1 0 0,1 0 0 0 0,-1 0-1 0 0,1-1-44 0 0,0 1-1 0 0,0 0 1 0 0,0 0-1 0 0,0-1 1 0 0,1 1-1 0 0,-1 0 1 0 0,0-1-1 0 0,0 1 0 0 0,0-1 1 0 0,0 0-1 0 0,1 1 1 0 0,-1-1-1 0 0,0 0 1 0 0,3 0-1 0 0,32 2 1367 0 0,1-1-1 0 0,51-6 0 0 0,-34 1-248 0 0,32-2-436 0 0,-30 1-7545 0 0,-46 3-894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38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54 504 0 0,'-5'-9'11746'0'0,"7"7"-11284"0"0,0 0 0 0 0,1 1 0 0 0,-1 0-1 0 0,1-1 1 0 0,-1 1 0 0 0,1 0 0 0 0,-1 1 0 0 0,1-1 0 0 0,0 0 0 0 0,-1 1 0 0 0,4-1 0 0 0,37-2 1982 0 0,-17 2-1218 0 0,203-16 5778 0 0,-206 12-7368 0 0,-14 3-2193 0 0,3-1-5893 0 0,-5 2 5519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4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0 218 496 0 0,'1'-1'261'0'0,"1"1"-1"0"0,-1-1 1 0 0,1 1-1 0 0,-1 0 1 0 0,1 0 0 0 0,-1 0-1 0 0,1 0 1 0 0,-1 0-1 0 0,1 0 1 0 0,-1 0 0 0 0,1 0-1 0 0,-1 0 1 0 0,0 1-1 0 0,1-1 1 0 0,-1 1 0 0 0,1-1-1 0 0,-1 1 1 0 0,0-1-1 0 0,1 1 1 0 0,-1 0 0 0 0,0 0-1 0 0,0-1 1 0 0,1 1-1 0 0,-1 0 1 0 0,0 0 0 0 0,0 0-1 0 0,1 2 1 0 0,30 35 2590 0 0,-26-30-2313 0 0,22 32 2089 0 0,32 62 0 0 0,4 7 161 0 0,-49-86-2206 0 0,-3-5 145 0 0,0 0-1 0 0,1 0 1 0 0,0-1-1 0 0,2-1 1 0 0,27 25 0 0 0,-41-40-668 0 0,0 0 1 0 0,-1-1-1 0 0,1 0 1 0 0,0 1 0 0 0,0-1-1 0 0,-1 1 1 0 0,1-1-1 0 0,0 0 1 0 0,0 1-1 0 0,0-1 1 0 0,-1 0 0 0 0,1 0-1 0 0,0 0 1 0 0,0 1-1 0 0,0-1 1 0 0,0 0 0 0 0,-1 0-1 0 0,1 0 1 0 0,0-1-1 0 0,0 1 1 0 0,0 0 0 0 0,0 0-1 0 0,0 0 1 0 0,-1-1-1 0 0,1 1 1 0 0,0 0 0 0 0,0-1-1 0 0,-1 1 1 0 0,1 0-1 0 0,0-1 1 0 0,0 1-1 0 0,-1-1 1 0 0,1 1 0 0 0,0-1-1 0 0,-1 0 1 0 0,1 1-1 0 0,-1-1 1 0 0,1 0 0 0 0,-1 1-1 0 0,1-1 1 0 0,-1 0-1 0 0,0 0 1 0 0,1 1 0 0 0,-1-1-1 0 0,0 0 1 0 0,1 0-1 0 0,-1-1 1 0 0,3-6 175 0 0,0 0 1 0 0,-1-1-1 0 0,2-13 0 0 0,-3 18-137 0 0,13-86 588 0 0,-4-1 0 0 0,-4-1 1 0 0,-4 1-1 0 0,-10-97 1 0 0,7 178-640 0 0,0 7-163 0 0,0 0 0 0 0,1 1 0 0 0,0-1 0 0 0,-1 0 0 0 0,1 0 0 0 0,0 0 0 0 0,0 0 0 0 0,1 0 1 0 0,-1 0-1 0 0,1 0 0 0 0,-1 0 0 0 0,1 1 0 0 0,0-1 0 0 0,2-5 0 0 0,-2 7 7 0 0,-1 1 1 0 0,1-1-1 0 0,0 1 1 0 0,0 0 0 0 0,-1-1-1 0 0,1 1 1 0 0,0-1-1 0 0,0 1 1 0 0,-1 0-1 0 0,1 0 1 0 0,0 0 0 0 0,0-1-1 0 0,0 1 1 0 0,0 0-1 0 0,-1 0 1 0 0,1 0 0 0 0,0 0-1 0 0,0 0 1 0 0,0 0-1 0 0,0 1 1 0 0,-1-1-1 0 0,1 0 1 0 0,1 1 0 0 0,20 8-2111 0 0,-14-5 1177 0 0,50 24-5924 0 0,-28-11 4055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4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1 76 0 0,'-40'9'11041'0'0,"31"-8"-10368"0"0,0 1 0 0 0,1 0 0 0 0,-1 1-1 0 0,0 0 1 0 0,1 0 0 0 0,-1 1 0 0 0,1 0 0 0 0,0 0 0 0 0,-8 7 0 0 0,0 2 132 0 0,0 0 0 0 0,2 0 0 0 0,-26 31 0 0 0,35-37-530 0 0,0-1 0 0 0,0 1-1 0 0,1 0 1 0 0,0 0 0 0 0,1 0 0 0 0,-1 1-1 0 0,1-1 1 0 0,1 1 0 0 0,-1 0-1 0 0,1 0 1 0 0,1-1 0 0 0,-2 17 0 0 0,4-18-140 0 0,-1 0 1 0 0,2 0 0 0 0,-1 0-1 0 0,0 0 1 0 0,1 0 0 0 0,0 0-1 0 0,1-1 1 0 0,-1 1 0 0 0,1-1-1 0 0,0 1 1 0 0,0-1 0 0 0,1 0-1 0 0,0 0 1 0 0,0 0 0 0 0,0-1-1 0 0,0 0 1 0 0,1 1 0 0 0,-1-1-1 0 0,1-1 1 0 0,10 7 0 0 0,-7-5-29 0 0,0-1 1 0 0,0 1 0 0 0,0-1 0 0 0,1-1 0 0 0,-1 0 0 0 0,1 0 0 0 0,0 0-1 0 0,0-1 1 0 0,0-1 0 0 0,0 1 0 0 0,1-2 0 0 0,-1 1 0 0 0,11-2 0 0 0,-16 1-88 0 0,-1-1 0 0 0,1 0 1 0 0,-1 0-1 0 0,0 0 0 0 0,1 0 0 0 0,-1 0 1 0 0,0-1-1 0 0,0 1 0 0 0,1-1 1 0 0,-1 0-1 0 0,-1 0 0 0 0,1 0 1 0 0,0-1-1 0 0,0 1 0 0 0,2-4 0 0 0,-2 2-1 0 0,1-2 0 0 0,0 1 1 0 0,-1 0-1 0 0,0-1 0 0 0,0 1 0 0 0,-1-1 0 0 0,1 0 0 0 0,0-7 0 0 0,0 1-4 0 0,0 0 0 0 0,-1-1 0 0 0,-1 0 1 0 0,0 1-1 0 0,0-1 0 0 0,-2 0 1 0 0,1 1-1 0 0,-4-14 0 0 0,2 17-36 0 0,0 0 0 0 0,-1 0 0 0 0,-1 0 0 0 0,1 1 0 0 0,-1-1 0 0 0,-1 1-1 0 0,-8-12 1 0 0,10 15-399 0 0,-1 0-1 0 0,0 0 1 0 0,0 1-1 0 0,0 0 1 0 0,0 0-1 0 0,-1 0 1 0 0,1 0-1 0 0,-1 1 1 0 0,0 0-1 0 0,0 0 1 0 0,0 0-1 0 0,-1 1 1 0 0,-5-3-1 0 0,8 5-958 0 0,-8-2-6955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42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813 12 548 0 0,'8'-12'14305'0'0,"-11"30"-13733"0"0,-1 0 0 0 0,-1 0-1 0 0,0-1 1 0 0,-1 1 0 0 0,-13 24-1 0 0,-46 81 1128 0 0,-67 78 893 0 0,-41 23 9 0 0,138-182-2002 0 0,-82 107 1157 0 0,-91 108 319 0 0,189-233-1611 0 0,2-2-914 0 0,4-9-4346 0 0,35-12-3655 0 0,-14-3 5644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43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198 337 332 0 0,'0'0'4342'0'0,"-2"3"-2597"0"0,-42 77 5841 0 0,-30 39-1802 0 0,37-50-2014 0 0,15-28-935 0 0,19-36-2047 0 0,-9 16 623 0 0,8-9 2526 0 0,4-25-3811 0 0,2-21-15 0 0,30-102-111 0 0,52-142 0 0 0,-70 237 0 0 0,1 1 0 0 0,2 1 0 0 0,27-47 0 0 0,-43 84 0 0 0,0 1 0 0 0,0-1 0 0 0,-1 1 0 0 0,1 0 0 0 0,0 0 0 0 0,1-1 0 0 0,-1 1 0 0 0,0 0 0 0 0,0 0 0 0 0,0 0 0 0 0,1 0 0 0 0,-1 0 0 0 0,1 1 0 0 0,-1-1 0 0 0,0 0 0 0 0,3 0 0 0 0,-3 1 0 0 0,1 0 0 0 0,-1 0 0 0 0,0 0 0 0 0,0 1 0 0 0,1-1 0 0 0,-1 0 0 0 0,0 1 0 0 0,0-1 0 0 0,0 1 0 0 0,0-1 0 0 0,1 1 0 0 0,-1 0 0 0 0,0-1 0 0 0,0 1 0 0 0,0 0 0 0 0,0 0 0 0 0,0 0 0 0 0,-1 0 0 0 0,1 0 0 0 0,0 0 0 0 0,0 0 0 0 0,-1 0 0 0 0,1 0 0 0 0,0 1 0 0 0,0-1 0 0 0,13 26 0 0 0,0 0 0 0 0,-2 1 0 0 0,16 56 0 0 0,12 28 0 0 0,-18-67-92 0 0,1 0-1 0 0,2-2 1 0 0,3-1-1 0 0,60 72 1 0 0,-83-108-252 0 0,0 0 0 0 0,1 0 0 0 0,0 0 0 0 0,0-1 0 0 0,8 5 0 0 0,-14-10 318 0 0,1 0 0 0 0,-1 0-1 0 0,1 0 1 0 0,0 0 0 0 0,-1 0-1 0 0,1 0 1 0 0,-1 0 0 0 0,1 0-1 0 0,0 0 1 0 0,-1 0-1 0 0,1 0 1 0 0,-1 0 0 0 0,1 0-1 0 0,0 0 1 0 0,-1 0 0 0 0,1-1-1 0 0,-1 1 1 0 0,1 0-1 0 0,-1 0 1 0 0,1-1 0 0 0,-1 1-1 0 0,1 0 1 0 0,-1-1 0 0 0,1 1-1 0 0,-1-1 1 0 0,1 1 0 0 0,-1-1-1 0 0,0 1 1 0 0,1-1-1 0 0,-1 1 1 0 0,1-1 0 0 0,0 0 9 0 0,-1 0-1 0 0,1-1 1 0 0,0 1 0 0 0,-1 0 0 0 0,1 0 0 0 0,-1 0 0 0 0,0 0-1 0 0,1 0 1 0 0,-1-1 0 0 0,0 1 0 0 0,1 0 0 0 0,-1 0 0 0 0,0-1-1 0 0,0 1 1 0 0,0 0 0 0 0,0 0 0 0 0,-1-2 0 0 0,-1-3 20 0 0,0-1 0 0 0,0 1 0 0 0,-1 0 1 0 0,0 0-1 0 0,0 0 0 0 0,-1 1 0 0 0,0-1 0 0 0,0 1 1 0 0,0 0-1 0 0,0 0 0 0 0,-6-5 0 0 0,1 3 56 0 0,0 0 0 0 0,0 0 0 0 0,-1 1 0 0 0,0 0-1 0 0,0 1 1 0 0,-12-5 0 0 0,4 4 140 0 0,0 0-1 0 0,0 1 1 0 0,-1 1 0 0 0,0 0-1 0 0,0 2 1 0 0,0 0 0 0 0,-32 1-1 0 0,26 3 153 0 0,0 1 1 0 0,-36 9-1 0 0,49-9-750 0 0,1 0 1 0 0,1 1-1 0 0,-1 0 1 0 0,0 1-1 0 0,1 0 0 0 0,0 1 1 0 0,-16 12-1 0 0,16-5-2477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43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45 404 0 0,'-8'-6'12076'0'0,"7"5"-11687"0"0,10-5 3575 0 0,17 0-1215 0 0,104 3 3565 0 0,-27 2-4227 0 0,-1-7-3592 0 0,-76 3-1302 0 0,-1 0-4835 0 0,-14 2 4894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0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41 512 0 0,'-3'-4'484'0'0,"0"1"0"0"0,0 0 0 0 0,0 0 0 0 0,0 0 0 0 0,-1 0 0 0 0,1 1 0 0 0,-1-1 0 0 0,1 1 0 0 0,-1 0 0 0 0,0 0-1 0 0,0 0 1 0 0,0 1 0 0 0,0-1 0 0 0,0 1 0 0 0,0 0 0 0 0,-1 0 0 0 0,1 1 0 0 0,0-1 0 0 0,-6 1 0 0 0,5-1-8 0 0,-1 1-1 0 0,0 0 1 0 0,0 0 0 0 0,0 0 0 0 0,0 1-1 0 0,0 0 1 0 0,0 0 0 0 0,0 1-1 0 0,0-1 1 0 0,0 1 0 0 0,1 1-1 0 0,-1-1 1 0 0,-6 5 0 0 0,10-6-357 0 0,1 0 1 0 0,-1 1 0 0 0,1-1-1 0 0,-1 0 1 0 0,1 1-1 0 0,0 0 1 0 0,-1-1 0 0 0,1 1-1 0 0,0 0 1 0 0,0 0-1 0 0,0-1 1 0 0,1 1-1 0 0,-1 0 1 0 0,0 0 0 0 0,1 0-1 0 0,-1 0 1 0 0,1 0-1 0 0,-1 0 1 0 0,1 0 0 0 0,0 0-1 0 0,0 0 1 0 0,0 0-1 0 0,0 0 1 0 0,0 0-1 0 0,1 1 1 0 0,-1-1 0 0 0,1 0-1 0 0,-1 0 1 0 0,1-1-1 0 0,0 1 1 0 0,0 0 0 0 0,-1 0-1 0 0,1 0 1 0 0,2 2-1 0 0,4 6 180 0 0,0 1 0 0 0,1-1 1 0 0,0-1-1 0 0,13 13 0 0 0,-13-13-76 0 0,22 18 329 0 0,-23-22-413 0 0,0 1 0 0 0,-1-1 0 0 0,0 1 0 0 0,0 1 1 0 0,0-1-1 0 0,-1 1 0 0 0,0 0 0 0 0,0 0 0 0 0,6 13 0 0 0,-11-19-89 0 0,0 1 0 0 0,0-1 0 0 0,0 1 0 0 0,0-1-1 0 0,0 1 1 0 0,-1-1 0 0 0,1 1 0 0 0,0-1 0 0 0,-1 0 0 0 0,1 1-1 0 0,-1-1 1 0 0,1 0 0 0 0,-1 1 0 0 0,0-1 0 0 0,0 0 0 0 0,0 0-1 0 0,1 0 1 0 0,-1 0 0 0 0,0 1 0 0 0,0-1 0 0 0,0 0 0 0 0,-1-1-1 0 0,1 1 1 0 0,0 0 0 0 0,0 0 0 0 0,0 0 0 0 0,-1-1 0 0 0,1 1-1 0 0,-3 0 1 0 0,-4 3 117 0 0,-1 0-1 0 0,1 0 1 0 0,-12 2 0 0 0,-140 27-813 0 0,160-33-20 0 0,17 8-11629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4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1 192 0 0,'-2'1'655'0'0,"0"0"1"0"0,0 0-1 0 0,0 1 0 0 0,0-1 1 0 0,1 1-1 0 0,-1-1 0 0 0,0 1 1 0 0,1 0-1 0 0,-1-1 0 0 0,1 1 1 0 0,-1 0-1 0 0,1 0 0 0 0,0 0 1 0 0,0 0-1 0 0,0 0 0 0 0,-1 4 0 0 0,-11 41 5923 0 0,10-35-5271 0 0,1-1-486 0 0,0 0 0 0 0,1 0-1 0 0,0 0 1 0 0,1 0 0 0 0,0 0 0 0 0,0-1-1 0 0,1 1 1 0 0,1 0 0 0 0,3 12-1 0 0,-4-18-570 0 0,1 1-1 0 0,0-1 0 0 0,0 1 0 0 0,0-1 0 0 0,0 1 0 0 0,1-1 1 0 0,0 0-1 0 0,0 0 0 0 0,1-1 0 0 0,-1 1 0 0 0,1 0 0 0 0,0-1 0 0 0,0 0 1 0 0,1 0-1 0 0,-1-1 0 0 0,1 1 0 0 0,0-1 0 0 0,8 5 0 0 0,-10-7-471 0 0,0 0 0 0 0,0 0 0 0 0,0 0 0 0 0,0-1 0 0 0,1 1 0 0 0,-1-1 0 0 0,0 1-1 0 0,1-1 1 0 0,-1 0 0 0 0,0-1 0 0 0,0 1 0 0 0,1 0 0 0 0,-1-1 0 0 0,0 0 0 0 0,0 0 0 0 0,0 0 0 0 0,4-1 0 0 0,-2 0-1428 0 0,0-1 0 0 0,-1 0 0 0 0,1 0 1 0 0,0 0-1 0 0,6-6 0 0 0,1-2-1479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44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0 465 636 0 0,'1'0'154'0'0,"-1"0"0"0"0,1-1 0 0 0,-1 1 0 0 0,1 0 0 0 0,-1 0 0 0 0,1 0 0 0 0,-1 0 0 0 0,1 0 0 0 0,-1 0 0 0 0,1 0 0 0 0,-1 0 1 0 0,1 0-1 0 0,-1 0 0 0 0,1 0 0 0 0,-1 0 0 0 0,1 0 0 0 0,-1 0 0 0 0,1 0 0 0 0,-1 0 0 0 0,1 1 0 0 0,-1-1 0 0 0,1 0 0 0 0,-1 0 0 0 0,1 1 0 0 0,-1-1 0 0 0,0 0 0 0 0,1 1 0 0 0,-1-1 0 0 0,1 0 0 0 0,-1 1 0 0 0,0-1 0 0 0,1 1 0 0 0,-1-1 0 0 0,0 0 0 0 0,0 1 0 0 0,1-1 0 0 0,-1 1 0 0 0,0-1 1 0 0,1 2-1 0 0,13 21 2370 0 0,52 125 5310 0 0,-47-98-5491 0 0,3-1-1 0 0,39 64 1 0 0,23 5 3115 0 0,-84-118-5432 0 0,0 0 0 0 0,0 1-1 0 0,0-1 1 0 0,0 0 0 0 0,1 0 0 0 0,-1 1 0 0 0,0-1-1 0 0,0 0 1 0 0,1 0 0 0 0,-1 0 0 0 0,0 0-1 0 0,0 1 1 0 0,1-1 0 0 0,-1 0 0 0 0,0 0 0 0 0,0 0-1 0 0,1 0 1 0 0,-1 0 0 0 0,0 0 0 0 0,1 0-1 0 0,-1 0 1 0 0,0 0 0 0 0,0 0 0 0 0,1 0 0 0 0,-1 0-1 0 0,0 0 1 0 0,1 0 0 0 0,-1 0 0 0 0,0 0-1 0 0,0 0 1 0 0,1 0 0 0 0,-1 0 0 0 0,0 0 0 0 0,0-1-1 0 0,1 1 1 0 0,-1 0 0 0 0,0 0 0 0 0,0 0-1 0 0,1 0 1 0 0,-1-1 0 0 0,0 1 0 0 0,0 0 0 0 0,0 0-1 0 0,1 0 1 0 0,-1-1 0 0 0,0 1 0 0 0,0 0 0 0 0,0 0-1 0 0,0-1 1 0 0,1 1 0 0 0,8-15 325 0 0,0-11-135 0 0,-1 0 1 0 0,-1-1-1 0 0,6-45 0 0 0,-6 32-91 0 0,51-357 288 0 0,-42 270-357 0 0,-11 89-56 0 0,13-46 1 0 0,-15 71-2 0 0,1 0 1 0 0,1 1 0 0 0,0-1-1 0 0,1 1 1 0 0,0 0 0 0 0,1 0-1 0 0,9-12 1 0 0,-15 24-88 0 0,-1-1-1 0 0,1 0 1 0 0,0 0-1 0 0,-1 1 1 0 0,1-1-1 0 0,0 0 1 0 0,-1 1-1 0 0,1-1 1 0 0,0 1-1 0 0,0-1 1 0 0,0 1-1 0 0,0-1 1 0 0,0 1-1 0 0,-1-1 1 0 0,1 1-1 0 0,0 0 1 0 0,0 0-1 0 0,0-1 1 0 0,0 1-1 0 0,0 0 1 0 0,0 0-1 0 0,0 0 1 0 0,0 0-1 0 0,0 0 1 0 0,0 0-1 0 0,0 1 1 0 0,0-1-1 0 0,0 0 1 0 0,0 0-1 0 0,0 1 1 0 0,-1-1-1 0 0,1 0 1 0 0,0 1-1 0 0,0-1 1 0 0,0 1-1 0 0,0-1 1 0 0,-1 1-1 0 0,1-1 1 0 0,1 2-1 0 0,3 2-614 0 0,-1 1-1 0 0,1 0 0 0 0,-1 0 1 0 0,7 9-1 0 0,-5-5-189 0 0,33 50-6338 0 0,-20-27 4217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4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28 448 0 0,'0'0'1056'0'0,"-9"-3"4399"0"0,4 0-4647 0 0,0 2 0 0 0,0-1 0 0 0,0 1 0 0 0,0-1-1 0 0,0 1 1 0 0,0 1 0 0 0,0-1 0 0 0,0 1-1 0 0,-1 0 1 0 0,1 0 0 0 0,0 0 0 0 0,0 1 0 0 0,-8 1-1 0 0,4 1-250 0 0,1-1-1 0 0,0 2 1 0 0,0-1-1 0 0,0 1 1 0 0,0 0-1 0 0,0 0 1 0 0,-12 10-1 0 0,12-7-243 0 0,0-1 0 0 0,0 2-1 0 0,0-1 1 0 0,1 1 0 0 0,0 0-1 0 0,1 1 1 0 0,0-1 0 0 0,0 1-1 0 0,1 1 1 0 0,0-1 0 0 0,0 1-1 0 0,1 0 1 0 0,-5 20 0 0 0,8-25-170 0 0,1 1 0 0 0,-1-1 0 0 0,1 1 0 0 0,0-1 0 0 0,1 1 0 0 0,-1-1 0 0 0,1 1-1 0 0,0-1 1 0 0,1 0 0 0 0,-1 1 0 0 0,1-1 0 0 0,0 0 0 0 0,1 0 0 0 0,-1 0 0 0 0,4 5 0 0 0,-1-3-14 0 0,0 0 0 0 0,1 0 0 0 0,0 0-1 0 0,0-1 1 0 0,1 0 0 0 0,-1 0 0 0 0,1-1 0 0 0,0 0 0 0 0,11 6-1 0 0,-10-7-72 0 0,1 0-1 0 0,0 0 1 0 0,1 0-1 0 0,-1-1 1 0 0,1 0-1 0 0,-1-1 0 0 0,1 0 1 0 0,12 0-1 0 0,-16-1-61 0 0,0-1 0 0 0,1-1 0 0 0,-1 1-1 0 0,0-1 1 0 0,0 0 0 0 0,1 0 0 0 0,-1 0 0 0 0,0-1-1 0 0,0 0 1 0 0,0-1 0 0 0,0 1 0 0 0,10-7 0 0 0,-10 5-10 0 0,-1-1 1 0 0,1 1 0 0 0,-1-1 0 0 0,0-1 0 0 0,0 1 0 0 0,0-1 0 0 0,-1 1-1 0 0,0-1 1 0 0,0 0 0 0 0,0-1 0 0 0,-1 1 0 0 0,0-1 0 0 0,0 0 0 0 0,-1 1-1 0 0,1-1 1 0 0,-2 0 0 0 0,1 0 0 0 0,-1-1 0 0 0,1-7 0 0 0,-2 7 5 0 0,0 0 0 0 0,0-1 1 0 0,-1 1-1 0 0,0 0 0 0 0,-1-1 1 0 0,1 1-1 0 0,-1 0 0 0 0,-1 0 1 0 0,0 0-1 0 0,0 1 0 0 0,-1-1 1 0 0,1 1-1 0 0,-2-1 0 0 0,1 1 1 0 0,-1 1-1 0 0,-6-8 0 0 0,2 4-129 0 0,1 1-1 0 0,-2 1 1 0 0,1-1-1 0 0,-1 2 1 0 0,-1-1-1 0 0,1 2 1 0 0,-1-1-1 0 0,-12-4 1 0 0,17 8-399 0 0,-1 1 1 0 0,0 0 0 0 0,1 0-1 0 0,-1 1 1 0 0,0 0-1 0 0,-13-1 1 0 0,15 2-370 0 0,-1 0 1 0 0,1 1-1 0 0,-1 0 0 0 0,1 0 1 0 0,-1 0-1 0 0,1 1 1 0 0,-1-1-1 0 0,1 1 0 0 0,-7 4 1 0 0,-4 3-1930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45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1 444 0 0,'-3'0'-447'0'0,"-24"3"16507"0"0,38 2-14386 0 0,23 6 127 0 0,1-2 0 0 0,50 6 0 0 0,-14-3-746 0 0,864 99 4067 0 0,-181-68-2787 0 0,35-21-1214 0 0,576-47-1121 0 0,-1035 13 0 0 0,242-1 0 0 0,-566 13 0 0 0,11 0 0 0 0,-1-1 0 0 0,1 0 0 0 0,27-7 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46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4 548 0 0,'1'-4'10663'0'0,"4"14"-6867"0"0,-1 1-3844 0 0,8 116 5626 0 0,-15 64-2156 0 0,0-50-2462 0 0,6-87-3765 0 0,3-32-4663 0 0,-5-18 4955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46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2 356 400 0 0,'-1'-13'617'0'0,"1"1"-1"0"0,0-1 1 0 0,1 1-1 0 0,0-1 1 0 0,1 1 0 0 0,0-1-1 0 0,1 1 1 0 0,0 0-1 0 0,1 0 1 0 0,0 0-1 0 0,1 1 1 0 0,1 0 0 0 0,0-1-1 0 0,0 2 1 0 0,1-1-1 0 0,0 1 1 0 0,1 0-1 0 0,0 1 1 0 0,1-1 0 0 0,0 2-1 0 0,0-1 1 0 0,18-11-1 0 0,-11 8-28 0 0,0 2-1 0 0,1 0 0 0 0,1 0 0 0 0,-1 2 1 0 0,1 0-1 0 0,1 1 0 0 0,-1 1 1 0 0,1 1-1 0 0,29-4 0 0 0,-39 7-344 0 0,1 1 1 0 0,-1 1-1 0 0,0 0 0 0 0,0 0 0 0 0,1 1 0 0 0,-1 0 1 0 0,0 0-1 0 0,0 1 0 0 0,0 0 0 0 0,0 1 1 0 0,0 0-1 0 0,-1 1 0 0 0,1-1 0 0 0,-1 2 1 0 0,0-1-1 0 0,0 1 0 0 0,0 0 0 0 0,-1 1 0 0 0,1 0 1 0 0,-2 0-1 0 0,1 0 0 0 0,11 14 0 0 0,-14-14-99 0 0,0 0-1 0 0,0 1 0 0 0,0-1 0 0 0,-1 1 1 0 0,0-1-1 0 0,0 1 0 0 0,-1 0 0 0 0,0 1 0 0 0,0-1 1 0 0,0 0-1 0 0,-1 0 0 0 0,0 1 0 0 0,-1-1 1 0 0,1 1-1 0 0,-2 10 0 0 0,-1-8-35 0 0,1 0 0 0 0,-2 0 0 0 0,1 0 0 0 0,-2 0-1 0 0,1-1 1 0 0,-1 1 0 0 0,-1-1 0 0 0,1 0 0 0 0,-2 0 0 0 0,-10 14 0 0 0,7-12-33 0 0,1-1-1 0 0,-1 0 1 0 0,-1-1 0 0 0,0 0 0 0 0,0 0 0 0 0,-21 12 0 0 0,24-17-13 0 0,1 0 1 0 0,-1-1 0 0 0,1-1-1 0 0,-1 1 1 0 0,0-1 0 0 0,0 0-1 0 0,0 0 1 0 0,-1-1-1 0 0,1 0 1 0 0,0 0 0 0 0,0-1-1 0 0,-1 0 1 0 0,-10-1-1 0 0,37 5 58 0 0,-1 0 0 0 0,0 2-1 0 0,-1 0 1 0 0,1 1 0 0 0,-1 1-1 0 0,0 1 1 0 0,27 19 0 0 0,-7-3 174 0 0,-3 2 0 0 0,41 40 0 0 0,-60-51-374 0 0,-1 0 1 0 0,17 27-1 0 0,-18-23-94 0 0,-10-13-1560 0 0,-1-3-2130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5:47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1 112 216 0 0,'2'-5'820'0'0,"0"0"-1"0"0,0 1 1 0 0,1 0 0 0 0,-1 0-1 0 0,1 0 1 0 0,0 0 0 0 0,1 0 0 0 0,-1 0-1 0 0,1 1 1 0 0,-1-1 0 0 0,1 1-1 0 0,0 0 1 0 0,0 0 0 0 0,5-2-1 0 0,5-3 1657 0 0,1 0-1 0 0,30-11 1 0 0,-33 15-1386 0 0,0 1 1 0 0,0 0-1 0 0,1 0 0 0 0,-1 1 1 0 0,23 0-1 0 0,-31 2-853 0 0,0-1-1 0 0,0 2 1 0 0,0-1-1 0 0,0 0 1 0 0,0 1 0 0 0,-1 0-1 0 0,1-1 1 0 0,0 2-1 0 0,0-1 1 0 0,-1 0-1 0 0,1 1 1 0 0,-1 0-1 0 0,1-1 1 0 0,-1 1-1 0 0,0 1 1 0 0,0-1 0 0 0,0 0-1 0 0,0 1 1 0 0,0 0-1 0 0,0-1 1 0 0,-1 1-1 0 0,5 7 1 0 0,-6-7-210 0 0,1 1 0 0 0,-1-1-1 0 0,0 1 1 0 0,-1 0 0 0 0,1-1 0 0 0,-1 1 0 0 0,0 0-1 0 0,1 0 1 0 0,-2-1 0 0 0,1 1 0 0 0,0 0 0 0 0,-1-1 0 0 0,0 1-1 0 0,1 0 1 0 0,-1-1 0 0 0,-1 1 0 0 0,1-1 0 0 0,-1 1-1 0 0,-2 4 1 0 0,-5 9 75 0 0,-1-1 0 0 0,-18 23 0 0 0,23-33-98 0 0,-2 3-4 0 0,0 1 0 0 0,0-1 0 0 0,1 1 0 0 0,1 0 0 0 0,-1 0 0 0 0,2 1 0 0 0,-6 15 0 0 0,10-18 0 0 0,0-6 0 0 0,0-1 0 0 0,0 1 0 0 0,0 0 0 0 0,1-1 0 0 0,-1 1 0 0 0,0 0 0 0 0,1-1 0 0 0,-1 1 0 0 0,1-1 0 0 0,0 1 0 0 0,-1-1 0 0 0,1 1 0 0 0,0-1 0 0 0,0 1 0 0 0,0-1 0 0 0,0 0 0 0 0,0 0 0 0 0,0 1 0 0 0,1-1 0 0 0,-1 0 0 0 0,0 0 0 0 0,2 1 0 0 0,1 0 0 0 0,0 0 0 0 0,-1-1 0 0 0,1 1 0 0 0,0-1 0 0 0,8 2 0 0 0,-7-1 0 0 0,19 4 0 0 0,0-1 0 0 0,0-2 0 0 0,1 0 0 0 0,28 0 0 0 0,-40-3 0 0 0,-9 0-6 0 0,2 1-600 0 0,0-1 1 0 0,1 0 0 0 0,-1 0 0 0 0,0-1 0 0 0,0 0 0 0 0,10-2 0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4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29 72 0 0,'0'0'431'0'0,"3"-8"2098"0"0,1-9 6671 0 0,-4 17-9095 0 0,-1-1 0 0 0,1 1 0 0 0,-1 0 0 0 0,1-1 0 0 0,0 1 0 0 0,-1 0 0 0 0,1 0 0 0 0,-1-1 0 0 0,1 1 0 0 0,-1 0 0 0 0,1 0 0 0 0,-1 0 0 0 0,1 0 0 0 0,-1 0 0 0 0,1 0-1 0 0,-1 0 1 0 0,1 0 0 0 0,-1 0 0 0 0,1 0 0 0 0,-1 0 0 0 0,1 0 0 0 0,-1 0 0 0 0,1 0 0 0 0,-1 0 0 0 0,1 0 0 0 0,-1 0 0 0 0,1 1 0 0 0,-1-1 0 0 0,0 1 0 0 0,-18 13 1353 0 0,-12 20-214 0 0,11-4-648 0 0,1 2-1 0 0,1-1 1 0 0,1 2 0 0 0,2 1 0 0 0,-18 59-1 0 0,2 8 133 0 0,5 1 0 0 0,4 1 0 0 0,5 0-1 0 0,4 2 1 0 0,2 146 0 0 0,13-149-153 0 0,5 0 1 0 0,4-1-1 0 0,26 106 1 0 0,-23-158-212 0 0,3-2-1 0 0,1 0 1 0 0,3-1-1 0 0,2 0 1 0 0,50 73-1 0 0,-66-106-253 0 0,8 8 406 0 0,-14-20-466 0 0,1 1 172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0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0 246 116 0 0,'0'-1'127'0'0,"1"1"0"0"0,-1-1-1 0 0,0 1 1 0 0,1-1 0 0 0,-1 1 0 0 0,0-1 0 0 0,1 1-1 0 0,-1 0 1 0 0,0-1 0 0 0,1 1 0 0 0,-1-1 0 0 0,1 1-1 0 0,-1 0 1 0 0,1-1 0 0 0,-1 1 0 0 0,1 0 0 0 0,-1 0-1 0 0,1 0 1 0 0,0-1 0 0 0,-1 1 0 0 0,1 0 0 0 0,-1 0-1 0 0,1 0 1 0 0,-1 0 0 0 0,1 0 0 0 0,0 0 0 0 0,-1 0-1 0 0,1 0 1 0 0,0 0 0 0 0,1 1 83 0 0,0-1 1 0 0,0 1-1 0 0,-1 0 1 0 0,1 0-1 0 0,-1 0 0 0 0,1 0 1 0 0,-1 0-1 0 0,1 0 0 0 0,2 3 1 0 0,26 34 1865 0 0,-29-35-1825 0 0,29 46 2607 0 0,34 78-1 0 0,-1 0 303 0 0,-50-105-1914 0 0,0-1 0 0 0,2 0 1 0 0,24 28-1 0 0,-38-49-1167 0 0,-1 1 0 0 0,1-1 0 0 0,-1 1 0 0 0,1-1-1 0 0,0 0 1 0 0,-1 1 0 0 0,1-1 0 0 0,0 1 0 0 0,-1-1 0 0 0,1 0 0 0 0,0 0 0 0 0,-1 1 0 0 0,1-1 0 0 0,0 0 0 0 0,-1 0 0 0 0,1 0 0 0 0,0 0 0 0 0,0 0 0 0 0,-1 0 0 0 0,1 0 0 0 0,0 0 0 0 0,0 0 0 0 0,-1 0 0 0 0,1 0 0 0 0,0 0 0 0 0,-1-1-1 0 0,1 1 1 0 0,0 0 0 0 0,0 0 0 0 0,-1-1 0 0 0,1 1 0 0 0,-1 0 0 0 0,1-1 0 0 0,0 1 0 0 0,-1-1 0 0 0,1 1 0 0 0,-1-1 0 0 0,1 1 0 0 0,-1-1 0 0 0,1 0 0 0 0,-1 1 0 0 0,1-1 0 0 0,-1 1 0 0 0,0-1 0 0 0,1 0 0 0 0,-1-1 0 0 0,16-31 759 0 0,-15 32-730 0 0,63-221 2110 0 0,-48 162-1829 0 0,34-172 726 0 0,-24 102-711 0 0,-26 128-530 0 0,1 1 0 0 0,-1 0 0 0 0,0-1-1 0 0,1 1 1 0 0,-1 0 0 0 0,1-1 0 0 0,-1 1 0 0 0,1 0 0 0 0,0 0-1 0 0,-1-1 1 0 0,1 1 0 0 0,0 0 0 0 0,1-2 0 0 0,-1 3 29 0 0,-1 0 1 0 0,1 0 0 0 0,-1 0-1 0 0,0-1 1 0 0,1 1 0 0 0,-1 0 0 0 0,1 0-1 0 0,-1 0 1 0 0,0 0 0 0 0,1 0-1 0 0,-1 0 1 0 0,1 0 0 0 0,-1 0-1 0 0,1 0 1 0 0,-1 0 0 0 0,1 0 0 0 0,-1 0-1 0 0,0 0 1 0 0,1 0 0 0 0,-1 0-1 0 0,1 1 1 0 0,-1-1 0 0 0,0 0 0 0 0,1 0-1 0 0,-1 0 1 0 0,1 1 0 0 0,-1-1-1 0 0,4 4-1122 0 0,0-1-1 0 0,0 1 1 0 0,-1 0-1 0 0,0 0 0 0 0,5 8 1 0 0,-1-2-1663 0 0,4 3 83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0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0 316 0 0,'-20'82'10655'0'0,"12"-54"-7806"0"0,-7 43 1 0 0,12-51-1387 0 0,2 0 0 0 0,0 35 0 0 0,1-49-1219 0 0,1 0 0 0 0,0-1 0 0 0,0 1 0 0 0,0 0-1 0 0,0-1 1 0 0,1 1 0 0 0,0-1 0 0 0,0 0 0 0 0,1 1 0 0 0,0-1 0 0 0,-1 0-1 0 0,2 0 1 0 0,-1-1 0 0 0,6 7 0 0 0,-8-10-302 0 0,1 0 0 0 0,-1 1 0 0 0,1-1 0 0 0,0 0 0 0 0,-1 0 0 0 0,1 0 0 0 0,0-1 0 0 0,0 1 0 0 0,0 0 0 0 0,0-1 0 0 0,0 1 0 0 0,0-1 0 0 0,0 1 0 0 0,0-1 0 0 0,0 0 0 0 0,0 0 0 0 0,0 0 0 0 0,0 0 0 0 0,0 0 0 0 0,0-1-1 0 0,0 1 1 0 0,0 0 0 0 0,2-2 0 0 0,1 1-895 0 0,-1-1 0 0 0,0 0-1 0 0,1 0 1 0 0,-1 0-1 0 0,0 0 1 0 0,0-1-1 0 0,0 0 1 0 0,0 1-1 0 0,3-5 1 0 0,3-4-1412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1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89 224 516 0 0,'-5'-7'596'0'0,"3"4"683"0"0,-1 0 0 0 0,2 1 0 0 0,-1-1 0 0 0,0 0 0 0 0,1 0 1 0 0,-1 0-1 0 0,1 0 0 0 0,0-1 0 0 0,-1-2 0 0 0,2 5-836 0 0,0 0 0 0 0,0 0 1 0 0,0 0-1 0 0,0 0 0 0 0,0 0 1 0 0,0 0-1 0 0,1 0 0 0 0,-1 0 1 0 0,0 0-1 0 0,1 0 0 0 0,-1 0 1 0 0,0 0-1 0 0,1 0 0 0 0,0 0 1 0 0,-1 1-1 0 0,1-1 0 0 0,0-1 1 0 0,15-11 1328 0 0,-9 9-1299 0 0,0-1-1 0 0,0 0 1 0 0,-1-1 0 0 0,0 1 0 0 0,0-1-1 0 0,0-1 1 0 0,-1 1 0 0 0,0-1-1 0 0,5-7 1 0 0,-9 12-427 0 0,0 0 0 0 0,0 0-1 0 0,0 0 1 0 0,0 0 0 0 0,0 0 0 0 0,0 0-1 0 0,0 0 1 0 0,-1 0 0 0 0,1 0-1 0 0,-1-1 1 0 0,0 1 0 0 0,1 0 0 0 0,-1 0-1 0 0,0 0 1 0 0,0-1 0 0 0,-1 1 0 0 0,1 0-1 0 0,0 0 1 0 0,-1 0 0 0 0,1-1-1 0 0,-1 1 1 0 0,0 0 0 0 0,0 0 0 0 0,0 0-1 0 0,0 0 1 0 0,0 0 0 0 0,0 0-1 0 0,0 1 1 0 0,0-1 0 0 0,-1 0 0 0 0,1 1-1 0 0,-1-1 1 0 0,0 0 0 0 0,1 1 0 0 0,-1 0-1 0 0,0-1 1 0 0,0 1 0 0 0,-3-2-1 0 0,-2 1-20 0 0,1 0 0 0 0,0 0 0 0 0,-1 1 0 0 0,1-1 0 0 0,-1 1 0 0 0,1 1 0 0 0,-1-1 0 0 0,1 1 0 0 0,-1 1 0 0 0,1-1 0 0 0,-1 1 0 0 0,1 0 0 0 0,-1 0 0 0 0,1 1 0 0 0,-1 0 0 0 0,1 0 0 0 0,0 0 0 0 0,-7 5-1 0 0,12-7-44 0 0,1 0 0 0 0,0 0-1 0 0,0 0 1 0 0,-1 1 0 0 0,1-1 0 0 0,0 0-1 0 0,0 0 1 0 0,0 0 0 0 0,-1 0-1 0 0,1 1 1 0 0,0-1 0 0 0,0 0-1 0 0,0 0 1 0 0,-1 1 0 0 0,1-1-1 0 0,0 0 1 0 0,0 0 0 0 0,0 1-1 0 0,0-1 1 0 0,0 0 0 0 0,0 0-1 0 0,0 1 1 0 0,0-1 0 0 0,0 0-1 0 0,0 0 1 0 0,0 1 0 0 0,0-1-1 0 0,0 0 1 0 0,0 1 0 0 0,0-1-1 0 0,0 0 1 0 0,0 0 0 0 0,0 1-1 0 0,0-1 1 0 0,0 0 0 0 0,0 0-1 0 0,0 1 1 0 0,0-1 0 0 0,0 0 0 0 0,1 0-1 0 0,-1 1 1 0 0,0-1 0 0 0,0 0-1 0 0,0 0 1 0 0,0 0 0 0 0,1 1-1 0 0,-1-1 1 0 0,0 0 0 0 0,0 0-1 0 0,1 0 1 0 0,-1 0 0 0 0,0 1-1 0 0,0-1 1 0 0,1 0 0 0 0,-1 0-1 0 0,0 0 1 0 0,1 0 0 0 0,16 7-1572 0 0,-11-5-157 0 0,0 0 1 0 0,1-1-1 0 0,-1 1 1 0 0,1-2 0 0 0,10 1-1 0 0,5-2-1228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4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41 110 7005 0 0,'-40'-22'21091'0'0,"49"20"-20772"0"0,0 1 1 0 0,1-2 0 0 0,-1 1-1 0 0,0-1 1 0 0,0-1-1 0 0,0 1 1 0 0,-1-2 0 0 0,13-7-1 0 0,-17 10-450 0 0,-1-1 0 0 0,0 0 0 0 0,1-1 0 0 0,-1 1 0 0 0,0-1 0 0 0,-1 1 0 0 0,3-5 0 0 0,3-2-375 0 0,-8 9 323 0 0,-12-11-269 0 0,10 12 507 0 0,-1 0 1 0 0,1 0 0 0 0,-1 0-1 0 0,1 0 1 0 0,-1 1 0 0 0,1-1 0 0 0,-1 1-1 0 0,1-1 1 0 0,-1 1 0 0 0,-4 2-1 0 0,-5 7-2305 0 0,11-9 1657 0 0,1 0 0 0 0,-1-1 0 0 0,1 1 0 0 0,-1 0 0 0 0,1 0 0 0 0,0 0 1 0 0,-1 0-1 0 0,1 0 0 0 0,0 0 0 0 0,0 0 0 0 0,0-1 0 0 0,0 1 1 0 0,-1 0-1 0 0,1 0 0 0 0,1 2 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1 552 0 0,'0'0'8449'0'0,"-1"5"-7338"0"0,-9 157 6534 0 0,6-77-5332 0 0,3-54-1004 0 0,6 58 0 0 0,3-40-3481 0 0,-5-43 655 0 0,1 2-5180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3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58 552 0 0,'0'0'113'0'0,"-16"-3"2627"0"0,14 3-1662 0 0,-1 0 1 0 0,1-1 0 0 0,0 1-1 0 0,0-1 1 0 0,0 0-1 0 0,0 0 1 0 0,0 1-1 0 0,0-1 1 0 0,-3-3 3155 0 0,55-9 1915 0 0,63-8-1305 0 0,-37 12-6973 0 0,-62 8-3440 0 0,-2 1 2374 0 0,-1-2 202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3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0 182 728 0 0,'0'0'5609'0'0,"2"4"-4007"0"0,52 120 5201 0 0,-34-72-4401 0 0,3-1-1 0 0,46 77 0 0 0,-54-106-1620 0 0,-10-12-346 0 0,1 0 1 0 0,0-1-1 0 0,1 0 1 0 0,0 0-1 0 0,1-1 1 0 0,-1 0-1 0 0,16 12 0 0 0,-22-20-380 0 0,-1 1 0 0 0,1-1-1 0 0,-1 1 1 0 0,1-1-1 0 0,0 0 1 0 0,-1 0 0 0 0,1 1-1 0 0,0-1 1 0 0,-1 0 0 0 0,1 0-1 0 0,0 0 1 0 0,-1 0-1 0 0,1 0 1 0 0,0 0 0 0 0,0 0-1 0 0,-1 0 1 0 0,1 0-1 0 0,0 0 1 0 0,-1 0 0 0 0,1 0-1 0 0,0 0 1 0 0,-1-1 0 0 0,1 1-1 0 0,0 0 1 0 0,-1 0-1 0 0,2-1 1 0 0,-1-1 13 0 0,1 1 0 0 0,-1 0 0 0 0,0-1 0 0 0,1 1 0 0 0,-1-1 0 0 0,0 1 0 0 0,0-1 1 0 0,0 1-1 0 0,2-4 0 0 0,1-5 127 0 0,-1-1 1 0 0,5-18-1 0 0,-7 26-119 0 0,48-230 1043 0 0,-12 48-577 0 0,-34 172-542 0 0,0-5 9 0 0,1-1 0 0 0,1 1 0 0 0,1 0-1 0 0,0 0 1 0 0,16-28 0 0 0,-22 45-98 0 0,1 1-1 0 0,-1-1 0 0 0,1 1 1 0 0,-1-1-1 0 0,1 1 0 0 0,0-1 1 0 0,-1 1-1 0 0,1-1 0 0 0,0 1 1 0 0,0 0-1 0 0,-1-1 0 0 0,1 1 1 0 0,0 0-1 0 0,0 0 0 0 0,-1-1 1 0 0,1 1-1 0 0,0 0 0 0 0,0 0 1 0 0,0 0-1 0 0,-1 0 1 0 0,1 0-1 0 0,0 0 0 0 0,0 0 1 0 0,0 0-1 0 0,-1 0 0 0 0,1 1 1 0 0,0-1-1 0 0,0 0 0 0 0,-1 0 1 0 0,1 1-1 0 0,1 0 0 0 0,25 15-3015 0 0,-23-14 2542 0 0,47 39-6465 0 0,-24-18 4084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4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13 168 0 0,'-10'-2'3596'0'0,"4"0"-2798"0"0,0 0 0 0 0,1 0 0 0 0,-1 1 0 0 0,0 0 0 0 0,0 0 0 0 0,0 0 0 0 0,0 1 0 0 0,0 0 0 0 0,-7 1 0 0 0,3 0-159 0 0,0 0-1 0 0,1 1 0 0 0,-1 1 0 0 0,1 0 1 0 0,-12 5-1 0 0,8-2-78 0 0,0 1-1 0 0,0 0 1 0 0,0 1 0 0 0,1 1-1 0 0,0 0 1 0 0,1 0 0 0 0,-16 18-1 0 0,22-21-275 0 0,1-1 0 0 0,0 1 0 0 0,0 0 1 0 0,0 0-1 0 0,1 0 0 0 0,0 1 0 0 0,0-1 0 0 0,1 1 0 0 0,0-1 0 0 0,0 1 0 0 0,0 0 0 0 0,1 0 0 0 0,0 0 1 0 0,0 14-1 0 0,1-17-166 0 0,0 1 0 0 0,1-1 0 0 0,0 1 1 0 0,-1-1-1 0 0,2 1 0 0 0,-1-1 0 0 0,0 0 1 0 0,1 0-1 0 0,0 0 0 0 0,0 1 0 0 0,0-2 0 0 0,1 1 1 0 0,-1 0-1 0 0,1 0 0 0 0,0-1 0 0 0,0 1 1 0 0,0-1-1 0 0,0 0 0 0 0,1 0 0 0 0,-1 0 1 0 0,1-1-1 0 0,0 1 0 0 0,0-1 0 0 0,7 3 1 0 0,-6-2-75 0 0,1-1 1 0 0,0 1 0 0 0,-1-2 0 0 0,1 1 0 0 0,0-1 0 0 0,0 1 0 0 0,0-2 0 0 0,1 1 0 0 0,-1-1 0 0 0,0 0 0 0 0,0 0 0 0 0,0 0 0 0 0,0-1 0 0 0,0 0 0 0 0,0 0 0 0 0,0-1 0 0 0,0 0 0 0 0,6-2 0 0 0,-7 1-47 0 0,0 0 0 0 0,-1 0 0 0 0,1 0-1 0 0,-1-1 1 0 0,1 1 0 0 0,-1-1 0 0 0,0 0-1 0 0,-1 0 1 0 0,1 0 0 0 0,-1-1 0 0 0,1 0-1 0 0,-1 1 1 0 0,-1-1 0 0 0,1 0 0 0 0,-1 0 0 0 0,0-1-1 0 0,0 1 1 0 0,0 0 0 0 0,1-12 0 0 0,0 6 0 0 0,-2-1 0 0 0,0 0 1 0 0,0 0-1 0 0,-1 1 0 0 0,-1-1 1 0 0,0 0-1 0 0,0 0 0 0 0,-4-13 1 0 0,4 21-236 0 0,0 0 1 0 0,-1-1 0 0 0,1 1-1 0 0,-1 0 1 0 0,0 0 0 0 0,0 0 0 0 0,0 0-1 0 0,0 0 1 0 0,-1 1 0 0 0,0-1 0 0 0,0 1-1 0 0,0-1 1 0 0,0 1 0 0 0,0 0-1 0 0,0 0 1 0 0,-1 1 0 0 0,0-1 0 0 0,1 1-1 0 0,-1-1 1 0 0,0 1 0 0 0,0 0 0 0 0,0 1-1 0 0,-1-1 1 0 0,-7-1 0 0 0,-9 4-6184 0 0,12 1 3724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4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15 5080 0 0,'-4'-1'4036'0'0,"-14"-1"3960"0"0,523 25-679 0 0,3-38-4299 0 0,-470 12-2896 0 0,-17 3-281 0 0,0-2 1 0 0,0-1 0 0 0,33-8-1 0 0,-52 10 484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88 6197 0 0,'-20'20'6852'0'0,"5"6"-3766"0"0,-7 33-2350 0 0,9-25 323 0 0,-77 203 3490 0 0,56-130 2613 0 0,35-112-6838 0 0,105-406 1130 0 0,-96 373-1498 0 0,-6 23-6 0 0,0 0 1 0 0,0 0-1 0 0,2 0 0 0 0,0 1 1 0 0,14-25-1 0 0,-20 39 49 0 0,0 0 0 0 0,0-1-1 0 0,1 1 1 0 0,-1 0 0 0 0,0 0 0 0 0,1-1 0 0 0,-1 1 0 0 0,0 0 0 0 0,1 0 0 0 0,-1 0-1 0 0,0-1 1 0 0,1 1 0 0 0,-1 0 0 0 0,1 0 0 0 0,-1 0 0 0 0,0 0 0 0 0,1 0 0 0 0,-1 0-1 0 0,1 0 1 0 0,-1 0 0 0 0,1 0 0 0 0,-1 0 0 0 0,0 0 0 0 0,1 0 0 0 0,-1 0 0 0 0,1 0-1 0 0,-1 0 1 0 0,0 1 0 0 0,1-1 0 0 0,-1 0 0 0 0,0 0 0 0 0,1 0 0 0 0,-1 1 0 0 0,0-1-1 0 0,1 0 1 0 0,-1 0 0 0 0,0 1 0 0 0,1-1 0 0 0,12 14 29 0 0,13 32 79 0 0,7 25-3 0 0,21 36 36 0 0,-30-69-170 0 0,1 0 0 0 0,2-2 0 0 0,1-1 1 0 0,48 46-1 0 0,-74-79-57 0 0,0 0 0 0 0,0 0 1 0 0,0-1-1 0 0,0 1 0 0 0,0-1 0 0 0,0 1 0 0 0,1-1 1 0 0,-1 0-1 0 0,0 0 0 0 0,1 0 0 0 0,3 1 0 0 0,-5-2-172 0 0,0-1 21 0 0,0 1 203 0 0,-1 0 0 0 0,1 0 0 0 0,-1-1 0 0 0,1 1 0 0 0,-1 0 0 0 0,1-1 0 0 0,-1 1 0 0 0,1 0 0 0 0,-1-1 0 0 0,1 1 0 0 0,-1-1 0 0 0,0 1 0 0 0,1 0-1 0 0,-1-1 1 0 0,1 1 0 0 0,-1-1 0 0 0,0 0 0 0 0,0 1 0 0 0,1-1 0 0 0,-1 1 0 0 0,0-1 0 0 0,0 1 0 0 0,0-1 0 0 0,1 1 0 0 0,-1-2 0 0 0,-2-2-12 0 0,0 0-1 0 0,0-1 1 0 0,0 1 0 0 0,0 0 0 0 0,-1 1 0 0 0,0-1 0 0 0,0 0 0 0 0,0 1 0 0 0,0-1-1 0 0,0 1 1 0 0,-1 0 0 0 0,1 0 0 0 0,-1 0 0 0 0,0 1 0 0 0,0-1 0 0 0,0 1 0 0 0,0 0 0 0 0,-5-2-1 0 0,-8-3 6 0 0,0 1-1 0 0,0 1 0 0 0,-28-6 0 0 0,13 6 21 0 0,1 1 1 0 0,-1 2-1 0 0,-33 1 1 0 0,47 1-13 0 0,-1 2 0 0 0,1 0 0 0 0,0 1 1 0 0,0 1-1 0 0,0 1 0 0 0,-31 12 0 0 0,38-9-638 0 0,11-7 624 0 0,0-1-1 0 0,0 0 1 0 0,0 0 0 0 0,0 0-1 0 0,0 0 1 0 0,0 1-1 0 0,0-1 1 0 0,0 0-1 0 0,0 0 1 0 0,0 0 0 0 0,0 0-1 0 0,0 1 1 0 0,0-1-1 0 0,0 0 1 0 0,0 0-1 0 0,0 0 1 0 0,0 0 0 0 0,0 1-1 0 0,0-1 1 0 0,1 0-1 0 0,-1 0 1 0 0,0 0-1 0 0,0 0 1 0 0,0 0 0 0 0,0 0-1 0 0,0 1 1 0 0,0-1-1 0 0,1 0 1 0 0,-1 0-1 0 0,0 0 1 0 0,0 0 0 0 0,0 0-1 0 0,0 0 1 0 0,1 0-1 0 0,-1 0 1 0 0,0 0-1 0 0,0 0 1 0 0,1 0 0 0 0,1 1-664 0 0,1-1 0 0 0,0 1 0 0 0,-1-1 0 0 0,1 0 0 0 0,0 0 0 0 0,0 0 0 0 0,4-1 0 0 0,14-4-2485 0 0,10-4 460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6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48 524 0 0,'3'-9'628'0'0,"-3"7"-290"0"0,0 0 1 0 0,1 0 0 0 0,-1 0-1 0 0,1 0 1 0 0,-1 1 0 0 0,1-1 0 0 0,0 0-1 0 0,0 0 1 0 0,0 0 0 0 0,0 0-1 0 0,0 1 1 0 0,0-1 0 0 0,1 1-1 0 0,-1-1 1 0 0,0 1 0 0 0,1-1-1 0 0,-1 1 1 0 0,1 0 0 0 0,0-1-1 0 0,-1 1 1 0 0,1 0 0 0 0,0 0-1 0 0,2-1 1 0 0,-2 3-117 0 0,0-1 0 0 0,0 1 0 0 0,0 0 0 0 0,-1-1 0 0 0,1 1 0 0 0,0 0 0 0 0,-1 0 0 0 0,1 0 0 0 0,-1 0 0 0 0,1 1 0 0 0,-1-1 0 0 0,1 0 0 0 0,-1 1 0 0 0,0-1 0 0 0,0 1 0 0 0,1-1 0 0 0,0 4 0 0 0,-1-4 19 0 0,15 25 889 0 0,-1 0 1 0 0,-1 0 0 0 0,19 53-1 0 0,-28-67-989 0 0,33 98 1650 0 0,-5 1 0 0 0,21 126 1 0 0,-42-182-1186 0 0,38 217 2494 0 0,-43-213-2212 0 0,-2 1 1 0 0,-5 91-1 0 0,-1-133-669 0 0,-2-1-1 0 0,1 1 1 0 0,-2-1-1 0 0,0 1 1 0 0,-13 30-1 0 0,15-42-150 0 0,-1 0-1 0 0,0 0 1 0 0,0 0-1 0 0,-1 0 1 0 0,1-1-1 0 0,-1 0 1 0 0,0 0-1 0 0,-1 0 1 0 0,1 0-1 0 0,-1 0 1 0 0,0-1-1 0 0,0 0 1 0 0,0 0-1 0 0,-1 0 1 0 0,1-1-1 0 0,-1 0 1 0 0,0 0-1 0 0,0 0 1 0 0,-7 1-1 0 0,10-3-305 0 0,1-1 0 0 0,0 1 0 0 0,-1-1 0 0 0,1 0 0 0 0,-1 0 0 0 0,1 0 0 0 0,-1 0 0 0 0,1 0 0 0 0,0 0 0 0 0,-1-1 0 0 0,1 1-1 0 0,-1-1 1 0 0,-2-1 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7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29 452 0 0,'-15'-13'20470'0'0,"41"16"-17542"0"0,44-1 0 0 0,82-13 438 0 0,-98 6-2561 0 0,-34 3-893 0 0,8-1-1682 0 0,-11 5-7767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57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1 664 0 0,'-1'1'555'0'0,"1"-1"0"0"0,-1 1 0 0 0,0 0 0 0 0,0 0 0 0 0,0 0 0 0 0,0 0 0 0 0,0 0 0 0 0,1 0 0 0 0,-1 0 0 0 0,1 0 0 0 0,-1 1 0 0 0,1-1 0 0 0,-1 0 0 0 0,1 0 0 0 0,-1 0 0 0 0,1 1 0 0 0,0 1 0 0 0,0-2-241 0 0,0-1-1 0 0,1 0 1 0 0,-1 1-1 0 0,0-1 1 0 0,1 1-1 0 0,-1-1 1 0 0,0 0-1 0 0,1 1 1 0 0,-1-1-1 0 0,1 0 1 0 0,-1 1-1 0 0,1-1 1 0 0,-1 0-1 0 0,1 0 1 0 0,-1 0-1 0 0,1 1 1 0 0,-1-1-1 0 0,1 0 1 0 0,-1 0-1 0 0,1 0 1 0 0,14 2 1060 0 0,13-2 1141 0 0,0 0 1 0 0,28-6-1 0 0,31 0-152 0 0,-86 6-2657 0 0,19-2-2629 0 0,-15-1 1890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29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41 140 0 0,'-1'-41'15014'0'0,"4"46"-12325"0"0,2 17-1246 0 0,-11 166 4034 0 0,-1-4-3258 0 0,8-145-2190 0 0,3 40-1207 0 0,-3-69-1197 0 0,1 0 0 0 0,0 0-1 0 0,4 10 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3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439 104 136 0 0,'1'-1'277'0'0,"0"0"-1"0"0,-1 1 1 0 0,1-1 0 0 0,0 0-1 0 0,-1 1 1 0 0,1-1 0 0 0,-1 0-1 0 0,1 0 1 0 0,-1 0-1 0 0,1 0 1 0 0,-1 1 0 0 0,0-1-1 0 0,1 0 1 0 0,-1 0 0 0 0,0 0-1 0 0,0 0 1 0 0,0 0 0 0 0,0 0-1 0 0,0 0 1 0 0,0 0 0 0 0,0 0-1 0 0,0 0 1 0 0,0 0-1 0 0,0 1 1 0 0,0-1 0 0 0,-1 0-1 0 0,1 0 1 0 0,0 0 0 0 0,0 0-1 0 0,-1 0 1 0 0,1 0 0 0 0,-1 0-1 0 0,-2-1 46 0 0,1 0-1 0 0,-1 1 1 0 0,1-1 0 0 0,-1 1-1 0 0,1 0 1 0 0,-1 0 0 0 0,0 0-1 0 0,0 0 1 0 0,0 1 0 0 0,-2-1-1 0 0,-231-38 4937 0 0,85 16-1085 0 0,133 24-2848 0 0,17-1-1272 0 0,1 1 0 0 0,0-1 0 0 0,-1 0 0 0 0,1 0 0 0 0,-1 1 0 0 0,1-1 0 0 0,0 0 0 0 0,-1 0 0 0 0,1 1 0 0 0,0-1 0 0 0,-1 1 0 0 0,1-1 0 0 0,0 0 0 0 0,0 1 0 0 0,-1-1 0 0 0,1 1 0 0 0,0-1 0 0 0,0 1 0 0 0,0-1 0 0 0,-1 0 0 0 0,1 1 0 0 0,0 0 0 0 0,0 2 118 0 0,0 0 0 0 0,1 1-1 0 0,-1-1 1 0 0,1 0-1 0 0,-1 0 1 0 0,1 0-1 0 0,2 6 1 0 0,0 0-201 0 0,17 73 909 0 0,-4 1 0 0 0,8 114 1 0 0,-1-3 467 0 0,70 359 1308 0 0,-43-272-2639 0 0,5 26-15 0 0,-25 3-4 0 0,-24-181 3 0 0,0 147 0 0 0,-20-39 0 0 0,4-105 0 0 0,8 160 0 0 0,24 254 0 0 0,-2-133 0 0 0,-12-286 0 0 0,3 148 0 0 0,11 142 0 0 0,22 320 0 0 0,-43-658 0 0 0,-2 221 0 0 0,-24-2 0 0 0,25-297 0 0 0,-11 68 0 0 0,-3 101 0 0 0,14-165 0 0 0,0 0 0 0 0,0 1 0 0 0,0-1 0 0 0,1 1 0 0 0,0-1 0 0 0,3 9 0 0 0,-4-13 0 0 0,1 1 0 0 0,0-1 0 0 0,0 1 0 0 0,0-1 0 0 0,0 0 0 0 0,0 1 0 0 0,0-1 0 0 0,0 0 0 0 0,0 0 0 0 0,0 0 0 0 0,0 0 0 0 0,1 0 0 0 0,-1 0 0 0 0,0 0 0 0 0,1 0 0 0 0,-1-1 0 0 0,1 1 0 0 0,-1-1 0 0 0,1 1 0 0 0,-1-1 0 0 0,1 1 0 0 0,0-1 0 0 0,-1 0 0 0 0,1 1 0 0 0,2-1 0 0 0,63 0 0 0 0,86-9 0 0 0,-58 2 0 0 0,382-2 0 0 0,-470 10-168 0 0,8-1-1968 0 0,-21-6-1597 0 0,14-5-4543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30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8 401 104 0 0,'-3'-13'751'0'0,"1"0"0"0"0,1 0 0 0 0,0 1 0 0 0,0-1 0 0 0,2 0 0 0 0,-1 0 0 0 0,2 0 0 0 0,-1 0-1 0 0,2 0 1 0 0,0 1 0 0 0,0-1 0 0 0,1 1 0 0 0,1 0 0 0 0,0 0 0 0 0,1 1 0 0 0,11-19 0 0 0,-8 15-158 0 0,1 1 0 0 0,1 0-1 0 0,0 0 1 0 0,1 2 0 0 0,1-1 0 0 0,0 1-1 0 0,0 1 1 0 0,1 0 0 0 0,1 1 0 0 0,-1 1-1 0 0,28-14 1 0 0,-37 21-425 0 0,1 0 0 0 0,-1 0 0 0 0,0 1 0 0 0,1-1 0 0 0,-1 1 0 0 0,1 0 0 0 0,-1 1 0 0 0,1-1 0 0 0,-1 1 0 0 0,1 0 1 0 0,-1 1-1 0 0,1-1 0 0 0,-1 1 0 0 0,1 0 0 0 0,-1 1 0 0 0,1-1 0 0 0,-1 1 0 0 0,0 0 0 0 0,0 0 0 0 0,0 1 0 0 0,0-1 0 0 0,0 1 0 0 0,-1 0 0 0 0,1 1 0 0 0,-1-1 0 0 0,0 1 0 0 0,1-1 0 0 0,-2 2 0 0 0,8 7 0 0 0,-6-5-67 0 0,0 1-1 0 0,-1-1 0 0 0,1 1 1 0 0,-1-1-1 0 0,-1 1 1 0 0,0 0-1 0 0,0 0 1 0 0,0 1-1 0 0,-1-1 1 0 0,-1 1-1 0 0,1-1 0 0 0,-1 1 1 0 0,0-1-1 0 0,-1 1 1 0 0,0 0-1 0 0,-1-1 1 0 0,0 1-1 0 0,-3 13 0 0 0,-1-7-45 0 0,0 0-1 0 0,-1-1 0 0 0,-1 0 1 0 0,0 0-1 0 0,-1 0 0 0 0,0-1 0 0 0,-1 0 1 0 0,-1-1-1 0 0,0 0 0 0 0,-1 0 1 0 0,0-1-1 0 0,-1-1 0 0 0,0 0 0 0 0,0 0 1 0 0,-1-1-1 0 0,-16 8 0 0 0,23-14-15 0 0,0-1 1 0 0,-1 0-1 0 0,1 0 0 0 0,-12 2 1 0 0,2-1 38 0 0,15-3-47 0 0,3 1-14 0 0,11 8 56 0 0,27 12-1 0 0,-25-15 11 0 0,-1 2 1 0 0,16 10-1 0 0,3 8 273 0 0,-1 2 1 0 0,-1 2 0 0 0,30 36-1 0 0,-60-66-326 0 0,10 14-815 0 0,-6-9-2188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30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0 119 172 0 0,'0'-4'823'0'0,"1"0"0"0"0,-1 0 0 0 0,1-1-1 0 0,0 1 1 0 0,0 0 0 0 0,0 1 0 0 0,0-1 0 0 0,1 0 0 0 0,0 0-1 0 0,-1 0 1 0 0,2 1 0 0 0,-1-1 0 0 0,5-5 0 0 0,-3 4-25 0 0,1 0 1 0 0,0 0-1 0 0,0 1 1 0 0,1 0-1 0 0,-1 0 1 0 0,1 0 0 0 0,0 0-1 0 0,7-3 1 0 0,-7 5-438 0 0,0-1 0 0 0,0 0 0 0 0,0 1 0 0 0,1 0 0 0 0,-1 1 0 0 0,0 0 0 0 0,1 0 0 0 0,0 0 0 0 0,-1 0 0 0 0,1 1 0 0 0,-1 0 0 0 0,1 1 0 0 0,-1-1 0 0 0,1 1 0 0 0,-1 1 0 0 0,1-1 0 0 0,-1 1 0 0 0,10 4 0 0 0,-14-5-296 0 0,0 0 0 0 0,-1 0 0 0 0,1 0 0 0 0,-1 0 0 0 0,1 0 0 0 0,-1 1 0 0 0,1-1 0 0 0,-1 0 0 0 0,0 1 0 0 0,0-1 0 0 0,1 1 1 0 0,-1-1-1 0 0,0 1 0 0 0,-1 0 0 0 0,1-1 0 0 0,0 1 0 0 0,0 0 0 0 0,-1 0 0 0 0,1 2 0 0 0,0-1-7 0 0,-1 0-1 0 0,0 0 1 0 0,0 0-1 0 0,-1 0 1 0 0,1 0 0 0 0,-1 0-1 0 0,1 0 1 0 0,-1 0-1 0 0,0 0 1 0 0,0-1-1 0 0,-2 5 1 0 0,-4 5 40 0 0,-1 0 1 0 0,0 0-1 0 0,0-1 1 0 0,-12 12-1 0 0,14-16-41 0 0,-22 23 186 0 0,11-11 74 0 0,0 1-1 0 0,-23 34 0 0 0,40-53-299 0 0,-1 0 1 0 0,0 0-1 0 0,1 1 1 0 0,-1-1-1 0 0,1 0 1 0 0,-1 0-1 0 0,1 0 0 0 0,0 0 1 0 0,-1 1-1 0 0,1-1 1 0 0,0 0-1 0 0,0 0 1 0 0,0 0-1 0 0,0 1 1 0 0,0-1-1 0 0,0 0 1 0 0,0 0-1 0 0,0 1 1 0 0,1-1-1 0 0,-1 0 1 0 0,0 0-1 0 0,1 0 0 0 0,-1 1 1 0 0,1 0-1 0 0,1 0 2 0 0,-1 0 0 0 0,1 0 0 0 0,0-1 0 0 0,-1 1 0 0 0,1 0 0 0 0,0-1-1 0 0,0 1 1 0 0,0-1 0 0 0,0 0 0 0 0,0 0 0 0 0,5 2 0 0 0,4 1 21 0 0,2 0 0 0 0,-1-1 1 0 0,21 3-1 0 0,-31-6-32 0 0,46 6-591 0 0,65-1 0 0 0,-113-5-145 0 0,6 0-514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3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80 216 0 0,'-22'-13'16228'0'0,"22"13"-16131"0"0,13-1 576 0 0,160-1 3922 0 0,81-5-2357 0 0,-173 4-1707 0 0,345-17 2357 0 0,-235 3-1938 0 0,-81 5 937 0 0,-98 11-1605 0 0,20-2 65 0 0,-18 5-3429 0 0,-5 6-4285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31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0 808 0 0,'-1'0'652'0'0,"0"1"0"0"0,-1-1 0 0 0,1 1 1 0 0,0-1-1 0 0,-1 1 0 0 0,1-1 0 0 0,0 1 0 0 0,0 0 0 0 0,0-1 0 0 0,0 1 0 0 0,0 0 1 0 0,0 0-1 0 0,0 0 0 0 0,0 0 0 0 0,-1 1 0 0 0,-9 22 4928 0 0,8-11-4291 0 0,1 0-1 0 0,0 21 1 0 0,0-11 340 0 0,-16 245 6188 0 0,17-90-8059 0 0,2-171-1109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32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1 324 888 0 0,'2'-14'856'0'0,"2"0"0"0"0,-1 1 0 0 0,2-1 0 0 0,0 1-1 0 0,0 0 1 0 0,1 1 0 0 0,1-1 0 0 0,0 1 0 0 0,0 0 0 0 0,2 1 0 0 0,-1 0-1 0 0,1 0 1 0 0,1 0 0 0 0,0 2 0 0 0,13-11 0 0 0,-3 4 114 0 0,0 1 0 0 0,2 2-1 0 0,-1 0 1 0 0,1 1 0 0 0,1 1 0 0 0,0 1 0 0 0,40-11 0 0 0,-53 18-564 0 0,1 1 0 0 0,0 0 0 0 0,-1 1 0 0 0,1 0 0 0 0,0 1 0 0 0,0 0 0 0 0,0 0 0 0 0,11 3 0 0 0,-19-3-315 0 0,0 1 0 0 0,0-1 1 0 0,0 1-1 0 0,0 0 0 0 0,-1 0 0 0 0,1 0 1 0 0,0 0-1 0 0,0 0 0 0 0,-1 1 1 0 0,1-1-1 0 0,-1 1 0 0 0,1 0 0 0 0,-1-1 1 0 0,0 1-1 0 0,1 0 0 0 0,-1 1 1 0 0,0-1-1 0 0,-1 0 0 0 0,1 0 1 0 0,0 1-1 0 0,0-1 0 0 0,-1 1 0 0 0,0 0 1 0 0,1-1-1 0 0,-1 1 0 0 0,0 0 1 0 0,-1 0-1 0 0,1 0 0 0 0,0 0 1 0 0,-1 0-1 0 0,1 0 0 0 0,-1 0 0 0 0,0 0 1 0 0,0 3-1 0 0,-1-1-40 0 0,0 0 1 0 0,0 1-1 0 0,0-1 0 0 0,-1 0 0 0 0,0 0 1 0 0,0 0-1 0 0,0 0 0 0 0,0 0 1 0 0,-1-1-1 0 0,0 1 0 0 0,0-1 1 0 0,0 1-1 0 0,0-1 0 0 0,-1 0 0 0 0,0 0 1 0 0,-4 3-1 0 0,-9 7 16 0 0,0-1 0 0 0,-31 18 0 0 0,20-13 45 0 0,23-15-73 0 0,3-2-21 0 0,1 0 1 0 0,-1 0-1 0 0,1 0 1 0 0,-1 0-1 0 0,1 0 1 0 0,-1 0-1 0 0,0 0 1 0 0,1-1-1 0 0,-1 1 1 0 0,-2 0-1 0 0,14-1 81 0 0,0 1-1 0 0,1 1 0 0 0,-1-1 0 0 0,0 2 0 0 0,0-1 0 0 0,0 2 1 0 0,-1-1-1 0 0,1 1 0 0 0,-1 0 0 0 0,0 1 0 0 0,0 0 0 0 0,0 1 1 0 0,-1 0-1 0 0,1 0 0 0 0,-1 1 0 0 0,-1 0 0 0 0,14 16 0 0 0,35 49 285 0 0,-36-57-2541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6:32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15 856 0 0,'10'-8'3126'0'0,"1"2"6091"0"0,-3 10-2557 0 0,-8-3-6357 0 0,0-1-1 0 0,0 0 1 0 0,1 1 0 0 0,4 12 304 0 0,63 252 10483 0 0,-59-222-11090 0 0,-9-40-11 0 0,0-2-211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01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70 308 0 0,'-21'-34'12757'0'0,"21"33"-12262"0"0,0 0 1 0 0,0 0 0 0 0,0 1 0 0 0,0-1 0 0 0,0 0 0 0 0,0 0 0 0 0,0 1 0 0 0,0-1 0 0 0,0 0 0 0 0,0 0 0 0 0,0 0 0 0 0,0 1 0 0 0,1-1 0 0 0,-1 0 0 0 0,0 1 0 0 0,1-1 0 0 0,-1 0 0 0 0,0 1 0 0 0,1-1 0 0 0,-1 0 0 0 0,1 1 0 0 0,0-2 0 0 0,14 0 974 0 0,251-4 4855 0 0,-254 6-6231 0 0,-1-1 8 0 0,0 1-1 0 0,-1-2 1 0 0,20-3-1 0 0,-25 3-202 0 0,-5 3-193 0 0,1-1 0 0 0,0 0 0 0 0,-1 0 0 0 0,1 0 0 0 0,-1 0 0 0 0,1 0 0 0 0,-1 1 0 0 0,1-1 0 0 0,-1 0 0 0 0,1 0 0 0 0,-1 1 1 0 0,1-1-1 0 0,-1 0 0 0 0,1 1 0 0 0,-1-1 0 0 0,0 1 0 0 0,1-1 0 0 0,-1 1 0 0 0,1-1 0 0 0,-1 1 0 0 0,0-1 0 0 0,0 1 0 0 0,1 0 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34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15 440 0 0,'-2'-3'13609'0'0,"38"3"-10312"0"0,67 0 2283 0 0,143-9-871 0 0,-236 8-4726 0 0,22-1-2965 0 0,-10 6-6923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35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32 444 552 0 0,'7'-14'10646'0'0,"-8"14"-10559"0"0,4 32 7130 0 0,-3-24-7999 0 0,2 95 4804 0 0,-2-50-2026 0 0,8 63 0 0 0,-6-82-1999 0 0,-2-34-12 0 0,0 0 0 0 0,0 0-1 0 0,0 0 1 0 0,-1 0 0 0 0,1 0 0 0 0,0 0-1 0 0,0 0 1 0 0,0 0 0 0 0,0 0 0 0 0,0 0-1 0 0,0 0 1 0 0,0 0 0 0 0,0 0 0 0 0,0 0-1 0 0,0 0 1 0 0,-1 0 0 0 0,1 0 0 0 0,0 0-1 0 0,0 0 1 0 0,0 0 0 0 0,0 0 0 0 0,0 0-1 0 0,0 0 1 0 0,0 0 0 0 0,0 0 0 0 0,0 0-1 0 0,0 0 1 0 0,-1 0 0 0 0,1 0 0 0 0,0 0-1 0 0,0 0 1 0 0,0 0 0 0 0,0 0 0 0 0,0 0-1 0 0,0 0 1 0 0,0 0 0 0 0,0 0 0 0 0,0 0-1 0 0,0 0 1 0 0,0 1 0 0 0,0-1 0 0 0,0 0-1 0 0,-1 0 1 0 0,1 0 0 0 0,0 0 0 0 0,0 0-1 0 0,0 0 1 0 0,0 0 0 0 0,0 0 0 0 0,0 0-1 0 0,0 0 1 0 0,0 0 0 0 0,0 1 0 0 0,0-1-1 0 0,0 0 1 0 0,0 0 0 0 0,0 0 0 0 0,0 0-1 0 0,0 0 1 0 0,0 0 0 0 0,0 0 0 0 0,0 0-1 0 0,0 0 1 0 0,0 1 0 0 0,0-1 0 0 0,0 0-1 0 0,1 0 1 0 0,-9-19-536 0 0,-3-20 507 0 0,2-1 0 0 0,1 0 0 0 0,2 0 0 0 0,2 0 0 0 0,1-1 0 0 0,2 0 0 0 0,6-50 0 0 0,-2 66 183 0 0,1 1-1 0 0,1 0 1 0 0,0 0 0 0 0,2 1 0 0 0,1 0 0 0 0,1 0 0 0 0,1 0 0 0 0,1 1 0 0 0,0 1 0 0 0,2 0-1 0 0,1 1 1 0 0,0 0 0 0 0,25-25 0 0 0,-34 40-63 0 0,0 0-1 0 0,1 0 1 0 0,0 1-1 0 0,0 0 1 0 0,0 0-1 0 0,0 0 1 0 0,1 1-1 0 0,-1 0 0 0 0,1 0 1 0 0,0 1-1 0 0,0 0 1 0 0,12-3-1 0 0,-15 5-38 0 0,-1 0 0 0 0,1 0-1 0 0,-1 0 1 0 0,1 0-1 0 0,-1 0 1 0 0,1 1 0 0 0,-1-1-1 0 0,0 1 1 0 0,1 0-1 0 0,-1 0 1 0 0,0 0-1 0 0,1 1 1 0 0,-1-1 0 0 0,0 1-1 0 0,0 0 1 0 0,0 0-1 0 0,0 0 1 0 0,-1 0-1 0 0,1 0 1 0 0,-1 0 0 0 0,1 1-1 0 0,-1 0 1 0 0,0-1-1 0 0,1 1 1 0 0,-1 0-1 0 0,-1 0 1 0 0,1 0 0 0 0,2 5-1 0 0,-1 1 8 0 0,0-1 0 0 0,0 1 0 0 0,0 0 0 0 0,-2 0 0 0 0,1 0 1 0 0,-1 1-1 0 0,0-1 0 0 0,-1 0 0 0 0,0 0 0 0 0,0 1 0 0 0,-1-1 0 0 0,0 0 0 0 0,-1 0 0 0 0,0 0 0 0 0,-1 0 0 0 0,0 0 0 0 0,0 0 0 0 0,-8 14 0 0 0,2-6-5 0 0,-1 0-1 0 0,0 0 1 0 0,-1-2-1 0 0,-1 1 1 0 0,-1-1-1 0 0,0-1 0 0 0,-28 24 1 0 0,31-30-15 0 0,-1 0-1 0 0,0-1 1 0 0,0 0-1 0 0,0 0 1 0 0,-1-1-1 0 0,1-1 1 0 0,-1 0-1 0 0,-16 4 1 0 0,34-13-23 0 0,-3 3 5 0 0,-1 1 0 0 0,0-1 0 0 0,1 1-1 0 0,-1 0 1 0 0,0-1 0 0 0,0 1 0 0 0,1 0 0 0 0,3 1-1 0 0,7 1 93 0 0,-1 1 0 0 0,0 0 0 0 0,1 1-1 0 0,-2 0 1 0 0,1 1 0 0 0,0 0 0 0 0,-1 1 0 0 0,0 0-1 0 0,15 12 1 0 0,-13-7 105 0 0,0 1 0 0 0,0 0-1 0 0,-1 1 1 0 0,-1 0 0 0 0,0 1-1 0 0,11 18 1 0 0,-15-21-178 0 0,7 11-858 0 0,-1-12-4819 0 0,-3-9-1778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35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1 111 140 0 0,'0'-3'521'0'0,"0"0"0"0"0,0 0 0 0 0,0 0 0 0 0,0 0 0 0 0,1 0-1 0 0,-1 0 1 0 0,1 0 0 0 0,0 1 0 0 0,0-1 0 0 0,0 0 0 0 0,1 0 0 0 0,-1 1 0 0 0,0-1 0 0 0,1 1 0 0 0,0-1 0 0 0,0 1-1 0 0,-1-1 1 0 0,1 1 0 0 0,1 0 0 0 0,-1 0 0 0 0,0 0 0 0 0,0 0 0 0 0,4-1 0 0 0,3-4 405 0 0,0 1-1 0 0,1 0 1 0 0,-1 1 0 0 0,1 0 0 0 0,12-4-1 0 0,-16 7-462 0 0,0 0-1 0 0,1 0 0 0 0,-1 1 0 0 0,1 0 1 0 0,-1 0-1 0 0,1 0 0 0 0,0 1 0 0 0,-1 0 0 0 0,1 1 1 0 0,0-1-1 0 0,10 3 0 0 0,-14-2-348 0 0,-1 0 0 0 0,1 0 0 0 0,-1 0 0 0 0,1 0-1 0 0,-1 0 1 0 0,1 1 0 0 0,-1-1 0 0 0,0 1 0 0 0,0 0 0 0 0,0-1 0 0 0,0 1-1 0 0,0 0 1 0 0,0 0 0 0 0,0 0 0 0 0,0 0 0 0 0,-1 1 0 0 0,1-1 0 0 0,-1 0-1 0 0,0 1 1 0 0,0-1 0 0 0,0 1 0 0 0,0-1 0 0 0,0 1 0 0 0,0 0 0 0 0,-1-1-1 0 0,1 1 1 0 0,-1 0 0 0 0,0-1 0 0 0,0 1 0 0 0,0 0 0 0 0,0 3 0 0 0,-1 3-13 0 0,0 0 1 0 0,0 0-1 0 0,-1-1 1 0 0,0 1-1 0 0,-1 0 1 0 0,0-1 0 0 0,0 1-1 0 0,-1-1 1 0 0,-6 11-1 0 0,-6 6 186 0 0,-30 35 0 0 0,33-44-151 0 0,1 0 0 0 0,0 0-1 0 0,0 1 1 0 0,2 1-1 0 0,-10 21 1 0 0,20-37-125 0 0,-1-1 0 0 0,1 0-1 0 0,-1 0 1 0 0,1 1 0 0 0,0-1 0 0 0,0 0-1 0 0,0 0 1 0 0,0 1 0 0 0,0-1 0 0 0,0 0 0 0 0,0 0-1 0 0,0 1 1 0 0,0-1 0 0 0,1 0 0 0 0,-1 0-1 0 0,0 1 1 0 0,1-1 0 0 0,-1 0 0 0 0,1 0-1 0 0,-1 0 1 0 0,1 0 0 0 0,0 0 0 0 0,-1 0 0 0 0,1 0-1 0 0,0 0 1 0 0,0 0 0 0 0,0 0 0 0 0,0 0-1 0 0,0 0 1 0 0,0 0 0 0 0,0-1 0 0 0,0 1-1 0 0,0 0 1 0 0,0-1 0 0 0,0 1 0 0 0,0-1 0 0 0,1 1-1 0 0,-1-1 1 0 0,3 1 0 0 0,5 1 21 0 0,1 1 1 0 0,-1-2-1 0 0,1 1 0 0 0,10-1 1 0 0,-11 0-11 0 0,31 0-182 0 0,23 3-1387 0 0,-58-3 707 0 0,0 0-1 0 0,0 1 1 0 0,0-1 0 0 0,0 1-1 0 0,7 4 1 0 0,-8-3-228 0 0,1 7-7127 0 0,-5-6 5727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3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1 235 784 0 0,'6'23'10452'0'0,"12"27"-5877"0"0,2 7-2286 0 0,-10-27-928 0 0,1 0-1 0 0,1-1 1 0 0,21 34-1 0 0,-23-46-503 0 0,1 0-1 0 0,1-1 0 0 0,0 0 1 0 0,2-1-1 0 0,-1-1 0 0 0,21 17 1 0 0,-33-30-799 0 0,0 0 1 0 0,0-1 0 0 0,-1 1 0 0 0,1-1-1 0 0,0 1 1 0 0,0 0 0 0 0,0-1 0 0 0,-1 0-1 0 0,1 1 1 0 0,0-1 0 0 0,0 1-1 0 0,0-1 1 0 0,0 0 0 0 0,0 0 0 0 0,0 0-1 0 0,0 1 1 0 0,0-1 0 0 0,0 0 0 0 0,0 0-1 0 0,0 0 1 0 0,0 0 0 0 0,0-1-1 0 0,0 1 1 0 0,0 0 0 0 0,0 0 0 0 0,0 0-1 0 0,-1-1 1 0 0,1 1 0 0 0,0-1 0 0 0,0 1-1 0 0,0-1 1 0 0,0 1 0 0 0,0-1 0 0 0,-1 1-1 0 0,1-1 1 0 0,0 0 0 0 0,-1 1-1 0 0,1-1 1 0 0,0 0 0 0 0,-1 1 0 0 0,1-1-1 0 0,-1 0 1 0 0,1 0 0 0 0,-1 0 0 0 0,1 0-1 0 0,-1 0 1 0 0,1-1 0 0 0,3-7 13 0 0,-1 0 0 0 0,0 0 0 0 0,-1 0 0 0 0,2-10 0 0 0,-3 12-26 0 0,16-92-44 0 0,-5 0-1 0 0,-1-138 1 0 0,-14 108-455 0 0,6 121-2002 0 0,1 8 963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36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2 764 0 0,'-23'6'2911'0'0,"6"-2"6379"0"0,33 3-6542 0 0,1-5-1784 0 0,0 0 1 0 0,0-1-1 0 0,27-1 1 0 0,-9 0-147 0 0,339-4 4066 0 0,-277 2-4241 0 0,109-2 729 0 0,245-3 1399 0 0,-211 2-1914 0 0,-227 3-3318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3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2 7333 0 0,'-22'12'6640'0'0,"18"-10"-6215"0"0,0 0 1 0 0,0 0-1 0 0,0 0 1 0 0,0 0-1 0 0,0 1 0 0 0,1 0 1 0 0,-1-1-1 0 0,1 1 1 0 0,0 0-1 0 0,0 1 1 0 0,0-1-1 0 0,0 1 1 0 0,0-1-1 0 0,1 1 0 0 0,-3 5 1 0 0,-3 11 618 0 0,1 1 1 0 0,1 0-1 0 0,-7 41 1 0 0,0 70 1481 0 0,5-40-693 0 0,4-42-834 0 0,2-28-182 0 0,0 0 0 0 0,-10 40 0 0 0,10-58-817 0 0,2-4 0 0 0,0 0 0 0 0,0 0 0 0 0,0 0 0 0 0,-1 0 0 0 0,1 0 0 0 0,0 0 0 0 0,0 0 0 0 0,-1 1 0 0 0,1-1 0 0 0,0 0 0 0 0,0 0 0 0 0,-1 0 0 0 0,1 0 0 0 0,0 0 0 0 0,0 0 0 0 0,-1 0 0 0 0,1 0 0 0 0,0 0 0 0 0,0 0 0 0 0,-1-1 0 0 0,1 1 0 0 0,0 0 0 0 0,0 0 0 0 0,-1 0 0 0 0,1 0 0 0 0,0 0 0 0 0,0 0 0 0 0,0 0 0 0 0,-1-1 0 0 0,1 1 0 0 0,0 0 0 0 0,0 0 0 0 0,0 0 0 0 0,-1 0 0 0 0,1-1 0 0 0,0 1 0 0 0,0 0 0 0 0,0 0 0 0 0,0 0 0 0 0,0-1 0 0 0,0 1 0 0 0,-1 0 0 0 0,1-1 0 0 0,-4-10 0 0 0,3 11 0 0 0,-7-27 0 0 0,1-1 0 0 0,0 0 0 0 0,2 0 0 0 0,2 0 0 0 0,0 0 0 0 0,2-1 0 0 0,1 1 0 0 0,1 0 0 0 0,2-1 0 0 0,10-49 0 0 0,-10 64 0 0 0,1 0 0 0 0,1 0 0 0 0,0 1 0 0 0,1 0 0 0 0,1 0 0 0 0,0 0 0 0 0,9-12 0 0 0,-12 18 0 0 0,1 1 0 0 0,0-1 0 0 0,0 1 0 0 0,1 0 0 0 0,-1 1 0 0 0,1 0 0 0 0,0 0 0 0 0,1 0 0 0 0,-1 0 0 0 0,1 1 0 0 0,0 0 0 0 0,0 0 0 0 0,1 1 0 0 0,11-4 0 0 0,-16 7 0 0 0,0 0 0 0 0,0-1 0 0 0,0 1 0 0 0,0 0 0 0 0,0 0 0 0 0,1 1 0 0 0,-1-1 0 0 0,0 1 0 0 0,0 0 0 0 0,0 0 0 0 0,0 0 0 0 0,0 0 0 0 0,0 0 0 0 0,0 0 0 0 0,-1 1 0 0 0,1-1 0 0 0,0 1 0 0 0,-1 0 0 0 0,1 0 0 0 0,-1 0 0 0 0,0 0 0 0 0,1 1 0 0 0,-1-1 0 0 0,0 0 0 0 0,0 1 0 0 0,-1 0 0 0 0,1-1 0 0 0,1 4 0 0 0,1 1 0 0 0,0 0 0 0 0,-1 1 0 0 0,0-1 0 0 0,-1 0 0 0 0,1 1 0 0 0,-1 0 0 0 0,-1-1 0 0 0,0 1 0 0 0,0 0 0 0 0,0 11 0 0 0,-2-5 0 0 0,-1 1 0 0 0,0-1 0 0 0,-1 1 0 0 0,0-1 0 0 0,-2 0 0 0 0,1 0 0 0 0,-2-1 0 0 0,0 1 0 0 0,0-1 0 0 0,-1 0 0 0 0,-1-1 0 0 0,0 0 0 0 0,-1 0 0 0 0,0 0 0 0 0,-1-2 0 0 0,0 1 0 0 0,-1-1 0 0 0,0 0 0 0 0,-19 12 0 0 0,15-13 0 0 0,21-6 0 0 0,0-1 0 0 0,0 1 0 0 0,0-1 0 0 0,9 2 0 0 0,-10-2 0 0 0,11 4 0 0 0,-1 2 0 0 0,0-1 0 0 0,-1 2 0 0 0,0 0 0 0 0,0 1 0 0 0,-1 0 0 0 0,22 21 0 0 0,26 21 0 0 0,-59-51-350 0 0,0 0 0 0 0,0 0-1 0 0,0 0 1 0 0,1 0 0 0 0,-1-1 0 0 0,0 1-1 0 0,1 0 1 0 0,-1-1 0 0 0,1 0 0 0 0,-1 1 0 0 0,1-1-1 0 0,-1 0 1 0 0,0 0 0 0 0,1-1 0 0 0,-1 1 0 0 0,1 0-1 0 0,-1-1 1 0 0,5-1 0 0 0,2-1-1720 0 0,1-1-1 0 0,-1 0 1 0 0,11-7 0 0 0,-3 1-989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37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 0 0,'3'7'12358'0'0,"6"24"-5442"0"0,4 12-3487 0 0,46 128 5278 0 0,-58-169-8810 0 0,-1 0-1 0 0,1-1 0 0 0,-1 1 1 0 0,1-1-1 0 0,0 1 0 0 0,-1-1 0 0 0,1 1 1 0 0,0-1-1 0 0,0 0 0 0 0,0 1 1 0 0,0-1-1 0 0,0 0 0 0 0,3 2 1 0 0,10-18-8391 0 0,-6 5 4909 0 0,4-4 514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37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5 368 480 0 0,'-1'3'1270'0'0,"0"4"-622"0"0,0 0 0 0 0,0 0 0 0 0,1 0 0 0 0,0 1 1 0 0,0-1-1 0 0,1 0 0 0 0,0 0 0 0 0,2 9 0 0 0,19 60 2536 0 0,-15-58-2288 0 0,3 13 554 0 0,2 0-1 0 0,2-1 1 0 0,17 29-1 0 0,-20-41-544 0 0,0-1-1 0 0,1 0 1 0 0,1-1-1 0 0,1 0 1 0 0,0-1-1 0 0,17 13 1 0 0,-30-27-848 0 0,-1-1 1 0 0,1 1-1 0 0,0-1 1 0 0,-1 1-1 0 0,1-1 1 0 0,0 1-1 0 0,-1-1 0 0 0,1 0 1 0 0,0 1-1 0 0,0-1 1 0 0,-1 0-1 0 0,1 1 1 0 0,0-1-1 0 0,0 0 1 0 0,0 0-1 0 0,0 0 0 0 0,-1 0 1 0 0,1 0-1 0 0,0 0 1 0 0,0 0-1 0 0,0 0 1 0 0,0 0-1 0 0,-1 0 1 0 0,1 0-1 0 0,0 0 1 0 0,0-1-1 0 0,0 1 0 0 0,-1 0 1 0 0,1-1-1 0 0,0 1 1 0 0,0 0-1 0 0,-1-1 1 0 0,1 1-1 0 0,0-1 1 0 0,-1 1-1 0 0,1-1 0 0 0,0 0 1 0 0,-1 1-1 0 0,1-1 1 0 0,-1 1-1 0 0,1-1 1 0 0,-1 0-1 0 0,0 0 1 0 0,1 1-1 0 0,-1-1 1 0 0,1 0-1 0 0,-1 0 0 0 0,0-1 1 0 0,4-6 78 0 0,-1-1 0 0 0,-1 1-1 0 0,3-17 1 0 0,-4 17 2 0 0,12-78 425 0 0,1-89 0 0 0,-6 48-22 0 0,-3-25 269 0 0,4-30 742 0 0,-9 181-1601 0 0,0-1 0 0 0,0 1 0 0 0,0 0 0 0 0,1-1 0 0 0,-1 1 0 0 0,0-1 0 0 0,1 1-1 0 0,-1 0 1 0 0,1-1 0 0 0,0 1 0 0 0,-1 0 0 0 0,1 0 0 0 0,0 0 0 0 0,0-1 0 0 0,0 1 0 0 0,1-1 0 0 0,-1 2-80 0 0,0-1 1 0 0,-1 1 0 0 0,1-1-1 0 0,0 1 1 0 0,0 0 0 0 0,0-1-1 0 0,0 1 1 0 0,0 0 0 0 0,0 0 0 0 0,-1 0-1 0 0,1 0 1 0 0,0 0 0 0 0,0 0-1 0 0,0 0 1 0 0,0 0 0 0 0,0 0-1 0 0,0 0 1 0 0,1 1 0 0 0,4 1-882 0 0,0 0 0 0 0,0 1 1 0 0,-1 0-1 0 0,1 0 0 0 0,8 8 0 0 0,-8-7 206 0 0,20 15-2728 0 0,2 1 506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38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0 256 0 0,'-9'8'2321'0'0,"0"1"1"0"0,1 0-1 0 0,0 0 1 0 0,0 1-1 0 0,-11 19 0 0 0,13-17-1162 0 0,-1 0-1 0 0,2 0 0 0 0,0 1 0 0 0,0 0 1 0 0,-2 16-1 0 0,4-19-776 0 0,2 1 0 0 0,-1-1 1 0 0,1 0-1 0 0,1 1 0 0 0,0-1 0 0 0,0 1 1 0 0,1-1-1 0 0,0 0 0 0 0,1 1 1 0 0,0-1-1 0 0,1 0 0 0 0,0 0 0 0 0,1 0 1 0 0,0-1-1 0 0,0 1 0 0 0,10 14 1 0 0,-12-21-416 0 0,0 0 1 0 0,0-1-1 0 0,1 1 1 0 0,-1 0 0 0 0,1-1-1 0 0,0 0 1 0 0,0 0 0 0 0,0 0-1 0 0,0 0 1 0 0,0 0 0 0 0,0 0-1 0 0,1-1 1 0 0,-1 1-1 0 0,0-1 1 0 0,1 0 0 0 0,4 1-1 0 0,14-1-3264 0 0,0-5-3388 0 0,-10 0 3754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3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198 237 488 0 0,'-19'-7'2248'0'0,"-5"-3"2032"0"0,5-4 6914 0 0,34-4-7945 0 0,-11 15-2922 0 0,-1 0 0 0 0,1 0 1 0 0,-1 0-1 0 0,0 0 0 0 0,1 0 0 0 0,-2-1 1 0 0,1 0-1 0 0,0 1 0 0 0,-1-1 1 0 0,1 0-1 0 0,-1 0 0 0 0,0-1 0 0 0,-1 1 1 0 0,1 0-1 0 0,1-9 0 0 0,-2 10-241 0 0,-1-1-1 0 0,0 0 1 0 0,0 1-1 0 0,-1-1 1 0 0,1 1-1 0 0,-1-1 1 0 0,1 0 0 0 0,-1 1-1 0 0,0-1 1 0 0,-1 1-1 0 0,1 0 1 0 0,-1-1-1 0 0,1 1 1 0 0,-1 0-1 0 0,0 0 1 0 0,0 0-1 0 0,0 0 1 0 0,-1 0-1 0 0,1 0 1 0 0,-5-3-1 0 0,1 1 1 0 0,0 0-1 0 0,-1 0 1 0 0,0 0-1 0 0,0 1 1 0 0,0 0 0 0 0,0 1-1 0 0,-1 0 1 0 0,-9-4-1 0 0,12 6-102 0 0,1 0-1 0 0,0-1 1 0 0,-1 2-1 0 0,1-1 1 0 0,0 0-1 0 0,-1 1 1 0 0,1 0 0 0 0,-1 0-1 0 0,1 0 1 0 0,-1 0-1 0 0,1 1 1 0 0,-1 0-1 0 0,1 0 1 0 0,0 0 0 0 0,-1 0-1 0 0,-5 4 1 0 0,9-5-136 0 0,0 1 0 0 0,0-1 1 0 0,0 1-1 0 0,0 0 0 0 0,1-1 1 0 0,-1 1-1 0 0,0 0 1 0 0,1 0-1 0 0,-1 0 0 0 0,1 0 1 0 0,-1-1-1 0 0,0 1 0 0 0,1 0 1 0 0,0 0-1 0 0,-1 0 0 0 0,1 0 1 0 0,0 0-1 0 0,-1 0 1 0 0,1 0-1 0 0,0 0 0 0 0,0 0 1 0 0,0 0-1 0 0,0 0 0 0 0,0 0 1 0 0,0 1-1 0 0,0-1 0 0 0,0 0 1 0 0,0 0-1 0 0,1 0 1 0 0,-1 0-1 0 0,0 0 0 0 0,1 0 1 0 0,0 1-1 0 0,1 3-1054 0 0,0-1 0 0 0,1 1 0 0 0,0-1 0 0 0,0 1 0 0 0,4 4 1 0 0,6 5-1627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39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15 488 0 0,'-7'-3'2710'0'0,"-19"-6"17021"0"0,142 12-14341 0 0,0 3-3359 0 0,116 2 106 0 0,-223-8-2074 0 0,0 0 1 0 0,-1-1-1 0 0,18-4 1 0 0,-22 4-1095 0 0,0 0 0 0 0,0-1 0 0 0,0 1 0 0 0,0-1 1 0 0,6-4-1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0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1 768 0 0,'-2'2'924'0'0,"0"0"-1"0"0,0 0 1 0 0,0 0-1 0 0,0 0 1 0 0,0 1 0 0 0,0-1-1 0 0,-2 7 2010 0 0,18 1 2647 0 0,-2-8-3437 0 0,1-1 0 0 0,18 0-1 0 0,58-8 1919 0 0,-41 2-2032 0 0,-2 3-203 0 0,-30 2-1164 0 0,32-4 0 0 0,-47 4-980 0 0,1 0-170 0 0,14 0-1079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4 101 480 0 0,'-1'-5'594'0'0,"-2"-10"1360"0"0,5 7 2306 0 0,10 16-1257 0 0,1 8-2079 0 0,0 1 0 0 0,-1 0 0 0 0,-1 0 0 0 0,-1 1 0 0 0,0 0 1 0 0,11 32-1 0 0,-5-14-63 0 0,6 14-162 0 0,65 132 2619 0 0,-74-158-2733 0 0,2-1 1 0 0,0 0-1 0 0,1-1 1 0 0,2 0-1 0 0,25 23 1 0 0,-40-41-436 0 0,1-1 0 0 0,0 0-1 0 0,0 0 1 0 0,0 0 0 0 0,0-1 0 0 0,1 1 0 0 0,-1-1-1 0 0,8 2 1 0 0,-11-3-109 0 0,1-1 0 0 0,-1 0 0 0 0,0 0 0 0 0,1 1 0 0 0,-1-1 0 0 0,1 0 0 0 0,-1 0 0 0 0,1 0-1 0 0,-1 0 1 0 0,0-1 0 0 0,1 1 0 0 0,-1 0 0 0 0,1-1 0 0 0,-1 1 0 0 0,0-1 0 0 0,1 1 0 0 0,-1-1 0 0 0,0 0 0 0 0,0 1 0 0 0,1-1 0 0 0,-1 0-1 0 0,0 0 1 0 0,0 0 0 0 0,0 0 0 0 0,0 0 0 0 0,0 0 0 0 0,0 0 0 0 0,0 0 0 0 0,-1 0 0 0 0,1-1 0 0 0,0 1 0 0 0,-1 0 0 0 0,2-3 0 0 0,4-10 128 0 0,-1-1 0 0 0,0 0 1 0 0,-2-1-1 0 0,1 1 0 0 0,-2-1 1 0 0,1-16-1 0 0,-2-100 399 0 0,-2 70-285 0 0,1 56-267 0 0,-8-310 1173 0 0,10 295-2221 0 0,-2 21 939 0 0,0-1 0 0 0,0 1 0 0 0,1-1 0 0 0,-1 1 0 0 0,0 0 0 0 0,0-1 0 0 0,1 1-1 0 0,-1 0 1 0 0,0 0 0 0 0,0-1 0 0 0,1 1 0 0 0,-1 0 0 0 0,0-1 0 0 0,1 1 0 0 0,-1 0 0 0 0,0 0 0 0 0,1 0 0 0 0,-1-1 0 0 0,0 1 0 0 0,1 0 0 0 0,-1 0 0 0 0,0 0 0 0 0,1 0 0 0 0,-1 0 0 0 0,1 0 0 0 0,-1 0 0 0 0,1 0 0 0 0,2 0-446 0 0,1 1 0 0 0,-1 0 0 0 0,0 1 0 0 0,0-1 0 0 0,1 1 0 0 0,-1-1 1 0 0,0 1-1 0 0,4 3 0 0 0,50 28-6056 0 0,-22-13 3846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2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87 132 0 0,'0'0'1882'0'0,"-3"-1"-662"0"0,-21-9 4360 0 0,18 7-3797 0 0,0 0 0 0 0,0 1 0 0 0,-1 0 0 0 0,-8-2 0 0 0,11 4-1478 0 0,0-1-1 0 0,1 1 1 0 0,-1 0-1 0 0,0 1 1 0 0,0-1-1 0 0,-5 2 0 0 0,2-1 37 0 0,1 1-1 0 0,-1 0 0 0 0,1 0 1 0 0,0 1-1 0 0,0 0 0 0 0,0 0 0 0 0,0 0 1 0 0,1 1-1 0 0,0 0 0 0 0,-1 0 0 0 0,1 0 1 0 0,0 1-1 0 0,1 0 0 0 0,-1-1 1 0 0,-5 10-1 0 0,8-11-189 0 0,0 1 0 0 0,0 0 1 0 0,0 0-1 0 0,0 0 0 0 0,1 0 0 0 0,-1 0 1 0 0,1 0-1 0 0,0 1 0 0 0,0-1 0 0 0,1 0 1 0 0,-1 1-1 0 0,1-1 0 0 0,0 0 0 0 0,0 1 1 0 0,1-1-1 0 0,-1 0 0 0 0,1 1 0 0 0,0-1 1 0 0,0 0-1 0 0,0 0 0 0 0,1 0 0 0 0,-1 0 0 0 0,1 0 1 0 0,3 5-1 0 0,0-2-11 0 0,0 0-1 0 0,1 0 1 0 0,-1 0-1 0 0,1-1 1 0 0,1 0-1 0 0,-1-1 1 0 0,1 1-1 0 0,0-1 1 0 0,0 0-1 0 0,1-1 1 0 0,11 6-1 0 0,-14-7-62 0 0,1-1-1 0 0,0 0 0 0 0,0 1 1 0 0,0-2-1 0 0,0 1 0 0 0,0-1 1 0 0,1 0-1 0 0,-1 0 1 0 0,0-1-1 0 0,1 0 0 0 0,-1 0 1 0 0,0 0-1 0 0,1-1 0 0 0,-1 0 1 0 0,0 0-1 0 0,8-3 0 0 0,-11 3-53 0 0,0 0 0 0 0,0-1-1 0 0,0 0 1 0 0,0 0-1 0 0,0 0 1 0 0,0 0 0 0 0,-1 0-1 0 0,1 0 1 0 0,-1-1 0 0 0,0 1-1 0 0,0-1 1 0 0,0 1-1 0 0,0-1 1 0 0,0 0 0 0 0,0 0-1 0 0,1-4 1 0 0,-1 1-5 0 0,0 0 1 0 0,0 0-1 0 0,-1 0 1 0 0,0 0-1 0 0,0 0 0 0 0,0-1 1 0 0,-1 1-1 0 0,0-8 1 0 0,-1 2-7 0 0,0 0 0 0 0,-1 0-1 0 0,0 1 1 0 0,-1-1 0 0 0,-1 1 0 0 0,1 0 0 0 0,-2 0 0 0 0,-9-19 0 0 0,8 22-21 0 0,0-1 1 0 0,0 2 0 0 0,-1-1-1 0 0,0 1 1 0 0,0 0 0 0 0,-10-7-1 0 0,11 10-297 0 0,1 0 0 0 0,0 1 0 0 0,-1-1 1 0 0,1 1-1 0 0,-1 1 0 0 0,0-1 0 0 0,0 1 0 0 0,0 0 0 0 0,-1 1 0 0 0,-10-3 0 0 0,3 7-2917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3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60 652 0 0,'-2'-4'977'0'0,"-1"0"1"0"0,1 0-1 0 0,-1 0 1 0 0,0 0-1 0 0,-1 0 1 0 0,1 1-1 0 0,0 0 0 0 0,-1 0 1 0 0,0 0-1 0 0,0 0 1 0 0,0 0-1 0 0,0 1 0 0 0,0-1 1 0 0,-1 1-1 0 0,-8-3 1 0 0,7 4-477 0 0,0-1 1 0 0,-1 1 0 0 0,1 0-1 0 0,-1 1 1 0 0,1 0 0 0 0,-1 0-1 0 0,1 0 1 0 0,-1 1 0 0 0,1 0-1 0 0,0 0 1 0 0,-7 2 0 0 0,6-1-311 0 0,0 0 0 0 0,0 0 1 0 0,1 1-1 0 0,-1 0 0 0 0,1 0 0 0 0,-1 1 1 0 0,1 0-1 0 0,0 0 0 0 0,1 0 1 0 0,-1 1-1 0 0,1 0 0 0 0,0 0 1 0 0,0 0-1 0 0,0 1 0 0 0,1-1 0 0 0,0 1 1 0 0,0 0-1 0 0,0 0 0 0 0,1 1 1 0 0,0-1-1 0 0,0 1 0 0 0,-2 7 0 0 0,5-9-106 0 0,0-1 0 0 0,0 0 0 0 0,0 0-1 0 0,0 1 1 0 0,0-1 0 0 0,1 0-1 0 0,0 0 1 0 0,0 0 0 0 0,0 0-1 0 0,0 0 1 0 0,1 0 0 0 0,0 0 0 0 0,-1 0-1 0 0,1 0 1 0 0,1-1 0 0 0,-1 1-1 0 0,1-1 1 0 0,-1 1 0 0 0,1-1-1 0 0,0 0 1 0 0,0 0 0 0 0,5 3 0 0 0,1 2 25 0 0,0-1 0 0 0,0 0 0 0 0,1-1 0 0 0,0 0 0 0 0,1-1 0 0 0,20 8 0 0 0,-21-10-87 0 0,-1 0-1 0 0,1-1 1 0 0,0 0 0 0 0,0-1 0 0 0,0 0 0 0 0,0-1 0 0 0,0 0-1 0 0,-1 0 1 0 0,1-1 0 0 0,0-1 0 0 0,11-2 0 0 0,-17 3-54 0 0,0 0-1 0 0,0 0 1 0 0,-1-1 0 0 0,1 1 0 0 0,0-1-1 0 0,-1 0 1 0 0,0 0 0 0 0,1 0 0 0 0,-1 0 0 0 0,0-1-1 0 0,0 1 1 0 0,0-1 0 0 0,0 0 0 0 0,0 0-1 0 0,-1 0 1 0 0,0 0 0 0 0,1-1 0 0 0,-1 1-1 0 0,0-1 1 0 0,0 1 0 0 0,-1-1 0 0 0,1 0-1 0 0,-1 1 1 0 0,0-1 0 0 0,0 0 0 0 0,0 0 0 0 0,0 0-1 0 0,-1 0 1 0 0,0 0 0 0 0,0-4 0 0 0,0 3-48 0 0,-1 0 1 0 0,1 0 0 0 0,-1 1 0 0 0,0-1-1 0 0,-1 0 1 0 0,1 0 0 0 0,-1 1 0 0 0,0-1-1 0 0,0 1 1 0 0,-1 0 0 0 0,1-1-1 0 0,-1 1 1 0 0,0 0 0 0 0,0 1 0 0 0,0-1-1 0 0,-1 0 1 0 0,1 1 0 0 0,-1 0 0 0 0,-6-5-1 0 0,1 2-615 0 0,1 0 0 0 0,-1 1-1 0 0,-13-6 1 0 0,-28-5-7254 0 0,40 13 5129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3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408 121 28 0 0,'0'-9'996'0'0,"0"1"1"0"0,-1 0-1 0 0,0 0 0 0 0,-1 0 0 0 0,1 0 1 0 0,-2 0-1 0 0,1 0 0 0 0,-1 0 1 0 0,0 0-1 0 0,-1 1 0 0 0,1-1 1 0 0,-9-10-1 0 0,11 17-824 0 0,0 0 1 0 0,0 0-1 0 0,-1 1 1 0 0,1-1-1 0 0,0 1 0 0 0,0-1 1 0 0,0 1-1 0 0,-1-1 1 0 0,1 1-1 0 0,0 0 1 0 0,-1-1-1 0 0,1 1 0 0 0,0 0 1 0 0,0 0-1 0 0,-1 0 1 0 0,1 0-1 0 0,0 0 1 0 0,-1 1-1 0 0,1-1 0 0 0,0 0 1 0 0,0 0-1 0 0,-2 1 1 0 0,-30 13 1520 0 0,20-4-1250 0 0,-1 0 1 0 0,2 1-1 0 0,-1 0 0 0 0,1 1 1 0 0,1 0-1 0 0,0 1 0 0 0,1 0 1 0 0,-15 26-1 0 0,0 6 620 0 0,-29 74 0 0 0,32-64-428 0 0,2 1 1 0 0,3 0-1 0 0,2 1 0 0 0,3 1 0 0 0,2 0 1 0 0,-3 84-1 0 0,13-89-66 0 0,2 0 1 0 0,3 0-1 0 0,2 0 1 0 0,18 66-1 0 0,-16-86-391 0 0,2 0 1 0 0,0-1-1 0 0,19 35 1 0 0,-23-54-175 0 0,7 16-4 0 0,2-2 0 0 0,1 0 0 0 0,1 0 0 0 0,1-2 0 0 0,1 0 0 0 0,2-2 0 0 0,0 0 0 0 0,1-1 0 0 0,36 24 0 0 0,-57-44 0 0 0,1 0 0 0 0,-1-1 0 0 0,1 1 0 0 0,0-1 0 0 0,0 1 0 0 0,0-1 0 0 0,-1 0 0 0 0,1-1 0 0 0,0 1 0 0 0,6 1 0 0 0,-8-2-2 0 0,0 0 0 0 0,0 0 1 0 0,0 0-1 0 0,0-1 0 0 0,0 1 0 0 0,0 0 1 0 0,-1 0-1 0 0,1-1 0 0 0,0 1 0 0 0,0 0 1 0 0,0-1-1 0 0,0 1 0 0 0,0-1 0 0 0,0 1 1 0 0,-1-1-1 0 0,1 1 0 0 0,0-1 0 0 0,0 1 1 0 0,-1-1-1 0 0,1 0 0 0 0,0 0 0 0 0,-1 1 1 0 0,2-2-1 0 0,8-19-225 0 0,-9 17 79 0 0,3-3-361 0 0,10-19-11649 0 0,-9 18 8784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3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1 893 312 0 0,'0'-4'1734'0'0,"1"-1"1"0"0,-1 1-1 0 0,1-1 0 0 0,0 1 1 0 0,3-7-1 0 0,11-25 3277 0 0,-2 6-2731 0 0,1-11-1456 0 0,-3-1 0 0 0,-2 0 1 0 0,-1 0-1 0 0,-2-1 0 0 0,-2 0 0 0 0,-2 0 1 0 0,-2 0-1 0 0,-8-64 0 0 0,4 67-483 0 0,-3-39 847 0 0,-32-136-1 0 0,33 202-433 0 0,6 28-570 0 0,6 35-86 0 0,80 355 589 0 0,-82-386-833 0 0,15 62 201 0 0,-16-70-1084 0 0,1-1 0 0 0,1 0-1 0 0,5 10 1 0 0,-3-14-1385 0 0,-2-2-508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4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1 280 0 0,'-13'4'1600'0'0,"-8"9"11303"0"0,32-7-11773 0 0,18 0 69 0 0,1 0-1 0 0,0-2 1 0 0,35 0-1 0 0,-6 0-241 0 0,818 49 5324 0 0,-791-53-5759 0 0,-45-1-891 0 0,55 7 0 0 0,-95-6 231 0 0,-1 0 1 0 0,0 0-1 0 0,0 0 1 0 0,0 0 0 0 0,0 0-1 0 0,1 0 1 0 0,-1 0 0 0 0,0 0-1 0 0,0 0 1 0 0,-6 14-10430 0 0,0-8 7860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4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158 208 552 0 0,'-32'59'7392'0'0,"-6"36"-1688"0"0,16-38-3324 0 0,-40 107 6307 0 0,59-156-5137 0 0,4-15-2003 0 0,9-28-1561 0 0,-3 8 355 0 0,35-174 518 0 0,6-21-517 0 0,-42 195-311 0 0,-5 18-15 0 0,1 1 0 0 0,0 0-1 0 0,1 0 1 0 0,0 0-1 0 0,0 0 1 0 0,5-8-1 0 0,-8 15-9 0 0,1 1-1 0 0,-1-1 1 0 0,1 1 0 0 0,-1-1-1 0 0,1 1 1 0 0,-1-1 0 0 0,1 1-1 0 0,-1 0 1 0 0,1-1-1 0 0,0 1 1 0 0,-1 0 0 0 0,1-1-1 0 0,-1 1 1 0 0,1 0 0 0 0,0 0-1 0 0,-1 0 1 0 0,1 0-1 0 0,0 0 1 0 0,-1-1 0 0 0,1 1-1 0 0,0 0 1 0 0,-1 1 0 0 0,1-1-1 0 0,0 0 1 0 0,-1 0-1 0 0,1 0 1 0 0,0 0 0 0 0,-1 0-1 0 0,1 1 1 0 0,-1-1 0 0 0,1 0-1 0 0,0 0 1 0 0,-1 1-1 0 0,1-1 1 0 0,-1 1 0 0 0,1-1-1 0 0,-1 0 1 0 0,1 1 0 0 0,-1-1-1 0 0,1 1 1 0 0,0 0-1 0 0,19 22 177 0 0,72 118 327 0 0,-57-84-434 0 0,1-2-1 0 0,82 91 1 0 0,-89-114-210 0 0,33 32-289 0 0,-56-59 199 0 0,0 0-1 0 0,0 0 0 0 0,0-1 0 0 0,1 0 0 0 0,-1 0 0 0 0,1-1 0 0 0,0 0 0 0 0,14 5 0 0 0,-20-8-174 0 0,2-1-364 0 0,-2 0 711 0 0,0 1-1 0 0,1-1 0 0 0,-1 1 0 0 0,0-1 1 0 0,0 0-1 0 0,0 1 0 0 0,1-1 0 0 0,-1 0 1 0 0,0 0-1 0 0,0 0 0 0 0,0 0 1 0 0,0 0-1 0 0,-1 0 0 0 0,1 0 0 0 0,0 0 1 0 0,0-2-1 0 0,0 1-191 0 0,-1-2 24 0 0,0 0 190 0 0,-1 0-1 0 0,0 0 1 0 0,1-1 0 0 0,-1 1-1 0 0,-1 0 1 0 0,1 0 0 0 0,0 0 0 0 0,-1 0-1 0 0,0 0 1 0 0,0 1 0 0 0,0-1-1 0 0,-1 0 1 0 0,1 1 0 0 0,-1 0 0 0 0,-4-5-1 0 0,2 3 46 0 0,-1 1 0 0 0,1 0 0 0 0,-1 0 0 0 0,0 1 0 0 0,0-1 0 0 0,-1 1 0 0 0,1 1 0 0 0,-1-1 0 0 0,-10-2-1 0 0,-3 1 74 0 0,0 1-1 0 0,-1 0 0 0 0,1 2 1 0 0,-1 0-1 0 0,1 1 0 0 0,-38 6 0 0 0,11 2 203 0 0,-84 26-1 0 0,119-31-300 0 0,7-2-95 0 0,0 1 0 0 0,0-1 0 0 0,0 1 0 0 0,1 0-1 0 0,-1 0 1 0 0,0 0 0 0 0,1 1 0 0 0,0-1 0 0 0,-6 5 0 0 0,13-6-2373 0 0,14-1-332 0 0,-1-1 0 0 0,30-6 0 0 0,-8-2 17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0 456 0 0,'-1'1'7836'0'0,"-1"6"-3478"0"0,-7 45 299 0 0,10-28-3436 0 0,0-1 0 0 0,2 0 0 0 0,0 0 0 0 0,12 40 1 0 0,-1 1-2437 0 0,-10-55 269 0 0,-2-4-985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5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55 156 0 0,'-23'-4'2047'0'0,"-3"-1"2475"0"0,10 5 5451 0 0,55-13-5752 0 0,102 2-15 0 0,-58 6-5871 0 0,-1-6-6911 0 0,-60 6 6025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6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5 824 0 0,'2'-5'16083'0'0,"27"98"-9436"0"0,-10-27-4341 0 0,-9-33-649 0 0,-2 1 1 0 0,8 53 0 0 0,-12-19-2052 0 0,-6-58-1444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13 644 0 0,'8'-12'7344'0'0,"-6"31"-1503"0"0,0-3-5564 0 0,10 151 5484 0 0,-5-45-3411 0 0,-4-97-1995 0 0,-1-15-540 0 0,-1 1 1 0 0,0-1-1 0 0,-1 17 0 0 0,0-24-139 0 0,0 0 0 0 0,0 0 0 0 0,0-1 0 0 0,0 1-1 0 0,1 0 1 0 0,-1 0 0 0 0,1-1 0 0 0,1 4-1 0 0,1 4-6028 0 0,-2-5 4200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46 100 0 0,'-14'-5'1579'0'0,"-8"-3"11696"0"0,62-1-7903 0 0,140-7 1511 0 0,-104 12-12034 0 0,-51 3 966 0 0,-13 0 1204 0 0,-1-1 430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9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0 326 648 0 0,'5'-7'719'0'0,"0"0"606"0"0,0 1 0 0 0,0 0 0 0 0,0 0 0 0 0,1 0 0 0 0,11-7-1 0 0,-16 12-1069 0 0,1 0 0 0 0,-1 0 0 0 0,1 0-1 0 0,-1 0 1 0 0,1 1 0 0 0,0-1 0 0 0,-1 1-1 0 0,1-1 1 0 0,0 1 0 0 0,-1 0-1 0 0,1-1 1 0 0,0 1 0 0 0,-1 0 0 0 0,1 0-1 0 0,0 0 1 0 0,0 1 0 0 0,-1-1-1 0 0,1 0 1 0 0,0 1 0 0 0,-1-1 0 0 0,1 1-1 0 0,0-1 1 0 0,-1 1 0 0 0,1 0 0 0 0,-1-1-1 0 0,1 1 1 0 0,-1 0 0 0 0,0 0-1 0 0,1 0 1 0 0,-1 0 0 0 0,0 1 0 0 0,3 1-1 0 0,2 5 247 0 0,0-1-1 0 0,-1 1 0 0 0,0-1 1 0 0,0 1-1 0 0,-1 1 0 0 0,0-1 1 0 0,4 14-1 0 0,17 64 1368 0 0,-11-29-943 0 0,-2 1-1 0 0,-3 1 0 0 0,2 80 0 0 0,-11-138-1144 0 0,-2-5-511 0 0,-7-35 628 0 0,1-1 0 0 0,2 0 1 0 0,-2-60-1 0 0,5 56 334 0 0,2 1 0 0 0,2-1 0 0 0,1 0 1 0 0,17-83-1 0 0,-15 112-98 0 0,1 0 0 0 0,0 0 0 0 0,1 0 0 0 0,1 1 0 0 0,0 0 0 0 0,1 0 0 0 0,13-17 1 0 0,-13 22-23 0 0,-1 1 0 0 0,1 0 1 0 0,0 0-1 0 0,1 1 1 0 0,-1 0-1 0 0,2 0 1 0 0,-1 1-1 0 0,1 0 1 0 0,0 1-1 0 0,0 0 1 0 0,17-5-1 0 0,-17 6 12 0 0,1 2 0 0 0,0-1 0 0 0,0 1 0 0 0,0 1 0 0 0,0 0 0 0 0,0 0 0 0 0,0 1 1 0 0,0 0-1 0 0,0 1 0 0 0,12 3 0 0 0,-19-4-87 0 0,0 1 1 0 0,1 1-1 0 0,-1-1 0 0 0,0 1 1 0 0,0-1-1 0 0,0 1 1 0 0,0 0-1 0 0,-1 1 1 0 0,1-1-1 0 0,-1 1 0 0 0,1-1 1 0 0,-1 1-1 0 0,0 0 1 0 0,0 0-1 0 0,0 1 0 0 0,0-1 1 0 0,0 1-1 0 0,-1-1 1 0 0,0 1-1 0 0,0 0 1 0 0,0 0-1 0 0,0 0 0 0 0,0 0 1 0 0,-1 0-1 0 0,0 0 1 0 0,0 0-1 0 0,2 9 1 0 0,-3-6-31 0 0,0-1 1 0 0,-1 1 0 0 0,1-1 0 0 0,-1 1 0 0 0,0-1 0 0 0,-1 0-1 0 0,0 1 1 0 0,0-1 0 0 0,0 0 0 0 0,-6 10 0 0 0,1-2-33 0 0,-1-1-1 0 0,0 0 1 0 0,-13 15 0 0 0,13-19-9 0 0,-1 0-1 0 0,0 0 0 0 0,0-1 1 0 0,-1 0-1 0 0,0-1 1 0 0,-1 0-1 0 0,0-1 0 0 0,0 0 1 0 0,0 0-1 0 0,0-1 0 0 0,-18 5 1 0 0,28-10 23 0 0,3 2 26 0 0,6 5 27 0 0,0-1 0 0 0,0 0-1 0 0,14 8 1 0 0,-10-8 20 0 0,0 2 0 0 0,15 13-1 0 0,4 9 115 0 0,31 41-1 0 0,-19-20-2159 0 0,-40-48 1408 0 0,0-1-1 0 0,-1 1 1 0 0,1-1 0 0 0,0 0-1 0 0,0 1 1 0 0,5 1 0 0 0,-5-3-472 0 0,0 1 0 0 0,-1-1 0 0 0,1 0 1 0 0,0 0-1 0 0,0-1 0 0 0,0 1 0 0 0,0-1 0 0 0,5 1 1 0 0,4-1-1805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3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11 904 0 0,'-35'9'21545'0'0,"35"-8"-21380"0"0,18 5 3189 0 0,22-1-1428 0 0,7-3-951 0 0,0-3-1 0 0,1-2 1 0 0,-1-1-1 0 0,55-14 1 0 0,-72 10-5389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49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91 720 0 0,'5'-6'1086'0'0,"1"-1"0"0"0,-1 1 1 0 0,1 0-1 0 0,1 1 0 0 0,-1 0 0 0 0,1 0 0 0 0,9-6 0 0 0,-6 6-67 0 0,1-1-1 0 0,0 2 1 0 0,0-1 0 0 0,19-3-1 0 0,-12 4 112 0 0,1 1-1 0 0,-1 1 1 0 0,1 0-1 0 0,-1 2 1 0 0,1 0-1 0 0,28 4 1 0 0,-44-4-948 0 0,-1 0-1 0 0,1 1 1 0 0,-1-1 0 0 0,1 1 0 0 0,0 0-1 0 0,-1-1 1 0 0,1 1 0 0 0,-1 0 0 0 0,1 1 0 0 0,-1-1-1 0 0,0 0 1 0 0,0 1 0 0 0,1-1 0 0 0,-1 1-1 0 0,0-1 1 0 0,0 1 0 0 0,0 0 0 0 0,-1 0 0 0 0,4 4-1 0 0,-4-3-64 0 0,0-1 0 0 0,-1 1 0 0 0,1 0 0 0 0,-1-1 0 0 0,1 1 0 0 0,-1 0 0 0 0,0-1 0 0 0,0 1 0 0 0,0 0 0 0 0,0 0 0 0 0,-1-1 1 0 0,1 1-1 0 0,-1 0 0 0 0,0-1 0 0 0,0 1 0 0 0,1 0 0 0 0,-2-1 0 0 0,1 1 0 0 0,-3 4 0 0 0,-40 65 841 0 0,32-55-683 0 0,0 2 1 0 0,1 0-1 0 0,1 0 0 0 0,-11 30 0 0 0,20-45-241 0 0,0-1 0 0 0,0 0 0 0 0,1 1 0 0 0,-1-1 0 0 0,1 1 0 0 0,-1-1 0 0 0,1 1 0 0 0,0-1 0 0 0,1 1 0 0 0,-1-1 0 0 0,0 1 0 0 0,1-1 0 0 0,0 1 0 0 0,0-1 0 0 0,0 0 0 0 0,0 1 0 0 0,1-1 0 0 0,2 5 0 0 0,-1-4-4 0 0,0 0 1 0 0,0 0-1 0 0,1 0 0 0 0,0-1 1 0 0,0 0-1 0 0,0 1 0 0 0,0-1 1 0 0,0-1-1 0 0,0 1 0 0 0,1-1 1 0 0,7 4-1 0 0,2-1-15 0 0,1 0 1 0 0,0-1-1 0 0,0-1 0 0 0,0-1 0 0 0,0 0 0 0 0,1 0 1 0 0,23-2-1 0 0,3-7 302 0 0,-15 1-4461 0 0,-9 5-8191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50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 0 0,'-1'1'5972'0'0,"6"0"-2311"0"0,19 1-842 0 0,31 1-1404 0 0,60-1 1466 0 0,632 26 4001 0 0,-549-19-5852 0 0,402 14 1682 0 0,-197-15-1123 0 0,-276-5-1091 0 0,320 6 1831 0 0,-419-10-1968 0 0,-2 0-4391 0 0,-28 1 3876 0 0,1 1-1 0 0,0-1 0 0 0,0 1 0 0 0,-1-1 1 0 0,1 1-1 0 0,0 0 0 0 0,0-1 0 0 0,0 1 1 0 0,-1 0-1 0 0,1 0 0 0 0,0 0 0 0 0,-1 1 1 0 0,-2 2-337 0 0,-12 5-3984 0 0,-33 13 0 0 0,48-21 4434 0 0,-30 11-2812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50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101 293 264 0 0,'-4'6'9809'0'0,"-8"20"-6109"0"0,-14 35-491 0 0,21-48-2666 0 0,-47 138 7558 0 0,51-139-4653 0 0,8-25-2573 0 0,11-29-631 0 0,13-46 171 0 0,68-276 513 0 0,-97 354-872 0 0,-2 5-13 0 0,1 0-1 0 0,0 1 1 0 0,0-1-1 0 0,1 1 1 0 0,-1-1 0 0 0,1 1-1 0 0,4-8 1 0 0,-5 11 67 0 0,0 1-105 0 0,0 1 0 0 0,0-1 1 0 0,0 0-1 0 0,0 1 0 0 0,0-1 0 0 0,0 0 1 0 0,-1 1-1 0 0,1-1 0 0 0,0 1 0 0 0,0 0 1 0 0,0-1-1 0 0,0 1 0 0 0,-1 0 0 0 0,1-1 1 0 0,0 1-1 0 0,-1 0 0 0 0,1 0 0 0 0,-1 0 1 0 0,2 1-1 0 0,10 20 37 0 0,-11-18-32 0 0,130 238 282 0 0,-94-183-277 0 0,2-2 0 0 0,49 52 0 0 0,-69-86-113 0 0,-11-13-35 0 0,0 0-1 0 0,1 0 0 0 0,0-1 1 0 0,0-1-1 0 0,12 9 1 0 0,-21-16 105 0 0,1-1 0 0 0,-1 0 1 0 0,1 1-1 0 0,-1-1 1 0 0,1 1-1 0 0,-1-1 0 0 0,1 0 1 0 0,0 1-1 0 0,-1-1 0 0 0,1 0 1 0 0,0 0-1 0 0,-1 0 1 0 0,1 1-1 0 0,0-1 0 0 0,-1 0 1 0 0,1 0-1 0 0,0 0 1 0 0,-1 0-1 0 0,1 0 0 0 0,0 0 1 0 0,-1 0-1 0 0,1-1 0 0 0,0 1 1 0 0,-1 0-1 0 0,1 0 1 0 0,0 0-1 0 0,-1-1 0 0 0,2 0 1 0 0,-1 0 0 0 0,-1 1 1 0 0,1-1-1 0 0,0-1 1 0 0,-1 1-1 0 0,1 0 1 0 0,-1 0-1 0 0,1 0 1 0 0,-1 0-1 0 0,0 0 1 0 0,1 0-1 0 0,-1 0 1 0 0,0-1-1 0 0,0 1 1 0 0,0-2-1 0 0,1-3-15 0 0,-2 1-1 0 0,1 0 0 0 0,0 0 1 0 0,-1-1-1 0 0,0 1 1 0 0,-3-9-1 0 0,1 9 39 0 0,0 0-1 0 0,0 0 1 0 0,-1 1 0 0 0,1 0-1 0 0,-1 0 1 0 0,0 0-1 0 0,0 0 1 0 0,0 0-1 0 0,0 1 1 0 0,-1-1-1 0 0,0 1 1 0 0,1 0-1 0 0,-1 1 1 0 0,-8-4-1 0 0,-5-1 25 0 0,-1 0-1 0 0,-33-7 1 0 0,29 10 28 0 0,-1 0 0 0 0,0 1 1 0 0,-44 2-1 0 0,53 2-116 0 0,-1 0-1 0 0,1 1 1 0 0,-1 0 0 0 0,1 2-1 0 0,0 0 1 0 0,-28 11-1 0 0,41-15-2 0 0,1 1-1 0 0,0 0 1 0 0,-1-1-1 0 0,1 1 0 0 0,0 0 1 0 0,0 0-1 0 0,0-1 0 0 0,0 1 1 0 0,-1 0-1 0 0,1 0 1 0 0,0 1-1 0 0,0-1 0 0 0,1 0 1 0 0,-3 2-1 0 0,3-2-85 0 0,0-1 1 0 0,0 1-1 0 0,0 0 0 0 0,0-1 0 0 0,0 1 1 0 0,0-1-1 0 0,0 1 0 0 0,0-1 1 0 0,0 1-1 0 0,0 0 0 0 0,0-1 0 0 0,0 1 1 0 0,0-1-1 0 0,0 1 0 0 0,1-1 1 0 0,-1 1-1 0 0,0 0 0 0 0,0-1 0 0 0,1 1 1 0 0,-1-1-1 0 0,0 1 0 0 0,1-1 1 0 0,-1 0-1 0 0,1 2 0 0 0,2 0-700 0 0,0 0 0 0 0,0 0 0 0 0,0 0-1 0 0,0 0 1 0 0,0 0 0 0 0,1-1 0 0 0,-1 1 0 0 0,0-1 0 0 0,8 2-1 0 0,11 1-1932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51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1 486 7693 0 0,'15'9'10031'0'0,"1"8"-3160"0"0,-14-16-6490 0 0,-2 0-251 0 0,0-1 0 0 0,0 0 0 0 0,0 0 0 0 0,0 1-1 0 0,0-1 1 0 0,1 0 0 0 0,-1 0 0 0 0,0 1 0 0 0,0-1 0 0 0,0 0-1 0 0,1 0 1 0 0,-1 0 0 0 0,0 1 0 0 0,0-1 0 0 0,1 0-1 0 0,-1 0 1 0 0,0 0 0 0 0,0 0 0 0 0,1 0 0 0 0,-1 1 0 0 0,0-1-1 0 0,0 0 1 0 0,1 0 0 0 0,-1 0 0 0 0,0 0 0 0 0,1 0 0 0 0,-1 0-1 0 0,0 0 1 0 0,0 0 0 0 0,1 0 0 0 0,-1 0 0 0 0,2-10 1438 0 0,-6-24-1685 0 0,2 22 683 0 0,-1-17-441 0 0,1-1 1 0 0,2 1-1 0 0,1-1 1 0 0,1 1 0 0 0,2-1-1 0 0,14-53 1 0 0,-15 71-89 0 0,1 0 0 0 0,0 1 0 0 0,1-1 0 0 0,1 1 0 0 0,0 1 0 0 0,0-1 0 0 0,1 1 0 0 0,0 0 0 0 0,1 0 0 0 0,0 1 0 0 0,1 0 0 0 0,0 0 0 0 0,0 1 0 0 0,1 1 0 0 0,0-1 0 0 0,0 1 0 0 0,1 1 0 0 0,-1 0 0 0 0,13-5 0 0 0,-14 9-37 0 0,-1-1 0 0 0,0 1 0 0 0,1 0 0 0 0,-1 1 0 0 0,1 0 0 0 0,0 0 0 0 0,0 1 0 0 0,-1 0 0 0 0,1 0 0 0 0,0 1 0 0 0,-1 0 0 0 0,1 1 0 0 0,-1 0 0 0 0,11 4 0 0 0,-16-5 0 0 0,1 0 0 0 0,-1 1 0 0 0,1-1 0 0 0,-1 1 0 0 0,0 0 0 0 0,1 0 0 0 0,-1 0 0 0 0,0 1 0 0 0,0-1 0 0 0,-1 1 0 0 0,1-1 0 0 0,0 1 0 0 0,-1 0 0 0 0,0 0 0 0 0,0 0 0 0 0,0 1 0 0 0,0-1 0 0 0,0 0 0 0 0,-1 1 0 0 0,1-1 0 0 0,-1 1 0 0 0,0-1 0 0 0,0 1 0 0 0,0 0 0 0 0,0 0 0 0 0,-1-1 0 0 0,0 1 0 0 0,1 0 0 0 0,-2 0 0 0 0,1 0 0 0 0,0-1 0 0 0,-1 1 0 0 0,1 0 0 0 0,-3 5 0 0 0,1 0 0 0 0,-1-1 0 0 0,-1 1 0 0 0,1-1 0 0 0,-2 1 0 0 0,1-1 0 0 0,-1 0 0 0 0,0-1 0 0 0,-9 11 0 0 0,-8 6 0 0 0,-28 24 0 0 0,-14 15 0 0 0,63-62 0 0 0,-3 4 0 0 0,0-1 0 0 0,0 1 0 0 0,1 0 0 0 0,-1 1 0 0 0,1-1 0 0 0,-4 10 0 0 0,6-14 0 0 0,1 1 0 0 0,0 0 0 0 0,-1 0 0 0 0,1 0 0 0 0,0-1 0 0 0,0 1 0 0 0,0 0 0 0 0,0 0 0 0 0,0 0 0 0 0,1-1 0 0 0,-1 1 0 0 0,1 0 0 0 0,-1 0 0 0 0,1-1 0 0 0,-1 1 0 0 0,1 0 0 0 0,0-1 0 0 0,0 1 0 0 0,0 0 0 0 0,0-1 0 0 0,0 1 0 0 0,0-1 0 0 0,0 0 0 0 0,1 1 0 0 0,-1-1 0 0 0,0 0 0 0 0,3 2 0 0 0,6 4 0 0 0,0 0 0 0 0,0 0 0 0 0,1-1 0 0 0,0 0 0 0 0,0-1 0 0 0,0 0 0 0 0,19 4 0 0 0,90 17 0 0 0,-83-19 0 0 0,-31-6-134 0 0,0 0-1 0 0,0-1 1 0 0,1 0-1 0 0,-1 0 1 0 0,0 0 0 0 0,1 0-1 0 0,-1-1 1 0 0,9-2 0 0 0,2-1-11509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51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9 652 0 0,'1'-1'612'0'0,"1"0"0"0"0,-1 1 0 0 0,0-1-1 0 0,0 0 1 0 0,1 0 0 0 0,-1 1 0 0 0,0-1 0 0 0,1 1 0 0 0,-1-1-1 0 0,1 1 1 0 0,-1-1 0 0 0,1 1 0 0 0,-1 0 0 0 0,0 0 0 0 0,1 0-1 0 0,-1 0 1 0 0,1 0 0 0 0,-1 0 0 0 0,1 0 0 0 0,-1 0 0 0 0,1 1-1 0 0,1 0 1 0 0,0 0 48 0 0,-1 0-1 0 0,0 1 1 0 0,0-1 0 0 0,0 1-1 0 0,0-1 1 0 0,0 1 0 0 0,0 0-1 0 0,0 0 1 0 0,0 0 0 0 0,-1 0-1 0 0,3 4 1 0 0,1 3 349 0 0,0 0 0 0 0,-1 0 1 0 0,-1 0-1 0 0,0 0 1 0 0,4 18-1 0 0,0 5-63 0 0,4 33 2686 0 0,-9-39-7554 0 0,-1 5-5153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52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6973 0 0,'1'-31'7630'0'0,"8"4"-3386"0"0,-8 25-4037 0 0,1-1 0 0 0,0 1-1 0 0,0 0 1 0 0,0 0 0 0 0,0-1 0 0 0,0 1 0 0 0,1 0-1 0 0,-1 1 1 0 0,1-1 0 0 0,-1 0 0 0 0,1 1 0 0 0,0-1-1 0 0,-1 1 1 0 0,1 0 0 0 0,0 0 0 0 0,0 0 0 0 0,5-1-1 0 0,1 1 65 0 0,0 0 1 0 0,-1 1-1 0 0,1 0 0 0 0,0 0 0 0 0,0 1 0 0 0,0 0 0 0 0,0 0 0 0 0,-1 1 0 0 0,1 0 0 0 0,10 5 0 0 0,10 4 319 0 0,39 22 0 0 0,-67-32-576 0 0,29 16 328 0 0,-1 1-1 0 0,-1 2 1 0 0,-1 0-1 0 0,-1 2 1 0 0,-1 1-1 0 0,-1 1 1 0 0,41 53-1 0 0,-40-43 18 0 0,-2 1 0 0 0,-2 0 0 0 0,-1 2-1 0 0,-2 0 1 0 0,-1 1 0 0 0,12 44 0 0 0,-17-33-294 0 0,-1 0 0 0 0,-2 0-1 0 0,-3 1 1 0 0,-2 0 0 0 0,-2 0 0 0 0,-2 0 0 0 0,-3 1 0 0 0,-1-1-1 0 0,-3-1 1 0 0,-2 1 0 0 0,-30 94 0 0 0,15-84-65 0 0,-2-2 0 0 0,-3-1 0 0 0,-65 96 0 0 0,94-152 0 0 0,0 3 0 0 0,-12 2 0 0 0,11-6-360 0 0,1 0 1 0 0,-1 0-1 0 0,1 0 0 0 0,0 0 1 0 0,-1 0-1 0 0,1 0 1 0 0,-1 0-1 0 0,1 0 0 0 0,-1 0 1 0 0,1 0-1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7:59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62 232 0 0,'-14'-10'4505'0'0,"-11"-1"14382"0"0,30 12-18075 0 0,19 3 132 0 0,0-1 0 0 0,1-1 0 0 0,-1-1 0 0 0,1-1 0 0 0,35-5 1 0 0,124-29-361 0 0,-167 29-1227 0 0,16-2-2643 0 0,-25 8-2229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8:00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11 8309 0 0,'-7'5'3035'0'0,"3"-3"-1448"0"0,0 0 0 0 0,0 1 1 0 0,0-1-1 0 0,0 1 0 0 0,1 0 1 0 0,-1 1-1 0 0,-4 5 2009 0 0,46-11-1478 0 0,-1-2 0 0 0,49-11 0 0 0,23-2-4826 0 0,-76 15-8774 0 0,-22-1 8360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8:00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0 160 660 0 0,'0'-1'249'0'0,"1"0"0"0"0,-1 1 0 0 0,1-1 0 0 0,-1 1 0 0 0,1-1 0 0 0,0 1 0 0 0,-1 0 0 0 0,1-1 0 0 0,-1 1 0 0 0,1 0 0 0 0,0-1 0 0 0,-1 1 0 0 0,1 0 0 0 0,0 0 0 0 0,-1-1 0 0 0,1 1 1 0 0,0 0-1 0 0,-1 0 0 0 0,1 0 0 0 0,0 0 0 0 0,0 0 0 0 0,-1 0 0 0 0,1 0 0 0 0,0 0 0 0 0,1 1 0 0 0,-1-1-9 0 0,1 1-1 0 0,-1 0 1 0 0,1 0 0 0 0,-1 0 0 0 0,1 0-1 0 0,-1 0 1 0 0,0 0 0 0 0,1 0 0 0 0,-1 0 0 0 0,2 3-1 0 0,2 3 312 0 0,0 1 0 0 0,-1-1 0 0 0,5 11 0 0 0,-8-17-331 0 0,59 135 5259 0 0,12 23-680 0 0,-57-131-3852 0 0,1 0 1 0 0,2-1-1 0 0,30 36 1 0 0,-28-39-336 0 0,-9-10 9 0 0,1 0 1 0 0,0-1 0 0 0,1 0-1 0 0,18 13 1 0 0,-30-25-569 0 0,-1-1 0 0 0,1 1-1 0 0,0-1 1 0 0,-1 0 0 0 0,1 1 0 0 0,0-1 0 0 0,0 0-1 0 0,-1 0 1 0 0,1 1 0 0 0,0-1 0 0 0,0 0 0 0 0,-1 0-1 0 0,1 0 1 0 0,0 0 0 0 0,0 0 0 0 0,-1 0 0 0 0,1 0-1 0 0,0 0 1 0 0,0-1 0 0 0,-1 1 0 0 0,1 0-1 0 0,0 0 1 0 0,0-1 0 0 0,1 0 0 0 0,0 0 17 0 0,-1 0 0 0 0,1-1 1 0 0,0 1-1 0 0,0-1 0 0 0,-1 0 1 0 0,1 1-1 0 0,-1-1 0 0 0,3-3 1 0 0,2-5 50 0 0,-1-1 1 0 0,7-17-1 0 0,-10 23-52 0 0,65-184 267 0 0,-38 101-275 0 0,-17 51-61 0 0,93-308 0 0 0,-105 344-76 0 0,0 0-1 0 0,0 0 1 0 0,0-1 0 0 0,0 1-1 0 0,0 0 1 0 0,1 0 0 0 0,-1 0 0 0 0,0 0-1 0 0,1 0 1 0 0,-1 0 0 0 0,1 0-1 0 0,-1 0 1 0 0,1 1 0 0 0,-1-1-1 0 0,1 0 1 0 0,-1 0 0 0 0,1 0 0 0 0,0 0-1 0 0,0 1 1 0 0,-1-1 0 0 0,1 0-1 0 0,0 0 1 0 0,0 1 0 0 0,1-1-1 0 0,10 5-1656 0 0,0 0 0 0 0,-1 1 0 0 0,1 1-1 0 0,-1 0 1 0 0,12 9 0 0 0,-11-8 268 0 0,21 14-1789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8:00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42 292 0 0,'-17'-12'5197'0'0,"-11"-6"3266"0"0,4 12-6012 0 0,15 5-1875 0 0,-1 1-1 0 0,1 1 1 0 0,-1 0 0 0 0,1 0 0 0 0,0 1 0 0 0,-1 0-1 0 0,1 1 1 0 0,0 0 0 0 0,0 0 0 0 0,1 1 0 0 0,-16 8-1 0 0,11-5-121 0 0,1 1-1 0 0,0 0 0 0 0,1 1 0 0 0,-1 0 1 0 0,2 1-1 0 0,-20 22 0 0 0,27-29-325 0 0,1 0-1 0 0,-1 1 1 0 0,1-1 0 0 0,0 1-1 0 0,0 0 1 0 0,0 0 0 0 0,1-1-1 0 0,-1 1 1 0 0,1 0 0 0 0,0 0-1 0 0,0 1 1 0 0,0-1-1 0 0,0 0 1 0 0,1 0 0 0 0,0 0-1 0 0,0 0 1 0 0,0 1 0 0 0,0-1-1 0 0,1 0 1 0 0,-1 0 0 0 0,1 0-1 0 0,0 0 1 0 0,1 0 0 0 0,-1 0-1 0 0,1 0 1 0 0,-1 0-1 0 0,1 0 1 0 0,0-1 0 0 0,5 7-1 0 0,-2-4 8 0 0,0 0-1 0 0,1 0 1 0 0,0-1-1 0 0,0 0 1 0 0,0 0-1 0 0,0 0 0 0 0,1-1 1 0 0,0 0-1 0 0,0 0 1 0 0,0 0-1 0 0,1-1 1 0 0,-1 0-1 0 0,1-1 1 0 0,15 4-1 0 0,-19-5-122 0 0,1 0 0 0 0,0-1 0 0 0,0 1 0 0 0,0-1 1 0 0,-1 0-1 0 0,1 0 0 0 0,0-1 0 0 0,0 1 0 0 0,0-1 0 0 0,0 0 0 0 0,-1 0 0 0 0,1-1 0 0 0,0 1 1 0 0,-1-1-1 0 0,1 0 0 0 0,-1 0 0 0 0,0-1 0 0 0,0 1 0 0 0,0-1 0 0 0,0 0 0 0 0,0 0 0 0 0,0-1 1 0 0,-1 1-1 0 0,0 0 0 0 0,1-1 0 0 0,-1 0 0 0 0,-1 0 0 0 0,1 0 0 0 0,-1 0 0 0 0,1-1 0 0 0,-1 1 1 0 0,0-1-1 0 0,-1 1 0 0 0,1-1 0 0 0,1-7 0 0 0,-1 4-355 0 0,0 1 0 0 0,-1-1-1 0 0,0 0 1 0 0,0 0 0 0 0,0 1 0 0 0,-1-1-1 0 0,-1 0 1 0 0,1 0 0 0 0,-1 1 0 0 0,0-1-1 0 0,-1 0 1 0 0,0 1 0 0 0,0-1 0 0 0,-1 1-1 0 0,0 0 1 0 0,0 0 0 0 0,0 0 0 0 0,-1 0-1 0 0,0 0 1 0 0,-1 1 0 0 0,1 0 0 0 0,-1 0-1 0 0,-1 0 1 0 0,1 0 0 0 0,-1 1 0 0 0,0 0-1 0 0,0 0 1 0 0,0 1 0 0 0,-1-1 0 0 0,1 1-1 0 0,-1 1 1 0 0,-12-6 0 0 0,14 7-3233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3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0 540 0 0,'-1'1'471'0'0,"0"0"0"0"0,1 1 0 0 0,-1-1 0 0 0,1 0 0 0 0,-1 0 0 0 0,0 0 0 0 0,1 1 0 0 0,0-1 0 0 0,-1 0 0 0 0,1 1 0 0 0,0-1 0 0 0,0 0 0 0 0,0 1 0 0 0,0-1 0 0 0,0 0 0 0 0,0 1 0 0 0,0-1 0 0 0,0 0 0 0 0,0 1 0 0 0,1-1 0 0 0,-1 0 0 0 0,0 0 0 0 0,1 1 0 0 0,-1-1 0 0 0,1 0 0 0 0,1 2 0 0 0,0-1 81 0 0,0 0 1 0 0,0 0-1 0 0,0-1 0 0 0,1 1 1 0 0,-1-1-1 0 0,1 1 0 0 0,-1-1 1 0 0,1 0-1 0 0,-1 0 1 0 0,1 0-1 0 0,0 0 0 0 0,4 1 1 0 0,11 2 1487 0 0,1-1 1 0 0,0-1 0 0 0,36 0-1 0 0,-39-2-1721 0 0,0-1 0 0 0,0-1 1 0 0,0-1-1 0 0,29-8 0 0 0,-43 10-509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8:01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32 616 0 0,'-1'-2'520'0'0,"1"0"0"0"0,-1 0 0 0 0,0 0 0 0 0,1 0 0 0 0,-1 0 0 0 0,0 0 0 0 0,0 0 0 0 0,-1 0 0 0 0,1 0 0 0 0,0 1 0 0 0,-1-1 0 0 0,1 1 0 0 0,-1-1 0 0 0,1 1 0 0 0,-1-1 0 0 0,-2-1 1224 0 0,0 5-554 0 0,-4 3-672 0 0,0 1 0 0 0,0 0 0 0 0,0 1 0 0 0,1-1-1 0 0,0 1 1 0 0,0 1 0 0 0,1-1 0 0 0,0 1 0 0 0,-6 10-1 0 0,-43 83 1526 0 0,44-79-1730 0 0,-22 52 698 0 0,3 1 0 0 0,3 2 0 0 0,3 1-1 0 0,-16 103 1 0 0,-26 322 2698 0 0,65-486-3590 0 0,-4 71 1066 0 0,9 142-1 0 0,3-142-480 0 0,4 0 0 0 0,33 133 0 0 0,-31-175-704 0 0,2-1 0 0 0,26 51 0 0 0,-28-68 0 0 0,1-1 0 0 0,2-1 0 0 0,21 27 0 0 0,-25-38 0 0 0,1-1 0 0 0,0 0 0 0 0,0 0 0 0 0,2-2 0 0 0,30 23 0 0 0,-41-33 0 0 0,0 0 0 0 0,-1 0 0 0 0,1-1 0 0 0,0 1 0 0 0,0-1 0 0 0,6 2 0 0 0,-9-3 0 0 0,1 0 0 0 0,-1 1 0 0 0,0-1 0 0 0,0 0 0 0 0,0 0 0 0 0,0 0 0 0 0,1 0 0 0 0,-1 0 0 0 0,0 0 0 0 0,0-1 0 0 0,0 1 0 0 0,0 0 0 0 0,0 0 0 0 0,0-1 0 0 0,0 1 0 0 0,1-1 0 0 0,-1 1 0 0 0,0-1 0 0 0,0 0 0 0 0,0 1 0 0 0,-1-1 0 0 0,1 0 0 0 0,0 1 0 0 0,0-1 0 0 0,0 0 0 0 0,0 0 0 0 0,0-2 0 0 0,0 1-517 0 0,0 0-1 0 0,-1 0 1 0 0,1-1-1 0 0,-1 1 1 0 0,0 0-1 0 0,0-1 1 0 0,0 1-1 0 0,0 0 1 0 0,0 0 0 0 0,-1-1-1 0 0,1 1 1 0 0,-1 0-1 0 0,1 0 1 0 0,-1 0-1 0 0,0-1 1 0 0,0 1-1 0 0,0 0 1 0 0,0 0-1 0 0,-2-3 1 0 0,0-2-1514 0 0,0 0-1462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8:23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6881 0 0,'1'-15'2765'0'0,"4"-42"4283"0"0,-4 53-6676 0 0,-1 1 0 0 0,1 0 0 0 0,0 0 0 0 0,0 0 0 0 0,0 0 0 0 0,1 0 0 0 0,-1 0 0 0 0,1 0 0 0 0,-1 0 0 0 0,1 0 1 0 0,0 1-1 0 0,0-1 0 0 0,0 1 0 0 0,4-4 0 0 0,-5 6-271 0 0,0 0-1 0 0,0-1 1 0 0,0 1 0 0 0,0 0 0 0 0,0 0 0 0 0,0-1 0 0 0,0 1-1 0 0,0 0 1 0 0,0 0 0 0 0,0 0 0 0 0,0 0 0 0 0,1 1 0 0 0,-1-1-1 0 0,0 0 1 0 0,0 0 0 0 0,0 1 0 0 0,0-1 0 0 0,0 0 0 0 0,0 1 0 0 0,0-1-1 0 0,0 1 1 0 0,0 0 0 0 0,0-1 0 0 0,-1 1 0 0 0,1 0 0 0 0,0-1-1 0 0,0 1 1 0 0,0 0 0 0 0,-1 0 0 0 0,1 0 0 0 0,0-1 0 0 0,0 3 0 0 0,21 29 613 0 0,9 29 213 0 0,-3 1 0 0 0,31 100 0 0 0,-34-88-440 0 0,77 228 1060 0 0,-9 14 40 0 0,-25-30-1527 0 0,-60-235-63 0 0,-2 0 0 0 0,-3 0 0 0 0,-5 90 0 0 0,-3-84 3 0 0,-3 0 0 0 0,-2 0 0 0 0,-20 63 0 0 0,24-98 0 0 0,-2-1 0 0 0,0 1 0 0 0,-2-2 0 0 0,0 1 0 0 0,-1-2 0 0 0,-1 1 0 0 0,-1-1 0 0 0,0-1 0 0 0,-2 0 0 0 0,0-1 0 0 0,-22 19 0 0 0,36-35 0 0 0,-2 1 0 0 0,1 1 0 0 0,-1-1 0 0 0,0 0 0 0 0,0 0 0 0 0,0 0 0 0 0,-1 0 0 0 0,1 0 0 0 0,0-1 0 0 0,-1 0 0 0 0,1 1 0 0 0,-1-1 0 0 0,1 0 0 0 0,-1-1 0 0 0,1 1 0 0 0,-1-1 0 0 0,0 1 0 0 0,1-1 0 0 0,-1 0 0 0 0,-4-1 0 0 0,6 1-203 0 0,-1-1 0 0 0,1 0-1 0 0,0 1 1 0 0,0-1 0 0 0,-1 0 0 0 0,1 0 0 0 0,0 0 0 0 0,0 0-1 0 0,0 0 1 0 0,0-1 0 0 0,0 1 0 0 0,1-1 0 0 0,-1 1 0 0 0,-3-4-1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5:07.5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1,'2'0,"0"1,0-1,0 1,-1 0,1 0,0 0,0 0,0 0,-1 0,1 0,0 1,-1-1,1 1,-1-1,2 3,20 27,-23-30,77 141,-54-95,41 63,-45-82,36 49,-50-70,1-1,0 0,0 0,0-1,0 0,1 0,0 0,12 5,-16-8,0-1,0 0,0 0,0-1,0 1,0-1,0 1,0-1,0 0,0 0,0 0,0-1,0 1,0-1,0 0,0 1,0-1,3-2,-1 0,-1 1,1-1,-1-1,0 1,0-1,0 1,0-1,-1 0,5-8,3-6,-1 0,-1-1,0 0,6-24,1-15,-2-1,11-106,-25 161,0 1,1-1,-1 0,1 1,0-1,0 1,0-1,1 1,-1 0,1-1,0 1,0 0,4-5,-4 6,0 1,0 0,0 0,0 0,0 0,0 0,0 1,0-1,0 1,1-1,-1 1,0 0,0 0,1 0,-1 0,0 0,0 1,0-1,1 0,-1 1,0 0,0 0,3 1,20 8,-1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5:07.9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215 0,'0'3,"0"5,-3 0,-4 2,-1 3,-5 2,-4 2,-2 0,-1 2,0-1,0 1,4 0,1 0,0 0,2-1,1-2,2-2,3-3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5:08.2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 1,'-5'-1,"5"5,3 1,21 29,57 63,-71-86,1 0,1-1,0-1,0 0,1 0,0-1,0-1,1 0,14 5,7-5,-20-6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5:08.6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30,'0'-1,"1"0,-1-1,1 1,0 1,-1-1,1 0,0 0,0 0,0 0,0 0,0 1,0-1,0 0,0 1,0-1,0 1,0-1,0 1,0-1,0 1,0 0,0 0,1 0,-1-1,0 1,3 1,38-4,-37 3,12 0,169-10,-169 9,-1 3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5:09.0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0,'0'3,"0"4,3 1,4 0,4-3,3-1,3-2,1-1,1 2,1 2,-1-2,0 0,-4-1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5:09.6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38,'53'-17,"-2"12,196-10,-232 15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5:10.1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1 135,'0'-1,"-1"0,1 1,0-1,0 0,0 0,0 0,0 0,0 0,0 0,0 0,1 1,-1-1,0 0,0 0,1 0,-1 0,1 1,-1-1,1 0,-1 0,1 1,-1-1,2 0,11 10,11 32,20 72,12 26,-47-121,0-2,1 1,1-1,0-1,23 25,-33-39,-1 0,1-1,0 1,0 0,0 0,0-1,0 1,0 0,0-1,0 1,0-1,0 1,0-1,0 0,0 1,1-1,-1 0,0 0,0 0,0 0,0 0,1 0,-1 0,0 0,1-1,0 0,0 0,0 0,0 0,0 0,0-1,-1 1,1-1,-1 1,1-1,-1 0,1 1,1-4,3-7,0 0,-1 0,6-20,-9 27,11-43,9-64,-18 81,1 0,2 1,1 0,1 0,2 1,20-41,-29 67,-1 0,1-1,0 1,0 0,1 1,-1-1,1 0,-1 1,1-1,0 1,0 0,0 0,0 0,7-3,-8 5,0 0,1 0,-1 0,0 0,1 0,-1 0,0 1,1-1,-1 1,0 0,0 0,0 0,0 0,1 0,-1 0,0 0,-1 1,1-1,0 1,0-1,-1 1,1 0,2 3,11 12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5:10.6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294 55,'-5'-5,"0"1,-1 0,1 1,-1-1,0 1,0 0,-1 1,1-1,0 1,-1 1,1-1,-1 1,0 0,1 0,-1 1,0 0,0 0,1 1,-1 0,-9 2,5-1,1 1,0 0,0 0,0 1,1 1,-1-1,1 2,0-1,0 1,1 0,0 1,-12 12,18-18,0 1,1 0,-1 0,0 0,1 0,0 1,-1-1,1 0,0 1,0-1,0 0,0 1,1-1,-1 1,1-1,-1 1,1 0,0-1,0 1,0-1,0 1,1 0,-1-1,1 1,0-1,-1 1,1-1,0 1,0-1,1 0,-1 0,0 1,1-1,-1 0,1 0,0 0,0-1,0 1,0 0,0-1,0 1,0-1,0 1,1-1,1 1,2 1,-1 0,1-1,0 0,0 1,0-2,0 1,0-1,0 0,0 0,0-1,0 0,1 0,-1 0,0-1,0 0,0 0,0 0,10-5,-12 5,-1-1,1 0,-1-1,0 1,0 0,0-1,0 0,-1 0,1 0,-1 0,1 0,-1 0,0-1,0 1,-1-1,1 1,-1-1,0 0,0 0,0 1,0-1,0 0,-1 0,0 0,0 0,0 0,0 0,-1 0,0 0,0-4,-1 3,0-1,1 1,-2 0,1-1,-1 1,1 0,-2 0,1 1,0-1,-1 1,0-1,0 1,0 0,0 1,-1-1,0 1,1 0,-1 0,0 0,-6-2,-5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4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246 170 116 0 0,'0'0'2659'0'0,"-1"3"-1535"0"0,-7 19 386 0 0,-1 0-1 0 0,-1-1 1 0 0,-15 24 0 0 0,-46 63 2009 0 0,41-64-1789 0 0,13-20-793 0 0,-1 1 1256 0 0,2 1 1 0 0,-20 40-1 0 0,34-54 1806 0 0,12-19-2889 0 0,-3-2-962 0 0,0 1-1 0 0,-1-2 1 0 0,0 1 0 0 0,-1 0-1 0 0,0-1 1 0 0,-1 0 0 0 0,1 0-1 0 0,3-15 1 0 0,-3 8-37 0 0,20-57 212 0 0,-3-1 0 0 0,-3 0 1 0 0,15-150-1 0 0,-31 211-205 0 0,0 18-32 0 0,4 28 43 0 0,-3-13-32 0 0,4 12 18 0 0,2-1 0 0 0,1 0 0 0 0,1-1 0 0 0,1 0 0 0 0,2-1 0 0 0,1 0-1 0 0,1-1 1 0 0,30 36 0 0 0,50 39 218 0 0,-83-89-257 0 0,2 0 0 0 0,0-1-1 0 0,0 0 1 0 0,35 17 0 0 0,-51-29-85 0 0,0-1 1 0 0,0 1-1 0 0,0 0 1 0 0,-1 0 0 0 0,1-1-1 0 0,0 1 1 0 0,0 0-1 0 0,0-1 1 0 0,0 1 0 0 0,0-1-1 0 0,0 1 1 0 0,0 0-1 0 0,0-1 1 0 0,0 1-1 0 0,0 0 1 0 0,0-1 0 0 0,0 1-1 0 0,0 0 1 0 0,0-1-1 0 0,0 1 1 0 0,0 0 0 0 0,0-1-1 0 0,1 1 1 0 0,-1 0-1 0 0,0-1 1 0 0,0 1 0 0 0,0 0-1 0 0,1-1 1 0 0,-1 1-1 0 0,0 0 1 0 0,0 0-1 0 0,1-1 1 0 0,-1 1 0 0 0,0 0-1 0 0,0 0 1 0 0,1-1-1 0 0,-1 1 1 0 0,0 0 0 0 0,1 0-1 0 0,-1 0 1 0 0,0 0-1 0 0,1-1 1 0 0,-1 1 0 0 0,0 0-1 0 0,1 0 1 0 0,-1 0-1 0 0,0 0 1 0 0,1 0-1 0 0,-1 0 1 0 0,0 0 0 0 0,1 0-1 0 0,-1 0 1 0 0,1 0-1 0 0,-1 0 1 0 0,0 0 0 0 0,1 0-1 0 0,-1 1 1 0 0,0-1-1 0 0,1 0 1 0 0,-1 0 0 0 0,0 0-1 0 0,1 0 1 0 0,-1 1-1 0 0,0-1 1 0 0,0 0-1 0 0,1 0 1 0 0,-1 1 0 0 0,0-1-1 0 0,1 1 1 0 0,-12-26-142 0 0,2 16 119 0 0,0 1-1 0 0,0 0 1 0 0,-1 0-1 0 0,0 0 1 0 0,0 2 0 0 0,-1-1-1 0 0,0 1 1 0 0,0 1-1 0 0,-14-6 1 0 0,-13-2-43 0 0,-59-13 0 0 0,54 15 28 0 0,0 2 0 0 0,-1 3 1 0 0,0 1-1 0 0,-53 1 0 0 0,96 4 35 0 0,0 0-84 0 0,0-1 1 0 0,-1 1 0 0 0,1 0 0 0 0,0 0 0 0 0,-1 1-1 0 0,1-1 1 0 0,0 0 0 0 0,-1 0 0 0 0,1 1-1 0 0,0-1 1 0 0,0 1 0 0 0,-1-1 0 0 0,1 1 0 0 0,0-1-1 0 0,0 1 1 0 0,0 0 0 0 0,0-1 0 0 0,0 1-1 0 0,0 0 1 0 0,-2 1 0 0 0,3-1-529 0 0,10 11-1669 0 0,-5-7 975 0 0,0-2 0 0 0,0 1 0 0 0,1-1 1 0 0,-1 0-1 0 0,1 0 0 0 0,10 4 0 0 0,5 1-1627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5:11.0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652 1,'-3'17,"0"-1,-1 1,-1-1,-1 0,0 0,-1 0,-16 27,12-22,-31 57,-3-2,-3-1,-4-3,-3-2,-3-2,-2-4,-4-1,-87 65,142-121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5:11.7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71 393,'-2'11,"0"-1,0 0,-1 1,-1-1,-8 18,0 1,7-15,0 0,-2 0,-10 16,55-116,30-61,-34 67,4 2,53-80,-91 156,1 1,0-1,0 1,0-1,0 1,0-1,0 1,1 0,-1 0,0-1,1 1,-1 0,1 0,-1 0,1 1,-1-1,1 0,0 0,-1 1,1-1,0 1,0 0,-1-1,3 1,-1 1,-1 0,0 0,1 0,-1 1,0-1,0 1,0-1,0 1,-1 0,1-1,0 1,-1 0,1 0,-1 0,1 0,-1 1,1 2,10 19,-1 0,-2 0,9 35,-11-34,1 1,2-1,16 33,-12-33,1 0,1-1,1 0,1-1,1-2,1 1,1-2,34 25,-53-44,0 1,0-1,-1 0,1-1,0 1,0 0,1 0,-1-1,0 1,0-1,0 0,0 0,0 0,0 0,1 0,-1 0,0 0,0-1,4-1,-5 2,-1 0,0 0,1 0,-1-1,1 1,-1 0,0-1,1 1,-1 0,0-1,1 1,-1 0,0-1,0 1,1-1,-1 1,0 0,0-1,0 1,0-1,0 1,1-1,-1 1,0-1,0 1,0-1,0 1,0 0,0-1,-1 0,1-1,-1 1,0-1,0 0,0 1,0-1,0 1,0 0,0-1,-1 1,1 0,0 0,-1-1,-1 0,-13-8,-1 0,0 1,-1 0,0 2,0 0,-1 1,-28-6,6 5,-1 1,-59-1,96 7,-51 2,53-2,0 1,0 0,0-1,0 1,0 1,0-1,0 0,0 1,0-1,0 1,1 0,-1 0,1 0,-4 4,-2 4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55.7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3453 276,'0'0,"1"-1,-1 0,0 1,1-1,-1 0,0 0,1 1,-1-1,0 0,0 0,0 0,0 1,0-1,1 0,-1 0,-1 0,1 1,0-1,0 0,0 0,0 0,-1 1,1-1,0 0,-1 0,1 1,0-1,-1 0,1 1,-1-1,1 0,-1 1,1-1,-1 1,0-1,1 1,-1-1,0 1,1-1,-1 1,-1-1,-36-21,31 18,-33-15,0 1,0 1,-48-11,-130-23,38 18,-1 7,-339-3,399 30,0 6,1 4,0 6,1 5,1 5,-124 47,140-30,-105 62,190-96,-42 24,3 3,-66 55,-93 98,-1 23,202-199,-15 18,-56 45,76-71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56.7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15,'0'-1,"0"0,0 1,1-1,-1 0,0 0,1 1,-1-1,0 0,1 1,-1-1,1 0,-1 1,1-1,0 1,-1-1,1 1,-1-1,1 1,0-1,-1 1,1 0,0-1,0 1,-1 0,1 0,0-1,0 1,-1 0,1 0,0 0,0 0,0 0,-1 0,1 0,0 0,0 1,0-1,0 0,32 10,-26-4,0-1,0 2,-1-1,0 1,0-1,0 2,-1-1,0 1,-1-1,0 1,0 1,0-1,-1 1,-1-1,4 16,-2 6,-1 0,-2 0,-3 42,1 7,0-77,1 0,0 0,1 0,-1 0,0 0,0 0,1 1,-1-1,1 0,0 0,0-1,0 1,0 0,0 0,0 0,0-1,0 1,1 0,-1-1,1 1,-1-1,3 2,-1-2,-1 0,1 0,0 0,0 0,0 0,0-1,0 0,0 1,0-1,0 0,0-1,-1 1,1 0,4-2,11-3,1-1,-1-1,0 0,16-11,-20 11,30-14,22-12,91-57,-145 81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8:59.7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127 0,'-3'1,"1"-1,0 1,0 0,0 0,0 0,0 0,1 0,-1 0,0 0,0 0,1 1,-1-1,1 1,-1-1,1 1,-2 2,-24 34,19-25,1-4,0 0,1 0,0 1,1 0,0 1,0-1,1 1,1 0,0-1,0 2,1-1,1 0,0 0,0 1,1-1,0 0,1 1,5 20,14 60,-17-76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9:00.3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1,'2'7,"0"0,1 0,0 0,0 0,0 0,1-1,0 1,0-1,1 0,-1 0,1-1,10 9,0 3,6 10,24 42,-31-45,1-1,1-1,20 22,-33-41,0 0,0 0,0-1,0 1,1-1,-1 0,0 0,1 0,0 0,-1-1,1 1,0-1,0 0,0 0,0-1,0 1,8-1,-6 0,1-1,-1-1,0 1,1-1,-1 0,0-1,0 1,0-1,-1 0,7-5,11-9,-2-1,0-2,-1 1,19-26,-29 33,74-84,-72 85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28.1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88 1628,'2'-102,"-5"-111,-5 144,3 36,0-49,4 52,-1 0,-8-43,6 40,1 0,3-42,0 43,0 0,-9-53,5 54,1 0,1-36,2 36,-1 0,-7-36,-13-47,21 113,0 0,0 0,0 0,0 0,0 0,1 0,-1 1,0-1,1 0,-1 0,1 0,-1 0,1 0,-1 1,1-1,0 0,-1 0,1 1,0-1,0 1,-1-1,1 0,0 1,0-1,0 1,0 0,0-1,0 1,-1 0,1 0,0-1,0 1,0 0,0 0,0 0,0 0,0 0,1 1,53 3,-31-1,495-1,-271-3,22-18,1143 19,-1347 9,-50-6,0 0,1-1,20 0,-33-2,1-1,-1 1,0-1,0 0,0 0,0 0,0 0,0-1,0 1,0-1,-1 0,1 0,-1-1,1 1,-1-1,0 1,5-6,-5 2,0-1,0 1,-1-1,1 0,-1 1,-1-1,1 0,-1 0,-1 0,1-1,-2-10,6-30,-4 43,8-31,-9 35,0 0,0 0,1 0,-1 0,0 0,1 0,-1 0,1 0,0 0,-1 0,1 0,0 0,-1 0,1 0,0 1,0-1,0 0,0 0,0 1,-1-1,1 1,1-1,-1 1,1-1,0 1,-1 1,0 0,0-1,0 1,0 0,0 0,0 0,-1 0,1 0,0 0,0 0,0 0,-1 0,1 0,-1 0,1 0,-1 0,1 1,-1-1,1 2,8 33,-7-29,4 14,24 77,-27-89,1 0,0 0,1-1,0 0,0 0,1 0,0 0,10 8,-15-15,0 0,0 0,1 0,-1 0,1 0,-1-1,1 1,-1-1,1 1,-1-1,1 1,-1-1,1 0,0 0,-1 0,1 0,-1 0,1 0,0 0,-1-1,1 1,-1 0,1-1,-1 1,1-1,-1 0,1 0,-1 1,0-1,1 0,-1 0,0 0,0 0,0-1,0 1,1 0,-2 0,1-1,1-1,7-9,0 0,-1-1,8-18,-7 14,125-222,-133 238,-1 0,0 0,0 1,1-1,-1 0,1 0,-1 0,1 1,-1-1,1 0,-1 0,1 1,0-1,-1 0,1 1,0-1,-1 1,1-1,0 1,0 0,0-1,0 1,-1 0,1-1,0 1,2 0,-2 0,0 1,0 0,-1-1,1 1,0 0,0 0,0-1,0 1,-1 0,1 0,0 0,-1 0,1 0,-1 0,1 0,-1 1,1 1,13 64,-12-56,4 26,-3-18,0 0,1-1,1 1,13 31,-17-49,-1 0,1 0,-1 1,1-1,0 0,0 0,-1 0,1 0,0 0,0 0,0 0,0 0,0 0,0-1,0 1,1 0,-1-1,0 1,0 0,0-1,1 0,-1 1,0-1,1 0,-1 1,0-1,1 0,-1 0,0 0,1 0,-1-1,0 1,1 0,-1 0,0-1,1 1,-1-1,0 1,0-1,0 0,1 1,-1-1,0 0,0 0,0 0,0 0,1-1,8-7,0-1,-1-1,15-20,-11 13,-4 6,-6 8,-1-1,2 1,-1 0,0 0,1 0,0 0,0 1,0-1,0 1,1 0,8-5,-12 9,-1-1,1 1,-1-1,1 0,-1 1,1-1,-1 1,0-1,1 1,-1-1,0 1,1-1,-1 1,0 0,0-1,1 1,-1-1,0 1,0 0,0-1,0 1,0 0,0-1,0 1,0-1,0 1,0 0,0-1,0 1,0 0,-1 0,-5 32,4-22,1-1,-1 3,1 0,0 0,1 0,2 23,-2-34,0 1,1-1,-1 1,1-1,0 0,0 1,0-1,0 0,0 1,0-1,1 0,-1 0,1 0,0 0,-1 0,1-1,0 1,0 0,0-1,0 1,0-1,1 0,-1 0,0 0,0 0,1 0,-1 0,1-1,-1 1,5 0,76 3,98-7,-36 0,242 17,124-7,-288-10,-165 4,86 12,-134-12,0-1,0 0,0-1,0 0,16-4,8 0,-18 3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30.3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15,'-1'-1,"1"1,0-1,0 1,0-1,0 1,0-1,0 1,0-1,0 1,0-1,0 1,0-1,0 1,0-1,0 1,0-1,0 1,1-1,-1 1,0-1,0 1,0 0,1-1,-1 1,0-1,1 1,-1 0,0-1,1 1,0-1,9 13,5 24,-9-3,2 47,-1-4,0-4,-7 138,-3-88,17 111,-11-207,0 96,-4-85,2 1,9 59,-6-68,1 51,-4-51,7 53,5 19,-11-69,12 56,-1-24,6 93,-18-88,-2-53,1 0,1 0,0 0,6 28,-5-31,0 0,-1 0,0 1,-2-1,1 0,-5 24,1 0,2-22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35.0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2,'35'-1,"-7"0,-1 2,0 0,48 10,-47-7,-1 0,46 0,19 2,-6 1,131-5,-103-4,-99 2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35.7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1,'17'2,"1"0,-1 2,0 0,0 1,29 13,-12-5,-27-11,0 1,0-1,0 1,0 1,-1-1,1 1,10 9,-16-12,-1 0,1 0,0 0,0 0,0 0,-1 0,1 0,-1 1,1-1,-1 0,1 0,-1 1,0-1,1 0,-1 1,0-1,0 0,0 3,-1-1,0 0,0-1,0 1,0 0,0-1,0 1,-1-1,1 0,-1 1,0-1,1 0,-4 3,-156 171,151-166,1 1,0 0,-11 18,15-19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4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23 296 0 0,'-3'-2'1048'0'0,"0"0"-1"0"0,0 0 1 0 0,0 0-1 0 0,0 0 1 0 0,0 0-1 0 0,-1 0 1 0 0,1 1-1 0 0,-1 0 1 0 0,-4-2-1 0 0,2 2-129 0 0,1 0 0 0 0,0 0 1 0 0,-1 1-1 0 0,1-1 0 0 0,-1 1 0 0 0,-6 1 0 0 0,7 0-394 0 0,0-1-1 0 0,1 1 1 0 0,-1 0-1 0 0,0 0 0 0 0,1 1 1 0 0,-1 0-1 0 0,1-1 1 0 0,-1 2-1 0 0,1-1 0 0 0,0 0 1 0 0,0 1-1 0 0,0 0 1 0 0,0 0-1 0 0,0 0 1 0 0,-6 7-1 0 0,10-9-457 0 0,-1-1 1 0 0,0 1-1 0 0,1-1 1 0 0,-1 1-1 0 0,1-1 0 0 0,0 1 1 0 0,-1 0-1 0 0,1-1 1 0 0,0 1-1 0 0,-1 0 1 0 0,1-1-1 0 0,0 1 0 0 0,-1 0 1 0 0,1 0-1 0 0,0-1 1 0 0,0 1-1 0 0,0 0 0 0 0,0 0 1 0 0,0-1-1 0 0,0 1 1 0 0,0 0-1 0 0,0 0 0 0 0,0-1 1 0 0,0 1-1 0 0,0 0 1 0 0,1 0-1 0 0,-1-1 0 0 0,0 1 1 0 0,0 0-1 0 0,1-1 1 0 0,-1 1-1 0 0,1 0 1 0 0,-1-1-1 0 0,0 1 0 0 0,1-1 1 0 0,-1 1-1 0 0,1 0 1 0 0,-1-1-1 0 0,1 1 0 0 0,0-1 1 0 0,-1 1-1 0 0,1-1 1 0 0,-1 0-1 0 0,1 1 0 0 0,0-1 1 0 0,-1 0-1 0 0,1 1 1 0 0,0-1-1 0 0,0 0 0 0 0,2 1-79 0 0,0 0 0 0 0,0 0 0 0 0,0 0 0 0 0,0-1 0 0 0,0 0 0 0 0,0 1 0 0 0,0-1 0 0 0,1 0 0 0 0,-1 0 0 0 0,0-1 0 0 0,4 0 0 0 0,-6 1 7 0 0,-1 0 0 0 0,1 0 0 0 0,0 0 0 0 0,0-1 0 0 0,-1 1 0 0 0,1 0 0 0 0,0-1 0 0 0,-1 1 0 0 0,1 0 0 0 0,0-1 0 0 0,-1 1 0 0 0,1-1 0 0 0,0 1 0 0 0,-1-1 1 0 0,1 1-1 0 0,-1-1 0 0 0,1 1 0 0 0,-1-1 0 0 0,1 0 0 0 0,-1 1 0 0 0,0-1 0 0 0,1 0 0 0 0,-1 1 0 0 0,0-1 0 0 0,1 0 0 0 0,-1 1 0 0 0,0-1 0 0 0,0 0 0 0 0,0 0 0 0 0,1 1 0 0 0,-1-1 0 0 0,0 0 0 0 0,0 0 0 0 0,0 0 0 0 0,-1-1 0 0 0,1 1 2 0 0,-1 0 0 0 0,1 0 0 0 0,-1-1 0 0 0,1 1 1 0 0,-1 0-1 0 0,0 0 0 0 0,0 0 0 0 0,1 0 0 0 0,-1 0 0 0 0,0 0 0 0 0,0 0 1 0 0,0 0-1 0 0,0 0 0 0 0,0 1 0 0 0,0-1 0 0 0,-1 0 0 0 0,1 1 0 0 0,0-1 1 0 0,0 0-1 0 0,0 1 0 0 0,-1 0 0 0 0,0-1 0 0 0,-25-4-717 0 0,10 8-2915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42.3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19,'74'2,"111"-4,-93-15,-77 16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42.8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1,'-19'185,"19"-156,-1-6,2 0,0 1,1-1,7 27,-6-37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43.2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1,'1'1,"-1"0,1 1,-1-1,1 0,0 0,0 0,0 0,0 0,0 0,0 0,0 0,0 0,0-1,0 1,0 0,0-1,1 1,-1-1,0 1,0-1,1 1,-1-1,0 0,1 0,-1 0,0 0,1 0,-1 0,2 0,57 0,-45 0,110-10,10 0,-119 11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43.7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193 0,'-3'0,"-1"4,-4 0,1 3,-2 0,0 2,-1 0,-3 1,-1-1,1 1,0-1,-1 1,-1 2,-2 2,0-1,2 0,4-2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44.1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1,'3'0,"1"3,3 1,4 3,2 3,3 4,2 2,0-2,1 0,0 1,0-2,0 0,0-3,-1 1,1-2,-1-3,-3 1,-4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50.9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5,'1'-1,"-1"1,1-1,1 1,-1-1,0 1,0-1,0 1,0 0,0 0,0 0,0-1,0 1,1 0,-1 0,0 1,0-1,0 0,0 0,2 1,27 4,33 8,80 7,4-4,-67-6,115 2,-179-12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51.6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1,'71'29,"-32"-18,34 12,-67-21,0 0,-1 1,1 0,-1 0,1 0,-1 1,0 0,-1 0,5 4,-8-6,0-1,0 0,0 1,0-1,-1 1,1 0,-1-1,1 1,-1-1,0 1,1 0,-1-1,0 1,0 0,0 0,0-1,-1 1,1 0,0-1,-1 1,1-1,-1 1,0 0,1-1,-1 1,0-1,0 0,0 1,0-1,0 0,-2 3,-6 5,0 1,-1-2,-13 11,6-6,-128 113,136-120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52.7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1,'90'18,"-58"-18,0-1,42-7,-63 7,-10 0,1 1,-1 0,0 0,0 0,0 0,0 0,0 0,0 1,0-1,0 0,0 1,0-1,0 0,0 1,0-1,0 1,0-1,0 1,0 0,0-1,-1 1,1 0,0 0,0 0,-1-1,1 1,-1 0,1 0,-1 0,1 0,-1 0,1 0,-1 0,0 0,1 0,-1 0,0 0,0 0,0 1,0-1,0 1,-7 60,2-31,3 15,2 1,2-1,9 56,-10-100,-1 0,1 0,-1 0,0-1,0 1,0 0,0 0,0 0,0 0,0 0,0-1,-1 1,1 0,-1 0,1 0,-1-1,0 1,0 0,0-1,0 1,0 0,0-1,0 0,0 1,0-1,-1 1,1-1,-1 0,1 0,-1 0,1 0,-1 0,0 0,1-1,-1 1,0 0,0-1,0 1,-2-1,-9 2,0-1,0 0,0-2,-24-2,3 1,21 1,0 0,0-1,0 0,-20-7,115 5,-44 4,-14 1,0 0,0-2,0-1,38-8,-49 7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53.1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238 0,'-21'8,"-18"15,-13 18,29-21,-2-2,-39 24,50-35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53.4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1,'5'2,"-1"1,1 0,0 0,-1 0,1 0,-1 1,0-1,4 6,2 0,18 17,28 31,-35-33,1-2,38 30,-46-41,-3-1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4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82 424 0 0,'4'-3'10807'0'0,"1"10"-11714"0"0,14 24 3258 0 0,-1 1 0 0 0,21 51-1 0 0,7 15 799 0 0,-22-54-1279 0 0,2-1 1 0 0,1-1-1 0 0,44 49 1 0 0,-56-78-572 0 0,-14-13-1245 0 0,-1 0 1 0 0,1 0-1 0 0,-1 0 1 0 0,1 1-1 0 0,-1-1 1 0 0,1 0-1 0 0,-1 0 1 0 0,1 0-1 0 0,-1 0 1 0 0,1 0-1 0 0,-1 0 1 0 0,1 0-1 0 0,-1-1 1 0 0,0 1-1 0 0,1 0 1 0 0,-1 0-1 0 0,1 0 1 0 0,-1 0-1 0 0,1 0 1 0 0,-1-1-1 0 0,1 1 1 0 0,0-1-1 0 0,1-1 35 0 0,-1 0-1 0 0,1-1 0 0 0,0 1 1 0 0,-1-1-1 0 0,0 1 1 0 0,1-1-1 0 0,-1 0 0 0 0,0 0 1 0 0,0 0-1 0 0,0-3 1 0 0,20-76 294 0 0,11-98 0 0 0,6-28 86 0 0,-37 202-490 0 0,0 2-63 0 0,-1 1 0 0 0,1-1 0 0 0,0 0-1 0 0,0 0 1 0 0,1 0 0 0 0,-1 1 0 0 0,1-1 0 0 0,0 1-1 0 0,0-1 1 0 0,0 1 0 0 0,0 0 0 0 0,4-4 0 0 0,-5 6-67 0 0,0 1 0 0 0,-1 0 0 0 0,1-1 0 0 0,0 1 0 0 0,0 0 0 0 0,0 0 0 0 0,0 0 0 0 0,0 0 0 0 0,0 0 1 0 0,0 0-1 0 0,-1 0 0 0 0,1 0 0 0 0,0 0 0 0 0,0 0 0 0 0,0 0 0 0 0,0 0 0 0 0,0 1 0 0 0,0-1 0 0 0,0 0 0 0 0,-1 1 1 0 0,1-1-1 0 0,0 0 0 0 0,1 2 0 0 0,19 13-3717 0 0,-16-12 1798 0 0,8 9-1614 0 0,2 1 529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58.2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79,'3'1,"-1"0,1 0,-1 0,1 0,-1 1,0-1,0 1,1-1,-1 1,0 0,0 0,0 0,-1 0,1 0,0 0,2 5,23 40,-2 24,-23-60,1 0,0-1,0 1,1-1,1 0,0 0,0-1,1 1,0-1,1 0,8 8,-15-16,1 0,0-1,1 1,-1 0,0-1,0 1,0 0,0-1,0 1,1-1,-1 0,0 0,0 1,1-1,-1 0,0 0,0 0,1 0,-1 0,0 0,1-1,-1 1,0 0,0-1,0 1,1-1,-1 1,0-1,0 1,0-1,0 0,0 0,0 1,0-1,0 0,0 0,0 0,-1 0,1 0,0 0,-1 0,1 0,0-1,0-1,4-8,0 0,-1 0,6-22,-7 21,9-30,-1 3,16-40,-23 70,0 0,0 1,1-1,0 1,1 0,-1 0,1 1,1-1,14-11,-8 11,-2 5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58.8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153 4,'3'-3,"-2"2,-1 5,-4 1,-1 3,-3 0,0 2,-1-1,0 2,-2 1,-1 2,-2 2,-2 2,1 0,2-3,1 0,1-3,1-4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0:59.2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0,'4'1,"1"0,-1 0,0 0,0 0,0 1,0 0,0 0,-1 0,1 0,0 0,-1 1,4 3,43 40,-40-36,14 13,2-1,0-1,35 21,-50-36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1:02.9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98,'0'-1,"0"1,0 0,0-1,0 1,0 0,0 0,0-1,0 1,0 0,0 0,0-1,0 1,0 0,0 0,1-1,-1 1,0 0,0 0,0-1,0 1,0 0,0 0,1-1,-1 1,0 0,0 0,0 0,1 0,-1-1,0 1,0 0,0 0,1 0,-1 0,0 0,0 0,1 0,-1-1,0 1,1 0,11 6,9 15,-11-3,0 0,-1 1,-1 0,-1 1,-1-1,-1 1,5 28,-7-27,2 1,1-1,0 0,1 0,2-1,13 25,-21-43,1 1,-1-1,1 0,0 1,0-1,0 0,0 0,0 0,0-1,0 1,0 0,1-1,-1 0,1 1,-1-1,5 1,-5-2,0 1,0-1,0 0,0 0,0-1,0 1,1 0,-1-1,0 1,0-1,0 1,-1-1,1 0,0 0,0 0,0 0,2-2,2-3,-1 1,1-1,-1 0,0 0,0-1,-1 0,0 1,0-1,5-15,48-155,7-17,-51 167,-12 26,-1 0,1 0,-1 0,1 1,0-1,-1 0,1 0,0 1,-1-1,1 0,0 1,0-1,0 0,0 1,0 0,-1-1,1 1,0-1,0 1,0 0,0 0,0-1,0 1,0 0,0 0,2 0,3 4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1:03.6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215 77,'-1'-2,"1"0,-1 0,0 0,1 0,-1 0,0 0,0 0,-1 0,1 0,0 0,-1 1,1-1,-1 0,1 1,-1-1,0 1,0 0,1 0,-1-1,0 1,0 0,0 1,-3-2,-50-14,50 16,0 0,0 0,0 1,1-1,-1 1,0 0,0 1,0-1,1 1,-1 0,0 0,1 0,0 1,0-1,-1 1,1 0,1 0,-1 1,0-1,-3 6,4-6,1 0,-1 1,1-1,-1 1,1-1,0 1,1 0,-1 0,1 0,-1 0,1 0,0 1,1-1,-1 0,1 0,0 1,0-1,0 0,0 0,1 1,0-1,0 0,3 8,-1-6,0 1,1-1,0 0,0-1,0 1,1-1,0 0,0 0,0 0,1 0,-1-1,1 0,0 0,0-1,1 0,-1 0,1 0,-1-1,13 3,-13-4,-1 0,1-1,0 0,-1 0,1 0,-1 0,1-1,0 0,-1 0,0-1,1 1,-1-1,0 0,0-1,0 1,0-1,0 0,0 0,-1-1,0 1,0-1,0 0,0 0,0-1,4-6,-5 7,0-1,0 1,0-1,-1 0,0 0,0 0,0 0,-1 0,1 0,-1 0,0 0,-1-1,1 1,-1 0,-1-9,0 9,0 1,-1-1,0 1,0-1,0 1,0 0,0 0,-1 0,0 0,0 0,0 0,0 1,-1 0,1-1,-1 1,0 1,-7-5,2 1,0 1,0 0,0 0,-1 1,0 0,0 1,0 0,0 1,0 0,-1 0,1 1,-1 1,1 0,-1 0,-18 3,17 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1:10.2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60 0,'18'129,"-18"270,-19-211,8-51,6-86,-11 82,6-87,-5 38,14-77,1-1,0 1,0 0,1 0,-1 0,1 0,1 0,-1 0,5 9,-4-13,0-1,0 1,1 0,-1-1,1 0,-1 0,1 0,0 0,0 0,0 0,0-1,0 1,0-1,0 0,0 0,1 0,-1 0,4 0,68 8,-67-9,89 4,50 4,101 13,-173-15,78-5,-82-2,99 11,-85-3,146-6,3-1,-130 8,104 2,18-12,300 4,-404 7,72 1,962-11,-988 10,6 1,93 2,-152-5,-21 2,-61-4,1-2,0-2,44-2,-65-4,-13 5,0 0,0-1,0 1,1 0,-1-1,0 1,0 0,0-1,0 1,0 0,0-1,0 1,0 0,-1 0,1-1,0 1,0 0,0-1,0 1,0 0,0 0,-1-1,1 1,0 0,0 0,0-1,-1 1,1 0,0 0,0 0,-1-1,1 1,0 0,0 0,-1 0,1 0,-1-1,-10-6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1:12.1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26,'94'-18,"176"11,2 9,-104 3,1127-5,-757 19,9-6,-103 6,-124-13,57 3,380 17,-741-26,-1 1,1 0,0 1,19 6,-31-8,-1 1,1 0,-1 0,1 0,-1 1,0-1,0 1,0 0,0 0,0 0,0 0,0 0,-1 1,1-1,-1 1,1 0,-1 0,0 0,0 0,-1 0,1 0,0 0,-1 1,2 4,5 41,21 162,-21-144,-4-44,-1 0,-2 0,0 1,-1-1,-1 0,-5 29,1-30,2 1,1 0,0 0,2 0,1 0,0 0,9 38,-9-45,0 0,-1 1,-1-1,0 0,-5 23,0 6,-1 13,1-11,1 51,4-77,-1 0,-1 0,-12 39,5-19,7-25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2:53.5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0 372,'2'0,"0"1,0-1,0 1,0 0,0 0,-1 0,1 0,0 0,0 0,-1 0,1 1,-1-1,1 1,-1-1,0 1,1 0,0 2,22 36,-20-33,17 37,-2 0,-2 1,13 53,-16-50,1 0,36 72,-51-118,1 0,0-1,0 1,-1 0,1-1,0 1,0-1,1 1,-1-1,0 0,0 1,1-1,-1 0,1 0,-1 0,1 0,-1 0,1 0,0 0,-1-1,1 1,2 0,-3-1,1-1,-1 1,1-1,-1 1,1-1,-1 1,1-1,-1 0,1 0,-1 0,0 0,1 0,-1 0,0 0,0 0,0-1,0 1,0 0,1-3,7-10,-2-1,0 0,9-29,-11 30,86-270,-60 174,5 1,61-126,-92 225,-3 5,0-1,1 1,0 0,0 0,0 1,1-1,7-8,-11 13,1 1,-1-1,0 0,1 0,-1 0,1 0,-1 0,0 1,1-1,-1 0,0 0,1 0,-1 1,0-1,1 0,-1 1,0-1,0 0,1 1,-1-1,0 0,0 1,0-1,0 0,1 1,-1-1,0 0,0 1,0-1,0 1,0-1,0 0,0 1,0-1,0 1,0-1,0 0,0 1,0-1,-1 1,2 20,-1-20,0 14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2:54.3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141 52,'0'-2,"0"0,0 0,0 0,0 0,-1 0,1 0,0 0,-1 0,0 0,1 0,-1 0,0 0,0 1,0-1,0 0,0 1,-1-1,1 0,0 1,-1-1,1 1,-1 0,1-1,-1 1,0 0,0 0,1 0,-1 0,0 1,0-1,0 0,0 1,0-1,0 1,0 0,-3-1,1 1,1 1,-1-1,1 0,-1 1,1 0,-1-1,1 1,-1 1,1-1,0 0,0 1,0 0,0 0,0 0,0 0,0 0,1 0,-1 1,1-1,-4 6,2-3,1 1,0-1,1 1,-1 0,1 0,0 0,1 0,-1 0,1 0,0 0,1 1,0-1,0 0,0 0,0 1,1-1,0 0,1 0,-1 0,1 0,1 0,-1 0,1 0,0-1,0 1,0-1,1 0,0 0,0 0,0 0,0-1,1 0,0 0,0 0,0 0,0-1,1 0,10 5,-12-7,0 1,0-1,0 1,1-1,-1 0,0-1,1 1,-1-1,1 0,-1 0,1 0,-1-1,0 1,1-1,-1 0,0-1,0 1,1-1,-1 1,0-1,0 0,-1-1,1 1,6-6,-7 5,-1 0,1 0,-1 0,0 0,0-1,0 1,0-1,0 1,-1-1,0 0,0 1,0-1,0 0,0 0,-1 0,0 0,1 0,-2 0,1 0,0 0,-1 1,0-1,1 0,-2 0,1 0,0 1,-1-1,-2-4,1 2,1 0,-2 0,1 1,-1-1,1 1,-1 0,-1 0,1 0,-1 1,0 0,0 0,0 0,0 0,-1 1,0-1,1 2,-1-1,-12-3,5 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2:55.2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266 24,'-40'-22,"37"21,-1 1,0-1,0 1,1 0,-1 0,0 1,0-1,1 1,-1 0,0 0,1 0,-1 1,1-1,0 1,-6 3,2 0,1 0,-1 0,1 1,0 0,1 0,-9 12,0 3,2 0,1 1,-16 42,15-27,2 1,2 0,1 0,2 1,1-1,3 1,1 0,5 39,7 19,48 188,-40-221,2-1,3-1,3-1,3-1,67 98,-87-143,0 0,2 0,0-1,0-1,25 19,-37-31,0-1,0 1,0-1,0 0,-1 1,1-1,0 0,0 1,0-1,0 0,0 0,0 0,0 0,0 0,0 0,0 0,0 0,0 0,0 0,1-1,8-3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0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27 272 308 0 0,'-26'-13'10678'0'0,"32"11"-10366"0"0,-1 0-1 0 0,1 1 1 0 0,0 0 0 0 0,0 0 0 0 0,0 0 0 0 0,0 1 0 0 0,0-1 0 0 0,8 2 0 0 0,57 6 988 0 0,-47-3-920 0 0,82 10 1950 0 0,142 37 0 0 0,-230-46-1893 0 0,-11-2-3 0 0,1-1-1 0 0,-1 0 1 0 0,0 0-1 0 0,1-1 0 0 0,-1 0 1 0 0,1 0-1 0 0,-1-1 1 0 0,10-1-1 0 0,-15 1-383 0 0,-1-1-1 0 0,0 1 1 0 0,0-1 0 0 0,0 1 0 0 0,0-1-1 0 0,0 0 1 0 0,0 0 0 0 0,0 1 0 0 0,0-1-1 0 0,-1 0 1 0 0,1 0 0 0 0,0 0 0 0 0,0 0-1 0 0,-1 0 1 0 0,1 0 0 0 0,0 0-1 0 0,-1 0 1 0 0,1 0 0 0 0,-1 0 0 0 0,1-1-1 0 0,-1 1 1 0 0,0 0 0 0 0,0 0 0 0 0,1 0-1 0 0,-1-1 1 0 0,0 1 0 0 0,0 0 0 0 0,0-2-1 0 0,-3-37 344 0 0,3 33-343 0 0,-23-118 276 0 0,13 81-261 0 0,-5-54 1 0 0,58 214 57 0 0,-36-96-25 0 0,1 0-1 0 0,1 0 0 0 0,1-1 1 0 0,1 0-1 0 0,1-1 1 0 0,0 0-1 0 0,1-1 0 0 0,16 15 1 0 0,-27-30-62 0 0,-1 0 1 0 0,1-1 0 0 0,0 0 0 0 0,0 1 0 0 0,0-1 0 0 0,0 0 0 0 0,0 0 0 0 0,0 0 0 0 0,0 0 0 0 0,0 0 0 0 0,0-1 0 0 0,0 1-1 0 0,0-1 1 0 0,1 1 0 0 0,-1-1 0 0 0,0 0 0 0 0,0 0 0 0 0,1 0 0 0 0,-1 0 0 0 0,3 0 0 0 0,-2-1-2 0 0,1 0 0 0 0,0-1 0 0 0,0 1 1 0 0,-1-1-1 0 0,1 0 0 0 0,0 0 0 0 0,-1 0 1 0 0,0 0-1 0 0,1 0 0 0 0,3-5 0 0 0,5-5 28 0 0,-1 0 0 0 0,0-1 0 0 0,-1-1 0 0 0,10-17-1 0 0,49-78 203 0 0,-69 109-262 0 0,0 0-1 0 0,0-1 0 0 0,0 1 1 0 0,0 0-1 0 0,0 0 1 0 0,0 0-1 0 0,0 0 1 0 0,0 0-1 0 0,0 0 1 0 0,0 0-1 0 0,0 0 1 0 0,0-1-1 0 0,0 1 1 0 0,0 0-1 0 0,0 0 1 0 0,0 0-1 0 0,0 0 1 0 0,0 0-1 0 0,1 0 1 0 0,-1 0-1 0 0,0 0 1 0 0,0 0-1 0 0,0 0 0 0 0,0 0 1 0 0,0 0-1 0 0,0-1 1 0 0,0 1-1 0 0,0 0 1 0 0,1 0-1 0 0,-1 0 1 0 0,0 0-1 0 0,0 0 1 0 0,0 0-1 0 0,0 0 1 0 0,0 0-1 0 0,0 0 1 0 0,0 0-1 0 0,0 0 1 0 0,1 0-1 0 0,-1 0 1 0 0,0 0-1 0 0,0 0 1 0 0,0 0-1 0 0,0 1 0 0 0,0-1 1 0 0,0 0-1 0 0,0 0 1 0 0,1 0-1 0 0,-1 0 1 0 0,0 0-1 0 0,0 0 1 0 0,0 0-1 0 0,0 0 1 0 0,0 0-1 0 0,0 0 1 0 0,0 0-1 0 0,0 1 1 0 0,4 8 120 0 0,-1 13 123 0 0,-1 13 79 0 0,-2-23-203 0 0,0-1 1 0 0,1 1-1 0 0,0-1 0 0 0,1 1 1 0 0,1-1-1 0 0,-1 0 1 0 0,8 18-1 0 0,-8-26-90 0 0,-1-1 0 0 0,1 0 0 0 0,0 0 0 0 0,0 0-1 0 0,0 0 1 0 0,0 0 0 0 0,1 0 0 0 0,-1 0 0 0 0,0-1 0 0 0,1 1 0 0 0,-1-1 0 0 0,1 0 0 0 0,0 0 0 0 0,-1 0 0 0 0,1 0-1 0 0,0 0 1 0 0,-1 0 0 0 0,1-1 0 0 0,0 1 0 0 0,0-1 0 0 0,0 0 0 0 0,3 0 0 0 0,10 0 4 0 0,0-1 0 0 0,30-5 0 0 0,-17 2 5 0 0,368-21 141 0 0,-194 14-154 0 0,106-11-29 0 0,-283 20 27 0 0,107-13 252 0 0,-127 15-278 0 0,0-1-2 0 0,-5 1-84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4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28 440 0 0,'0'0'1021'0'0,"-13"-14"4170"0"0,-2 10-3552 0 0,1 1 1 0 0,-1 0-1 0 0,0 1 0 0 0,0 1 1 0 0,-23 0-1 0 0,1 3 241 0 0,-39 7 1 0 0,68-7-1532 0 0,-41 8 1206 0 0,46-10-1391 0 0,0 1 1 0 0,1 0-1 0 0,-1 0 1 0 0,1 0 0 0 0,-1 1-1 0 0,1-1 1 0 0,-1 1-1 0 0,1-1 1 0 0,0 1 0 0 0,0 0-1 0 0,-1 0 1 0 0,1 0-1 0 0,1 0 1 0 0,-4 3 0 0 0,6-4-103 0 0,0 1 0 0 0,-1-1 0 0 0,1 1 0 0 0,0-1 1 0 0,0 1-1 0 0,-1-1 0 0 0,1 0 0 0 0,0 0 1 0 0,1 1-1 0 0,-1-1 0 0 0,0 0 0 0 0,0 0 0 0 0,0 0 1 0 0,1 0-1 0 0,2 1 0 0 0,35 24 468 0 0,59 28-1 0 0,-69-40-444 0 0,-1 1 0 0 0,-1 1 0 0 0,0 1 0 0 0,-1 2-1 0 0,39 35 1 0 0,-48-32-61 0 0,-16-21-18 0 0,0 1 0 0 0,0-1 0 0 0,-1 0 0 0 0,1 1 0 0 0,0-1 0 0 0,-1 1 0 0 0,1-1 0 0 0,-1 1 0 0 0,1-1 0 0 0,-1 1 0 0 0,0-1 0 0 0,0 1 0 0 0,1 0 0 0 0,-1-1 0 0 0,-1 3-1 0 0,1-2 10 0 0,-1 0 0 0 0,0-1 0 0 0,0 1-1 0 0,0-1 1 0 0,0 1 0 0 0,0-1 0 0 0,0 1-1 0 0,-1-1 1 0 0,1 0 0 0 0,0 1 0 0 0,-1-1-1 0 0,1 0 1 0 0,-1 0 0 0 0,0 0 0 0 0,1 0-1 0 0,-1 0 1 0 0,1-1 0 0 0,-1 1 0 0 0,0 0-1 0 0,0-1 1 0 0,0 1 0 0 0,1-1 0 0 0,-3 0-1 0 0,-46 5 253 0 0,45-5-251 0 0,-53-1-84 0 0,-89-12-1 0 0,93 6-1904 0 0,43 7 53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2:56.0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0 374,'9'-3,"1"0,-1 0,-1-1,1 0,0-1,-1 0,0 0,0-1,10-9,-10 6,0 0,0-1,-1 0,-1 0,1-1,-2 0,1 0,6-22,1-9,8-45,-19 62,-2 21,0 0,0-1,0 1,1 0,0 0,-1 1,1-1,1 0,-1 0,1 0,2-4,-3 8,-1 0,1 0,-1 0,1 0,0 0,-1 0,1 1,-1-1,1 0,-1 1,1-1,-1 0,1 1,-1-1,1 0,-1 1,0-1,1 1,-1-1,0 1,1-1,-1 1,0-1,1 1,-1-1,0 1,0-1,0 1,1 0,-1-1,0 1,0 0,8 21,-4-3,-2 0,0 0,0 25,-2-24,1 0,6 38,-1-28,-5-15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2:56.7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73,'622'-40,"-498"28,-18-7,-92 17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2:57.6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147 155,'-3'2,"0"1,0 0,0 0,0 0,0 0,1 1,-1-1,1 1,0-1,0 1,-2 7,0-4,-21 39,2 0,2 2,-20 68,72-180,99-313,-130 376,0 0,0 0,0 0,0 0,1 0,-1 0,0 0,0 0,1 0,-1 0,1 1,-1-1,1 0,-1 0,1 1,0-1,-1 0,1 0,0 1,-1-1,1 1,0-1,0 1,0-1,-1 1,1-1,0 1,0 0,0-1,0 1,0 0,0 0,1 0,0 1,-1 0,1 0,0 0,-1 1,1-1,-1 1,0-1,1 1,-1 0,0-1,0 1,0 0,0 0,1 2,23 70,-18-45,1 0,2-1,0 0,22 39,-23-52,0-1,1 0,1-1,0 0,1 0,0-2,1 1,0-1,20 12,-26-19,19 13,-25-17,0 1,0-1,-1 1,1-1,0 1,0-1,0 0,-1 0,1 1,0-1,0 0,0 0,0 0,0 0,-1 0,1 0,0 0,0 0,0 0,0-1,0 1,0 0,-1 0,1-1,0 1,1-1,-2 0,0 0,0 0,1 0,-1 0,0 1,0-1,0 0,0 0,-1 0,1 1,0-1,0 0,0 0,-1 0,1 1,0-1,-1 0,1 0,-1 1,1-1,-1 0,1 1,-1-1,1 1,-1-1,0 1,1-1,-1 1,0-1,1 1,-1-1,-1 1,-25-19,26 19,-22-11,-1 1,0 1,-1 1,0 1,0 1,0 1,-47-2,63 4,5-1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2:58.0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0,'0'3,"0"5,0 3,0 3,0 3,0 1,0 1,0 0,0 4,0 0,4 0,0-1,0-1,-1-2,-1 1,-1-2,3-2,1-5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2:58.4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56,'-3'0,"-1"-3,3-1,5-3,5 0,4 0,3 3,2 1,1-2,0 0,0 1,1 1,-1 1,0 1,-4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2:58.9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1 142,'6'0,"1"-1,-1 1,1-1,-1 0,1-1,-1 1,1-1,-1-1,0 1,0-1,0 0,-1 0,1-1,-1 1,1-1,4-5,0-2,0-1,-1 0,0 0,-1-1,12-24,-20 37,0 0,0 0,0 0,0 0,0-1,0 1,0 0,0 0,0 0,0 0,0 0,0 0,1 0,-1 0,0 0,0-1,0 1,0 0,0 0,0 0,0 0,0 0,0 0,0 0,0 0,1 0,-1 0,0 0,0 0,0 0,0 0,0 0,0 0,0 0,1 0,-1 0,0 0,0 0,0 0,0 0,0 0,0 0,0 0,0 0,1 0,-1 0,0 0,0 0,0 0,0 0,0 0,0 0,0 0,0 0,0 0,1 1,-1-1,0 0,0 0,0 0,0 0,0 0,0 0,0 0,0 0,0 1,0-1,0 0,0 0,4 16,2 34,-3-28,24 179,-25-119,-2-82,0 0,0 0,1 0,-1 0,0 0,0 0,0 0,0 0,0 0,0 0,0 0,0 0,1 0,-1 0,0 0,0 0,0 0,0 0,0 0,0 0,0 0,0 0,1 0,-1 0,0 0,0 1,0-1,0 0,0 0,0 0,0 0,0 0,0 0,0 0,0 0,0 0,0 0,1 0,-1 1,0-1,0 0,0 0,0 0,0 0,0 0,0 0,0 0,0 0,0 1,0-1,0 0,0 0,0 0,0 0,0 0,0 0,0 0,-1 0,1 1,0-1,0 0,0 0,0 0,4-3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2:59.4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14,'1'-1,"1"-1,0 1,0-1,0 1,1 0,-1 0,0 0,0 0,0 0,1 1,-1-1,0 1,1-1,-1 1,1 0,-1 0,0 0,1 0,-1 1,1-1,-1 0,0 1,1 0,-1 0,0-1,0 1,0 1,0-1,0 0,3 3,5 2,0 1,-1 1,0 0,14 15,16 27,-2 2,-2 1,-3 2,-2 1,34 91,-49-108,-1 0,-2 1,-2 1,-2-1,5 60,-12-68,-1 1,-1 0,-2 0,-1 0,-2-1,-1 1,-15 42,8-39,-31 63,39-87,-1 0,-1-1,1 0,-2 0,0-1,0 0,-1-1,-20 16,27-23,0 0,-1 0,1-1,-1 1,1-1,-1 0,0 0,1 0,-1 0,0-1,0 1,1-1,-5 0,4-3,4-2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3:31.9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125 255,'-1'8,"-1"1,0 0,-1-1,0 1,0-1,-10 16,1 2,10-22,-18 41,2 1,3 0,-16 73,76-278,-29 78,-4 0,-3 0,-2-102,-7 181,-1 1,1 0,0 0,0 0,0-1,0 1,0 0,0 0,0-1,0 1,0 0,1 0,-1 0,1-1,-1 1,0 0,1 0,0 0,-1 0,1 0,0 0,-1 0,1 0,0 0,1-1,-1 3,1-1,-1 0,0 1,0-1,0 0,1 1,-1 0,0-1,0 1,0 0,0-1,0 1,0 0,0 0,0 0,-1 0,1 0,1 2,37 58,9 24,115 154,-134-206,0-1,2-2,1-1,2-2,37 24,-34-35,-25-19,-12 2,0 0,0 0,0 0,0 0,0 0,0 0,-1 0,1 0,0 0,-1 0,1 0,-1 0,1 0,-1 0,1 0,-1 0,-1-1,-4-7,-1 1,-1 0,1 1,-1 0,-1 0,1 0,-1 1,0 1,0 0,-1 0,1 0,-13-3,-18-5,-70-13,92 22,5 2,0 0,-1 0,1 2,-1 0,-13 1,22 0,0-1,0 1,1 0,-1 0,0 0,1 1,-1-1,1 1,0 0,-1 0,1 1,0-1,0 1,1 0,-1 0,0 1,-3 4,6-7,1 0,-1 0,1 0,0 0,-1 0,1 0,0 0,0 0,-1 0,1 0,0 0,0 0,0 0,1 0,-1 0,0 0,0 0,0 0,1 0,-1 0,0 0,1 0,-1 0,1 0,0 0,-1-1,1 1,-1 0,1 0,0-1,0 1,-1 0,3 0,8 8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3:32.3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 0,'-3'0,"-1"3,3 1,-1 0,0-4,-4-2,0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3:32.8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1,'-1'0,"1"0,-1 0,1-1,-1 1,0 0,1 0,-1 0,1 0,-1 0,0 0,1 0,-1 0,1 0,-1 1,0-1,1 0,-1 0,1 0,-1 1,1-1,-1 0,1 1,-1-1,1 0,-1 1,1-1,-1 1,1-1,0 1,-1-1,1 1,0-1,-1 1,1-1,0 1,-1-1,1 1,0-1,0 1,0 0,0-1,0 1,0-1,0 1,0 0,0-1,0 1,0-1,0 1,0 0,0-1,0 1,1-1,-1 2,4 33,14 67,-5-37,-11-53,3 16,16 53,-17-69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4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2 332 0 0,'-4'0'1016'0'0,"0"-1"1"0"0,1 1-1 0 0,-1 0 0 0 0,0-1 1 0 0,1 2-1 0 0,-1-1 1 0 0,0 0-1 0 0,1 1 0 0 0,-6 1 1 0 0,8-2-580 0 0,-1 0 0 0 0,0 1 1 0 0,1-1-1 0 0,-1 1 0 0 0,1 0 1 0 0,-1-1-1 0 0,1 1 0 0 0,-1 0 1 0 0,1 0-1 0 0,-1 0 0 0 0,1 0 1 0 0,0 0-1 0 0,-1 0 0 0 0,1 0 1 0 0,0 1-1 0 0,0-1 0 0 0,0 0 1 0 0,0 1-1 0 0,0-1 0 0 0,0 0 1 0 0,-1 4-1 0 0,2-5-215 0 0,0 1-1 0 0,0 0 0 0 0,0 0 1 0 0,-1-1-1 0 0,1 1 1 0 0,0 0-1 0 0,0 0 1 0 0,0-1-1 0 0,1 1 0 0 0,-1 0 1 0 0,0-1-1 0 0,0 1 1 0 0,0 0-1 0 0,0 0 1 0 0,1-1-1 0 0,-1 1 0 0 0,0 0 1 0 0,1-1-1 0 0,-1 1 1 0 0,0-1-1 0 0,1 1 1 0 0,-1 0-1 0 0,2 0 0 0 0,-1 0-25 0 0,0 0 0 0 0,0 0-1 0 0,1-1 1 0 0,-1 1 0 0 0,0-1-1 0 0,0 1 1 0 0,1-1 0 0 0,-1 1-1 0 0,0-1 1 0 0,1 0-1 0 0,-1 1 1 0 0,0-1 0 0 0,1 0-1 0 0,-1 0 1 0 0,1 0 0 0 0,1 0-1 0 0,-1-1 158 0 0,0 0 58 0 0,-2 1-399 0 0,0 0-1 0 0,0 0 1 0 0,0 0 0 0 0,0 0 0 0 0,0 0 0 0 0,0 0-1 0 0,1 0 1 0 0,-1 0 0 0 0,0 0 0 0 0,0-1 0 0 0,0 1 0 0 0,0 0-1 0 0,0 0 1 0 0,0 0 0 0 0,0 0 0 0 0,0 0 0 0 0,1 0-1 0 0,-1 0 1 0 0,0 0 0 0 0,0-1 0 0 0,0 1 0 0 0,0 0-1 0 0,0 0 1 0 0,0 0 0 0 0,0 0 0 0 0,0 0 0 0 0,0 0 0 0 0,0-1-1 0 0,0 1 1 0 0,0 0 0 0 0,0 0 0 0 0,0 0 0 0 0,0 0-1 0 0,0 0 1 0 0,0 0 0 0 0,0-1 0 0 0,0 1 0 0 0,0 0-1 0 0,0 0 1 0 0,0 0 0 0 0,0 0 0 0 0,0 0 0 0 0,0 0 0 0 0,0-1-1 0 0,0 1 1 0 0,0 0 0 0 0,0 0 0 0 0,0 0 0 0 0,-1 0-1 0 0,-1-4-57 0 0,-1 1-1 0 0,0 0 0 0 0,0 0 0 0 0,0 0 1 0 0,0 0-1 0 0,0 0 0 0 0,0 1 0 0 0,-6-4 1 0 0,-14-3-2823 0 0,21 9 1954 0 0,0 0 0 0 0,0-1 0 0 0,0 1 0 0 0,0 0 0 0 0,0 0-1 0 0,0 0 1 0 0,0 0 0 0 0,0 1 0 0 0,-2 0 0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3:33.4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0 239,'1'-9,"0"0,1 1,0-1,0 1,0-1,1 1,1 0,0 0,0 0,0 0,1 1,0 0,0 0,1 0,8-7,-3 2,1 1,0 1,1 0,0 1,1 0,0 1,21-8,-23 11,0 1,1 1,-1 1,0-1,1 2,0 0,-1 0,1 1,0 1,23 4,-27-4,-1 1,0 1,-1-1,1 1,0 0,-1 1,1 0,-1 0,0 0,-1 1,1 0,-1 1,0-1,0 1,-1 0,1 1,7 12,-11-16,-1 0,0 0,1 0,-1 1,0-1,0 0,-1 1,1-1,-1 1,0-1,1 1,-2-1,1 1,0-1,-1 0,1 1,-1-1,-1 4,-1 0,0-1,0 0,-1 0,1 0,-1 0,-1-1,1 1,-10 8,5-6,0 0,-1-1,0 0,0-1,0 0,-1-1,0 0,0 0,0-1,-18 4,23-8,0 1,0 0,1 0,-1 1,1 0,-10 3,15-5,0 1,-1-1,1 0,0 0,-1 1,1-1,0 0,-1 1,1-1,0 0,0 1,-1-1,1 1,0-1,0 0,0 1,0-1,0 1,-1-1,1 0,0 1,0-1,0 1,0-1,0 1,0-1,0 0,0 1,1-1,-1 1,0-1,0 1,0 0,23 20,46 25,-3-3,67 56,-122-88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3:34.1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1 217,'11'-5,"-1"0,0-1,0-1,0 1,15-15,-14 9,-1-1,0 0,0 0,-1-2,-1 1,12-29,-1 3,-19 40,0 0,0 0,0-1,0 1,0 0,0 0,0 0,1-1,-1 1,0 0,0 0,0 0,0 0,0 0,0-1,1 1,-1 0,0 0,0 0,0 0,0 0,1 0,-1 0,0 0,0 0,0 0,1 0,-1 0,0 0,0 0,0 0,1 0,-1 0,0 0,0 0,0 0,1 0,-1 0,0 0,0 0,0 0,1 0,-1 0,0 0,0 0,0 1,0-1,0 0,1 0,-1 0,0 0,0 0,0 1,0-1,0 0,0 0,0 0,1 1,-1-1,0 0,0 0,0 0,0 0,0 1,9 24,1 31,17 162,-26-207,-2-3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3:57.7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94,'90'-18,"347"15,-223 5,175 12,254-7,-362-9,11 4,308-5,-312-16,-59 1,-83 0,-83 11,83-4,-108 10,41-8,36 0,-99 9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3:59.3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 3,'0'0,"0"-1,0 1,0 0,0 0,0 0,-1 0,1 0,0-1,0 1,0 0,0 0,-1 0,1 0,0 0,0 0,0 0,-1 0,1 0,0 0,0 0,0 0,-1 0,1 0,0 0,0 0,-1 0,1 0,0 0,0 0,0 0,-1 0,1 0,0 0,0 0,0 0,0 0,-1 1,1-1,0 0,0 0,0 0,0 0,-1 0,1 1,0-1,0 0,0 0,0 1,-5 15,1 19,4-34,0 43,10 83,-4-74,-5-35,0-2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00.0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1 154,'0'-6,"0"0,1-1,0 1,0 0,0 0,1-1,0 1,0 1,0-1,1 0,0 0,0 1,0 0,1-1,0 1,0 1,0-1,1 0,-1 1,1 0,0 0,0 1,1-1,-1 1,1 0,0 1,-1-1,1 1,0 0,0 1,8-2,1 0,-1 1,1 0,0 1,-1 1,1 1,0 0,0 0,-1 2,0 0,1 0,-1 1,20 9,-27-10,-1 0,0 1,0-1,-1 1,1 0,-1 0,0 1,0 0,0 0,-1 0,0 0,0 1,0 0,3 6,-6-9,0 0,0 0,0 0,-1 1,1-1,-1 0,0 1,0-1,0 0,0 1,-1-1,1 0,-1 1,0-1,0 0,0 0,0 0,-1 0,1 0,-1 0,0 0,0 0,0 0,0-1,0 1,0-1,-1 0,0 0,1 0,-4 2,-3 2,-1 0,0 0,0-1,0-1,0 0,-1 0,0-1,-13 3,-30 9,53-15,0 0,-1 0,1 1,0-1,0 0,0 1,0-1,0 0,0 1,0-1,0 1,1 0,-1-1,0 1,0 0,0-1,1 1,-1 0,0 0,1 0,-1 0,0 0,1-1,-1 1,1 0,0 0,-1 0,1 0,0 1,-1-1,1 0,0 0,0 0,0 0,0 0,0 0,0 0,0 0,1 0,-1 0,0 0,1 0,-1 0,0 0,1 0,-1 0,1 0,0 0,-1 0,1 0,0 0,-1-1,1 1,0 0,0 0,1 0,8 8,1 1,0-2,20 12,-13-7,-3-1,0 0,-1 2,-1 0,0 0,17 27,-24-31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00.5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1,'3'0,"4"0,1 3,-1 4,-1 4,-3 4,0 1,1 3,0 0,0 0,-1 0,-1 0,-1 0,-1-3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01.3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1,'2'22,"0"1,2-1,7 27,-5-23,-1-1,2 29,1-6,-4-36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01.7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54,'0'-3,"3"-1,4 0,4 1,4 1,1-3,2 0,1 1,1 1,-1 1,0 0,0 2,-4-3,0-2,-1 1,2 1,-3 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02.7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70 209,'-2'21,"-1"1,0-2,-2 1,-11 30,1-1,-10 57,33-139,2 0,18-39,7-24,-8-11,-17 61,18-48,-28 91,0 1,0 0,1-1,-1 1,1-1,-1 1,1 0,0 0,-1-1,1 1,0 0,0 0,0 0,0 0,0 0,0 0,0 0,0 0,0 0,0 0,1 1,1-2,-2 2,0 1,0-1,0 1,0-1,0 1,0 0,0-1,0 1,0 0,0-1,0 1,-1 0,1 0,0 0,-1 0,1 0,-1 0,1 0,-1 0,1 0,0 1,5 14,-1 0,6 26,-10-37,6 25,30 115,-31-125,1-1,1 1,1-2,1 1,13 18,-23-37,0 1,0 0,1-1,-1 1,0 0,1-1,-1 1,0 0,1-1,-1 1,1-1,-1 1,1-1,0 1,-1-1,1 1,-1-1,1 0,0 1,-1-1,1 0,0 1,0-1,-1 0,1 0,0 0,0 0,-1 0,1 0,0 0,-1 0,1 0,1 0,-1-1,-1 0,0 0,0 0,0 0,1 0,-1 0,0 0,0 0,0 0,0-1,-1 1,1 0,0 0,0 0,-1 0,1 0,0 0,-1 1,1-1,-1 0,1 0,-1 0,0 0,-1-1,-2-4,-2 0,1 1,-1-1,1 1,-2 0,1 1,0 0,-1 0,0 0,-11-4,-78-25,83 29,7 2,0-1,-1 2,1-1,-1 1,1 0,0 0,-1 0,0 1,1 0,-1 1,1-1,-1 1,1 0,0 1,-1 0,1 0,-6 3,4 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03.1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1,'2'0,"-1"1,1 0,-1 0,1 0,-1-1,1 1,-1 0,0 1,0-1,1 0,-1 0,0 1,0-1,0 0,0 1,0-1,-1 1,1-1,0 1,-1 0,1-1,0 3,9 39,-2 13,-2-13,0 61,-6-88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4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85 160 20 0 0,'-2'-4'10427'0'0,"-2"22"-7347"0"0,-3 29-1008 0 0,4-17-701 0 0,-2 7 270 0 0,1 0 1 0 0,3 1 0 0 0,0-1-1 0 0,6 39 1 0 0,-4-69-1221 0 0,0 0 0 0 0,0 1 0 0 0,0-1-1 0 0,-1 0 1 0 0,0 0 0 0 0,-1 0 0 0 0,-2 12 0 0 0,3-18 553 0 0,-2-2-941 0 0,1 0 1 0 0,-1-1-1 0 0,1 1 0 0 0,-1 0 0 0 0,1-1 0 0 0,0 0 0 0 0,0 1 0 0 0,-1-1 0 0 0,1 0 1 0 0,0 0-1 0 0,0 1 0 0 0,1-1 0 0 0,-1 0 0 0 0,0-3 0 0 0,-9-19 68 0 0,2-1 0 0 0,1 0-1 0 0,1 0 1 0 0,1-1 0 0 0,-3-50 0 0 0,8 55-74 0 0,0 1 1 0 0,1-1-1 0 0,2 0 1 0 0,0 1-1 0 0,1-1 1 0 0,1 1 0 0 0,0 0-1 0 0,9-19 1 0 0,-10 32 5 0 0,-1 0-1 0 0,1 0 1 0 0,0 0 0 0 0,0 0-1 0 0,1 1 1 0 0,0 0 0 0 0,0-1 0 0 0,0 2-1 0 0,1-1 1 0 0,0 1 0 0 0,0 0 0 0 0,1 0-1 0 0,-1 0 1 0 0,1 1 0 0 0,0 0 0 0 0,0 1-1 0 0,11-5 1 0 0,-10 6 9 0 0,1-1 0 0 0,0 2 0 0 0,0-1 1 0 0,0 1-1 0 0,0 0 0 0 0,0 1 0 0 0,0 0 0 0 0,0 0 0 0 0,1 1 0 0 0,-1 1 1 0 0,0-1-1 0 0,-1 1 0 0 0,1 1 0 0 0,0-1 0 0 0,8 5 0 0 0,-12-5-32 0 0,0 0 0 0 0,0 1 0 0 0,0-1 0 0 0,-1 1 1 0 0,1 0-1 0 0,-1 1 0 0 0,0-1 0 0 0,1 1 0 0 0,-2-1 0 0 0,1 1 0 0 0,0 0 0 0 0,-1 1 0 0 0,0-1 0 0 0,0 1 0 0 0,4 7 0 0 0,-5-8-13 0 0,-1 0 1 0 0,0 1-1 0 0,0 0 1 0 0,0-1-1 0 0,0 1 0 0 0,-1 0 1 0 0,0-1-1 0 0,0 1 1 0 0,0 0-1 0 0,-1-1 0 0 0,1 1 1 0 0,-1 0-1 0 0,0-1 1 0 0,0 1-1 0 0,-1-1 0 0 0,1 1 1 0 0,-1-1-1 0 0,-4 8 1 0 0,-2 1-21 0 0,-1 1 0 0 0,0-1 1 0 0,0-1-1 0 0,-1 1 0 0 0,-1-2 1 0 0,0 0-1 0 0,-1 0 0 0 0,0-1 0 0 0,-21 14 1 0 0,-9 2-167 0 0,-80 35 0 0 0,121-60 180 0 0,0-1-1 0 0,0 0 0 0 0,0 1 0 0 0,0-1 0 0 0,0 1 0 0 0,0-1 0 0 0,0 1 0 0 0,0-1 0 0 0,0 1 0 0 0,1 0 0 0 0,-1 0 1 0 0,0-1-1 0 0,0 1 0 0 0,1 0 0 0 0,-1 0 0 0 0,0 0 0 0 0,0 1 0 0 0,1-1 11 0 0,1 0-1 0 0,-1 0 1 0 0,1 0 0 0 0,-1 0-1 0 0,1 0 1 0 0,0 0 0 0 0,-1 0-1 0 0,1 0 1 0 0,0 0 0 0 0,0 0 0 0 0,0 0-1 0 0,0-1 1 0 0,0 1 0 0 0,0 0-1 0 0,0-1 1 0 0,0 1 0 0 0,0-1 0 0 0,0 1-1 0 0,0-1 1 0 0,0 1 0 0 0,0-1-1 0 0,0 0 1 0 0,0 1 0 0 0,2-1-1 0 0,2 2 26 0 0,223 86 1237 0 0,-217-84-1254 0 0,-7-2-24 0 0,1 0-1 0 0,0-1 1 0 0,0 1-1 0 0,0-1 1 0 0,0 0-1 0 0,9 0 1 0 0,-12-1-515 0 0,0 1-187 0 0,22 0-2900 0 0,-6 0-5570 0 0,-7-2 5995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03.6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1 115,'0'-4,"1"0,0 1,0-1,0 0,1 0,-1 0,1 1,0-1,0 1,0-1,1 1,-1 0,1 0,0 0,-1 0,1 0,6-3,-1 0,-1 0,2 1,-1 0,0 1,1 0,11-4,-6 4,0 2,0-1,0 2,0 0,0 1,1 0,-1 1,25 5,-32-5,1 0,-1 1,0 0,1 1,-1-1,0 2,0-1,-1 1,1 0,-1 0,0 0,0 1,0 0,0 1,-1-1,0 1,7 10,-11-14,1 0,-1 1,0-1,0 0,0 1,0-1,0 0,0 1,-1-1,1 1,-1-1,1 1,-1 0,0-1,0 1,-1-1,1 1,0-1,-1 1,1-1,-1 1,0-1,0 1,0-1,0 0,0 1,-1-1,1 0,-1 0,1 0,-1 0,-2 2,-5 2,0 0,0 0,-1-1,0 0,0-1,-13 4,-7 4,29-11,0-1,0 0,0 1,1-1,-1 1,0-1,0 1,1-1,-1 1,0-1,1 1,-1 0,0-1,1 1,-1 0,1 0,-1-1,1 1,-1 0,1 0,0 0,-1 0,1-1,0 1,0 0,0 2,0-1,0-1,1 1,-1 0,1 0,0-1,-1 1,1 0,0-1,0 1,0 0,0-1,3 3,5 6,2-1,-1 0,13 8,-11-9,77 57,-78-58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04.0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1,'3'0,"1"3,0 4,2 2,0 1,0 3,-2 2,-2 1,0 2,-2 0,0 1,0 0,0 0,0 0,-1-1,1-2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08.6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3,'15'-2,"-2"2,-5 20,8 146,-11-92,-2-59,1-3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09.0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19,'-3'0,"5"0,5 0,5 0,4-3,1-1,2 0,0 1,1 0,-1 2,0 0,0 1,0 0,-1 0,1 0,-1 1,-3-1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09.4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0,'1'1,"0"0,1 0,-1 0,0 0,0 0,1 1,-1-1,0 0,0 0,0 1,-1-1,1 1,0-1,0 1,-1-1,1 1,-1-1,1 1,-1 2,11 36,-11-37,5 30,-1 0,-2 1,-4 56,0-19,2-56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10.0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1 239,'0'-7,"1"-1,1 0,0 0,0 1,0-1,1 1,0 0,0 0,1 0,0 0,0 0,0 1,1 0,0 0,1 0,11-10,0 2,0 0,1 2,1 0,36-17,-41 23,1 1,0 0,0 1,0 1,0 0,1 1,-1 1,1 1,23 1,-28 0,-1 0,0 1,0 0,0 0,0 1,0 0,-1 1,1 0,-1 1,0 0,0 0,-1 1,1 0,-1 0,10 11,-16-13,1 0,0 0,-1 0,0 0,0 0,0 1,-1-1,1 1,-1-1,0 1,-1 0,1-1,-1 1,0 0,0 0,0-1,0 1,-1 0,0-1,0 1,0-1,-1 1,1-1,-1 1,0-1,-4 6,0 0,0 0,-1 0,0-1,0 0,-1-1,0 0,0 0,-1-1,0 1,-11 5,12-9,0-1,0 0,0 0,-1-1,-13 2,15-3,-1 1,0-1,1 2,0-1,-12 6,19-8,0 1,0-1,0 1,-1 0,1-1,0 1,0 0,1-1,-1 1,0 0,0-1,0 1,0-1,0 1,1 0,-1-1,0 1,0-1,1 1,-1-1,1 1,-1-1,0 1,1-1,-1 1,1-1,-1 0,1 1,-1-1,1 0,-1 1,1-1,0 0,-1 1,1-1,0 0,29 19,-28-17,9 4,0 1,-1 0,0 0,-1 1,1 0,-2 1,1 0,-1 1,0-1,-1 1,0 1,9 21,-10-21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10.6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58,'0'-2,"1"1,0-1,-1 1,1-1,0 1,0 0,0 0,0-1,0 1,0 0,0 0,0 0,0 0,1 0,-1 0,0 0,1 1,2-2,31-15,-28 14,1 0,0 1,0-1,0 1,0 1,0-1,0 2,1-1,-1 1,0 0,0 1,1-1,-1 2,16 4,-21-5,0 0,-1 0,1 0,0 0,-1 1,1 0,-1-1,0 1,1 0,-1 0,0 0,0 0,0 1,-1-1,1 0,0 1,1 2,-2-1,-1-1,1 0,0 1,-1-1,0 1,0-1,0 1,0-1,0 1,-1-1,1 1,-1-1,0 0,0 1,0-1,-1 0,-3 6,-1 1,0 0,-1 0,-1-1,0 1,-11 9,11-11,0-1,0 2,1-1,1 1,-1 0,-6 13,12-20,0 0,1 0,-1 0,0 0,0 0,1 0,0 0,-1 0,1 0,0 1,0-1,0 0,0 0,0 0,1 0,-1 0,0 0,1 0,0 0,0 0,-1 0,1 0,0 0,0 0,1 0,-1-1,0 1,1 0,-1-1,1 1,-1-1,1 0,0 1,-1-1,1 0,0 0,0 0,0 0,0 0,0-1,0 1,0-1,0 1,3-1,10 4,1-2,-1 1,1-2,24-1,-24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17.9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0 400,'1'-11,"1"0,0 0,0 0,1 0,1 0,0 0,0 1,1 0,1 0,-1 0,1 1,1 0,0 0,0 0,1 1,11-9,17-15,1 2,57-35,-92 64,19-13,1 1,1 1,0 1,1 1,45-13,-54 20,-1 0,1 1,0 0,0 1,0 1,-1 0,1 2,0-1,0 2,-1 0,21 7,19 13,0 2,98 65,-112-63,0-2,2-2,0-2,2-1,78 23,-101-38,1 0,0-1,0-2,0 0,1-1,-1-1,0-1,0-1,1-2,-2 0,1-1,0 0,-1-2,0-1,36-19,14-18,41-22,-100 61,1 0,0 1,0 0,0 1,1 0,26-2,-20 6,-1 2,1 0,-1 1,0 1,0 1,29 12,8 1,47 9,1-3,1-6,116 6,-153-21,0-3,0-3,0-3,0-3,128-35,-184 42,-1 0,1 1,-1 0,1 1,-1 0,1 1,0 0,14 4,37 1,-47-5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4:18.5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1,'33'5,"46"13,31 6,-58-16,-20-4,0 1,-1 1,0 2,0 1,49 22,-78-30,0 0,1 1,-1-1,0 0,0 1,0-1,0 1,0 0,-1 0,1 0,-1 0,1 0,-1 0,1 0,-1 0,0 0,0 1,0-1,0 0,-1 1,1-1,-1 1,1-1,-1 1,0-1,0 1,0-1,0 1,0-1,-1 1,1-1,-1 1,0-1,1 1,-1-1,0 0,0 0,-1 1,-1 2,-7 10,-1 0,0 0,-1-1,-21 19,11-11,-169 183,154-163,-36 38,86-94,-6 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9:48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1 283 292 0 0,'0'0'80'0'0,"0"-1"0"0"0,0 1-1 0 0,1 0 1 0 0,-1-1 0 0 0,0 1 0 0 0,1 0-1 0 0,-1-1 1 0 0,0 1 0 0 0,1 0 0 0 0,-1 0-1 0 0,0-1 1 0 0,1 1 0 0 0,-1 0 0 0 0,0 0-1 0 0,1 0 1 0 0,-1 0 0 0 0,0-1 0 0 0,1 1-1 0 0,-1 0 1 0 0,1 0 0 0 0,-1 0 0 0 0,0 0-1 0 0,1 0 1 0 0,-1 0 0 0 0,1 0 0 0 0,-1 0-1 0 0,0 0 1 0 0,1 0 0 0 0,-1 0 0 0 0,1 0-1 0 0,-1 1 1 0 0,0-1 0 0 0,1 0 0 0 0,-1 0-1 0 0,1 0 1 0 0,-1 0 0 0 0,0 1 0 0 0,1-1-1 0 0,-1 0 1 0 0,0 0 0 0 0,1 1 0 0 0,-1-1-1 0 0,0 0 1 0 0,1 1 0 0 0,14 17 1627 0 0,-1 4-735 0 0,0 2 0 0 0,-2 0 0 0 0,-1 0 1 0 0,11 37-1 0 0,24 109 1348 0 0,-37-131-1893 0 0,10 35 1097 0 0,3-1 1 0 0,39 87 0 0 0,-34-111-508 0 0,-25-45-834 0 0,0-1-1 0 0,0 0 1 0 0,1 0 0 0 0,-1-1-1 0 0,1 1 1 0 0,-1 0-1 0 0,1-1 1 0 0,0 0-1 0 0,0 1 1 0 0,0-1-1 0 0,0 0 1 0 0,6 2 0 0 0,-7-4-77 0 0,0 0 0 0 0,0 0 0 0 0,-1 0 0 0 0,1 0 0 0 0,0-1 0 0 0,0 1 1 0 0,0 0-1 0 0,-1-1 0 0 0,1 0 0 0 0,0 1 0 0 0,0-1 0 0 0,-1 0 0 0 0,1 0 0 0 0,-1 0 1 0 0,1 0-1 0 0,-1 0 0 0 0,1 0 0 0 0,-1-1 0 0 0,0 1 0 0 0,1 0 0 0 0,-1-1 0 0 0,0 1 1 0 0,2-3-1 0 0,23-37 799 0 0,-10 7-249 0 0,-2-1 1 0 0,20-66-1 0 0,4-76 247 0 0,-23 64-27 0 0,-1-186 0 0 0,-13 249-744 0 0,-1 25-125 0 0,0 3-105 0 0,0 0 0 0 0,2-1 1 0 0,0 1-1 0 0,2 0 0 0 0,5-22 0 0 0,-9 44 45 0 0,0-1-1 0 0,0 1 1 0 0,0 0 0 0 0,1 0-1 0 0,-1 0 1 0 0,0-1-1 0 0,0 1 1 0 0,0 0 0 0 0,0 0-1 0 0,0 0 1 0 0,0 0-1 0 0,0-1 1 0 0,0 1 0 0 0,0 0-1 0 0,0 0 1 0 0,1 0-1 0 0,-1 0 1 0 0,0-1 0 0 0,0 1-1 0 0,0 0 1 0 0,0 0-1 0 0,0 0 1 0 0,1 0 0 0 0,-1 0-1 0 0,0 0 1 0 0,0 0-1 0 0,0 0 1 0 0,0-1 0 0 0,1 1-1 0 0,-1 0 1 0 0,0 0-1 0 0,0 0 1 0 0,0 0 0 0 0,1 0-1 0 0,-1 0 1 0 0,0 0-1 0 0,0 0 1 0 0,0 0 0 0 0,1 0-1 0 0,-1 0 1 0 0,0 0-1 0 0,0 0 1 0 0,0 0 0 0 0,0 0-1 0 0,1 1 1 0 0,-1-1-1 0 0,0 0 1 0 0,0 0-1 0 0,9 11-1466 0 0,6 22-2417 0 0,-14-31 3328 0 0,11 28-2743 0 0,1 3 479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1 548 0 0,'-8'0'18646'0'0,"5"19"-16344"0"0,1 0-1 0 0,1 0 0 0 0,1 0 0 0 0,2 23 1 0 0,-1-37-2234 0 0,0-1 0 0 0,0 1 0 0 0,0 0 0 0 0,1-1 0 0 0,-1 1 0 0 0,1-1 1 0 0,0 1-1 0 0,0-1 0 0 0,1 0 0 0 0,2 5 0 0 0,-3-7-322 0 0,0 0 1 0 0,0 0-1 0 0,0-1 0 0 0,0 1 0 0 0,0 0 1 0 0,1-1-1 0 0,-1 1 0 0 0,0-1 1 0 0,1 0-1 0 0,-1 0 0 0 0,1 0 0 0 0,0 0 1 0 0,-1 0-1 0 0,1 0 0 0 0,0-1 1 0 0,-1 1-1 0 0,1-1 0 0 0,0 0 0 0 0,3 0 1 0 0,-5 0-722 0 0,16-5-8885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9:49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411 115 152 0 0,'-2'-6'835'0'0,"0"0"0"0"0,0-1 1 0 0,-1 1-1 0 0,0 0 0 0 0,0 1 0 0 0,0-1 0 0 0,-1 1 0 0 0,0-1 1 0 0,0 1-1 0 0,0 0 0 0 0,-9-7 0 0 0,8 7-419 0 0,-1 2 0 0 0,0-1 1 0 0,0 0-1 0 0,0 1 0 0 0,0 0 0 0 0,0 0 1 0 0,0 1-1 0 0,-1 0 0 0 0,1 0 0 0 0,-8-1 1 0 0,2 2-177 0 0,0 0 1 0 0,-1 0-1 0 0,1 2 0 0 0,0-1 1 0 0,0 1-1 0 0,0 1 1 0 0,0 0-1 0 0,0 1 1 0 0,0 0-1 0 0,1 1 1 0 0,-1 0-1 0 0,-14 8 1 0 0,17-7-66 0 0,-1 1 1 0 0,1 0-1 0 0,-1 0 0 0 0,2 1 0 0 0,-1 0 1 0 0,1 1-1 0 0,0-1 0 0 0,1 2 1 0 0,-1-1-1 0 0,-6 11 0 0 0,12-14-91 0 0,-1-1-1 0 0,1 0 1 0 0,0 1 0 0 0,0 0-1 0 0,0-1 1 0 0,0 1-1 0 0,1 0 1 0 0,0 0 0 0 0,0 0-1 0 0,0 0 1 0 0,1 0-1 0 0,0 0 1 0 0,-1 0 0 0 0,2 0-1 0 0,-1 0 1 0 0,1 0-1 0 0,0 0 1 0 0,0 0-1 0 0,0-1 1 0 0,0 1 0 0 0,1 0-1 0 0,0 0 1 0 0,0-1-1 0 0,0 1 1 0 0,4 4 0 0 0,1 0 20 0 0,0 1-1 0 0,1-1 1 0 0,0-1 0 0 0,1 1 0 0 0,0-1 0 0 0,1-1-1 0 0,-1 0 1 0 0,1 0 0 0 0,0-1 0 0 0,1 0 0 0 0,0-1-1 0 0,0 0 1 0 0,0-1 0 0 0,23 6 0 0 0,-19-6-16 0 0,0-1 0 0 0,1 0 0 0 0,-1-2 0 0 0,1 1 0 0 0,-1-2-1 0 0,1 0 1 0 0,0-1 0 0 0,-1-1 0 0 0,1 0 0 0 0,-1-1 0 0 0,18-6 0 0 0,-28 7-61 0 0,0 0-1 0 0,0 0 1 0 0,0 0 0 0 0,-1-1 0 0 0,1 1-1 0 0,-1-1 1 0 0,0 0 0 0 0,1-1-1 0 0,-1 1 1 0 0,-1-1 0 0 0,1 0 0 0 0,-1 0-1 0 0,1 0 1 0 0,-1 0 0 0 0,0 0 0 0 0,-1-1-1 0 0,1 1 1 0 0,3-10 0 0 0,-4 9-4 0 0,-1-1 0 0 0,0 0 1 0 0,0 1-1 0 0,0-1 1 0 0,-1 0-1 0 0,1 0 0 0 0,-1 0 1 0 0,-1 1-1 0 0,1-1 1 0 0,-1 0-1 0 0,0 0 0 0 0,0 1 1 0 0,-1-1-1 0 0,0 0 0 0 0,0 1 1 0 0,0 0-1 0 0,-4-6 1 0 0,-1-1 6 0 0,0 1 0 0 0,-1 0 0 0 0,0 1 1 0 0,-1 0-1 0 0,-1 0 0 0 0,1 0 0 0 0,-1 2 0 0 0,-15-11 1 0 0,1 3-476 0 0,0 0 0 0 0,-51-21 1 0 0,53 30-1194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9:5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1 148 0 0,'-26'4'17561'0'0,"29"-2"-17051"0"0,0 0 0 0 0,1-1 0 0 0,-1 1 0 0 0,1-1 1 0 0,-1 0-1 0 0,1 1 0 0 0,-1-2 0 0 0,1 1 0 0 0,0 0 0 0 0,6 0 0 0 0,44 0 1511 0 0,-38-2-1425 0 0,54 2 1013 0 0,155-8 2046 0 0,-205 4-3891 0 0,13-1-2078 0 0,-12 7-7693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9:50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5541 0 0,'-11'7'2622'0'0,"-16"10"1599"0"0,26-17-3933 0 0,0 1 0 0 0,0 0 0 0 0,0 0 0 0 0,0 0 0 0 0,0 0 0 0 0,0-1 0 0 0,0 1-1 0 0,0 1 1 0 0,0-1 0 0 0,1 0 0 0 0,-1 0 0 0 0,0 0 0 0 0,1 0 0 0 0,-1 0 0 0 0,1 1 0 0 0,-1-1-1 0 0,0 3 1 0 0,2-3-109 0 0,-1 0 1 0 0,0 0-1 0 0,0-1 0 0 0,1 1 0 0 0,-1 0 1 0 0,1 0-1 0 0,-1 0 0 0 0,1 0 0 0 0,-1 0 0 0 0,1 0 1 0 0,-1-1-1 0 0,1 1 0 0 0,0 0 0 0 0,0 0 1 0 0,-1-1-1 0 0,1 1 0 0 0,0-1 0 0 0,0 1 0 0 0,0-1 1 0 0,-1 1-1 0 0,1-1 0 0 0,0 1 0 0 0,0-1 0 0 0,0 0 1 0 0,2 1-1 0 0,27 6 1877 0 0,-26-6-1567 0 0,55 8 3500 0 0,114 5 0 0 0,-158-16-2861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9:52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26 488 0 0,'-13'-1'421'0'0,"-7"-5"13149"0"0,34 4-12244 0 0,126-4 2671 0 0,186-4 1400 0 0,-324 9-5557 0 0,-1 1 0 0 0,0 1 0 0 0,1-1 0 0 0,-1 0 1 0 0,1 0-1 0 0,-1 0 0 0 0,0 1 0 0 0,0-1 0 0 0,1 1 0 0 0,-1-1 0 0 0,0 1 0 0 0,0-1 1 0 0,1 1-1 0 0,-1 0 0 0 0,0 0 0 0 0,1 1 0 0 0,10 5-7715 0 0,-6-5 5370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9:56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7 288 536 0 0,'-1'-1'221'0'0,"1"1"0"0"0,0-1 0 0 0,0 1-1 0 0,0-1 1 0 0,0 1 0 0 0,0-1 0 0 0,0 1 0 0 0,0-1 0 0 0,0 1-1 0 0,0-1 1 0 0,0 1 0 0 0,0-1 0 0 0,0 1 0 0 0,0 0 0 0 0,1-1-1 0 0,-1 1 1 0 0,0-1 0 0 0,0 1 0 0 0,0-1 0 0 0,1 1 0 0 0,-1-1-1 0 0,0 1 1 0 0,1 0 0 0 0,-1-1 0 0 0,7 9 1622 0 0,3 23-441 0 0,-6 39 798 0 0,-3-1 0 0 0,-15 130 0 0 0,1-36 1774 0 0,13-142-1978 0 0,1-30 491 0 0,2-37-816 0 0,-7-31-973 0 0,1-183 714 0 0,4 232-1316 0 0,3-1 0 0 0,0 1 0 0 0,1 0 0 0 0,2 1 0 0 0,1-1 1 0 0,1 1-1 0 0,13-27 0 0 0,-13 39-62 0 0,0 0 1 0 0,1 0 0 0 0,0 0-1 0 0,1 2 1 0 0,1-1-1 0 0,0 1 1 0 0,1 1 0 0 0,0 0-1 0 0,16-10 1 0 0,-20 16-22 0 0,-1 0-1 0 0,1 1 1 0 0,0-1 0 0 0,1 2-1 0 0,-1 0 1 0 0,1 0 0 0 0,0 0-1 0 0,0 1 1 0 0,0 1 0 0 0,0 0 0 0 0,0 0-1 0 0,1 1 1 0 0,-1 0 0 0 0,1 1-1 0 0,-1 0 1 0 0,18 3 0 0 0,-24-2-8 0 0,1 0 0 0 0,0 0 0 0 0,-1 1 1 0 0,1-1-1 0 0,-1 1 0 0 0,1 0 0 0 0,-1 1 1 0 0,0-1-1 0 0,0 1 0 0 0,0 0 0 0 0,0 0 0 0 0,0 0 1 0 0,-1 0-1 0 0,0 1 0 0 0,1-1 0 0 0,-1 1 1 0 0,0 0-1 0 0,-1 0 0 0 0,1 0 0 0 0,-1 0 1 0 0,0 0-1 0 0,0 1 0 0 0,0-1 0 0 0,0 1 1 0 0,1 7-1 0 0,-1-3 2 0 0,-1 0-1 0 0,-1 0 1 0 0,1 0 0 0 0,-1 0 0 0 0,-1 0-1 0 0,0 0 1 0 0,0 0 0 0 0,0 0 0 0 0,-1 0-1 0 0,-1-1 1 0 0,1 1 0 0 0,-8 14 0 0 0,1-6-8 0 0,-1 0 1 0 0,0 0-1 0 0,-2-1 1 0 0,0-1-1 0 0,0 0 1 0 0,-2 0-1 0 0,-19 16 1 0 0,10-12-2 0 0,0-2 1 0 0,-1 0-1 0 0,0-2 0 0 0,-36 17 1 0 0,35-23-29 0 0,11-5-16 0 0,27-2 16 0 0,10-1 65 0 0,0 2 0 0 0,0 0 0 0 0,-1 2 0 0 0,1 0-1 0 0,-1 1 1 0 0,0 2 0 0 0,-1 0 0 0 0,1 1 0 0 0,-2 1 0 0 0,1 1 0 0 0,21 16 0 0 0,-21-11 237 0 0,-2 0 0 0 0,0 1 0 0 0,0 1 0 0 0,19 25 0 0 0,-23-32-3927 0 0,4-6-6040 0 0,-9-3 6610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9:5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77 5457 0 0,'-1'0'396'0'0,"0"-1"1"0"0,0 0 0 0 0,0 1-1 0 0,1-1 1 0 0,-1 0 0 0 0,0 0-1 0 0,0 0 1 0 0,0 0 0 0 0,1 0-1 0 0,-1 0 1 0 0,1 0 0 0 0,-1 0 0 0 0,1 0-1 0 0,-1 0 1 0 0,1 0 0 0 0,-1-1-1 0 0,1 1 1 0 0,0 0 0 0 0,0 0-1 0 0,0 0 1 0 0,0-1 0 0 0,-1 1 0 0 0,2 0-1 0 0,-1 0 1 0 0,0 0 0 0 0,0-1-1 0 0,0 0 1 0 0,2 0-141 0 0,-1 0 0 0 0,0 0 0 0 0,0 0 0 0 0,1 0 0 0 0,-1 1 0 0 0,1-1 1 0 0,-1 0-1 0 0,1 1 0 0 0,0 0 0 0 0,0-1 0 0 0,-1 1 0 0 0,1 0 0 0 0,3-2 0 0 0,3-1 24 0 0,0 1 0 0 0,0-1 0 0 0,0 2-1 0 0,1-1 1 0 0,-1 1 0 0 0,16-2 0 0 0,-19 4-106 0 0,0 0-1 0 0,1 0 1 0 0,-1 0 0 0 0,0 1-1 0 0,0 0 1 0 0,0 0 0 0 0,0 0-1 0 0,0 0 1 0 0,0 1 0 0 0,9 4-1 0 0,-12-5-136 0 0,-1 0-1 0 0,1 1 0 0 0,-1-1 1 0 0,1 0-1 0 0,-1 0 1 0 0,0 1-1 0 0,1-1 0 0 0,-1 1 1 0 0,0-1-1 0 0,0 1 1 0 0,0 0-1 0 0,0-1 0 0 0,0 1 1 0 0,-1 0-1 0 0,1 0 1 0 0,0 0-1 0 0,-1 0 1 0 0,1-1-1 0 0,-1 1 0 0 0,0 0 1 0 0,1 0-1 0 0,-1 0 1 0 0,0 0-1 0 0,0 0 0 0 0,-1 0 1 0 0,1 0-1 0 0,0 0 1 0 0,0 0-1 0 0,-1 0 0 0 0,0-1 1 0 0,1 1-1 0 0,-2 2 1 0 0,-14 37 220 0 0,-2-2 1 0 0,-25 43 0 0 0,39-75-223 0 0,1-1 1 0 0,0 1-1 0 0,0 0 0 0 0,0 0 1 0 0,1 0-1 0 0,0 1 0 0 0,-1 9 0 0 0,3-15-25 0 0,0 1-1 0 0,0-1 1 0 0,0 0-1 0 0,0 0 1 0 0,0 0-1 0 0,0 1 0 0 0,0-1 1 0 0,1 0-1 0 0,-1 0 1 0 0,1 0-1 0 0,0 0 1 0 0,0 0-1 0 0,0 0 0 0 0,0 0 1 0 0,0 0-1 0 0,0 0 1 0 0,0 0-1 0 0,1-1 1 0 0,-1 1-1 0 0,0 0 1 0 0,1-1-1 0 0,0 1 0 0 0,-1-1 1 0 0,1 0-1 0 0,0 1 1 0 0,0-1-1 0 0,0 0 1 0 0,-1 0-1 0 0,3 1 0 0 0,13 4 54 0 0,0 0-1 0 0,0-2 1 0 0,28 5-1 0 0,-3-2-2335 0 0,-31-6 1067 0 0,-2 3-6712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9:57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1 708 0 0,'0'0'1200'0'0,"3"0"156"0"0,83 4 5680 0 0,2-3-3635 0 0,59 2-369 0 0,113 16 174 0 0,-184-13-2505 0 0,303 18 2211 0 0,-127-19-770 0 0,349-39 0 0 0,-542 26-4492 0 0,-58 8 1453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9:58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0 236 0 0,'-3'1'507'0'0,"0"1"-1"0"0,0-1 1 0 0,1 0 0 0 0,-1 1-1 0 0,0-1 1 0 0,1 1 0 0 0,-1 0 0 0 0,1 0-1 0 0,-1 0 1 0 0,1 0 0 0 0,0 0-1 0 0,0 1 1 0 0,0-1 0 0 0,0 0-1 0 0,0 1 1 0 0,1 0 0 0 0,-1-1-1 0 0,1 1 1 0 0,0 0 0 0 0,-2 3 0 0 0,-2 10 1051 0 0,0 0 1 0 0,-5 25 0 0 0,7-29-967 0 0,-8 45 1340 0 0,3 0-1 0 0,2 1 1 0 0,2-1 0 0 0,5 77 0 0 0,5-61-671 0 0,1 41 1361 0 0,-7-114-2606 0 0,0 0-1 0 0,0-1 1 0 0,0 1-1 0 0,0 0 1 0 0,0 0 0 0 0,0 0-1 0 0,0 0 1 0 0,0 0-1 0 0,0 0 1 0 0,0 0-1 0 0,0 0 1 0 0,0 0-1 0 0,0 0 1 0 0,0 0-1 0 0,-1 0 1 0 0,1 0-1 0 0,0 0 1 0 0,0 0-1 0 0,0 0 1 0 0,0 0-1 0 0,0 0 1 0 0,0 0-1 0 0,0 0 1 0 0,0 0-1 0 0,0 0 1 0 0,0 0-1 0 0,0 0 1 0 0,0 0-1 0 0,0 0 1 0 0,0 0 0 0 0,0 0-1 0 0,0 0 1 0 0,-1 0-1 0 0,1 0 1 0 0,0 0-1 0 0,0 0 1 0 0,0 1-1 0 0,0-1 1 0 0,0 0-1 0 0,0 0 1 0 0,0 0-1 0 0,0 0 1 0 0,0 0-1 0 0,0 0 1 0 0,0 0-1 0 0,0 0 1 0 0,0 0-1 0 0,0 0 1 0 0,0 0-1 0 0,0 0 1 0 0,0 0-1 0 0,0 0 1 0 0,0 0 0 0 0,0 1-1 0 0,-5-11 182 0 0,-5-15-130 0 0,-6-51 53 0 0,4-1-1 0 0,-4-93 0 0 0,16 156-112 0 0,0 0-1 0 0,1 1 1 0 0,1-1 0 0 0,0 0 0 0 0,1 1 0 0 0,1-1-1 0 0,0 1 1 0 0,0 0 0 0 0,1 0 0 0 0,1 1-1 0 0,0-1 1 0 0,1 1 0 0 0,0 1 0 0 0,18-22 0 0 0,-17 23 3 0 0,1 2 1 0 0,0-1-1 0 0,0 1 1 0 0,1 1 0 0 0,0-1-1 0 0,0 2 1 0 0,0-1-1 0 0,1 1 1 0 0,0 1 0 0 0,1 0-1 0 0,-1 1 1 0 0,1 0-1 0 0,0 0 1 0 0,0 2 0 0 0,0-1-1 0 0,0 1 1 0 0,13 0 0 0 0,-21 2-8 0 0,-1 0 0 0 0,1 0 1 0 0,-1 0-1 0 0,1 1 0 0 0,-1-1 1 0 0,1 1-1 0 0,-1 0 1 0 0,0-1-1 0 0,1 2 0 0 0,-1-1 1 0 0,0 0-1 0 0,0 1 0 0 0,1-1 1 0 0,-1 1-1 0 0,-1 0 1 0 0,1 0-1 0 0,0 0 0 0 0,0 0 1 0 0,-1 1-1 0 0,1-1 0 0 0,-1 1 1 0 0,0 0-1 0 0,4 4 1 0 0,-4-2-1 0 0,0-1 0 0 0,0 1 0 0 0,-1 0 0 0 0,1 0 0 0 0,-1 0 1 0 0,0-1-1 0 0,0 1 0 0 0,-1 0 0 0 0,1 0 0 0 0,-1 0 0 0 0,0 1 0 0 0,0-1 1 0 0,-1 0-1 0 0,0-1 0 0 0,0 1 0 0 0,-2 7 0 0 0,-2 3 2 0 0,-1 0 0 0 0,0 0 0 0 0,-1-1 0 0 0,-1 0 0 0 0,-1 0 0 0 0,1-1 0 0 0,-2 0 0 0 0,0 0 0 0 0,-1-1 0 0 0,-18 16 0 0 0,3-5 5 0 0,-2-2 0 0 0,0 0 0 0 0,-59 30-1 0 0,87-51-8 0 0,0 0-1 0 0,-1 0 0 0 0,1 0 1 0 0,0 0-1 0 0,-1 0 1 0 0,1 1-1 0 0,0-1 1 0 0,-1 0-1 0 0,1 0 0 0 0,0 0 1 0 0,0 0-1 0 0,-1 0 1 0 0,1 1-1 0 0,0-1 0 0 0,0 0 1 0 0,-1 0-1 0 0,1 0 1 0 0,0 1-1 0 0,0-1 0 0 0,-1 0 1 0 0,1 0-1 0 0,0 1 1 0 0,0-1-1 0 0,0 0 0 0 0,0 1 1 0 0,-1-1-1 0 0,1 0 1 0 0,0 0-1 0 0,0 1 0 0 0,0-1 1 0 0,0 0-1 0 0,0 1 1 0 0,0-1-1 0 0,0 0 1 0 0,0 1-1 0 0,0-1 0 0 0,0 0 1 0 0,0 1-1 0 0,0-1 1 0 0,0 0-1 0 0,0 1 0 0 0,16 6 33 0 0,31-1 59 0 0,-41-6-65 0 0,15 3-7 0 0,117 17 479 0 0,-112-14-400 0 0,1 1-1 0 0,-2 0 1 0 0,29 14 0 0 0,-31-9-618 0 0,-19-9 290 0 0,1 0 0 0 0,-1-1-1 0 0,1 1 1 0 0,0-1 0 0 0,-1-1 0 0 0,1 1-1 0 0,0 0 1 0 0,8 0 0 0 0,-12-2-686 0 0,3 0-1448 0 0,4 0 49 0 0,10-3-6998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59:5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7993 0 0,'5'-1'14817'0'0,"-1"3"-14180"0"0,-2 2-296 0 0,0-1 0 0 0,-1 0 0 0 0,1 1 0 0 0,-1-1 1 0 0,0 1-1 0 0,0-1 0 0 0,0 1 0 0 0,0 0 0 0 0,-1 5 0 0 0,3 4 258 0 0,37 192 4641 0 0,2-34-5170 0 0,-38-149-224 0 0,-4-21-664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1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114 242 200 0 0,'0'0'170'0'0,"0"-1"0"0"0,0 1 0 0 0,1-1 0 0 0,-1 1-1 0 0,0-1 1 0 0,1 0 0 0 0,-1 1 0 0 0,0-1 0 0 0,1 1 0 0 0,-1 0 0 0 0,1-1 0 0 0,-1 1-1 0 0,1-1 1 0 0,-1 1 0 0 0,1 0 0 0 0,-1-1 0 0 0,1 1 0 0 0,-1 0 0 0 0,1-1 0 0 0,0 1-1 0 0,4 8 2902 0 0,-4 23-455 0 0,-9 21-1084 0 0,-2 0 1 0 0,-3 0-1 0 0,-22 58 0 0 0,16-52 397 0 0,2 0 1 0 0,-9 62-1 0 0,26-102-197 0 0,0-18-1682 0 0,1 0-1 0 0,-1 0 1 0 0,0 0 0 0 0,0 0-1 0 0,1 0 1 0 0,-1 0-1 0 0,0 0 1 0 0,0 0 0 0 0,0 0-1 0 0,1 0 1 0 0,-1 0-1 0 0,0 0 1 0 0,0 0 0 0 0,1 0-1 0 0,-1 0 1 0 0,0 0-1 0 0,0-1 1 0 0,0 1 0 0 0,1 0-1 0 0,-1 0 1 0 0,0 0-1 0 0,0 0 1 0 0,0 0 0 0 0,1 0-1 0 0,-1-1 1 0 0,0 1-1 0 0,0 0 1 0 0,0 0 0 0 0,0 0-1 0 0,0 0 1 0 0,1-1-1 0 0,-1 1 1 0 0,0 0 0 0 0,0 0-1 0 0,0 0 1 0 0,0-1-1 0 0,3-3 181 0 0,-1 1 0 0 0,0-1 0 0 0,0 0 0 0 0,0 0-1 0 0,3-8 1 0 0,5-35 594 0 0,8-87-1 0 0,-11 67-457 0 0,73-382 1142 0 0,-67 412-1387 0 0,-13 36-115 0 0,1 0-1 0 0,-1-1 1 0 0,1 1-1 0 0,0 0 1 0 0,-1 0 0 0 0,1-1-1 0 0,0 1 1 0 0,0 0-1 0 0,0 0 1 0 0,0 0 0 0 0,0 0-1 0 0,0 0 1 0 0,0 0 0 0 0,0 0-1 0 0,0 0 1 0 0,1 1-1 0 0,-1-1 1 0 0,0 0 0 0 0,1 1-1 0 0,-1-1 1 0 0,0 1-1 0 0,3-1 1 0 0,-3 1 0 0 0,1 0 0 0 0,-1 1 0 0 0,0-1 0 0 0,0 1 0 0 0,0-1 0 0 0,0 1-1 0 0,0 0 1 0 0,0-1 0 0 0,1 1 0 0 0,-1 0 0 0 0,-1 0 0 0 0,1-1 0 0 0,0 1 0 0 0,0 0 0 0 0,1 2 0 0 0,14 19 46 0 0,-12-16-33 0 0,20 34 61 0 0,-2 2 0 0 0,24 62 0 0 0,-19-41-7 0 0,152 282 229 0 0,-172-333-394 0 0,-6-9 34 0 0,0 0 0 0 0,0-1 0 0 0,0 1 0 0 0,1-1 0 0 0,-1 1 0 0 0,1-1 0 0 0,0 1 0 0 0,0-1 0 0 0,0 0 0 0 0,0 0 0 0 0,0 0 0 0 0,0 0 0 0 0,1 0 0 0 0,-1-1 0 0 0,4 3 0 0 0,-5-4-74 0 0,1-3-93 0 0,-1 3 210 0 0,-1 0 0 0 0,0 0 0 0 0,1 0-1 0 0,-1-1 1 0 0,1 1 0 0 0,-1 0 0 0 0,0 0 0 0 0,1-1-1 0 0,-1 1 1 0 0,0 0 0 0 0,0-1 0 0 0,1 1 0 0 0,-1 0-1 0 0,0-1 1 0 0,0 1 0 0 0,1 0 0 0 0,-1-1 0 0 0,0 1-1 0 0,0-1 1 0 0,0 1 0 0 0,0 0 0 0 0,0-1 0 0 0,1 1-1 0 0,-1-1 1 0 0,0 1 0 0 0,0-1 0 0 0,0 1 0 0 0,0 0-1 0 0,0-1 1 0 0,0 1 0 0 0,0-1 0 0 0,-1 1 0 0 0,1-1-1 0 0,-2-6-23 0 0,0 1 0 0 0,0-1 0 0 0,-1 1-1 0 0,0 0 1 0 0,0 0 0 0 0,0 0 0 0 0,-1 0-1 0 0,0 0 1 0 0,0 1 0 0 0,0 0 0 0 0,-1 0 0 0 0,0 0-1 0 0,0 0 1 0 0,0 1 0 0 0,-1 0 0 0 0,1 0-1 0 0,-10-5 1 0 0,-5-2 19 0 0,-1 0-1 0 0,0 1 1 0 0,-43-13-1 0 0,24 12 83 0 0,-74-13-1 0 0,98 22-7 0 0,0 1 0 0 0,0 0 0 0 0,0 1 0 0 0,0 1 0 0 0,0 0-1 0 0,0 1 1 0 0,-30 8 0 0 0,45-10-89 0 0,0 0-1 0 0,0 1 1 0 0,0-1-1 0 0,0 0 1 0 0,0 0-1 0 0,0 1 0 0 0,-1-1 1 0 0,1 1-1 0 0,0-1 1 0 0,1 1-1 0 0,-1 0 1 0 0,0-1-1 0 0,0 1 1 0 0,0 0-1 0 0,0-1 1 0 0,0 1-1 0 0,1 0 0 0 0,-1 0 1 0 0,0 0-1 0 0,1 0 1 0 0,-1 0-1 0 0,0 0 1 0 0,1 0-1 0 0,0 0 1 0 0,-1 0-1 0 0,1 0 1 0 0,-1 0-1 0 0,1 0 1 0 0,0 0-1 0 0,0 0 0 0 0,0 0 1 0 0,-1 2-1 0 0,2-1-129 0 0,0 0-1 0 0,0 0 0 0 0,0 0 1 0 0,0-1-1 0 0,0 1 1 0 0,0 0-1 0 0,0 0 0 0 0,0-1 1 0 0,1 1-1 0 0,-1-1 0 0 0,1 1 1 0 0,-1-1-1 0 0,1 0 0 0 0,-1 0 1 0 0,1 1-1 0 0,0-1 1 0 0,2 1-1 0 0,9 4-1936 0 0,0 0 0 0 0,0 0 0 0 0,15 3 0 0 0,2-3-672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4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170 239 176 0 0,'-21'-14'1611'0'0,"-5"-4"2538"0"0,5-5 3454 0 0,21 23-7354 0 0,-1-1 1 0 0,1 0-1 0 0,0 0 0 0 0,0 1 0 0 0,0-1 0 0 0,0 0 1 0 0,0 1-1 0 0,0-1 0 0 0,0 0 0 0 0,0 0 0 0 0,0 1 1 0 0,0-1-1 0 0,1 0 0 0 0,-1 1 0 0 0,0-1 0 0 0,0 0 0 0 0,1 1 1 0 0,-1-1-1 0 0,0 1 0 0 0,1-1 0 0 0,-1 0 0 0 0,1 1 1 0 0,-1-1-1 0 0,1 1 0 0 0,-1-1 0 0 0,2 0 0 0 0,17-16 1434 0 0,-13 12-574 0 0,-3 3-892 0 0,-1-1-1 0 0,1 0 0 0 0,-1 1 1 0 0,0-1-1 0 0,1 0 0 0 0,-1 0 1 0 0,0 0-1 0 0,-1 0 0 0 0,1-1 1 0 0,-1 1-1 0 0,1 0 0 0 0,-1-1 0 0 0,0 1 1 0 0,0-1-1 0 0,0 1 0 0 0,0-7 1 0 0,-1 7-154 0 0,-1 0 0 0 0,1 0 1 0 0,-1 0-1 0 0,1 0 1 0 0,-1 1-1 0 0,0-1 0 0 0,0 0 1 0 0,0 0-1 0 0,0 1 1 0 0,-1-1-1 0 0,1 1 0 0 0,-1-1 1 0 0,0 1-1 0 0,1 0 1 0 0,-1-1-1 0 0,0 1 0 0 0,0 0 1 0 0,0 0-1 0 0,-1 1 0 0 0,1-1 1 0 0,-5-3-1 0 0,0 1 119 0 0,-1 0 0 0 0,1 1 0 0 0,-1-1 0 0 0,0 1 0 0 0,-13-3 0 0 0,17 5-267 0 0,1 0-1 0 0,-1 1 1 0 0,0-1 0 0 0,1 1-1 0 0,-1 0 1 0 0,0 0 0 0 0,1 0-1 0 0,-1 0 1 0 0,0 1-1 0 0,1-1 1 0 0,-1 1 0 0 0,1 0-1 0 0,-1 0 1 0 0,1 1 0 0 0,-5 1-1 0 0,8-3-234 0 0,-1 1 0 0 0,1-1-1 0 0,-1 1 1 0 0,1-1-1 0 0,-1 1 1 0 0,1-1 0 0 0,0 1-1 0 0,-1-1 1 0 0,1 1 0 0 0,0-1-1 0 0,-1 1 1 0 0,1-1 0 0 0,0 1-1 0 0,-1 0 1 0 0,1-1 0 0 0,0 1-1 0 0,0 1 1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47 283 4 0 0,'0'0'4872'0'0,"2"3"-3413"0"0,2 3-898 0 0,-1 0 0 0 0,1 0 0 0 0,-2 0 0 0 0,1 0 0 0 0,-1 0-1 0 0,0 1 1 0 0,0 0 0 0 0,-1-1 0 0 0,1 1 0 0 0,-1 7 0 0 0,2 76 3007 0 0,-3-73-2927 0 0,-4 232 6631 0 0,4-248-6858 0 0,0 3 103 0 0,0-4-490 0 0,0 0 1 0 0,0 0-1 0 0,0 0 1 0 0,0 0-1 0 0,0 0 1 0 0,0 0-1 0 0,0 0 0 0 0,0 0 1 0 0,0 0-1 0 0,0 0 1 0 0,0 0-1 0 0,0 0 0 0 0,0 0 1 0 0,-1-1-1 0 0,1 1 1 0 0,0 0-1 0 0,0 0 1 0 0,0 0-1 0 0,0 0 0 0 0,0 0 1 0 0,0 0-1 0 0,0 0 1 0 0,0 0-1 0 0,0 0 0 0 0,0 0 1 0 0,0 0-1 0 0,0 0 1 0 0,0 0-1 0 0,0 0 0 0 0,-1 0 1 0 0,1 0-1 0 0,0 0 1 0 0,0 0-1 0 0,0 0 1 0 0,0 0-1 0 0,0 0 0 0 0,0 0 1 0 0,0 0-1 0 0,0 0 1 0 0,0 0-1 0 0,0 0 0 0 0,0 0 1 0 0,0 1-1 0 0,0-1 1 0 0,0 0-1 0 0,0 0 1 0 0,-1 0-1 0 0,1 0 0 0 0,0 0 1 0 0,0 0-1 0 0,0 0 1 0 0,0 0-1 0 0,0 0 0 0 0,0 0 1 0 0,0 0-1 0 0,0 0 1 0 0,0 0-1 0 0,0 0 0 0 0,-5-8 124 0 0,0-1 1 0 0,0 0-1 0 0,1-1 0 0 0,0 1 0 0 0,1-1 0 0 0,-3-10 0 0 0,-10-66 268 0 0,11 53-205 0 0,-2-4 32 0 0,2 0-1 0 0,1 0 0 0 0,2 0 1 0 0,2-1-1 0 0,5-43 1 0 0,-3 69-179 0 0,0 0 0 0 0,0 0 0 0 0,1 0 0 0 0,1 0 0 0 0,0 0 0 0 0,1 0 0 0 0,0 1 0 0 0,0 0 0 0 0,1 0 0 0 0,1 1 0 0 0,0 0 0 0 0,0 0 0 0 0,1 0 0 0 0,0 1 0 0 0,1 0 0 0 0,0 0 0 0 0,1 1 0 0 0,-1 1 0 0 0,15-9 0 0 0,-10 8-16 0 0,0 1 1 0 0,0 1 0 0 0,1 0 0 0 0,0 2 0 0 0,0-1 0 0 0,0 2 0 0 0,1 0 0 0 0,-1 0 0 0 0,1 2 0 0 0,17-1 0 0 0,-24 3-28 0 0,-1-1-1 0 0,0 1 1 0 0,0 1-1 0 0,0-1 1 0 0,0 1-1 0 0,0 1 1 0 0,0-1-1 0 0,0 2 1 0 0,9 4-1 0 0,-12-5-12 0 0,0 0 0 0 0,-1 1 0 0 0,1-1-1 0 0,0 1 1 0 0,-1 0 0 0 0,0 1 0 0 0,0-1 0 0 0,0 1-1 0 0,-1 0 1 0 0,0 0 0 0 0,0 0 0 0 0,0 0 0 0 0,0 0-1 0 0,1 7 1 0 0,-2-6-5 0 0,0 1 0 0 0,-1-1-1 0 0,0 1 1 0 0,-1-1 0 0 0,0 1-1 0 0,0 0 1 0 0,0-1 0 0 0,0 1 0 0 0,-1-1-1 0 0,0 1 1 0 0,-1-1 0 0 0,0 1-1 0 0,0-1 1 0 0,0 0 0 0 0,0 1-1 0 0,-1-1 1 0 0,-6 9 0 0 0,-2 4-1 0 0,-1-2 0 0 0,-1 1 1 0 0,0-1-1 0 0,-18 17 1 0 0,-34 24 20 0 0,47-44-21 0 0,1 2 1 0 0,0 0-1 0 0,-30 36 1 0 0,46-50-7 0 0,0-1 1 0 0,0 1-1 0 0,0-1 0 0 0,1 1 1 0 0,-1-1-1 0 0,0 1 1 0 0,0 0-1 0 0,1-1 1 0 0,-1 1-1 0 0,1 0 1 0 0,0-1-1 0 0,-1 1 1 0 0,1 0-1 0 0,0 0 0 0 0,0-1 1 0 0,0 1-1 0 0,0 0 1 0 0,0 0-1 0 0,1-1 1 0 0,0 3-1 0 0,0-1 4 0 0,0-1-1 0 0,0 0 0 0 0,0 1 0 0 0,1-1 1 0 0,-1 0-1 0 0,1 0 0 0 0,0 0 0 0 0,0 0 1 0 0,-1 0-1 0 0,1 0 0 0 0,1 0 1 0 0,1 1-1 0 0,9 4 22 0 0,-1 0 0 0 0,1-1 0 0 0,0 0 0 0 0,16 4 1 0 0,-18-6-2 0 0,50 15 174 0 0,78 14-1 0 0,-100-24-168 0 0,-21-6-2748 0 0,24 4-9093 0 0,-35-7 8688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3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6 568 0 0,'12'-5'11130'0'0,"-1"43"-2793"0"0,-4 26-3501 0 0,2 8-2208 0 0,55 154 1852 0 0,-62-218-5797 0 0,1 8-10668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4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4 117 464 0 0,'-4'1'9808'0'0,"157"17"-2111"0"0,83-8-5016 0 0,-161-8-1812 0 0,688 5 3056 0 0,-352-13-2471 0 0,-275 3-1018 0 0,312-11 632 0 0,1312-48 1221 0 0,-1321 53-1878 0 0,283-29 487 0 0,-718 37-906 0 0,4 1-82 0 0,-1-1 0 0 0,1 0 0 0 0,-1 0 1 0 0,1-1-1 0 0,-1 0 0 0 0,1 0 0 0 0,7-4 1 0 0,-32-1-4579 0 0,7 7-1302 0 0,2 2 2530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5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57 191 300 0 0,'3'-16'4959'0'0,"3"24"-569"0"0,3 27-996 0 0,-5 28-966 0 0,-3-1 0 0 0,-15 126 0 0 0,7-115-906 0 0,5-41-890 0 0,0-10 154 0 0,0 0 0 0 0,-5 22 1 0 0,7-44-763 0 0,0 0 0 0 0,0 0 0 0 0,0 0 0 0 0,0 0 0 0 0,0 0 0 0 0,0 0 0 0 0,0 1 0 0 0,0-1 0 0 0,0 0 0 0 0,0 0 0 0 0,0 0 0 0 0,0 0 0 0 0,0 0 0 0 0,0 0 0 0 0,0 0 0 0 0,0 0 0 0 0,0 1 0 0 0,0-1 0 0 0,0 0 1 0 0,0 0-1 0 0,-1 0 0 0 0,1 0 0 0 0,0 0 0 0 0,0 0 0 0 0,0 0 0 0 0,0 0 0 0 0,0 0 0 0 0,0 0 0 0 0,0 0 0 0 0,0 0 0 0 0,0 0 0 0 0,0 0 0 0 0,0 1 0 0 0,-1-1 0 0 0,1 0 0 0 0,0 0 0 0 0,0 0 0 0 0,0 0 0 0 0,0 0 0 0 0,0 0 0 0 0,0 0 1 0 0,0 0-1 0 0,0 0 0 0 0,-1 0 0 0 0,1 0 0 0 0,0 0 0 0 0,0 0 0 0 0,0 0 0 0 0,0 0 0 0 0,0-1 0 0 0,0 1 0 0 0,0 0 0 0 0,-5-6 248 0 0,-3-15-154 0 0,-2-27 278 0 0,2 0-1 0 0,2-1 1 0 0,2 0-1 0 0,3 0 0 0 0,1 0 1 0 0,13-90-1 0 0,-9 121-251 0 0,0 0 1 0 0,1 1-1 0 0,1-1 0 0 0,1 1 1 0 0,0 0-1 0 0,2 1 0 0 0,-1 0 0 0 0,2 0 1 0 0,19-25-1 0 0,-23 34-83 0 0,1 0-1 0 0,0 1 1 0 0,0-1 0 0 0,0 1-1 0 0,1 0 1 0 0,-1 1 0 0 0,1 0-1 0 0,1 0 1 0 0,8-3 0 0 0,-10 6-22 0 0,-1 0 1 0 0,1 0-1 0 0,0 0 1 0 0,0 1-1 0 0,-1 0 1 0 0,1 0-1 0 0,0 1 1 0 0,0 0-1 0 0,0 0 1 0 0,0 1-1 0 0,0 0 1 0 0,0 0-1 0 0,10 3 1 0 0,-12-3-25 0 0,0 1-1 0 0,0 0 1 0 0,0 0 0 0 0,0 0 0 0 0,0 1 0 0 0,0 0-1 0 0,0 0 1 0 0,-1 0 0 0 0,1 0 0 0 0,-1 1-1 0 0,0 0 1 0 0,0-1 0 0 0,0 2 0 0 0,-1-1 0 0 0,0 0-1 0 0,1 1 1 0 0,-1-1 0 0 0,-1 1 0 0 0,1 0-1 0 0,-1 0 1 0 0,0 0 0 0 0,3 11 0 0 0,-3-8-24 0 0,-1 0 1 0 0,0 0-1 0 0,-1 1 1 0 0,1-1-1 0 0,-2 0 1 0 0,1 1-1 0 0,-1-1 1 0 0,0 0-1 0 0,-1 0 1 0 0,0 1-1 0 0,0-1 1 0 0,-1-1 0 0 0,0 1-1 0 0,-5 10 1 0 0,-3 1-27 0 0,-1 0 0 0 0,0-1 0 0 0,-1-1 0 0 0,-1 0 0 0 0,-27 26 1 0 0,-89 63-275 0 0,97-81 203 0 0,32-25 103 0 0,0 1 0 0 0,0-1 0 0 0,0 1 0 0 0,0-1 0 0 0,1 1 0 0 0,-1 0 0 0 0,0-1 1 0 0,0 1-1 0 0,1 0 0 0 0,-1-1 0 0 0,0 1 0 0 0,1 0 0 0 0,-1 0 0 0 0,1 0 0 0 0,-1 0 0 0 0,1 0 0 0 0,-1 0 0 0 0,1 0 0 0 0,0 0 0 0 0,0 0 0 0 0,-1 0 0 0 0,1 0 0 0 0,0 0 0 0 0,0 0 0 0 0,0 0 0 0 0,0 0 0 0 0,0 0 0 0 0,0 0 0 0 0,0 0 0 0 0,0 0 0 0 0,0 0 0 0 0,1 0 0 0 0,-1 0 0 0 0,0 0 0 0 0,1-1 0 0 0,-1 1 1 0 0,1 0-1 0 0,-1 0 0 0 0,1 0 0 0 0,-1 0 0 0 0,1 0 0 0 0,0 0 0 0 0,-1-1 0 0 0,1 1 0 0 0,0 0 0 0 0,0-1 0 0 0,-1 1 0 0 0,1 0 0 0 0,0-1 0 0 0,0 1 0 0 0,1 0 0 0 0,8 5 60 0 0,-1-1 0 0 0,1 0 0 0 0,21 7 1 0 0,-17-6-5 0 0,46 17 171 0 0,92 44 512 0 0,-146-65-1277 0 0,0 1 0 0 0,0-1-1 0 0,0 0 1 0 0,0 0 0 0 0,0 0-1 0 0,0-1 1 0 0,12 1-1 0 0,25-3-9295 0 0,-24-3 6686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5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0 800 0 0,'0'0'13706'0'0,"0"4"-12206"0"0,2 27 2430 0 0,11 56 0 0 0,-2-26-1672 0 0,2 57 891 0 0,-13-117-3276 0 0,0-1 0 0 0,0 1 0 0 0,0-1 1 0 0,0 1-1 0 0,0-1 0 0 0,0 1 0 0 0,0-1 1 0 0,0 1-1 0 0,1-1 0 0 0,-1 1 1 0 0,0-1-1 0 0,0 1 0 0 0,1-1 0 0 0,-1 0 1 0 0,0 1-1 0 0,1-1 0 0 0,-1 1 0 0 0,0-1 1 0 0,1 0-1 0 0,-1 1 0 0 0,0-1 0 0 0,1 0 1 0 0,-1 1-1 0 0,1-1 0 0 0,-1 0 0 0 0,1 0 1 0 0,-1 0-1 0 0,1 1 0 0 0,-1-1 0 0 0,0 0 1 0 0,1 0-1 0 0,-1 0 0 0 0,1 0 0 0 0,-1 0 1 0 0,1 0-1 0 0,0 0 0 0 0,-1 0 0 0 0,1 0 1 0 0,-1 0-1 0 0,1 0 0 0 0,-1 0 1 0 0,1 0-1 0 0,0 0 0 0 0,21-12-7043 0 0,-9 2 4337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6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35 584 0 0,'10'-35'8999'0'0,"1"45"-3424"0"0,-8 2-4462 0 0,0 0 0 0 0,-1 0 1 0 0,0 0-1 0 0,0 24 0 0 0,-1-4 185 0 0,1-18-1015 0 0,5 61 2653 0 0,-1-25-4852 0 0,-4-38-5849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6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71 44 0 0,'-52'-13'3384'0'0,"18"3"8380"0"0,35 9-11417 0 0,1-1-1 0 0,0 1 0 0 0,-1 0 1 0 0,1 0-1 0 0,0 1 1 0 0,0-1-1 0 0,0 0 1 0 0,0 0-1 0 0,0 1 1 0 0,0 0-1 0 0,3-1 1 0 0,132-15 6935 0 0,-66 9-6502 0 0,0-3-7531 0 0,-62 9 3306 0 0,3-2 494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7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27 481 6285 0 0,'1'2'9096'0'0,"2"7"-7185"0"0,6 16 1805 0 0,-1 0 0 0 0,6 34 0 0 0,-14-57-3293 0 0,0 1 190 0 0,-3 1 1905 0 0,-4-14-2459 0 0,1-2 1 0 0,0 1-1 0 0,1 0 1 0 0,0-1 0 0 0,1 0-1 0 0,1 0 1 0 0,-5-25-1 0 0,1-6 90 0 0,0-47-1 0 0,6 71-148 0 0,1 0 0 0 0,1 0 0 0 0,1 0 0 0 0,1 0 0 0 0,0 1 0 0 0,2-1 0 0 0,0 1 0 0 0,1 0 0 0 0,0 0 0 0 0,15-25 0 0 0,-16 34 0 0 0,0 0 0 0 0,1 0 0 0 0,0 1 0 0 0,0-1 0 0 0,1 2 0 0 0,0-1 0 0 0,1 1 0 0 0,-1 0 0 0 0,1 0 0 0 0,1 1 0 0 0,-1 0 0 0 0,1 0 0 0 0,0 1 0 0 0,1 1 0 0 0,-1-1 0 0 0,1 2 0 0 0,0-1 0 0 0,0 1 0 0 0,0 1 0 0 0,16-3 0 0 0,-17 4 0 0 0,1 1 0 0 0,-1 0 0 0 0,0 0 0 0 0,0 1 0 0 0,0 0 0 0 0,0 1 0 0 0,0-1 0 0 0,0 2 0 0 0,16 6 0 0 0,-22-8 0 0 0,0 0 0 0 0,0 1 0 0 0,0 0 0 0 0,0 0 0 0 0,0 0 0 0 0,-1 0 0 0 0,1 0 0 0 0,0 0 0 0 0,-1 1 0 0 0,0-1 0 0 0,1 1 0 0 0,-1 0 0 0 0,0-1 0 0 0,-1 1 0 0 0,1 0 0 0 0,0 0 0 0 0,-1 1 0 0 0,0-1 0 0 0,1 0 0 0 0,-1 0 0 0 0,-1 1 0 0 0,1-1 0 0 0,0 0 0 0 0,-1 1 0 0 0,1-1 0 0 0,-1 1 0 0 0,0-1 0 0 0,-1 0 0 0 0,0 7 0 0 0,-1 0 0 0 0,0 1 0 0 0,-1 0 0 0 0,-1-1 0 0 0,1 0 0 0 0,-2 1 0 0 0,-7 11 0 0 0,-40 57 0 0 0,37-58 0 0 0,1-1 0 0 0,1 2 0 0 0,-13 28 0 0 0,24-46 0 0 0,0 1 0 0 0,0 0 0 0 0,0-1 0 0 0,1 1 0 0 0,0 0 0 0 0,0 0 0 0 0,0 0 0 0 0,0-1 0 0 0,1 1 0 0 0,0 0 0 0 0,0 0 0 0 0,0 0 0 0 0,1 0 0 0 0,-1 0 0 0 0,1 0 0 0 0,0 0 0 0 0,1 0 0 0 0,-1-1 0 0 0,1 1 0 0 0,0-1 0 0 0,0 1 0 0 0,1-1 0 0 0,-1 1 0 0 0,1-1 0 0 0,0 0 0 0 0,0 0 0 0 0,0-1 0 0 0,1 1 0 0 0,-1-1 0 0 0,1 1 0 0 0,0-1 0 0 0,6 4 0 0 0,13 6-579 0 0,0-1 0 0 0,1-1 0 0 0,1 0-1 0 0,0-2 1 0 0,34 7 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7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66 776 0 0,'3'-5'970'0'0,"-1"1"-1"0"0,1 1 1 0 0,0-1-1 0 0,1 0 1 0 0,-1 1 0 0 0,1-1-1 0 0,-1 1 1 0 0,1 0-1 0 0,5-3 1 0 0,-3 2-188 0 0,-1 1-1 0 0,1 0 1 0 0,0 0-1 0 0,0 0 1 0 0,1 1 0 0 0,-1 0-1 0 0,0 0 1 0 0,1 1-1 0 0,-1 0 1 0 0,1 0 0 0 0,-1 0-1 0 0,1 1 1 0 0,0 0-1 0 0,-1 0 1 0 0,1 0 0 0 0,0 1-1 0 0,-1 0 1 0 0,8 3-1 0 0,-13-4-632 0 0,1 1 0 0 0,0 0 0 0 0,-1 0-1 0 0,1 0 1 0 0,-1 0 0 0 0,0 0 0 0 0,1 0-1 0 0,-1 0 1 0 0,0 0 0 0 0,1 0 0 0 0,-1 1-1 0 0,0-1 1 0 0,0 1 0 0 0,0-1 0 0 0,0 1-1 0 0,-1-1 1 0 0,1 1 0 0 0,0-1 0 0 0,0 3-1 0 0,0-1 39 0 0,0 1 1 0 0,-1 0-1 0 0,1 0 0 0 0,-1 0 0 0 0,0-1 0 0 0,0 1 1 0 0,0 0-1 0 0,-2 5 0 0 0,-1 6 154 0 0,-1-1 1 0 0,0 1 0 0 0,-10 18-1 0 0,14-32-322 0 0,-16 33 412 0 0,10-23-329 0 0,1-1 0 0 0,0 1 0 0 0,1 0 0 0 0,0 0-1 0 0,1 0 1 0 0,0 0 0 0 0,-3 22 0 0 0,6-31-105 0 0,0 0 0 0 0,1 0 1 0 0,-1 0-1 0 0,0 0 0 0 0,1 0 0 0 0,-1 0 0 0 0,1 0 0 0 0,0 0 1 0 0,0 0-1 0 0,-1 0 0 0 0,1 0 0 0 0,1 0 0 0 0,-1 0 0 0 0,0-1 1 0 0,0 1-1 0 0,1 0 0 0 0,2 2 0 0 0,-1-2 54 0 0,0 0 0 0 0,0 1 0 0 0,1-1 0 0 0,-1 0-1 0 0,1 0 1 0 0,-1-1 0 0 0,1 1 0 0 0,0-1 0 0 0,4 1 0 0 0,-2 0-500 0 0,1-1 1 0 0,-1 0 0 0 0,1 0 0 0 0,0-1-1 0 0,-1 0 1 0 0,1 0 0 0 0,0-1 0 0 0,-1 1-1 0 0,1-2 1 0 0,12-2 0 0 0,12-10-10926 0 0,-21 10 8501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7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22 336 0 0,'-4'-22'14185'0'0,"5"25"-12545"0"0,3 4-694 0 0,-1 1 0 0 0,0 0 0 0 0,0-1 1 0 0,0 1-1 0 0,-1 1 0 0 0,1 10 0 0 0,5 58 2385 0 0,-5-43-1939 0 0,-2-15-1302 0 0,3 18-937 0 0,5-14-8593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94 5641 0 0,'-3'-7'13274'0'0,"17"3"-10255"0"0,22 1-2443 0 0,312-5 4329 0 0,-126 3-3504 0 0,216-7 1142 0 0,-342 6-1839 0 0,185-35 0 0 0,-261 34-791 0 0,-19 7-391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8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80 6689 0 0,'-20'-8'4814'0'0,"14"6"-3381"0"0,-1 0-1 0 0,1 0 1 0 0,0-1 0 0 0,0 0-1 0 0,0 0 1 0 0,1-1-1 0 0,-8-5 847 0 0,30 2-1458 0 0,0 2 0 0 0,0 0 0 0 0,0 1-1 0 0,1 1 1 0 0,0 0 0 0 0,21 0 0 0 0,11-2 90 0 0,-2 1-1784 0 0,-24 3-2266 0 0,0-1-4881 0 0,-12 0 4858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8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209 307 692 0 0,'-6'7'1396'0'0,"0"0"0"0"0,1 0 0 0 0,0 0 0 0 0,0 1 0 0 0,0 0-1 0 0,-6 15 1 0 0,-3 5 1191 0 0,-28 57 3344 0 0,18-25 1442 0 0,29-86-2274 0 0,-3-33-3993 0 0,-1 13-923 0 0,14-240-154 0 0,-10 172-33 0 0,-3 99 4 0 0,15 42 0 0 0,25 82 0 0 0,-26-62 0 0 0,2-1 0 0 0,2 0 0 0 0,48 79 0 0 0,70 47 0 0 0,-137-169 0 0 0,11 6 0 0 0,-12-9 0 0 0,0 0-1 0 0,0 0 1 0 0,0 0 0 0 0,0 0-1 0 0,0 0 1 0 0,0 0 0 0 0,0 0 0 0 0,0 0-1 0 0,0 0 1 0 0,1 0 0 0 0,-1 0-1 0 0,0 0 1 0 0,0 0 0 0 0,0 0-1 0 0,0 0 1 0 0,0 0 0 0 0,0 0-1 0 0,0 0 1 0 0,1 0 0 0 0,-1 0 0 0 0,0 0-1 0 0,0 0 1 0 0,0 0 0 0 0,0 0-1 0 0,0 0 1 0 0,0 0 0 0 0,0 0-1 0 0,1 0 1 0 0,-1 0 0 0 0,0 0-1 0 0,0 0 1 0 0,0 0 0 0 0,0 0 0 0 0,0 0-1 0 0,0 0 1 0 0,0 0 0 0 0,0 0-1 0 0,0-1 1 0 0,0 1 0 0 0,0 0-1 0 0,1 0 1 0 0,-1 0 0 0 0,0 0-1 0 0,0 0 1 0 0,0 0 0 0 0,0 0-1 0 0,0 0 1 0 0,0-1 0 0 0,0 1 0 0 0,0 0-1 0 0,0 0 1 0 0,0 0 0 0 0,0 0-1 0 0,0 0 1 0 0,0 0 0 0 0,0 0-1 0 0,0-1 1 0 0,0 1 0 0 0,0 0-1 0 0,-2-7-57 0 0,2 7 25 0 0,-2-3 10 0 0,0 1-1 0 0,-1 0 1 0 0,1 0 0 0 0,-1 0-1 0 0,1 0 1 0 0,-1 1 0 0 0,0-1-1 0 0,1 1 1 0 0,-1 0 0 0 0,0-1 0 0 0,0 1-1 0 0,0 1 1 0 0,0-1 0 0 0,-5-1-1 0 0,1 1 2 0 0,-40-10 91 0 0,1 2 0 0 0,-2 3 0 0 0,1 1 0 0 0,0 2 0 0 0,-56 5 0 0 0,97-2-272 0 0,0 0 0 0 0,0 1 0 0 0,0 0 1 0 0,0 0-1 0 0,0 0 0 0 0,0 1 0 0 0,1 0 0 0 0,-7 2 0 0 0,18 1-4965 0 0,-1-3 3865 0 0,0 0 1 0 0,-1 0-1 0 0,1 0 0 0 0,6 1 1 0 0,10 0-1989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9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48 617 9457 0 0,'-19'2'9957'0'0,"6"-8"-3587"0"0,12 5-6018 0 0,-1-1-1 0 0,1 0 1 0 0,0 0 0 0 0,0 1-1 0 0,-1-1 1 0 0,1 0 0 0 0,1 0-1 0 0,-1 0 1 0 0,0 0 0 0 0,0 0-1 0 0,1 0 1 0 0,-1 0 0 0 0,0-3 0 0 0,0-8-560 0 0,0 0 1 0 0,1 0 0 0 0,3-26 0 0 0,-2 28 1407 0 0,3-39-970 0 0,3 1 1 0 0,1 0-1 0 0,16-49 1 0 0,-18 78-161 0 0,1 1-1 0 0,1-1 1 0 0,0 1 0 0 0,2 1-1 0 0,0 0 1 0 0,1 0-1 0 0,0 1 1 0 0,2 0 0 0 0,0 1-1 0 0,16-16 1 0 0,-25 29-70 0 0,0-1 0 0 0,0 1 0 0 0,0 0 0 0 0,1 0 0 0 0,-1 0 0 0 0,1 1 0 0 0,-1 0 0 0 0,1 0 0 0 0,0 0 0 0 0,0 0 0 0 0,0 1 0 0 0,0 0 0 0 0,0 0 0 0 0,0 0 0 0 0,10 0 0 0 0,-11 1 0 0 0,0 1 0 0 0,-1-1 0 0 0,1 1 0 0 0,0 0 0 0 0,-1 0 0 0 0,1 1 0 0 0,-1-1 0 0 0,1 1 0 0 0,-1-1 0 0 0,0 1 0 0 0,0 0 0 0 0,0 0 0 0 0,0 1 0 0 0,0-1 0 0 0,0 1 0 0 0,0-1 0 0 0,-1 1 0 0 0,1 0 0 0 0,-1 0 0 0 0,0 0 0 0 0,0 0 0 0 0,2 5 0 0 0,-2-3 0 0 0,0 0 0 0 0,0-1 0 0 0,0 1 0 0 0,-1 0 0 0 0,0 0 0 0 0,0 0 0 0 0,0 0 0 0 0,-1 0 0 0 0,1 0 0 0 0,-1 0 0 0 0,-1 0 0 0 0,1 0 0 0 0,-1 0 0 0 0,1 0 0 0 0,-2 0 0 0 0,1 0 0 0 0,0 0 0 0 0,-1 0 0 0 0,-2 4 0 0 0,-6 11 0 0 0,0-1 0 0 0,-1-1 0 0 0,-17 22 0 0 0,1-1 0 0 0,22-31 0 0 0,-4 5 0 0 0,1 1 0 0 0,0 0 0 0 0,1 0 0 0 0,-8 23 0 0 0,14-33 0 0 0,0 0 0 0 0,0 0 0 0 0,0 0 0 0 0,0 0 0 0 0,1 0 0 0 0,0 0 0 0 0,0 1 0 0 0,0-1 0 0 0,0 0 0 0 0,1 0 0 0 0,0 0 0 0 0,0 0 0 0 0,0 0 0 0 0,0 0 0 0 0,0 0 0 0 0,1 0 0 0 0,0 0 0 0 0,0-1 0 0 0,0 1 0 0 0,0 0 0 0 0,0-1 0 0 0,5 5 0 0 0,1 0 0 0 0,1 0 0 0 0,0 0 0 0 0,0-1 0 0 0,1 0 0 0 0,0-1 0 0 0,0 0 0 0 0,1 0 0 0 0,-1-1 0 0 0,20 6 0 0 0,-5-3 0 0 0,0-2 0 0 0,1 0 0 0 0,35 2 0 0 0,-10-11-13355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0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9269 0 0,'12'-3'9314'0'0,"-1"6"-3288"0"0,-10-1-5565 0 0,1-1 0 0 0,-1 0 0 0 0,1 0-1 0 0,-1 1 1 0 0,0-1 0 0 0,0 1 0 0 0,1-1 0 0 0,-1 1 0 0 0,0-1-1 0 0,1 4 1 0 0,1 1-63 0 0,-1 1 0 0 0,0-1 0 0 0,0 1 0 0 0,0 0 0 0 0,0 7 0 0 0,3 19 13 0 0,-1-10-266 0 0,0 34 0 0 0,-2-3-145 0 0,0-15 0 0 0,-2-9 0 0 0,-2 7 0 0 0,-1-7 0 0 0,2-18-154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2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24 36 0 0,'-2'-24'15476'0'0,"-4"31"-13875"0"0,6-5-1447 0 0,-1 0-1 0 0,1 0 1 0 0,-1 0 0 0 0,1 0-1 0 0,0 1 1 0 0,0-1-1 0 0,0 0 1 0 0,0 0 0 0 0,0 0-1 0 0,0 0 1 0 0,1 0 0 0 0,-1 0-1 0 0,1 0 1 0 0,0 0 0 0 0,-1 0-1 0 0,1 0 1 0 0,0 0 0 0 0,0 0-1 0 0,0-1 1 0 0,0 1 0 0 0,0 0-1 0 0,1-1 1 0 0,-1 1 0 0 0,2 1-1 0 0,-2-1-82 0 0,0-1-1 0 0,-1 0 1 0 0,1 0 0 0 0,0-1-1 0 0,0 1 1 0 0,0 0 0 0 0,0 0-1 0 0,0 0 1 0 0,0 0 0 0 0,0-1-1 0 0,0 1 1 0 0,0 0-1 0 0,0-1 1 0 0,0 1 0 0 0,0-1-1 0 0,1 0 1 0 0,-1 1 0 0 0,0-1-1 0 0,0 0 1 0 0,0 1-1 0 0,1-1 1 0 0,-1 0 0 0 0,0 0-1 0 0,0 0 1 0 0,1 0 0 0 0,-1 0-1 0 0,0-1 1 0 0,0 1 0 0 0,1 0-1 0 0,-1-1 1 0 0,0 1-1 0 0,0 0 1 0 0,0-1 0 0 0,0 1-1 0 0,1-1 1 0 0,-1 0 0 0 0,0 1-1 0 0,1-2 1 0 0,-1 1-35 0 0,-1 1 1 0 0,0 0 0 0 0,0-1-1 0 0,1 1 1 0 0,-1-1 0 0 0,0 1-1 0 0,0 0 1 0 0,1-1-1 0 0,-1 1 1 0 0,0-1 0 0 0,0 1-1 0 0,0-1 1 0 0,0 1-1 0 0,0-1 1 0 0,0 1 0 0 0,0-1-1 0 0,0 1 1 0 0,0-1-1 0 0,0 1 1 0 0,0-1 0 0 0,0 1-1 0 0,0-1 1 0 0,0 1 0 0 0,0-1-1 0 0,0 1 1 0 0,0-1-1 0 0,-1 1 1 0 0,1 0 0 0 0,0-1-1 0 0,0 1 1 0 0,-1-1-1 0 0,1 1 1 0 0,0 0 0 0 0,0-1-1 0 0,-1 1 1 0 0,0-1-1 0 0,-12-8 337 0 0,12 9-633 0 0,0 1-924 0 0,-7 2 222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29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17 248 0 0,'6'-17'10740'0'0,"-14"25"-4802"0"0,-12 28-1483 0 0,19-36-4358 0 0,1 1 1 0 0,-1 0-1 0 0,1-1 1 0 0,-1 1-1 0 0,1 0 1 0 0,-1 0 0 0 0,1-1-1 0 0,0 1 1 0 0,0 0-1 0 0,-1 0 1 0 0,1-1-1 0 0,0 1 1 0 0,0 0-1 0 0,0 0 1 0 0,0 0 0 0 0,0-1-1 0 0,0 1 1 0 0,0 0-1 0 0,0 0 1 0 0,0 0-1 0 0,0-1 1 0 0,0 1-1 0 0,1 0 1 0 0,-1 0 0 0 0,0 0-1 0 0,1-1 1 0 0,-1 1-1 0 0,0 0 1 0 0,1-1-1 0 0,-1 1 1 0 0,1 0-1 0 0,-1-1 1 0 0,1 1 0 0 0,-1 0-1 0 0,1-1 1 0 0,0 1-1 0 0,1 0 40 0 0,-1-1-1 0 0,1 0 0 0 0,-1 1 1 0 0,0-1-1 0 0,1 0 0 0 0,-1 0 1 0 0,1 0-1 0 0,-1 0 1 0 0,1-1-1 0 0,-1 1 0 0 0,0 0 1 0 0,1 0-1 0 0,-1-1 0 0 0,0 1 1 0 0,1-1-1 0 0,-1 1 0 0 0,0-1 1 0 0,2-1-1 0 0,-2 2-96 0 0,-1 0-1 0 0,1-1 0 0 0,-1 1 1 0 0,1-1-1 0 0,-1 1 1 0 0,0-1-1 0 0,1 1 0 0 0,-1-1 1 0 0,0 1-1 0 0,1-1 1 0 0,-1 1-1 0 0,0-1 0 0 0,1 0 1 0 0,-1 1-1 0 0,0-1 1 0 0,0 1-1 0 0,0-1 0 0 0,1 0 1 0 0,-1 1-1 0 0,0-1 1 0 0,0 0-1 0 0,0 1 0 0 0,0-1 1 0 0,0 0-1 0 0,0 1 1 0 0,-1-1-1 0 0,1 0 0 0 0,0 1 1 0 0,0-1-1 0 0,0 1 1 0 0,-1-1-1 0 0,1 0 0 0 0,0 1 1 0 0,0-1-1 0 0,-1 1 1 0 0,1-1-1 0 0,-1 1 0 0 0,1-1 1 0 0,0 1-1 0 0,-1-1 1 0 0,1 1-1 0 0,-1-1 0 0 0,1 1 1 0 0,-1 0-1 0 0,0-1 1 0 0,-23-19 765 0 0,22 19-815 0 0,0 0-1 0 0,1 0 0 0 0,-1 0 0 0 0,-1 0 0 0 0,1 0 0 0 0,0 0 0 0 0,0 1 0 0 0,0-1 0 0 0,-4 0 0 0 0,5 1-187 0 0,1 0 0 0 0,-1 0 0 0 0,0 1-1 0 0,1-1 1 0 0,-1 0 0 0 0,0 0 0 0 0,1 0 0 0 0,-1 0 0 0 0,0 1-1 0 0,1-1 1 0 0,-1 0 0 0 0,0 0 0 0 0,1 1 0 0 0,-1-1-1 0 0,1 1 1 0 0,-1-1 0 0 0,0 1 0 0 0,1-1 0 0 0,-1 1 0 0 0,0 0-1 0 0,7 11-8875 0 0,2-6 6185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29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25 248 5853 0 0,'-2'-6'820'0'0,"-16"-41"4305"0"0,17 44-4800 0 0,0 1-1 0 0,0-1 0 0 0,1 0 1 0 0,-1 1-1 0 0,1-1 1 0 0,0 0-1 0 0,0 0 1 0 0,0 0-1 0 0,0 1 0 0 0,0-1 1 0 0,1 0-1 0 0,-1 0 1 0 0,1 1-1 0 0,0-1 0 0 0,1-3 1 0 0,-1 5-234 0 0,0 0 0 0 0,0 1 0 0 0,0-1 0 0 0,0 0-1 0 0,0 0 1 0 0,0 1 0 0 0,0-1 0 0 0,0 1 0 0 0,0-1 0 0 0,0 1 0 0 0,0 0 0 0 0,1-1 0 0 0,-1 1 0 0 0,0 0 0 0 0,0 0-1 0 0,0 0 1 0 0,0 0 0 0 0,1 0 0 0 0,-1 0 0 0 0,0 0 0 0 0,0 0 0 0 0,0 0 0 0 0,1 0 0 0 0,-1 1 0 0 0,0-1 0 0 0,0 1-1 0 0,0-1 1 0 0,0 1 0 0 0,0-1 0 0 0,0 1 0 0 0,0-1 0 0 0,1 2 0 0 0,36 21 762 0 0,-37-22-806 0 0,24 18 254 0 0,-1 2 0 0 0,-1 0 0 0 0,-1 2 0 0 0,-1 0-1 0 0,21 30 1 0 0,81 139 831 0 0,-46-67-377 0 0,-38-63-180 0 0,4-2-1 0 0,2-2 1 0 0,65 66 0 0 0,-108-122-501 0 0,-1 0 1 0 0,0-1 0 0 0,1 0-1 0 0,0 1 1 0 0,-1-1-1 0 0,1 0 1 0 0,0 0 0 0 0,-1 0-1 0 0,1 0 1 0 0,0 0 0 0 0,0 0-1 0 0,0 0 1 0 0,0-1-1 0 0,0 1 1 0 0,0-1 0 0 0,0 1-1 0 0,0-1 1 0 0,0 0-1 0 0,3 0 1 0 0,-3 0-1 0 0,0-1 0 0 0,0 0 1 0 0,-1 0-1 0 0,1 0 0 0 0,0 0 0 0 0,-1-1 0 0 0,1 1 1 0 0,-1 0-1 0 0,1-1 0 0 0,-1 1 0 0 0,0-1 0 0 0,0 1 1 0 0,1-1-1 0 0,-1 0 0 0 0,0 1 0 0 0,-1-1 0 0 0,1 0 1 0 0,0 0-1 0 0,0 0 0 0 0,0-2 0 0 0,9-27 424 0 0,-1 0 1 0 0,7-45-1 0 0,3-66 469 0 0,-16 117-899 0 0,15-144 88 0 0,37-246-5 0 0,-54 413-177 0 0,-1-1 0 0 0,1 1 0 0 0,-1-1 0 0 0,1 0 0 0 0,0 1 0 0 0,0-1 0 0 0,0 1 0 0 0,0 0 0 0 0,0-1 0 0 0,1 1 0 0 0,-1 0 0 0 0,1 0 0 0 0,0 0 0 0 0,-1 0 0 0 0,1 0 0 0 0,0 0 0 0 0,2-1 0 0 0,-1 2-18 0 0,-1 0-1 0 0,0 0 1 0 0,0 1 0 0 0,0-1 0 0 0,1 1 0 0 0,-1-1 0 0 0,0 1 0 0 0,1 0 0 0 0,-1 0-1 0 0,0 0 1 0 0,0 0 0 0 0,1 0 0 0 0,-1 1 0 0 0,0-1 0 0 0,1 1 0 0 0,-1 0 0 0 0,0-1 0 0 0,0 1-1 0 0,0 0 1 0 0,4 2 0 0 0,6 4-911 0 0,1 0 1 0 0,12 10-1 0 0,-1 2-3331 0 0,26 25 0 0 0,0 6 872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0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17 196 0 0,'-3'-1'429'0'0,"-2"-2"1067"0"0,0 1 0 0 0,0 0 0 0 0,0 0-1 0 0,-1 0 1 0 0,1 0 0 0 0,-11-1 0 0 0,15 3-1223 0 0,-1 1 0 0 0,1-1 0 0 0,-1 0 0 0 0,1 0 0 0 0,-1 1-1 0 0,1-1 1 0 0,-1 1 0 0 0,1-1 0 0 0,-1 1 0 0 0,1 0 0 0 0,-1-1 0 0 0,1 1 0 0 0,0 0 0 0 0,0 0 0 0 0,-1 0 0 0 0,1 0 0 0 0,0 0 0 0 0,0 0 0 0 0,0 0-1 0 0,0 1 1 0 0,0-1 0 0 0,0 0 0 0 0,1 0 0 0 0,-1 1 0 0 0,0-1 0 0 0,1 1 0 0 0,-1-1 0 0 0,1 1 0 0 0,-1 1 0 0 0,-3 7 445 0 0,2 1 1 0 0,0-1-1 0 0,0 1 1 0 0,0 0-1 0 0,2-1 1 0 0,-1 1-1 0 0,1 0 1 0 0,1 0 0 0 0,0-1-1 0 0,5 22 1 0 0,-5-24-523 0 0,1-1 0 0 0,0 0 1 0 0,1 1-1 0 0,0-1 1 0 0,0 0-1 0 0,0 0 1 0 0,1-1-1 0 0,0 1 0 0 0,0-1 1 0 0,1 0-1 0 0,0 0 1 0 0,0 0-1 0 0,0 0 1 0 0,1-1-1 0 0,0 0 0 0 0,7 5 1 0 0,-9-8-470 0 0,0 0 0 0 0,0 0 1 0 0,0-1-1 0 0,1 1 0 0 0,-1-1 1 0 0,0 0-1 0 0,1 0 0 0 0,-1-1 1 0 0,1 1-1 0 0,4-1 0 0 0,-2 0-1048 0 0,-1-1-1 0 0,0 1 0 0 0,1-1 0 0 0,-1-1 1 0 0,0 1-1 0 0,10-4 0 0 0,5-4-1812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0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86 195 364 0 0,'-29'-10'1978'0'0,"-1"0"2728"0"0,11 2 4066 0 0,34-1-5960 0 0,32-9 679 0 0,-39 16-3103 0 0,-1 0 0 0 0,0-1 0 0 0,1 0 1 0 0,-1 0-1 0 0,0-1 0 0 0,0 0 0 0 0,-1 0 1 0 0,1 0-1 0 0,7-8 0 0 0,-11 10-210 0 0,-1-1 0 0 0,1 0 0 0 0,-1 1 0 0 0,0-1 1 0 0,1 0-1 0 0,-1 0 0 0 0,-1-1 0 0 0,1 1 0 0 0,0 0 0 0 0,-1-1 0 0 0,2-6 0 0 0,-3 9-118 0 0,0-1 0 0 0,0 0 0 0 0,0 0 0 0 0,0 1 0 0 0,0-1-1 0 0,0 0 1 0 0,-1 1 0 0 0,1-1 0 0 0,-1 0 0 0 0,1 1 0 0 0,-1-1 0 0 0,0 1 0 0 0,1-1-1 0 0,-1 0 1 0 0,0 1 0 0 0,0 0 0 0 0,0-1 0 0 0,0 1 0 0 0,0 0 0 0 0,-1-1 0 0 0,1 1-1 0 0,0 0 1 0 0,-1 0 0 0 0,1 0 0 0 0,0 0 0 0 0,-1 0 0 0 0,-3-1 0 0 0,0-1-6 0 0,0 1 0 0 0,0 0 0 0 0,0 0 0 0 0,-1 1 0 0 0,1 0 0 0 0,-1-1 0 0 0,0 2 0 0 0,1-1 1 0 0,-1 1-1 0 0,1 0 0 0 0,-11 1 0 0 0,12-1-237 0 0,0 0 0 0 0,0 1 0 0 0,0 0 0 0 0,-1 0 0 0 0,1 0-1 0 0,1 1 1 0 0,-1-1 0 0 0,0 1 0 0 0,0 0 0 0 0,0 0 0 0 0,1 0 0 0 0,-1 0 0 0 0,1 1 0 0 0,0 0 0 0 0,0-1 0 0 0,-5 6 0 0 0,2 3-1027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2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18 133 340 0 0,'-17'-26'7888'0'0,"17"30"-6542"0"0,6 29 214 0 0,1 0 0 0 0,22 61 1 0 0,1-1-503 0 0,10 76 886 0 0,49 158 1298 0 0,-89-327-3233 0 0,9 26 385 0 0,1 0 0 0 0,1-1 0 0 0,0-1 0 0 0,2 0 0 0 0,18 24 0 0 0,-31-47-337 0 0,0-1-1 0 0,1 1 1 0 0,-1 0 0 0 0,1-1-1 0 0,-1 1 1 0 0,1-1-1 0 0,-1 1 1 0 0,1-1 0 0 0,-1 1-1 0 0,1-1 1 0 0,0 1 0 0 0,-1-1-1 0 0,1 1 1 0 0,0-1-1 0 0,-1 0 1 0 0,1 1 0 0 0,0-1-1 0 0,-1 0 1 0 0,1 0 0 0 0,0 1-1 0 0,0-1 1 0 0,0 0-1 0 0,-1 0 1 0 0,1 0 0 0 0,0 0-1 0 0,0 0 1 0 0,-1 0 0 0 0,1 0-1 0 0,0 0 1 0 0,0 0-1 0 0,-1-1 1 0 0,2 1 0 0 0,0-2 30 0 0,0 1 0 0 0,-1 0 0 0 0,1-1 0 0 0,-1 1 0 0 0,1-1 1 0 0,-1 0-1 0 0,0 1 0 0 0,1-1 0 0 0,-1 0 0 0 0,0 0 1 0 0,1-3-1 0 0,3-8 235 0 0,0 0 1 0 0,3-21-1 0 0,-7 33-310 0 0,12-82 869 0 0,-4 0 0 0 0,-1-128 0 0 0,-7 165-707 0 0,-15-375 1943 0 0,11 397-2008 0 0,1 12-332 0 0,1 0-1 0 0,0 0 0 0 0,1-1 1 0 0,0 1-1 0 0,2-15 0 0 0,-1 26 149 0 0,-1 1 0 0 0,0 0 0 0 0,1 0 0 0 0,-1 0-1 0 0,0 0 1 0 0,1 0 0 0 0,-1-1 0 0 0,0 1-1 0 0,1 0 1 0 0,-1 0 0 0 0,0 0 0 0 0,1 0-1 0 0,-1 0 1 0 0,0 0 0 0 0,1 0 0 0 0,-1 0 0 0 0,0 0-1 0 0,1 1 1 0 0,-1-1 0 0 0,0 0 0 0 0,1 0-1 0 0,-1 0 1 0 0,0 0 0 0 0,1 0 0 0 0,-1 1 0 0 0,0-1-1 0 0,0 0 1 0 0,1 0 0 0 0,-1 0 0 0 0,0 1-1 0 0,0-1 1 0 0,1 0 0 0 0,9 7-775 0 0,4 7-1407 0 0,0 0-1 0 0,18 25 1 0 0,1 2-1388 0 0,17 17 780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 24 0 0,'-3'-13'14019'0'0,"1"31"-9625"0"0,3 33-1824 0 0,5 13-124 0 0,4 1 1 0 0,35 123 0 0 0,-35-147-3454 0 0,-2-8-6912 0 0,-9-26 1907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2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393 146 212 0 0,'-2'-4'584'0'0,"0"0"0"0"0,-1 1 0 0 0,1 0-1 0 0,-1 0 1 0 0,0-1 0 0 0,0 2 0 0 0,0-1 0 0 0,0 0 0 0 0,-1 1 0 0 0,1-1-1 0 0,-1 1 1 0 0,-7-4 0 0 0,4 3 74 0 0,-1 0 0 0 0,1 1 0 0 0,-1 0 0 0 0,0 0-1 0 0,0 1 1 0 0,-11-1 0 0 0,0 2 187 0 0,1 0 0 0 0,-1 2 0 0 0,0 0 0 0 0,1 1-1 0 0,-20 5 1 0 0,26-5-442 0 0,0 1 0 0 0,1 0 0 0 0,0 1-1 0 0,-1 1 1 0 0,2-1 0 0 0,-1 1 0 0 0,-17 14-1 0 0,24-17-245 0 0,1 0-1 0 0,-1 0 0 0 0,1 0 0 0 0,0 1 0 0 0,0-1 1 0 0,0 1-1 0 0,1 0 0 0 0,-1 0 0 0 0,1 0 0 0 0,0 0 1 0 0,0 0-1 0 0,0 0 0 0 0,0 0 0 0 0,1 1 0 0 0,0-1 0 0 0,0 1 1 0 0,0-1-1 0 0,0 1 0 0 0,1-1 0 0 0,0 1 0 0 0,0 0 1 0 0,0-1-1 0 0,2 9 0 0 0,0-5-29 0 0,0-1-1 0 0,1 0 1 0 0,0 0-1 0 0,0 0 1 0 0,1-1 0 0 0,-1 1-1 0 0,1-1 1 0 0,1 0 0 0 0,0 0-1 0 0,-1 0 1 0 0,2 0 0 0 0,-1-1-1 0 0,1 0 1 0 0,-1 0-1 0 0,1-1 1 0 0,1 0 0 0 0,-1 0-1 0 0,1 0 1 0 0,-1 0 0 0 0,1-1-1 0 0,0 0 1 0 0,0-1 0 0 0,10 3-1 0 0,-5-2-39 0 0,-1-1-1 0 0,1 0 0 0 0,-1 0 1 0 0,1-1-1 0 0,0-1 0 0 0,0 0 1 0 0,-1 0-1 0 0,1-1 1 0 0,0-1-1 0 0,-1 0 0 0 0,1-1 1 0 0,-1 0-1 0 0,0 0 1 0 0,18-9-1 0 0,-24 9-95 0 0,-1 1-1 0 0,0-1 1 0 0,0 0 0 0 0,0 0 0 0 0,0 0-1 0 0,-1-1 1 0 0,1 1 0 0 0,-1-1 0 0 0,0 0-1 0 0,0 0 1 0 0,0 0 0 0 0,-1 0 0 0 0,4-8-1 0 0,-3 4-22 0 0,0 0-1 0 0,-1 0 0 0 0,1 0 0 0 0,-2-1 0 0 0,1 1 0 0 0,-1-1 0 0 0,-1-12 0 0 0,0 6-80 0 0,-1-1 0 0 0,-1 0 0 0 0,0 0 0 0 0,-2 1 1 0 0,0 0-1 0 0,0-1 0 0 0,-1 1 0 0 0,-8-16 0 0 0,7 22-289 0 0,1-1-1 0 0,-1 1 1 0 0,-14-16 0 0 0,-11-4-4782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3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2 680 0 0,'0'0'1409'0'0,"14"-1"3823"0"0,88 17 6813 0 0,33 4-5508 0 0,-112-18-5385 0 0,1-1 0 0 0,0-1 0 0 0,37-4 0 0 0,-22-6-1399 0 0,-28 6-3490 0 0,2 0-4757 0 0,-7 3 5402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3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6233 0 0,'-5'4'1627'0'0,"-1"0"1"0"0,1 1-1 0 0,0 0 1 0 0,0 0 0 0 0,0 1-1 0 0,-6 10 1 0 0,10-15-1383 0 0,0 0 0 0 0,1 0 0 0 0,-1 0 0 0 0,1 0 0 0 0,0 0 0 0 0,-1 0 1 0 0,1 1-1 0 0,0-1 0 0 0,-1 0 0 0 0,1 0 0 0 0,0 0 0 0 0,0 1 0 0 0,0-1 0 0 0,0 0 0 0 0,0 0 0 0 0,1 0 0 0 0,-1 1 0 0 0,1 1 1 0 0,0-2-73 0 0,0 1 1 0 0,-1-1 0 0 0,2 0 0 0 0,-1 0 0 0 0,0 1 0 0 0,0-1 0 0 0,0 0 0 0 0,1 0-1 0 0,-1 0 1 0 0,0 0 0 0 0,1 0 0 0 0,-1-1 0 0 0,1 1 0 0 0,-1 0 0 0 0,1-1 0 0 0,-1 1-1 0 0,4 0 1 0 0,7 2 723 0 0,1-1 0 0 0,0 0-1 0 0,-1 0 1 0 0,1-1-1 0 0,23-2 1 0 0,8-4-1002 0 0,-14 0-3707 0 0,-1-3-4539 0 0,-24 7 5176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42 412 0 0,'5'0'10300'0'0,"9"-1"-3701"0"0,28-4-992 0 0,55-5-3031 0 0,-56 7-2006 0 0,62-6 3049 0 0,-69 3-5660 0 0,-1-2-3516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6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32 860 0 0,'-2'0'354'0'0,"1"0"0"0"0,-1 0 0 0 0,0 0 0 0 0,0 0 1 0 0,0 0-1 0 0,1 1 0 0 0,-1-1 0 0 0,0 1 0 0 0,0-1 0 0 0,1 1 0 0 0,-1-1 0 0 0,0 1 0 0 0,1 0 1 0 0,-1 0-1 0 0,0 0 0 0 0,1 0 0 0 0,-1 0 0 0 0,1 0 0 0 0,0 0 0 0 0,-1 0 0 0 0,1 1 0 0 0,0-1 0 0 0,0 0 1 0 0,0 1-1 0 0,0-1 0 0 0,0 1 0 0 0,0 0 0 0 0,0-1 0 0 0,0 1 0 0 0,1 0 0 0 0,-2 2 0 0 0,-1 7 594 0 0,0 0 0 0 0,0 1-1 0 0,-1 20 1 0 0,3-21-435 0 0,-13 278 7353 0 0,6-54-2350 0 0,8-214-4569 0 0,0-16-704 0 0,1 1 0 0 0,-2-1 0 0 0,1 0 0 0 0,0 0 0 0 0,-1 1-1 0 0,0-1 1 0 0,-3 7 0 0 0,4-12-243 0 0,0 0 0 0 0,0 0 0 0 0,0 0 0 0 0,0 1 0 0 0,0-1 0 0 0,0 0 0 0 0,0 0 0 0 0,0 0 0 0 0,0 0 0 0 0,0 0 0 0 0,0 0 0 0 0,0 0 0 0 0,0 0 0 0 0,0 0 0 0 0,0 0 0 0 0,0 0 0 0 0,0 1 0 0 0,0-1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0,0-1 0 0 0,0 1 0 0 0,0 0 0 0 0,0 0 0 0 0,0 0 0 0 0,-4-4 0 0 0,1 0 0 0 0,0 0 0 0 0,1 0 0 0 0,-1 0 0 0 0,1-1 0 0 0,0 1 0 0 0,0-1 0 0 0,-2-7 0 0 0,-12-47 0 0 0,11 40 0 0 0,-1-8 0 0 0,1 1 0 0 0,1-1 0 0 0,1 1 0 0 0,1-1 0 0 0,2 0 0 0 0,0 0 0 0 0,9-49 0 0 0,-6 58 0 0 0,1 0 0 0 0,1 0 0 0 0,1 1 0 0 0,0-1 0 0 0,1 1 0 0 0,1 1 0 0 0,1 0 0 0 0,0 0 0 0 0,1 0 0 0 0,1 2 0 0 0,0-1 0 0 0,18-17 0 0 0,-12 16 0 0 0,1 1 0 0 0,1 0 0 0 0,34-20 0 0 0,-44 30 0 0 0,0 0 0 0 0,1 0 0 0 0,0 1 0 0 0,0 0 0 0 0,0 1 0 0 0,0 0 0 0 0,1 1 0 0 0,-1 0 0 0 0,1 0 0 0 0,16 1 0 0 0,-23 1 0 0 0,-1 0 0 0 0,1 0 0 0 0,0 1 0 0 0,0-1 0 0 0,0 1 0 0 0,0 0 0 0 0,-1 0 0 0 0,1 1 0 0 0,0-1 0 0 0,-1 1 0 0 0,0-1 0 0 0,1 1 0 0 0,-1 0 0 0 0,0 0 0 0 0,0 1 0 0 0,0-1 0 0 0,0 1 0 0 0,0 0 0 0 0,0-1 0 0 0,-1 1 0 0 0,1 0 0 0 0,-1 1 0 0 0,0-1 0 0 0,0 0 0 0 0,0 1 0 0 0,0-1 0 0 0,-1 1 0 0 0,0-1 0 0 0,1 1 0 0 0,-1 0 0 0 0,0-1 0 0 0,-1 1 0 0 0,1 0 0 0 0,-1 7 0 0 0,1 0 0 0 0,-1 0 0 0 0,-1 0 0 0 0,0 0 0 0 0,0 1 0 0 0,-1-1 0 0 0,-1 0 0 0 0,1 0 0 0 0,-2-1 0 0 0,0 1 0 0 0,-9 18 0 0 0,3-14 0 0 0,1 0 0 0 0,-2-1 0 0 0,1 0 0 0 0,-2-1 0 0 0,-13 13 0 0 0,-70 51 0 0 0,17-14 0 0 0,76-62 0 0 0,0 1 0 0 0,0-1 0 0 0,0 1 0 0 0,1 0 0 0 0,-1-1 0 0 0,0 1 0 0 0,1 0 0 0 0,0 0 0 0 0,-2 3 0 0 0,3-4 0 0 0,0 0 0 0 0,0-1 0 0 0,0 1 0 0 0,0 0 0 0 0,0-1 0 0 0,0 1 0 0 0,1 0 0 0 0,-1 0 0 0 0,0-1 0 0 0,1 1 0 0 0,-1 0 0 0 0,0-1 0 0 0,1 1 0 0 0,-1 0 0 0 0,1-1 0 0 0,-1 1 0 0 0,1-1 0 0 0,-1 1 0 0 0,1-1 0 0 0,-1 1 0 0 0,1-1 0 0 0,-1 1 0 0 0,1-1 0 0 0,0 0 0 0 0,-1 1 0 0 0,1-1 0 0 0,0 0 0 0 0,-1 1 0 0 0,1-1 0 0 0,0 0 0 0 0,0 0 0 0 0,0 0 0 0 0,0 1 0 0 0,20 5 0 0 0,0 0 0 0 0,1-1 0 0 0,40 3 0 0 0,-22-2 0 0 0,35 5 0 0 0,135 18 0 0 0,-199-29-1984 0 0,1 0 1 0 0,-1-1-1 0 0,0 0 0 0 0,0-1 1 0 0,21-6-1 0 0,-13 3-1591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6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10109 0 0,'0'0'16449'0'0,"1"2"-15142"0"0,6 12-740 0 0,-1 1-1 0 0,0-1 1 0 0,8 31-1 0 0,5 53 1847 0 0,-13-68-2190 0 0,6 38-223 0 0,6 35 0 0 0,-10-56 0 0 0,-3-15 0 0 0,-5-32 1 0 0,0 0 0 0 0,0 0 1 0 0,0 0-1 0 0,0 1 0 0 0,0-1 0 0 0,0 0 1 0 0,0 0-1 0 0,0 0 0 0 0,0 0 0 0 0,0 0 0 0 0,0 1 1 0 0,0-1-1 0 0,0 0 0 0 0,1 0 0 0 0,-1 0 0 0 0,0 0 1 0 0,0 0-1 0 0,0 0 0 0 0,0 1 0 0 0,0-1 1 0 0,0 0-1 0 0,0 0 0 0 0,0 0 0 0 0,0 0 0 0 0,0 0 1 0 0,0 0-1 0 0,1 0 0 0 0,-1 0 0 0 0,0 1 0 0 0,0-1 1 0 0,0 0-1 0 0,0 0 0 0 0,0 0 0 0 0,0 0 1 0 0,1 0-1 0 0,-1 0 0 0 0,0 0 0 0 0,0 0 0 0 0,0 0 1 0 0,0 0-1 0 0,0 0 0 0 0,0 0 0 0 0,1 0 0 0 0,-1 0 1 0 0,0 0-1 0 0,0 0 0 0 0,0 0 0 0 0,0 0 1 0 0,1 0-1 0 0,5-7-17 0 0,6-15-1432 0 0,11-26-7466 0 0,-5 14 5066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4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158 259 548 0 0,'-3'3'494'0'0,"0"-1"-1"0"0,0 1 0 0 0,1 0 1 0 0,0 0-1 0 0,-1 0 1 0 0,1 0-1 0 0,0 0 1 0 0,0 1-1 0 0,1-1 1 0 0,-1 0-1 0 0,1 1 1 0 0,-2 5-1 0 0,-10 49 2662 0 0,10-44-2409 0 0,-16 110 6684 0 0,-4 209-1 0 0,23-304-6325 0 0,-3 30 2266 0 0,3-59-3354 0 0,0 1 1 0 0,0-1-1 0 0,0 0 1 0 0,0 0-1 0 0,0 0 1 0 0,0 0-1 0 0,0 0 1 0 0,0 1-1 0 0,0-1 1 0 0,0 0 0 0 0,-1 0-1 0 0,1 0 1 0 0,0 0-1 0 0,0 0 1 0 0,0 0-1 0 0,0 0 1 0 0,0 0-1 0 0,0 0 1 0 0,-1 1-1 0 0,1-1 1 0 0,0 0-1 0 0,0 0 1 0 0,0 0-1 0 0,0 0 1 0 0,-1 0-1 0 0,1 0 1 0 0,0 0-1 0 0,0 0 1 0 0,0 0-1 0 0,0 0 1 0 0,-1 0-1 0 0,1 0 1 0 0,0 0 0 0 0,0 0-1 0 0,0 0 1 0 0,0 0-1 0 0,0 0 1 0 0,-1-1-1 0 0,1 1 1 0 0,0 0-1 0 0,0 0 1 0 0,0 0-1 0 0,0 0 1 0 0,0 0-1 0 0,-1 0 1 0 0,1 0-1 0 0,0 0 1 0 0,0-1-1 0 0,0 1 1 0 0,0 0-1 0 0,0 0 1 0 0,0 0-1 0 0,0 0 1 0 0,0 0 0 0 0,0 0-1 0 0,-1-1 1 0 0,1 1-1 0 0,0 0 1 0 0,0 0-1 0 0,0 0 1 0 0,0 0-1 0 0,0-1 1 0 0,0 1-1 0 0,0 0 1 0 0,0 0-1 0 0,0-1 1 0 0,-6-8 223 0 0,6 9-242 0 0,-10-20 119 0 0,2-1 0 0 0,0 0 0 0 0,1 0 0 0 0,1 0 0 0 0,1-1 0 0 0,2 0 0 0 0,-1 0 0 0 0,1-32 0 0 0,3-12-45 0 0,10-92 0 0 0,-7 121-69 0 0,2 1 1 0 0,2 0-1 0 0,2 0 0 0 0,0 1 0 0 0,3 0 1 0 0,17-38-1 0 0,-22 59-3 0 0,1 1 1 0 0,0 0-1 0 0,1 0 1 0 0,0 1-1 0 0,1 0 1 0 0,0 1-1 0 0,15-13 1 0 0,-16 16-1 0 0,1 2 0 0 0,-1-1 0 0 0,1 1 0 0 0,1 0 0 0 0,-1 1 1 0 0,1 1-1 0 0,0-1 0 0 0,0 2 0 0 0,0-1 0 0 0,18-2 0 0 0,-22 5 0 0 0,-1 0 0 0 0,1 1 0 0 0,0 0 0 0 0,-1 0 0 0 0,1 0 0 0 0,0 1 0 0 0,0 0 0 0 0,-1 0 0 0 0,1 1 0 0 0,-1 0 0 0 0,1 0 0 0 0,-1 0 0 0 0,0 1 0 0 0,0 0 0 0 0,0 0 0 0 0,0 0 0 0 0,8 7 0 0 0,-11-7 0 0 0,1 1 0 0 0,0 0 0 0 0,-1-1 0 0 0,0 1 0 0 0,0 1 0 0 0,0-1 0 0 0,0 0 0 0 0,-1 1 0 0 0,0-1 0 0 0,1 1 0 0 0,-2 0 0 0 0,1 0 0 0 0,-1 0 0 0 0,1 0 0 0 0,-1 0 0 0 0,-1 0 0 0 0,1 0 0 0 0,-1 0 0 0 0,0 0 0 0 0,0 0 0 0 0,0 1 0 0 0,-1-1 0 0 0,-1 8 0 0 0,-2 2 0 0 0,-1 0 0 0 0,-1 0 0 0 0,0 0 0 0 0,-1-1 0 0 0,0 0 0 0 0,-1 0 0 0 0,-1 0 0 0 0,0-1 0 0 0,-1-1 0 0 0,0 0 0 0 0,-23 21 0 0 0,4-7 0 0 0,-1-3 0 0 0,-1 0 0 0 0,-64 35 0 0 0,88-54 0 0 0,-1 0 0 0 0,0-1 0 0 0,0 0 0 0 0,-13 3 0 0 0,71 7 0 0 0,-13-4 0 0 0,-1 1 0 0 0,0 2 0 0 0,-1 2 0 0 0,0 2 0 0 0,-1 0 0 0 0,57 39 0 0 0,-69-39 0 0 0,-1 1 0 0 0,-1 0 0 0 0,0 1 0 0 0,-1 1 0 0 0,17 24 0 0 0,-35-42-393 0 0,-1 0 0 0 0,1 0-1 0 0,0 0 1 0 0,-1-1 0 0 0,1 1 0 0 0,0 0-1 0 0,-1-1 1 0 0,1 1 0 0 0,0 0 0 0 0,0-1-1 0 0,0 1 1 0 0,0-1 0 0 0,0 1 0 0 0,-1-1 0 0 0,1 0-1 0 0,0 1 1 0 0,0-1 0 0 0,0 0 0 0 0,0 0-1 0 0,0 0 1 0 0,0 0 0 0 0,0 1 0 0 0,0-1-1 0 0,0 0 1 0 0,0-1 0 0 0,0 1 0 0 0,0 0 0 0 0,0 0-1 0 0,0 0 1 0 0,0-1 0 0 0,0 1 0 0 0,0 0-1 0 0,1-1 1 0 0,10-3-2931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5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8637 0 0,'4'-8'1889'0'0,"0"-1"1"0"0,1 0 0 0 0,0 1-1 0 0,0 0 1 0 0,1 0-1 0 0,10-10 1 0 0,-6 7-831 0 0,1 1 1 0 0,0 1-1 0 0,24-16 0 0 0,-20 15-672 0 0,1 2-1 0 0,0 0 1 0 0,1 1-1 0 0,0 0 1 0 0,0 1-1 0 0,0 1 1 0 0,25-3-1 0 0,-39 7-242 0 0,1 1-1 0 0,0-1 1 0 0,0 1-1 0 0,-1 0 1 0 0,1 0-1 0 0,0 1 0 0 0,0-1 1 0 0,0 1-1 0 0,-1 0 1 0 0,1 0-1 0 0,0 0 1 0 0,-1 0-1 0 0,1 1 0 0 0,5 3 1 0 0,-7-4-88 0 0,0 1 0 0 0,0-1 1 0 0,-1 1-1 0 0,1 0 0 0 0,-1 0 1 0 0,1 0-1 0 0,-1 0 0 0 0,1 0 1 0 0,-1 0-1 0 0,0 0 0 0 0,0 0 0 0 0,0 0 1 0 0,0 0-1 0 0,-1 1 0 0 0,1-1 1 0 0,-1 0-1 0 0,1 1 0 0 0,-1-1 1 0 0,0 1-1 0 0,1-1 0 0 0,-1 0 0 0 0,-1 1 1 0 0,1-1-1 0 0,-1 4 0 0 0,-5 23-51 0 0,-1-2 0 0 0,-1 1-1 0 0,-22 47 1 0 0,19-48-6 0 0,0 0 0 0 0,1 1 0 0 0,-9 51 0 0 0,18-75 1 0 0,1 0 0 0 0,-1 0 0 0 0,1 0 0 0 0,0 1 0 0 0,0-1 0 0 0,1 0 0 0 0,-1 0 0 0 0,1 0 0 0 0,0 0 0 0 0,0 0 0 0 0,0 0 0 0 0,0 0 0 0 0,1 0 0 0 0,0-1 0 0 0,0 1 0 0 0,0 0 0 0 0,0-1 0 0 0,0 0 0 0 0,1 1 0 0 0,0-1 0 0 0,-1 0 0 0 0,1 0 0 0 0,0 0 0 0 0,0-1 0 0 0,1 1 0 0 0,-1-1 0 0 0,7 4 0 0 0,-4-3 0 0 0,1 0 0 0 0,0-1 0 0 0,0 0 0 0 0,0 0 0 0 0,0 0 0 0 0,0-1 0 0 0,0 0 0 0 0,0 0 0 0 0,1-1 0 0 0,-1 0 0 0 0,0 0 0 0 0,0 0 0 0 0,1-1 0 0 0,12-3 0 0 0,38-19-7487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33 848 0 0,'-14'-1'-229'0'0,"-20"3"19166"0"0,52 0-17770 0 0,187 17 3110 0 0,108-2-2178 0 0,198-6 482 0 0,-105-11-974 0 0,52-14-697 0 0,-311 3-625 0 0,161-33 0 0 0,-303 44-276 0 0,-3 0-13 0 0,-1 0-1 0 0,0 0 0 0 0,1 0 0 0 0,-1-1 1 0 0,0 1-1 0 0,0 0 0 0 0,1 0 1 0 0,-1-1-1 0 0,0 1 0 0 0,1-1 0 0 0,-1 1 1 0 0,0-1-1 0 0,0 0 0 0 0,0 1 0 0 0,0-1 1 0 0,0 0-1 0 0,0 0 0 0 0,0 0 1 0 0,0 0-1 0 0,0 0 0 0 0,1-1 0 0 0,-1 1-556 0 0,-13 10-9808 0 0,10-8 9223 0 0,-6 6-2384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7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11 872 0 0,'0'-10'17491'0'0,"-3"14"-16965"0"0,1-1 0 0 0,0 1 0 0 0,0 1 0 0 0,0-1-1 0 0,0 0 1 0 0,1 0 0 0 0,0 1 0 0 0,0-1 0 0 0,0 0 0 0 0,0 1 0 0 0,0 6 0 0 0,1-9-337 0 0,0 1 1 0 0,0-1-1 0 0,0 0 1 0 0,0 1-1 0 0,0-1 1 0 0,1 1-1 0 0,-1-1 1 0 0,1 0-1 0 0,-1 1 1 0 0,1-1-1 0 0,0 0 1 0 0,0 1-1 0 0,0-1 0 0 0,0 0 1 0 0,0 0-1 0 0,0 0 1 0 0,1 0-1 0 0,-1 0 1 0 0,1 0-1 0 0,0 0 1 0 0,-1-1-1 0 0,1 1 1 0 0,0 0-1 0 0,2 1 1 0 0,-3-3-131 0 0,0 1-1 0 0,0 0 1 0 0,0-1 0 0 0,0 1 0 0 0,0-1 0 0 0,0 0-1 0 0,0 1 1 0 0,0-1 0 0 0,0 0 0 0 0,0 1 0 0 0,0-1-1 0 0,0 0 1 0 0,0 0 0 0 0,0 0 0 0 0,0 0 0 0 0,0 0 0 0 0,0 0-1 0 0,0 0 1 0 0,0 0 0 0 0,0-1 0 0 0,0 1 0 0 0,0 0-1 0 0,0 0 1 0 0,0-1 0 0 0,0 1 0 0 0,0-1 0 0 0,0 1-1 0 0,0-1 1 0 0,0 1 0 0 0,0-1 0 0 0,-1 0 0 0 0,1 1 0 0 0,0-1-1 0 0,0 0 1 0 0,-1 0 0 0 0,1 0 0 0 0,-1 1 0 0 0,1-1-1 0 0,0 0 1 0 0,-1 0 0 0 0,1 0 0 0 0,-1 0 0 0 0,0 0-1 0 0,1-2 1 0 0,0-1-27 0 0,0 1-1 0 0,0-1 0 0 0,-1 0 1 0 0,1 0-1 0 0,-1 0 0 0 0,0 0 0 0 0,0 0 1 0 0,-1 0-1 0 0,1 0 0 0 0,-2-5 1 0 0,1 5-179 0 0,0 1 0 0 0,-1 0 0 0 0,1 0 1 0 0,-1 0-1 0 0,0 0 0 0 0,1 1 0 0 0,-5-5 1 0 0,-2-3-5016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1 330 772 0 0,'0'-12'655'0'0,"2"0"0"0"0,-1 0 1 0 0,2 1-1 0 0,-1-1 0 0 0,2 0 0 0 0,-1 1 1 0 0,2 0-1 0 0,-1 0 0 0 0,2 0 0 0 0,-1 0 0 0 0,2 1 1 0 0,-1 0-1 0 0,1 0 0 0 0,1 1 0 0 0,-1 0 0 0 0,2 0 1 0 0,17-14-1 0 0,-4 4 479 0 0,1 2 1 0 0,0 0-1 0 0,49-25 1 0 0,-60 37-598 0 0,-1 0 0 0 0,2 0 0 0 0,-1 2 0 0 0,0-1-1 0 0,14-1 1 0 0,-19 4-194 0 0,-1 0-1 0 0,1 1 1 0 0,0 0-1 0 0,-1 0 1 0 0,1 1-1 0 0,0 0 0 0 0,-1 0 1 0 0,1 0-1 0 0,-1 1 1 0 0,12 4-1 0 0,-14-4-181 0 0,1 1 0 0 0,-1 0 0 0 0,0 0 0 0 0,0 0 0 0 0,0 0 0 0 0,0 0 0 0 0,-1 1 0 0 0,0-1 0 0 0,1 1 0 0 0,-1 0 0 0 0,0 0 0 0 0,-1 1 0 0 0,1-1 0 0 0,-1 0 0 0 0,0 1 0 0 0,0-1 0 0 0,0 1 0 0 0,0 0 0 0 0,-1 0 0 0 0,0 0 0 0 0,0 0 0 0 0,-1 0 0 0 0,1 0 0 0 0,-1 0 0 0 0,0 8 0 0 0,-1-2-23 0 0,0 0-1 0 0,0 0 1 0 0,-1 0 0 0 0,0 0-1 0 0,-1-1 1 0 0,0 1 0 0 0,-1-1-1 0 0,0 1 1 0 0,0-1-1 0 0,-10 14 1 0 0,6-11-137 0 0,-1 0 0 0 0,-1-1 0 0 0,0 0 0 0 0,0-1 0 0 0,-1 0 0 0 0,-1 0 0 0 0,0-1 0 0 0,0-1 0 0 0,-1 0 0 0 0,0-1 0 0 0,0 0 0 0 0,-1-1 0 0 0,0-1 0 0 0,-20 7 0 0 0,34-13 79 0 0,15 2 100 0 0,0 0-65 0 0,-1 0 0 0 0,1 1 0 0 0,-1 1 1 0 0,0 0-1 0 0,0 1 0 0 0,0 1 0 0 0,-1 0 0 0 0,0 1 1 0 0,0 0-1 0 0,-1 1 0 0 0,0 0 0 0 0,0 1 0 0 0,-1 0 1 0 0,0 1-1 0 0,0 1 0 0 0,-1-1 0 0 0,-1 2 0 0 0,16 23 1 0 0,-21-27 2425 0 0,-2-2-4281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1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136 422 348 0 0,'4'-9'7973'0'0,"-7"26"-5521"0"0,-10 30-961 0 0,-10 13 920 0 0,-16 29 499 0 0,-20 52 4331 0 0,56-134-3966 0 0,4-10-1414 0 0,7-23-903 0 0,8-23-718 0 0,85-310 1284 0 0,-47 129-1446 0 0,-37 145-73 0 0,-17 80-5 0 0,4-11 0 0 0,-4 16 0 0 0,0 0 0 0 0,0 0 0 0 0,0 0 0 0 0,0-1 0 0 0,0 1 0 0 0,1 0 0 0 0,-1 0 0 0 0,0 0 0 0 0,0 0 0 0 0,0 0 0 0 0,0 0 0 0 0,1 0 0 0 0,-1 0 0 0 0,0 0 0 0 0,0 0 0 0 0,0 0 0 0 0,0 0 0 0 0,1 0 0 0 0,-1 0 0 0 0,0 0 0 0 0,0 0 0 0 0,0 0 0 0 0,0 0 0 0 0,0 0 0 0 0,1 0 0 0 0,-1 0 0 0 0,0 0 0 0 0,0 1 0 0 0,0-1 0 0 0,0 0 0 0 0,0 0 0 0 0,1 0 0 0 0,-1 0 0 0 0,0 0 0 0 0,0 0 0 0 0,0 0 0 0 0,0 1 0 0 0,0-1 0 0 0,0 0 0 0 0,0 0 0 0 0,0 0 0 0 0,0 0 0 0 0,1 0 0 0 0,-1 1 0 0 0,0-1 0 0 0,0 0 0 0 0,0 0 0 0 0,0 0 0 0 0,5 8 0 0 0,-5-8 0 0 0,9 20 0 0 0,-2 0 0 0 0,0 0 0 0 0,6 32 0 0 0,1 2 0 0 0,6 8 0 0 0,2 0 0 0 0,30 58 0 0 0,-35-87 0 0 0,1-1 0 0 0,2-2 0 0 0,1 0 0 0 0,1-1 0 0 0,31 31 0 0 0,-30-36 0 0 0,1-2 0 0 0,1 0 0 0 0,1-2 0 0 0,1 0 0 0 0,55 28 0 0 0,-80-47 0 0 0,1 1 0 0 0,-1-1 0 0 0,0-1 0 0 0,1 1 0 0 0,-1 0 0 0 0,1-1 0 0 0,-1 1 0 0 0,1-1 0 0 0,-1 1 0 0 0,6-1 0 0 0,-7-1-2 0 0,-1 1-1 0 0,1 0 1 0 0,0 0-1 0 0,-1 0 1 0 0,1 0-1 0 0,0-1 1 0 0,-1 1-1 0 0,1 0 1 0 0,0-1 0 0 0,-1 1-1 0 0,1-1 1 0 0,-1 1-1 0 0,1 0 1 0 0,0-1-1 0 0,-1 1 1 0 0,1-1-1 0 0,-1 0 1 0 0,0 1 0 0 0,1-1-1 0 0,-1 1 1 0 0,1-1-1 0 0,-1 0 1 0 0,0 1-1 0 0,1-1 1 0 0,-1 0 0 0 0,0 1-1 0 0,0-1 1 0 0,0 0-1 0 0,0 1 1 0 0,1-2-1 0 0,-2-18-120 0 0,1 18 108 0 0,-1-2 0 0 0,0 0 0 0 0,0 0 1 0 0,-1 0-1 0 0,1 0 0 0 0,-1 0 0 0 0,0 0 1 0 0,0 1-1 0 0,0-1 0 0 0,-1 0 0 0 0,1 1 1 0 0,-1 0-1 0 0,0 0 0 0 0,0 0 0 0 0,0 0 1 0 0,-5-4-1 0 0,-3-1-5 0 0,-1 0 0 0 0,1 1 0 0 0,-19-9 0 0 0,-4 3 11 0 0,0 1 0 0 0,0 2 0 0 0,-1 1 0 0 0,0 2 1 0 0,-1 1-1 0 0,1 2 0 0 0,-1 2 0 0 0,-55 2 0 0 0,77 1-90 0 0,0 1 0 0 0,-1 0 1 0 0,1 1-1 0 0,0 1 0 0 0,-17 6 0 0 0,31-10-39 0 0,-1 1 1 0 0,0-1-1 0 0,0 0 0 0 0,0 0 0 0 0,1 1 1 0 0,-1-1-1 0 0,0 1 0 0 0,1-1 0 0 0,-1 1 0 0 0,0-1 1 0 0,1 1-1 0 0,-1-1 0 0 0,1 1 0 0 0,-1 0 1 0 0,1-1-1 0 0,-1 1 0 0 0,1 0 0 0 0,-1-1 0 0 0,1 1 1 0 0,-1 0-1 0 0,1 0 0 0 0,0 0 0 0 0,0-1 1 0 0,-1 1-1 0 0,1 0 0 0 0,0 0 0 0 0,0 0 0 0 0,0-1 1 0 0,0 3-1 0 0,0-1-680 0 0,1 0 0 0 0,-1 0 0 0 0,1-1 1 0 0,0 1-1 0 0,-1 0 0 0 0,1 0 0 0 0,0 0 0 0 0,0-1 1 0 0,0 1-1 0 0,3 2 0 0 0,2 4-2344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2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87 400 0 0,'-29'15'15989'0'0,"37"-8"-13200"0"0,11 0-1825 0 0,318 2 4964 0 0,-258-10-5431 0 0,568 4 2218 0 0,223-2-815 0 0,3-10-864 0 0,-256 5-487 0 0,-227-7-549 0 0,1089-55 0 0 0,-1181 48 0 0 0,-251 15 0 0 0,117-13 0 0 0,-159 15-41 0 0,-4 1-272 0 0,2 0-1193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5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4 489 916 0 0,'-1'1'430'0'0,"1"0"-1"0"0,-1 0 1 0 0,1 0 0 0 0,0 0-1 0 0,-1 0 1 0 0,1 0-1 0 0,0 0 1 0 0,-1 1 0 0 0,1-1-1 0 0,0 0 1 0 0,0 0 0 0 0,0 0-1 0 0,0 0 1 0 0,0 0-1 0 0,0 0 1 0 0,1 1 0 0 0,-1-1-1 0 0,0 0 1 0 0,1 0 0 0 0,-1 0-1 0 0,0 0 1 0 0,2 1 0 0 0,-2-1-189 0 0,1-1 1 0 0,0 0 0 0 0,0 1 0 0 0,0-1 0 0 0,-1 0 0 0 0,1 1 0 0 0,0-1 0 0 0,0 0 0 0 0,0 0 0 0 0,0 0 0 0 0,0 0 0 0 0,0 0 0 0 0,-1 0 0 0 0,1 0-1 0 0,0 0 1 0 0,0 0 0 0 0,0 0 0 0 0,0-1 0 0 0,0 1 0 0 0,-1 0 0 0 0,2-1 0 0 0,8-3 705 0 0,-1 0 0 0 0,0-1 0 0 0,13-8 0 0 0,-7 3-537 0 0,-1-1-1 0 0,0 0 1 0 0,-1-1 0 0 0,0 0 0 0 0,-1-1-1 0 0,-1-1 1 0 0,0 0 0 0 0,0 0 0 0 0,-2-1-1 0 0,0 0 1 0 0,0-1 0 0 0,-2 0 0 0 0,0 0-1 0 0,0 0 1 0 0,7-34 0 0 0,6-56 539 0 0,5-21 757 0 0,-25 126-1029 0 0,0 4-520 0 0,7 92 1241 0 0,-7 118 0 0 0,-5-166-1373 0 0,3-35-81 0 0,1 0-1 0 0,0-1 1 0 0,0 1 0 0 0,1 0 0 0 0,2 12-1 0 0,-2-24-89 0 0,0 1-1 0 0,0-1 0 0 0,0 1 0 0 0,0-1 1 0 0,0 0-1 0 0,1 1 0 0 0,-1-1 1 0 0,0 1-1 0 0,0-1 0 0 0,1 1 1 0 0,-1-1-1 0 0,0 0 0 0 0,1 1 0 0 0,-1-1 1 0 0,0 0-1 0 0,1 1 0 0 0,-1-1 1 0 0,0 0-1 0 0,1 1 0 0 0,-1-1 1 0 0,1 0-1 0 0,-1 0 0 0 0,1 1 0 0 0,-1-1 1 0 0,1 0-1 0 0,-1 0 0 0 0,1 0 1 0 0,-1 0-1 0 0,1 0 0 0 0,-1 0 1 0 0,1 0-1 0 0,-1 0 0 0 0,1 0 0 0 0,-1 0 1 0 0,1 0-1 0 0,-1 0 0 0 0,1 0 1 0 0,20-7-6647 0 0,-18 6 5220 0 0,8-3-1598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5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36 276 0 0,'6'-14'3456'0'0,"3"-8"9392"0"0,1 52-8531 0 0,-9 1-1212 0 0,-4 53 0 0 0,-13 28-826 0 0,15-92-4756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69 920 0 0,'-20'-4'4507'0'0,"6"1"5739"0"0,16 2-8571 0 0,11-4-136 0 0,1 1 0 0 0,-1 0 0 0 0,1 1-1 0 0,22-2 1 0 0,9-2 449 0 0,-1-4-488 0 0,21-4 774 0 0,-25 11-10358 0 0,-30 1 1049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47 255 132 0 0,'-2'6'13050'0'0,"2"36"-9226"0"0,3 10-788 0 0,-3 0 1 0 0,-2 0-1 0 0,-13 75 1 0 0,15-126-2976 0 0,0-1 1 0 0,0 1-1 0 0,0 0 1 0 0,0 0-1 0 0,0-1 1 0 0,0 1-1 0 0,-1 0 1 0 0,1-1-1 0 0,0 1 1 0 0,0 0-1 0 0,-1-1 1 0 0,1 1-1 0 0,-1-1 0 0 0,1 1 1 0 0,0 0-1 0 0,-1-1 1 0 0,1 1-1 0 0,-2 0 1 0 0,2-1-31 0 0,0 0 0 0 0,-1 0 0 0 0,1 0 1 0 0,0 0-1 0 0,-1 0 0 0 0,1 0 0 0 0,0 0 0 0 0,0-1 1 0 0,-1 1-1 0 0,1 0 0 0 0,0 0 0 0 0,-1 0 1 0 0,1 0-1 0 0,0 0 0 0 0,0-1 0 0 0,-1 1 0 0 0,1 0 1 0 0,0 0-1 0 0,0 0 0 0 0,-1-1 0 0 0,1 1 0 0 0,0 0 1 0 0,0 0-1 0 0,0-1 0 0 0,-1 1 0 0 0,1-1 1 0 0,-11-26 555 0 0,8 3-460 0 0,1 0 0 0 0,1 0 0 0 0,1 0 0 0 0,1 0 0 0 0,1 0 1 0 0,1 0-1 0 0,10-37 0 0 0,-8 41-127 0 0,1 0 0 0 0,1 0 0 0 0,1 0 0 0 0,0 1 0 0 0,2 0 0 0 0,0 0 0 0 0,1 1 0 0 0,1 1 0 0 0,26-31 0 0 0,-27 36 0 0 0,1 1 0 0 0,0 1 0 0 0,1-1 0 0 0,0 2 0 0 0,0 0 0 0 0,1 1 0 0 0,0 0 0 0 0,0 1 0 0 0,1 0 0 0 0,0 2 0 0 0,0-1 0 0 0,1 2 0 0 0,25-5 0 0 0,-38 9 0 0 0,0-1 0 0 0,0 1 0 0 0,1 0 0 0 0,-1 0 0 0 0,0 0 0 0 0,1 0 0 0 0,-1 0 0 0 0,0 1 0 0 0,1-1 0 0 0,-1 1 0 0 0,0 0 0 0 0,0 0 0 0 0,0 0 0 0 0,1 1 0 0 0,-2-1 0 0 0,1 1 0 0 0,0 0 0 0 0,0-1 0 0 0,0 1 0 0 0,-1 0 0 0 0,4 4 0 0 0,-3-3 0 0 0,-1 0 0 0 0,0 0 0 0 0,-1 0 0 0 0,1 1 0 0 0,-1-1 0 0 0,1 0 0 0 0,-1 1 0 0 0,0-1 0 0 0,0 1 0 0 0,0-1 0 0 0,-1 1 0 0 0,1-1 0 0 0,-1 1 0 0 0,0-1 0 0 0,0 1 0 0 0,0 0 0 0 0,-1-1 0 0 0,1 1 0 0 0,-2 5 0 0 0,-2 3 0 0 0,1 0 0 0 0,-2 0 0 0 0,0 0 0 0 0,0 0 0 0 0,-1 0 0 0 0,0-1 0 0 0,-14 17 0 0 0,-5 3 0 0 0,-32 31 0 0 0,6-7 0 0 0,48-52 0 0 0,-14 20 0 0 0,17-22 0 0 0,-1 0 0 0 0,1 0 0 0 0,0 0 0 0 0,-1 0 0 0 0,1 0 0 0 0,0 0 0 0 0,0 0 0 0 0,0-1 0 0 0,0 1 0 0 0,0 0 0 0 0,0 0 0 0 0,0 0 0 0 0,0 0 0 0 0,0 0 0 0 0,1 0 0 0 0,-1 0 0 0 0,0 0 0 0 0,1-1 0 0 0,-1 1 0 0 0,0 0 0 0 0,1 0 0 0 0,-1 0 0 0 0,1-1 0 0 0,-1 1 0 0 0,1 0 0 0 0,-1 0 0 0 0,1-1 0 0 0,0 1 0 0 0,1 0 0 0 0,9 7 0 0 0,1-1 0 0 0,0 0 0 0 0,0-1 0 0 0,1 0 0 0 0,0-1 0 0 0,0-1 0 0 0,17 5 0 0 0,6 2 0 0 0,20 8-171 0 0,59 18-839 0 0,-102-36-5823 0 0,0-4-2311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6089 0 0,'3'-7'1697'0'0,"0"-1"1"0"0,0 1 0 0 0,1 0 0 0 0,0 1 0 0 0,7-11 0 0 0,-4 8-486 0 0,1 1 0 0 0,0-1 1 0 0,12-9-1 0 0,-10 10-571 0 0,0 0 0 0 0,1 2 0 0 0,0-1 0 0 0,0 1 0 0 0,0 0 0 0 0,1 1 0 0 0,20-5 0 0 0,-31 9-552 0 0,0 0 1 0 0,1 1-1 0 0,-1 0 1 0 0,1-1-1 0 0,-1 1 0 0 0,1 0 1 0 0,-1 0-1 0 0,1 0 1 0 0,-1 0-1 0 0,1 0 0 0 0,-1 0 1 0 0,1 0-1 0 0,-1 0 0 0 0,1 1 1 0 0,-1-1-1 0 0,1 1 1 0 0,-1-1-1 0 0,1 1 0 0 0,-1-1 1 0 0,0 1-1 0 0,1 0 1 0 0,-1 0-1 0 0,0 0 0 0 0,1-1 1 0 0,-1 1-1 0 0,0 0 0 0 0,1 2 1 0 0,-1-1-14 0 0,0 0 1 0 0,0 0 0 0 0,0 0-1 0 0,-1 1 1 0 0,1-1 0 0 0,-1 0-1 0 0,1 0 1 0 0,-1 0-1 0 0,0 0 1 0 0,0 1 0 0 0,0-1-1 0 0,0 0 1 0 0,-1 0-1 0 0,1 0 1 0 0,0 1 0 0 0,-1-1-1 0 0,0 0 1 0 0,-1 4-1 0 0,-14 33 471 0 0,7-20-227 0 0,-10 35-1 0 0,18-49-236 0 0,-1 0 0 0 0,1 0 0 0 0,1 1-1 0 0,-1-1 1 0 0,1 0 0 0 0,0 0 0 0 0,0 0-1 0 0,0 1 1 0 0,1-1 0 0 0,0 0-1 0 0,0 0 1 0 0,2 6 0 0 0,-1-7-72 0 0,0-1 0 0 0,0 1 0 0 0,0-1 0 0 0,1 0 0 0 0,-1 1 0 0 0,1-1 0 0 0,0-1 0 0 0,0 1 0 0 0,0 0 0 0 0,0-1 0 0 0,0 1 0 0 0,1-1 0 0 0,-1 0-1 0 0,1 0 1 0 0,4 1 0 0 0,9 4 28 0 0,0 0-1 0 0,19 3 0 0 0,-24-7-34 0 0,25 6-285 0 0,44 4-1 0 0,-72-12 185 0 0,-3 2-851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7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12 0 0,'-13'1'691'0'0,"4"0"647"0"0,0 1 1 0 0,0-1-1 0 0,0 1 1 0 0,0 1 0 0 0,-15 6-1 0 0,23-9-1232 0 0,1 0 0 0 0,0 0 1 0 0,0 0-1 0 0,0 0 0 0 0,0 0 0 0 0,-1 0 0 0 0,1 0 1 0 0,0 0-1 0 0,0 0 0 0 0,0 0 0 0 0,0 0 0 0 0,-1 1 0 0 0,1-1 1 0 0,0 0-1 0 0,0 0 0 0 0,0 0 0 0 0,0 0 0 0 0,0 0 1 0 0,-1 1-1 0 0,1-1 0 0 0,0 0 0 0 0,0 0 0 0 0,0 0 0 0 0,0 0 1 0 0,0 1-1 0 0,0-1 0 0 0,0 0 0 0 0,0 0 0 0 0,0 0 1 0 0,0 0-1 0 0,0 1 0 0 0,0-1 0 0 0,0 0 0 0 0,0 0 0 0 0,0 0 1 0 0,0 1-1 0 0,0-1 0 0 0,0 0 0 0 0,0 0 0 0 0,0 0 1 0 0,0 0-1 0 0,0 1 0 0 0,0-1 0 0 0,0 0 0 0 0,0 0 0 0 0,0 0 1 0 0,1 0-1 0 0,-1 1 0 0 0,0-1 0 0 0,0 0 0 0 0,13 7 2117 0 0,19 0-254 0 0,61 2 1741 0 0,129-6-1 0 0,-180-3-3337 0 0,1017-44 6263 0 0,-1051 43-6625 0 0,-6 1-17 0 0,0-1 0 0 0,-1 1 0 0 0,1 0 0 0 0,0 0 0 0 0,0 0 0 0 0,0 0 0 0 0,0 0 0 0 0,0 0 0 0 0,0 0 0 0 0,-1 1 0 0 0,1-1 0 0 0,0 1 0 0 0,3 0 0 0 0,-4 0-494 0 0,-10 13-9832 0 0,7-13 9264 0 0,-6 7-2493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8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65 8305 0 0,'-11'7'12011'0'0,"6"1"-7154"0"0,6 16-5005 0 0,1-8 1471 0 0,0 28-325 0 0,-2-1-1 0 0,-2 0 1 0 0,-2 1 0 0 0,-1-2 0 0 0,-17 62 0 0 0,21-96-764 0 0,0-6-219 0 0,1 1 1 0 0,-1 0-1 0 0,1-1 0 0 0,-1 1 0 0 0,0-1 0 0 0,0 1 1 0 0,0-1-1 0 0,-1 0 0 0 0,1 1 0 0 0,0-1 1 0 0,-1 0-1 0 0,-1 2 0 0 0,-2 1-15 0 0,4-5 0 0 0,1 0 0 0 0,0 0 0 0 0,0 0 0 0 0,-1 0 0 0 0,1 0 0 0 0,0 0 0 0 0,0 0 0 0 0,-1 0 0 0 0,1 0 0 0 0,0 0 0 0 0,0 0 0 0 0,-1-1 0 0 0,1 1 0 0 0,0 0 0 0 0,0 0 0 0 0,-1 0 0 0 0,1 0 0 0 0,0 0 0 0 0,0-1 0 0 0,0 1 0 0 0,0 0 0 0 0,-1 0 0 0 0,1 0 0 0 0,0-1 0 0 0,0 1 0 0 0,0 0 0 0 0,0 0 0 0 0,0 0 0 0 0,-1-1 0 0 0,1 1 0 0 0,0 0 0 0 0,0-1 0 0 0,-2-4 0 0 0,0-9 0 0 0,0 1 0 0 0,0-1 0 0 0,2 1 0 0 0,-1-1 0 0 0,2 0 0 0 0,0 1 0 0 0,3-16 0 0 0,-3 20 0 0 0,1-13 0 0 0,2 0 0 0 0,1 0 0 0 0,0 0 0 0 0,1 0 0 0 0,2 1 0 0 0,0 0 0 0 0,1 1 0 0 0,14-23 0 0 0,-16 33 0 0 0,-1 0 0 0 0,1 1 0 0 0,1 0 0 0 0,0 0 0 0 0,0 1 0 0 0,0 0 0 0 0,1 0 0 0 0,1 1 0 0 0,-1 0 0 0 0,1 1 0 0 0,0 0 0 0 0,0 1 0 0 0,1 0 0 0 0,0 0 0 0 0,0 1 0 0 0,0 1 0 0 0,17-4 0 0 0,-24 6 0 0 0,1 1 0 0 0,0-1 0 0 0,-1 1 0 0 0,1 0 0 0 0,0 0 0 0 0,-1 1 0 0 0,1-1 0 0 0,-1 1 0 0 0,1 0 0 0 0,-1 0 0 0 0,1 1 0 0 0,-1 0 0 0 0,0-1 0 0 0,1 1 0 0 0,-1 0 0 0 0,0 1 0 0 0,4 3 0 0 0,-5-4 0 0 0,0 0 0 0 0,-1 1 0 0 0,1-1 0 0 0,-1 1 0 0 0,0 0 0 0 0,0 0 0 0 0,0 0 0 0 0,0 0 0 0 0,0 0 0 0 0,-1 0 0 0 0,1 0 0 0 0,-1 1 0 0 0,0-1 0 0 0,0 0 0 0 0,0 1 0 0 0,-1-1 0 0 0,1 1 0 0 0,-1-1 0 0 0,1 1 0 0 0,-1-1 0 0 0,-1 1 0 0 0,1 0 0 0 0,-1 4 0 0 0,-3 7 0 0 0,-1 1 0 0 0,-1-1 0 0 0,0 0 0 0 0,-1 0 0 0 0,0-1 0 0 0,-1 0 0 0 0,-1 0 0 0 0,-12 14 0 0 0,-23 40 0 0 0,42-64 0 0 0,0-1 0 0 0,0 1 0 0 0,1 0 0 0 0,-1-1 0 0 0,1 1 0 0 0,0 0 0 0 0,0 0 0 0 0,-1 5 0 0 0,2-8 0 0 0,0 0 0 0 0,0 1 0 0 0,1-1 0 0 0,-1 0 0 0 0,0 0 0 0 0,1 1 0 0 0,-1-1 0 0 0,1 0 0 0 0,-1 0 0 0 0,1 0 0 0 0,-1 1 0 0 0,1-1 0 0 0,0 0 0 0 0,-1 0 0 0 0,1 0 0 0 0,0 0 0 0 0,0 0 0 0 0,0 0 0 0 0,0 0 0 0 0,0-1 0 0 0,0 1 0 0 0,0 0 0 0 0,0 0 0 0 0,0-1 0 0 0,0 1 0 0 0,1-1 0 0 0,-1 1 0 0 0,2 0 0 0 0,12 3 0 0 0,1 0 0 0 0,1-1 0 0 0,-1 0 0 0 0,0-2 0 0 0,1 1 0 0 0,-1-2 0 0 0,26-3 0 0 0,5 2 0 0 0,-21 0-3886 0 0,43-8 0 0 0,-30 3 424 0 0,-22 3-229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8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8965 0 0,'0'0'18465'0'0,"2"2"-17634"0"0,5 10-338 0 0,-1 0 0 0 0,-1 0 0 0 0,1 0 0 0 0,-2 0-1 0 0,0 1 1 0 0,-1 0 0 0 0,3 14 0 0 0,2 8 70 0 0,34 129-563 0 0,-42-164 1 0 0,0 0-1 0 0,0 0 1 0 0,0 0 0 0 0,0 0-1 0 0,0 0 1 0 0,0 0 0 0 0,1 0-1 0 0,-1 1 1 0 0,0-1 0 0 0,0 0-1 0 0,0 0 1 0 0,0 0 0 0 0,0 0 0 0 0,0 0-1 0 0,1 0 1 0 0,-1 0 0 0 0,0 0-1 0 0,0 0 1 0 0,0 0 0 0 0,0 0-1 0 0,0 0 1 0 0,0 0 0 0 0,1 0-1 0 0,-1 0 1 0 0,0 0 0 0 0,0 0-1 0 0,0 0 1 0 0,0-1 0 0 0,0 1-1 0 0,0 0 1 0 0,0 0 0 0 0,1 0-1 0 0,-1 0 1 0 0,0 0 0 0 0,0 0-1 0 0,0 0 1 0 0,0 0 0 0 0,0 0 0 0 0,0 0-1 0 0,0-1 1 0 0,0 1 0 0 0,0 0-1 0 0,1 0 1 0 0,-1 0 0 0 0,0 0-1 0 0,0 0 1 0 0,0 0 0 0 0,0 0-1 0 0,0-1 1 0 0,0 1 0 0 0,0 0-1 0 0,0 0 1 0 0,0 0 0 0 0,0 0-1 0 0,0 0 1 0 0,0 0 0 0 0,0-1-1 0 0,0 1 1 0 0,4-8-147 0 0,-4 8 90 0 0,3-7-265 0 0,13-33-9081 0 0,-11 29 7437 0 0,7-16-1618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55 16 0 0,'0'-1'400'0'0,"0"0"-1"0"0,0-1 1 0 0,1 1 0 0 0,-1 0-1 0 0,0-1 1 0 0,0 1 0 0 0,-1-1-1 0 0,1 1 1 0 0,0 0 0 0 0,0-1-1 0 0,-1 1 1 0 0,1 0 0 0 0,-1-1-1 0 0,1 1 1 0 0,-1 0 0 0 0,1 0-1 0 0,-1-1 1 0 0,0 1 0 0 0,0 0-1 0 0,1 0 1 0 0,-2-1 0 0 0,-1 0 71 0 0,1 0 1 0 0,-1 0-1 0 0,1 0 1 0 0,-1 0-1 0 0,0 1 1 0 0,1 0-1 0 0,-1-1 1 0 0,0 1-1 0 0,-4-1 1 0 0,-4-1 390 0 0,1 1 0 0 0,-1 0 0 0 0,0 1 0 0 0,-16 0 0 0 0,4 1 971 0 0,-43 6 1 0 0,58-5-1497 0 0,1 1 1 0 0,0 0-1 0 0,0 0 0 0 0,0 0 0 0 0,0 1 0 0 0,0 0 0 0 0,1 0 0 0 0,-1 0 0 0 0,1 1 1 0 0,-7 5-1 0 0,12-8-249 0 0,0-1 0 0 0,0 1 0 0 0,1 0 0 0 0,-1 0 0 0 0,0 0 1 0 0,1-1-1 0 0,-1 1 0 0 0,0 0 0 0 0,1 0 0 0 0,-1 0 0 0 0,1 0 1 0 0,0 0-1 0 0,-1 0 0 0 0,1 0 0 0 0,0 0 0 0 0,-1 0 0 0 0,1 0 0 0 0,0 0 1 0 0,0 0-1 0 0,0 1 0 0 0,0-1 0 0 0,0 0 0 0 0,0 2 0 0 0,1-1 29 0 0,0 1-1 0 0,0-1 0 0 0,0 0 0 0 0,0 1 0 0 0,0-1 0 0 0,1 0 0 0 0,-1 0 1 0 0,1 0-1 0 0,3 4 0 0 0,4 3 110 0 0,1 0 0 0 0,0-1 0 0 0,14 8 0 0 0,-18-12-99 0 0,5 4 17 0 0,3 1-37 0 0,-1 0 1 0 0,0 0-1 0 0,-1 2 0 0 0,0-1 0 0 0,0 2 1 0 0,11 14-1 0 0,-22-25-122 0 0,-1 0 0 0 0,1-1-1 0 0,0 1 1 0 0,-1 0 0 0 0,1 0 0 0 0,-1 0 0 0 0,0-1 0 0 0,1 1 0 0 0,-1 0 0 0 0,0 0 0 0 0,1 0-1 0 0,-1 0 1 0 0,0 0 0 0 0,0 0 0 0 0,0 0 0 0 0,0 0 0 0 0,0 0 0 0 0,0 0 0 0 0,0 0 0 0 0,0 0-1 0 0,0 0 1 0 0,0 0 0 0 0,0 0 0 0 0,-1 0 0 0 0,0 1 0 0 0,0-1-14 0 0,0 1 0 0 0,0-1 1 0 0,0 0-1 0 0,0 0 0 0 0,0 0 1 0 0,-1 0-1 0 0,1 0 0 0 0,0-1 1 0 0,-1 1-1 0 0,1 0 0 0 0,-1 0 1 0 0,1-1-1 0 0,-1 1 0 0 0,-1-1 1 0 0,-6 2-261 0 0,1 0 1 0 0,-1-1-1 0 0,1 0 1 0 0,-15-1-1 0 0,15-1-505 0 0,-52-5-527 0 0,30-2-1322 0 0,28 7 1805 0 0,0 0 0 0 0,-1-1 1 0 0,1 1-1 0 0,0 0 0 0 0,0-1 0 0 0,0 0 0 0 0,0 1 1 0 0,-2-3-1 0 0,0-2-1878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1 804 0 0,'0'0'14306'0'0,"0"4"-12644"0"0,3 84 5413 0 0,15 50-1299 0 0,-14-122-5602 0 0,0-2-2477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9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37 111 6853 0 0,'-5'-1'2355'0'0,"0"0"0"0"0,0 0 0 0 0,0 0 0 0 0,1-1 0 0 0,-8-2 2591 0 0,12 3-4807 0 0,1-1 1 0 0,-1 1-1 0 0,1 0 0 0 0,-1 0 0 0 0,1 0 0 0 0,-1 0 1 0 0,1 0-1 0 0,0 0 0 0 0,-1 0 0 0 0,1 0 1 0 0,0 0-1 0 0,0 1 0 0 0,0-1 0 0 0,-1 0 0 0 0,1 0 1 0 0,0 1-1 0 0,0-1 0 0 0,0 0 0 0 0,2 0 0 0 0,24-12 954 0 0,-21 10-727 0 0,28-12 674 0 0,61-19 1 0 0,-66 26-4660 0 0,0 2-3874 0 0,-19 3 4272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269 159 1000 0 0,'-15'16'5159'0'0,"-77"153"5400"0"0,34-60-6044 0 0,0 14-43 0 0,14-25 1125 0 0,43-97-5381 0 0,0-5 23 0 0,2-10 239 0 0,3-17 54 0 0,-2 18-532 0 0,108-469 0 0 0,-102 449 0 0 0,-6 21 0 0 0,0 1 0 0 0,1-1 0 0 0,1 1 0 0 0,0 0 0 0 0,0 0 0 0 0,10-17 0 0 0,-13 28 0 0 0,-1 0 0 0 0,1-1 0 0 0,0 1 0 0 0,-1 0 0 0 0,1 0 0 0 0,0-1 0 0 0,-1 1 0 0 0,1 0 0 0 0,0 0 0 0 0,-1 0 0 0 0,1 0 0 0 0,0 0 0 0 0,-1 0 0 0 0,1 0 0 0 0,0 0 0 0 0,0 0 0 0 0,-1 0 0 0 0,1 1 0 0 0,0-1 0 0 0,-1 0 0 0 0,1 0 0 0 0,-1 1 0 0 0,1-1 0 0 0,0 0 0 0 0,-1 1 0 0 0,1-1 0 0 0,-1 0 0 0 0,1 1 0 0 0,0 0 0 0 0,5 5 0 0 0,-1 0 0 0 0,0 1 0 0 0,-1 0 0 0 0,1 0 0 0 0,-1 0 0 0 0,-1 0 0 0 0,6 14 0 0 0,-1-3 0 0 0,33 70 0 0 0,5-1 0 0 0,3-3 0 0 0,87 114 0 0 0,-129-188 0 0 0,-6-7 0 0 0,0-1 0 0 0,1 0 0 0 0,-1 0 0 0 0,1 0 0 0 0,-1 1 0 0 0,1-2 0 0 0,0 1 0 0 0,0 0 0 0 0,0 0 0 0 0,0 0 0 0 0,0-1 0 0 0,0 1 0 0 0,0-1 0 0 0,0 0 0 0 0,1 0 0 0 0,-1 0 0 0 0,4 2 0 0 0,0-4 0 0 0,-5 1-9 0 0,0 0 0 0 0,0-1 0 0 0,0 1 0 0 0,0-1 1 0 0,-1 1-1 0 0,1-1 0 0 0,0 0 0 0 0,0 1 0 0 0,0-1 0 0 0,-1 0 0 0 0,1 1 0 0 0,0-1 1 0 0,-1 0-1 0 0,1 0 0 0 0,-1 0 0 0 0,1 0 0 0 0,-1 1 0 0 0,1-1 0 0 0,-1 0 0 0 0,0 0 0 0 0,1 0 1 0 0,-1 0-1 0 0,0 0 0 0 0,0 0 0 0 0,0 0 0 0 0,0 0 0 0 0,0 0 0 0 0,0 0 0 0 0,0 0 0 0 0,0 0 1 0 0,0 0-1 0 0,0 0 0 0 0,0 0 0 0 0,-1 0 0 0 0,1 0 0 0 0,0 0 0 0 0,-1 0 0 0 0,1 0 1 0 0,-2-1-1 0 0,0-1-14 0 0,0-1-1 0 0,-1 1 1 0 0,0 0 0 0 0,1 0 0 0 0,-1 0 0 0 0,0 1 0 0 0,-1-1 0 0 0,1 1 0 0 0,0 0-1 0 0,-5-2 1 0 0,-37-18-34 0 0,37 18 49 0 0,-20-6-15 0 0,-1 0-1 0 0,0 2 1 0 0,0 1 0 0 0,-1 1 0 0 0,0 2 0 0 0,0 1 0 0 0,0 1 0 0 0,0 2 0 0 0,-37 4 0 0 0,59-2-776 0 0,3-1-1867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0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14 212 0 0,'-9'-13'15607'0'0,"4"16"-15155"0"0,4-3-184 0 0,1 1-1 0 0,-1-1 1 0 0,0 1-1 0 0,0 0 1 0 0,1 0-1 0 0,-1-1 1 0 0,1 1-1 0 0,-1 0 0 0 0,1 0 1 0 0,-1 0-1 0 0,1 0 1 0 0,-1 0-1 0 0,1-1 1 0 0,0 1-1 0 0,0 0 0 0 0,-1 0 1 0 0,1 0-1 0 0,0 0 1 0 0,0 0-1 0 0,0 0 1 0 0,0 0-1 0 0,0 0 1 0 0,0 0-1 0 0,0 0 0 0 0,0 0 1 0 0,1 2-1 0 0,0 0 288 0 0,0-1-1 0 0,0 1 0 0 0,0 0 0 0 0,0-1 1 0 0,0 1-1 0 0,1-1 0 0 0,1 4 1 0 0,-1-5-267 0 0,-1 1 0 0 0,1-1 0 0 0,-1 1 0 0 0,1-1 1 0 0,0 0-1 0 0,0 1 0 0 0,-1-1 0 0 0,1 0 1 0 0,0 0-1 0 0,0 0 0 0 0,0 0 0 0 0,0-1 0 0 0,3 2 1 0 0,-3-2 15 0 0,5-6 174 0 0,-7 5-604 0 0,0 0 0 0 0,0 0 0 0 0,0 0-1 0 0,0 0 1 0 0,0-1 0 0 0,0 1 0 0 0,0 0-1 0 0,-1 0 1 0 0,1 0 0 0 0,0 0 0 0 0,-1 0-1 0 0,1 0 1 0 0,0 0 0 0 0,-1-1 0 0 0,0 1-1 0 0,1 0 1 0 0,-1 0 0 0 0,0 1 0 0 0,1-1-1 0 0,-1 0 1 0 0,0 0 0 0 0,0 0 0 0 0,0 0-1 0 0,1 1 1 0 0,-1-1 0 0 0,0 0 0 0 0,-2 0-1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11 393 7185 0 0,'-11'-24'12063'0'0,"13"28"-10924"0"0,38 123 1832 0 0,64 134-1 0 0,-85-216-2129 0 0,2-2-1 0 0,2 0 0 0 0,2-1 0 0 0,2-2 1 0 0,1-1-1 0 0,52 56 0 0 0,-77-92-797 0 0,-1 0 0 0 0,1-1 0 0 0,0 1 0 0 0,-1-1-1 0 0,1 1 1 0 0,0-1 0 0 0,1 0 0 0 0,-1 0 0 0 0,0 0 0 0 0,1-1-1 0 0,-1 1 1 0 0,6 1 0 0 0,-7-4-43 0 0,0 1 0 0 0,-1 0 0 0 0,1-1 0 0 0,0 1 0 0 0,-1-1 0 0 0,1 1 0 0 0,-1-1 0 0 0,1 0 0 0 0,-1 1 0 0 0,1-1 0 0 0,-1 0 0 0 0,0 0 0 0 0,1 0 0 0 0,-1 0 0 0 0,0-1 0 0 0,0 1 0 0 0,1 0 0 0 0,-1 0 0 0 0,0-1 0 0 0,0 1 0 0 0,-1-1 0 0 0,1 1 0 0 0,0-1 0 0 0,0 1 0 0 0,-1-1 0 0 0,1-1 0 0 0,0 1 0 0 0,12-32 0 0 0,-1 0 0 0 0,-2-1 0 0 0,-1-1 0 0 0,4-38 0 0 0,-8 47 0 0 0,29-187 0 0 0,52-238 0 0 0,-80 433 0 0 0,0 0 0 0 0,1 0 0 0 0,19-34 0 0 0,-22 45 0 0 0,1 1 0 0 0,-1 0 0 0 0,2 0 0 0 0,-1 0 0 0 0,1 1 0 0 0,0 0 0 0 0,0 0 0 0 0,0 0 0 0 0,1 1 0 0 0,0 0 0 0 0,0 0 0 0 0,8-4 0 0 0,-11 8-316 0 0,0 0 0 0 0,0 0 0 0 0,-1 0-1 0 0,1 0 1 0 0,0 0 0 0 0,0 1 0 0 0,0 0 0 0 0,0 0 0 0 0,0 0 0 0 0,0 0-1 0 0,0 1 1 0 0,0-1 0 0 0,-1 1 0 0 0,1 0 0 0 0,0 0 0 0 0,5 3 0 0 0,4 2-1488 0 0,0 0 0 0 0,-1 1 1 0 0,13 9-1 0 0,4 6-1652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1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11 76 0 0,'-14'-11'16969'0'0,"12"14"-16545"0"0,0-1 1 0 0,0 0-1 0 0,1 0 1 0 0,-1 1-1 0 0,0-1 1 0 0,1 1 0 0 0,-1 0-1 0 0,1-1 1 0 0,0 1-1 0 0,0 0 1 0 0,0 0-1 0 0,0 0 1 0 0,1 0-1 0 0,-1 0 1 0 0,1 3-1 0 0,-4 52 2222 0 0,4-45-1985 0 0,0 9 260 0 0,1-1 0 0 0,0 1 0 0 0,7 26-1 0 0,-7-39-771 0 0,2 0 1 0 0,-1 0-1 0 0,1-1 0 0 0,0 1 0 0 0,1-1 0 0 0,0 0 1 0 0,0 0-1 0 0,1 0 0 0 0,0-1 0 0 0,9 11 0 0 0,-12-15-452 0 0,1-1-1 0 0,-1 0 1 0 0,1 0-1 0 0,0 0 1 0 0,0 0-1 0 0,0 0 1 0 0,0-1-1 0 0,0 1 1 0 0,0-1-1 0 0,5 2 1 0 0,-3-2-959 0 0,-1 0 1 0 0,1-1 0 0 0,-1 1-1 0 0,1-1 1 0 0,-1 0-1 0 0,1 0 1 0 0,6-2-1 0 0,2 0-2003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2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62 164 544 0 0,'-36'-23'4465'0'0,"22"18"547"0"0,2 3 4859 0 0,27 1-8577 0 0,-1 0 0 0 0,0 0 0 0 0,17-5 0 0 0,-24 4-998 0 0,-1 1-1 0 0,1-1 1 0 0,-1-1 0 0 0,0 1 0 0 0,0-1 0 0 0,0 0-1 0 0,0 0 1 0 0,-1-1 0 0 0,7-4 0 0 0,-11 6-210 0 0,1 0-1 0 0,0 0 1 0 0,-1 0 0 0 0,0 0-1 0 0,1 0 1 0 0,-1 0 0 0 0,0 0-1 0 0,0-1 1 0 0,0 1 0 0 0,0-1-1 0 0,0 1 1 0 0,-1 0-1 0 0,1-1 1 0 0,-1 1 0 0 0,0-1-1 0 0,1 1 1 0 0,-1-1 0 0 0,0 1-1 0 0,0-1 1 0 0,-1 1 0 0 0,1-1-1 0 0,-1 1 1 0 0,1-1 0 0 0,-2-3-1 0 0,1 4-71 0 0,1 1-1 0 0,-1-1 1 0 0,0 0-1 0 0,0 0 0 0 0,0 1 1 0 0,0-1-1 0 0,0 1 0 0 0,0-1 1 0 0,0 1-1 0 0,0-1 1 0 0,-1 1-1 0 0,1 0 0 0 0,-1-1 1 0 0,1 1-1 0 0,-1 0 0 0 0,1 0 1 0 0,-1 0-1 0 0,0 0 1 0 0,1 0-1 0 0,-1 1 0 0 0,0-1 1 0 0,0 0-1 0 0,0 1 0 0 0,1 0 1 0 0,-1-1-1 0 0,0 1 1 0 0,0 0-1 0 0,0 0 0 0 0,0 0 1 0 0,0 0-1 0 0,-3 0 0 0 0,4 1-135 0 0,1-1-1 0 0,-1 0 0 0 0,1 0 0 0 0,-1 0 0 0 0,0 1 0 0 0,1-1 0 0 0,-1 0 1 0 0,1 0-1 0 0,-1 1 0 0 0,1-1 0 0 0,-1 1 0 0 0,1-1 0 0 0,-1 0 0 0 0,1 1 1 0 0,0-1-1 0 0,-1 1 0 0 0,1-1 0 0 0,0 1 0 0 0,-1-1 0 0 0,1 1 0 0 0,0-1 1 0 0,-1 1-1 0 0,1-1 0 0 0,0 1 0 0 0,0 0 0 0 0,0-1 0 0 0,0 1 0 0 0,-1-1 1 0 0,1 1-1 0 0,0 0 0 0 0,0-1 0 0 0,0 1 0 0 0,0-1 0 0 0,1 2 0 0 0,6 20-8408 0 0,-2-13 5488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6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1 171 156 0 0,'0'0'9372'0'0,"2"1"-8194"0"0,49 15 3937 0 0,168 43 543 0 0,5-16-3578 0 0,-49-22-959 0 0,-116-15-851 0 0,346 19 1359 0 0,-4-21-378 0 0,-100-3-575 0 0,534-19 750 0 0,-489 5-983 0 0,-287 11-373 0 0,765-16 787 0 0,-524 17-613 0 0,123 3 57 0 0,340-3 117 0 0,-379-4-251 0 0,230-5 105 0 0,-343 5-236 0 0,167-9-9 0 0,-202 6-27 0 0,-194 7 0 0 0,1361-10 0 0 0,-1098 13 0 0 0,371 16 0 0 0,-550-15 0 0 0,228 3 0 0 0,-269-6 0 0 0,285 3 0 0 0,11-3 0 0 0,-98-1 0 0 0,-96-2 0 0 0,-75 0 0 0 0,-41 2 0 0 0,38-2 0 0 0,159-6 0 0 0,-3-3 0 0 0,190-5 0 0 0,-288 9 0 0 0,-71 2 0 0 0,768-49 0 0 0,-185 4 0 0 0,-331 22 0 0 0,1565-46 0 0 0,-1395 76 0 0 0,670 33 0 0 0,-1171-34 0 0 0,187 4 0 0 0,-183-8-80 0 0,-40-2-1457 0 0,-96-9-9065 0 0,31 1 7080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9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26 64 0 0,'-21'-25'14286'0'0,"20"38"-13107"0"0,4 305 7369 0 0,10 160-4385 0 0,-1-21-2347 0 0,9 586 895 0 0,-4-587-2711 0 0,0-13 0 0 0,-19 6 0 0 0,-2-150 0 0 0,4-238 0 0 0,-4 364 0 0 0,4-399 0 0 0,4 50 0 0 0,-3-71 0 0 0,-1-4 0 0 0,0-1 0 0 0,0 1 0 0 0,0-1 0 0 0,0 1 0 0 0,0-1 0 0 0,0 0 0 0 0,0 1 0 0 0,1-1 0 0 0,-1 1 0 0 0,0-1 0 0 0,0 1 0 0 0,0-1 0 0 0,1 0 0 0 0,-1 1 0 0 0,0-1 0 0 0,0 0 0 0 0,1 1 0 0 0,-1-1 0 0 0,0 0 0 0 0,1 1 0 0 0,-1-1 0 0 0,1 1 0 0 0,0-1 0 0 0,2 3 0 0 0,3-2 0 0 0,-2-1 0 0 0,0 0 0 0 0,1 0 0 0 0,-1 0 0 0 0,0 0 0 0 0,1-1 0 0 0,-1 0 0 0 0,0 0 0 0 0,0 0 0 0 0,1-1 0 0 0,3-1 0 0 0,11-4 0 0 0,102-18 0 0 0,150-13 0 0 0,-149 23 0 0 0,528-49 0 0 0,-603 60 0 0 0,298-32 0 0 0,966-41 0 0 0,-501 64 0 0 0,-105-3 0 0 0,-233 4 0 0 0,263-14 0 0 0,-108 7 0 0 0,-615 19 0 0 0,1349 0 0 0 0,-1077 7 0 0 0,40 0 0 0 0,461 13 0 0 0,-702-16 0 0 0,446 15 0 0 0,-384-15 0 0 0,368 18 0 0 0,8 23 0 0 0,-182-17 0 0 0,-215-20 0 0 0,226 12 0 0 0,-199-19 0 0 0,-28-2 0 0 0,669 11 0 0 0,-480 0 0 0 0,-225-6 0 0 0,430 20 0 0 0,-202-11 0 0 0,-57-6 0 0 0,1-7 0 0 0,99-1 0 0 0,763-36 0 0 0,-602 15 0 0 0,-82 6 0 0 0,241-1 0 0 0,-230 11 0 0 0,-419 5 0 0 0,433-5 0 0 0,-42 18 0 0 0,-267-4 0 0 0,123-1 0 0 0,-271-7 0 0 0,0 0 0 0 0,0 0 0 0 0,0-1 0 0 0,0 0 0 0 0,0 0 0 0 0,0 0 0 0 0,6-3 0 0 0,-8 0 0 0 0,0-2 0 0 0,-3 3-392 0 0,0 1 1 0 0,-1-1-1 0 0,1 1 0 0 0,0-1 0 0 0,-1 1 1 0 0,1 0-1 0 0,-1-1 0 0 0,0 1 0 0 0,0 0 1 0 0,0-1-1 0 0,0 1 0 0 0,-3-4 0 0 0,-3-11-4406 0 0,7 3 876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1:00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16 544 0 0,'-12'-16'13657'0'0,"12"57"-10393"0"0,7 51 1 0 0,0 24-528 0 0,3 156 271 0 0,0-52-1262 0 0,42 497 2167 0 0,-23-110-3280 0 0,-27-474-633 0 0,11 282 0 0 0,15-100 0 0 0,0 21 0 0 0,17 32 0 0 0,-20-185 0 0 0,-6 21 0 0 0,-10-97 0 0 0,2 140 0 0 0,-11-246 0 0 0,7 104 0 0 0,-7-99 0 0 0,3 0 0 0 0,-1-1 0 0 0,-1-1-139 0 0,-8-30-10192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20 156 0 0,'1'-2'545'0'0,"-1"1"-1"0"0,0 0 1 0 0,1 0 0 0 0,-1 0-1 0 0,1 0 1 0 0,0 0 0 0 0,-1 0-1 0 0,1 0 1 0 0,0 0 0 0 0,-1 0-1 0 0,1 0 1 0 0,0 0-1 0 0,0 0 1 0 0,0 0 0 0 0,0 1-1 0 0,0-1 1 0 0,0 0 0 0 0,0 1-1 0 0,2-2 1847 0 0,13 14 2441 0 0,-11-5-4073 0 0,-1 0 0 0 0,0 1-1 0 0,-1-1 1 0 0,0 1 0 0 0,0 0 0 0 0,0 0 0 0 0,1 9 0 0 0,-1-6-114 0 0,4 18 1259 0 0,4 33 1 0 0,0 3-2159 0 0,0-24-6995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02.1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34 386,'-2'1,"1"-1,0 0,0-1,-1 1,1 0,0 0,0 0,0-1,-1 1,1-1,0 1,0-1,0 1,0-1,0 1,0-1,0 0,0 0,0 0,0 0,0 1,0-1,1 0,-2-2,1 1,0-1,0 0,1 1,-1-1,0 1,1-1,0 0,0 1,0-1,0-5,2-4,1-1,0 1,9-22,-3 10,2 0,1 1,1 0,1 1,1 0,1 1,0 1,2 1,37-32,-54 49,1 1,-1-1,1 1,0-1,0 1,0 0,-1 0,1 0,0 0,0 0,1 0,-1 1,0-1,0 1,0-1,0 1,1 0,-1 0,0 0,0 0,0 0,1 1,-1-1,0 1,0-1,0 1,0 0,0-1,3 3,-2 0,-1 0,1 0,0 0,-1 1,0 0,0-1,0 1,0 0,-1 0,1 0,-1 0,0 0,0 0,0 6,19 162,-20-171,-1 0,1 0,0 0,0 0,0 0,0 0,1 0,-1 0,0-1,0 1,0 0,1 0,-1 0,1 0,-1 0,0 0,1 0,0-1,-1 1,1 0,-1 0,1-1,0 1,0 0,-1-1,1 1,0-1,0 1,0-1,0 1,-1-1,1 0,0 1,0-1,0 0,0 0,0 1,0-1,0 0,0 0,0 0,0 0,0-1,0 1,0 0,0 0,0 0,1-1,7-3,0 0,0-1,0 0,11-9,20-9,-34 22,0 1,0 0,1 0,-1 0,0 1,0 0,0 0,0 0,0 1,0 0,0 0,0 1,-1 0,1 0,-1 0,0 0,0 1,6 5,-6-4,0-1,1 0,-1-1,1 1,-1-1,1 0,0-1,1 1,-1-1,0-1,0 1,1-1,-1 0,1 0,11-1,-4-3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02.6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 14,'-20'-11,"16"8,16 10,2 2,1 0,0-2,0 0,0-1,1 0,29 6,102 9,-102-16,-42-5,0 0,-1 1,1-1,-1 1,1-1,-1 1,1 0,-1 0,0 0,1 0,-1 0,0 1,0-1,0 1,0-1,0 1,3 3,-4-3,0 0,0-1,-1 1,1 0,0 0,-1 0,0 0,1 0,-1 0,0 0,0 0,0 0,0 0,0 0,-1 0,1 0,-2 3,-3 8,-1 0,0-1,-1 0,0 0,-11 13,10-13,-9 11,-242 381,258-403,0 0,1 0,-1 0,0 1,1-1,-1 0,1 1,-1-1,1 0,0 1,0-1,-1 0,1 1,0-1,0 1,0-1,1 0,-1 1,0-1,1 2,2-1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2.0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773 80,'1'0,"0"0,0 1,0-1,0 0,0-1,0 1,0 0,-1 0,1 0,0 0,0-1,0 1,0 0,0-1,0 1,0-1,-1 1,1-1,0 0,0 1,-1-1,1 0,0 1,-1-1,1 0,-1 0,1 1,-1-1,1 0,-1 0,1 0,-1 0,0 0,0 0,1 0,-1 0,0 0,0 1,0-1,0 0,0 0,-1-2,1 1,0 0,-1 0,1 0,-1 0,0 0,0 0,0 0,0 0,0 1,0-1,0 0,-1 1,1-1,0 1,-1-1,0 1,1-1,-1 1,-2-1,-7-2,0 0,-1 1,1 1,-1 0,0 0,1 1,-1 0,0 1,0 1,0 0,-15 3,-18 6,-64 21,108-31,-37 13,0 1,1 2,1 1,0 2,-63 46,83-53,1 0,1 1,-1 1,2 1,0 0,1 0,1 1,0 1,1 0,1 0,0 1,1 0,1 0,-5 23,10-30,1 1,0-1,0 1,1 0,1-1,0 1,0-1,1 1,1-1,0 0,0 0,1 0,1 0,-1 0,2-1,0 0,0 0,1-1,0 1,0-1,1-1,16 15,-9-11,0 0,1-1,0 0,1-2,0 0,0-1,1 0,0-1,0-2,1 1,-1-2,1-1,21 2,-23-4,1-1,-1 0,1-2,-1 1,1-2,-1-1,0 0,0-1,0-1,-1 0,0-1,0-1,26-18,-31 17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2.5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23,'62'-7,"97"-9,-158 16,0 1,1-1,-1 0,0 1,0-1,1 1,-1-1,0 1,0-1,0 1,0 0,0 0,0 0,0 0,0-1,0 1,0 0,0 1,-1-1,1 0,0 0,-1 0,1 0,-1 0,1 1,-1-1,0 0,1 0,-1 1,0-1,0 0,0 1,0-1,0 0,0 1,-1 1,-6 60,5-53,-4 40,2 1,2 0,2 0,10 73,-9-73,-2-40,1-1,0 1,1-1,0 0,0 1,4 12,2-12,1-4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3.0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1 214,'2'0,"0"1,0-1,0 1,0 0,0 0,0 0,0 0,0 0,0 1,-1-1,1 0,0 1,-1 0,1-1,-1 1,1 0,-1 0,2 3,23 42,-21-36,8 13,1-2,1 1,1-2,1 0,20 19,-23-27,0 0,1 0,0-2,1 1,0-2,1 0,31 12,-46-21,1 0,-1 0,1-1,-1 1,1-1,-1 0,1 1,0-1,-1 0,1-1,-1 1,1 0,-1-1,1 1,-1-1,1 0,-1 0,0 0,1 0,-1 0,0-1,0 1,0 0,0-1,0 0,0 0,0 1,0-1,-1 0,1 0,-1-1,1 1,-1 0,0 0,2-5,3-10,0 0,-1 0,0 0,2-24,-2 11,15-56,31-180,-44 243,-4 19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3.5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36 109,'-19'214,"12"-223,0-14,6 9,0 0,1 0,0 0,2-1,-1 1,2 0,0 0,0 1,2-1,7-17,-9 23,1 0,0 0,1 0,0 1,0 0,0 0,1 0,0 1,0-1,1 2,-1-1,1 1,1 0,-1 0,1 1,-1 0,1 0,9-2,-12 5,0 0,-1 1,1 0,0 0,0 0,-1 1,1-1,0 1,-1 0,1 1,-1-1,1 1,-1 0,0 0,0 0,7 5,5 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4.0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86 93,'0'0,"-1"0,1 0,-1 0,1 0,-1 0,1 0,-1 1,1-1,-1 0,1 0,-1 0,1 0,-1 1,1-1,0 0,-1 0,1 1,-1-1,1 0,0 1,-1-1,1 0,0 1,-1-1,1 1,0-1,0 0,-1 1,1-1,0 1,0-1,0 1,-1-1,1 1,0-1,0 1,0-1,0 1,0-1,0 1,0-1,0 1,0-1,1 1,-1-1,0 1,0-1,0 1,0-1,1 0,-1 1,0-1,1 1,-1-1,0 0,1 1,-1-1,0 0,1 1,-1-1,1 1,24 24,-16-22,0-1,0 0,0 0,0-1,0 0,0 0,1-1,-1-1,0 1,1-2,-1 1,13-4,-19 4,-1 0,1 1,0-1,0 0,0 0,0 0,-1-1,1 1,-1-1,1 1,-1-1,1 0,-1 0,0 0,0 0,0-1,0 1,0 0,-1-1,1 1,-1-1,0 0,1 1,-1-1,0 0,-1 0,1 0,0 0,-1 0,0 0,1 0,-1 0,0 0,-1 0,1 0,0 0,-1 0,0 1,0-1,0 0,-2-5,2 6,0-1,0 1,0-1,-1 1,1 0,-1 0,0-1,1 1,-1 0,0 0,0 1,-1-1,1 0,0 1,0-1,-1 1,1 0,-1-1,1 1,-4 0,1 0,0 0,0 0,0 1,-1 0,1 0,0 0,0 1,-1 0,-9 2,-1 3,0-1,1 2,0 0,0 1,-21 15,29-18,1-1,0 1,0 0,0 1,1 0,-1 0,2 0,-1 0,-7 13,11-16,0 0,0 0,0-1,1 1,-1 0,1 0,0 0,0 0,0-1,0 1,0 0,0 0,1 0,-1 0,1 0,0-1,0 1,0 0,0-1,1 1,-1-1,1 1,-1-1,1 0,0 1,0-1,0 0,0 0,5 3,3 2,0 1,1-2,0 0,0 0,1-1,-1 0,1-1,0 0,1-1,23 3,7-1,78-3,-8-21,-99 18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4.8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454 559,'0'-3,"-1"1,1 0,-1-1,0 1,0 0,0 0,-1 0,1 0,0 0,-1 0,1 0,-1 0,0 0,0 1,1-1,-1 1,0-1,-3-1,-40-20,32 19,0 0,0 2,0-1,0 2,0 0,-1 0,1 1,0 1,-1 1,1-1,0 2,-23 7,19-5,-1 2,1 0,1 1,-1 1,1 0,1 1,0 1,-23 20,36-29,0-1,1 1,-1 0,1 0,0-1,-1 1,1 0,0 0,0 0,0 0,0 0,-1 4,2-5,0 0,0-1,0 1,0 0,0 0,0-1,1 1,-1 0,0-1,0 1,0 0,1-1,-1 1,0 0,1-1,-1 1,0 0,1-1,-1 1,1-1,-1 1,1-1,-1 1,1-1,1 1,0 0,1 0,-1 0,1 0,0-1,-1 1,1-1,0 1,0-1,0 0,-1 0,1-1,0 1,-1 0,1-1,0 0,-1 0,1 0,4-2,43-28,-42 24,1 1,-1 1,1 0,13-6,-19 10,1 0,0 0,-1 0,1 1,0-1,0 1,-1 0,1 0,0 0,0 0,0 1,-1 0,1-1,0 1,6 3,16 9,39 24,-45-24,1-1,1-1,31 12,-33-17,0-1,1 0,-1-2,1 0,0-1,0-2,0 0,29-4,-41 3,0 0,0-1,0 0,0-1,-1 0,1 0,-1-1,0 0,0-1,0 1,-1-1,0-1,0 0,0 0,-1 0,1-1,-1 1,-1-2,0 1,0 0,7-16,8-31,-2 0,-3-2,-3 0,-1-1,-4 0,-1 0,-4-80,-2 134,0-1,0 1,0 0,-1 0,1 0,-1 0,0 0,0 0,0 0,0 0,0 0,-1 0,1 0,-1 1,-3-6,4 8,1 0,-1-1,0 1,1-1,-1 1,0 0,1-1,-1 1,0 0,1 0,-1 0,0 0,1-1,-1 1,0 0,0 0,1 0,-1 0,0 1,0-1,1 0,-1 0,0 0,-1 1,0 0,0 1,0-1,-1 1,1 0,0 0,1 0,-1 0,0 0,0 0,-1 4,-8 11,2 1,0 1,1-1,1 2,1-1,1 1,-5 32,5-17,2 0,2 1,4 53,-1-64,2-1,1 1,0-1,2-1,1 1,11 22,-14-35,0 0,1-1,0 1,1-1,1-1,-1 0,1 0,1 0,-1-1,2 0,-1-1,1 0,0 0,16 7,-21-12,1 0,0-1,-1 0,1 1,0-2,0 1,0-1,0 0,0 0,0-1,0 1,0-1,0-1,-1 1,1-1,0 0,5-3,9-3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5.4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1,'109'19,"-88"-19,9 2,-1-2,0-1,0-1,45-9,-62 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5.8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1,'0'3,"3"1,4 3,4 0,4 0,1-3,5-1,3-1,-1-1,-1-1,-1 0,0-1,-2 1,0 0,-3-4,-2 0,0 0,-2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0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11 472 0 0,'-15'-10'6961'0'0,"14"10"-6780"0"0,1 0 1 0 0,0 0-1 0 0,-1 0 1 0 0,1 0-1 0 0,-1 0 0 0 0,1 0 1 0 0,-1 0-1 0 0,1 0 1 0 0,0 0-1 0 0,-1 0 1 0 0,1 0-1 0 0,-1 0 0 0 0,1 0 1 0 0,0 0-1 0 0,-1 0 1 0 0,1 0-1 0 0,-1 1 0 0 0,1-1 1 0 0,0 0-1 0 0,-1 0 1 0 0,1 0-1 0 0,0 1 1 0 0,-1-1-1 0 0,-1 3 210 0 0,0 0 0 0 0,1 0 0 0 0,0-1 0 0 0,-1 1 0 0 0,1 0 0 0 0,0 0 0 0 0,0 0-1 0 0,0 4 1 0 0,-4 17 448 0 0,2 0 0 0 0,1 0 0 0 0,0 0 0 0 0,2 0 0 0 0,4 40 0 0 0,-1 50 715 0 0,-2-82-1021 0 0,0 0-1 0 0,8 43 1 0 0,2 16 406 0 0,-9-44-416 0 0,5 94 2449 0 0,-10-134-2545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76 7285 0 0,'-69'-14'20608'0'0,"69"14"-20546"0"0,9-5 1090 0 0,12-2-336 0 0,110-15 2324 0 0,0 5-5556 0 0,-116 13-667 0 0,-5 1-3686 0 0,-3 0 1743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6.5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0 249,'6'8,"-2"1,1-1,-1 1,-1 0,1 0,-2 1,1-1,-1 0,1 16,2 0,8 34,40 109,-45-149,1 0,0 0,2-1,0 0,0-1,2 0,0-1,1 0,20 17,-32-31,0 0,0-1,0 1,0-1,0 1,0-1,0 0,1 0,-1 0,0 0,1 0,-1 0,1-1,-1 0,1 1,-1-1,1 0,-1 0,5 0,-4-1,-1 0,0 0,0 0,0-1,0 1,0-1,0 1,0-1,0 1,0-1,-1 0,1 0,-1 0,1 0,-1 0,2-4,4-9,-1-2,-1 1,-1 0,5-30,-7 37,26-163,-5 33,44-153,-67 288,1 1,0 0,0 0,0 0,0 0,0 0,1 0,0 0,-1 0,1 0,0 1,0-1,1 1,-1-1,0 1,1 0,0 0,-1 0,1 0,0 0,0 1,0-1,0 1,6-2,-5 3,1 0,0 1,-1-1,1 1,-1 0,1 0,-1 0,1 1,-1-1,1 1,-1 0,0 1,0-1,0 1,-1-1,8 7,9 9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7.0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312 60,'-3'-1,"-1"0,1 0,0 0,0-1,0 1,1-1,-1 1,0-1,-2-2,-18-9,14 11,-1 0,1 1,-1 0,0 0,0 1,1 0,-1 1,0 0,1 0,-1 1,1 1,-1-1,-15 8,18-7,0 0,1 0,-1 1,1 0,0 0,0 0,0 1,0 0,1 0,0 0,0 1,0-1,1 1,0 1,0-1,0 0,1 1,-4 12,6-15,0 0,0 1,1-1,0 0,0 1,0-1,0 0,1 1,0-1,0 0,0 1,0-1,1 0,-1 0,1 0,0 0,0 0,1-1,-1 1,1 0,0-1,0 0,0 0,0 0,0 0,1 0,-1-1,1 1,0-1,6 3,2 0,0 1,0-2,0 1,1-2,0 0,0 0,0-1,0-1,13 0,-20 0,-1-1,1-1,0 1,-1-1,1 0,-1 0,1-1,-1 0,1 0,-1 0,0 0,0-1,0 0,0 0,7-6,-8 4,-1 0,1 1,-1-1,0 0,0-1,0 1,-1-1,1 1,-2-1,1 0,0 1,-1-1,0 0,0-11,0 9,-1 0,0 1,0-1,-1 0,0 0,0 1,-1-1,0 1,0-1,-1 1,0 0,0 0,-1 0,-8-13,8 15,0 1,-1-1,1 1,-1 0,0 1,0-1,0 1,-1 0,1 0,-1 0,0 1,1 0,-1 0,0 0,0 1,-1 0,1 0,0 1,-7-1,-6 2,3-1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7.5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15,'0'1,"0"0,1 0,-1 0,1 0,-1 0,1 0,-1 0,1 0,0 0,-1 0,1-1,0 1,0 0,-1-1,1 1,0 0,0-1,0 1,0-1,0 1,0-1,0 1,2-1,30 9,-27-7,106 22,191 16,117-22,194-21,-3-56,-592 56,-10 3,0-1,0-1,0 1,-1-2,1 1,0-1,-1 0,0-1,0 0,13-8,-21 12,0-1,1 1,-1 0,1-1,-1 1,0 0,1-1,-1 1,0-1,1 1,-1-1,0 1,0-1,0 1,1-1,-1 1,0-1,0 1,0-1,0 1,0-1,0 0,0 1,0-1,0 1,0-1,0 1,0-1,-1 1,1-1,0 1,0-1,0 1,-1-1,1 1,0-1,-1 1,1-1,-8-5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8.2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11,'3'-1,"5"8,6 11,3 18,-1 1,16 54,-19-48,30 61,-41-99,12 23,28 42,-37-63,0 0,0-1,1 0,-1 0,1 0,1-1,-1 0,1 0,0 0,0-1,11 5,-16-9,-1 1,1-1,-1 0,1 0,0 0,-1 0,1 0,0 0,-1 0,1 0,-1-1,1 1,-1 0,1-1,-1 0,1 1,-1-1,1 0,-1 0,0 0,1 0,-1 0,0 0,0 0,0 0,0 0,0-1,0 1,0 0,0-1,0 1,-1-1,1 1,0-1,-1 1,1-1,-1 1,0-3,5-10,-1-1,-1 0,1-17,-2 16,47-296,-47 295,5-29,-6 45,-1 0,1 0,-1 0,1-1,0 1,-1 0,1 0,0 0,0 0,0 0,0 0,0 0,0 1,0-1,0 0,0 0,0 1,0-1,1 1,-1-1,0 1,0-1,1 1,-1 0,0 0,0-1,1 1,-1 0,3 1,9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8.5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1,'-2'71,"0"-40,1 0,2 0,6 46,-6-73,0 1,0-1,0 1,1-1,-1 0,1 0,0 1,1-1,-1 0,1-1,-1 1,1 0,0-1,0 1,1-1,-1 0,1 0,0-1,0 1,0-1,0 1,0-1,0 0,0-1,1 1,-1-1,1 0,-1 0,1 0,-1-1,1 0,0 1,-1-2,1 1,-1 0,1-1,0 0,-1 0,6-2,6-2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28.9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9 143,'0'0,"0"0,-1 1,1-1,0 0,0 0,-1 0,1 0,0 0,0 0,-1 0,1 0,0 0,-1 0,1-1,0 1,0 0,-1 0,1 0,0 0,0 0,-1 0,1 0,0-1,0 1,0 0,-1 0,1 0,0-1,0 1,0 0,0 0,0 0,-1-1,1 1,0 0,0 0,0-1,0 1,0 0,0-1,0 1,0 0,7-13,16-8,42-7,-51 23,0-1,0 0,0-1,16-11,-30 18,1-1,0 1,0-1,0 0,0 1,0-1,-1 0,1 0,0 1,-1-1,1 0,-1 0,1 0,-1 0,1 0,-1 0,1 0,-1-2,0 2,0 1,0-1,0 1,-1-1,1 1,0-1,0 0,-1 1,1-1,0 1,-1-1,1 1,0 0,-1-1,1 1,-1-1,1 1,-1 0,1-1,-1 1,1 0,-1-1,0 1,-2-1,0 0,-1 0,1 0,0 1,0-1,0 1,0 0,-1 0,1 0,-6 1,4 0,0 0,1 1,-1 0,1 0,-1 0,1 0,0 1,0 0,0 0,0 0,0 0,1 0,0 1,-1 0,-2 5,-3 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32.7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531 78,'0'-3,"0"0,0 1,0-1,-1 0,1 1,-1-1,0 1,0-1,0 1,0-1,0 1,0 0,-1 0,1-1,-1 1,1 0,-1 0,0 0,0 1,-2-3,-1 1,0 0,0 0,0 1,0 0,0 0,-1 0,1 0,-12-1,-5 1,-1 0,0 2,-34 3,37-1,0 1,1 1,-1 1,1 1,0 0,0 1,1 1,-32 19,41-21,0 0,1 0,-1 1,1 0,1 0,-1 1,1 0,1 0,0 1,0 0,0 0,1 0,0 1,1-1,0 1,1 0,0 1,-2 13,4-19,1 1,0 0,0-1,0 1,1 0,-1 0,2-1,-1 1,0 0,1-1,0 0,0 1,1-1,0 0,3 6,0-4,0 0,0-1,0 1,1-1,0 0,0-1,1 1,15 7,-6-5,0 0,1-2,0 0,0-1,1 0,0-2,-1 0,32 0,-42-3,1-1,-1 1,0-1,1 0,14-5,-11 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33.0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55,'-9'-20,"3"5,6 14,1 0,-1 0,1 0,0 0,0 1,-1-1,1 0,0 0,0 1,0-1,0 0,0 1,0-1,0 1,0-1,0 1,0 0,0-1,0 1,2 0,0-2,1 1,-1 0,1 0,-1 1,1-1,-1 1,1-1,0 1,-1 0,1 1,-1-1,1 0,-1 1,1 0,6 2,-7-1,-1-1,0 1,1 0,-1 0,0 0,0 0,0 0,0 1,0-1,-1 0,1 1,-1-1,1 1,-1 0,2 4,1 10,-1 0,-1 0,0 0,-1 0,-2 27,1 4,1-34,1 1,0 0,1-1,0 0,7 17,-6-23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33.8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290 94,'0'-3,"0"0,0 0,-1 0,1 0,-1 1,0-1,0 0,0 0,0 0,0 1,-1-1,1 0,-1 1,0-1,0 1,1 0,-5-4,1 2,0 1,0-1,0 1,0 0,-1 0,0 1,1-1,-8-1,-2 0,0 1,0 1,0 0,0 1,-1 0,-17 3,28-2,1 0,-1 1,1 0,-1 0,1 0,0 1,-1 0,1-1,0 2,0-1,0 0,0 1,1-1,-1 1,1 0,-1 1,1-1,-5 7,7-8,0 0,0 1,1-1,-1 1,0-1,1 1,-1-1,1 1,0-1,0 1,0-1,0 1,0-1,1 1,-1-1,1 1,0-1,0 1,0-1,0 0,0 1,0-1,0 0,1 0,-1 0,1 0,-1 0,1 0,0 0,0-1,0 1,0-1,0 1,3 1,0 0,0 1,0-1,0 0,0 0,0 0,1-1,-1 1,1-1,0-1,0 1,0-1,-1 0,1 0,0-1,0 0,0 0,9-1,-2-3,0 1,-1-1,0-1,0 0,0-1,20-14,-31 20,1-1,-1 0,0 0,1 1,-1-1,0 1,1-1,-1 1,1 0,-1-1,1 1,-1 0,1 0,-1 0,1 0,-1 0,1 1,-1-1,1 0,-1 1,1-1,-1 1,2 0,29 26,-30-24,1 0,0 1,1-1,-1-1,0 1,1 0,0-1,-1 0,1 0,0 0,0 0,4 1,9-1,-2-1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34.5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1,'0'19,"1"0,0 0,2 0,0-1,10 30,-13-47,0-1,0 1,0-1,1 1,-1-1,0 1,0-1,1 0,-1 1,0-1,1 1,-1-1,0 0,1 1,-1-1,1 0,-1 1,0-1,1 0,-1 0,1 0,-1 1,1-1,-1 0,1 0,-1 0,1 0,-1 0,1 0,-1 0,1 0,18-9,19-27,-31 28,-4 4,1 1,-1 0,0 0,1 0,-1 1,1-1,0 1,0 0,0 0,0 0,0 1,1-1,-1 1,0 0,1 0,-1 0,1 1,8 0,-10 1,1 0,0 0,-1 1,1-1,-1 1,1 0,-1 0,0 1,0-1,0 0,0 1,0 0,-1 0,1 0,-1 0,0 0,1 0,-2 1,1-1,0 1,-1-1,2 6,2 3,-4-7,0-1,1 1,0 0,0-1,0 1,0-1,1 0,0 0,0 0,0 0,0 0,1 0,-1-1,1 0,0 0,0 0,0 0,9 4,1-2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26 228 0 0,'9'-16'4381'0'0,"6"6"5610"0"0,-10 15-8891 0 0,-1 1 0 0 0,0-1 0 0 0,0 1 0 0 0,-1-1 0 0 0,0 1 0 0 0,0 0 0 0 0,0 0 0 0 0,3 11 0 0 0,12 56 1716 0 0,-8-25-1370 0 0,50 171 2148 0 0,-60-218-4050 0 0,5 13-1205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35.1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308 97,'0'-3,"-1"1,0-1,0 1,0 0,0-1,0 1,0 0,-1-1,1 1,-1 0,1 0,-1 0,0 0,0 1,0-1,-4-2,-37-25,41 29,-7-5,-1 0,0 1,-1 1,1 0,-1 0,1 1,-1 1,0-1,0 2,-11 0,18-1,-1 1,0 1,0-1,0 1,1 0,-1 0,0 0,1 0,-1 1,1 0,-1 0,1 0,0 1,0-1,0 1,0 0,0 0,0 0,1 1,0-1,0 1,0 0,0 0,-3 5,6-7,-1-1,0 1,1-1,-1 1,1 0,0-1,-1 1,1 0,0-1,0 1,0 0,0-1,0 1,0 0,1-1,-1 1,1 0,-1-1,1 1,-1-1,1 1,0-1,0 1,0-1,2 3,0-1,0 0,0-1,1 0,-1 1,1-1,-1 0,1-1,0 1,0-1,6 2,0 0,0-1,0-1,1 0,-1 0,0-1,1 0,-1 0,14-4,-19 2,0 0,0 0,0-1,0 0,0 0,0 0,-1 0,1-1,5-5,21-16,-31 25,1-1,0 1,0-1,0 1,0-1,0 1,0 0,0 0,0-1,0 1,1 0,-1 0,0 0,0 0,0 0,0 0,0 1,0-1,0 0,0 0,0 1,0-1,0 1,0-1,0 1,0-1,0 1,-1 0,1-1,0 1,1 1,22 31,-10-12,-4-11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35.6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20,'8'66,"-7"-63,-1 0,1 0,0 0,0 0,0 0,0 0,0 0,1 0,-1 0,1-1,0 1,0-1,0 1,0-1,0 0,0 0,1 0,3 3,-5-5,1 0,-1 0,1 0,-1 0,1 0,-1 0,1-1,-1 1,0-1,1 1,-1-1,1 1,-1-1,0 1,0-1,1 0,-1 0,0 0,0 0,0 0,0 0,1-1,28-33,-21 23,-2 4,0 1,0 0,1 0,0 1,0 0,0 0,1 1,0 0,0 1,0-1,14-3,-17 7,-1 0,1 0,-1 0,1 1,0 0,-1 0,1 1,-1-1,1 1,-1 0,1 1,-1-1,1 1,-1 0,0 0,0 1,0 0,0 0,-1 0,1 0,-1 1,5 4,-1 0,0 2,-1-1,0 1,-1 0,8 16,-10-17,1 0,0-1,1 1,0-1,0 0,0 0,15 12,-17-18,0 0,0 0,0 0,0-1,0 1,0-1,1 0,-1 0,0-1,1 0,7 0,3 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36.1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256 19,'-90'-18,"81"18,-1 0,1 1,0 0,-1 1,1 0,0 0,0 1,-15 7,19-8,1 0,0 0,-1 0,1 1,0 0,0 0,0 0,1 0,-1 1,1-1,0 1,0 0,0 0,0 0,1 0,0 1,-1-1,0 6,2-8,1 0,-1 0,1 0,0 0,0 0,0 0,0 0,1 0,-1 0,0 0,1 0,-1 0,1 0,0 0,0 0,0-1,0 1,0 0,2 2,0 0,1-1,-1 1,1-1,0 0,0 0,0-1,0 1,6 1,2 1,0 0,1-1,-1-1,1 0,17 2,-20-5,0 0,0-1,-1 0,1 0,-1-1,1-1,-1 0,0 0,0 0,12-7,-6 3,0 1,27-7,-35 12,-1 1,1-1,0 1,-1 1,1-1,-1 1,1 0,0 1,-1 0,0 0,1 0,5 4,29 8,-27-11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36.4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50 202,'-2'-12,"1"1,-1-1,-1 0,0 1,-1-1,-7-15,-11-41,22 67,-1-1,1 1,0 0,0 0,-1 0,1 0,0-1,0 1,0 0,0 0,0 0,1 0,-1-1,0 1,1 0,-1 0,0 0,1 0,-1 0,1 0,0 0,-1 0,1 0,0 0,0 0,-1 0,1 0,0 0,1 0,1 0,-1 0,0 1,1-1,-1 1,1 0,-1 0,1 0,-1 0,0 0,1 0,-1 1,1-1,2 2,9 2,-1 1,0 0,23 13,54 48,-82-59,13 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36.8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311 59,'-4'-1,"0"0,0 0,1-1,-1 1,1-1,-1 0,1 0,-4-3,-12-6,2 5,0 0,0 1,0 1,0 1,-1 0,-18 0,29 3,0 0,1 0,-1 1,0 0,1 0,-1 1,1 0,-11 4,14-4,0-1,0 1,0 0,0 0,0 1,1-1,-1 0,1 1,0-1,-1 1,1 0,1 0,-1 0,0 0,1 0,-1 0,-1 6,2-5,0 1,1-1,-1 1,1-1,0 1,0-1,0 1,1-1,0 0,0 1,0-1,0 0,1 1,-1-1,1 0,0 0,0 0,1 0,-1-1,1 1,0 0,0-1,0 0,0 0,0 0,1 0,0 0,-1-1,6 3,3 2,-1-1,1 0,0-1,0-1,0 1,1-2,-1 0,25 3,-28-6,-1-1,0 1,1-2,-1 1,0-1,0 0,0 0,0-1,0-1,-1 1,1-1,-1 0,0-1,0 1,0-1,8-9,-13 12,1 0,0 1,-1-1,1 1,0 0,-1 0,1 0,0 0,0 0,0 0,0 1,0 0,0-1,0 1,0 0,0 1,0-1,0 0,0 1,0 0,4 1,5 3,0 0,0 1,20 14,15 7,-29-20,-2-1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39.5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1 150,'30'1,"4"-1,64-6,-90 5,0 0,0-1,0 0,-1 0,1-1,-1 0,1 0,-1-1,0 0,0 0,0-1,-1 1,10-10,-15 12,1 1,0-1,-1 1,0-1,1 0,-1 1,0-1,0 0,0 0,0 0,0 0,0 0,-1 0,1 0,-1 0,1 0,-1-1,0 1,0 0,0 0,0 0,0 0,0-1,-1 1,1 0,-1 0,1 0,-1 0,0 0,-1-3,-1 2,1 1,-1-1,1 1,-1 0,0 0,1 0,-1 0,0 1,0-1,0 1,-1-1,1 1,0 0,0 1,-1-1,1 0,-1 1,-5 0,-2 0,0 1,-1 0,1 1,0 0,0 1,1 0,-1 0,0 2,1-1,-19 12,26-14,0-1,0 1,0 0,0 0,1 1,-1-1,1 0,-1 1,1 0,0-1,0 1,0 0,0 0,1 0,-1 0,1 0,0 1,0-1,0 0,0 1,0-1,1 1,-1-1,1 1,0-1,0 1,1-1,-1 0,1 1,-1-1,1 1,0-1,1 0,-1 0,0 1,1-1,0 0,3 4,-1-2,0 0,1 0,0-1,-1 1,2-1,-1 0,0-1,1 1,0-1,0 0,0-1,0 1,0-1,0 0,0-1,9 1,9 2,0-2,47 0,-56-3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39.9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22,'-1'26,"0"-19,0 0,0 0,1 0,0-1,1 1,0 0,0 0,0-1,3 9,-4-15,1 1,-1-1,1 1,-1-1,1 0,-1 0,1 1,-1-1,1 0,-1 0,1 1,-1-1,1 0,-1 0,1 0,0 0,-1 0,1 0,-1 0,1 0,-1 0,1 0,0 0,-1 0,1 0,-1-1,1 1,-1 0,1 0,-1-1,1 1,-1 0,1-1,-1 1,1 0,0-2,21-16,-18 14,1-1,11-10,1 1,36-25,-45 35,0 0,0 0,0 1,1 0,-1 1,1 0,-1 0,1 1,0 0,15 0,-12 1,0 0,-1 1,1 0,0 0,0 2,-1-1,1 2,-1-1,0 2,0-1,0 1,-1 1,1 0,-2 1,1 0,-1 0,0 1,0 0,-1 0,0 1,0 1,-1-1,0 1,-1 0,0 0,7 19,-11-23,-1-3,0 0,1 0,-1-1,0 1,1-1,-1 1,1-1,0 1,0-1,3 3,1-1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1.8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1,'0'425,"3"-393,1-20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2.2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1 136,'181'-18,"-150"16,81-9,-102 9,1 0,-1-1,0 0,0 0,0-1,0 0,-1-1,11-7,-18 11,-1 0,1 0,0 0,-1 0,1 0,-1-1,1 1,-1 0,0-1,0 1,0-1,0 0,0 1,0-1,0 0,0 0,-1 0,1 1,-1-1,1 0,-1 0,0 0,1 0,-1 0,0 0,0 0,-1 0,1 0,0 0,-2-3,2 4,-1 0,0 0,1 0,-1 0,0 1,0-1,1 0,-1 0,0 1,0-1,0 1,0-1,0 1,0-1,0 1,0-1,0 1,0 0,0 0,0 0,-1-1,-1 1,0 1,1-1,-1 0,1 1,-1-1,1 1,-1 0,1 0,0 0,-1 0,1 0,-4 3,-2 3,0-1,0 2,0-1,1 1,0 0,1 0,0 1,0 0,1 0,0 1,-6 14,10-21,-1 1,1-1,0 0,0 1,0-1,0 1,1-1,-1 1,1 0,0-1,0 1,0-1,1 1,-1 0,1-1,0 1,0-1,0 0,0 1,1-1,-1 0,1 1,0-1,0 0,0 0,0-1,1 1,-1 0,1-1,-1 1,1-1,0 0,0 0,0 0,0 0,5 1,6 2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2.7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61,'2'0,"0"1,-1 0,1 0,-1 0,1-1,-1 1,0 1,1-1,-1 0,0 0,0 0,0 1,0-1,0 1,0-1,0 1,0-1,0 1,-1-1,1 1,-1 0,1 2,10 37,-7-39,3-11,12-24,-7 13,-7 13,0 1,1 0,0 0,1 1,-1 0,1 0,0 0,0 1,1 0,-1 1,1-1,0 2,0-1,0 1,0 0,0 0,1 1,-1 0,0 1,16 1,-17-1,0 0,0 1,0 0,-1 0,1 0,0 1,-1 0,1 1,-1-1,0 1,0 0,0 1,0 0,-1-1,1 2,-1-1,0 1,0 0,0 0,-1 0,0 0,0 1,0 0,-1 0,5 10,3 15,-5-19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7349 0 0,'-6'-15'2874'0'0,"1"4"-900"0"0,1 0-1 0 0,0 0 1 0 0,-2-12-1 0 0,5 18-1609 0 0,1 1 1 0 0,-1-1-1 0 0,1 1 0 0 0,0-1 0 0 0,1 1 0 0 0,-1-1 0 0 0,1 1 0 0 0,0-1 0 0 0,0 1 0 0 0,0-1 1 0 0,3-6-1 0 0,1 2-95 0 0,0-1 1 0 0,0 1 0 0 0,1 0-1 0 0,1 1 1 0 0,-1-1 0 0 0,1 1 0 0 0,1 0-1 0 0,0 1 1 0 0,0 0 0 0 0,0 0-1 0 0,1 1 1 0 0,0 0 0 0 0,0 0-1 0 0,0 1 1 0 0,1 0 0 0 0,-1 1-1 0 0,1 0 1 0 0,1 1 0 0 0,19-5-1 0 0,-18 6-94 0 0,1 0 0 0 0,-1 0-1 0 0,0 1 1 0 0,0 1-1 0 0,1 0 1 0 0,-1 1-1 0 0,0 0 1 0 0,1 1 0 0 0,-1 0-1 0 0,0 1 1 0 0,0 0-1 0 0,-1 1 1 0 0,1 0 0 0 0,-1 1-1 0 0,0 0 1 0 0,0 1-1 0 0,13 9 1 0 0,-21-13-119 0 0,0 0 0 0 0,0 1 0 0 0,0-1 0 0 0,-1 1 0 0 0,1-1 0 0 0,-1 1 0 0 0,0 0 0 0 0,1 0 0 0 0,-1 0 1 0 0,-1 1-1 0 0,1-1 0 0 0,0 0 0 0 0,-1 1 0 0 0,0-1 0 0 0,1 1 0 0 0,-1-1 0 0 0,-1 1 0 0 0,1 0 0 0 0,0 7 0 0 0,-1-6-34 0 0,-1 1-1 0 0,0-1 0 0 0,0 0 1 0 0,0 1-1 0 0,-1-1 1 0 0,1 0-1 0 0,-1 0 0 0 0,-1 0 1 0 0,1 0-1 0 0,-1 0 1 0 0,1 0-1 0 0,-8 8 0 0 0,2-4-50 0 0,-1 1 0 0 0,0-1 0 0 0,0-1-1 0 0,-1 0 1 0 0,0 0 0 0 0,0 0 0 0 0,0-2 0 0 0,-13 7-1 0 0,-13 4-268 0 0,-46 14 0 0 0,69-26 230 0 0,13-5 64 0 0,-1 0 0 0 0,0 0 1 0 0,0 0-1 0 0,1 1 0 0 0,-1-1 0 0 0,0 0 1 0 0,1 1-1 0 0,-1-1 0 0 0,0 0 0 0 0,1 1 1 0 0,-1-1-1 0 0,1 1 0 0 0,-1-1 1 0 0,1 1-1 0 0,-1-1 0 0 0,1 1 0 0 0,-1-1 1 0 0,1 1-1 0 0,-1 0 0 0 0,1-1 0 0 0,0 1 1 0 0,-1 1-1 0 0,1-2 7 0 0,0 1 0 0 0,0 0 0 0 0,0-1 0 0 0,0 1 1 0 0,1 0-1 0 0,-1-1 0 0 0,0 1 0 0 0,0 0 0 0 0,1-1 0 0 0,-1 1 0 0 0,0-1 1 0 0,1 1-1 0 0,-1-1 0 0 0,1 1 0 0 0,-1-1 0 0 0,1 1 0 0 0,-1-1 0 0 0,1 1 0 0 0,0 0 1 0 0,6 4 103 0 0,1 0 0 0 0,-1-1 0 0 0,11 4 1 0 0,-8-3 81 0 0,37 20 17 0 0,47 34 1 0 0,-73-45-154 0 0,-1 2 0 0 0,-1 0 0 0 0,-1 1-1 0 0,27 31 1 0 0,-28-26-158 0 0,-7-24-3038 0 0,6-3-9514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3.2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227 60,'-1'-3,"1"0,-1 1,0-1,-1 0,1 0,0 1,-1-1,1 0,-1 1,0 0,0-1,0 1,0 0,0 0,-1 0,1 0,0 1,-1-1,0 0,1 1,-1 0,0 0,1 0,-1 0,0 0,0 0,-6 0,5 0,0 0,0 0,-1 0,1 1,0 0,0-1,-1 2,1-1,0 0,0 1,0 0,-1 0,1 0,0 0,0 1,0-1,0 1,1 0,-7 4,10-4,-1-1,0 1,0 0,1-1,-1 1,0 0,1-1,0 1,-1 0,1 0,0-1,0 1,0 0,0 0,1 0,-1-1,0 1,1 0,-1 0,1-1,-1 1,1 0,0-1,0 1,0-1,0 1,0-1,0 1,0-1,0 0,1 1,1 0,49 45,-46-42,6 4,1 0,0 2,-1-1,0 2,13 15,-24-25,1-1,-1 0,0 0,0 1,0-1,0 1,0-1,0 1,-1 0,1-1,0 1,-1 0,0-1,1 1,-1 0,0-1,0 1,0 0,0 0,0-1,0 1,0 0,0 0,-1-1,1 1,-1 0,1-1,-1 1,0 0,0-1,0 1,0-1,0 1,0-1,0 0,0 1,0-1,-1 0,1 0,0 0,-1 0,1 0,-1 0,0 0,1-1,-1 1,1 0,-1-1,-3 1,-7 2,-1 0,0-2,1 1,-1-2,0 1,0-2,0 0,1 0,-1-1,-24-8,14 5,22 5,-1 0,1 0,-1-1,1 1,0 0,-1-1,1 0,0 1,-1-1,1 0,0 1,0-1,0 0,0 0,-1 0,0-2,2 2,-1 0,1 1,0-1,0 0,0 0,0 1,0-1,0 0,0 0,1 1,-1-1,0 0,0 1,1-1,-1 0,0 1,1-1,-1 0,0 1,1-1,-1 1,1-1,-1 0,1 1,-1-1,1 1,0 0,-1-1,1 1,-1-1,1 1,1-1,12-7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3.5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1,'3'0,"1"3,3 4,1 4,1 3,0 3,1 1,-1 1,-2 0,1 1,-1-4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3.9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56 109,'-3'-3,"-4"-4,-1-5,-3-2,2-3,-2-1,4 2,7 4,7 4,7 7,6 3,5 4,4 5,8 10,2 4,2 1,0 2,-7-3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4.3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295 523,'-13'-1,"-17"1,0 1,-57 9,79-9,0 1,0 0,0 1,0 0,0 0,1 1,0 0,-1 0,1 1,1-1,-1 1,1 1,0 0,0 0,-8 10,13-15,0 1,0 0,0-1,0 1,0 0,0 0,1 0,-1 0,0 0,1 0,0 0,-1 0,1 0,0 0,0 0,0 0,0 0,1 0,-1 0,0 0,1 0,0 0,0 2,1-1,1 1,-1 0,1-1,-1 1,1-1,0 0,1 0,-1 0,0 0,6 3,3 1,0 0,1 0,0-2,0 1,24 5,-30-9,0-1,1 0,-1-1,0 1,0-1,1-1,-1 1,0-2,0 1,0 0,0-1,11-5,-16 6,0 0,0 0,-1 0,1 0,0 0,-1 0,1-1,-1 1,0-1,1 1,-1-1,0 0,0 1,0-1,0 0,0 0,0 0,-1 1,2-4,-2 2,0 0,0-1,-1 1,1 0,0 0,-1-1,0 1,0 0,0 0,0 0,0 0,-1 0,1 0,-1 0,-4-4,-6-9,-1 0,0 1,-1 1,-1 0,0 1,-1 1,0 0,-1 1,0 1,-1 0,0 2,-29-11,45 19,1-1,0 1,-1-1,1 1,0 0,0 0,-1 0,1-1,0 1,0 0,-1 0,1 1,0-1,0 0,-1 0,1 1,-1-1,0 4</inkml:trace>
  <inkml:trace contextRef="#ctx0" brushRef="#br0" timeOffset="1">185 81,'-3'-3,"-5"-5,-3-3,-4-3,-1 0,1 1,0 1,6 6,8 8,3 6,9 5,1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4.7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41 1,'-4'8,"0"0,0 0,1 0,0 1,1-1,0 1,0 0,0 0,1 17,-2-4,2-17,-2 16,0-1,1 1,0-1,2 1,1 0,6 41,-7-61,1 0,-1 0,0 0,0 0,1 0,-1 0,1 0,-1 0,1 0,-1 0,1 0,-1 0,1 0,0 0,0-1,-1 1,1 0,0 0,0-1,0 1,0-1,0 1,0-1,0 1,0-1,0 1,0-1,0 0,0 0,0 1,0-1,1 0,-1 0,0 0,0 0,0 0,0-1,0 1,0 0,0 0,0-1,0 1,0-1,0 1,0-1,0 1,1-2,7-4,0 0,0-1,-1 0,10-11,5-4,-2 8,1 1,27-13,-41 22,1 0,0 0,0 1,-1 1,1 0,1 0,-1 0,0 1,13 0,-18 2,1 0,-1 1,1-1,-1 1,0-1,0 1,0 1,0-1,0 0,0 1,-1 0,1 0,-1 0,0 0,1 1,-2-1,1 1,0 0,-1-1,0 1,1 1,-2-1,1 0,0 0,-1 1,2 6,0 4,0 0,-1 0,0 0,-1 1,-1-1,-2 25,-2-3,3-22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6.0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341 532,'-9'-9,"-1"0,1 1,-1 0,0 0,-1 1,0 1,0 0,-1 0,1 1,-1 1,-23-6,27 9,0 0,0 0,0 1,0 1,1-1,-1 1,0 0,0 1,0 0,1 0,-1 1,1-1,0 2,-1-1,2 1,-1 0,0 1,1-1,-12 12,16-14,-1 0,1 0,0 0,-1 1,1-1,1 1,-1-1,0 1,0 0,1-1,0 1,-1 0,1 0,0 0,1 0,-1 0,0 1,1-1,0 5,0-6,0-1,1 0,-1 0,1 0,-1 1,1-1,-1 0,1 0,0 0,-1 0,1 0,0 0,0 0,0 0,0 0,0-1,0 1,0 0,2 0,0 1,0-1,0 0,1 0,-1 0,1-1,-1 1,1-1,-1 1,7-2,8 0,1-2,-1 0,1-1,-1-1,-1-1,1 0,-1-1,0-1,-1-1,1 0,-2-2,1 1,-2-2,1 0,-2 0,1-2,-2 1,0-2,-1 0,0 0,-1-1,-1 0,12-28,-11 19,-1 0,-1-1,-1 0,-2 0,-1-1,0 1,-2-1,-1 0,-4-41,-3 53,0 29,-2 26,8-16,0 0,2-1,0 1,2-1,0 1,2-1,0 0,2-1,12 26,-15-38,0 0,1-1,0 1,1-1,0-1,1 1,0-1,0 0,13 9,-14-13,0 0,0 0,0 0,1-1,0 0,-1 0,1-1,0 0,0-1,0 0,1 0,-1 0,0-1,10-1,-13 0,0 0,0 0,0 0,0-1,0 0,0 0,0 0,-1-1,1 1,-1-1,1 0,-1 0,0-1,-1 1,1-1,0 0,-1 0,0 0,0 0,0-1,2-5,-3 6,0 0,0 0,0-1,-1 1,1-1,-1 1,0-1,-1 0,1 1,-1-1,0 0,0 1,-1-1,1 0,-1 0,0 1,0-1,0 1,-1-1,0 1,0 0,0-1,-4-4,5 7,0 1,0-1,0 1,-1 0,1 0,0-1,-1 1,1 0,-1 0,1 0,-1 1,1-1,-1 0,0 1,1-1,-1 0,0 1,0 0,1 0,-1-1,0 1,0 0,1 0,-1 0,0 1,0-1,1 0,-1 1,0-1,0 1,1 0,-1-1,1 1,-1 0,0 0,1 0,0 0,-1 0,1 0,0 1,-1-1,0 2,-3 2,0 0,0 1,0-1,1 1,0 0,0 0,1 1,0-1,-3 10,4-9,1 1,0 0,0-1,1 1,0 0,1 0,0-1,0 1,0 0,1-1,0 1,1-1,0 0,0 0,0 0,1 0,0 0,0-1,1 0,0 1,0-2,0 1,1-1,7 6,-7-5,1 0,0-1,0 0,1-1,-1 0,1 0,0 0,0-1,0 0,0-1,1 0,-1 0,0-1,1 0,0 0,-1-1,1 0,0-1,-1 1,1-2,11-2,-4-3,-3 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6.7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348 109,'0'0,"1"0,-1 0,0 0,1 0,-1 0,1 0,-1 0,1 0,-1-1,1 1,-1 0,0 0,1 0,-1-1,1 1,-1 0,0 0,1-1,-1 1,0 0,1-1,-1 1,0 0,0-1,1 1,-1 0,0-1,0 1,0-1,1 1,-1-1,0 1,0-1,-2-20,-16-14,12 30,0 0,0 1,0 0,0 0,-1 1,1-1,-1 1,0 1,0-1,0 1,-1 1,1-1,0 1,-1 1,1-1,-1 1,1 0,0 1,-1 0,1 0,-11 3,5-1,1 0,0 1,0 1,0 0,1 0,0 1,0 1,0-1,0 2,1 0,-16 16,23-22,1 0,0 1,0-1,0 1,1-1,-1 1,1 0,-1-1,1 1,0 0,0 0,0 0,0 0,0 0,1 0,0 0,-1 0,1 0,1 6,0-6,0 0,0 0,0-1,1 1,-1-1,1 1,0-1,-1 0,1 0,0 1,1-1,-1-1,0 1,0 0,1 0,-1-1,4 2,5 2,1 0,0-1,0 0,1-1,-1 0,1-1,-1-1,18 1,-25-2,1-1,-1 1,1-1,-1 0,1 0,-1-1,1 1,-1-1,0 0,0-1,0 1,0-1,-1 0,6-4,1-4,0 0,-1 0,16-23,-23 30,-2 3,-1 0,1 1,0-1,0 0,0 1,0-1,0 0,0 1,0-1,0 1,0 0,0-1,0 1,0 0,0-1,0 1,0 0,0 0,0 0,0 0,0 0,0 0,0 0,1 1,-1-1,0 0,0 1,0-1,0 0,0 1,0-1,0 1,-1 0,3 1,38 31,-17-13,8-3,-18-11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7.2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11 120,'0'1,"1"1,-1 0,-1 0,1 0,0-1,0 1,-1 0,1 0,-1-1,1 1,-1 0,0-1,1 1,-1 0,-2 1,0-8,7-16,-1 13,0 1,0 0,0 0,1 1,0-1,1 1,-1 0,1 0,1 0,-1 1,1-1,0 1,0 1,0-1,1 1,-1 0,1 1,0-1,0 1,0 1,10-3,-11 3,0 1,0 0,0 0,0 0,0 1,0-1,0 1,0 1,0-1,0 1,0 1,-1-1,1 1,0 0,-1 0,1 0,-1 1,1 0,-1 0,0 0,0 0,-1 1,1 0,-1 0,0 1,0-1,7 11,-10-13,1 1,-1-1,1 1,-1 0,0-1,0 1,-1 0,1 0,0 0,-1 0,0 0,0 4,48-56,-45 46,1 0,-1 0,1 1,0-1,0 1,0 0,0 0,0 0,1 0,-1 1,1 0,-1 0,1 0,-1 0,1 1,-1 0,1 0,0 0,-1 0,1 1,-1 0,1 0,-1 0,1 0,-1 1,6 2,-1 2,1 0,-1 0,0 1,-1 0,0 0,0 1,0 0,-1 1,11 17,-15-21,1 0,0 0,-1 0,1 0,1-1,-1 0,1 1,0-2,0 1,0 0,7 2,-4-4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7.6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8,'0'0,"0"0,0-1,0 1,0 0,0 0,0-1,0 1,0 0,0-1,0 1,0 0,0 0,0-1,0 1,0 0,0 0,0-1,1 1,-1 0,0 0,0 0,0-1,0 1,1 0,-1 0,0 0,0-1,0 1,1 0,-1 0,0 0,0 0,0 0,1-1,-1 1,0 0,1 0,-1 0,0 0,1 0,11 6,9 15,-11-3,-1 1,0 1,-1-1,-1 1,-1 0,3 22,16 130,-21-133,-3-34,0 1,0 1,0 0,-1 0,0-1,0 1,0 0,-1 0,0 0,-1-1,-1 8,-2-7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8.0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1 110,'0'-5,"1"1,0 0,0 0,0 0,1 0,-1 0,1 1,0-1,0 0,0 1,0-1,1 1,0 0,0 0,-1 0,2 0,-1 0,0 1,0-1,1 1,0 0,-1 0,8-3,0 0,1 0,0 1,0 1,0-1,0 2,21-3,-15 5,1 0,-1 1,0 1,0 1,27 7,-33-7,-1 1,0 0,0 1,0 0,-1 0,1 1,-1 1,-1 0,15 13,-22-19,-1 0,1 1,-1-1,0 1,0-1,1 1,-1 0,0-1,0 1,-1 0,1 0,0-1,-1 1,1 0,-1 0,1 0,-1 0,0 0,0 0,0 0,0 0,0 0,0 0,0 0,-1 0,1 0,-1-1,0 1,1 0,-1 0,0 0,0-1,0 1,0 0,0-1,-1 1,1-1,0 1,-1-1,1 0,-1 1,1-1,-1 0,-3 1,-3 4,-1-1,0 0,0-1,0 0,-1 0,0-1,-13 3,-6-2,1-1,0-1,-1-1,-40-5,67 4,0 0,0-1,0 1,0-1,1 1,-1-1,0 0,0 1,1-1,-1 0,0 0,1 0,-2-2,-4-5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11 312 0 0,'2'-11'20350'0'0,"8"69"-16956"0"0,2 9 2311 0 0,-11-61-5329 0 0,1 1 0 0 0,0-1-1 0 0,1 0 1 0 0,-1 0 0 0 0,1 1 0 0 0,1-2-1 0 0,5 10 1 0 0,-8-13-702 0 0,1-1 0 0 0,-1 1 0 0 0,1 0 0 0 0,-1 0 0 0 0,1-1 1 0 0,0 1-1 0 0,0-1 0 0 0,0 0 0 0 0,0 1 0 0 0,0-1 0 0 0,0 0 0 0 0,0 0 0 0 0,0 0 0 0 0,0 0 0 0 0,0-1 0 0 0,0 1 1 0 0,1 0-1 0 0,-1-1 0 0 0,0 0 0 0 0,1 1 0 0 0,-1-1 0 0 0,0 0 0 0 0,1 0 0 0 0,-1-1 0 0 0,0 1 0 0 0,0 0 1 0 0,1-1-1 0 0,-1 1 0 0 0,0-1 0 0 0,0 0 0 0 0,0 0 0 0 0,1 0 0 0 0,-1 0 0 0 0,0 0 0 0 0,0 0 0 0 0,0 0 0 0 0,3-4 1 0 0,4-3-3168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8.3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75 3,'-4'-3,"-5"9,-7 11,9-5,1 1,0-1,1 1,0 0,1 0,0 1,1-1,1 1,0 0,1-1,1 1,0 0,0 0,2 0,0 0,5 21,-4-24,0-1,0 1,1-1,1 1,0-1,0 0,1-1,0 0,0 1,1-2,0 1,1-1,0 0,1-1,-1 0,1 0,0-1,1 0,0 0,0-1,12 4,-17-8,1-1,-1 0,0 0,1 0,-1-1,1 1,-1-1,0 0,0-1,1 0,-1 1,0-2,0 1,-1 0,1-1,8-6,34-14,-32 17,0 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8.7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97 143,'-4'-3,"-3"-8,-4-4,-4-4,-2-1,-1 0,3 0,6 3,8 4,8 9,8 3,6 7,4 4,-1 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9.1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165 201,'-1'0,"0"0,0 0,1 0,-1 1,0-1,1 0,-1 0,0 1,1-1,-1 0,0 1,1-1,-1 1,0-1,1 1,-1-1,1 1,-1-1,1 1,-1-1,1 1,0 0,-1-1,1 1,0 0,-1-1,1 1,0 0,0 0,0-1,0 1,0 0,-1 0,1-1,1 1,-1 0,0 0,0-1,0 1,0 0,0 0,1-1,-1 1,0 0,1-1,-1 1,0 0,1-1,-1 1,1-1,-1 1,1-1,-1 1,1-1,-1 1,1-1,0 1,-1-1,1 0,0 1,-1-1,1 0,0 1,-1-1,1 0,0 0,0 0,1 0,1 1,1 0,-1-1,0 0,1 1,-1-1,1 0,-1-1,1 1,-1-1,0 1,1-1,-1 0,0-1,1 1,-1 0,0-1,0 0,0 1,0-1,-1 0,1-1,0 1,-1 0,0-1,1 0,-1 1,0-1,0 0,-1 0,1 0,0 0,-1 0,0-1,1-2,1-4,0 1,-1-1,0 1,-1-1,0 0,0 0,-1 0,0 0,-1 1,-3-19,3 24,-7-26,7 29,1 0,0 0,0 0,-1 0,1 0,-1 0,1 0,-1 1,1-1,-1 0,1 0,-1 0,0 0,1 1,-1-1,0 0,0 1,0-1,1 1,-1-1,-2 0,2 2,0 1,0 0,1 0,-1-1,0 1,1 0,-1 0,1 0,-1 0,1 0,0 0,0 0,0 0,0 0,0-1,0 1,1 0,0 3,-1-2,20 187,9 147,-28-311,-2 0,-1 1,0-1,-2 0,-12 43,12-60,1 1,-1-1,-1 0,0 0,0 0,0 0,-13 13,14-18,0 1,-1-1,0 0,0-1,0 1,0-1,-1 0,1-1,-1 1,1-1,-1 0,0 0,-12 1,13-2,-1-1,0 0,1 0,-1-1,1 0,-1 0,1 0,0 0,-1-1,1 0,0 0,0 0,0-1,0 0,-4-3,6 4,-1-1,1 1,0-1,0 0,0 0,1 0,-1 0,1-1,0 1,0-1,0 1,0-1,0 0,1 1,0-1,-1 0,2 0,-1 0,0 0,0-7,3-4,0 0,1 0,1 1,0-1,1 1,0 0,1 0,1 1,0 0,1 0,10-14,-7 13,0 0,1 1,0 0,1 1,1 0,-1 1,2 1,0 0,18-9,-27 17,1-1,0 1,0 1,0-1,-1 1,1 1,0-1,1 1,-1 0,0 1,0 0,-1 0,1 0,0 1,0 0,0 0,12 7,48 10,-51-17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9.4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81 139,'-3'-6,"-4"-6,-5-3,-2-3,0-1,3 0,1 2,1 2,9 3,7 6,6 9,10 5,1 2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49.8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175 21,'-2'-2,"0"0,0 0,-1 0,1 1,0-1,-1 1,0-1,1 1,-1 0,0 0,1 0,-1 1,0-1,0 1,0-1,0 1,0 0,-5 0,2 1,0 0,1 0,-1 1,1 0,-1 0,1 0,0 0,0 1,-8 5,8-5,-1 1,2 0,-1 1,0-1,1 1,0 0,0 0,-5 8,7-10,1 0,-1 0,1-1,0 1,0 0,0 0,0 0,1 0,-1 0,1 1,0-1,0 0,0 0,0 0,0 0,1 0,0 3,2 1,1 0,-1 0,1-1,0 0,1 0,0 0,0 0,0-1,0 0,1 0,0 0,0-1,0 0,1 0,-1 0,1-1,0 0,9 3,3 0,1 0,1 0,-1-2,1-1,28 1,-33-4,0-2,0 0,0-1,-1 0,1-1,-1-1,0 0,23-12,-26 11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50.2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300 90,'0'-3,"0"-1,0 0,-1 1,0-1,0 1,0-1,0 1,0 0,0-1,-1 1,0 0,0 0,0 0,0 0,0 0,0 0,-1 1,0-1,1 1,-1 0,0-1,0 1,0 1,0-1,-5-2,2 2,-1-1,1 1,0 1,-1-1,1 1,-1 0,1 1,-1-1,0 1,1 1,-1-1,1 1,-7 2,1 0,1 1,0 1,0-1,0 2,1 0,0 0,0 1,0 0,-15 15,22-19,0-1,1 1,0 0,-1 0,1-1,0 1,0 1,1-1,-1 0,1 0,-1 1,1-1,0 1,0-1,1 1,-1-1,1 1,0-1,0 1,0 0,0-1,0 1,1-1,0 1,-1 0,1-1,1 0,-1 1,0-1,1 0,0 0,0 1,0-1,0-1,0 1,4 3,-1-1,0-1,0 1,1-1,0-1,-1 1,2-1,-1 0,0 0,0-1,1 0,-1 0,1-1,0 1,-1-1,1-1,0 1,0-1,0 0,-1-1,1 0,0 0,-1 0,1-1,0 0,-1 0,0-1,0 0,1 0,-2 0,1-1,0 0,-1 0,1 0,-1 0,-1-1,8-8,-1-5,-9 14,1 0,-1 0,1 0,0 0,0 1,1-1,-1 1,6-5,-7 7,-1 1,1-1,0 1,0 0,-1-1,1 1,0 0,0 0,-1 0,1 0,0 0,0 1,-1-1,1 0,0 1,-1-1,1 1,0 0,-1-1,1 1,-1 0,1 0,-1 0,1 0,-1 0,0 1,3 2,17 14,-11-8,1 0,1 0,0-1,0 0,0-1,1 0,1-2,-1 1,1-1,0-1,15 3,-5-5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50.8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231 62,'0'-2,"1"0,-1-1,0 1,0 0,0-1,-1 1,1 0,-1-1,1 1,-1 0,0 0,1 0,-1-1,0 1,-1 0,1 0,0 0,-1 1,1-1,-1 0,1 0,-1 1,0-1,0 1,1-1,-1 1,0 0,0 0,-1 0,1 0,0 0,0 0,0 1,-1-1,1 1,-4-1,0 1,-1 0,1 1,-1 0,1 0,0 0,0 1,0 0,0 0,0 0,0 1,0 0,-6 4,2 0,0 0,1 1,-1 0,1 0,1 1,0 0,-13 18,20-25,-1 0,1 1,0-1,0 0,0 1,0-1,1 1,-1-1,1 1,-1-1,1 1,0-1,0 1,0-1,1 1,-1-1,1 5,1-4,-1-1,1 1,0 0,0 0,0-1,0 0,0 1,0-1,1 0,-1 0,1 0,-1 0,1 0,0-1,0 1,0-1,5 2,2 0,-1 0,1 0,0-1,0 0,0-1,0 0,0-1,0 0,17-2,4-3,54-17,-62 15,0 1,1 0,0 2,36-2,-24 7,-21-1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51.2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81 177,'-3'-7,"-4"-4,-4-8,-3-2,0-2,0 0,2 1,7 1,6 4,7 8,8 6,5 6,5 6,4 5,6 2,4 6,1 1,-7-2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51.6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274 223,'-1'-1,"0"-1,0 1,0 0,0 0,0-1,0 1,0 0,-1 0,1 0,0 0,-1 0,1 0,-1 1,1-1,-1 0,1 1,-1-1,1 1,-1 0,0-1,-1 1,-38-7,27 7,-1 0,1 2,0 0,-1 0,1 1,-19 7,28-8,0-1,0 1,1 0,-1 1,0-1,1 1,0 0,-1 0,1 0,0 1,1-1,-1 1,1 0,-1 0,1 0,1 1,-1-1,0 1,1 0,0-1,-1 6,2-6,1-1,1 1,-1-1,1 1,-1-1,1 1,0-1,0 1,0-1,1 0,-1 0,1 1,0-1,0 0,0-1,0 1,1 0,-1 0,1-1,-1 0,1 1,0-1,5 3,3 3,1-1,0 0,0 0,24 8,-27-12,0-1,0 1,0-2,0 1,0-1,1 0,16-2,-24 1,0 0,0-1,0 1,0 0,0-1,0 0,-1 1,1-1,0 0,0 0,-1 0,1 0,0 0,-1-1,1 1,-1 0,0-1,1 1,-1-1,0 1,0-1,0 0,0 1,0-1,0 0,0 0,-1 0,1 0,-1 0,1 1,-1-1,0 0,0 0,0 0,0 0,0 0,0 0,-1 0,1 0,0 0,-2-4,-4-12,0 0,-1 0,-1 1,-1 0,0 0,-1 1,-19-23,-28-50,52 79,0 1,1-1,1 0,-1-1,2 1,-1 0,-1-20,4 15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5:51.9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1,'5'0,"-1"1,0 0,0 0,0 0,1 1,-1 0,0-1,-1 1,1 0,0 1,-1-1,1 1,-1 0,0 0,1 0,-1 0,-1 0,1 1,3 5,6 9,-1 1,14 31,-20-40,102 252,-107-260,1-1,-1 1,1-1,-1 1,1-1,0 0,0 1,-1-1,1 0,0 0,0 0,0 0,0 1,2 0,-2-2,-1 0,1 1,0-1,-1 0,1 0,0 0,-1 0,1 0,0 1,0-1,-1-1,1 1,0 0,-1 0,1 0,0 0,-1 0,1-1,0 1,-1 0,1 0,0-1,4-3,0 0,0 0,-1-1,1 0,6-8,6-8,-2 7,1 0,0 1,1 1,1 1,-1 0,25-10,-38 19,1 0,-1 0,0 0,1 1,0 0,-1 0,1 0,0 0,0 1,-1 0,1 0,0 0,0 0,0 1,-1 0,1 0,0 0,-1 1,1-1,-1 1,0 0,1 1,-1-1,0 1,0-1,-1 1,1 0,0 1,-1-1,0 1,0-1,4 7,3 8,0 1,-1 0,12 40,-14-38,1 0,22 40,-23-49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56 198 944 0 0,'-34'-23'9052'0'0,"34"22"-8910"0"0,-1 1-1 0 0,1 0 0 0 0,0 0 0 0 0,0-1 1 0 0,0 1-1 0 0,-1 0 0 0 0,1-1 0 0 0,0 1 1 0 0,0 0-1 0 0,0-1 0 0 0,0 1 0 0 0,0 0 1 0 0,0 0-1 0 0,0-1 0 0 0,-1 1 0 0 0,1-1 1 0 0,0 1-1 0 0,0 0 0 0 0,0-1 0 0 0,0 1 1 0 0,0 0-1 0 0,0-1 0 0 0,1 1 0 0 0,-1 0 1 0 0,0-1-1 0 0,0 1 0 0 0,0 0 0 0 0,0 0 1 0 0,0-1-1 0 0,0 1 0 0 0,1 0 0 0 0,-1-1 1 0 0,0 1-1 0 0,0 0 0 0 0,0 0 0 0 0,1-1 1 0 0,-1 1-1 0 0,0 0 0 0 0,13-13 2261 0 0,-10 11-1865 0 0,14-15 1690 0 0,-9 11-1464 0 0,-1-1 0 0 0,0 0 1 0 0,0 0-1 0 0,-1 0 0 0 0,0-1 0 0 0,6-10 0 0 0,-11 16-667 0 0,-1 1-1 0 0,1-1 0 0 0,-1 1 0 0 0,1-1 1 0 0,-1 0-1 0 0,1 1 0 0 0,-1-1 0 0 0,0 1 1 0 0,0-1-1 0 0,0 0 0 0 0,0 1 0 0 0,0-1 1 0 0,0 1-1 0 0,0-1 0 0 0,-1 0 0 0 0,1 1 1 0 0,-1-3-1 0 0,-1 1-39 0 0,1 1 0 0 0,-1 0-1 0 0,1 0 1 0 0,-1 0 0 0 0,0 0 0 0 0,1 0 0 0 0,-1 0 0 0 0,0 1-1 0 0,0-1 1 0 0,-1 0 0 0 0,1 1 0 0 0,0 0 0 0 0,0-1-1 0 0,-4 0 1 0 0,1 0-231 0 0,-1 0 0 0 0,1 0 1 0 0,0 0-1 0 0,-1 1 0 0 0,1 0 0 0 0,-1 0 0 0 0,1 1 0 0 0,-1-1 0 0 0,1 1 0 0 0,-1 0 0 0 0,-8 2 0 0 0,10 1-1130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2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18 133 340 0 0,'-17'-26'7888'0'0,"17"30"-6542"0"0,6 29 214 0 0,1 0 0 0 0,22 61 1 0 0,1-1-503 0 0,10 76 886 0 0,49 158 1298 0 0,-89-327-3233 0 0,9 26 385 0 0,1 0 0 0 0,1-1 0 0 0,0-1 0 0 0,2 0 0 0 0,18 24 0 0 0,-31-47-337 0 0,0-1-1 0 0,1 1 1 0 0,-1 0 0 0 0,1-1-1 0 0,-1 1 1 0 0,1-1-1 0 0,-1 1 1 0 0,1-1 0 0 0,-1 1-1 0 0,1-1 1 0 0,0 1 0 0 0,-1-1-1 0 0,1 1 1 0 0,0-1-1 0 0,-1 0 1 0 0,1 1 0 0 0,0-1-1 0 0,-1 0 1 0 0,1 0 0 0 0,0 1-1 0 0,0-1 1 0 0,0 0-1 0 0,-1 0 1 0 0,1 0 0 0 0,0 0-1 0 0,0 0 1 0 0,-1 0 0 0 0,1 0-1 0 0,0 0 1 0 0,0 0-1 0 0,-1-1 1 0 0,2 1 0 0 0,0-2 30 0 0,0 1 0 0 0,-1 0 0 0 0,1-1 0 0 0,-1 1 0 0 0,1-1 1 0 0,-1 0-1 0 0,0 1 0 0 0,1-1 0 0 0,-1 0 0 0 0,0 0 1 0 0,1-3-1 0 0,3-8 235 0 0,0 0 1 0 0,3-21-1 0 0,-7 33-310 0 0,12-82 869 0 0,-4 0 0 0 0,-1-128 0 0 0,-7 165-707 0 0,-15-375 1943 0 0,11 397-2008 0 0,1 12-332 0 0,1 0-1 0 0,0 0 0 0 0,1-1 1 0 0,0 1-1 0 0,2-15 0 0 0,-1 26 149 0 0,-1 1 0 0 0,0 0 0 0 0,1 0 0 0 0,-1 0-1 0 0,0 0 1 0 0,1 0 0 0 0,-1-1 0 0 0,0 1-1 0 0,1 0 1 0 0,-1 0 0 0 0,0 0 0 0 0,1 0-1 0 0,-1 0 1 0 0,0 0 0 0 0,1 0 0 0 0,-1 0 0 0 0,0 0-1 0 0,1 1 1 0 0,-1-1 0 0 0,0 0 0 0 0,1 0-1 0 0,-1 0 1 0 0,0 0 0 0 0,1 0 0 0 0,-1 1 0 0 0,0-1-1 0 0,0 0 1 0 0,1 0 0 0 0,-1 0 0 0 0,0 1-1 0 0,0-1 1 0 0,1 0 0 0 0,9 7-775 0 0,4 7-1407 0 0,0 0-1 0 0,18 25 1 0 0,1 2-1388 0 0,17 17 780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2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393 146 212 0 0,'-2'-4'584'0'0,"0"0"0"0"0,-1 1 0 0 0,1 0-1 0 0,-1 0 1 0 0,0-1 0 0 0,0 2 0 0 0,0-1 0 0 0,0 0 0 0 0,-1 1 0 0 0,1-1-1 0 0,-1 1 1 0 0,-7-4 0 0 0,4 3 74 0 0,-1 0 0 0 0,1 1 0 0 0,-1 0 0 0 0,0 0-1 0 0,0 1 1 0 0,-11-1 0 0 0,0 2 187 0 0,1 0 0 0 0,-1 2 0 0 0,0 0 0 0 0,1 1-1 0 0,-20 5 1 0 0,26-5-442 0 0,0 1 0 0 0,1 0 0 0 0,0 1-1 0 0,-1 1 1 0 0,2-1 0 0 0,-1 1 0 0 0,-17 14-1 0 0,24-17-245 0 0,1 0-1 0 0,-1 0 0 0 0,1 0 0 0 0,0 1 0 0 0,0-1 1 0 0,0 1-1 0 0,1 0 0 0 0,-1 0 0 0 0,1 0 0 0 0,0 0 1 0 0,0 0-1 0 0,0 0 0 0 0,0 0 0 0 0,1 1 0 0 0,0-1 0 0 0,0 1 1 0 0,0-1-1 0 0,0 1 0 0 0,1-1 0 0 0,0 1 0 0 0,0 0 1 0 0,0-1-1 0 0,2 9 0 0 0,0-5-29 0 0,0-1-1 0 0,1 0 1 0 0,0 0-1 0 0,0 0 1 0 0,1-1 0 0 0,-1 1-1 0 0,1-1 1 0 0,1 0 0 0 0,0 0-1 0 0,-1 0 1 0 0,2 0 0 0 0,-1-1-1 0 0,1 0 1 0 0,-1 0-1 0 0,1-1 1 0 0,1 0 0 0 0,-1 0-1 0 0,1 0 1 0 0,-1 0 0 0 0,1-1-1 0 0,0 0 1 0 0,0-1 0 0 0,10 3-1 0 0,-5-2-39 0 0,-1-1-1 0 0,1 0 0 0 0,-1 0 1 0 0,1-1-1 0 0,0-1 0 0 0,0 0 1 0 0,-1 0-1 0 0,1-1 1 0 0,0-1-1 0 0,-1 0 0 0 0,1-1 1 0 0,-1 0-1 0 0,0 0 1 0 0,18-9-1 0 0,-24 9-95 0 0,-1 1-1 0 0,0-1 1 0 0,0 0 0 0 0,0 0 0 0 0,0 0-1 0 0,-1-1 1 0 0,1 1 0 0 0,-1-1 0 0 0,0 0-1 0 0,0 0 1 0 0,0 0 0 0 0,-1 0 0 0 0,4-8-1 0 0,-3 4-22 0 0,0 0-1 0 0,-1 0 0 0 0,1 0 0 0 0,-2-1 0 0 0,1 1 0 0 0,-1-1 0 0 0,-1-12 0 0 0,0 6-80 0 0,-1-1 0 0 0,-1 0 0 0 0,0 0 0 0 0,-2 1 1 0 0,0 0-1 0 0,0-1 0 0 0,-1 1 0 0 0,-8-16 0 0 0,7 22-289 0 0,1-1-1 0 0,-1 1 1 0 0,-14-16 0 0 0,-11-4-4782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42 412 0 0,'5'0'10300'0'0,"9"-1"-3701"0"0,28-4-992 0 0,55-5-3031 0 0,-56 7-2006 0 0,62-6 3049 0 0,-69 3-5660 0 0,-1-2-3516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6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32 860 0 0,'-2'0'354'0'0,"1"0"0"0"0,-1 0 0 0 0,0 0 0 0 0,0 0 1 0 0,0 0-1 0 0,1 1 0 0 0,-1-1 0 0 0,0 1 0 0 0,0-1 0 0 0,1 1 0 0 0,-1-1 0 0 0,0 1 0 0 0,1 0 1 0 0,-1 0-1 0 0,0 0 0 0 0,1 0 0 0 0,-1 0 0 0 0,1 0 0 0 0,0 0 0 0 0,-1 0 0 0 0,1 1 0 0 0,0-1 0 0 0,0 0 1 0 0,0 1-1 0 0,0-1 0 0 0,0 1 0 0 0,0 0 0 0 0,0-1 0 0 0,0 1 0 0 0,1 0 0 0 0,-2 2 0 0 0,-1 7 594 0 0,0 0 0 0 0,0 1-1 0 0,-1 20 1 0 0,3-21-435 0 0,-13 278 7353 0 0,6-54-2350 0 0,8-214-4569 0 0,0-16-704 0 0,1 1 0 0 0,-2-1 0 0 0,1 0 0 0 0,0 0 0 0 0,-1 1-1 0 0,0-1 1 0 0,-3 7 0 0 0,4-12-243 0 0,0 0 0 0 0,0 0 0 0 0,0 0 0 0 0,0 1 0 0 0,0-1 0 0 0,0 0 0 0 0,0 0 0 0 0,0 0 0 0 0,0 0 0 0 0,0 0 0 0 0,0 0 0 0 0,0 0 0 0 0,0 0 0 0 0,0 0 0 0 0,0 0 0 0 0,0 0 0 0 0,0 1 0 0 0,0-1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0,0-1 0 0 0,0 1 0 0 0,0 0 0 0 0,0 0 0 0 0,0 0 0 0 0,-4-4 0 0 0,1 0 0 0 0,0 0 0 0 0,1 0 0 0 0,-1 0 0 0 0,1-1 0 0 0,0 1 0 0 0,0-1 0 0 0,-2-7 0 0 0,-12-47 0 0 0,11 40 0 0 0,-1-8 0 0 0,1 1 0 0 0,1-1 0 0 0,1 1 0 0 0,1-1 0 0 0,2 0 0 0 0,0 0 0 0 0,9-49 0 0 0,-6 58 0 0 0,1 0 0 0 0,1 0 0 0 0,1 1 0 0 0,0-1 0 0 0,1 1 0 0 0,1 1 0 0 0,1 0 0 0 0,0 0 0 0 0,1 0 0 0 0,1 2 0 0 0,0-1 0 0 0,18-17 0 0 0,-12 16 0 0 0,1 1 0 0 0,1 0 0 0 0,34-20 0 0 0,-44 30 0 0 0,0 0 0 0 0,1 0 0 0 0,0 1 0 0 0,0 0 0 0 0,0 1 0 0 0,0 0 0 0 0,1 1 0 0 0,-1 0 0 0 0,1 0 0 0 0,16 1 0 0 0,-23 1 0 0 0,-1 0 0 0 0,1 0 0 0 0,0 1 0 0 0,0-1 0 0 0,0 1 0 0 0,0 0 0 0 0,-1 0 0 0 0,1 1 0 0 0,0-1 0 0 0,-1 1 0 0 0,0-1 0 0 0,1 1 0 0 0,-1 0 0 0 0,0 0 0 0 0,0 1 0 0 0,0-1 0 0 0,0 1 0 0 0,0 0 0 0 0,0-1 0 0 0,-1 1 0 0 0,1 0 0 0 0,-1 1 0 0 0,0-1 0 0 0,0 0 0 0 0,0 1 0 0 0,0-1 0 0 0,-1 1 0 0 0,0-1 0 0 0,1 1 0 0 0,-1 0 0 0 0,0-1 0 0 0,-1 1 0 0 0,1 0 0 0 0,-1 7 0 0 0,1 0 0 0 0,-1 0 0 0 0,-1 0 0 0 0,0 0 0 0 0,0 1 0 0 0,-1-1 0 0 0,-1 0 0 0 0,1 0 0 0 0,-2-1 0 0 0,0 1 0 0 0,-9 18 0 0 0,3-14 0 0 0,1 0 0 0 0,-2-1 0 0 0,1 0 0 0 0,-2-1 0 0 0,-13 13 0 0 0,-70 51 0 0 0,17-14 0 0 0,76-62 0 0 0,0 1 0 0 0,0-1 0 0 0,0 1 0 0 0,1 0 0 0 0,-1-1 0 0 0,0 1 0 0 0,1 0 0 0 0,0 0 0 0 0,-2 3 0 0 0,3-4 0 0 0,0 0 0 0 0,0-1 0 0 0,0 1 0 0 0,0 0 0 0 0,0-1 0 0 0,0 1 0 0 0,1 0 0 0 0,-1 0 0 0 0,0-1 0 0 0,1 1 0 0 0,-1 0 0 0 0,0-1 0 0 0,1 1 0 0 0,-1 0 0 0 0,1-1 0 0 0,-1 1 0 0 0,1-1 0 0 0,-1 1 0 0 0,1-1 0 0 0,-1 1 0 0 0,1-1 0 0 0,-1 1 0 0 0,1-1 0 0 0,0 0 0 0 0,-1 1 0 0 0,1-1 0 0 0,0 0 0 0 0,-1 1 0 0 0,1-1 0 0 0,0 0 0 0 0,0 0 0 0 0,0 0 0 0 0,0 1 0 0 0,20 5 0 0 0,0 0 0 0 0,1-1 0 0 0,40 3 0 0 0,-22-2 0 0 0,35 5 0 0 0,135 18 0 0 0,-199-29-1984 0 0,1 0 1 0 0,-1-1-1 0 0,0 0 0 0 0,0-1 1 0 0,21-6-1 0 0,-13 3-1591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6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10109 0 0,'0'0'16449'0'0,"1"2"-15142"0"0,6 12-740 0 0,-1 1-1 0 0,0-1 1 0 0,8 31-1 0 0,5 53 1847 0 0,-13-68-2190 0 0,6 38-223 0 0,6 35 0 0 0,-10-56 0 0 0,-3-15 0 0 0,-5-32 1 0 0,0 0 0 0 0,0 0 1 0 0,0 0-1 0 0,0 1 0 0 0,0-1 0 0 0,0 0 1 0 0,0 0-1 0 0,0 0 0 0 0,0 0 0 0 0,0 0 0 0 0,0 1 1 0 0,0-1-1 0 0,0 0 0 0 0,1 0 0 0 0,-1 0 0 0 0,0 0 1 0 0,0 0-1 0 0,0 0 0 0 0,0 1 0 0 0,0-1 1 0 0,0 0-1 0 0,0 0 0 0 0,0 0 0 0 0,0 0 0 0 0,0 0 1 0 0,0 0-1 0 0,1 0 0 0 0,-1 0 0 0 0,0 1 0 0 0,0-1 1 0 0,0 0-1 0 0,0 0 0 0 0,0 0 0 0 0,0 0 1 0 0,1 0-1 0 0,-1 0 0 0 0,0 0 0 0 0,0 0 0 0 0,0 0 1 0 0,0 0-1 0 0,0 0 0 0 0,0 0 0 0 0,1 0 0 0 0,-1 0 1 0 0,0 0-1 0 0,0 0 0 0 0,0 0 0 0 0,0 0 1 0 0,1 0-1 0 0,5-7-17 0 0,6-15-1432 0 0,11-26-7466 0 0,-5 14 5066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4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158 259 548 0 0,'-3'3'494'0'0,"0"-1"-1"0"0,0 1 0 0 0,1 0 1 0 0,0 0-1 0 0,-1 0 1 0 0,1 0-1 0 0,0 0 1 0 0,0 1-1 0 0,1-1 1 0 0,-1 0-1 0 0,1 1 1 0 0,-2 5-1 0 0,-10 49 2662 0 0,10-44-2409 0 0,-16 110 6684 0 0,-4 209-1 0 0,23-304-6325 0 0,-3 30 2266 0 0,3-59-3354 0 0,0 1 1 0 0,0-1-1 0 0,0 0 1 0 0,0 0-1 0 0,0 0 1 0 0,0 0-1 0 0,0 0 1 0 0,0 1-1 0 0,0-1 1 0 0,0 0 0 0 0,-1 0-1 0 0,1 0 1 0 0,0 0-1 0 0,0 0 1 0 0,0 0-1 0 0,0 0 1 0 0,0 0-1 0 0,0 0 1 0 0,-1 1-1 0 0,1-1 1 0 0,0 0-1 0 0,0 0 1 0 0,0 0-1 0 0,0 0 1 0 0,-1 0-1 0 0,1 0 1 0 0,0 0-1 0 0,0 0 1 0 0,0 0-1 0 0,0 0 1 0 0,-1 0-1 0 0,1 0 1 0 0,0 0 0 0 0,0 0-1 0 0,0 0 1 0 0,0 0-1 0 0,0 0 1 0 0,-1-1-1 0 0,1 1 1 0 0,0 0-1 0 0,0 0 1 0 0,0 0-1 0 0,0 0 1 0 0,0 0-1 0 0,-1 0 1 0 0,1 0-1 0 0,0 0 1 0 0,0-1-1 0 0,0 1 1 0 0,0 0-1 0 0,0 0 1 0 0,0 0-1 0 0,0 0 1 0 0,0 0 0 0 0,0 0-1 0 0,-1-1 1 0 0,1 1-1 0 0,0 0 1 0 0,0 0-1 0 0,0 0 1 0 0,0 0-1 0 0,0-1 1 0 0,0 1-1 0 0,0 0 1 0 0,0 0-1 0 0,0-1 1 0 0,-6-8 223 0 0,6 9-242 0 0,-10-20 119 0 0,2-1 0 0 0,0 0 0 0 0,1 0 0 0 0,1 0 0 0 0,1-1 0 0 0,2 0 0 0 0,-1 0 0 0 0,1-32 0 0 0,3-12-45 0 0,10-92 0 0 0,-7 121-69 0 0,2 1 1 0 0,2 0-1 0 0,2 0 0 0 0,0 1 0 0 0,3 0 1 0 0,17-38-1 0 0,-22 59-3 0 0,1 1 1 0 0,0 0-1 0 0,1 0 1 0 0,0 1-1 0 0,1 0 1 0 0,0 1-1 0 0,15-13 1 0 0,-16 16-1 0 0,1 2 0 0 0,-1-1 0 0 0,1 1 0 0 0,1 0 0 0 0,-1 1 1 0 0,1 1-1 0 0,0-1 0 0 0,0 2 0 0 0,0-1 0 0 0,18-2 0 0 0,-22 5 0 0 0,-1 0 0 0 0,1 1 0 0 0,0 0 0 0 0,-1 0 0 0 0,1 0 0 0 0,0 1 0 0 0,0 0 0 0 0,-1 0 0 0 0,1 1 0 0 0,-1 0 0 0 0,1 0 0 0 0,-1 0 0 0 0,0 1 0 0 0,0 0 0 0 0,0 0 0 0 0,0 0 0 0 0,8 7 0 0 0,-11-7 0 0 0,1 1 0 0 0,0 0 0 0 0,-1-1 0 0 0,0 1 0 0 0,0 1 0 0 0,0-1 0 0 0,0 0 0 0 0,-1 1 0 0 0,0-1 0 0 0,1 1 0 0 0,-2 0 0 0 0,1 0 0 0 0,-1 0 0 0 0,1 0 0 0 0,-1 0 0 0 0,-1 0 0 0 0,1 0 0 0 0,-1 0 0 0 0,0 0 0 0 0,0 0 0 0 0,0 1 0 0 0,-1-1 0 0 0,-1 8 0 0 0,-2 2 0 0 0,-1 0 0 0 0,-1 0 0 0 0,0 0 0 0 0,-1-1 0 0 0,0 0 0 0 0,-1 0 0 0 0,-1 0 0 0 0,0-1 0 0 0,-1-1 0 0 0,0 0 0 0 0,-23 21 0 0 0,4-7 0 0 0,-1-3 0 0 0,-1 0 0 0 0,-64 35 0 0 0,88-54 0 0 0,-1 0 0 0 0,0-1 0 0 0,0 0 0 0 0,-13 3 0 0 0,71 7 0 0 0,-13-4 0 0 0,-1 1 0 0 0,0 2 0 0 0,-1 2 0 0 0,0 2 0 0 0,-1 0 0 0 0,57 39 0 0 0,-69-39 0 0 0,-1 1 0 0 0,-1 0 0 0 0,0 1 0 0 0,-1 1 0 0 0,17 24 0 0 0,-35-42-393 0 0,-1 0 0 0 0,1 0-1 0 0,0 0 1 0 0,-1-1 0 0 0,1 1 0 0 0,0 0-1 0 0,-1-1 1 0 0,1 1 0 0 0,0 0 0 0 0,0-1-1 0 0,0 1 1 0 0,0-1 0 0 0,0 1 0 0 0,-1-1 0 0 0,1 0-1 0 0,0 1 1 0 0,0-1 0 0 0,0 0 0 0 0,0 0-1 0 0,0 0 1 0 0,0 0 0 0 0,0 1 0 0 0,0-1-1 0 0,0 0 1 0 0,0-1 0 0 0,0 1 0 0 0,0 0 0 0 0,0 0-1 0 0,0 0 1 0 0,0-1 0 0 0,0 1 0 0 0,0 0-1 0 0,1-1 1 0 0,10-3-2931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5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8637 0 0,'4'-8'1889'0'0,"0"-1"1"0"0,1 0 0 0 0,0 1-1 0 0,0 0 1 0 0,1 0-1 0 0,10-10 1 0 0,-6 7-831 0 0,1 1 1 0 0,0 1-1 0 0,24-16 0 0 0,-20 15-672 0 0,1 2-1 0 0,0 0 1 0 0,1 1-1 0 0,0 0 1 0 0,0 1-1 0 0,0 1 1 0 0,25-3-1 0 0,-39 7-242 0 0,1 1-1 0 0,0-1 1 0 0,0 1-1 0 0,-1 0 1 0 0,1 0-1 0 0,0 1 0 0 0,0-1 1 0 0,0 1-1 0 0,-1 0 1 0 0,1 0-1 0 0,0 0 1 0 0,-1 0-1 0 0,1 1 0 0 0,5 3 1 0 0,-7-4-88 0 0,0 1 0 0 0,0-1 1 0 0,-1 1-1 0 0,1 0 0 0 0,-1 0 1 0 0,1 0-1 0 0,-1 0 0 0 0,1 0 1 0 0,-1 0-1 0 0,0 0 0 0 0,0 0 0 0 0,0 0 1 0 0,0 0-1 0 0,-1 1 0 0 0,1-1 1 0 0,-1 0-1 0 0,1 1 0 0 0,-1-1 1 0 0,0 1-1 0 0,1-1 0 0 0,-1 0 0 0 0,-1 1 1 0 0,1-1-1 0 0,-1 4 0 0 0,-5 23-51 0 0,-1-2 0 0 0,-1 1-1 0 0,-22 47 1 0 0,19-48-6 0 0,0 0 0 0 0,1 1 0 0 0,-9 51 0 0 0,18-75 1 0 0,1 0 0 0 0,-1 0 0 0 0,1 0 0 0 0,0 1 0 0 0,0-1 0 0 0,1 0 0 0 0,-1 0 0 0 0,1 0 0 0 0,0 0 0 0 0,0 0 0 0 0,0 0 0 0 0,0 0 0 0 0,1 0 0 0 0,0-1 0 0 0,0 1 0 0 0,0 0 0 0 0,0-1 0 0 0,0 0 0 0 0,1 1 0 0 0,0-1 0 0 0,-1 0 0 0 0,1 0 0 0 0,0 0 0 0 0,0-1 0 0 0,1 1 0 0 0,-1-1 0 0 0,7 4 0 0 0,-4-3 0 0 0,1 0 0 0 0,0-1 0 0 0,0 0 0 0 0,0 0 0 0 0,0 0 0 0 0,0-1 0 0 0,0 0 0 0 0,0 0 0 0 0,1-1 0 0 0,-1 0 0 0 0,0 0 0 0 0,0 0 0 0 0,1-1 0 0 0,12-3 0 0 0,38-19-7487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33 848 0 0,'-14'-1'-229'0'0,"-20"3"19166"0"0,52 0-17770 0 0,187 17 3110 0 0,108-2-2178 0 0,198-6 482 0 0,-105-11-974 0 0,52-14-697 0 0,-311 3-625 0 0,161-33 0 0 0,-303 44-276 0 0,-3 0-13 0 0,-1 0-1 0 0,0 0 0 0 0,1 0 0 0 0,-1-1 1 0 0,0 1-1 0 0,0 0 0 0 0,1 0 1 0 0,-1-1-1 0 0,0 1 0 0 0,1-1 0 0 0,-1 1 1 0 0,0-1-1 0 0,0 0 0 0 0,0 1 0 0 0,0-1 1 0 0,0 0-1 0 0,0 0 0 0 0,0 0 1 0 0,0 0-1 0 0,0 0 0 0 0,1-1 0 0 0,-1 1-556 0 0,-13 10-9808 0 0,10-8 9223 0 0,-6 6-2384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37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11 872 0 0,'0'-10'17491'0'0,"-3"14"-16965"0"0,1-1 0 0 0,0 1 0 0 0,0 1 0 0 0,0-1-1 0 0,0 0 1 0 0,1 0 0 0 0,0 1 0 0 0,0-1 0 0 0,0 0 0 0 0,0 1 0 0 0,0 6 0 0 0,1-9-337 0 0,0 1 1 0 0,0-1-1 0 0,0 0 1 0 0,0 1-1 0 0,0-1 1 0 0,1 1-1 0 0,-1-1 1 0 0,1 0-1 0 0,-1 1 1 0 0,1-1-1 0 0,0 0 1 0 0,0 1-1 0 0,0-1 0 0 0,0 0 1 0 0,0 0-1 0 0,0 0 1 0 0,1 0-1 0 0,-1 0 1 0 0,1 0-1 0 0,0 0 1 0 0,-1-1-1 0 0,1 1 1 0 0,0 0-1 0 0,2 1 1 0 0,-3-3-131 0 0,0 1-1 0 0,0 0 1 0 0,0-1 0 0 0,0 1 0 0 0,0-1 0 0 0,0 0-1 0 0,0 1 1 0 0,0-1 0 0 0,0 0 0 0 0,0 1 0 0 0,0-1-1 0 0,0 0 1 0 0,0 0 0 0 0,0 0 0 0 0,0 0 0 0 0,0 0 0 0 0,0 0-1 0 0,0 0 1 0 0,0 0 0 0 0,0-1 0 0 0,0 1 0 0 0,0 0-1 0 0,0 0 1 0 0,0-1 0 0 0,0 1 0 0 0,0-1 0 0 0,0 1-1 0 0,0-1 1 0 0,0 1 0 0 0,0-1 0 0 0,-1 0 0 0 0,1 1 0 0 0,0-1-1 0 0,0 0 1 0 0,-1 0 0 0 0,1 0 0 0 0,-1 1 0 0 0,1-1-1 0 0,0 0 1 0 0,-1 0 0 0 0,1 0 0 0 0,-1 0 0 0 0,0 0-1 0 0,1-2 1 0 0,0-1-27 0 0,0 1-1 0 0,0-1 0 0 0,-1 0 1 0 0,1 0-1 0 0,-1 0 0 0 0,0 0 0 0 0,0 0 1 0 0,-1 0-1 0 0,1 0 0 0 0,-2-5 1 0 0,1 5-179 0 0,0 1 0 0 0,-1 0 0 0 0,1 0 1 0 0,-1 0-1 0 0,0 0 0 0 0,1 1 0 0 0,-5-5 1 0 0,-2-3-5016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1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136 422 348 0 0,'4'-9'7973'0'0,"-7"26"-5521"0"0,-10 30-961 0 0,-10 13 920 0 0,-16 29 499 0 0,-20 52 4331 0 0,56-134-3966 0 0,4-10-1414 0 0,7-23-903 0 0,8-23-718 0 0,85-310 1284 0 0,-47 129-1446 0 0,-37 145-73 0 0,-17 80-5 0 0,4-11 0 0 0,-4 16 0 0 0,0 0 0 0 0,0 0 0 0 0,0 0 0 0 0,0-1 0 0 0,0 1 0 0 0,1 0 0 0 0,-1 0 0 0 0,0 0 0 0 0,0 0 0 0 0,0 0 0 0 0,0 0 0 0 0,1 0 0 0 0,-1 0 0 0 0,0 0 0 0 0,0 0 0 0 0,0 0 0 0 0,0 0 0 0 0,1 0 0 0 0,-1 0 0 0 0,0 0 0 0 0,0 0 0 0 0,0 0 0 0 0,0 0 0 0 0,0 0 0 0 0,1 0 0 0 0,-1 0 0 0 0,0 0 0 0 0,0 1 0 0 0,0-1 0 0 0,0 0 0 0 0,0 0 0 0 0,1 0 0 0 0,-1 0 0 0 0,0 0 0 0 0,0 0 0 0 0,0 0 0 0 0,0 1 0 0 0,0-1 0 0 0,0 0 0 0 0,0 0 0 0 0,0 0 0 0 0,0 0 0 0 0,1 0 0 0 0,-1 1 0 0 0,0-1 0 0 0,0 0 0 0 0,0 0 0 0 0,0 0 0 0 0,5 8 0 0 0,-5-8 0 0 0,9 20 0 0 0,-2 0 0 0 0,0 0 0 0 0,6 32 0 0 0,1 2 0 0 0,6 8 0 0 0,2 0 0 0 0,30 58 0 0 0,-35-87 0 0 0,1-1 0 0 0,2-2 0 0 0,1 0 0 0 0,1-1 0 0 0,31 31 0 0 0,-30-36 0 0 0,1-2 0 0 0,1 0 0 0 0,1-2 0 0 0,1 0 0 0 0,55 28 0 0 0,-80-47 0 0 0,1 1 0 0 0,-1-1 0 0 0,0-1 0 0 0,1 1 0 0 0,-1 0 0 0 0,1-1 0 0 0,-1 1 0 0 0,1-1 0 0 0,-1 1 0 0 0,6-1 0 0 0,-7-1-2 0 0,-1 1-1 0 0,1 0 1 0 0,0 0-1 0 0,-1 0 1 0 0,1 0-1 0 0,0-1 1 0 0,-1 1-1 0 0,1 0 1 0 0,0-1 0 0 0,-1 1-1 0 0,1-1 1 0 0,-1 1-1 0 0,1 0 1 0 0,0-1-1 0 0,-1 1 1 0 0,1-1-1 0 0,-1 0 1 0 0,0 1 0 0 0,1-1-1 0 0,-1 1 1 0 0,1-1-1 0 0,-1 0 1 0 0,0 1-1 0 0,1-1 1 0 0,-1 0 0 0 0,0 1-1 0 0,0-1 1 0 0,0 0-1 0 0,0 1 1 0 0,1-2-1 0 0,-2-18-120 0 0,1 18 108 0 0,-1-2 0 0 0,0 0 0 0 0,0 0 1 0 0,-1 0-1 0 0,1 0 0 0 0,-1 0 0 0 0,0 0 1 0 0,0 1-1 0 0,0-1 0 0 0,-1 0 0 0 0,1 1 1 0 0,-1 0-1 0 0,0 0 0 0 0,0 0 0 0 0,0 0 1 0 0,-5-4-1 0 0,-3-1-5 0 0,-1 0 0 0 0,1 1 0 0 0,-19-9 0 0 0,-4 3 11 0 0,0 1 0 0 0,0 2 0 0 0,-1 1 0 0 0,0 2 1 0 0,-1 1-1 0 0,1 2 0 0 0,-1 2 0 0 0,-55 2 0 0 0,77 1-90 0 0,0 1 0 0 0,-1 0 1 0 0,1 1-1 0 0,0 1 0 0 0,-17 6 0 0 0,31-10-39 0 0,-1 1 1 0 0,0-1-1 0 0,0 0 0 0 0,0 0 0 0 0,1 1 1 0 0,-1-1-1 0 0,0 1 0 0 0,1-1 0 0 0,-1 1 0 0 0,0-1 1 0 0,1 1-1 0 0,-1-1 0 0 0,1 1 0 0 0,-1 0 1 0 0,1-1-1 0 0,-1 1 0 0 0,1 0 0 0 0,-1-1 0 0 0,1 1 1 0 0,-1 0-1 0 0,1 0 0 0 0,0 0 0 0 0,0-1 1 0 0,-1 1-1 0 0,1 0 0 0 0,0 0 0 0 0,0 0 0 0 0,0-1 1 0 0,0 3-1 0 0,0-1-680 0 0,1 0 0 0 0,-1 0 0 0 0,1-1 1 0 0,0 1-1 0 0,-1 0 0 0 0,1 0 0 0 0,0 0 0 0 0,0-1 1 0 0,0 1-1 0 0,3 2 0 0 0,2 4-2344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33 44 0 0,'-2'-3'866'0'0,"-1"0"-1"0"0,0 0 1 0 0,0 0-1 0 0,0 0 1 0 0,0 1-1 0 0,0 0 1 0 0,-1-1-1 0 0,1 1 1 0 0,-1 0-1 0 0,1 1 1 0 0,-1-1-1 0 0,-5-1 1 0 0,7 3-557 0 0,0 0-1 0 0,0-1 1 0 0,0 1-1 0 0,0 1 1 0 0,-1-1 0 0 0,1 0-1 0 0,0 0 1 0 0,0 1-1 0 0,0-1 1 0 0,0 1 0 0 0,0 0-1 0 0,0-1 1 0 0,0 1 0 0 0,0 0-1 0 0,0 0 1 0 0,1 0-1 0 0,-1 1 1 0 0,0-1 0 0 0,1 0-1 0 0,-1 1 1 0 0,0-1-1 0 0,1 1 1 0 0,0-1 0 0 0,-1 1-1 0 0,-1 2 1 0 0,2-2-101 0 0,0-1 0 0 0,0 1-1 0 0,-1 0 1 0 0,1 0 0 0 0,0 0 0 0 0,1 0 0 0 0,-1-1 0 0 0,0 1 0 0 0,0 0-1 0 0,1 0 1 0 0,-1 1 0 0 0,1-1 0 0 0,0 0 0 0 0,0 0 0 0 0,-1 0 0 0 0,1 0 0 0 0,0 0-1 0 0,1 0 1 0 0,-1 0 0 0 0,0 0 0 0 0,1 0 0 0 0,-1 0 0 0 0,1 1 0 0 0,0-2-1 0 0,-1 1 1 0 0,1 0 0 0 0,2 3 0 0 0,-2-3-129 0 0,0-1 1 0 0,1 0-1 0 0,-1 1 1 0 0,1-1-1 0 0,-1 0 1 0 0,1 1-1 0 0,0-1 1 0 0,-1 0-1 0 0,1 0 1 0 0,0-1-1 0 0,0 1 1 0 0,0 0-1 0 0,-1 0 0 0 0,1-1 1 0 0,0 1-1 0 0,0-1 1 0 0,0 0-1 0 0,0 0 1 0 0,0 1-1 0 0,0-1 1 0 0,0 0-1 0 0,0-1 1 0 0,0 1-1 0 0,0 0 1 0 0,0-1-1 0 0,0 1 0 0 0,0-1 1 0 0,0 1-1 0 0,3-2 1 0 0,-5 1-65 0 0,1 1 1 0 0,0 0-1 0 0,0 0 1 0 0,-1-1-1 0 0,1 1 1 0 0,0 0-1 0 0,0-1 1 0 0,-1 1-1 0 0,1-1 0 0 0,-1 1 1 0 0,1-1-1 0 0,0 1 1 0 0,-1-1-1 0 0,1 1 1 0 0,-1-1-1 0 0,1 0 1 0 0,-1 1-1 0 0,1-1 1 0 0,-1 0-1 0 0,0 1 1 0 0,1-1-1 0 0,-1 0 1 0 0,0 0-1 0 0,1 1 0 0 0,-1-1 1 0 0,0 0-1 0 0,0 0 1 0 0,0 1-1 0 0,0-1 1 0 0,0 0-1 0 0,0 0 1 0 0,0 0-1 0 0,0 1 1 0 0,0-1-1 0 0,0 0 1 0 0,0 0-1 0 0,0 0 0 0 0,-1 1 1 0 0,1-2-1 0 0,-1 1-103 0 0,0 0 0 0 0,1 0 0 0 0,-1 0 0 0 0,0 0 0 0 0,0 0 0 0 0,0 0 0 0 0,0 0 0 0 0,0 1 0 0 0,0-1 0 0 0,0 0 0 0 0,0 1 0 0 0,0-1-1 0 0,0 1 1 0 0,0-1 0 0 0,0 1 0 0 0,0-1 0 0 0,0 1 0 0 0,-1 0 0 0 0,1-1 0 0 0,0 1 0 0 0,0 0 0 0 0,0 0 0 0 0,-1 0 0 0 0,1 0 0 0 0,0 0 0 0 0,0 0-1 0 0,-3 1 1 0 0,-3 0-994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2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87 400 0 0,'-29'15'15989'0'0,"37"-8"-13200"0"0,11 0-1825 0 0,318 2 4964 0 0,-258-10-5431 0 0,568 4 2218 0 0,223-2-815 0 0,3-10-864 0 0,-256 5-487 0 0,-227-7-549 0 0,1089-55 0 0 0,-1181 48 0 0 0,-251 15 0 0 0,117-13 0 0 0,-159 15-41 0 0,-4 1-272 0 0,2 0-1193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5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4 489 916 0 0,'-1'1'430'0'0,"1"0"-1"0"0,-1 0 1 0 0,1 0 0 0 0,0 0-1 0 0,-1 0 1 0 0,1 0-1 0 0,0 0 1 0 0,-1 1 0 0 0,1-1-1 0 0,0 0 1 0 0,0 0 0 0 0,0 0-1 0 0,0 0 1 0 0,0 0-1 0 0,0 0 1 0 0,1 1 0 0 0,-1-1-1 0 0,0 0 1 0 0,1 0 0 0 0,-1 0-1 0 0,0 0 1 0 0,2 1 0 0 0,-2-1-189 0 0,1-1 1 0 0,0 0 0 0 0,0 1 0 0 0,0-1 0 0 0,-1 0 0 0 0,1 1 0 0 0,0-1 0 0 0,0 0 0 0 0,0 0 0 0 0,0 0 0 0 0,0 0 0 0 0,0 0 0 0 0,-1 0 0 0 0,1 0-1 0 0,0 0 1 0 0,0 0 0 0 0,0 0 0 0 0,0-1 0 0 0,0 1 0 0 0,-1 0 0 0 0,2-1 0 0 0,8-3 705 0 0,-1 0 0 0 0,0-1 0 0 0,13-8 0 0 0,-7 3-537 0 0,-1-1-1 0 0,0 0 1 0 0,-1-1 0 0 0,0 0 0 0 0,-1-1-1 0 0,-1-1 1 0 0,0 0 0 0 0,0 0 0 0 0,-2-1-1 0 0,0 0 1 0 0,0-1 0 0 0,-2 0 0 0 0,0 0-1 0 0,0 0 1 0 0,7-34 0 0 0,6-56 539 0 0,5-21 757 0 0,-25 126-1029 0 0,0 4-520 0 0,7 92 1241 0 0,-7 118 0 0 0,-5-166-1373 0 0,3-35-81 0 0,1 0-1 0 0,0-1 1 0 0,0 1 0 0 0,1 0 0 0 0,2 12-1 0 0,-2-24-89 0 0,0 1-1 0 0,0-1 0 0 0,0 1 0 0 0,0-1 1 0 0,0 0-1 0 0,1 1 0 0 0,-1-1 1 0 0,0 1-1 0 0,0-1 0 0 0,1 1 1 0 0,-1-1-1 0 0,0 0 0 0 0,1 1 0 0 0,-1-1 1 0 0,0 0-1 0 0,1 1 0 0 0,-1-1 1 0 0,0 0-1 0 0,1 1 0 0 0,-1-1 1 0 0,1 0-1 0 0,-1 0 0 0 0,1 1 0 0 0,-1-1 1 0 0,1 0-1 0 0,-1 0 0 0 0,1 0 1 0 0,-1 0-1 0 0,1 0 0 0 0,-1 0 1 0 0,1 0-1 0 0,-1 0 0 0 0,1 0 0 0 0,-1 0 1 0 0,1 0-1 0 0,-1 0 0 0 0,1 0 1 0 0,20-7-6647 0 0,-18 6 5220 0 0,8-3-1598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5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36 276 0 0,'6'-14'3456'0'0,"3"-8"9392"0"0,1 52-8531 0 0,-9 1-1212 0 0,-4 53 0 0 0,-13 28-826 0 0,15-92-4756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69 920 0 0,'-20'-4'4507'0'0,"6"1"5739"0"0,16 2-8571 0 0,11-4-136 0 0,1 1 0 0 0,-1 0 0 0 0,1 1-1 0 0,22-2 1 0 0,9-2 449 0 0,-1-4-488 0 0,21-4 774 0 0,-25 11-10358 0 0,-30 1 1049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47 255 132 0 0,'-2'6'13050'0'0,"2"36"-9226"0"0,3 10-788 0 0,-3 0 1 0 0,-2 0-1 0 0,-13 75 1 0 0,15-126-2976 0 0,0-1 1 0 0,0 1-1 0 0,0 0 1 0 0,0 0-1 0 0,0-1 1 0 0,0 1-1 0 0,-1 0 1 0 0,1-1-1 0 0,0 1 1 0 0,0 0-1 0 0,-1-1 1 0 0,1 1-1 0 0,-1-1 0 0 0,1 1 1 0 0,0 0-1 0 0,-1-1 1 0 0,1 1-1 0 0,-2 0 1 0 0,2-1-31 0 0,0 0 0 0 0,-1 0 0 0 0,1 0 1 0 0,0 0-1 0 0,-1 0 0 0 0,1 0 0 0 0,0 0 0 0 0,0-1 1 0 0,-1 1-1 0 0,1 0 0 0 0,0 0 0 0 0,-1 0 1 0 0,1 0-1 0 0,0 0 0 0 0,0-1 0 0 0,-1 1 0 0 0,1 0 1 0 0,0 0-1 0 0,0 0 0 0 0,-1-1 0 0 0,1 1 0 0 0,0 0 1 0 0,0 0-1 0 0,0-1 0 0 0,-1 1 0 0 0,1-1 1 0 0,-11-26 555 0 0,8 3-460 0 0,1 0 0 0 0,1 0 0 0 0,1 0 0 0 0,1 0 0 0 0,1 0 1 0 0,1 0-1 0 0,10-37 0 0 0,-8 41-127 0 0,1 0 0 0 0,1 0 0 0 0,1 0 0 0 0,0 1 0 0 0,2 0 0 0 0,0 0 0 0 0,1 1 0 0 0,1 1 0 0 0,26-31 0 0 0,-27 36 0 0 0,1 1 0 0 0,0 1 0 0 0,1-1 0 0 0,0 2 0 0 0,0 0 0 0 0,1 1 0 0 0,0 0 0 0 0,0 1 0 0 0,1 0 0 0 0,0 2 0 0 0,0-1 0 0 0,1 2 0 0 0,25-5 0 0 0,-38 9 0 0 0,0-1 0 0 0,0 1 0 0 0,1 0 0 0 0,-1 0 0 0 0,0 0 0 0 0,1 0 0 0 0,-1 0 0 0 0,0 1 0 0 0,1-1 0 0 0,-1 1 0 0 0,0 0 0 0 0,0 0 0 0 0,0 0 0 0 0,1 1 0 0 0,-2-1 0 0 0,1 1 0 0 0,0 0 0 0 0,0-1 0 0 0,0 1 0 0 0,-1 0 0 0 0,4 4 0 0 0,-3-3 0 0 0,-1 0 0 0 0,0 0 0 0 0,-1 0 0 0 0,1 1 0 0 0,-1-1 0 0 0,1 0 0 0 0,-1 1 0 0 0,0-1 0 0 0,0 1 0 0 0,0-1 0 0 0,-1 1 0 0 0,1-1 0 0 0,-1 1 0 0 0,0-1 0 0 0,0 1 0 0 0,0 0 0 0 0,-1-1 0 0 0,1 1 0 0 0,-2 5 0 0 0,-2 3 0 0 0,1 0 0 0 0,-2 0 0 0 0,0 0 0 0 0,0 0 0 0 0,-1 0 0 0 0,0-1 0 0 0,-14 17 0 0 0,-5 3 0 0 0,-32 31 0 0 0,6-7 0 0 0,48-52 0 0 0,-14 20 0 0 0,17-22 0 0 0,-1 0 0 0 0,1 0 0 0 0,0 0 0 0 0,-1 0 0 0 0,1 0 0 0 0,0 0 0 0 0,0 0 0 0 0,0-1 0 0 0,0 1 0 0 0,0 0 0 0 0,0 0 0 0 0,0 0 0 0 0,0 0 0 0 0,0 0 0 0 0,1 0 0 0 0,-1 0 0 0 0,0 0 0 0 0,1-1 0 0 0,-1 1 0 0 0,0 0 0 0 0,1 0 0 0 0,-1 0 0 0 0,1-1 0 0 0,-1 1 0 0 0,1 0 0 0 0,-1 0 0 0 0,1-1 0 0 0,0 1 0 0 0,1 0 0 0 0,9 7 0 0 0,1-1 0 0 0,0 0 0 0 0,0-1 0 0 0,1 0 0 0 0,0-1 0 0 0,0-1 0 0 0,17 5 0 0 0,6 2 0 0 0,20 8-171 0 0,59 18-839 0 0,-102-36-5823 0 0,0-4-2311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6089 0 0,'3'-7'1697'0'0,"0"-1"1"0"0,0 1 0 0 0,1 0 0 0 0,0 1 0 0 0,7-11 0 0 0,-4 8-486 0 0,1 1 0 0 0,0-1 1 0 0,12-9-1 0 0,-10 10-571 0 0,0 0 0 0 0,1 2 0 0 0,0-1 0 0 0,0 1 0 0 0,0 0 0 0 0,1 1 0 0 0,20-5 0 0 0,-31 9-552 0 0,0 0 1 0 0,1 1-1 0 0,-1 0 1 0 0,1-1-1 0 0,-1 1 0 0 0,1 0 1 0 0,-1 0-1 0 0,1 0 1 0 0,-1 0-1 0 0,1 0 0 0 0,-1 0 1 0 0,1 0-1 0 0,-1 0 0 0 0,1 1 1 0 0,-1-1-1 0 0,1 1 1 0 0,-1-1-1 0 0,1 1 0 0 0,-1-1 1 0 0,0 1-1 0 0,1 0 1 0 0,-1 0-1 0 0,0 0 0 0 0,1-1 1 0 0,-1 1-1 0 0,0 0 0 0 0,1 2 1 0 0,-1-1-14 0 0,0 0 1 0 0,0 0 0 0 0,0 0-1 0 0,-1 1 1 0 0,1-1 0 0 0,-1 0-1 0 0,1 0 1 0 0,-1 0-1 0 0,0 0 1 0 0,0 1 0 0 0,0-1-1 0 0,0 0 1 0 0,-1 0-1 0 0,1 0 1 0 0,0 1 0 0 0,-1-1-1 0 0,0 0 1 0 0,-1 4-1 0 0,-14 33 471 0 0,7-20-227 0 0,-10 35-1 0 0,18-49-236 0 0,-1 0 0 0 0,1 0 0 0 0,1 1-1 0 0,-1-1 1 0 0,1 0 0 0 0,0 0 0 0 0,0 0-1 0 0,0 1 1 0 0,1-1 0 0 0,0 0-1 0 0,0 0 1 0 0,2 6 0 0 0,-1-7-72 0 0,0-1 0 0 0,0 1 0 0 0,0-1 0 0 0,1 0 0 0 0,-1 1 0 0 0,1-1 0 0 0,0-1 0 0 0,0 1 0 0 0,0 0 0 0 0,0-1 0 0 0,0 1 0 0 0,1-1 0 0 0,-1 0-1 0 0,1 0 1 0 0,4 1 0 0 0,9 4 28 0 0,0 0-1 0 0,19 3 0 0 0,-24-7-34 0 0,25 6-285 0 0,44 4-1 0 0,-72-12 185 0 0,-3 2-851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7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12 0 0,'-13'1'691'0'0,"4"0"647"0"0,0 1 1 0 0,0-1-1 0 0,0 1 1 0 0,0 1 0 0 0,-15 6-1 0 0,23-9-1232 0 0,1 0 0 0 0,0 0 1 0 0,0 0-1 0 0,0 0 0 0 0,0 0 0 0 0,-1 0 0 0 0,1 0 1 0 0,0 0-1 0 0,0 0 0 0 0,0 0 0 0 0,0 0 0 0 0,-1 1 0 0 0,1-1 1 0 0,0 0-1 0 0,0 0 0 0 0,0 0 0 0 0,0 0 0 0 0,0 0 1 0 0,-1 1-1 0 0,1-1 0 0 0,0 0 0 0 0,0 0 0 0 0,0 0 0 0 0,0 0 1 0 0,0 1-1 0 0,0-1 0 0 0,0 0 0 0 0,0 0 0 0 0,0 0 1 0 0,0 0-1 0 0,0 1 0 0 0,0-1 0 0 0,0 0 0 0 0,0 0 0 0 0,0 0 1 0 0,0 1-1 0 0,0-1 0 0 0,0 0 0 0 0,0 0 0 0 0,0 0 1 0 0,0 0-1 0 0,0 1 0 0 0,0-1 0 0 0,0 0 0 0 0,0 0 0 0 0,0 0 1 0 0,1 0-1 0 0,-1 1 0 0 0,0-1 0 0 0,0 0 0 0 0,13 7 2117 0 0,19 0-254 0 0,61 2 1741 0 0,129-6-1 0 0,-180-3-3337 0 0,1017-44 6263 0 0,-1051 43-6625 0 0,-6 1-17 0 0,0-1 0 0 0,-1 1 0 0 0,1 0 0 0 0,0 0 0 0 0,0 0 0 0 0,0 0 0 0 0,0 0 0 0 0,0 0 0 0 0,0 0 0 0 0,-1 1 0 0 0,1-1 0 0 0,0 1 0 0 0,3 0 0 0 0,-4 0-494 0 0,-10 13-9832 0 0,7-13 9264 0 0,-6 7-2493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8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65 8305 0 0,'-11'7'12011'0'0,"6"1"-7154"0"0,6 16-5005 0 0,1-8 1471 0 0,0 28-325 0 0,-2-1-1 0 0,-2 0 1 0 0,-2 1 0 0 0,-1-2 0 0 0,-17 62 0 0 0,21-96-764 0 0,0-6-219 0 0,1 1 1 0 0,-1 0-1 0 0,1-1 0 0 0,-1 1 0 0 0,0-1 0 0 0,0 1 1 0 0,0-1-1 0 0,-1 0 0 0 0,1 1 0 0 0,0-1 1 0 0,-1 0-1 0 0,-1 2 0 0 0,-2 1-15 0 0,4-5 0 0 0,1 0 0 0 0,0 0 0 0 0,0 0 0 0 0,-1 0 0 0 0,1 0 0 0 0,0 0 0 0 0,0 0 0 0 0,-1 0 0 0 0,1 0 0 0 0,0 0 0 0 0,0 0 0 0 0,-1-1 0 0 0,1 1 0 0 0,0 0 0 0 0,0 0 0 0 0,-1 0 0 0 0,1 0 0 0 0,0 0 0 0 0,0-1 0 0 0,0 1 0 0 0,0 0 0 0 0,-1 0 0 0 0,1 0 0 0 0,0-1 0 0 0,0 1 0 0 0,0 0 0 0 0,0 0 0 0 0,0 0 0 0 0,-1-1 0 0 0,1 1 0 0 0,0 0 0 0 0,0-1 0 0 0,-2-4 0 0 0,0-9 0 0 0,0 1 0 0 0,0-1 0 0 0,2 1 0 0 0,-1-1 0 0 0,2 0 0 0 0,0 1 0 0 0,3-16 0 0 0,-3 20 0 0 0,1-13 0 0 0,2 0 0 0 0,1 0 0 0 0,0 0 0 0 0,1 0 0 0 0,2 1 0 0 0,0 0 0 0 0,1 1 0 0 0,14-23 0 0 0,-16 33 0 0 0,-1 0 0 0 0,1 1 0 0 0,1 0 0 0 0,0 0 0 0 0,0 1 0 0 0,0 0 0 0 0,1 0 0 0 0,1 1 0 0 0,-1 0 0 0 0,1 1 0 0 0,0 0 0 0 0,0 1 0 0 0,1 0 0 0 0,0 0 0 0 0,0 1 0 0 0,0 1 0 0 0,17-4 0 0 0,-24 6 0 0 0,1 1 0 0 0,0-1 0 0 0,-1 1 0 0 0,1 0 0 0 0,0 0 0 0 0,-1 1 0 0 0,1-1 0 0 0,-1 1 0 0 0,1 0 0 0 0,-1 0 0 0 0,1 1 0 0 0,-1 0 0 0 0,0-1 0 0 0,1 1 0 0 0,-1 0 0 0 0,0 1 0 0 0,4 3 0 0 0,-5-4 0 0 0,0 0 0 0 0,-1 1 0 0 0,1-1 0 0 0,-1 1 0 0 0,0 0 0 0 0,0 0 0 0 0,0 0 0 0 0,0 0 0 0 0,0 0 0 0 0,-1 0 0 0 0,1 0 0 0 0,-1 1 0 0 0,0-1 0 0 0,0 0 0 0 0,0 1 0 0 0,-1-1 0 0 0,1 1 0 0 0,-1-1 0 0 0,1 1 0 0 0,-1-1 0 0 0,-1 1 0 0 0,1 0 0 0 0,-1 4 0 0 0,-3 7 0 0 0,-1 1 0 0 0,-1-1 0 0 0,0 0 0 0 0,-1 0 0 0 0,0-1 0 0 0,-1 0 0 0 0,-1 0 0 0 0,-12 14 0 0 0,-23 40 0 0 0,42-64 0 0 0,0-1 0 0 0,0 1 0 0 0,1 0 0 0 0,-1-1 0 0 0,1 1 0 0 0,0 0 0 0 0,0 0 0 0 0,-1 5 0 0 0,2-8 0 0 0,0 0 0 0 0,0 1 0 0 0,1-1 0 0 0,-1 0 0 0 0,0 0 0 0 0,1 1 0 0 0,-1-1 0 0 0,1 0 0 0 0,-1 0 0 0 0,1 0 0 0 0,-1 1 0 0 0,1-1 0 0 0,0 0 0 0 0,-1 0 0 0 0,1 0 0 0 0,0 0 0 0 0,0 0 0 0 0,0 0 0 0 0,0 0 0 0 0,0-1 0 0 0,0 1 0 0 0,0 0 0 0 0,0 0 0 0 0,0-1 0 0 0,0 1 0 0 0,1-1 0 0 0,-1 1 0 0 0,2 0 0 0 0,12 3 0 0 0,1 0 0 0 0,1-1 0 0 0,-1 0 0 0 0,0-2 0 0 0,1 1 0 0 0,-1-2 0 0 0,26-3 0 0 0,5 2 0 0 0,-21 0-3886 0 0,43-8 0 0 0,-30 3 424 0 0,-22 3-229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8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8965 0 0,'0'0'18465'0'0,"2"2"-17634"0"0,5 10-338 0 0,-1 0 0 0 0,-1 0 0 0 0,1 0 0 0 0,-2 0-1 0 0,0 1 1 0 0,-1 0 0 0 0,3 14 0 0 0,2 8 70 0 0,34 129-563 0 0,-42-164 1 0 0,0 0-1 0 0,0 0 1 0 0,0 0 0 0 0,0 0-1 0 0,0 0 1 0 0,0 0 0 0 0,1 0-1 0 0,-1 1 1 0 0,0-1 0 0 0,0 0-1 0 0,0 0 1 0 0,0 0 0 0 0,0 0 0 0 0,0 0-1 0 0,1 0 1 0 0,-1 0 0 0 0,0 0-1 0 0,0 0 1 0 0,0 0 0 0 0,0 0-1 0 0,0 0 1 0 0,0 0 0 0 0,1 0-1 0 0,-1 0 1 0 0,0 0 0 0 0,0 0-1 0 0,0 0 1 0 0,0-1 0 0 0,0 1-1 0 0,0 0 1 0 0,0 0 0 0 0,1 0-1 0 0,-1 0 1 0 0,0 0 0 0 0,0 0-1 0 0,0 0 1 0 0,0 0 0 0 0,0 0 0 0 0,0 0-1 0 0,0-1 1 0 0,0 1 0 0 0,0 0-1 0 0,1 0 1 0 0,-1 0 0 0 0,0 0-1 0 0,0 0 1 0 0,0 0 0 0 0,0 0-1 0 0,0-1 1 0 0,0 1 0 0 0,0 0-1 0 0,0 0 1 0 0,0 0 0 0 0,0 0-1 0 0,0 0 1 0 0,0 0 0 0 0,0-1-1 0 0,0 1 1 0 0,4-8-147 0 0,-4 8 90 0 0,3-7-265 0 0,13-33-9081 0 0,-11 29 7437 0 0,7-16-1618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1 804 0 0,'0'0'14306'0'0,"0"4"-12644"0"0,3 84 5413 0 0,15 50-1299 0 0,-14-122-5602 0 0,0-2-2477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6217 0 0,'0'-4'14266'0'0,"85"371"-6642"0"0,-65-265-6532 0 0,-16-83-1414 0 0,2 10-921 0 0,-4-11-2352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49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37 111 6853 0 0,'-5'-1'2355'0'0,"0"0"0"0"0,0 0 0 0 0,0 0 0 0 0,1-1 0 0 0,-8-2 2591 0 0,12 3-4807 0 0,1-1 1 0 0,-1 1-1 0 0,1 0 0 0 0,-1 0 0 0 0,1 0 0 0 0,-1 0 1 0 0,1 0-1 0 0,0 0 0 0 0,-1 0 0 0 0,1 0 1 0 0,0 0-1 0 0,0 1 0 0 0,0-1 0 0 0,-1 0 0 0 0,1 0 1 0 0,0 1-1 0 0,0-1 0 0 0,0 0 0 0 0,2 0 0 0 0,24-12 954 0 0,-21 10-727 0 0,28-12 674 0 0,61-19 1 0 0,-66 26-4660 0 0,0 2-3874 0 0,-19 3 4272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269 159 1000 0 0,'-15'16'5159'0'0,"-77"153"5400"0"0,34-60-6044 0 0,0 14-43 0 0,14-25 1125 0 0,43-97-5381 0 0,0-5 23 0 0,2-10 239 0 0,3-17 54 0 0,-2 18-532 0 0,108-469 0 0 0,-102 449 0 0 0,-6 21 0 0 0,0 1 0 0 0,1-1 0 0 0,1 1 0 0 0,0 0 0 0 0,0 0 0 0 0,10-17 0 0 0,-13 28 0 0 0,-1 0 0 0 0,1-1 0 0 0,0 1 0 0 0,-1 0 0 0 0,1 0 0 0 0,0-1 0 0 0,-1 1 0 0 0,1 0 0 0 0,0 0 0 0 0,-1 0 0 0 0,1 0 0 0 0,0 0 0 0 0,-1 0 0 0 0,1 0 0 0 0,0 0 0 0 0,0 0 0 0 0,-1 0 0 0 0,1 1 0 0 0,0-1 0 0 0,-1 0 0 0 0,1 0 0 0 0,-1 1 0 0 0,1-1 0 0 0,0 0 0 0 0,-1 1 0 0 0,1-1 0 0 0,-1 0 0 0 0,1 1 0 0 0,0 0 0 0 0,5 5 0 0 0,-1 0 0 0 0,0 1 0 0 0,-1 0 0 0 0,1 0 0 0 0,-1 0 0 0 0,-1 0 0 0 0,6 14 0 0 0,-1-3 0 0 0,33 70 0 0 0,5-1 0 0 0,3-3 0 0 0,87 114 0 0 0,-129-188 0 0 0,-6-7 0 0 0,0-1 0 0 0,1 0 0 0 0,-1 0 0 0 0,1 0 0 0 0,-1 1 0 0 0,1-2 0 0 0,0 1 0 0 0,0 0 0 0 0,0 0 0 0 0,0 0 0 0 0,0-1 0 0 0,0 1 0 0 0,0-1 0 0 0,0 0 0 0 0,1 0 0 0 0,-1 0 0 0 0,4 2 0 0 0,0-4 0 0 0,-5 1-9 0 0,0 0 0 0 0,0-1 0 0 0,0 1 0 0 0,0-1 1 0 0,-1 1-1 0 0,1-1 0 0 0,0 0 0 0 0,0 1 0 0 0,0-1 0 0 0,-1 0 0 0 0,1 1 0 0 0,0-1 1 0 0,-1 0-1 0 0,1 0 0 0 0,-1 0 0 0 0,1 0 0 0 0,-1 1 0 0 0,1-1 0 0 0,-1 0 0 0 0,0 0 0 0 0,1 0 1 0 0,-1 0-1 0 0,0 0 0 0 0,0 0 0 0 0,0 0 0 0 0,0 0 0 0 0,0 0 0 0 0,0 0 0 0 0,0 0 0 0 0,0 0 1 0 0,0 0-1 0 0,0 0 0 0 0,0 0 0 0 0,-1 0 0 0 0,1 0 0 0 0,0 0 0 0 0,-1 0 0 0 0,1 0 1 0 0,-2-1-1 0 0,0-1-14 0 0,0-1-1 0 0,-1 1 1 0 0,0 0 0 0 0,1 0 0 0 0,-1 0 0 0 0,0 1 0 0 0,-1-1 0 0 0,1 1 0 0 0,0 0-1 0 0,-5-2 1 0 0,-37-18-34 0 0,37 18 49 0 0,-20-6-15 0 0,-1 0-1 0 0,0 2 1 0 0,0 1 0 0 0,-1 1 0 0 0,0 2 0 0 0,0 1 0 0 0,0 1 0 0 0,0 2 0 0 0,-37 4 0 0 0,59-2-776 0 0,3-1-1867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11 393 7185 0 0,'-11'-24'12063'0'0,"13"28"-10924"0"0,38 123 1832 0 0,64 134-1 0 0,-85-216-2129 0 0,2-2-1 0 0,2 0 0 0 0,2-1 0 0 0,2-2 1 0 0,1-1-1 0 0,52 56 0 0 0,-77-92-797 0 0,-1 0 0 0 0,1-1 0 0 0,0 1 0 0 0,-1-1-1 0 0,1 1 1 0 0,0-1 0 0 0,1 0 0 0 0,-1 0 0 0 0,0 0 0 0 0,1-1-1 0 0,-1 1 1 0 0,6 1 0 0 0,-7-4-43 0 0,0 1 0 0 0,-1 0 0 0 0,1-1 0 0 0,0 1 0 0 0,-1-1 0 0 0,1 1 0 0 0,-1-1 0 0 0,1 0 0 0 0,-1 1 0 0 0,1-1 0 0 0,-1 0 0 0 0,0 0 0 0 0,1 0 0 0 0,-1 0 0 0 0,0-1 0 0 0,0 1 0 0 0,1 0 0 0 0,-1 0 0 0 0,0-1 0 0 0,0 1 0 0 0,-1-1 0 0 0,1 1 0 0 0,0-1 0 0 0,0 1 0 0 0,-1-1 0 0 0,1-1 0 0 0,0 1 0 0 0,12-32 0 0 0,-1 0 0 0 0,-2-1 0 0 0,-1-1 0 0 0,4-38 0 0 0,-8 47 0 0 0,29-187 0 0 0,52-238 0 0 0,-80 433 0 0 0,0 0 0 0 0,1 0 0 0 0,19-34 0 0 0,-22 45 0 0 0,1 1 0 0 0,-1 0 0 0 0,2 0 0 0 0,-1 0 0 0 0,1 1 0 0 0,0 0 0 0 0,0 0 0 0 0,0 0 0 0 0,1 1 0 0 0,0 0 0 0 0,0 0 0 0 0,8-4 0 0 0,-11 8-316 0 0,0 0 0 0 0,0 0 0 0 0,-1 0-1 0 0,1 0 1 0 0,0 0 0 0 0,0 1 0 0 0,0 0 0 0 0,0 0 0 0 0,0 0 0 0 0,0 0-1 0 0,0 1 1 0 0,0-1 0 0 0,-1 1 0 0 0,1 0 0 0 0,0 0 0 0 0,5 3 0 0 0,4 2-1488 0 0,0 0 0 0 0,-1 1 1 0 0,13 9-1 0 0,4 6-1652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1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11 76 0 0,'-14'-11'16969'0'0,"12"14"-16545"0"0,0-1 1 0 0,0 0-1 0 0,1 0 1 0 0,-1 1-1 0 0,0-1 1 0 0,1 1 0 0 0,-1 0-1 0 0,1-1 1 0 0,0 1-1 0 0,0 0 1 0 0,0 0-1 0 0,0 0 1 0 0,1 0-1 0 0,-1 0 1 0 0,1 3-1 0 0,-4 52 2222 0 0,4-45-1985 0 0,0 9 260 0 0,1-1 0 0 0,0 1 0 0 0,7 26-1 0 0,-7-39-771 0 0,2 0 1 0 0,-1 0-1 0 0,1-1 0 0 0,0 1 0 0 0,1-1 0 0 0,0 0 1 0 0,0 0-1 0 0,1 0 0 0 0,0-1 0 0 0,9 11 0 0 0,-12-15-452 0 0,1-1-1 0 0,-1 0 1 0 0,1 0-1 0 0,0 0 1 0 0,0 0-1 0 0,0 0 1 0 0,0-1-1 0 0,0 1 1 0 0,0-1-1 0 0,5 2 1 0 0,-3-2-959 0 0,-1 0 1 0 0,1-1 0 0 0,-1 1-1 0 0,1-1 1 0 0,-1 0-1 0 0,1 0 1 0 0,6-2-1 0 0,2 0-2003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2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62 164 544 0 0,'-36'-23'4465'0'0,"22"18"547"0"0,2 3 4859 0 0,27 1-8577 0 0,-1 0 0 0 0,0 0 0 0 0,17-5 0 0 0,-24 4-998 0 0,-1 1-1 0 0,1-1 1 0 0,-1-1 0 0 0,0 1 0 0 0,0-1 0 0 0,0 0-1 0 0,0 0 1 0 0,-1-1 0 0 0,7-4 0 0 0,-11 6-210 0 0,1 0-1 0 0,0 0 1 0 0,-1 0 0 0 0,0 0-1 0 0,1 0 1 0 0,-1 0 0 0 0,0 0-1 0 0,0-1 1 0 0,0 1 0 0 0,0-1-1 0 0,0 1 1 0 0,-1 0-1 0 0,1-1 1 0 0,-1 1 0 0 0,0-1-1 0 0,1 1 1 0 0,-1-1 0 0 0,0 1-1 0 0,0-1 1 0 0,-1 1 0 0 0,1-1-1 0 0,-1 1 1 0 0,1-1 0 0 0,-2-3-1 0 0,1 4-71 0 0,1 1-1 0 0,-1-1 1 0 0,0 0-1 0 0,0 0 0 0 0,0 1 1 0 0,0-1-1 0 0,0 1 0 0 0,0-1 1 0 0,0 1-1 0 0,0-1 1 0 0,-1 1-1 0 0,1 0 0 0 0,-1-1 1 0 0,1 1-1 0 0,-1 0 0 0 0,1 0 1 0 0,-1 0-1 0 0,0 0 1 0 0,1 0-1 0 0,-1 1 0 0 0,0-1 1 0 0,0 0-1 0 0,0 1 0 0 0,1 0 1 0 0,-1-1-1 0 0,0 1 1 0 0,0 0-1 0 0,0 0 0 0 0,0 0 1 0 0,0 0-1 0 0,-3 0 0 0 0,4 1-135 0 0,1-1-1 0 0,-1 0 0 0 0,1 0 0 0 0,-1 0 0 0 0,0 1 0 0 0,1-1 0 0 0,-1 0 1 0 0,1 0-1 0 0,-1 1 0 0 0,1-1 0 0 0,-1 1 0 0 0,1-1 0 0 0,-1 0 0 0 0,1 1 1 0 0,0-1-1 0 0,-1 1 0 0 0,1-1 0 0 0,0 1 0 0 0,-1-1 0 0 0,1 1 0 0 0,0-1 1 0 0,-1 1-1 0 0,1-1 0 0 0,0 1 0 0 0,0 0 0 0 0,0-1 0 0 0,0 1 0 0 0,-1-1 1 0 0,1 1-1 0 0,0 0 0 0 0,0-1 0 0 0,0 1 0 0 0,0-1 0 0 0,1 2 0 0 0,6 20-8408 0 0,-2-13 5488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6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1 171 156 0 0,'0'0'9372'0'0,"2"1"-8194"0"0,49 15 3937 0 0,168 43 543 0 0,5-16-3578 0 0,-49-22-959 0 0,-116-15-851 0 0,346 19 1359 0 0,-4-21-378 0 0,-100-3-575 0 0,534-19 750 0 0,-489 5-983 0 0,-287 11-373 0 0,765-16 787 0 0,-524 17-613 0 0,123 3 57 0 0,340-3 117 0 0,-379-4-251 0 0,230-5 105 0 0,-343 5-236 0 0,167-9-9 0 0,-202 6-27 0 0,-194 7 0 0 0,1361-10 0 0 0,-1098 13 0 0 0,371 16 0 0 0,-550-15 0 0 0,228 3 0 0 0,-269-6 0 0 0,285 3 0 0 0,11-3 0 0 0,-98-1 0 0 0,-96-2 0 0 0,-75 0 0 0 0,-41 2 0 0 0,38-2 0 0 0,159-6 0 0 0,-3-3 0 0 0,190-5 0 0 0,-288 9 0 0 0,-71 2 0 0 0,768-49 0 0 0,-185 4 0 0 0,-331 22 0 0 0,1565-46 0 0 0,-1395 76 0 0 0,670 33 0 0 0,-1171-34 0 0 0,187 4 0 0 0,-183-8-80 0 0,-40-2-1457 0 0,-96-9-9065 0 0,31 1 7080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0:59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26 64 0 0,'-21'-25'14286'0'0,"20"38"-13107"0"0,4 305 7369 0 0,10 160-4385 0 0,-1-21-2347 0 0,9 586 895 0 0,-4-587-2711 0 0,0-13 0 0 0,-19 6 0 0 0,-2-150 0 0 0,4-238 0 0 0,-4 364 0 0 0,4-399 0 0 0,4 50 0 0 0,-3-71 0 0 0,-1-4 0 0 0,0-1 0 0 0,0 1 0 0 0,0-1 0 0 0,0 1 0 0 0,0-1 0 0 0,0 0 0 0 0,0 1 0 0 0,1-1 0 0 0,-1 1 0 0 0,0-1 0 0 0,0 1 0 0 0,0-1 0 0 0,1 0 0 0 0,-1 1 0 0 0,0-1 0 0 0,0 0 0 0 0,1 1 0 0 0,-1-1 0 0 0,0 0 0 0 0,1 1 0 0 0,-1-1 0 0 0,1 1 0 0 0,0-1 0 0 0,2 3 0 0 0,3-2 0 0 0,-2-1 0 0 0,0 0 0 0 0,1 0 0 0 0,-1 0 0 0 0,0 0 0 0 0,1-1 0 0 0,-1 0 0 0 0,0 0 0 0 0,0 0 0 0 0,1-1 0 0 0,3-1 0 0 0,11-4 0 0 0,102-18 0 0 0,150-13 0 0 0,-149 23 0 0 0,528-49 0 0 0,-603 60 0 0 0,298-32 0 0 0,966-41 0 0 0,-501 64 0 0 0,-105-3 0 0 0,-233 4 0 0 0,263-14 0 0 0,-108 7 0 0 0,-615 19 0 0 0,1349 0 0 0 0,-1077 7 0 0 0,40 0 0 0 0,461 13 0 0 0,-702-16 0 0 0,446 15 0 0 0,-384-15 0 0 0,368 18 0 0 0,8 23 0 0 0,-182-17 0 0 0,-215-20 0 0 0,226 12 0 0 0,-199-19 0 0 0,-28-2 0 0 0,669 11 0 0 0,-480 0 0 0 0,-225-6 0 0 0,430 20 0 0 0,-202-11 0 0 0,-57-6 0 0 0,1-7 0 0 0,99-1 0 0 0,763-36 0 0 0,-602 15 0 0 0,-82 6 0 0 0,241-1 0 0 0,-230 11 0 0 0,-419 5 0 0 0,433-5 0 0 0,-42 18 0 0 0,-267-4 0 0 0,123-1 0 0 0,-271-7 0 0 0,0 0 0 0 0,0 0 0 0 0,0-1 0 0 0,0 0 0 0 0,0 0 0 0 0,0 0 0 0 0,6-3 0 0 0,-8 0 0 0 0,0-2 0 0 0,-3 3-392 0 0,0 1 1 0 0,-1-1-1 0 0,1 1 0 0 0,0-1 0 0 0,-1 1 1 0 0,1 0-1 0 0,-1-1 0 0 0,0 1 0 0 0,0 0 1 0 0,0-1-1 0 0,0 1 0 0 0,-3-4 0 0 0,-3-11-4406 0 0,7 3 876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1:00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16 544 0 0,'-12'-16'13657'0'0,"12"57"-10393"0"0,7 51 1 0 0,0 24-528 0 0,3 156 271 0 0,0-52-1262 0 0,42 497 2167 0 0,-23-110-3280 0 0,-27-474-633 0 0,11 282 0 0 0,15-100 0 0 0,0 21 0 0 0,17 32 0 0 0,-20-185 0 0 0,-6 21 0 0 0,-10-97 0 0 0,2 140 0 0 0,-11-246 0 0 0,7 104 0 0 0,-7-99 0 0 0,3 0 0 0 0,-1-1 0 0 0,-1-1-139 0 0,-8-30-10192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1:57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13 96 0 0,'-28'-6'12873'0'0,"32"6"-12414"0"0,-1 0 0 0 0,1 0 1 0 0,0 0-1 0 0,0-1 0 0 0,7-1 1 0 0,10-1 703 0 0,368 20 6070 0 0,-92-1-5418 0 0,-192-13-1289 0 0,467 3 1915 0 0,-507-6-2103 0 0,60-5 700 0 0,-90 1-1081 0 0,-35 4-394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1:58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18 756 0 0,'-36'-17'24720'0'0,"39"17"-24008"0"0,55 5 1828 0 0,-20-1-1239 0 0,0-2 0 0 0,73-4-1 0 0,-103 1-1597 0 0,18-2-1660 0 0,-26 3 1682 0 0,1 0 1 0 0,-1 0 0 0 0,1 0-1 0 0,-1 0 1 0 0,1 0 0 0 0,0 0 0 0 0,-1 0-1 0 0,1 0 1 0 0,-1 0 0 0 0,1 1-1 0 0,-1-1 1 0 0,1 0 0 0 0,-1 0-1 0 0,1 1 1 0 0,-1-1 0 0 0,0 0-1 0 0,1 0 1 0 0,-1 1 0 0 0,1-1-1 0 0,-1 1 1 0 0,1-1 0 0 0,-1 0 0 0 0,0 1-1 0 0,0-1 1 0 0,1 1 0 0 0,-1-1-1 0 0,0 1 1 0 0,1-1 0 0 0,-1 1-1 0 0,0-1 1 0 0,0 1 0 0 0,0-1-1 0 0,0 1 1 0 0,0-1 0 0 0,1 1-1 0 0,-1-1 1 0 0,0 2 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78 274 5208 0 0,'-20'-26'3193'0'0,"11"15"-1817"0"0,0-1-1 0 0,1 0 0 0 0,0 0 0 0 0,-7-17 1 0 0,13 26-1145 0 0,1 0 1 0 0,0 0 0 0 0,0 0 0 0 0,0 0-1 0 0,0 0 1 0 0,1 0 0 0 0,-1 0-1 0 0,1-1 1 0 0,0 1 0 0 0,0 0 0 0 0,0 0-1 0 0,0 0 1 0 0,1-1 0 0 0,-1 1-1 0 0,1 0 1 0 0,0 0 0 0 0,0 0 0 0 0,0 0-1 0 0,0 0 1 0 0,0 0 0 0 0,1 0-1 0 0,-1 0 1 0 0,1 0 0 0 0,2-3 0 0 0,4-2 41 0 0,1-1 1 0 0,0 2 0 0 0,0-1-1 0 0,0 1 1 0 0,1 1 0 0 0,0-1-1 0 0,0 2 1 0 0,1-1-1 0 0,-1 2 1 0 0,1-1 0 0 0,0 1-1 0 0,1 1 1 0 0,-1 0 0 0 0,0 1-1 0 0,15-2 1 0 0,-9 2-14 0 0,1 1-1 0 0,-1 1 0 0 0,0 0 1 0 0,1 1-1 0 0,-1 1 1 0 0,0 0-1 0 0,0 2 1 0 0,0 0-1 0 0,29 11 1 0 0,-39-12-178 0 0,-1 0-1 0 0,0 0 1 0 0,0 0 0 0 0,-1 1-1 0 0,1 0 1 0 0,-1 0 0 0 0,1 0 0 0 0,-1 1-1 0 0,0 0 1 0 0,-1 0 0 0 0,1 0-1 0 0,-1 0 1 0 0,0 1 0 0 0,-1 0 0 0 0,6 9-1 0 0,-7-9-37 0 0,0 0-1 0 0,-1 0 0 0 0,1 0 1 0 0,-1 0-1 0 0,0 0 1 0 0,-1 0-1 0 0,1 1 0 0 0,-1-1 1 0 0,0 0-1 0 0,-1 0 0 0 0,0 0 1 0 0,0 0-1 0 0,0 1 1 0 0,-1-1-1 0 0,1-1 0 0 0,-1 1 1 0 0,-4 7-1 0 0,-1 2-21 0 0,-2 0 0 0 0,1-1-1 0 0,-2 0 1 0 0,0 0 0 0 0,0-1 0 0 0,-1 0 0 0 0,-1-1-1 0 0,-16 13 1 0 0,9-10-99 0 0,-1 0 0 0 0,-1-1 0 0 0,-1-1 0 0 0,-43 20 0 0 0,61-31 56 0 0,-22 6-210 0 0,25-8 162 0 0,27 4 64 0 0,-10-2 142 0 0,0 1 0 0 0,0 1 0 0 0,-1 0-1 0 0,1 1 1 0 0,-1 0 0 0 0,0 2 0 0 0,19 10 0 0 0,7 7 779 0 0,44 35-1 0 0,-45-26-665 0 0,-26-21-339 0 0,27 19 0 0 0,-23-25-2863 0 0,1-7-6916 0 0,-9-1 6475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1:58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1 432 0 0,'-11'13'1959'0'0,"9"-10"-466"0"0,0 0-1 0 0,-1 0 0 0 0,1 0 0 0 0,0 1 0 0 0,0-1 1 0 0,-2 7-1 0 0,3-8-1035 0 0,1-1 1 0 0,0 0-1 0 0,0 1 1 0 0,0-1-1 0 0,0 1 1 0 0,0-1-1 0 0,0 1 1 0 0,0-1-1 0 0,1 1 1 0 0,-1-1-1 0 0,0 0 1 0 0,1 1-1 0 0,-1-1 1 0 0,1 1-1 0 0,-1-1 1 0 0,1 0-1 0 0,0 0 1 0 0,0 1-1 0 0,0-1 1 0 0,-1 0-1 0 0,1 0 1 0 0,2 2-1 0 0,1 0-142 0 0,0 0 0 0 0,-1 0-1 0 0,1-1 1 0 0,0 1-1 0 0,1-1 1 0 0,-1 0 0 0 0,0 0-1 0 0,1 0 1 0 0,-1-1-1 0 0,1 0 1 0 0,-1 0 0 0 0,1 0-1 0 0,5 1 1 0 0,13 0 2105 0 0,32-1 0 0 0,-44-1-2257 0 0,19 0-225 0 0,-29 0-299 0 0,2 1-1340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1:59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39 304 0 0,'-20'-10'21164'0'0,"116"12"-16844"0"0,-46 1-3175 0 0,-1-2 0 0 0,0-3 1 0 0,59-9-1 0 0,-78 1-604 0 0,-24 8-978 0 0,-1 0 1 0 0,0 0-1 0 0,1 1 0 0 0,-1-1 0 0 0,12 0 0 0 0,-15 7-3058 0 0,0-1 1149 0 0,-2 7-6029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00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11 536 0 0,'-13'11'14349'0'0,"27"-6"-9586"0"0,99-2 1805 0 0,61-14-2410 0 0,-165 10-3882 0 0,103-16 1841 0 0,-101 18-4038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16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982 118 532 0 0,'-3'-24'8193'0'0,"2"21"-7479"0"0,-1 0 1 0 0,1-1 0 0 0,-1 1-1 0 0,1 0 1 0 0,-1 0 0 0 0,0 1-1 0 0,0-1 1 0 0,0 0-1 0 0,-1 1 1 0 0,1-1 0 0 0,-6-3-1 0 0,2 1 165 0 0,-1 0 0 0 0,0 1-1 0 0,0 0 1 0 0,-13-5 0 0 0,1 3 191 0 0,1 0 0 0 0,-1 1 0 0 0,-29-3 0 0 0,19 5-685 0 0,0 2-1 0 0,-1 1 1 0 0,1 2 0 0 0,0 0 0 0 0,0 2 0 0 0,1 1 0 0 0,-1 2 0 0 0,1 0 0 0 0,-30 13 0 0 0,16-2-163 0 0,0 1 0 0 0,1 2 0 0 0,2 1 0 0 0,0 3 0 0 0,-36 29 0 0 0,50-34-63 0 0,2 1 1 0 0,0 1 0 0 0,1 1-1 0 0,-25 34 1 0 0,40-46-103 0 0,-1 0 1 0 0,1 0 0 0 0,1 0 0 0 0,0 1-1 0 0,1 0 1 0 0,0 0 0 0 0,0 0-1 0 0,2 1 1 0 0,-1-1 0 0 0,2 1-1 0 0,0 0 1 0 0,0 0 0 0 0,1 14-1 0 0,2-12-56 0 0,1 1-1 0 0,1-1 1 0 0,0 0-1 0 0,1 0 1 0 0,1 0-1 0 0,0-1 1 0 0,1 1-1 0 0,1-1 1 0 0,0-1 0 0 0,1 1-1 0 0,0-1 1 0 0,1-1-1 0 0,1 1 1 0 0,0-2-1 0 0,12 12 1 0 0,-7-9-1 0 0,0 0-1 0 0,1-2 1 0 0,1 1 0 0 0,0-2 0 0 0,0-1 0 0 0,1 0 0 0 0,1-1-1 0 0,-1-1 1 0 0,1 0 0 0 0,37 8 0 0 0,-34-11-461 0 0,0-2 0 0 0,0-1 0 0 0,0 0 0 0 0,1-1 0 0 0,-1-2 0 0 0,32-4 0 0 0,-38 2-10 0 0,0 0-1 0 0,0-1 0 0 0,0-1 1 0 0,-1-1-1 0 0,0 0 1 0 0,0-1-1 0 0,-1 0 0 0 0,0-1 1 0 0,21-16-1 0 0,-23 12-6733 0 0,-6 6 4187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17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0 412 0 0,'-5'0'838'0'0,"-17"6"11632"0"0,63 14-6488 0 0,-4-9-4086 0 0,1-3 0 0 0,42 5-1 0 0,-44-10-1092 0 0,0-1-1 0 0,1-1 1 0 0,-1-3-1 0 0,60-9 0 0 0,-68 5-318 0 0,47-19-1 0 0,-46 14-499 0 0,-28 11-9 0 0,0 0 19 0 0,0 1 1 0 0,0-1 0 0 0,0 0-1 0 0,0 1 1 0 0,1-1-1 0 0,-1 1 1 0 0,0-1-1 0 0,0 1 1 0 0,0 0 0 0 0,0-1-1 0 0,0 1 1 0 0,-1 0-1 0 0,1 0 1 0 0,1 1-1 0 0,1 7 150 0 0,-2 1 0 0 0,1-1 0 0 0,-1 1 0 0 0,-1-1 0 0 0,0 1 0 0 0,-1 13 0 0 0,-1 7 245 0 0,4 103 174 0 0,28 201-1 0 0,-24-294-562 0 0,8 47 0 0 0,-13-81 0 0 0,3-2 0 0 0,-1-2-87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26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66 476 0 0,'0'0'837'0'0,"2"-8"5659"0"0,1 9-6077 0 0,-1 0-1 0 0,1 0 0 0 0,0 0 1 0 0,0 1-1 0 0,-1-1 1 0 0,1 1-1 0 0,-1 0 0 0 0,1-1 1 0 0,-1 1-1 0 0,0 0 0 0 0,0 1 1 0 0,0-1-1 0 0,0 0 1 0 0,0 1-1 0 0,2 3 0 0 0,26 48 2291 0 0,-22-39-1975 0 0,24 53 1634 0 0,-24-47-1737 0 0,1-2 0 0 0,1 1 0 0 0,1-1 0 0 0,0-1 0 0 0,27 33 0 0 0,-36-48-498 0 0,0-1 1 0 0,0 0 0 0 0,0 0 0 0 0,0 0-1 0 0,1-1 1 0 0,-1 1 0 0 0,0 0 0 0 0,1-1 0 0 0,-1 1-1 0 0,1-1 1 0 0,0 0 0 0 0,-1 0 0 0 0,1 0-1 0 0,0 0 1 0 0,4 0 0 0 0,-5-1-46 0 0,0-1 1 0 0,0 1-1 0 0,0 0 1 0 0,0-1-1 0 0,-1 1 0 0 0,1-1 1 0 0,0 0-1 0 0,0 0 1 0 0,0 0-1 0 0,-1 1 0 0 0,1-2 1 0 0,-1 1-1 0 0,1 0 0 0 0,-1 0 1 0 0,1 0-1 0 0,-1-1 1 0 0,1 1-1 0 0,-1-1 0 0 0,0 1 1 0 0,0-1-1 0 0,0 1 1 0 0,0-1-1 0 0,1-3 0 0 0,7-13 208 0 0,-1 0-1 0 0,-2-1 1 0 0,1 0-1 0 0,-2-1 1 0 0,-1 1-1 0 0,3-30 1 0 0,-4 27-109 0 0,0 1-1 0 0,2 0 1 0 0,0 1 0 0 0,1-1 0 0 0,17-35-1 0 0,-16 40-111 0 0,-5 12-216 0 0,-1 0-1 0 0,1 1 1 0 0,0-1-1 0 0,0 0 1 0 0,1 1-1 0 0,4-7 1 0 0,-6 9-488 0 0,9 25-11412 0 0,-7-12 8961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26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33 177 192 0 0,'0'0'977'0'0,"5"9"3162"0"0,4 129 12064 0 0,-9-138-16135 0 0,0 0 1 0 0,0 0-1 0 0,0 1 1 0 0,0-1 0 0 0,0 0-1 0 0,0 0 1 0 0,0 1-1 0 0,0-1 1 0 0,0 0-1 0 0,0 0 1 0 0,0 1 0 0 0,0-1-1 0 0,0 0 1 0 0,0 1-1 0 0,0-1 1 0 0,-1 0 0 0 0,1 0-1 0 0,0 1 1 0 0,0-1-1 0 0,0 0 1 0 0,0 0 0 0 0,0 0-1 0 0,-1 1 1 0 0,1-1-1 0 0,0 0 1 0 0,0 0-1 0 0,0 0 1 0 0,-1 1 0 0 0,1-1-1 0 0,0 0 1 0 0,0 0-1 0 0,-1 0 1 0 0,1 0 0 0 0,0 0-1 0 0,0 0 1 0 0,-1 1-1 0 0,1-1 1 0 0,0 0-1 0 0,0 0 1 0 0,-1 0 0 0 0,1 0-1 0 0,0 0 1 0 0,0 0-1 0 0,-1 0 1 0 0,1 0 0 0 0,0 0-1 0 0,-1 0 1 0 0,1 0-1 0 0,0-1 1 0 0,0 1 0 0 0,-1 0-1 0 0,1 0 1 0 0,0 0-1 0 0,0 0 1 0 0,-1 0-1 0 0,1 0 1 0 0,0-1 0 0 0,0 1-1 0 0,0 0 1 0 0,-1 0-1 0 0,1 0 1 0 0,0 0 0 0 0,0-1-1 0 0,0 1 1 0 0,-1 0-1 0 0,1 0 1 0 0,0-1-1 0 0,-14-14 900 0 0,11 9-822 0 0,0-1 1 0 0,0-1 0 0 0,0 1-1 0 0,1 0 1 0 0,0 0-1 0 0,1-1 1 0 0,0 1 0 0 0,0-1-1 0 0,0 0 1 0 0,1 1-1 0 0,0-1 1 0 0,1 1 0 0 0,-1-1-1 0 0,1 0 1 0 0,1 1 0 0 0,0-1-1 0 0,0 1 1 0 0,0 0-1 0 0,4-8 1 0 0,-2 6 21 0 0,0 0 1 0 0,1 1-1 0 0,0 0 0 0 0,0 0 1 0 0,1 0-1 0 0,0 1 0 0 0,0 0 0 0 0,0 0 1 0 0,1 0-1 0 0,0 1 0 0 0,1 0 1 0 0,-1 0-1 0 0,1 1 0 0 0,0 0 1 0 0,9-4-1 0 0,10-3-196 0 0,-6 2-201 0 0,33-10 0 0 0,-53 20 28 0 0,0 0 0 0 0,-1 0 0 0 0,1 0 0 0 0,0 0 0 0 0,0 0 0 0 0,-1 0 0 0 0,1 0 0 0 0,0 0 0 0 0,0 0 0 0 0,-1 0 0 0 0,1 0 0 0 0,0 1 0 0 0,0-1 0 0 0,-1 0 0 0 0,1 0 0 0 0,0 1 0 0 0,0 0 0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27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0 134 472 0 0,'3'3'768'0'0,"0"-1"0"0"0,0 0-1 0 0,0 0 1 0 0,1 0 0 0 0,-1 0 0 0 0,0 0 0 0 0,1-1-1 0 0,-1 0 1 0 0,1 1 0 0 0,0-1 0 0 0,-1-1 0 0 0,1 1-1 0 0,0 0 1 0 0,0-1 0 0 0,-1 0 0 0 0,5 0 0 0 0,7 0 1494 0 0,-1 0 1 0 0,27-5 0 0 0,-30 3-1559 0 0,0-1 0 0 0,1 0 0 0 0,-1 0 0 0 0,-1-1 0 0 0,1-1 0 0 0,13-7 0 0 0,-20 10-596 0 0,-1 0 0 0 0,0 0-1 0 0,1-1 1 0 0,-1 1 0 0 0,0 0 0 0 0,-1-1 0 0 0,1 0 0 0 0,0 0-1 0 0,-1 0 1 0 0,0 0 0 0 0,1 0 0 0 0,-1 0 0 0 0,0-1 0 0 0,-1 1 0 0 0,1-1-1 0 0,-1 1 1 0 0,1-1 0 0 0,-1 0 0 0 0,0 0 0 0 0,0 1 0 0 0,-1-1-1 0 0,1-4 1 0 0,-1 6-100 0 0,0 0 0 0 0,-1 0 0 0 0,1 0 0 0 0,-1 1 0 0 0,1-1 0 0 0,-1 0-1 0 0,1 0 1 0 0,-1 1 0 0 0,0-1 0 0 0,0 0 0 0 0,0 1 0 0 0,0-1 0 0 0,0 1 0 0 0,0-1 0 0 0,0 1 0 0 0,-1-1-1 0 0,1 1 1 0 0,0 0 0 0 0,-1 0 0 0 0,1 0 0 0 0,-1 0 0 0 0,0 0 0 0 0,1 0 0 0 0,-1 0 0 0 0,0 0-1 0 0,1 0 1 0 0,-1 1 0 0 0,0-1 0 0 0,0 1 0 0 0,0 0 0 0 0,1-1 0 0 0,-4 1 0 0 0,-3-1-20 0 0,-1 0-1 0 0,1 1 1 0 0,-1 0 0 0 0,1 0 0 0 0,-15 3 0 0 0,11 0 49 0 0,1 0 1 0 0,0 0-1 0 0,0 1 1 0 0,1 1-1 0 0,-1 0 1 0 0,1 0-1 0 0,-17 13 1 0 0,22-15 31 0 0,0 1 0 0 0,1 0 0 0 0,-1 0 0 0 0,1 1 0 0 0,0-1 0 0 0,1 1 1 0 0,-6 8-1 0 0,8-10 3 0 0,-1 0 0 0 0,1 0 1 0 0,0 0-1 0 0,0 0 0 0 0,0 0 1 0 0,0 0-1 0 0,0 0 0 0 0,1 1 1 0 0,-1-1-1 0 0,1 0 0 0 0,0 0 1 0 0,0 1-1 0 0,0-1 0 0 0,1 5 1 0 0,1-3 26 0 0,0-1 0 0 0,0 1 1 0 0,0-1-1 0 0,0 1 0 0 0,0-1 0 0 0,1 0 1 0 0,0 0-1 0 0,0 0 0 0 0,0 0 1 0 0,0-1-1 0 0,1 1 0 0 0,0-1 0 0 0,-1 0 1 0 0,5 3-1 0 0,3 1 173 0 0,0 0 0 0 0,0 0 0 0 0,1-1 0 0 0,13 5 0 0 0,-13-6-262 0 0,1-1 0 0 0,1 0 0 0 0,-1-1 0 0 0,0 0 1 0 0,1-1-1 0 0,17 0 0 0 0,-22-2-310 0 0,0-1 0 0 0,0 0 0 0 0,-1-1 0 0 0,1 0 0 0 0,0 0-1 0 0,-1 0 1 0 0,10-5 0 0 0,19-5-1195 0 0,-13 13-5434 0 0,-11 2 2787 0 0,-1-3 1091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28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402 551 344 0 0,'-2'-2'1163'0'0,"-7"-8"498"0"0,1 1 0 0 0,-2 0-1 0 0,1 1 1 0 0,-1 0 0 0 0,0 1-1 0 0,-13-8 1 0 0,11 9-504 0 0,-1-1 1 0 0,0 2-1 0 0,0 0 0 0 0,0 0 0 0 0,-23-4 1 0 0,27 7-781 0 0,-1 1 1 0 0,1-1-1 0 0,0 2 1 0 0,-1-1 0 0 0,1 2-1 0 0,-1-1 1 0 0,1 1-1 0 0,0 0 1 0 0,0 1-1 0 0,-1 0 1 0 0,1 1-1 0 0,0 0 1 0 0,1 0 0 0 0,-1 1-1 0 0,1 0 1 0 0,-1 0-1 0 0,1 1 1 0 0,0 0-1 0 0,1 0 1 0 0,-13 12 0 0 0,18-15-256 0 0,0 0 1 0 0,0 0 0 0 0,0 1-1 0 0,0-1 1 0 0,1 0 0 0 0,-1 1-1 0 0,1-1 1 0 0,-1 1 0 0 0,1 0-1 0 0,0-1 1 0 0,0 1 0 0 0,0 0 0 0 0,0 0-1 0 0,1 0 1 0 0,-1 4 0 0 0,1-5-69 0 0,0 0 0 0 0,0 0 0 0 0,1 0 0 0 0,-1 0 0 0 0,1 0 0 0 0,-1-1 0 0 0,1 1 0 0 0,0 0 0 0 0,0 0 0 0 0,0 0 0 0 0,0-1 1 0 0,0 1-1 0 0,0-1 0 0 0,0 1 0 0 0,1-1 0 0 0,-1 1 0 0 0,0-1 0 0 0,1 1 0 0 0,0-1 0 0 0,-1 0 0 0 0,1 0 0 0 0,0 0 0 0 0,-1 0 0 0 0,4 1 1 0 0,1 1-61 0 0,0-1 0 0 0,-1 0 0 0 0,1 0 0 0 0,0 0 0 0 0,1-1 0 0 0,-1 0 1 0 0,0 0-1 0 0,0-1 0 0 0,0 0 0 0 0,1 0 0 0 0,-1 0 0 0 0,0-1 0 0 0,0 1 1 0 0,0-1-1 0 0,0-1 0 0 0,8-2 0 0 0,-5 1 18 0 0,0-1-1 0 0,-1 0 1 0 0,1 0 0 0 0,-1-1 0 0 0,0 0-1 0 0,0-1 1 0 0,0 0 0 0 0,-1 0 0 0 0,12-13 0 0 0,-18 18 43 0 0,0 2-49 0 0,0 0 0 0 0,1-1 1 0 0,-1 1-1 0 0,0 0 0 0 0,0 0 0 0 0,0 0 1 0 0,0 0-1 0 0,0 0 0 0 0,0 1 0 0 0,2 1 0 0 0,-2-1 7 0 0,12 9 58 0 0,0 0 1 0 0,0-1 0 0 0,1-1 0 0 0,1 0 0 0 0,0 0 0 0 0,0-2 0 0 0,0 0 0 0 0,31 9 0 0 0,-37-13-86 0 0,1-1 0 0 0,0 0 0 0 0,0 0 0 0 0,0-1 0 0 0,0-1 0 0 0,0 0 0 0 0,0 0 0 0 0,0-1 0 0 0,0 0 0 0 0,0-1 0 0 0,0 0 0 0 0,-1 0 0 0 0,1-1 0 0 0,-1 0 0 0 0,1-1 1 0 0,8-5-1 0 0,-11 5 11 0 0,0-2 0 0 0,0 1 1 0 0,0-1-1 0 0,-1 0 1 0 0,0 0-1 0 0,0-1 0 0 0,-1 0 1 0 0,0 0-1 0 0,0 0 1 0 0,0-1-1 0 0,-1 1 1 0 0,5-14-1 0 0,4-12 62 0 0,15-61 1 0 0,-21 68-32 0 0,1-6-8 0 0,5-10 15 0 0,-3 0-1 0 0,-1-1 1 0 0,-2 0-1 0 0,1-44 1 0 0,-8 82-33 0 0,0 1 1 0 0,-1-1-1 0 0,1 0 0 0 0,-1 0 1 0 0,0 0-1 0 0,-1 1 1 0 0,1-1-1 0 0,-1 1 1 0 0,0-1-1 0 0,0 1 1 0 0,-4-6-1 0 0,5 9 1 0 0,0 0 0 0 0,1-1-1 0 0,-1 1 1 0 0,0 0 0 0 0,0 0 0 0 0,0 1-1 0 0,-1-1 1 0 0,1 0 0 0 0,0 0-1 0 0,0 0 1 0 0,0 1 0 0 0,-1-1 0 0 0,1 1-1 0 0,0-1 1 0 0,-1 1 0 0 0,1-1 0 0 0,-2 1-1 0 0,1 0 6 0 0,0 0 0 0 0,0 0 0 0 0,0 0 0 0 0,0 1 0 0 0,1-1 0 0 0,-1 1 0 0 0,0-1 0 0 0,0 1 0 0 0,1 0 0 0 0,-1 0-1 0 0,0 0 1 0 0,1 0 0 0 0,-1 0 0 0 0,1 0 0 0 0,-1 0 0 0 0,-2 2 0 0 0,-2 4 9 0 0,0-1-1 0 0,1 1 1 0 0,0 0 0 0 0,0 0 0 0 0,0 0-1 0 0,1 1 1 0 0,0-1 0 0 0,0 1 0 0 0,1 0-1 0 0,0 1 1 0 0,-2 9 0 0 0,1-1 16 0 0,1 0-1 0 0,0 0 1 0 0,2 1-1 0 0,0 29 1 0 0,3-18-33 0 0,2 0 0 0 0,1 0 0 0 0,1-1 0 0 0,2 0 0 0 0,0 0 0 0 0,2-1 0 0 0,1 0 0 0 0,1 0 0 0 0,2-2 0 0 0,0 1 0 0 0,21 25 0 0 0,-33-48-591 0 0,0-1-1 0 0,0 1 1 0 0,0-1-1 0 0,1 0 1 0 0,-1 0-1 0 0,1 0 1 0 0,0 0-1 0 0,-1 0 1 0 0,1-1-1 0 0,0 1 1 0 0,0-1 0 0 0,0 0-1 0 0,0 0 1 0 0,0 0-1 0 0,1 0 1 0 0,-1 0-1 0 0,0-1 1 0 0,0 1-1 0 0,0-1 1 0 0,5 0 0 0 0,3 0-2894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33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470 123 128 0 0,'4'-3'1386'0'0,"-1"-1"1"0"0,1-1-1 0 0,-1 1 1 0 0,0 0-1 0 0,0-1 0 0 0,3-8 1 0 0,-5 12-1072 0 0,-1-1 1 0 0,1 0-1 0 0,-1 1 1 0 0,0-1-1 0 0,0 0 1 0 0,0 1-1 0 0,0-1 1 0 0,0 0-1 0 0,0 1 1 0 0,0-1-1 0 0,0 0 1 0 0,-1 1-1 0 0,1-1 1 0 0,-1 0-1 0 0,1 1 1 0 0,-1-1-1 0 0,0 1 1 0 0,1-1-1 0 0,-1 1 1 0 0,0-1-1 0 0,0 1 1 0 0,0 0-1 0 0,0-1 1 0 0,0 1-1 0 0,-3-2 1 0 0,-1-2 118 0 0,-1 1 0 0 0,-1-1 0 0 0,1 1 0 0 0,0 1 0 0 0,-1-1 1 0 0,0 1-1 0 0,0 0 0 0 0,0 1 0 0 0,0 0 0 0 0,0 0 0 0 0,-1 0 0 0 0,1 1 1 0 0,-1 0-1 0 0,-14 0 0 0 0,7 1-109 0 0,0 0 0 0 0,0 1 0 0 0,-1 1 0 0 0,1 1 0 0 0,0 0 0 0 0,-20 7 0 0 0,18-3-145 0 0,-1 1 0 0 0,1 0 0 0 0,1 1 0 0 0,0 1 0 0 0,0 1 0 0 0,1 0 0 0 0,-16 15 0 0 0,21-17-102 0 0,1 1 0 0 0,0 0 0 0 0,1 0 0 0 0,0 0 0 0 0,0 1 0 0 0,1 1 0 0 0,1-1 0 0 0,0 1 0 0 0,0 0 0 0 0,1 0 0 0 0,-3 14 0 0 0,7-21-41 0 0,-1 0 0 0 0,2 0 0 0 0,-1 0 0 0 0,1 0 0 0 0,-1 0 0 0 0,1 0 0 0 0,1 1 0 0 0,-1-1 0 0 0,1 0 1 0 0,0 0-1 0 0,0 0 0 0 0,0 0 0 0 0,1 0 0 0 0,0-1 0 0 0,0 1 0 0 0,3 5 0 0 0,-1-4 26 0 0,0 0-1 0 0,0 0 0 0 0,1 0 1 0 0,0-1-1 0 0,1 0 1 0 0,-1 0-1 0 0,1 0 1 0 0,0-1-1 0 0,0 0 1 0 0,8 4-1 0 0,2 0-65 0 0,0-1 1 0 0,0-1-1 0 0,0 0 1 0 0,1-1-1 0 0,0-1 1 0 0,0-1-1 0 0,0 0 1 0 0,30 0-1 0 0,-30-4-658 0 0,0 0 0 0 0,26-5-1 0 0,-4-5-2639 0 0,-35 9 1737 0 0,1 0 1 0 0,-1-1 0 0 0,1 1 0 0 0,-1-1-1 0 0,5-3 1 0 0,-5 1-1152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 8293 0 0,'8'-4'16434'0'0,"-7"4"-15569"0"0,0 3-579 0 0,0 0 0 0 0,0 0 0 0 0,0 0 0 0 0,-1 0 1 0 0,1 0-1 0 0,-1 0 0 0 0,0 0 0 0 0,0 0 0 0 0,0 0 1 0 0,-1 0-1 0 0,1 1 0 0 0,-1-1 0 0 0,1 0 0 0 0,-3 4 0 0 0,-17 52 943 0 0,11-37-385 0 0,5-13-761 0 0,-2 8 54 0 0,1 0 0 0 0,0 0 0 0 0,-3 26 0 0 0,7-38-127 0 0,1 0 0 0 0,0 0 0 0 0,0-1 0 0 0,0 1 0 0 0,1 0-1 0 0,-1 0 1 0 0,1 0 0 0 0,0-1 0 0 0,0 1 0 0 0,1 0 0 0 0,0-1 0 0 0,0 1 0 0 0,0-1 0 0 0,0 0 0 0 0,0 1 0 0 0,1-1 0 0 0,6 7 0 0 0,-2-4-10 0 0,1 1 0 0 0,0-1 0 0 0,0-1 0 0 0,1 0 0 0 0,0 0 0 0 0,0 0 0 0 0,1-1 0 0 0,12 5 0 0 0,-5-4 0 0 0,1-1 0 0 0,0 0 0 0 0,0-1 0 0 0,24 2 0 0 0,-6-4 0 0 0,0-1 0 0 0,0-2 0 0 0,0-2 0 0 0,50-9 0 0 0,-1-9-371 0 0,-60 13 78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34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16 288 0 0,'-21'-2'69'0'0,"-3"-5"18774"0"0,49 6-15757 0 0,37-2 403 0 0,-40 1-2577 0 0,0 1 0 0 0,33 3 0 0 0,-53-2-897 0 0,0 1 0 0 0,0 0 0 0 0,0 0 0 0 0,0 0 1 0 0,0 0-1 0 0,0 0 0 0 0,0 0 0 0 0,0 0 0 0 0,-1 0 0 0 0,1 1 0 0 0,0-1 0 0 0,-1 1 0 0 0,1-1 0 0 0,-1 1 0 0 0,0 0 0 0 0,1-1 0 0 0,-1 1 0 0 0,0 0 0 0 0,0 0 0 0 0,0 0 0 0 0,0 0 0 0 0,-1 0 0 0 0,1 0 1 0 0,0 4-1 0 0,2 6 7 0 0,0 0 0 0 0,-1 0 0 0 0,0 13 0 0 0,-2-22-14 0 0,2 182 490 0 0,-3-98-146 0 0,1-85-569 0 0,5 6-1684 0 0,-4-7 1450 0 0,0-1 1 0 0,0 0-1 0 0,-1 1 0 0 0,1-1 0 0 0,0 0 0 0 0,0 1 0 0 0,0-1 0 0 0,-1 0 1 0 0,1 0-1 0 0,0 0 0 0 0,0 0 0 0 0,0 0 0 0 0,0 0 0 0 0,-1 0 0 0 0,1 0 1 0 0,0 0-1 0 0,0 0 0 0 0,0 0 0 0 0,-1 0 0 0 0,1-1 0 0 0,0 1 0 0 0,0 0 1 0 0,0-1-1 0 0,0 0 0 0 0,9-3-2369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35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107 287 296 0 0,'0'0'1127'0'0,"-12"4"3456"0"0,-6 19 1024 0 0,-22 35 0 0 0,9-13-222 0 0,25-42 128 0 0,7-18-4183 0 0,8-23-1047 0 0,6-15 278 0 0,-3-1 0 0 0,-3 0 0 0 0,-2 0-1 0 0,1-70 1 0 0,-6 97-489 0 0,-2 26-69 0 0,9 10 5 0 0,-1 2 2 0 0,0 0 1 0 0,-1 0-1 0 0,11 25 0 0 0,-3-8-3 0 0,7 11-273 0 0,2-1 0 0 0,56 67 0 0 0,-64-86-639 0 0,2-1 0 0 0,0 0 0 0 0,1-2 0 0 0,1 0 0 0 0,0-1 0 0 0,40 21 0 0 0,-57-34 662 0 0,1-1 1 0 0,0 1-1 0 0,-1-1 1 0 0,1 0-1 0 0,0 0 0 0 0,0 0 1 0 0,3 0-1 0 0,-6-1 211 0 0,0 0 0 0 0,0 0 0 0 0,1 0-1 0 0,-1 0 1 0 0,0 0 0 0 0,0 0 0 0 0,0-1 0 0 0,0 1 0 0 0,0 0-1 0 0,0 0 1 0 0,0-1 0 0 0,0 1 0 0 0,0-1 0 0 0,0 1-1 0 0,0-1 1 0 0,0 1 0 0 0,0-1 0 0 0,-1 0 0 0 0,1 1 0 0 0,0-1-1 0 0,0 0 1 0 0,0 1 0 0 0,-1-1 0 0 0,1 0 0 0 0,-1 0-1 0 0,1 0 1 0 0,0 0 0 0 0,-1 0 0 0 0,1-1 0 0 0,-1 0 60 0 0,0 1 1 0 0,0 0-1 0 0,0 0 0 0 0,0 0 1 0 0,0 0-1 0 0,0 0 1 0 0,0 0-1 0 0,0-1 1 0 0,-1 1-1 0 0,1 0 0 0 0,0 0 1 0 0,-1 0-1 0 0,1 0 1 0 0,-1 0-1 0 0,1 0 1 0 0,-1 0-1 0 0,0 0 0 0 0,1 1 1 0 0,-1-1-1 0 0,0 0 1 0 0,0 0-1 0 0,1 0 1 0 0,-1 1-1 0 0,0-1 1 0 0,0 0-1 0 0,0 1 0 0 0,0-1 1 0 0,-1 0-1 0 0,-31-16 419 0 0,30 16-391 0 0,-23-9 234 0 0,-1 0 1 0 0,0 2-1 0 0,0 1 0 0 0,0 1 0 0 0,-1 2 0 0 0,0 1 1 0 0,0 0-1 0 0,0 2 0 0 0,0 2 0 0 0,-51 6 0 0 0,78-7-488 0 0,0 0-1 0 0,0 1 0 0 0,-1-1 0 0 0,1 0 0 0 0,0 1 0 0 0,0-1 1 0 0,0 0-1 0 0,-1 1 0 0 0,1 0 0 0 0,0-1 0 0 0,0 1 0 0 0,0 0 0 0 0,0-1 1 0 0,-1 2-1 0 0,17 7-8692 0 0,-4-7 6271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3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82 468 0 0,'-1'0'357'0'0,"0"0"0"0"0,0 0 0 0 0,0 0-1 0 0,0 0 1 0 0,-1 0 0 0 0,1 0 0 0 0,0 0 0 0 0,0 0 0 0 0,0 1 0 0 0,0-1-1 0 0,0 0 1 0 0,0 1 0 0 0,0-1 0 0 0,0 1 0 0 0,0-1 0 0 0,0 1 0 0 0,0-1-1 0 0,0 1 1 0 0,0 0 0 0 0,0-1 0 0 0,0 1 0 0 0,0 0 0 0 0,1 0 0 0 0,-1 0-1 0 0,0-1 1 0 0,1 1 0 0 0,-1 0 0 0 0,0 2 0 0 0,-20 29 3969 0 0,-40 74 5038 0 0,59-102-8909 0 0,2-4-416 0 0,0 0-1 0 0,0 1 1 0 0,0-1-1 0 0,0 0 1 0 0,-1 0-1 0 0,1 1 1 0 0,0-1 0 0 0,0 0-1 0 0,0 1 1 0 0,0-1-1 0 0,-1 0 1 0 0,1 0 0 0 0,0 1-1 0 0,0-1 1 0 0,0 0-1 0 0,-1 0 1 0 0,1 0-1 0 0,0 1 1 0 0,0-1 0 0 0,-1 0-1 0 0,1 0 1 0 0,0 0-1 0 0,-1 0 1 0 0,1 0-1 0 0,0 0 1 0 0,-1 0 0 0 0,1 1-1 0 0,0-1 1 0 0,0 0-1 0 0,-1 0 1 0 0,1 0-1 0 0,0 0 1 0 0,-1 0 0 0 0,1 0-1 0 0,0 0 1 0 0,-1 0-1 0 0,1-1 1 0 0,-1 1-1 0 0,0 0 178 0 0,-1-26 301 0 0,3 16-409 0 0,1 0-1 0 0,0 0 0 0 0,7-17 1 0 0,-8 24-83 0 0,-1 1 1 0 0,1-1-1 0 0,0 1 1 0 0,0-1 0 0 0,1 1-1 0 0,-1 0 1 0 0,0-1-1 0 0,1 1 1 0 0,0 0-1 0 0,-1 0 1 0 0,1 0-1 0 0,0 0 1 0 0,0 1 0 0 0,0-1-1 0 0,0 0 1 0 0,0 1-1 0 0,1-1 1 0 0,-1 1-1 0 0,4-2 1 0 0,-5 3-1 0 0,1 0 0 0 0,0 0 0 0 0,-1 0 0 0 0,1 0 0 0 0,0 1 0 0 0,-1-1 0 0 0,1 0 0 0 0,0 1 0 0 0,-1-1 0 0 0,1 1 0 0 0,0-1 0 0 0,-1 1 0 0 0,1 0 0 0 0,-1 0 0 0 0,1 0 0 0 0,-1 0 0 0 0,0 0 0 0 0,3 2 0 0 0,23 26 316 0 0,-18-18-202 0 0,-4-5-62 0 0,16 18 243 0 0,46 41-1 0 0,-60-60-441 0 0,-1 0 0 0 0,0-1 0 0 0,1 1 0 0 0,0-1 0 0 0,0 0 0 0 0,0-1 0 0 0,1 0 0 0 0,-1 0-1 0 0,1-1 1 0 0,-1 1 0 0 0,1-2 0 0 0,0 1 0 0 0,10 0 0 0 0,-15-2 85 0 0,0 0-1 0 0,0-1 1 0 0,0 1 0 0 0,0-1 0 0 0,0 1 0 0 0,0-1-1 0 0,0 0 1 0 0,0 0 0 0 0,0 0 0 0 0,-1-1 0 0 0,1 1-1 0 0,0-1 1 0 0,-1 1 0 0 0,1-1 0 0 0,3-4 0 0 0,-2 2 46 0 0,-1 0 0 0 0,1 0 0 0 0,-1 0 0 0 0,0 0 0 0 0,-1-1 0 0 0,1 0 0 0 0,-1 1 0 0 0,3-9 0 0 0,-2 4 61 0 0,0 0 1 0 0,-1 0-1 0 0,0 0 1 0 0,-1 0 0 0 0,0 0-1 0 0,-1-1 1 0 0,0 1-1 0 0,0 0 1 0 0,-1 0-1 0 0,-2-12 1 0 0,-1 8 60 0 0,-1-1 1 0 0,0 1-1 0 0,-1 0 0 0 0,-12-18 0 0 0,-8-18-4049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36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47 172 108 0 0,'-1'28'3629'0'0,"-2"1"1"0"0,-1-1-1 0 0,-1 0 1 0 0,-2 0-1 0 0,-14 39 1 0 0,16-52 257 0 0,7-23-838 0 0,6-22-1961 0 0,8-38-446 0 0,-4 0 1 0 0,-2-1-1 0 0,0-82 0 0 0,-10 150-486 0 0,1 4-112 0 0,8 12-23 0 0,-2 1-1 0 0,9 23 1 0 0,9 21 6 0 0,-2-17-668 0 0,44 61 0 0 0,-51-82 352 0 0,2 0 1 0 0,0-2-1 0 0,2 0 0 0 0,27 21 0 0 0,-44-39 81 0 0,0 1 1 0 0,0-1 0 0 0,1 0-1 0 0,-1 0 1 0 0,1 0 0 0 0,0 0-1 0 0,-1-1 1 0 0,1 0 0 0 0,0 1-1 0 0,0-1 1 0 0,0-1 0 0 0,8 2-1 0 0,-11-2 32 0 0,1-1-14 0 0,-1 1 184 0 0,-1 0 1 0 0,0 0-1 0 0,0 0 0 0 0,0 0 0 0 0,0 0 1 0 0,1 0-1 0 0,-1 0 0 0 0,0 0 0 0 0,0 0 0 0 0,0 0 1 0 0,0 0-1 0 0,1 0 0 0 0,-1-1 0 0 0,0 1 1 0 0,0 0-1 0 0,0 0 0 0 0,0 0 0 0 0,0 0 1 0 0,1 0-1 0 0,-1 0 0 0 0,0 0 0 0 0,0 0 1 0 0,0 0-1 0 0,0-1 0 0 0,0 1 0 0 0,0 0 0 0 0,0 0 1 0 0,1 0-1 0 0,-1 0 0 0 0,0 0 0 0 0,0-1 1 0 0,0 1-1 0 0,0 0 0 0 0,0 0 0 0 0,0 0 1 0 0,0 0-1 0 0,0 0 0 0 0,0-1 0 0 0,0 1 0 0 0,0 0 1 0 0,0 0-1 0 0,0 0 0 0 0,0 0 0 0 0,0-1 1 0 0,0 1-1 0 0,0 0 0 0 0,0 0 0 0 0,0 0 1 0 0,0 0-1 0 0,0-1 0 0 0,0 1 0 0 0,0 0 0 0 0,0 0 1 0 0,0 0-1 0 0,-1 0 0 0 0,1-1 0 0 0,-6-4 45 0 0,-1 0-1 0 0,1 1 0 0 0,-1 0 1 0 0,0 0-1 0 0,0 0 0 0 0,-1 1 0 0 0,1 0 1 0 0,-1 0-1 0 0,0 1 0 0 0,-9-2 1 0 0,-16-2 337 0 0,-38-3 1 0 0,47 7-144 0 0,-1 1 0 0 0,-29 3 0 0 0,12 4-2835 0 0,39-4 1239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37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83 131 252 0 0,'0'0'4760'0'0,"-3"2"-2825"0"0,-2 2-871 0 0,0 0 0 0 0,0 1 0 0 0,1 0 0 0 0,-1 0 0 0 0,1 0 0 0 0,0 0 0 0 0,1 1 0 0 0,-1 0 0 0 0,1 0 0 0 0,0 0 0 0 0,-2 7 0 0 0,-15 24 3881 0 0,14-29-1802 0 0,3-8-1305 0 0,3-19-821 0 0,14-33-847 0 0,-14 51-144 0 0,0-1 0 0 0,1 1 0 0 0,-1 0 0 0 0,1 0 0 0 0,-1-1 0 0 0,1 1 0 0 0,-1 0 0 0 0,1 0 0 0 0,0 0 0 0 0,0 0 0 0 0,-1-1 0 0 0,1 1 0 0 0,0 0 0 0 0,0 1 0 0 0,0-1 0 0 0,0 0 0 0 0,0 0 0 0 0,0 0 0 0 0,1 1 0 0 0,-1-1 0 0 0,2-1 0 0 0,-1 3 8 0 0,-1-1 1 0 0,1 1-1 0 0,-1-1 1 0 0,1 1 0 0 0,-1 0-1 0 0,0 0 1 0 0,1-1-1 0 0,-1 1 1 0 0,0 0 0 0 0,0 0-1 0 0,1 0 1 0 0,-1 1-1 0 0,0-1 1 0 0,0 0-1 0 0,0 0 1 0 0,0 1 0 0 0,1 1-1 0 0,13 17 135 0 0,1 0 0 0 0,37 33 0 0 0,-47-47-279 0 0,1-1 1 0 0,0 1-1 0 0,1-2 1 0 0,-1 1-1 0 0,1-1 1 0 0,0 0-1 0 0,0 0 1 0 0,0-1-1 0 0,0 0 1 0 0,1-1-1 0 0,-1 1 1 0 0,11 0 0 0 0,-16-3 91 0 0,-1 0 0 0 0,1-1 1 0 0,-1 1-1 0 0,1-1 1 0 0,-1 0-1 0 0,0 1 1 0 0,1-1-1 0 0,-1 0 0 0 0,0 0 1 0 0,1 0-1 0 0,-1-1 1 0 0,0 1-1 0 0,0-1 1 0 0,0 1-1 0 0,0-1 0 0 0,0 0 1 0 0,-1 1-1 0 0,1-1 1 0 0,0 0-1 0 0,-1 0 1 0 0,1 0-1 0 0,-1 0 1 0 0,0-1-1 0 0,0 1 0 0 0,0 0 1 0 0,0-1-1 0 0,1-2 1 0 0,2-5 45 0 0,-1 1 1 0 0,0-1 0 0 0,-1 0 0 0 0,0 0-1 0 0,1-16 1 0 0,-3 17 15 0 0,-1 1 1 0 0,0-1-1 0 0,0 0 0 0 0,-1 0 1 0 0,0 1-1 0 0,-1-1 0 0 0,0 1 0 0 0,0-1 1 0 0,-7-11-1 0 0,1 2 1 0 0,-2 1 0 0 0,0 0-1 0 0,-14-15 1 0 0,16 18-1514 0 0,9 14 1412 0 0,0 0 0 0 0,0 0-1 0 0,0 0 1 0 0,0 0 0 0 0,0 0 0 0 0,0 0 0 0 0,0 0 0 0 0,0 0 0 0 0,0-1 0 0 0,0 1 0 0 0,0 0 0 0 0,0 0 0 0 0,0 0 0 0 0,0 0-1 0 0,0 0 1 0 0,0 0 0 0 0,0 0 0 0 0,0 0 0 0 0,0 0 0 0 0,0-1 0 0 0,0 1 0 0 0,0 0 0 0 0,0 0 0 0 0,1 0 0 0 0,-1 0 0 0 0,0 0-1 0 0,0 0 1 0 0,0 0 0 0 0,0 0 0 0 0,0 0 0 0 0,0 0 0 0 0,0 0 0 0 0,0 0 0 0 0,0 0 0 0 0,0-1 0 0 0,0 1 0 0 0,1 0 0 0 0,-1 0-1 0 0,0 0 1 0 0,0 0 0 0 0,0 0 0 0 0,0 0 0 0 0,0 0 0 0 0,0 0 0 0 0,0 0 0 0 0,0 0 0 0 0,0 0 0 0 0,1 0 0 0 0,-1 0 0 0 0,0 0-1 0 0,0 0 1 0 0,0 0 0 0 0,0 0 0 0 0,0 0 0 0 0,0 0 0 0 0,0 1 0 0 0,1-1 0 0 0,24 11-7942 0 0,-6-2 4865 0 0,0-3 480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3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15 416 0 0,'-4'-2'766'0'0,"0"0"1"0"0,0 0-1 0 0,0 0 0 0 0,0 1 1 0 0,0-1-1 0 0,-1 1 0 0 0,1 0 0 0 0,0 0 1 0 0,-1 1-1 0 0,1-1 0 0 0,-1 1 1 0 0,1 0-1 0 0,0 0 0 0 0,-1 1 0 0 0,1-1 1 0 0,-1 1-1 0 0,1 0 0 0 0,0 0 1 0 0,-1 0-1 0 0,-4 3 0 0 0,1-1-246 0 0,1 1-1 0 0,0 0 1 0 0,0 1 0 0 0,0-1-1 0 0,0 2 1 0 0,1-1-1 0 0,0 1 1 0 0,0-1-1 0 0,0 2 1 0 0,1-1 0 0 0,0 1-1 0 0,0-1 1 0 0,0 1-1 0 0,1 1 1 0 0,0-1 0 0 0,1 0-1 0 0,-1 1 1 0 0,-1 10-1 0 0,3-12-360 0 0,0-1-1 0 0,1 1 0 0 0,0 0 0 0 0,1 0 1 0 0,-1 0-1 0 0,1 0 0 0 0,0 0 1 0 0,1 0-1 0 0,-1 0 0 0 0,1 0 0 0 0,0 0 1 0 0,1-1-1 0 0,-1 1 0 0 0,1 0 0 0 0,0-1 1 0 0,1 1-1 0 0,-1-1 0 0 0,1 0 1 0 0,0 1-1 0 0,0-1 0 0 0,1-1 0 0 0,0 1 1 0 0,0 0-1 0 0,0-1 0 0 0,9 7 0 0 0,-7-6-196 0 0,0 0-1 0 0,0-1 1 0 0,1 0 0 0 0,0 0-1 0 0,0-1 1 0 0,0 0-1 0 0,0 0 1 0 0,0-1-1 0 0,9 2 1 0 0,-11-3 9 0 0,0 0 1 0 0,0-1-1 0 0,0 1 0 0 0,1-1 1 0 0,-1-1-1 0 0,0 1 1 0 0,0-1-1 0 0,0 0 1 0 0,0 0-1 0 0,0 0 1 0 0,0-1-1 0 0,-1 0 1 0 0,1 0-1 0 0,8-5 1 0 0,12-8 50 0 0,-14 7 201 0 0,1 2 0 0 0,-1-1 0 0 0,25-9 0 0 0,-32 15-198 0 0,0 0 0 0 0,0 0 0 0 0,1 0 0 0 0,-1 0 0 0 0,0 1 0 0 0,1 0 0 0 0,-1 0 0 0 0,0 0 0 0 0,1 0 0 0 0,-1 1 0 0 0,0 0 0 0 0,0 0 0 0 0,0 0 0 0 0,1 0 0 0 0,-1 1 0 0 0,5 2 0 0 0,12 6-982 0 0,-10-3-1953 0 0,0-2-1 0 0,1 1 1 0 0,14 3 0 0 0,-10-5-249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37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173 233 252 0 0,'-27'-42'4700'0'0,"-61"-72"1"0"0,30 43 4006 0 0,58 71-8634 0 0,0 0-1 0 0,0 0 1 0 0,1 0-1 0 0,-1 0 1 0 0,0 0-1 0 0,0 0 1 0 0,0 0-1 0 0,0 0 1 0 0,0 0-1 0 0,0 0 1 0 0,1 0-1 0 0,-1 0 1 0 0,0 0-1 0 0,0 0 1 0 0,0 0-1 0 0,0 0 1 0 0,0-1-1 0 0,0 1 1 0 0,0 0-1 0 0,0 0 1 0 0,1 0-1 0 0,-1 0 1 0 0,0 0-1 0 0,0 0 1 0 0,0 0-1 0 0,0 0 1 0 0,0-1-1 0 0,0 1 1 0 0,0 0-1 0 0,0 0 1 0 0,0 0-1 0 0,0 0 1 0 0,0 0-1 0 0,0 0 1 0 0,0-1-1 0 0,0 1 1 0 0,0 0-1 0 0,0 0 1 0 0,0 0-1 0 0,0 0 1 0 0,0 0 0 0 0,0 0-1 0 0,0-1 1 0 0,0 1-1 0 0,0 0 1 0 0,0 0-1 0 0,0 0 1 0 0,0 0-1 0 0,0 0 1 0 0,0 0-1 0 0,0 0 1 0 0,0-1-1 0 0,0 1 1 0 0,-1 0-1 0 0,1 0 1 0 0,0 0-1 0 0,0 0 1 0 0,0 0-1 0 0,0 0 1 0 0,0 0-1 0 0,0 0 1 0 0,0 0-1 0 0,0 0 1 0 0,-1 0-1 0 0,1-1 1 0 0,0 1-1 0 0,0 0 1 0 0,0 0-1 0 0,15 5 634 0 0,25 15-2140 0 0,35 33-6068 0 0,-48-35 4910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38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129 233 6565 0 0,'-22'18'10996'0'0,"2"7"-6267"0"0,-10 28-1939 0 0,27-47-2102 0 0,-51 110 5690 0 0,91-196-6068 0 0,51-160 1 0 0,-51 119-311 0 0,-33 114 0 0 0,-4 7 0 0 0,0-1 0 0 0,0 1 0 0 0,1 0 0 0 0,-1 0 0 0 0,0 0 0 0 0,0 0 0 0 0,0 0 0 0 0,1-1 0 0 0,-1 1 0 0 0,0 0 0 0 0,0 0 0 0 0,1 0 0 0 0,-1 0 0 0 0,0 0 0 0 0,0 0 0 0 0,0 0 0 0 0,1 0 0 0 0,-1 0 0 0 0,0 0 0 0 0,0 0 0 0 0,1 0 0 0 0,-1 0 0 0 0,0 0 0 0 0,0 0 0 0 0,1 0 0 0 0,-1 0 0 0 0,0 0 0 0 0,0 0 0 0 0,1 0 0 0 0,-1 0 0 0 0,0 1 0 0 0,2 0 0 0 0,1 1 0 0 0,-1 0 0 0 0,0 0 0 0 0,-1 0 0 0 0,1 0 0 0 0,0 1 0 0 0,-1-1 0 0 0,1 0 0 0 0,-1 1 0 0 0,0-1 0 0 0,2 3 0 0 0,12 37 0 0 0,-9-24 0 0 0,23 50 0 0 0,47 79 0 0 0,-58-118-275 0 0,1-1 0 0 0,1-1-1 0 0,1-1 1 0 0,45 44 0 0 0,-62-67 156 0 0,-1-1 0 0 0,1 1 0 0 0,0-1 0 0 0,-1 0 0 0 0,1 0 0 0 0,0 0 0 0 0,5 1 0 0 0,-3-1-35 0 0,-6-2 92 0 0,5-4 38 0 0,-4 4 28 0 0,0 0 0 0 0,0-1 1 0 0,-1 1-1 0 0,1 0 0 0 0,0-1 0 0 0,-1 1 0 0 0,1-1 1 0 0,-1 1-1 0 0,1-1 0 0 0,0 1 0 0 0,-1-1 0 0 0,1 1 1 0 0,-1-1-1 0 0,1 1 0 0 0,-1-1 0 0 0,0 0 1 0 0,1 1-1 0 0,-1-1 0 0 0,0 0 0 0 0,1-1 0 0 0,-1-1 14 0 0,0 0 0 0 0,0 0-1 0 0,0 1 1 0 0,-1-1 0 0 0,1 0-1 0 0,-1 0 1 0 0,0 1 0 0 0,1-1-1 0 0,-1 0 1 0 0,-1 1 0 0 0,1-1-1 0 0,0 1 1 0 0,-1-1 0 0 0,1 1-1 0 0,-1-1 1 0 0,0 1-1 0 0,1 0 1 0 0,-1 0 0 0 0,0 0-1 0 0,-1 0 1 0 0,1 0 0 0 0,0 1-1 0 0,0-1 1 0 0,-1 0 0 0 0,1 1-1 0 0,-4-1 1 0 0,-8-6 64 0 0,-1 2 0 0 0,0 0-1 0 0,-21-6 1 0 0,34 11-71 0 0,-22-5 124 0 0,-1 0 0 0 0,0 1 0 0 0,-35-2 0 0 0,47 6-341 0 0,0 1-1 0 0,0 0 1 0 0,0 1 0 0 0,0 1 0 0 0,0 0-1 0 0,0 1 1 0 0,1 0 0 0 0,-19 7-1 0 0,3 6-2415 0 0,27-14 1943 0 0,-1-1 1 0 0,0 1-1 0 0,1-1 1 0 0,-1 1-1 0 0,1 0 0 0 0,-1-1 1 0 0,1 1-1 0 0,0 0 1 0 0,0 0-1 0 0,0 0 0 0 0,-2 4 1 0 0,0 4-2581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2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12 16 0 0,'-7'-8'3943'0'0,"1"5"1495"0"0,2 5-5084 0 0,1 1 1 0 0,0 0-1 0 0,0 0 0 0 0,0 0 1 0 0,0 0-1 0 0,0 0 1 0 0,1 0-1 0 0,0 1 0 0 0,-1-1 1 0 0,1 1-1 0 0,0 0 1 0 0,1 0-1 0 0,-1 0 0 0 0,1-1 1 0 0,0 2-1 0 0,-2 4 1 0 0,0 6 447 0 0,0-1 0 0 0,1 0 1 0 0,0 25-1 0 0,2-31-543 0 0,1 1-1 0 0,0-1 1 0 0,0 1 0 0 0,1-1-1 0 0,0 0 1 0 0,0 0 0 0 0,1 0-1 0 0,0 0 1 0 0,1 0 0 0 0,-1 0-1 0 0,2-1 1 0 0,-1 0 0 0 0,1 0-1 0 0,0 0 1 0 0,0 0 0 0 0,1-1-1 0 0,0 0 1 0 0,0 0 0 0 0,0 0-1 0 0,1-1 1 0 0,12 8 0 0 0,-9-7-146 0 0,0-1 0 0 0,1 0 1 0 0,-1 0-1 0 0,1-1 1 0 0,0-1-1 0 0,0 0 1 0 0,0 0-1 0 0,0-1 0 0 0,1 0 1 0 0,-1-1-1 0 0,1-1 1 0 0,-1 0-1 0 0,1 0 1 0 0,-1-1-1 0 0,19-4 0 0 0,-15 2-705 0 0,0-1 0 0 0,15-7 0 0 0,-1-5-2578 0 0,-6-6-5631 0 0,-18 17 6677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3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61 280 0 0,'-38'-11'19259'0'0,"44"7"-17172"0"0,8-2-1350 0 0,4 3 55 0 0,88-13 2742 0 0,-90 13-5760 0 0,-1-1 0 0 0,21-9 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62 816 0 0,'-19'3'12162'0'0,"22"-3"-10523"0"0,61 6 1949 0 0,85-6 0 0 0,-56 0-2555 0 0,672 16 4502 0 0,-278-19-3157 0 0,0-32-350 0 0,-443 27-2028 0 0,44-12 0 0 0,-4 0 0 0 0,-64 20-1013 0 0,-14 0-386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80 384 0 0,'-13'-3'1579'0'0,"9"3"-631"0"0,0-1-1 0 0,-1 0 1 0 0,1 0 0 0 0,0 0 0 0 0,0 0-1 0 0,0-1 1 0 0,1 0 0 0 0,-1 1-1 0 0,0-1 1 0 0,1-1 0 0 0,-1 1 0 0 0,-5-6 1357 0 0,7 5 225 0 0,6-4-197 0 0,7-4 108 0 0,0 6-1634 0 0,0 0-1 0 0,0 1 1 0 0,0 1-1 0 0,13-3 0 0 0,22 0-1280 0 0,-7 4-3174 0 0,1 4-3917 0 0,-27-1 4944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4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41 584 0 0,'1'1'447'0'0,"0"0"0"0"0,0 0 0 0 0,0 0 0 0 0,0 1 0 0 0,0-1 0 0 0,0 0 0 0 0,0 0 0 0 0,0 1 0 0 0,0-1 0 0 0,0 0 0 0 0,-1 1 0 0 0,1-1 0 0 0,-1 1 0 0 0,1-1 0 0 0,-1 1 0 0 0,0-1 0 0 0,1 1 0 0 0,-1-1 0 0 0,0 3 0 0 0,0 34 3244 0 0,0-24-1995 0 0,0 16 885 0 0,1 3 1042 0 0,-5 34 0 0 0,3-61-1962 0 0,1-1 373 0 0,0-7-888 0 0,8-25-620 0 0,-7 26-482 0 0,-1-1 1 0 0,0 1-1 0 0,1-1 1 0 0,0 1-1 0 0,-1 0 1 0 0,1-1-1 0 0,0 1 1 0 0,0 0 0 0 0,0 0-1 0 0,0 0 1 0 0,0-1-1 0 0,0 1 1 0 0,0 0-1 0 0,0 0 1 0 0,0 1-1 0 0,0-1 1 0 0,3-1-1 0 0,-3 2-28 0 0,0 0 0 0 0,1 0 0 0 0,-1 0 0 0 0,0 1 0 0 0,0-1 0 0 0,1 0 0 0 0,-1 1 0 0 0,0-1 0 0 0,0 1 0 0 0,1-1 0 0 0,-1 1-1 0 0,0 0 1 0 0,0-1 0 0 0,0 1 0 0 0,2 1 0 0 0,17 17 100 0 0,-16-15-83 0 0,13 10-43 0 0,-1-1-1 0 0,2-1 1 0 0,0 0-1 0 0,33 16 1 0 0,-37-22-189 0 0,-1-1 1 0 0,1 0-1 0 0,0-1 1 0 0,0 0-1 0 0,1-1 1 0 0,-1-1 0 0 0,25 1-1 0 0,-37-3 187 0 0,0 0 1 0 0,0 0-1 0 0,-1-1 0 0 0,1 1 1 0 0,0-1-1 0 0,0 1 0 0 0,0-1 1 0 0,-1 0-1 0 0,1 1 0 0 0,-1-1 1 0 0,1 0-1 0 0,0 0 0 0 0,-1 0 1 0 0,1-1-1 0 0,-1 1 0 0 0,0 0 0 0 0,1 0 1 0 0,-1-1-1 0 0,0 1 0 0 0,0-1 1 0 0,0 1-1 0 0,0-1 0 0 0,0 1 1 0 0,0-1-1 0 0,-1 0 0 0 0,1 0 1 0 0,0 1-1 0 0,-1-1 0 0 0,1-2 1 0 0,2-6 71 0 0,-1 0 1 0 0,-1 0 0 0 0,1-20 0 0 0,-1 23-27 0 0,-1-6 57 0 0,0 0 0 0 0,-1-1 0 0 0,-1 1 0 0 0,0 1 0 0 0,-1-1 1 0 0,0 0-1 0 0,-7-19 0 0 0,1 11-89 0 0,0 1 0 0 0,-2 0 0 0 0,-20-29 0 0 0,27 43-279 0 0,-2-4-3427 0 0,6 9 3383 0 0,1 1-1 0 0,-1 0 1 0 0,1 0-1 0 0,-1-1 1 0 0,1 1-1 0 0,-1 0 0 0 0,1 0 1 0 0,-1 0-1 0 0,1 0 1 0 0,-1 0-1 0 0,1 0 0 0 0,-1 0 1 0 0,1 0-1 0 0,-1 0 1 0 0,1 0-1 0 0,-1 0 1 0 0,1 0-1 0 0,0 0 0 0 0,-1 0 1 0 0,1 0-1 0 0,-1 0 1 0 0,1 1-1 0 0,-1-1 0 0 0,1 0 1 0 0,-1 0-1 0 0,0 1 1 0 0,1-1-1 0 0,0 1 1 0 0,23 7-2598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36 516 0 0,'-12'-19'4788'0'0,"-3"2"5721"0"0,14 19-10201 0 0,-1-1-1 0 0,1 0 0 0 0,0 0 0 0 0,-1 1 1 0 0,1-1-1 0 0,0 1 0 0 0,0-1 0 0 0,0 1 1 0 0,-1 3-1 0 0,-5 10 730 0 0,2 1 1 0 0,-1 0-1 0 0,2 0 1 0 0,0 0 0 0 0,-2 27-1 0 0,5-31-963 0 0,0-1-1 0 0,1 1 1 0 0,0-1 0 0 0,1 1-1 0 0,0-1 1 0 0,1 1-1 0 0,1-1 1 0 0,6 22 0 0 0,-8-31-440 0 0,0 1 1 0 0,1-1 0 0 0,-1 0 0 0 0,0 0-1 0 0,0 1 1 0 0,1-1 0 0 0,2 3 0 0 0,10-1-10586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5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85 220 0 0,'-10'-4'475'0'0,"7"3"753"0"0,-1-1-1 0 0,0 1 1 0 0,0-1 0 0 0,0 0 0 0 0,1 0-1 0 0,-1-1 1 0 0,1 1 0 0 0,0-1 0 0 0,-4-3 0 0 0,7 6-1093 0 0,0 0 1 0 0,-1-1 0 0 0,1 1-1 0 0,0 0 1 0 0,0-1 0 0 0,0 1-1 0 0,0 0 1 0 0,0-1 0 0 0,0 1-1 0 0,0 0 1 0 0,0-1 0 0 0,0 1 0 0 0,0 0-1 0 0,0-1 1 0 0,0 1 0 0 0,1 0-1 0 0,-1 0 1 0 0,0-1 0 0 0,0 1-1 0 0,0 0 1 0 0,0-1 0 0 0,0 1-1 0 0,1 0 1 0 0,-1 0 0 0 0,0-1 0 0 0,0 1-1 0 0,0 0 1 0 0,1 0 0 0 0,-1-1-1 0 0,0 1 1 0 0,0 0 0 0 0,1 0-1 0 0,-1 0 1 0 0,0-1 0 0 0,1 1-1 0 0,-1 0 1 0 0,0 0 0 0 0,1 0 0 0 0,-1 0-1 0 0,1 0 1 0 0,11-5 982 0 0,-11 5-984 0 0,45-10 3400 0 0,75-8 0 0 0,49 7-2845 0 0,-140 9-1405 0 0,41 2-4513 0 0,-37 0-333 0 0,-17 0 2813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5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4 260 0 0,'-14'-3'9616'0'0,"8"6"-8869"0"0,0 1 1 0 0,0 0 0 0 0,1 0 0 0 0,-1 1-1 0 0,1-1 1 0 0,0 1 0 0 0,0 1 0 0 0,0-1 0 0 0,1 1-1 0 0,0-1 1 0 0,0 1 0 0 0,0 0 0 0 0,1 1-1 0 0,-4 7 1 0 0,4-5-273 0 0,0-1 0 0 0,0 1 0 0 0,0-1-1 0 0,1 1 1 0 0,0 0 0 0 0,1 0 0 0 0,0 0 0 0 0,1 0-1 0 0,-1 0 1 0 0,2 0 0 0 0,1 10 0 0 0,-1-10-218 0 0,1 0 0 0 0,1 1 0 0 0,0-1-1 0 0,0 0 1 0 0,1 0 0 0 0,0 0 0 0 0,0-1 0 0 0,1 0 0 0 0,0 0 0 0 0,12 14 0 0 0,-14-18-253 0 0,1 0-1 0 0,1-1 1 0 0,-1 1 0 0 0,0-1-1 0 0,1 0 1 0 0,0 0 0 0 0,-1 0 0 0 0,1-1-1 0 0,0 0 1 0 0,0 0 0 0 0,1 0 0 0 0,-1 0-1 0 0,0-1 1 0 0,1 0 0 0 0,-1 0-1 0 0,1-1 1 0 0,-1 1 0 0 0,1-1 0 0 0,-1 0-1 0 0,7-1 1 0 0,2-1-748 0 0,1 0 0 0 0,-1-1 1 0 0,-1-1-1 0 0,1 0 0 0 0,0 0 0 0 0,-1-2 0 0 0,13-6 1 0 0,-20 9-463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26 200 0 0,'-25'-1'2923'0'0,"-8"-2"14762"0"0,37 3-16832 0 0,94 0 3075 0 0,1-10-6580 0 0,-89 8 1928 0 0,7-6-7418 0 0,-14 6 5732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6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56 272 0 0,'-1'0'312'0'0,"0"-1"181"0"0,-1 1 1 0 0,1-1-1 0 0,-1 1 1 0 0,1-1-1 0 0,-1 1 1 0 0,1-1-1 0 0,0 0 1 0 0,-1 0-1 0 0,1 0 1 0 0,0 0-1 0 0,0 0 1 0 0,-1 0 0 0 0,1 0-1 0 0,0 0 1 0 0,-2-3 1794 0 0,3 4-2134 0 0,0 0 0 0 0,0-1 0 0 0,0 1 0 0 0,-1 0 1 0 0,1 0-1 0 0,0-1 0 0 0,0 1 0 0 0,0 0 0 0 0,0-1 0 0 0,0 1 0 0 0,0 0 1 0 0,0-1-1 0 0,0 1 0 0 0,0 0 0 0 0,0-1 0 0 0,0 1 0 0 0,0 0 0 0 0,0 0 0 0 0,0-1 1 0 0,1 1-1 0 0,-1 0 0 0 0,0-1 0 0 0,0 1 0 0 0,0 0 0 0 0,0 0 0 0 0,0-1 1 0 0,1 1-1 0 0,-1 0 0 0 0,0 0 0 0 0,0-1 0 0 0,0 1 0 0 0,1 0 0 0 0,-1 0 0 0 0,0 0 1 0 0,0-1-1 0 0,1 1 0 0 0,10-12 3075 0 0,-1 8-2490 0 0,1 1 0 0 0,1 0 1 0 0,-1 0-1 0 0,0 1 0 0 0,0 1 0 0 0,1 0 0 0 0,15 0 0 0 0,30 4-3171 0 0,-6 2-5626 0 0,-38-4 5549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6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0 688 0 0,'1'1'495'0'0,"0"-1"0"0"0,0 1 0 0 0,0 0 0 0 0,-1-1-1 0 0,1 1 1 0 0,0 0 0 0 0,0 0 0 0 0,-1-1 0 0 0,1 1 0 0 0,0 0 0 0 0,-1 0 0 0 0,1 0-1 0 0,-1 0 1 0 0,0 0 0 0 0,1 0 0 0 0,0 2 0 0 0,1 22 4126 0 0,-10 27-525 0 0,7-46-3434 0 0,-7 33 1625 0 0,-14 62 3416 0 0,21-100-5586 0 0,1 1 0 0 0,0-1 0 0 0,-1 0 1 0 0,1 0-1 0 0,-1 0 0 0 0,0 0 0 0 0,1 1 0 0 0,-1-1 1 0 0,0 0-1 0 0,0 0 0 0 0,0 0 0 0 0,0-1 1 0 0,0 1-1 0 0,0 0 0 0 0,-1 1 0 0 0,-5-3 854 0 0,3-13-737 0 0,4-4 15 0 0,0 1 0 0 0,2-1-1 0 0,0 1 1 0 0,1-1 0 0 0,5-19 0 0 0,-7 36-25 0 0,1 1-187 0 0,0 1-1 0 0,0-1 1 0 0,0 1 0 0 0,0 0-1 0 0,-1 0 1 0 0,1 0 0 0 0,0 0-1 0 0,0 0 1 0 0,-1 0 0 0 0,1 0-1 0 0,2 3 1 0 0,-3-3-16 0 0,11 11 189 0 0,-1 0 1 0 0,12 18-1 0 0,15 16 9 0 0,-19-27-151 0 0,0-2-1 0 0,26 18 1 0 0,-36-28-185 0 0,1-1-1 0 0,-1-1 1 0 0,1 0 0 0 0,0 0 0 0 0,1-1 0 0 0,-1 0 0 0 0,21 4 0 0 0,-30-7 90 0 0,0-1 1 0 0,1 0 0 0 0,-1 0 0 0 0,0 0 0 0 0,1 0-1 0 0,-1 0 1 0 0,0 0 0 0 0,1 0 0 0 0,-1-1 0 0 0,0 1 0 0 0,0 0-1 0 0,1-1 1 0 0,-1 1 0 0 0,0-1 0 0 0,0 1 0 0 0,0-1-1 0 0,0 0 1 0 0,1 1 0 0 0,-1-1 0 0 0,0 0 0 0 0,0 0 0 0 0,1-2-1 0 0,0 1 22 0 0,0-1-1 0 0,-1 1 1 0 0,1-1 0 0 0,-1 0-1 0 0,0 0 1 0 0,0 1-1 0 0,0-1 1 0 0,0 0-1 0 0,1-5 1 0 0,-1-4 46 0 0,0 1 0 0 0,0 0 0 0 0,-1-1 0 0 0,-2-15 0 0 0,-1 8 14 0 0,-1-1 0 0 0,0 1 0 0 0,-8-21 0 0 0,9 31-146 0 0,-1 1 0 0 0,0-1-1 0 0,0 0 1 0 0,-1 1 0 0 0,0 0 0 0 0,0 0-1 0 0,-1 0 1 0 0,-9-9 0 0 0,14 16-306 0 0,-7-11-3033 0 0,31 24-7531 0 0,-9-7 8219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7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71 5509 0 0,'0'-1'3582'0'0,"-1"-11"2070"0"0,1 10-5364 0 0,-1-1 1 0 0,0 0-1 0 0,0 0 1 0 0,0 0-1 0 0,0 0 1 0 0,-1 1-1 0 0,1-1 1 0 0,-1 1-1 0 0,1-1 1 0 0,-1 1-1 0 0,0 0 1 0 0,0-1-1 0 0,0 1 1 0 0,0 0-1 0 0,0 0 1 0 0,-1 0-1 0 0,1 1 1 0 0,-1-1-1 0 0,1 0 1 0 0,-1 1-1 0 0,1 0 1 0 0,-1-1-1 0 0,0 1 1 0 0,0 0 0 0 0,-3 0-1 0 0,-3-1 64 0 0,-1 1 0 0 0,1 1 0 0 0,0-1 0 0 0,-1 2 0 0 0,1-1 0 0 0,-16 4-1 0 0,21-4-233 0 0,0 1 0 0 0,0 0 0 0 0,0 0 0 0 0,1 0 0 0 0,-1 1 0 0 0,0-1 0 0 0,0 1-1 0 0,1 0 1 0 0,-1 0 0 0 0,1 0 0 0 0,0 1 0 0 0,0-1 0 0 0,-1 1 0 0 0,2-1 0 0 0,-1 1-1 0 0,0 0 1 0 0,-4 7 0 0 0,6-9-76 0 0,1 1-1 0 0,0-1 1 0 0,-1 1 0 0 0,1 0-1 0 0,0-1 1 0 0,0 1 0 0 0,0 0-1 0 0,0-1 1 0 0,0 1-1 0 0,1-1 1 0 0,-1 1 0 0 0,0 0-1 0 0,1-1 1 0 0,-1 1 0 0 0,1-1-1 0 0,-1 1 1 0 0,1-1-1 0 0,0 1 1 0 0,0-1 0 0 0,0 1-1 0 0,-1-1 1 0 0,1 0 0 0 0,1 0-1 0 0,1 3 1 0 0,32 29 358 0 0,-33-31-363 0 0,26 20 159 0 0,40 35-85 0 0,-61-51-156 0 0,-1 0 1 0 0,0 1 0 0 0,0 0 0 0 0,0 1 0 0 0,-1-1 0 0 0,0 1 0 0 0,4 10 0 0 0,-8-17 52 0 0,-1 1 0 0 0,1-1 0 0 0,-1 1 1 0 0,1-1-1 0 0,-1 1 0 0 0,0 0 0 0 0,1-1 0 0 0,-1 1 0 0 0,0-1 0 0 0,0 1 0 0 0,0 0 0 0 0,0-1 0 0 0,0 1 0 0 0,-1 0 0 0 0,1-1 0 0 0,0 1 0 0 0,-1-1 1 0 0,0 1-1 0 0,1-1 0 0 0,-1 1 0 0 0,-1 1 0 0 0,0 0 27 0 0,1-1 0 0 0,-1 0 1 0 0,0 0-1 0 0,-1 0 0 0 0,1 0 1 0 0,0-1-1 0 0,0 1 0 0 0,-1 0 1 0 0,1-1-1 0 0,-1 0 0 0 0,-3 2 1 0 0,-3 0-39 0 0,0 0 0 0 0,0-1 0 0 0,-1 0 1 0 0,1 0-1 0 0,-1-1 0 0 0,-10 0 0 0 0,-11-6-1492 0 0,15-2-1327 0 0,6-5-5500 0 0,8 6 5543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7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13 432 0 0,'5'-2'689'0'0,"-1"0"-1"0"0,1 0 1 0 0,0 1-1 0 0,0 0 1 0 0,-1-1 0 0 0,1 1-1 0 0,0 1 1 0 0,0-1-1 0 0,0 1 1 0 0,0 0-1 0 0,0 0 1 0 0,0 0 0 0 0,0 1-1 0 0,9 2 1 0 0,-8-1-39 0 0,-1 0 1 0 0,0 0-1 0 0,0 1 1 0 0,0 0 0 0 0,0 0-1 0 0,0 1 1 0 0,0-1-1 0 0,-1 1 1 0 0,0 0 0 0 0,0 0-1 0 0,0 0 1 0 0,5 8-1 0 0,2 3-259 0 0,9 12-1547 0 0,-6-12-5077 0 0,-8-10 4138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1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44 340 0 0,'-5'-2'1200'0'0,"1"0"0"0"0,-1 1 0 0 0,0 0 1 0 0,0 0-1 0 0,-9-1 0 0 0,-10 1 10634 0 0,30 4-11546 0 0,0-1 0 0 0,1 1 0 0 0,-1-1 0 0 0,1 0 0 0 0,-1-1 0 0 0,1 1 0 0 0,0-1 0 0 0,7 0 0 0 0,64 0 886 0 0,-48-2-742 0 0,530-27 2567 0 0,-456 20-2373 0 0,-68 6-372 0 0,-23 3-81 0 0,1-2 1 0 0,-1 0-1 0 0,1-1 0 0 0,24-6 1 0 0,-38 8-719 0 0,6-1-338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 6225 0 0,'-39'-18'13510'0'0,"39"18"-13420"0"0,-1 0-1 0 0,1 0 1 0 0,0 0-1 0 0,-1 0 0 0 0,1 0 1 0 0,0 0-1 0 0,-1 0 1 0 0,1 0-1 0 0,0 1 1 0 0,0-1-1 0 0,-1 0 1 0 0,1 0-1 0 0,0 0 1 0 0,-1 1-1 0 0,1-1 0 0 0,0 0 1 0 0,0 0-1 0 0,-1 1 1 0 0,1-1-1 0 0,0 0 1 0 0,0 0-1 0 0,0 1 1 0 0,-1-1-1 0 0,1 0 0 0 0,0 1 1 0 0,0-1-1 0 0,0 0 1 0 0,0 1-1 0 0,0-1 1 0 0,0 0-1 0 0,0 1 1 0 0,0-1-1 0 0,0 0 1 0 0,0 1-1 0 0,0-1 0 0 0,0 0 1 0 0,0 1-1 0 0,0-1 1 0 0,-2 15 1784 0 0,22 118 3600 0 0,-3-27-3297 0 0,-12-66-2201 0 0,3 56-1632 0 0,-6-77 420 0 0,-1-9-1772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96 156 168 0 0,'-44'-74'5250'0'0,"-7"3"8960"0"0,54 67-13729 0 0,-3 3-485 0 0,0 1 0 0 0,0 0 0 0 0,0 0 0 0 0,0-1 0 0 0,0 1 1 0 0,0 0-1 0 0,0 0 0 0 0,0-1 0 0 0,0 1 0 0 0,0 0 1 0 0,0 0-1 0 0,1-1 0 0 0,-1 1 0 0 0,0 0 0 0 0,0 0 1 0 0,0-1-1 0 0,0 1 0 0 0,0 0 0 0 0,1 0 0 0 0,-1 0 0 0 0,0-1 1 0 0,0 1-1 0 0,1 0 0 0 0,-1 0 0 0 0,0 0 0 0 0,0 0 1 0 0,0 0-1 0 0,1 0 0 0 0,-1-1 0 0 0,0 1 0 0 0,1 0 0 0 0,-1 0 1 0 0,0 0-1 0 0,0 0 0 0 0,1 0 0 0 0,-1 0 0 0 0,0 0 1 0 0,1 0-1 0 0,15 4-1423 0 0,1 1 0 0 0,-1 1 0 0 0,20 10-1 0 0,-10-5-923 0 0,7 2 312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8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333 367 76 0 0,'-9'0'2160'0'0,"0"1"0"0"0,0 0-1 0 0,0 0 1 0 0,-17 6 0 0 0,15-3-617 0 0,0 0 0 0 0,0 1 0 0 0,-17 10-1 0 0,21-10-1000 0 0,0-1 0 0 0,0 1 0 0 0,0 1 0 0 0,1-1 0 0 0,-1 1 0 0 0,1 0 0 0 0,1 1 0 0 0,-1-1 0 0 0,1 1 0 0 0,1 0 0 0 0,-1 1 0 0 0,1-1 0 0 0,-4 10 0 0 0,7-13-371 0 0,1-1 0 0 0,-1 1 0 0 0,1 0 1 0 0,-1-1-1 0 0,1 1 0 0 0,0 0 0 0 0,1-1 0 0 0,-1 1 1 0 0,0 0-1 0 0,1-1 0 0 0,0 1 0 0 0,0-1 1 0 0,0 1-1 0 0,1-1 0 0 0,-1 1 0 0 0,1-1 1 0 0,-1 0-1 0 0,1 1 0 0 0,0-1 0 0 0,1 0 0 0 0,-1-1 1 0 0,0 1-1 0 0,1 0 0 0 0,3 3 0 0 0,-2-2-91 0 0,0-1 1 0 0,0 1-1 0 0,1-1 0 0 0,-1 0 0 0 0,1 0 0 0 0,-1-1 0 0 0,1 1 0 0 0,0-1 0 0 0,0 0 0 0 0,0 0 0 0 0,0-1 1 0 0,0 0-1 0 0,1 1 0 0 0,-1-2 0 0 0,0 1 0 0 0,7 0 0 0 0,-10-1-73 0 0,-1-1 1 0 0,1 1-1 0 0,0 0 0 0 0,-1 0 0 0 0,1-1 1 0 0,-1 1-1 0 0,1-1 0 0 0,-1 1 0 0 0,1-1 1 0 0,-1 1-1 0 0,1-1 0 0 0,-1 0 1 0 0,1 0-1 0 0,-1 0 0 0 0,0 0 0 0 0,0 0 1 0 0,1 0-1 0 0,-1 0 0 0 0,0 0 0 0 0,0-1 1 0 0,0 1-1 0 0,1-2 0 0 0,-1 0 12 0 0,0 1 1 0 0,0-1-1 0 0,-1 0 0 0 0,1 0 0 0 0,0 0 0 0 0,-1 1 1 0 0,0-1-1 0 0,0 0 0 0 0,0 0 0 0 0,0 0 0 0 0,-1-5 0 0 0,-1-2 44 0 0,0 0-1 0 0,-1 0 0 0 0,0 0 0 0 0,-1 1 0 0 0,-9-19 0 0 0,6 16 26 0 0,-1 1-1 0 0,0-1 1 0 0,0 1-1 0 0,-1 1 1 0 0,-13-12 0 0 0,15 16-278 0 0,1 1 1 0 0,-1 0 0 0 0,1 0 0 0 0,-1 0-1 0 0,-1 1 1 0 0,1 1 0 0 0,-1-1 0 0 0,1 1 0 0 0,-15-4-1 0 0,17 6 146 0 0</inkml:trace>
  <inkml:trace contextRef="#ctx0" brushRef="#br0" timeOffset="1">136 160 360 0 0,'-22'-29'3847'0'0,"-35"-35"0"0"0,1 3 8069 0 0,56 61-11808 0 0,0 0 1 0 0,0-1-1 0 0,0 1 0 0 0,0 0 0 0 0,0 0 1 0 0,0 0-1 0 0,0 0 0 0 0,0 0 0 0 0,0-1 1 0 0,0 1-1 0 0,0 0 0 0 0,0 0 0 0 0,0 0 0 0 0,0 0 1 0 0,0 0-1 0 0,0-1 0 0 0,0 1 0 0 0,0 0 1 0 0,0 0-1 0 0,0 0 0 0 0,0 0 0 0 0,1-2 1083 0 0,-1 2-1083 0 0,9-1 691 0 0,15 7-1771 0 0,52 38-6575 0 0,-49-27 4818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4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86 8029 0 0,'-19'53'12422'0'0,"2"1"-7686"0"0,-21 56-1058 0 0,34-101-3285 0 0,2-3-47 0 0,0 0-1 0 0,0 0 1 0 0,-1-1-1 0 0,1 1 1 0 0,-1-1-1 0 0,-1 0 1 0 0,1 0 0 0 0,-1 0-1 0 0,-7 7 1 0 0,11-12-344 0 0,-1 0-1 0 0,0 0 1 0 0,1 0 0 0 0,-1 0 0 0 0,1-1 0 0 0,-1 1 0 0 0,0 0 0 0 0,1-1 0 0 0,-1 1 0 0 0,1 0 0 0 0,-1-1 0 0 0,1 1-1 0 0,-1 0 1 0 0,1-1 0 0 0,-1 1 0 0 0,1-1 0 0 0,-1 1 0 0 0,1-1 0 0 0,0 1 0 0 0,-1-1 0 0 0,1 0 0 0 0,0 1-1 0 0,-1-1 1 0 0,1 1 0 0 0,0-1 0 0 0,0 0 0 0 0,-1 0 0 0 0,1-1-2 0 0,0 0 0 0 0,0 1 0 0 0,0-1 0 0 0,-1 1 0 0 0,2-1 0 0 0,-1 0 0 0 0,0 1 0 0 0,0-1 0 0 0,0 1 0 0 0,1-1 0 0 0,-1 1 0 0 0,1-1 0 0 0,-1 1 0 0 0,1-1 0 0 0,0 1 0 0 0,-1-1 0 0 0,1 1 0 0 0,0 0 0 0 0,0-1 0 0 0,0 1 0 0 0,2-2 0 0 0,0-1 0 0 0,-2 4 0 0 0,-1-1 0 0 0,1 0 0 0 0,-1 1 0 0 0,1-1 0 0 0,-1 1 0 0 0,1-1 0 0 0,-1 1 0 0 0,1 0 0 0 0,-1-1 0 0 0,1 1 0 0 0,0 0 0 0 0,-1-1 0 0 0,1 1 0 0 0,0 0 0 0 0,-1-1 0 0 0,1 1 0 0 0,0 0 0 0 0,0 0 0 0 0,-1 0 0 0 0,1 0 0 0 0,0 0 0 0 0,-1 0 0 0 0,1 0 0 0 0,0 0 0 0 0,0 0 0 0 0,-1 0 0 0 0,1 0 0 0 0,0 0 0 0 0,-1 1 0 0 0,1-1 0 0 0,1 1 0 0 0,17 11 0 0 0,-16-10 0 0 0,23 19-17 0 0,2 1-95 0 0,1-1 0 0 0,45 25-1 0 0,-65-42 89 0 0,0 1-1 0 0,0-1 0 0 0,0-1 1 0 0,0 0-1 0 0,0 0 0 0 0,1-1 1 0 0,-1 0-1 0 0,1-1 0 0 0,0 0 0 0 0,-1 0 1 0 0,1-1-1 0 0,0 0 0 0 0,18-4 1 0 0,-24 3-1 0 0,-1 0 0 0 0,1 0 0 0 0,-1 0 0 0 0,1 0 0 0 0,-1-1 0 0 0,0 0 0 0 0,0 1 1 0 0,0-1-1 0 0,0 0 0 0 0,0-1 0 0 0,0 1 0 0 0,0-1 0 0 0,-1 1 0 0 0,1-1 0 0 0,1-3 1 0 0,-1 1 24 0 0,1 0 0 0 0,-2 0 0 0 0,1-1 0 0 0,-1 1 0 0 0,1-1 1 0 0,-2 1-1 0 0,1-1 0 0 0,1-8 0 0 0,-1-4 85 0 0,-1 0 0 0 0,0-1-1 0 0,-1 1 1 0 0,-5-34 0 0 0,1 28 48 0 0,-1 1 0 0 0,0 0 0 0 0,-17-42 0 0 0,17 53-203 0 0,-1 0 0 0 0,0 1 0 0 0,0 0 0 0 0,-1 0-1 0 0,0 0 1 0 0,-1 1 0 0 0,0 0 0 0 0,-17-15 0 0 0,25 25-53 0 0,0 0 1 0 0,-1 0 0 0 0,1-1 0 0 0,0 1 0 0 0,-1 0 0 0 0,1 0-1 0 0,0-1 1 0 0,-1 1 0 0 0,1 0 0 0 0,-1 0 0 0 0,1 0-1 0 0,0 0 1 0 0,-1 0 0 0 0,1 0 0 0 0,-1 0 0 0 0,1 0-1 0 0,-1 0 1 0 0,1 0 0 0 0,0 0 0 0 0,-1 0 0 0 0,1 0 0 0 0,-1 0-1 0 0,1 0 1 0 0,0 0 0 0 0,-1 0 0 0 0,-6 16-12275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40 516 0 0,'9'-34'11003'0'0,"-8"34"-10869"0"0,-1 0 0 0 0,0-1 0 0 0,0 1 0 0 0,0 0 0 0 0,0-1 0 0 0,1 1 0 0 0,-1 0 0 0 0,0 0 0 0 0,0-1 0 0 0,1 1 0 0 0,-1 0 0 0 0,0 0 0 0 0,1-1-1 0 0,-1 1 1 0 0,0 0 0 0 0,0 0 0 0 0,1 0 0 0 0,-1-1 0 0 0,0 1 0 0 0,1 0 0 0 0,-1 0 0 0 0,1 0 0 0 0,-1 0 0 0 0,0 0 0 0 0,1 0 0 0 0,-1 0 0 0 0,0 0 0 0 0,1 0 0 0 0,-1 0 0 0 0,0 0 0 0 0,1 0 0 0 0,-1 0 0 0 0,0 0 0 0 0,1 0 0 0 0,-1 0 0 0 0,1 0 0 0 0,-1 1-1 0 0,0-1 1 0 0,1 0 0 0 0,-1 0 0 0 0,0 0 0 0 0,0 0 0 0 0,1 1 0 0 0,-1-1 0 0 0,0 0 0 0 0,1 0 0 0 0,-1 1 0 0 0,0-1 0 0 0,0 0 0 0 0,0 1 0 0 0,1-1 0 0 0,-1 0 0 0 0,0 1 0 0 0,0-1 0 0 0,0 0 0 0 0,1 1 0 0 0,10 22 1767 0 0,-10-20-1602 0 0,44 104 1302 0 0,-32-80-4665 0 0,-7-14-4258 0 0,-4-9 5165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0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74 260 0 0,'-1'-1'242'0'0,"0"0"0"0"0,0 0 0 0 0,0 0 0 0 0,0 0 0 0 0,0 0 0 0 0,0 0 0 0 0,0 0 0 0 0,1 0 0 0 0,-1 0-1 0 0,0-1 1 0 0,1 1 0 0 0,-1 0 0 0 0,1 0 0 0 0,-1-1 0 0 0,1 1 0 0 0,0 0 0 0 0,-1-1 0 0 0,1 1 0 0 0,0 0 0 0 0,0-1 0 0 0,0 1 0 0 0,0 0 0 0 0,0-1 0 0 0,1-1 0 0 0,0 1 52 0 0,0 0 0 0 0,0 1 0 0 0,0-1 0 0 0,0 1 1 0 0,0-1-1 0 0,1 1 0 0 0,-1 0 0 0 0,0 0 0 0 0,1-1 1 0 0,-1 1-1 0 0,1 0 0 0 0,0 0 0 0 0,-1 0 1 0 0,1 1-1 0 0,2-2 0 0 0,7-2 585 0 0,1 0-1 0 0,0 1 1 0 0,-1 1-1 0 0,15-2 1 0 0,3 1 265 0 0,1 2 0 0 0,-1 1 0 0 0,0 1 0 0 0,40 7 0 0 0,-47-4-548 0 0,-1 1 0 0 0,0 0 0 0 0,0 2 0 0 0,0 0 0 0 0,0 2 1 0 0,26 15-1 0 0,-38-19-368 0 0,0 1 0 0 0,-1 0 0 0 0,1 1 0 0 0,-1 0 0 0 0,-1 0 0 0 0,0 1 0 0 0,0 0 0 0 0,0 0 0 0 0,-1 1 0 0 0,0 0 0 0 0,-1 0 0 0 0,5 10 0 0 0,-8-15-152 0 0,0 1 0 0 0,-1 0-1 0 0,1 0 1 0 0,-1-1-1 0 0,0 1 1 0 0,0 0 0 0 0,-1 0-1 0 0,0 0 1 0 0,1 0-1 0 0,-2 0 1 0 0,1 0-1 0 0,0 0 1 0 0,-1 0 0 0 0,0 0-1 0 0,0 0 1 0 0,-1 0-1 0 0,1 0 1 0 0,-1-1 0 0 0,0 1-1 0 0,0 0 1 0 0,-1-1-1 0 0,1 0 1 0 0,-1 1 0 0 0,0-1-1 0 0,0 0 1 0 0,-7 6-1 0 0,-1 0-53 0 0,-1-1-1 0 0,1 0 0 0 0,-1-1 0 0 0,-1-1 0 0 0,0 0 0 0 0,0 0 0 0 0,0-1 0 0 0,-1-1 0 0 0,1 0 0 0 0,-1-1 0 0 0,-1-1 1 0 0,-24 4-1 0 0,5-4-799 0 0,1-1 1 0 0,-1-2 0 0 0,1-1-1 0 0,-50-8 1 0 0,68 5 305 0 0,4 1-2149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0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20 48 0 0,'-1'-1'458'0'0,"0"-1"1"0"0,0 1-1 0 0,-1 0 0 0 0,1-1 0 0 0,0 1 1 0 0,-1 0-1 0 0,1-1 0 0 0,-1 1 0 0 0,1 0 1 0 0,-1 0-1 0 0,0 0 0 0 0,1 1 1 0 0,-1-1-1 0 0,0 0 0 0 0,0 1 0 0 0,1-1 1 0 0,-1 1-1 0 0,0-1 0 0 0,0 1 0 0 0,-3 0 1 0 0,3 0-77 0 0,0 1 0 0 0,0-1 0 0 0,1 1 0 0 0,-1-1 0 0 0,0 1 0 0 0,1 0 0 0 0,-1 0 0 0 0,0 0 0 0 0,1 0 0 0 0,-1 0 0 0 0,1 0 0 0 0,0 1 0 0 0,-1-1 0 0 0,1 0 0 0 0,0 1 0 0 0,0-1 0 0 0,-2 3 0 0 0,0 2 323 0 0,-1 0 0 0 0,1 0-1 0 0,0 0 1 0 0,0 1 0 0 0,1 0 0 0 0,0-1-1 0 0,0 1 1 0 0,1 0 0 0 0,-2 13-1 0 0,3-10-344 0 0,1 0 0 0 0,0 0 0 0 0,0 0 0 0 0,1 0 0 0 0,1 0-1 0 0,-1 0 1 0 0,2-1 0 0 0,-1 1 0 0 0,1-1 0 0 0,1 0-1 0 0,0 0 1 0 0,0 0 0 0 0,0-1 0 0 0,1 1 0 0 0,1-2-1 0 0,7 9 1 0 0,-8-9-289 0 0,1 0 0 0 0,1-1 0 0 0,-1 0 0 0 0,1 0 0 0 0,0 0 0 0 0,1-1 0 0 0,-1 0 0 0 0,1-1 0 0 0,0 0 0 0 0,0 0 0 0 0,1-1 0 0 0,-1 0 0 0 0,0-1 0 0 0,1 0 0 0 0,0-1 0 0 0,12 1 0 0 0,-14-2-248 0 0,0-1 0 0 0,-1 1 0 0 0,1-2 0 0 0,-1 1 0 0 0,0-1 0 0 0,1 0 0 0 0,-1-1 0 0 0,0 0 0 0 0,12-7 0 0 0,18-14-2967 0 0,-4-4-6948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1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16 580 0 0,'-28'0'9517'0'0,"46"1"2617"0"0,26-1-3340 0 0,-26 0-11778 0 0,-12 0 2522 0 0,0 0 1 0 0,0-1-1 0 0,0 1 1 0 0,0-2-1 0 0,7-1 1 0 0,1-4-9453 0 0,-9 3 7281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51 108 824 0 0,'-8'-3'1092'0'0,"-20"-8"2897"0"0,14 0 8381 0 0,14 10-12169 0 0,0 0 0 0 0,1 0 0 0 0,-1-1 0 0 0,0 1 0 0 0,1 0 0 0 0,-1 0 0 0 0,1 1 0 0 0,0-1 0 0 0,-1 0 0 0 0,1 0 0 0 0,0 0 0 0 0,0 0-1 0 0,-1 0 1 0 0,1 1 0 0 0,0-1 0 0 0,0 0 0 0 0,0 1 0 0 0,0-1 0 0 0,0 1 0 0 0,0-1 0 0 0,0 1 0 0 0,0-1 0 0 0,1 0 0 0 0,30-9 2032 0 0,-24 8-1541 0 0,30-8 1985 0 0,50-6 0 0 0,28-6-1294 0 0,-108 19-897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2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202 166 432 0 0,'-9'5'3307'0'0,"-3"7"-1418"0"0,0 1 0 0 0,1 0-1 0 0,1 1 1 0 0,-17 30 0 0 0,-6 8 1251 0 0,-13 22 5678 0 0,47-77-8354 0 0,14-41 242 0 0,-2 1-1 0 0,-2-2 1 0 0,-2 0 0 0 0,-1 0-1 0 0,-3-1 1 0 0,-1-52 0 0 0,-4 96-652 0 0,0 1 1 0 0,0-1 0 0 0,0 0-1 0 0,0 1 1 0 0,1-1-1 0 0,-1 0 1 0 0,0 1-1 0 0,1-1 1 0 0,-1 0-1 0 0,1 1 1 0 0,-1-1 0 0 0,2-1-1 0 0,-2 2 24 0 0,16 19 24 0 0,-2 0 0 0 0,0 0 0 0 0,15 29 1 0 0,2 3-18 0 0,15 17-424 0 0,2-3 0 0 0,3-2 0 0 0,66 62 0 0 0,-102-113-1119 0 0,-15-11 1430 0 0,0 0 0 0 0,0 0 1 0 0,0 0-1 0 0,0-1 0 0 0,1 1 0 0 0,-1 0 1 0 0,0 0-1 0 0,0 0 0 0 0,0 0 0 0 0,0-1 1 0 0,0 1-1 0 0,0 0 0 0 0,0 0 0 0 0,0 0 1 0 0,0 0-1 0 0,0-1 0 0 0,0 1 0 0 0,0 0 1 0 0,0 0-1 0 0,0 0 0 0 0,0-1 0 0 0,0 1 1 0 0,0 0-1 0 0,0 0 0 0 0,0 0 0 0 0,0 0 1 0 0,0-1-1 0 0,0 1 0 0 0,0 0 0 0 0,0 0 1 0 0,0 0-1 0 0,0 0 0 0 0,-1-1 0 0 0,1 1 1 0 0,0 0-1 0 0,0 0 0 0 0,0 0 0 0 0,0 0 1 0 0,0 0-1 0 0,0-1 0 0 0,-1 1 0 0 0,1 0 1 0 0,-2-3-28 0 0,0 1 0 0 0,0-1 0 0 0,0 0 0 0 0,0 1 1 0 0,-1 0-1 0 0,1-1 0 0 0,-1 1 0 0 0,1 0 0 0 0,-1 0 1 0 0,-4-2-1 0 0,-25-8 74 0 0,0 0 1 0 0,-1 3 0 0 0,-1 0-1 0 0,1 2 1 0 0,-1 2 0 0 0,0 1 0 0 0,0 2-1 0 0,-1 1 1 0 0,-55 6 0 0 0,81-4-45 0 0,0 0 0 0 0,0 1 0 0 0,-17 5 1 0 0,7 4-2508 0 0,23-8 1524 0 0,4 0-157 0 0,1 1 0 0 0,-1-1 0 0 0,1 0 0 0 0,0-1 0 0 0,-1 0 0 0 0,17 1 0 0 0,13 1-1513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3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90 439 904 0 0,'0'0'6415'0'0,"12"2"3178"0"0,-11-4-9096 0 0,1 0 0 0 0,-1 0 0 0 0,1 1-1 0 0,-1-1 1 0 0,1 0 0 0 0,-1 0 0 0 0,0 0 0 0 0,0-1-1 0 0,0 1 1 0 0,0 0 0 0 0,0 0 0 0 0,-1 0 0 0 0,1-1-1 0 0,-1 1 1 0 0,1 0 0 0 0,-1-1 0 0 0,0 1 0 0 0,0-3-1 0 0,-3-52 1790 0 0,2 43-1948 0 0,-3-34 693 0 0,-14-63 1 0 0,13 89-761 0 0,-2-1 0 0 0,0 1 0 0 0,-1 0 0 0 0,-21-38 1 0 0,28 59-258 0 0,0-1 1 0 0,0 1-1 0 0,0-1 1 0 0,0 1-1 0 0,-1-1 1 0 0,1 1-1 0 0,0 0 1 0 0,-1 0 0 0 0,1 0-1 0 0,-1 0 1 0 0,0 0-1 0 0,1 0 1 0 0,-3-1-1 0 0,4 2-9 0 0,-1 0-1 0 0,1 0 0 0 0,-1 0 1 0 0,1 0-1 0 0,-1 0 0 0 0,1 0 1 0 0,0 0-1 0 0,-1 0 1 0 0,1 0-1 0 0,-1 0 0 0 0,1 0 1 0 0,-1 0-1 0 0,1 0 0 0 0,0 0 1 0 0,-1 0-1 0 0,1 0 0 0 0,-1 0 1 0 0,1 1-1 0 0,0-1 1 0 0,-1 0-1 0 0,1 0 0 0 0,0 1 1 0 0,-1-1-1 0 0,1 0 0 0 0,0 0 1 0 0,-1 1-1 0 0,0 0 0 0 0,1 0-1 0 0,-1 1 1 0 0,0-1 0 0 0,1 0 0 0 0,0 1-1 0 0,-1-1 1 0 0,1 0 0 0 0,0 1-1 0 0,-1-1 1 0 0,1 1 0 0 0,0-1 0 0 0,0 0-1 0 0,0 2 1 0 0,1 3-4 0 0,0 0 0 0 0,0 0 0 0 0,0-1 0 0 0,1 1 0 0 0,0-1 0 0 0,0 1 0 0 0,0-1 0 0 0,1 0 0 0 0,-1 1 0 0 0,1-1 0 0 0,1-1 0 0 0,-1 1 0 0 0,1 0 0 0 0,0-1 0 0 0,5 6 0 0 0,1-1 0 0 0,1 1 0 0 0,-1-2 0 0 0,2 1 0 0 0,-1-1 0 0 0,17 8 0 0 0,-20-13-243 0 0,-1 1 0 0 0,1-1-1 0 0,-1 0 1 0 0,1-1 0 0 0,0 0 0 0 0,0 0 0 0 0,1-1 0 0 0,8 1-1 0 0,-14-2 164 0 0,0 0 0 0 0,0 0-1 0 0,-1-1 1 0 0,1 1 0 0 0,0 0-1 0 0,-1-1 1 0 0,1 0 0 0 0,0 1-1 0 0,-1-1 1 0 0,1 0-1 0 0,-1-1 1 0 0,1 1 0 0 0,-1 0-1 0 0,0-1 1 0 0,1 1 0 0 0,-1-1-1 0 0,0 0 1 0 0,0 1 0 0 0,0-1-1 0 0,0 0 1 0 0,0 0-1 0 0,-1-1 1 0 0,1 1 0 0 0,-1 0-1 0 0,1 0 1 0 0,-1-1 0 0 0,0 1-1 0 0,2-4 1 0 0,1-10 68 0 0,1 1 1 0 0,-2-1-1 0 0,0 0 0 0 0,-1 0 1 0 0,0-34 1961 0 0,-3 55-1609 0 0,-1 16-113 0 0,0 0 1 0 0,1 0 0 0 0,1 1-1 0 0,1-1 1 0 0,2 0 0 0 0,-1 0-1 0 0,2 0 1 0 0,1-1-1 0 0,11 30 1 0 0,-14-44-913 0 0,1-1 1 0 0,0 0-1 0 0,0 0 1 0 0,1 0-1 0 0,-1 0 1 0 0,1-1-1 0 0,0 1 1 0 0,7 5-1 0 0,-8-8 248 0 0,-1 0-1 0 0,1 0 0 0 0,0 0 0 0 0,-1 0 1 0 0,1-1-1 0 0,0 1 0 0 0,0-1 0 0 0,0 0 1 0 0,0 1-1 0 0,0-2 0 0 0,1 1 0 0 0,-1 0 1 0 0,0-1-1 0 0,0 1 0 0 0,1-1 0 0 0,-1 0 0 0 0,4 0 1 0 0,3-3-2777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10 213 5925 0 0,'-2'-4'917'0'0,"0"-1"0"0"0,1 1-1 0 0,0-1 1 0 0,-1 0 0 0 0,2 1 0 0 0,-1-1 0 0 0,0 0 0 0 0,1-7 0 0 0,1 9-561 0 0,-1-1-1 0 0,1 1 0 0 0,0-1 0 0 0,1 1 1 0 0,-1-1-1 0 0,0 1 0 0 0,1 0 0 0 0,0-1 1 0 0,0 1-1 0 0,0 0 0 0 0,0 0 0 0 0,4-4 1 0 0,4-3 101 0 0,1-1 1 0 0,0 1-1 0 0,1 1 0 0 0,0 0 1 0 0,1 1-1 0 0,-1 0 1 0 0,2 1-1 0 0,-1 0 0 0 0,1 1 1 0 0,16-4-1 0 0,-14 4-82 0 0,0 2 1 0 0,0 0-1 0 0,1 1 0 0 0,-1 1 1 0 0,1 0-1 0 0,0 2 1 0 0,0-1-1 0 0,-1 2 0 0 0,18 2 1 0 0,-29-2-227 0 0,1 1 0 0 0,0-1 1 0 0,-1 1-1 0 0,1 0 1 0 0,-1 0-1 0 0,1 0 0 0 0,-1 1 1 0 0,0 0-1 0 0,0 0 1 0 0,0 0-1 0 0,-1 1 1 0 0,1-1-1 0 0,-1 1 0 0 0,6 7 1 0 0,-7-8-86 0 0,-1 0 0 0 0,0 1 0 0 0,0-1 0 0 0,0 1 0 0 0,0 0 0 0 0,-1-1 0 0 0,0 1 0 0 0,0 0-1 0 0,0 0 1 0 0,0 0 0 0 0,0 0 0 0 0,-1 0 0 0 0,1 0 0 0 0,-1 0 0 0 0,0 0 0 0 0,0 0 0 0 0,-1 0 0 0 0,1-1 0 0 0,-1 1 0 0 0,0 0 0 0 0,-3 7 0 0 0,0 1-30 0 0,-1-1 0 0 0,0 0 1 0 0,-1 0-1 0 0,0-1 0 0 0,-1 0 1 0 0,0 0-1 0 0,-1 0 0 0 0,0-1 1 0 0,0 0-1 0 0,-15 12 0 0 0,-7 2-51 0 0,-1-1 0 0 0,-35 18 0 0 0,25-16-44 0 0,40-23 60 0 0,0-1-1 0 0,0 1 0 0 0,0 0 1 0 0,0-1-1 0 0,0 1 0 0 0,0 0 1 0 0,0-1-1 0 0,0 1 0 0 0,0 0 1 0 0,0 0-1 0 0,0 0 1 0 0,0 0-1 0 0,1 0 0 0 0,-1 0 1 0 0,0 0-1 0 0,1 0 0 0 0,-1 0 1 0 0,1 1-1 0 0,-1-1 1 0 0,1 2-1 0 0,0-3 6 0 0,0 1-1 0 0,0 0 1 0 0,1 0-1 0 0,-1 0 1 0 0,0 0 0 0 0,1-1-1 0 0,-1 1 1 0 0,1 0-1 0 0,-1 0 1 0 0,1-1 0 0 0,-1 1-1 0 0,1 0 1 0 0,-1-1-1 0 0,1 1 1 0 0,0 0 0 0 0,-1-1-1 0 0,1 1 1 0 0,0-1-1 0 0,-1 1 1 0 0,1-1 0 0 0,1 1-1 0 0,8 3 74 0 0,0 0 0 0 0,-1-1 0 0 0,20 4 0 0 0,-20-5-14 0 0,227 63 554 0 0,-235-65-1064 0 0,36 3-5138 0 0,-29-2 3756 0 0,19 1-5335 0 0,-12-1 4163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3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42 608 0 0,'0'-1'173'0'0,"-2"-22"4648"0"0,2 23-4464 0 0,0-1 1 0 0,0 0-1 0 0,0 1 1 0 0,0-1-1 0 0,0 0 1 0 0,0 1-1 0 0,0-1 1 0 0,0 1-1 0 0,0-1 1 0 0,0 0 0 0 0,0 1-1 0 0,1-1 1 0 0,-1 0-1 0 0,0 1 1 0 0,0-1-1 0 0,1 1 1 0 0,-1-1-1 0 0,0 0 1 0 0,1 1-1 0 0,-1-1 1 0 0,0 1-1 0 0,1-1 1 0 0,-1 1-1 0 0,1-1 1 0 0,-1 1-1 0 0,1-1 1 0 0,-1 1-1 0 0,1 0 1 0 0,-1-1-1 0 0,2 1 1 0 0,-1 0-127 0 0,0 0 0 0 0,0 1-1 0 0,0-1 1 0 0,0 1 0 0 0,0 0 0 0 0,0-1 0 0 0,0 1 0 0 0,0-1 0 0 0,0 1 0 0 0,0 0-1 0 0,0 0 1 0 0,0 0 0 0 0,-1 0 0 0 0,1 0 0 0 0,0 0 0 0 0,-1-1 0 0 0,1 2-1 0 0,0-1 1 0 0,0 1 0 0 0,10 23 2397 0 0,-11-24-2597 0 0,9 25 1820 0 0,-2 1 0 0 0,6 40-1 0 0,5 23 183 0 0,-18-90-2021 0 0,1 3-323 0 0,-1-1-1 0 0,1 0 0 0 0,0 0 0 0 0,-1 1 1 0 0,1-1-1 0 0,0 0 0 0 0,0 0 1 0 0,1 0-1 0 0,-1 0 0 0 0,0 0 1 0 0,3 2-1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4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11 124 728 0 0,'-1'-2'364'0'0,"0"0"0"0"0,-1 0 0 0 0,1 0-1 0 0,0 0 1 0 0,0 0 0 0 0,1 0 0 0 0,-1 0 0 0 0,0 0 0 0 0,1 0 0 0 0,-1 0-1 0 0,1 0 1 0 0,0 0 0 0 0,-1-1 0 0 0,1 1 0 0 0,0 0 0 0 0,0 0 0 0 0,1 0-1 0 0,-1-1 1 0 0,0 1 0 0 0,1 0 0 0 0,-1 0 0 0 0,3-4 0 0 0,-1 2 182 0 0,0 0 1 0 0,1 1-1 0 0,0-1 1 0 0,0 1-1 0 0,0 0 1 0 0,0-1 0 0 0,0 1-1 0 0,1 1 1 0 0,-1-1-1 0 0,8-4 1 0 0,-2 2 60 0 0,1 1 0 0 0,-1-1 0 0 0,1 2 0 0 0,0-1 0 0 0,0 2 0 0 0,0-1 0 0 0,0 1 0 0 0,0 1 0 0 0,1-1 0 0 0,-1 2 1 0 0,1 0-1 0 0,11 1 0 0 0,-9 0-191 0 0,0 1 1 0 0,-1 0 0 0 0,1 1 0 0 0,0 0-1 0 0,-1 1 1 0 0,0 0 0 0 0,0 1-1 0 0,0 1 1 0 0,15 9 0 0 0,-25-14-353 0 0,0 0 0 0 0,-1 0-1 0 0,1 0 1 0 0,0 0 0 0 0,-1 1 0 0 0,1-1 0 0 0,-1 1 0 0 0,1-1 0 0 0,-1 1-1 0 0,0-1 1 0 0,1 1 0 0 0,-1-1 0 0 0,0 1 0 0 0,0 0 0 0 0,0 0 0 0 0,-1 0-1 0 0,1 0 1 0 0,0-1 0 0 0,-1 1 0 0 0,1 0 0 0 0,-1 0 0 0 0,1 0 0 0 0,-1 4-1 0 0,-1-4-28 0 0,1 0-1 0 0,-1 0 1 0 0,0 0 0 0 0,0 0-1 0 0,0 0 1 0 0,0 0-1 0 0,0-1 1 0 0,0 1-1 0 0,-1 0 1 0 0,1 0-1 0 0,-1-1 1 0 0,1 1-1 0 0,-1-1 1 0 0,0 0-1 0 0,1 1 1 0 0,-1-1-1 0 0,0 0 1 0 0,0 0-1 0 0,0 0 1 0 0,0 0-1 0 0,0 0 1 0 0,-2 0-1 0 0,-21 8-146 0 0,0-1 1 0 0,-38 6-1 0 0,4-1-2144 0 0,41-5 541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4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9 108 0 0,'0'-1'461'0'0,"1"1"0"0"0,0-1 0 0 0,0 0 0 0 0,0 1 0 0 0,-1-1 0 0 0,1 0 0 0 0,0 1 0 0 0,0-1 0 0 0,0 1 0 0 0,0-1 0 0 0,0 1 0 0 0,0 0 0 0 0,0-1 0 0 0,0 1 0 0 0,0 0 0 0 0,1 0 0 0 0,-1 0 0 0 0,0 0 0 0 0,0-1 0 0 0,1 2 0 0 0,-1-1-214 0 0,-1 0 0 0 0,1 0 0 0 0,0 0 0 0 0,-1 1 0 0 0,1-1 1 0 0,-1 0-1 0 0,1 1 0 0 0,0-1 0 0 0,-1 0 0 0 0,1 1 0 0 0,-1-1 0 0 0,1 1 0 0 0,-1-1 0 0 0,1 1 0 0 0,-1-1 0 0 0,0 1 0 0 0,1-1 0 0 0,-1 1 0 0 0,0-1 0 0 0,1 1 1 0 0,-1-1-1 0 0,0 1 0 0 0,0 0 0 0 0,1-1 0 0 0,-1 1 0 0 0,0 0 0 0 0,0-1 0 0 0,0 1 0 0 0,0 0 0 0 0,0-1 0 0 0,0 1 0 0 0,0 0 0 0 0,-1 23 3513 0 0,-6 30-1 0 0,4-37-2563 0 0,1 0 0 0 0,1 0 0 0 0,1 34 0 0 0,0-49-1170 0 0,0 1 0 0 0,1-1 1 0 0,-1 0-1 0 0,1 1 0 0 0,0-1 0 0 0,0 0 1 0 0,0 0-1 0 0,0 0 0 0 0,0 1 0 0 0,0-1 1 0 0,0 0-1 0 0,1 0 0 0 0,-1 0 1 0 0,1-1-1 0 0,-1 1 0 0 0,1 0 0 0 0,3 2 1 0 0,-2-2 52 0 0,1 0 0 0 0,0 0 0 0 0,-1 0 1 0 0,1-1-1 0 0,0 1 0 0 0,0-1 0 0 0,0 0 0 0 0,0 0 1 0 0,7 0-1 0 0,6 0 230 0 0,0-1-1 0 0,0-1 1 0 0,33-5 0 0 0,-40 4-287 0 0,1 0-1915 0 0,0 0 1 0 0,0-1-1 0 0,0 0 0 0 0,-1 0 0 0 0,0-2 1 0 0,20-10-1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4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5777 0 0,'0'-1'770'0'0,"8"-10"8471"0"0,-6 9-8471 0 0,-1 2-560 0 0,-1 0 0 0 0,1 0-1 0 0,-1-1 1 0 0,1 1 0 0 0,-1 0-1 0 0,1 0 1 0 0,-1 0-1 0 0,1 0 1 0 0,-1 0 0 0 0,0 0-1 0 0,1 0 1 0 0,-1 0-1 0 0,1 0 1 0 0,-1 0 0 0 0,1 1-1 0 0,-1-1 1 0 0,1 0-1 0 0,-1 0 1 0 0,1 0 0 0 0,-1 1-1 0 0,0-1 1 0 0,1 1-1 0 0,1 0 62 0 0,0 1-1 0 0,0 0 1 0 0,0 0-1 0 0,-1 0 0 0 0,1 0 1 0 0,-1 1-1 0 0,0-1 0 0 0,1 0 1 0 0,-1 1-1 0 0,1 4 1 0 0,8 24 1563 0 0,-2-3-1658 0 0,-1-9-3075 0 0,0-10-3848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5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64 129 480 0 0,'-25'-53'3553'0'0,"-6"1"4605"0"0,30 52-7870 0 0,1-1 1 0 0,-1 0-1 0 0,0 0 0 0 0,1 0 1 0 0,-1 0-1 0 0,0 0 0 0 0,1 0 0 0 0,-1 0 1 0 0,1 0-1 0 0,0 0 0 0 0,-1 0 1 0 0,1-1-1 0 0,0 1 0 0 0,-1 0 1 0 0,1 0-1 0 0,0 0 0 0 0,0-2 0 0 0,0 3-200 0 0,1-1 0 0 0,-1 1-1 0 0,1 0 1 0 0,-1 0 0 0 0,0-1-1 0 0,1 1 1 0 0,-1 0 0 0 0,1 0-1 0 0,-1-1 1 0 0,1 1-1 0 0,-1 0 1 0 0,1 0 0 0 0,-1 0-1 0 0,1 0 1 0 0,-1 0 0 0 0,0 0-1 0 0,1 0 1 0 0,-1 0-1 0 0,1 0 1 0 0,-1 0 0 0 0,1 0-1 0 0,-1 0 1 0 0,1 0 0 0 0,-1 0-1 0 0,1 1 1 0 0,-1-1 0 0 0,1 0-1 0 0,43 19-1155 0 0,-39-17 341 0 0,41 20-4500 0 0,-21-9 3028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12 292 0 0,'-1'9'5792'0'0,"5"-3"-3206"0"0,-1 1-1 0 0,0 0 1 0 0,4 13 0 0 0,10 51 2392 0 0,-15-61-4334 0 0,1 6-13 0 0,4 20 960 0 0,-1 0 0 0 0,2 45 0 0 0,-8-79-1809 0 0,0-1 144 0 0,0-1 0 0 0,0 1 0 0 0,0-1 0 0 0,0 1 0 0 0,0-1 0 0 0,0 1 0 0 0,0-1 0 0 0,0 1 0 0 0,0-1 1 0 0,1 1-1 0 0,-1-1 0 0 0,0 1 0 0 0,0-1 0 0 0,0 0 0 0 0,1 1 0 0 0,-1-1 0 0 0,0 1 0 0 0,1-1 0 0 0,-1 0 0 0 0,0 1 0 0 0,1-1 0 0 0,-1 0 0 0 0,0 1 0 0 0,1-1 0 0 0,-1 0 0 0 0,1 1 0 0 0,0-1 0 0 0,-1 0-169 0 0,0 1 0 0 0,1-1 0 0 0,-1 0 0 0 0,1 0-1 0 0,-1 0 1 0 0,1 0 0 0 0,-1 1 0 0 0,1-1 0 0 0,-1 0 0 0 0,1 0 0 0 0,-1 0-1 0 0,0 0 1 0 0,1 0 0 0 0,-1 0 0 0 0,1 0 0 0 0,-1 0 0 0 0,1-1 0 0 0,-1 1-1 0 0,1 0 1 0 0,-1 0 0 0 0,1 0 0 0 0,-1 0 0 0 0,0-1 0 0 0,1 1-1 0 0,-1 0 1 0 0,1 0 0 0 0,-1-1 0 0 0,0 1 0 0 0,1 0 0 0 0,-1-1 0 0 0,0 1-1 0 0,1-1 1 0 0,3-4-2616 0 0,-2 0 411 0 0</inkml:trace>
  <inkml:trace contextRef="#ctx0" brushRef="#br0" timeOffset="1">34 82 548 0 0,'-8'-5'1328'0'0,"-17"-16"12307"0"0,25 21-13506 0 0,0-1 1 0 0,0 1-1 0 0,0 0 0 0 0,1-1 1 0 0,-1 1-1 0 0,0 0 0 0 0,0-1 1 0 0,1 1-1 0 0,-1 0 1 0 0,0-1-1 0 0,0 1 0 0 0,1 0 1 0 0,-1-1-1 0 0,0 1 1 0 0,1 0-1 0 0,-1 0 0 0 0,1-1 1 0 0,-1 1-1 0 0,0 0 0 0 0,1 0 1 0 0,-1 0-1 0 0,1 0 1 0 0,-1 0-1 0 0,1-1 0 0 0,-1 1 1 0 0,0 0-1 0 0,1 0 1 0 0,0 0-1 0 0,14-4 1547 0 0,155-22 6551 0 0,-75 13-6584 0 0,-83 11-1791 0 0,-9 1-267 0 0,0 0-1 0 0,0 1 1 0 0,0-1-1 0 0,0 1 0 0 0,0-1 1 0 0,0 1-1 0 0,0 0 1 0 0,-1 0-1 0 0,1 1 0 0 0,4 0 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1 104 0 0,'-38'20'1442'0'0,"30"-16"-413"0"0,-1 0 0 0 0,1 0 0 0 0,0 1 0 0 0,0 0 0 0 0,0 1 0 0 0,1-1-1 0 0,0 1 1 0 0,0 1 0 0 0,-6 7 0 0 0,13-14-803 0 0,-1 1 0 0 0,1-1 0 0 0,-1 1 0 0 0,1 0 0 0 0,-1-1 0 0 0,1 1 1 0 0,0 0-1 0 0,-1-1 0 0 0,1 1 0 0 0,0 0 0 0 0,0-1 0 0 0,0 1 0 0 0,0 0 0 0 0,-1 0 0 0 0,1-1 0 0 0,0 1 0 0 0,0 0 0 0 0,0 0 0 0 0,1 0 0 0 0,-1-1 0 0 0,0 1 0 0 0,0 0 1 0 0,0-1-1 0 0,0 1 0 0 0,1 0 0 0 0,-1 0 0 0 0,0-1 0 0 0,1 2 0 0 0,1 0 61 0 0,-1-1 1 0 0,1 0-1 0 0,-1 1 1 0 0,1-1-1 0 0,-1 0 0 0 0,1 0 1 0 0,0 0-1 0 0,0 0 1 0 0,0 0-1 0 0,3 1 1 0 0,5 1 408 0 0,0 0 0 0 0,0-1 0 0 0,13 1 0 0 0,93 0 2798 0 0,-83-4-2520 0 0,0 1 0 0 0,55 9 0 0 0,-83-8-997 0 0,1 1-1 0 0,-1 0 0 0 0,0 0 1 0 0,0 0-1 0 0,0 1 0 0 0,0-1 1 0 0,0 1-1 0 0,8 7 0 0 0,16 15-6349 0 0,-29-25 6276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6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74 175 252 0 0,'-7'-19'2200'0'0,"0"0"0"0"0,-19-32 0 0 0,15 31 3961 0 0,-12-33 1122 0 0,24 52-7141 0 0,0 0-1 0 0,-1 0 1 0 0,1 0 0 0 0,0 0 0 0 0,0 1 0 0 0,0-1-1 0 0,0 0 1 0 0,0 0 0 0 0,0 1 0 0 0,0-1 0 0 0,0 0 0 0 0,1 1-1 0 0,-1-1 1 0 0,0 1 0 0 0,0-1 0 0 0,0 1 0 0 0,1 0-1 0 0,-1-1 1 0 0,0 1 0 0 0,0 0 0 0 0,1 0 0 0 0,-1 0-1 0 0,0 0 1 0 0,1 0 0 0 0,-1 0 0 0 0,0 1 0 0 0,0-1-1 0 0,3 1 1 0 0,41 14-1365 0 0,-37-12 1117 0 0,37 15-1115 0 0,37 15-5605 0 0,-47-21 4247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6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 92 0 0,'-13'0'2654'0'0,"0"0"-1"0"0,0 1 1 0 0,1 1-1 0 0,-25 5 1 0 0,31-4-1828 0 0,-1-1 0 0 0,1 1 0 0 0,0 0 0 0 0,0 0 0 0 0,0 0 0 0 0,-10 8 0 0 0,9-5-31 0 0,-1 1 0 0 0,1-1 1 0 0,0 1-1 0 0,0 1 0 0 0,1-1 1 0 0,0 1-1 0 0,-7 11 0 0 0,11-15-609 0 0,1-1 0 0 0,0 0 0 0 0,-1 0 0 0 0,1 1 0 0 0,0-1 0 0 0,1 1 0 0 0,-1-1 0 0 0,1 1 0 0 0,0-1 0 0 0,-1 1 0 0 0,1-1 0 0 0,1 1 0 0 0,-1-1 0 0 0,1 1 0 0 0,-1-1 0 0 0,1 0 0 0 0,0 1 0 0 0,0-1 0 0 0,0 0 0 0 0,1 1 0 0 0,-1-1 0 0 0,1 0-1 0 0,0 0 1 0 0,2 3 0 0 0,3 3 30 0 0,0 0 0 0 0,1 0 0 0 0,0-1 0 0 0,1 0 0 0 0,0 0 0 0 0,0-1-1 0 0,0-1 1 0 0,1 1 0 0 0,0-1 0 0 0,0-1 0 0 0,1 0 0 0 0,18 6 0 0 0,-13-6-776 0 0,0 0 1 0 0,1-2 0 0 0,19 3 0 0 0,-20-4-1377 0 0,0-2 1 0 0,1 0 0 0 0,17-2-1 0 0,-14-1-1897 0 0,0-2 550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166 185 180 0 0,'-1'-18'5706'0'0,"0"18"-5526"0"0,1 0 0 0 0,0 0 0 0 0,0 0 0 0 0,0 0-1 0 0,-1 0 1 0 0,1 0 0 0 0,0 0 0 0 0,0 0 0 0 0,-1 0 0 0 0,1 0-1 0 0,0 0 1 0 0,0 0 0 0 0,0 0 0 0 0,-1 0 0 0 0,1 0-1 0 0,0 0 1 0 0,0 0 0 0 0,-1 0 0 0 0,1 0 0 0 0,-1 1 898 0 0,0-1-898 0 0,-12 11 6131 0 0,6-2-5146 0 0,-6 10 1628 0 0,2 0 1 0 0,-17 38-1 0 0,3-6 1426 0 0,24-50-3896 0 0,1-1-290 0 0,0 0 0 0 0,0 1 0 0 0,0-1-1 0 0,0 0 1 0 0,0 0 0 0 0,0 0 0 0 0,0 1 0 0 0,0-1 0 0 0,0 0-1 0 0,0 0 1 0 0,0 0 0 0 0,0 0 0 0 0,0 1 0 0 0,0-1-1 0 0,0 0 1 0 0,0 0 0 0 0,0 0 0 0 0,-1 0 0 0 0,1 0-1 0 0,0 1 1 0 0,0-1 0 0 0,0 0 0 0 0,0 0 0 0 0,0 0 0 0 0,0 0-1 0 0,-1 0 1 0 0,1 0 0 0 0,0 0 0 0 0,0 1 0 0 0,0-1-1 0 0,0 0 1 0 0,-1 0 0 0 0,1 0 0 0 0,0 0 0 0 0,0 0-1 0 0,0 0 1 0 0,0 0 0 0 0,-1 0 0 0 0,1 0 0 0 0,0 0 0 0 0,0 0-1 0 0,0 0 1 0 0,-1 0 0 0 0,1 0 0 0 0,0 0 0 0 0,0 0-1 0 0,0 0 1 0 0,-1-1 0 0 0,0 1-32 0 0,0-1 0 0 0,1 0 0 0 0,-1 0 0 0 0,0 0 0 0 0,0 0-1 0 0,0 0 1 0 0,1 0 0 0 0,-1 0 0 0 0,0 0 0 0 0,1-1 0 0 0,-1 1 0 0 0,1 0 0 0 0,0 0 0 0 0,-1 0 0 0 0,1-1 0 0 0,0 1-1 0 0,0 0 1 0 0,-1-1 0 0 0,1 1 0 0 0,0 0 0 0 0,0 0 0 0 0,1-1 0 0 0,-1-1 0 0 0,1-2-3 0 0,-1-30 2 0 0,2 0 0 0 0,1 0 0 0 0,17-68 0 0 0,-6 29 0 0 0,-9 54 0 0 0,-5 20 0 0 0,0 0 0 0 0,0 0 0 0 0,0-1 0 0 0,0 1 0 0 0,1 0 0 0 0,-1 0 0 0 0,0 0 0 0 0,0 0 0 0 0,0 0 0 0 0,0 0 0 0 0,0 0 0 0 0,0 0 0 0 0,0-1 0 0 0,0 1 0 0 0,0 0 0 0 0,0 0 0 0 0,0 0 0 0 0,0 0 0 0 0,0 0 0 0 0,0 0 0 0 0,0 0 0 0 0,0 0 0 0 0,1 0 0 0 0,-1 0 0 0 0,0 0 0 0 0,0-1 0 0 0,0 1 0 0 0,0 0 0 0 0,0 0 0 0 0,0 0 0 0 0,0 0 0 0 0,1 0 0 0 0,-1 0 0 0 0,0 0 0 0 0,0 0 0 0 0,0 0 0 0 0,0 0 0 0 0,0 0 0 0 0,0 0 0 0 0,0 0 0 0 0,1 0 0 0 0,-1 0 0 0 0,0 0 0 0 0,0 0 0 0 0,0 0 0 0 0,0 0 0 0 0,0 0 0 0 0,0 1 0 0 0,0-1 0 0 0,0 0 0 0 0,1 0 0 0 0,3 5 0 0 0,1 0 0 0 0,-1 0 0 0 0,1 0 0 0 0,-2 1 0 0 0,1 0 0 0 0,-1 0 0 0 0,1 0 0 0 0,-2 0 0 0 0,5 12 0 0 0,8 16 0 0 0,1-5 1 0 0,1-1 0 0 0,1 0 0 0 0,31 35 1 0 0,-41-53-4 0 0,1-1 0 0 0,1 0 0 0 0,-1-1 0 0 0,1 0 1 0 0,1-1-1 0 0,-1 0 0 0 0,1 0 0 0 0,1-1 1 0 0,-1-1-1 0 0,1 1 0 0 0,0-2 0 0 0,13 4 0 0 0,-1-7-549 0 0,-24-1 522 0 0,1 0 0 0 0,0 0 1 0 0,0-1-1 0 0,0 1 0 0 0,-1 0 0 0 0,1 0 0 0 0,0-1 0 0 0,-1 1 1 0 0,1-1-1 0 0,0 1 0 0 0,0 0 0 0 0,-1-1 0 0 0,1 1 1 0 0,-1-1-1 0 0,1 1 0 0 0,-1-1 0 0 0,1 0 0 0 0,-1 1 0 0 0,1-1 1 0 0,-1 0-1 0 0,1 1 0 0 0,-1-1 0 0 0,1 0 0 0 0,-1 1 0 0 0,1-3 1 0 0,-1 2-13 0 0,-2-1 24 0 0,-2-2 22 0 0,0 0 0 0 0,0 1 0 0 0,0-1 0 0 0,0 1 1 0 0,-1 0-1 0 0,1 0 0 0 0,-1 0 0 0 0,0 1 0 0 0,0 0 0 0 0,0 0 1 0 0,-9-3-1 0 0,-65-13 109 0 0,65 16-95 0 0,-30-7-298 0 0,1 3-1 0 0,-1 2 1 0 0,0 1 0 0 0,-57 5 0 0 0,95 0-201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51 268 0 0,'-9'-6'1065'0'0,"0"1"-1"0"0,0 0 1 0 0,-1 1-1 0 0,0-1 1 0 0,0 2-1 0 0,0-1 1 0 0,0 2-1 0 0,0-1 1 0 0,-1 1-1 0 0,1 1 1 0 0,-21-1-1 0 0,21 2-299 0 0,1 0-1 0 0,0 1 1 0 0,-1 0-1 0 0,1 0 1 0 0,0 1-1 0 0,0 0 1 0 0,0 0-1 0 0,0 1 1 0 0,0 1-1 0 0,1 0 1 0 0,-1 0-1 0 0,1 0 1 0 0,-14 10 0 0 0,20-12-580 0 0,1-1 1 0 0,-1 0 0 0 0,0 1 0 0 0,1-1 0 0 0,-1 1 0 0 0,1 0 0 0 0,-1 0 0 0 0,1-1 0 0 0,0 1 0 0 0,0 0 0 0 0,0 0 0 0 0,0 0 0 0 0,0 0 0 0 0,0 0 0 0 0,1 0 0 0 0,-1 0 0 0 0,1 0 0 0 0,-1 1 0 0 0,1-1 0 0 0,0 0 0 0 0,0 0 0 0 0,0 0 0 0 0,0 0 0 0 0,0 1 0 0 0,0-1 0 0 0,1 4 0 0 0,1-3 14 0 0,-1 0 0 0 0,1 1 0 0 0,0-1 0 0 0,0 0-1 0 0,0-1 1 0 0,0 1 0 0 0,1 0 0 0 0,-1 0 0 0 0,1-1 0 0 0,0 0 0 0 0,-1 1 0 0 0,1-1-1 0 0,0 0 1 0 0,0 0 0 0 0,1-1 0 0 0,4 3 0 0 0,6 2-71 0 0,0 0-1 0 0,1-2 1 0 0,29 7-1 0 0,-35-10-118 0 0,0 1 0 0 0,0-2 0 0 0,0 1-1 0 0,0-1 1 0 0,0-1 0 0 0,0 1 0 0 0,0-2-1 0 0,12-2 1 0 0,-20 4-39 0 0,0 0 1 0 0,1-1-1 0 0,-1 1 0 0 0,0 0 1 0 0,1-1-1 0 0,-1 1 0 0 0,0-1 1 0 0,1 0-1 0 0,-1 1 0 0 0,0-1 0 0 0,0 0 1 0 0,0 0-1 0 0,1 0 0 0 0,-1 1 1 0 0,0-1-1 0 0,0 0 0 0 0,0-1 1 0 0,-1 1-1 0 0,1 0 0 0 0,0 0 1 0 0,0 0-1 0 0,-1 0 0 0 0,1-1 1 0 0,0 1-1 0 0,-1 0 0 0 0,1-1 0 0 0,-1 1 1 0 0,0 0-1 0 0,1-1 0 0 0,-1 1 1 0 0,0-1-1 0 0,0 1 0 0 0,0 0 1 0 0,0-1-1 0 0,0 1 0 0 0,0-1 1 0 0,0 1-1 0 0,-1 0 0 0 0,1-1 1 0 0,0 1-1 0 0,-1 0 0 0 0,1-1 0 0 0,-1 1 1 0 0,0 0-1 0 0,1-1 0 0 0,-1 1 1 0 0,0 0-1 0 0,0 0 0 0 0,0-1 1 0 0,-5-6-245 0 0,0 0 0 0 0,-1 0 0 0 0,1 1 0 0 0,-1-1 0 0 0,-14-10 0 0 0,-41-21-1214 0 0,26 17-1367 0 0,33 19 783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7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10 940 0 0,'11'-1'11790'0'0,"5"0"-4441"0"0,11 0-2873 0 0,19 0-3154 0 0,7 1-1315 0 0,-23-1 2812 0 0,-9-1-2185 0 0,13 0-1118 0 0,-14 4-10335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8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39 132 0 0,'-1'-2'400'0'0,"0"0"0"0"0,0 0 0 0 0,0 0 0 0 0,-1-1 0 0 0,1 1 0 0 0,0 0 1 0 0,-1 1-1 0 0,0-1 0 0 0,1 0 0 0 0,-1 0 0 0 0,0 1 0 0 0,0-1 0 0 0,0 1 0 0 0,0-1 0 0 0,0 1 0 0 0,-4-2 0 0 0,2 2 186 0 0,0-1 0 0 0,-1 1-1 0 0,1 0 1 0 0,-1 1 0 0 0,1-1-1 0 0,-1 0 1 0 0,1 1 0 0 0,-7 1 0 0 0,-2 0 517 0 0,0 1 1 0 0,0 0 0 0 0,1 1 0 0 0,0 1-1 0 0,-17 7 1 0 0,20-7-513 0 0,0 0-1 0 0,0 1 0 0 0,1 0 1 0 0,0 1-1 0 0,0 0 1 0 0,-12 12-1 0 0,16-15-366 0 0,1 1-1 0 0,0-1 1 0 0,0 0-1 0 0,1 1 1 0 0,-1 0 0 0 0,1 0-1 0 0,0 0 1 0 0,0 0-1 0 0,0 0 1 0 0,0 0-1 0 0,1 0 1 0 0,-1 0 0 0 0,1 1-1 0 0,0-1 1 0 0,0 1-1 0 0,1-1 1 0 0,-1 5-1 0 0,2-6-140 0 0,0 0 0 0 0,0 0 0 0 0,0 0 0 0 0,0 0 0 0 0,0-1 0 0 0,1 1 0 0 0,-1 0 0 0 0,1-1 0 0 0,0 1 0 0 0,0-1 0 0 0,0 0-1 0 0,0 1 1 0 0,0-1 0 0 0,0 0 0 0 0,0 0 0 0 0,1 0 0 0 0,-1-1 0 0 0,1 1 0 0 0,0-1 0 0 0,-1 1 0 0 0,1-1 0 0 0,3 1 0 0 0,9 5 175 0 0,1-2 1 0 0,25 7 0 0 0,-40-12-246 0 0,17 4 169 0 0,1 0 0 0 0,-1-2 0 0 0,1 0-1 0 0,0-1 1 0 0,0-1 0 0 0,-1-1-1 0 0,25-3 1 0 0,-14-2 22 0 0,-1-1-1 0 0,0-1 1 0 0,0-1 0 0 0,26-14 0 0 0,-49 21-232 0 0,4-3 96 0 0,0 1-1 0 0,1 1 1 0 0,0-1 0 0 0,14-2-1 0 0,-20 6-145 0 0,-1 0 1 0 0,1 0-1 0 0,-1 0 0 0 0,1 0 0 0 0,-1 0 1 0 0,1 1-1 0 0,-1-1 0 0 0,1 1 1 0 0,-1 0-1 0 0,1 0 0 0 0,-1 0 0 0 0,0 1 1 0 0,0-1-1 0 0,0 1 0 0 0,0 0 0 0 0,0-1 1 0 0,3 4-1 0 0,20 14-3655 0 0,-8-8-3976 0 0,-9-7 4347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8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66 189 420 0 0,'-17'-31'1113'0'0,"8"16"502"0"0,1-1 0 0 0,1 1 0 0 0,0-1-1 0 0,1-1 1 0 0,-4-19 0 0 0,9 35-1397 0 0,1-1 0 0 0,0 1 0 0 0,-1 0 0 0 0,1-1 0 0 0,0 1 0 0 0,0-1 0 0 0,0 1 0 0 0,0 0 0 0 0,1-1 0 0 0,-1 1 0 0 0,0-1 0 0 0,1 1 0 0 0,-1 0-1 0 0,0-1 1 0 0,1 1 0 0 0,0 0 0 0 0,-1 0 0 0 0,1 0 0 0 0,0-1 0 0 0,0 1 0 0 0,-1 0 0 0 0,1 0 0 0 0,1-1 0 0 0,0 0-30 0 0,1 1 0 0 0,-1 0 0 0 0,0 0 0 0 0,0 0 0 0 0,0 0 0 0 0,1 0 0 0 0,-1 0 0 0 0,0 1 0 0 0,1-1-1 0 0,-1 1 1 0 0,1 0 0 0 0,2-1 0 0 0,9 2-103 0 0,-1-1-1 0 0,1 2 1 0 0,23 5-1 0 0,-30-6-199 0 0,48 12-3290 0 0,59 23 1 0 0,-70-21 1295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9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357 238 592 0 0,'-30'-4'2537'0'0,"17"1"-803"0"0,-1 1 0 0 0,1 1 0 0 0,0 0 0 0 0,0 0 0 0 0,-1 2 1 0 0,1-1-1 0 0,0 2 0 0 0,0 0 0 0 0,-16 4 0 0 0,14-1-729 0 0,0 2 0 0 0,1-1 0 0 0,0 2 0 0 0,0 0 0 0 0,-14 11 0 0 0,23-16-712 0 0,1 0 0 0 0,0 1 0 0 0,0-1 0 0 0,0 1 0 0 0,0 0 0 0 0,1 0 0 0 0,-1 0-1 0 0,1 1 1 0 0,0-1 0 0 0,1 1 0 0 0,-1 0 0 0 0,1 0 0 0 0,0 0 0 0 0,0 0 0 0 0,0 0 0 0 0,1 0 0 0 0,-1 0 0 0 0,0 11 0 0 0,2-14-274 0 0,1 0 1 0 0,-1 0 0 0 0,1 1 0 0 0,-1-1 0 0 0,1 0 0 0 0,0 0 0 0 0,0 0 0 0 0,0 0 0 0 0,0 0-1 0 0,0 0 1 0 0,1 0 0 0 0,-1 0 0 0 0,0 0 0 0 0,1-1 0 0 0,-1 1 0 0 0,1 0 0 0 0,0-1-1 0 0,0 1 1 0 0,-1-1 0 0 0,1 0 0 0 0,0 0 0 0 0,0 0 0 0 0,0 0 0 0 0,0 0 0 0 0,1 0-1 0 0,3 1 1 0 0,2 1 8 0 0,0-1-1 0 0,1 0 1 0 0,-1-1-1 0 0,1 1 1 0 0,15-1-1 0 0,-16-1-334 0 0,1 0-1 0 0,0-1 1 0 0,0 0-1 0 0,0 0 1 0 0,-1-1 0 0 0,1-1-1 0 0,-1 1 1 0 0,1-1 0 0 0,11-7-1 0 0,-16 8 158 0 0,0 0 0 0 0,-1 0 0 0 0,0-1 0 0 0,1 1 0 0 0,-1-1 1 0 0,0 0-1 0 0,-1 0 0 0 0,1 0 0 0 0,0 0 0 0 0,-1-1 0 0 0,0 1 0 0 0,0-1 0 0 0,0 1 0 0 0,0-1 0 0 0,0 0 0 0 0,-1 0 0 0 0,1 0 0 0 0,-1 0 0 0 0,0 0 0 0 0,-1 0 0 0 0,1 0 0 0 0,0-7 0 0 0,-2-1 14 0 0,0 1-1 0 0,-1-1 1 0 0,0 1-1 0 0,0-1 0 0 0,-1 1 1 0 0,-1 0-1 0 0,0 0 1 0 0,0 0-1 0 0,-1 0 0 0 0,-1 1 1 0 0,0 0-1 0 0,0 0 1 0 0,-1 1-1 0 0,0-1 0 0 0,-13-12 1 0 0,-4-2 499 0 0,0 1-1 0 0,-2 2 1 0 0,0 0 0 0 0,-36-20-1 0 0,27 21 561 0 0,34 19-824 0 0,9 2-2064 0 0,53 8-172 0 0,18 2-4786 0 0,-45-7 4203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2:5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1052 0 0,'4'1'557'0'0,"-1"0"1"0"0,1 0-1 0 0,-1 0 1 0 0,1 1-1 0 0,-1-1 0 0 0,1 1 1 0 0,-1 0-1 0 0,0 0 0 0 0,0 0 1 0 0,5 5-1 0 0,-6-5-30 0 0,-1 0-1 0 0,1 0 0 0 0,-1 1 1 0 0,0-1-1 0 0,0 0 1 0 0,0 1-1 0 0,0-1 1 0 0,0 1-1 0 0,0-1 1 0 0,-1 1-1 0 0,1-1 1 0 0,-1 1-1 0 0,0 0 0 0 0,0-1 1 0 0,0 1-1 0 0,0 3 1 0 0,-1 11 899 0 0,-1 0-1 0 0,0 0 1 0 0,-2-1 0 0 0,0 1 0 0 0,0-1 0 0 0,-2 0-1 0 0,0 0 1 0 0,-1 0 0 0 0,-10 16 0 0 0,16-29-1150 0 0,-9 8 1493 0 0,3-10-1491 0 0,-2-9-225 0 0,8-3-53 0 0,2 11 0 0 0,-1 0 0 0 0,0-1 0 0 0,0 1 0 0 0,0 0 0 0 0,0 0 0 0 0,1-1 0 0 0,-1 1 0 0 0,0 0 0 0 0,0 0 0 0 0,0 0 0 0 0,1-1 0 0 0,-1 1 0 0 0,0 0 0 0 0,0 0 0 0 0,1 0 0 0 0,-1 0 0 0 0,0-1 0 0 0,1 1 0 0 0,-1 0 0 0 0,0 0 0 0 0,0 0 0 0 0,1 0 0 0 0,-1 0 0 0 0,0 0 0 0 0,1 0 0 0 0,-1 0 0 0 0,0 0 0 0 0,1 0 0 0 0,4 2 0 0 0,0-1 0 0 0,0 1 0 0 0,-1 0 0 0 0,1 1 0 0 0,-1-1 0 0 0,1 1 0 0 0,-1 0 0 0 0,0 0 0 0 0,6 6 0 0 0,3 2 0 0 0,33 22 0 0 0,1-1 0 0 0,72 35 0 0 0,-98-57 0 0 0,0-1 0 0 0,1-1 0 0 0,0-1 0 0 0,0 0 0 0 0,0-2 0 0 0,1-1 0 0 0,0 0 0 0 0,42-1 0 0 0,-60-3 0 0 0,1 0 0 0 0,-1 0 0 0 0,1-1 0 0 0,-1 0 0 0 0,1 0 0 0 0,-1-1 0 0 0,0 1 0 0 0,0-1 0 0 0,1 0 0 0 0,-1-1 0 0 0,8-4 0 0 0,-10 4 0 0 0,0 0 0 0 0,0 0 0 0 0,0 0 0 0 0,0 0 0 0 0,0-1 0 0 0,0 1 0 0 0,-1-1 0 0 0,0 1 0 0 0,0-1 0 0 0,0 0 0 0 0,0 0 0 0 0,-1 0 0 0 0,1 0 0 0 0,-1 0 0 0 0,1-7 0 0 0,1-8 0 0 0,-2 0 0 0 0,0 1 0 0 0,-1-1 0 0 0,0 0 0 0 0,-2 0 0 0 0,0 1 0 0 0,-2-1 0 0 0,0 1 0 0 0,-1-1 0 0 0,0 1 0 0 0,-2 1 0 0 0,0-1 0 0 0,-1 1 0 0 0,-14-24 0 0 0,19 38-171 0 0,-19-27-5865 0 0,21 28 5590 0 0,0 1 0 0 0,-1-1 0 0 0,1 1 0 0 0,-1 0 0 0 0,1-1 0 0 0,-1 1 0 0 0,0 0 0 0 0,1 0 1 0 0,-1 0-1 0 0,0 0 0 0 0,0 0 0 0 0,0 0 0 0 0,1 1 0 0 0,-5-2 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12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621 156 436 0 0,'4'-5'546'0'0,"0"0"0"0"0,0 1 0 0 0,-1-1 0 0 0,1 0 0 0 0,-1-1 0 0 0,0 1 0 0 0,-1 0-1 0 0,1-1 1 0 0,-1 0 0 0 0,2-9 0 0 0,-3 12-313 0 0,-1 1 0 0 0,0 0 0 0 0,0-1 0 0 0,0 1 0 0 0,0-1 0 0 0,0 1 0 0 0,-1-1 0 0 0,1 1 0 0 0,-1-1 0 0 0,0 1 0 0 0,1 0 0 0 0,-1-1 0 0 0,0 1 0 0 0,0 0 0 0 0,-1 0 0 0 0,1 0 0 0 0,0 0 0 0 0,-1 0 0 0 0,1 0 0 0 0,-1 0 0 0 0,0 0 0 0 0,1 0 0 0 0,-1 1 0 0 0,0-1 0 0 0,0 1 0 0 0,0-1 0 0 0,-1 1 0 0 0,-3-2 0 0 0,-4-2 139 0 0,-1 1 1 0 0,0 0-1 0 0,0 1 1 0 0,0 0-1 0 0,0 0 0 0 0,0 1 1 0 0,-1 1-1 0 0,1 0 1 0 0,-1 0-1 0 0,-14 2 1 0 0,-10 2 577 0 0,-67 14 1 0 0,72-9-550 0 0,0 0 0 0 0,0 2 1 0 0,-55 27-1 0 0,66-28-12 0 0,0 2 0 0 0,-36 25-1 0 0,49-31-273 0 0,1 0 0 0 0,-1 1-1 0 0,1 0 1 0 0,0 0-1 0 0,0 1 1 0 0,1 0 0 0 0,-1 0-1 0 0,2 0 1 0 0,-1 0 0 0 0,-4 11-1 0 0,8-15-67 0 0,0 0 1 0 0,0 0-1 0 0,1 1 0 0 0,-1-1 0 0 0,1 0 0 0 0,-1 0 0 0 0,1 0 1 0 0,0 0-1 0 0,1 1 0 0 0,-1-1 0 0 0,0 0 0 0 0,1 0 1 0 0,0 0-1 0 0,0 0 0 0 0,0 0 0 0 0,0 0 0 0 0,0 0 1 0 0,0 0-1 0 0,1 0 0 0 0,-1 0 0 0 0,1-1 0 0 0,0 1 1 0 0,0-1-1 0 0,5 5 0 0 0,2 2 52 0 0,1 0 0 0 0,0-1 0 0 0,0 0 0 0 0,1-1 0 0 0,15 8 0 0 0,248 107 1057 0 0,-62-32-21 0 0,-186-77-888 0 0,-1 1 1 0 0,47 32 0 0 0,-64-39-178 0 0,0-1 1 0 0,-1 1-1 0 0,0 0 0 0 0,0 0 1 0 0,0 1-1 0 0,-1 0 1 0 0,0 0-1 0 0,0 1 0 0 0,-1-1 1 0 0,-1 1-1 0 0,8 19 1 0 0,-11-24-20 0 0,0 1-1 0 0,0-1 1 0 0,-1 1 0 0 0,0-1 0 0 0,1 1 0 0 0,-2 0 0 0 0,1-1 0 0 0,-1 1 0 0 0,1-1 0 0 0,-1 1 0 0 0,0-1 0 0 0,-1 1 0 0 0,1-1-1 0 0,-1 0 1 0 0,0 0 0 0 0,0 0 0 0 0,0 0 0 0 0,-1 0 0 0 0,1 0 0 0 0,-1 0 0 0 0,0-1 0 0 0,0 1 0 0 0,0-1 0 0 0,-8 6 0 0 0,0 0 73 0 0,0-1 1 0 0,-1 1-1 0 0,0-2 0 0 0,-1 0 1 0 0,1 0-1 0 0,-24 7 1 0 0,9-5 6 0 0,-1-2 0 0 0,1-1 0 0 0,-1-2 0 0 0,0 0 0 0 0,0-2 0 0 0,-1-1 0 0 0,1-1 0 0 0,0-2 0 0 0,0 0 0 0 0,0-2 0 0 0,0-1 0 0 0,-49-16 0 0 0,64 16-118 0 0,0 0 0 0 0,1-1 1 0 0,-16-9-1 0 0,25 13-20 0 0,1 1 1 0 0,-1-1-1 0 0,1 1 0 0 0,-1-1 1 0 0,1 0-1 0 0,0 0 0 0 0,0 0 0 0 0,0 0 1 0 0,0-1-1 0 0,0 1 0 0 0,0-1 1 0 0,1 1-1 0 0,-1-1 0 0 0,1 1 1 0 0,-1-1-1 0 0,1 0 0 0 0,0 1 0 0 0,0-1 1 0 0,0 0-1 0 0,1 0 0 0 0,-1 0 1 0 0,1-3-1 0 0,0 3-65 0 0,1 1-1 0 0,0-1 1 0 0,0 1-1 0 0,0 0 1 0 0,0 0-1 0 0,0-1 1 0 0,0 1-1 0 0,0 0 1 0 0,1 0 0 0 0,0 0-1 0 0,-1 0 1 0 0,1 0-1 0 0,0 1 1 0 0,0-1-1 0 0,-1 0 1 0 0,2 1 0 0 0,-1 0-1 0 0,0-1 1 0 0,0 1-1 0 0,0 0 1 0 0,0 0-1 0 0,1 0 1 0 0,3-1-1 0 0,7-2-530 0 0,1-1 0 0 0,23-2 0 0 0,-33 6 503 0 0,18-2-1541 0 0,-1 2 0 0 0,0 0 1 0 0,1 2-1 0 0,36 4 0 0 0,-25-1-1664 0 0,8-1 308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1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0 664 0 0,'0'0'10036'0'0,"1"3"-8510"0"0,9 43 2966 0 0,-6-26-2863 0 0,0 0-1 0 0,1-1 1 0 0,2 1-1 0 0,9 21 1 0 0,-13-36-1630 0 0,0 0 1 0 0,0 0-1 0 0,0 0 1 0 0,1-1-1 0 0,-1 1 1 0 0,1-1-1 0 0,0 0 1 0 0,5 4-1 0 0,-5-5-384 0 0,0-1 0 0 0,0 0-1 0 0,0 0 1 0 0,0 0 0 0 0,0 0 0 0 0,0 0-1 0 0,0-1 1 0 0,0 0 0 0 0,1 0 0 0 0,-1 0-1 0 0,9 0 1 0 0,-2-1-2989 0 0,0-2 484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13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187 269 8129 0 0,'-39'-7'6816'0'0,"30"6"-5046"0"0,-1-1-1 0 0,0 0 0 0 0,1 0 0 0 0,-1-1 1 0 0,-13-6-1 0 0,22 9-1672 0 0,1-1 0 0 0,-1 1-1 0 0,1 0 1 0 0,0 0 0 0 0,-1-1 0 0 0,1 1 0 0 0,0 0-1 0 0,0-1 1 0 0,-1 1 0 0 0,1 0 0 0 0,0-1 0 0 0,0 1 0 0 0,-1 0-1 0 0,1-1 1 0 0,0 1 0 0 0,0 0 0 0 0,0-1 0 0 0,0 1-1 0 0,-1-1 1 0 0,1 1 0 0 0,0-1 0 0 0,0 1 0 0 0,0 0-1 0 0,0-1 1 0 0,0 1 0 0 0,0-1 0 0 0,0 1 0 0 0,0-1-1 0 0,8-15 1217 0 0,20-15-576 0 0,-21 23-270 0 0,-2 2-284 0 0,0 0 0 0 0,0 0 0 0 0,0 0-1 0 0,-1 0 1 0 0,0-1 0 0 0,-1 0-1 0 0,1 0 1 0 0,-1 0 0 0 0,3-13-1 0 0,-5 17-186 0 0,-1 0-1 0 0,0 0 0 0 0,1 0 0 0 0,-1 0 0 0 0,0 0 0 0 0,-1 0 0 0 0,1 0 0 0 0,-1 0 0 0 0,1 0 0 0 0,-1 0 0 0 0,0 0 0 0 0,0 0 1 0 0,0 0-1 0 0,0 0 0 0 0,-1 0 0 0 0,1 1 0 0 0,-1-1 0 0 0,0 1 0 0 0,0-1 0 0 0,0 1 0 0 0,0-1 0 0 0,0 1 0 0 0,0 0 0 0 0,0 0 0 0 0,-1 0 1 0 0,-5-3-1 0 0,2 2-154 0 0,0-1 1 0 0,0 1-1 0 0,0 1 1 0 0,-1-1-1 0 0,0 1 1 0 0,1 1 0 0 0,-1-1-1 0 0,-10 0 1 0 0,14 1-140 0 0,0 1 1 0 0,0 0 0 0 0,0 0-1 0 0,0 0 1 0 0,0 1 0 0 0,0-1-1 0 0,0 1 1 0 0,0 0 0 0 0,0-1-1 0 0,-2 3 1 0 0,3-3-154 0 0,1 1 0 0 0,0 0 0 0 0,0 0 0 0 0,-1 0 0 0 0,1-1 0 0 0,0 1 0 0 0,0 0 0 0 0,0 1 0 0 0,0-1 0 0 0,1 0 0 0 0,-1 0 0 0 0,0 0 0 0 0,0 0 0 0 0,1 1 0 0 0,-1-1-1 0 0,0 0 1 0 0,1 1 0 0 0,-1-1 0 0 0,1 0 0 0 0,0 1 0 0 0,-1 1 0 0 0,1 6-2628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1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498 348 780 0 0,'-26'36'2962'0'0,"2"0"-1"0"0,-26 54 1 0 0,-29 83 4619 0 0,54-115-5228 0 0,4-1-7 0 0,16-39-518 0 0,-2 0-1 0 0,-13 25 4843 0 0,21-53-6524 0 0,0 0-1 0 0,4-18 1 0 0,1-10-86 0 0,2-446-60 0 0,-12 263 0 0 0,3 198 0 0 0,0 12 0 0 0,1 1 0 0 0,0-1 0 0 0,2-11 0 0 0,-2 21 0 0 0,0 1 0 0 0,0 0 0 0 0,0 0 0 0 0,0-1 0 0 0,0 1 0 0 0,0 0 0 0 0,0-1 0 0 0,0 1 0 0 0,0 0 0 0 0,0-1 0 0 0,0 1 0 0 0,0 0 0 0 0,1 0 0 0 0,-1-1 0 0 0,0 1 0 0 0,0 0 0 0 0,0-1 0 0 0,0 1 0 0 0,0 0 0 0 0,1 0 0 0 0,-1-1 0 0 0,0 1 0 0 0,0 0 0 0 0,1 0 0 0 0,-1 0 0 0 0,0-1 0 0 0,0 1 0 0 0,1 0 0 0 0,-1 0 0 0 0,0 0 0 0 0,0 0 0 0 0,1-1 0 0 0,-1 1 0 0 0,0 0 0 0 0,0 0 0 0 0,1 0 0 0 0,-1 0 0 0 0,0 0 0 0 0,1 0 0 0 0,11 8 0 0 0,8 18 0 0 0,15 33 0 0 0,31 72 0 0 0,-4-4 0 0 0,-31-70 0 0 0,2-1 0 0 0,2-2 0 0 0,3-1 0 0 0,2-2 0 0 0,65 63 0 0 0,-90-99 0 0 0,-8-7 0 0 0,0-1 0 0 0,0 0 0 0 0,1 0 0 0 0,0-1 0 0 0,0 0 0 0 0,1 0 0 0 0,0-1 0 0 0,11 5 0 0 0,-19-9-10 0 0,0-1 0 0 0,-1 1 0 0 0,1-1 0 0 0,0 0 1 0 0,0 0-1 0 0,0 0 0 0 0,-1 1 0 0 0,1-1 0 0 0,0 0 0 0 0,0 0 0 0 0,0 0 0 0 0,0 0 0 0 0,-1 0 0 0 0,1-1 1 0 0,0 1-1 0 0,0 0 0 0 0,0 0 0 0 0,0 0 0 0 0,-1-1 0 0 0,1 1 0 0 0,0 0 0 0 0,0-1 0 0 0,-1 1 1 0 0,1-1-1 0 0,0 1 0 0 0,-1-1 0 0 0,1 1 0 0 0,0-1 0 0 0,-1 1 0 0 0,1-1 0 0 0,-1 0 0 0 0,1 1 0 0 0,-1-1 1 0 0,1 0-1 0 0,-1 0 0 0 0,0 1 0 0 0,1-1 0 0 0,-1 0 0 0 0,0 0 0 0 0,1 1 0 0 0,-1-1 0 0 0,0 0 1 0 0,0 0-1 0 0,0 0 0 0 0,0 0 0 0 0,0 1 0 0 0,0-2 0 0 0,0-3-87 0 0,0-1 0 0 0,0 1 0 0 0,0 0 0 0 0,-1 0 0 0 0,-1-6 0 0 0,-1 1 39 0 0,0 1 1 0 0,0-1-1 0 0,-1 1 0 0 0,0 0 0 0 0,0 0 0 0 0,-1 0 0 0 0,0 1 1 0 0,-1-1-1 0 0,0 1 0 0 0,-13-14 0 0 0,10 14 56 0 0,-1 0-1 0 0,1 1 1 0 0,-1 0 0 0 0,0 1-1 0 0,-1 0 1 0 0,0 0-1 0 0,0 1 1 0 0,0 1 0 0 0,-16-5-1 0 0,-11-1 93 0 0,-1 1 0 0 0,0 3 0 0 0,0 1-1 0 0,0 2 1 0 0,-1 1 0 0 0,-55 6 0 0 0,72-2-45 0 0,-135 18 371 0 0,138-17-353 0 0,1 2 0 0 0,0 0 0 0 0,0 1 0 0 0,0 1-1 0 0,0 1 1 0 0,-20 12 0 0 0,38-20-85 0 0,-1 2 0 0 0,0-1 0 0 0,1 0 0 0 0,-1 0 0 0 0,1 0 0 0 0,0 1 0 0 0,-1-1 0 0 0,1 1 0 0 0,0-1 0 0 0,0 1 0 0 0,-2 2 0 0 0,3-3-37 0 0,-1-1-1 0 0,1 1 1 0 0,0 0 0 0 0,0 0 0 0 0,0 0 0 0 0,0-1-1 0 0,-1 1 1 0 0,1 0 0 0 0,0 0 0 0 0,0 0-1 0 0,1-1 1 0 0,-1 1 0 0 0,0 0 0 0 0,0 0 0 0 0,0 0-1 0 0,0-1 1 0 0,1 1 0 0 0,-1 0 0 0 0,1 1-1 0 0,1 1-202 0 0,1 0 0 0 0,-1 0 0 0 0,1-1 0 0 0,0 1 0 0 0,0-1 0 0 0,0 0-1 0 0,0 0 1 0 0,0 0 0 0 0,0 0 0 0 0,6 3 0 0 0,3 0-1137 0 0,1 0 0 0 0,0-1 1 0 0,-1 0-1 0 0,1-1 0 0 0,1 0 0 0 0,21 1 0 0 0,15-2-1764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14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1128 0 0,'7'-6'10194'0'0,"-3"12"-9282"0"0,1 0-1 0 0,-2 0 1 0 0,1 1-1 0 0,0 0 1 0 0,-1 0 0 0 0,-1 0-1 0 0,5 14 1 0 0,9 57 2052 0 0,-15-70-2568 0 0,42 294 6206 0 0,-10-59-2412 0 0,-26-190-4879 0 0,-2-68-1095 0 0,-2 9 1267 0 0,15-48-9742 0 0,-13 33 6914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13 772 0 0,'-24'-12'17927'0'0,"23"28"-14633"0"0,3 12-699 0 0,2 1 0 0 0,10 34 1 0 0,-10-49-1922 0 0,-2-4-475 0 0,1-1-1 0 0,0 0 0 0 0,6 12 1 0 0,0-6-3603 0 0,1-3-5223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15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275 174 1008 0 0,'-1'-1'284'0'0,"0"0"1"0"0,0 1-1 0 0,0-1 0 0 0,0 1 0 0 0,-1-1 1 0 0,1 1-1 0 0,0-1 0 0 0,0 1 0 0 0,-1 0 1 0 0,1 0-1 0 0,0-1 0 0 0,0 1 0 0 0,-1 0 1 0 0,1 0-1 0 0,0 0 0 0 0,-1 0 0 0 0,1 1 1 0 0,0-1-1 0 0,0 0 0 0 0,-1 1 0 0 0,1-1 1 0 0,0 0-1 0 0,0 1 0 0 0,0-1 1 0 0,0 1-1 0 0,-1 0 0 0 0,0 1 0 0 0,-3 2 511 0 0,0 0 1 0 0,1 0-1 0 0,-1 1 0 0 0,-5 8 0 0 0,0-1-258 0 0,-99 125 5755 0 0,89-108-4528 0 0,1 0 0 0 0,2 2-1 0 0,-14 34 1 0 0,27-52 1495 0 0,11-21-2456 0 0,11-26-521 0 0,20-90 477 0 0,-14 42-492 0 0,3 0-1 0 0,40-80 1 0 0,-66 160-265 0 0,0-1 1 0 0,0 1 0 0 0,1-1 0 0 0,-1 1 0 0 0,1 0-1 0 0,-1 0 1 0 0,1 0 0 0 0,0 0 0 0 0,0 0 0 0 0,4-3-1 0 0,-5 4-1 0 0,0 1-1 0 0,0 0 0 0 0,0 0 0 0 0,0 0 0 0 0,0 0 1 0 0,0 0-1 0 0,-1 0 0 0 0,1 0 0 0 0,0 0 0 0 0,0 0 1 0 0,0 0-1 0 0,0 0 0 0 0,0 0 0 0 0,0 1 0 0 0,0-1 0 0 0,0 0 1 0 0,0 1-1 0 0,0-1 0 0 0,-1 1 0 0 0,1-1 0 0 0,0 1 1 0 0,0-1-1 0 0,0 1 0 0 0,-1-1 0 0 0,1 1 0 0 0,0 0 1 0 0,-1 0-1 0 0,1-1 0 0 0,-1 1 0 0 0,1 0 0 0 0,-1 0 1 0 0,1 0-1 0 0,0 1 0 0 0,8 13 0 0 0,-1 1 0 0 0,0 0 0 0 0,-2 0 0 0 0,1 1 0 0 0,6 34 0 0 0,5 9 0 0 0,-15-52 1 0 0,9 30-42 0 0,3-1 1 0 0,33 65 0 0 0,-29-78-2455 0 0,5-4-6398 0 0,-14-15 5248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15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0 948 0 0,'-6'10'3766'0'0,"5"-5"-2806"0"0,-1-1 0 0 0,1 1 0 0 0,0 0 1 0 0,0 0-1 0 0,0 8 0 0 0,3 46 2921 0 0,1-37-2734 0 0,26 257 8013 0 0,1 24-2533 0 0,-28-277-5690 0 0,0-9-843 0 0,-2 1-1 0 0,0-1 1 0 0,0 1 0 0 0,-4 17 0 0 0,3-34-481 0 0,2-13-4251 0 0,-1 0 1752 0 0,1 0 1 0 0,5-19-1 0 0,-1 7-375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1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341 191 696 0 0,'-2'-1'344'0'0,"0"-1"0"0"0,0 1 0 0 0,0 0 0 0 0,0-1 0 0 0,0 1 0 0 0,0 0 0 0 0,0 0-1 0 0,0 1 1 0 0,0-1 0 0 0,0 0 0 0 0,0 1 0 0 0,-1-1 0 0 0,1 1 0 0 0,0 0 0 0 0,0 0 0 0 0,-1-1 0 0 0,1 2 0 0 0,0-1 0 0 0,0 0 0 0 0,-1 0-1 0 0,1 1 1 0 0,0-1 0 0 0,0 1 0 0 0,0 0 0 0 0,0-1 0 0 0,0 1 0 0 0,0 0 0 0 0,0 0 0 0 0,0 1 0 0 0,-2 0 0 0 0,-19 14 1418 0 0,1 2 0 0 0,1 0 0 0 0,-24 27 0 0 0,-53 69 3304 0 0,90-104-4578 0 0,-48 62 6922 0 0,58-77-6798 0 0,148-282 173 0 0,-146 277-785 0 0,8-14 0 0 0,0 0 0 0 0,1 1 0 0 0,1 1 0 0 0,2 0 0 0 0,24-29 0 0 0,-38 50 0 0 0,-1 0 0 0 0,0-1 0 0 0,1 1 0 0 0,-1 0 0 0 0,1 0 0 0 0,0 0 0 0 0,-1 0 0 0 0,1 0 0 0 0,0 1 0 0 0,-1-1 0 0 0,1 0 0 0 0,2 0 0 0 0,7 3 0 0 0,-7 0 0 0 0,-1 0 0 0 0,0 0 0 0 0,0 0 0 0 0,0 0 0 0 0,0 1 0 0 0,0 0 0 0 0,0-1 0 0 0,-1 1 0 0 0,1 0 0 0 0,-1 0 0 0 0,0 0 0 0 0,0 1 0 0 0,3 5 0 0 0,22 54 0 0 0,-20-45 0 0 0,98 245 0 0 0,-104-261-466 0 0,0 1-1 0 0,1-1 1 0 0,-1 0 0 0 0,1 0 0 0 0,-1 0-1 0 0,1 0 1 0 0,0 0 0 0 0,0 0 0 0 0,0 0-1 0 0,0 0 1 0 0,0 0 0 0 0,0-1 0 0 0,0 0-1 0 0,1 1 1 0 0,-1-1 0 0 0,0 0 0 0 0,1 0-1 0 0,-1 0 1 0 0,1 0 0 0 0,0 0 0 0 0,-1-1-1 0 0,1 1 1 0 0,0-1 0 0 0,2 0 0 0 0,9-1-3151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16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18 832 0 0,'3'-18'5924'0'0,"3"29"1238"0"0,2 15-1326 0 0,-5-13-6190 0 0,23 115 5521 0 0,3 65-1745 0 0,-22-147-2752 0 0,44 220 2615 0 0,-26-146-2462 0 0,-10-34-1166 0 0,-15-93-868 0 0,0 1 0 0 0,0 0 0 0 0,1 0 0 0 0,0-1 0 0 0,0 1 0 0 0,1 0 0 0 0,3-10 0 0 0,0-3-1983 0 0,4-13-155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16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407 89 336 0 0,'-1'-2'596'0'0,"0"-1"1"0"0,0 1-1 0 0,0-1 0 0 0,0 1 1 0 0,-1-1-1 0 0,1 1 0 0 0,-1 0 1 0 0,0 0-1 0 0,1 0 0 0 0,-1 0 1 0 0,-4-3-1 0 0,4 4-273 0 0,0 1 1 0 0,1 0-1 0 0,-1-1 0 0 0,0 1 1 0 0,1 0-1 0 0,-1 0 0 0 0,0 0 1 0 0,1 0-1 0 0,-1 1 0 0 0,0-1 1 0 0,1 0-1 0 0,-1 1 0 0 0,1-1 1 0 0,-1 1-1 0 0,1-1 0 0 0,-1 1 1 0 0,1 0-1 0 0,-1 0 0 0 0,1 0 1 0 0,-1 0-1 0 0,-1 1 0 0 0,-24 16 1818 0 0,2 1-1 0 0,-47 43 1 0 0,-37 54 1321 0 0,80-83-2453 0 0,3-4 1749 0 0,-27 42 0 0 0,51-70-2139 0 0,2-1-597 0 0,0 0 1 0 0,0 0 0 0 0,0 1-1 0 0,0-1 1 0 0,0 0 0 0 0,0 0-1 0 0,0 0 1 0 0,0 0 0 0 0,0 0-1 0 0,0 0 1 0 0,0 0 0 0 0,0 1 0 0 0,-1-1-1 0 0,1 0 1 0 0,0 0 0 0 0,0 0-1 0 0,0 0 1 0 0,0 0 0 0 0,0 0-1 0 0,0 0 1 0 0,0 0 0 0 0,-1 0-1 0 0,1 0 1 0 0,0 0 0 0 0,0 0-1 0 0,0 0 1 0 0,0 0 0 0 0,0 0 0 0 0,-1 0-1 0 0,1 0 1 0 0,0 0 0 0 0,0 0-1 0 0,0 0 1 0 0,0 0 0 0 0,0 0-1 0 0,0 0 1 0 0,-1 0 0 0 0,1 0-1 0 0,0 0 1 0 0,0 0 0 0 0,0 0-1 0 0,0 0 1 0 0,0 0 0 0 0,0 0 0 0 0,-1 0-1 0 0,1 0 1 0 0,0 0 0 0 0,0-1-1 0 0,0 1 1 0 0,8-31-23 0 0,1 1 0 0 0,23-49 0 0 0,37-62 0 0 0,-61 123 0 0 0,1 2 0 0 0,1 0 0 0 0,0 0 0 0 0,1 0 0 0 0,1 1 0 0 0,14-14 0 0 0,-25 28 0 0 0,0 0 0 0 0,0 0 0 0 0,0 0 0 0 0,0 1 0 0 0,0-1 0 0 0,1 0 0 0 0,-1 1 0 0 0,0-1 0 0 0,0 1 0 0 0,1-1 0 0 0,-1 1 0 0 0,0-1 0 0 0,1 1 0 0 0,-1 0 0 0 0,1 0 0 0 0,-1 0 0 0 0,0 0 0 0 0,1 0 0 0 0,-1 0 0 0 0,0 0 0 0 0,1 0 0 0 0,-1 0 0 0 0,1 1 0 0 0,-1-1 0 0 0,0 1 0 0 0,0-1 0 0 0,1 1 0 0 0,-1-1 0 0 0,0 1 0 0 0,0 0 0 0 0,1 0 0 0 0,-1-1 0 0 0,0 1 0 0 0,0 0 0 0 0,0 0 0 0 0,1 1 0 0 0,3 4 0 0 0,1 1 0 0 0,-1-1 0 0 0,0 1 0 0 0,6 11 0 0 0,-9-15 0 0 0,19 40 0 0 0,-1 0 0 0 0,24 77 0 0 0,14 34 0 0 0,-58-153-403 0 0,0-1 0 0 0,1 1 0 0 0,-1 0 0 0 0,1 0 0 0 0,0 0 0 0 0,-1 0 0 0 0,1 0 0 0 0,0-1 1 0 0,-1 1-1 0 0,1 0 0 0 0,0 0 0 0 0,0-1 0 0 0,-1 1 0 0 0,1-1 0 0 0,0 1 0 0 0,0-1 0 0 0,0 1 0 0 0,0-1 0 0 0,0 1 0 0 0,0-1 0 0 0,0 0 0 0 0,0 1 0 0 0,0-1 0 0 0,0 0 0 0 0,0 0 1 0 0,0 0-1 0 0,2 0 0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35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34 660 0 0,'-26'-10'13204'0'0,"30"9"-11499"0"0,12-1 297 0 0,0 0 0 0 0,25 2 0 0 0,78 10 2352 0 0,-47-2-2780 0 0,-22-3-774 0 0,-18-1 976 0 0,49-1 1 0 0,-72-3-2062 0 0,0 0 0 0 0,0-1 0 0 0,-1-1 0 0 0,1 1 0 0 0,-1-1 0 0 0,1-1 0 0 0,-1 0 0 0 0,0 0 0 0 0,0 0 0 0 0,11-7 0 0 0,-18 9-265 0 0,6-5-1181 0 0,-5-7-9908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36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45 226 8685 0 0,'-6'-8'1622'0'0,"1"0"0"0"0,-1-1 0 0 0,1 1-1 0 0,1-1 1 0 0,0 0 0 0 0,-5-15 0 0 0,8 21-1400 0 0,0 0-1 0 0,0 0 0 0 0,0 0 1 0 0,0-1-1 0 0,1 1 1 0 0,-1 0-1 0 0,1 0 1 0 0,0 0-1 0 0,0-1 1 0 0,0 1-1 0 0,1 0 1 0 0,-1 0-1 0 0,1-1 0 0 0,0 1 1 0 0,0 0-1 0 0,0 0 1 0 0,0 0-1 0 0,0 0 1 0 0,1 0-1 0 0,-1 0 1 0 0,1 1-1 0 0,0-1 0 0 0,0 0 1 0 0,2-2-1 0 0,-2 4-130 0 0,-1 0 0 0 0,1-1 0 0 0,0 1 1 0 0,1 0-1 0 0,-1 0 0 0 0,0 0 0 0 0,0 0 0 0 0,0 1 0 0 0,0-1 0 0 0,1 0 0 0 0,-1 1 0 0 0,0 0 0 0 0,1-1 0 0 0,-1 1 0 0 0,0 0 0 0 0,1 0 0 0 0,-1 0 0 0 0,0 1 0 0 0,1-1 0 0 0,-1 1 0 0 0,0-1 0 0 0,0 1 0 0 0,1 0 0 0 0,-1-1 1 0 0,0 1-1 0 0,0 1 0 0 0,4 1 0 0 0,5 4 106 0 0,0 0 1 0 0,0 1 0 0 0,16 15 0 0 0,-19-16-74 0 0,19 18 189 0 0,-12-11-116 0 0,0 0 1 0 0,1-1-1 0 0,1-1 0 0 0,27 16 1 0 0,-39-25-170 0 0,0-1 1 0 0,0 0-1 0 0,0 0 1 0 0,0 0-1 0 0,1-1 1 0 0,-1 0-1 0 0,0 0 1 0 0,1 0-1 0 0,-1 0 1 0 0,1-1-1 0 0,-1 0 1 0 0,1-1-1 0 0,-1 1 1 0 0,1-1 0 0 0,-1 0-1 0 0,1 0 1 0 0,-1 0-1 0 0,0-1 1 0 0,0 0-1 0 0,0 0 1 0 0,0 0-1 0 0,5-4 1 0 0,-4 2-10 0 0,0-1 0 0 0,0 0 0 0 0,0 0-1 0 0,-1 0 1 0 0,0-1 0 0 0,0 1 0 0 0,-1-1 0 0 0,1 0 0 0 0,-1-1 0 0 0,0 1 0 0 0,-1-1 0 0 0,0 0-1 0 0,3-9 1 0 0,-3 7-5 0 0,0 1-1 0 0,0-1 0 0 0,-2 0 1 0 0,1 0-1 0 0,-1 0 0 0 0,0 0 1 0 0,-1 0-1 0 0,0 0 1 0 0,0 0-1 0 0,-3-16 0 0 0,3 24-113 0 0,-1 0 0 0 0,1 0 1 0 0,0 0-1 0 0,0 0 0 0 0,-1 0 0 0 0,1 0 0 0 0,-1 0 0 0 0,1 0 0 0 0,-1 0 1 0 0,1 0-1 0 0,-1 0 0 0 0,0 0 0 0 0,1 0 0 0 0,-1 0 0 0 0,0 1 0 0 0,0-1 1 0 0,1 0-1 0 0,-1 0 0 0 0,0 1 0 0 0,0-1 0 0 0,0 1 0 0 0,-1-1 0 0 0,7 16-1779 0 0,-1-10 1158 0 0,-1-1 0 0 0,0 0 0 0 0,1 0 0 0 0,0 0 0 0 0,0-1-1 0 0,0 1 1 0 0,0-1 0 0 0,0 0 0 0 0,1 0 0 0 0,5 2 0 0 0,1 2-668 0 0,20 12-1679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3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610 31 6309 0 0,'10'-9'4871'0'0,"-9"7"-4235"0"0,1 0 1 0 0,0 0 0 0 0,0 0-1 0 0,0 1 1 0 0,-1-1-1 0 0,2 0 1 0 0,-1 1 0 0 0,0 0-1 0 0,0 0 1 0 0,0-1-1 0 0,1 1 1 0 0,-1 1-1 0 0,0-1 1 0 0,4-1 0 0 0,-5 3-517 0 0,-1-1 1 0 0,1 0 0 0 0,0 0 0 0 0,0 1 0 0 0,0-1 0 0 0,0 0 0 0 0,0 1 0 0 0,-1-1-1 0 0,1 1 1 0 0,0-1 0 0 0,0 1 0 0 0,-1-1 0 0 0,1 1 0 0 0,0 0 0 0 0,-1-1 0 0 0,1 1-1 0 0,-1 0 1 0 0,1 0 0 0 0,-1-1 0 0 0,1 1 0 0 0,-1 0 0 0 0,1 0 0 0 0,-1 0 0 0 0,0 0-1 0 0,0-1 1 0 0,1 1 0 0 0,-1 0 0 0 0,0 0 0 0 0,0 1 0 0 0,3 27 1605 0 0,-3-13-1517 0 0,-2 0-1 0 0,0 0 1 0 0,0 0 0 0 0,-1 0-1 0 0,-1-1 1 0 0,-1 1 0 0 0,0-1-1 0 0,-1 0 1 0 0,-1-1 0 0 0,0 0-1 0 0,-1 0 1 0 0,-1 0-1 0 0,0-1 1 0 0,0 0 0 0 0,-2-1-1 0 0,-16 17 1 0 0,9-13 76 0 0,0-1 1 0 0,0 0-1 0 0,-2-2 0 0 0,1 0 1 0 0,-2-1-1 0 0,0-2 1 0 0,0 0-1 0 0,-1-1 0 0 0,0-1 1 0 0,-38 9-1 0 0,52-15-285 0 0,-26 6 0 0 0,-68 5 0 0 0,93-12 0 0 0,0-1 0 0 0,1 0 0 0 0,-1 0 0 0 0,0-1 0 0 0,1 0 0 0 0,-1-1 0 0 0,1 0 0 0 0,-1 0 0 0 0,1-1 0 0 0,0 0 0 0 0,0 0 0 0 0,0-1 0 0 0,-11-7 0 0 0,17 10 0 0 0,0-1 0 0 0,0 0 0 0 0,0 1 0 0 0,1-1 0 0 0,-1 0 0 0 0,0 0 0 0 0,1 0 0 0 0,-1-1 0 0 0,1 1 0 0 0,0 0 0 0 0,0 0 0 0 0,0-1 0 0 0,0 1 0 0 0,0-1 0 0 0,0 1 0 0 0,1-1 0 0 0,-1-2 0 0 0,1 3 0 0 0,0 1 0 0 0,0-1 0 0 0,0 1 0 0 0,0-1 0 0 0,0 1 0 0 0,1-1 0 0 0,-1 1 0 0 0,1-1 0 0 0,-1 1 0 0 0,1 0 0 0 0,-1-1 0 0 0,1 1 0 0 0,0 0 0 0 0,0-1 0 0 0,0 1 0 0 0,0 0 0 0 0,0 0 0 0 0,0 0 0 0 0,0 0 0 0 0,0-1 0 0 0,0 2 0 0 0,0-1 0 0 0,0 0 0 0 0,1 0 0 0 0,-1 0 0 0 0,0 1 0 0 0,1-1 0 0 0,-1 0 0 0 0,1 1 0 0 0,2-1 0 0 0,6-2 0 0 0,0 1 0 0 0,0 0 0 0 0,0 1 0 0 0,0 0 0 0 0,0 1 0 0 0,0 0 0 0 0,18 2 0 0 0,78 19 0 0 0,-92-18 0 0 0,291 86 0 0 0,-262-76 0 0 0,31 10 0 0 0,2-4 0 0 0,137 17 0 0 0,-177-32 0 0 0,70-3 0 0 0,-92-2 0 0 0,-1 0 0 0 0,1-1 0 0 0,-1-1 0 0 0,1 0 0 0 0,-1-1 0 0 0,0 0 0 0 0,0-1 0 0 0,16-8 0 0 0,-22 8 0 0 0,-1 0 0 0 0,1 0 0 0 0,-1 0 0 0 0,0 0 0 0 0,0-1 0 0 0,-1 0 0 0 0,0-1 0 0 0,0 1 0 0 0,0-1 0 0 0,-1 0 0 0 0,0 0 0 0 0,0 0 0 0 0,-1 0 0 0 0,0-1 0 0 0,0 0 0 0 0,-1 1 0 0 0,0-1 0 0 0,2-10 0 0 0,-3 9 0 0 0,0 0 0 0 0,0 0 0 0 0,-1-1 0 0 0,0 1 0 0 0,-1 0 0 0 0,0 0 0 0 0,0 0 0 0 0,-1 0 0 0 0,0 0 0 0 0,-1 1 0 0 0,0-1 0 0 0,0 0 0 0 0,-1 1 0 0 0,0 0 0 0 0,-9-15 0 0 0,0 8 0 0 0,1 2 0 0 0,-2-1 0 0 0,0 2 0 0 0,0-1 0 0 0,-1 2 0 0 0,0 0 0 0 0,-1 1 0 0 0,-1 1 0 0 0,1 0 0 0 0,-1 1 0 0 0,-29-9 0 0 0,3 4 0 0 0,0 1 0 0 0,-1 3 0 0 0,-78-7 0 0 0,106 14-961 0 0,0 1 0 0 0,-1 1 1 0 0,1 0-1 0 0,-19 4 0 0 0,32-4 729 0 0,0 1-1 0 0,-1-1 1 0 0,1 1 0 0 0,0 0-1 0 0,0 0 1 0 0,0 0-1 0 0,0 0 1 0 0,0 0 0 0 0,0 1-1 0 0,1-1 1 0 0,-1 1-1 0 0,0 0 1 0 0,1 0-1 0 0,-1 0 1 0 0,1 0 0 0 0,-1 1-1 0 0,1-1 1 0 0,0 0-1 0 0,0 1 1 0 0,0 0 0 0 0,1-1-1 0 0,-1 1 1 0 0,1 0-1 0 0,-1 0 1 0 0,1 0-1 0 0,0 0 1 0 0,0 0 0 0 0,-1 4-1 0 0,0 6-3404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42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890 121 384 0 0,'-7'-18'2510'0'0,"4"13"-2026"0"0,0 0 1 0 0,0 0 0 0 0,0 1-1 0 0,0 0 1 0 0,-1-1 0 0 0,1 1-1 0 0,-1 0 1 0 0,0 1 0 0 0,-1-1 0 0 0,1 1-1 0 0,0 0 1 0 0,-1 0 0 0 0,-5-3-1 0 0,-7-2 1064 0 0,1 0 0 0 0,-29-9 0 0 0,33 14-960 0 0,0 0 0 0 0,-1 1 0 0 0,1 0-1 0 0,-1 1 1 0 0,1 0 0 0 0,-1 1 0 0 0,0 1 0 0 0,-12 2-1 0 0,-99 23 1425 0 0,118-24-1870 0 0,-27 7 422 0 0,-1 2 0 0 0,2 1 0 0 0,0 2-1 0 0,0 2 1 0 0,1 0 0 0 0,1 2-1 0 0,-47 37 1 0 0,60-41-311 0 0,0 1 0 0 0,1 0 0 0 0,0 1 0 0 0,1 1-1 0 0,1 1 1 0 0,1 0 0 0 0,0 1 0 0 0,2 0 0 0 0,0 1-1 0 0,1 0 1 0 0,1 1 0 0 0,1 0 0 0 0,-6 22 0 0 0,12-35-185 0 0,0 1 0 0 0,1 0 0 0 0,0 0 0 0 0,0 0 0 0 0,1 1 0 0 0,1-1 0 0 0,-1 0 0 0 0,1 0 0 0 0,1 0 0 0 0,0 0 0 0 0,0 0 0 0 0,0-1 0 0 0,1 1 0 0 0,1-1 0 0 0,-1 1 0 0 0,2-1 0 0 0,-1 0 0 0 0,1 0 0 0 0,0-1 0 0 0,0 0 0 0 0,1 0 0 0 0,7 8 0 0 0,1-3 71 0 0,1 1-1 0 0,0-2 1 0 0,0 0 0 0 0,1-1-1 0 0,0-1 1 0 0,1 0-1 0 0,0-1 1 0 0,0-1-1 0 0,32 9 1 0 0,-16-8-436 0 0,1-1 1 0 0,-1-1-1 0 0,1-2 1 0 0,0-1-1 0 0,0-2 1 0 0,0-1-1 0 0,1-2 1 0 0,-1-1-1 0 0,46-11 0 0 0,-68 11-574 0 0,1-1-1 0 0,19-8 1 0 0,-30 11 505 0 0,1-1 1 0 0,-1 1 0 0 0,1 0 0 0 0,-1-1 0 0 0,1 1 0 0 0,-1-1 0 0 0,0 0 0 0 0,0 0-1 0 0,0 0 1 0 0,0 0 0 0 0,0 0 0 0 0,0 0 0 0 0,-1 0 0 0 0,1-1 0 0 0,-1 1 0 0 0,1 0-1 0 0,-1-1 1 0 0,2-4 0 0 0,-3 5 77 0 0,0 0 1 0 0,-1 0-1 0 0,1 0 0 0 0,0 0 0 0 0,0 0 1 0 0,-1 0-1 0 0,1 1 0 0 0,-1-1 0 0 0,0 0 1 0 0,0 0-1 0 0,1 1 0 0 0,-1-1 1 0 0,0 0-1 0 0,0 1 0 0 0,-1-1 0 0 0,1 1 1 0 0,0-1-1 0 0,-3-2 0 0 0,-29-22-2238 0 0,16 15 1989 0 0,0 1 0 0 0,-1 1 0 0 0,1 1 0 0 0,-2 0-1 0 0,-35-9 1 0 0,-50-3 11378 0 0,109 20-9740 0 0,47-9 1581 0 0,-27 3-1769 0 0,1 2 0 0 0,0 1 0 0 0,0 1 0 0 0,-1 1 0 0 0,28 2 0 0 0,-48 0-823 0 0,-1 0 0 0 0,1 0 0 0 0,-1 1-1 0 0,1 0 1 0 0,-1 0 0 0 0,0 0 0 0 0,1 0 0 0 0,-1 0-1 0 0,0 1 1 0 0,0 0 0 0 0,-1 0 0 0 0,1 0-1 0 0,-1 0 1 0 0,1 1 0 0 0,-1-1 0 0 0,0 1 0 0 0,0 0-1 0 0,-1 0 1 0 0,1 0 0 0 0,-1 0 0 0 0,0 0 0 0 0,0 1-1 0 0,2 6 1 0 0,2 9 184 0 0,0 0 0 0 0,-2 1 0 0 0,4 40 0 0 0,-7-51-210 0 0,20 333 253 0 0,-21-326-317 0 0,0-6 0 0 0,0-5-64 0 0,1-6-240 0 0,-1 0 0 0 0,1 1 0 0 0,-1-1 0 0 0,0 0 0 0 0,1 0 0 0 0,-1 0 0 0 0,1 0 0 0 0,-1 1 0 0 0,1-1 0 0 0,-1 0 0 0 0,1 0 0 0 0,-1 0 0 0 0,1 0 0 0 0,-1 0 0 0 0,1 0 0 0 0,-1 0 0 0 0,1 0 0 0 0,-1-1 0 0 0,0 1 0 0 0,1 0 0 0 0,-1 0 0 0 0,1 0 0 0 0,-1 0 0 0 0,1-1 0 0 0,-1 1 0 0 0,0 0 0 0 0,1-1 0 0 0,9-3-4589 0 0,-8 3 4767 0 0,10-3-3161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43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7849 0 0,'8'-15'16746'0'0,"-6"16"-16309"0"0,0 1-1 0 0,0-1 1 0 0,0 1-1 0 0,0 0 1 0 0,0-1-1 0 0,-1 1 1 0 0,1 0-1 0 0,2 4 0 0 0,30 48-249 0 0,-34-53-82 0 0,4 5-62 0 0,20 39 934 0 0,1-1 0 0 0,3-2 1 0 0,36 43-1 0 0,-44-68-977 0 0,-20-17 0 0 0,0 0 0 0 0,1 1 0 0 0,-1-1 0 0 0,1 0 0 0 0,-1 0 0 0 0,1 0 0 0 0,-1 0 0 0 0,1 1 0 0 0,-1-1 0 0 0,1 0 0 0 0,-1 0 0 0 0,1 0 0 0 0,0 0 0 0 0,-1 0 0 0 0,1 0 0 0 0,-1 0 0 0 0,1 0 0 0 0,-1-1 0 0 0,1 1 0 0 0,-1 0 0 0 0,1 0 0 0 0,-1 0 0 0 0,1 0 0 0 0,-1-1 0 0 0,0 1 0 0 0,1 0 0 0 0,-1-1 0 0 0,1 1 0 0 0,-1 0 0 0 0,1-1 0 0 0,-1 1 0 0 0,0 0 0 0 0,1-1 0 0 0,-1 1 0 0 0,0-1 0 0 0,0 1 0 0 0,1-1 0 0 0,-1 1 0 0 0,0 0 0 0 0,1-2 0 0 0,5-19 0 0 0,-6 20 0 0 0,8-49 0 0 0,-2 1 0 0 0,-3-1 0 0 0,-3-72 0 0 0,-8 61-133 0 0,1-2-586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34 680 0 0,'-48'-10'3409'0'0,"16"3"1087"0"0,-1-2 11260 0 0,37 8-14391 0 0,20-2-148 0 0,1 1 1 0 0,-1 0-1 0 0,1 2 0 0 0,-1 1 0 0 0,30 5 0 0 0,-17-3-2604 0 0,57 0-1 0 0,-60-8-8861 0 0,-22 2 6826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43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0 102 372 0 0,'13'59'6740'0'0,"7"49"3042"0"0,-14-34 1664 0 0,-19-115-9371 0 0,12 27-1928 0 0,2-1 0 0 0,0 0 0 0 0,0 0 0 0 0,2 0 0 0 0,-1 1 0 0 0,2-1 0 0 0,0 1 0 0 0,1 0 0 0 0,0 0 0 0 0,1 0 0 0 0,1 1 0 0 0,0 0 0 0 0,0 0 0 0 0,2 1 0 0 0,11-15 0 0 0,-15 21-394 0 0,-1 1 1 0 0,1-1-1 0 0,0 1 0 0 0,1 0 1 0 0,-1 0-1 0 0,1 1 0 0 0,0-1 0 0 0,0 1 1 0 0,1 1-1 0 0,-1-1 0 0 0,11-3 1 0 0,-13 6-28 0 0,1-1 0 0 0,0 1 0 0 0,-1 1 0 0 0,1-1 0 0 0,0 1 0 0 0,0 0 0 0 0,0 0 0 0 0,-1 0 0 0 0,1 0 1 0 0,0 1-1 0 0,0 0 0 0 0,-1 0 0 0 0,1 0 0 0 0,0 1 0 0 0,-1 0 0 0 0,1-1 0 0 0,-1 2 0 0 0,6 2 0 0 0,4 3-3829 0 0,1 0 590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44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97 117 1032 0 0,'1'0'514'0'0,"0"1"0"0"0,-1 0-1 0 0,1 0 1 0 0,0-1 0 0 0,-1 1 0 0 0,1 0-1 0 0,0-1 1 0 0,0 1 0 0 0,0-1 0 0 0,-1 1-1 0 0,1-1 1 0 0,0 1 0 0 0,0-1 0 0 0,0 0 0 0 0,0 1-1 0 0,2-1 1 0 0,20 1 4650 0 0,18-10 627 0 0,-33 6-5035 0 0,0 0 1 0 0,-1-1 0 0 0,1 0-1 0 0,-1 0 1 0 0,0 0 0 0 0,7-7-1 0 0,-12 10-705 0 0,-1 0-1 0 0,0 0 1 0 0,1-1-1 0 0,-1 1 1 0 0,0 0-1 0 0,0 0 1 0 0,0-1-1 0 0,0 1 1 0 0,0-1-1 0 0,0 1 1 0 0,0-1-1 0 0,0 1 0 0 0,-1-1 1 0 0,1 1-1 0 0,-1-1 1 0 0,1 0-1 0 0,-1 1 1 0 0,1-1-1 0 0,-1 0 1 0 0,0 1-1 0 0,0-1 1 0 0,0 0-1 0 0,0 0 1 0 0,0 1-1 0 0,0-1 1 0 0,-1 0-1 0 0,1 1 1 0 0,0-1-1 0 0,-1 0 0 0 0,1 1 1 0 0,-1-1-1 0 0,0 0 1 0 0,0 1-1 0 0,1-1 1 0 0,-1 1-1 0 0,0 0 1 0 0,-2-2-1 0 0,2 0-30 0 0,-1 1 0 0 0,0 0 0 0 0,0 0-1 0 0,0 0 1 0 0,-1 1 0 0 0,1-1 0 0 0,0 0 0 0 0,-1 1 0 0 0,1-1-1 0 0,-1 1 1 0 0,1 0 0 0 0,-1 0 0 0 0,0 0 0 0 0,1 0-1 0 0,-1 1 1 0 0,0-1 0 0 0,-4 0 0 0 0,1 1 18 0 0,1 0 0 0 0,0 1 0 0 0,0-1 0 0 0,-1 1 0 0 0,1 0 0 0 0,0 1 1 0 0,0-1-1 0 0,0 1 0 0 0,-5 2 0 0 0,-1 2 181 0 0,-1 1 0 0 0,1-1 0 0 0,0 2 0 0 0,0 0 1 0 0,1 0-1 0 0,-18 19 0 0 0,23-22-105 0 0,1 1 1 0 0,-1 0-1 0 0,1 0 0 0 0,0 0 1 0 0,0 0-1 0 0,1 0 1 0 0,0 1-1 0 0,0 0 1 0 0,0 0-1 0 0,1 0 0 0 0,-3 13 1 0 0,5-16-63 0 0,0 0-1 0 0,0 1 1 0 0,0-1-1 0 0,0 0 1 0 0,1 0 0 0 0,0 0-1 0 0,0 0 1 0 0,0 0-1 0 0,0 0 1 0 0,1 0 0 0 0,-1 0-1 0 0,1 0 1 0 0,0-1-1 0 0,0 1 1 0 0,1 0 0 0 0,-1-1-1 0 0,1 0 1 0 0,-1 0 0 0 0,1 0-1 0 0,0 0 1 0 0,0 0-1 0 0,5 3 1 0 0,-1-1-52 0 0,0 0 0 0 0,1 0 0 0 0,-1-1 0 0 0,1 0 0 0 0,0 0 0 0 0,0-1 0 0 0,0 0 0 0 0,1 0 0 0 0,-1-1 0 0 0,1 0 0 0 0,-1-1 0 0 0,1 0 0 0 0,16 1 0 0 0,-8-3 0 0 0,1-1 0 0 0,-1 0 0 0 0,1-1 0 0 0,-1-1 0 0 0,30-11 0 0 0,4-1-2848 0 0,-17 9-3262 0 0,54-6 0 0 0,-64 11 3076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45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334 452 356 0 0,'1'-2'440'0'0,"-1"0"1"0"0,1-1-1 0 0,-1 1 1 0 0,1-1-1 0 0,-1 1 0 0 0,0 0 1 0 0,0-1-1 0 0,0 1 0 0 0,0-1 1 0 0,-1 1-1 0 0,1 0 1 0 0,0-1-1 0 0,-1 1 0 0 0,0 0 1 0 0,1-1-1 0 0,-1 1 0 0 0,0 0 1 0 0,0 0-1 0 0,-3-4 1 0 0,2 4 48 0 0,-1-1 0 0 0,0 0 0 0 0,1 0 0 0 0,-1 1 1 0 0,-1 0-1 0 0,1-1 0 0 0,0 1 0 0 0,0 0 0 0 0,-1 1 1 0 0,1-1-1 0 0,-6-1 0 0 0,0 0 342 0 0,-1 0 0 0 0,0 1 1 0 0,0 0-1 0 0,0 1 0 0 0,0 0 0 0 0,0 0 0 0 0,0 1 1 0 0,-17 2-1 0 0,16 0-373 0 0,1 0-1 0 0,-1 1 1 0 0,1 0 0 0 0,0 1 0 0 0,0-1-1 0 0,0 2 1 0 0,0 0 0 0 0,1 0 0 0 0,0 1 0 0 0,0 0-1 0 0,0 0 1 0 0,1 1 0 0 0,0 0 0 0 0,0 0-1 0 0,1 1 1 0 0,0 0 0 0 0,-7 11 0 0 0,13-18-424 0 0,0 0-1 0 0,0 1 1 0 0,0-1 0 0 0,0 0-1 0 0,1 1 1 0 0,-1 0 0 0 0,0-1-1 0 0,1 1 1 0 0,0-1 0 0 0,-1 1 0 0 0,1-1-1 0 0,0 1 1 0 0,0 0 0 0 0,-1-1-1 0 0,1 1 1 0 0,0 0 0 0 0,1-1 0 0 0,-1 1-1 0 0,0 0 1 0 0,0-1 0 0 0,1 1-1 0 0,-1-1 1 0 0,1 1 0 0 0,0-1 0 0 0,-1 1-1 0 0,1-1 1 0 0,0 1 0 0 0,0-1-1 0 0,0 1 1 0 0,0-1 0 0 0,0 0-1 0 0,0 0 1 0 0,2 2 0 0 0,-1-1 14 0 0,1-1 0 0 0,-1 1 0 0 0,1-1 0 0 0,0 1 0 0 0,0-1 1 0 0,0 0-1 0 0,0 0 0 0 0,0 0 0 0 0,0-1 0 0 0,0 1 0 0 0,0-1 0 0 0,0 1 0 0 0,0-1 1 0 0,0 0-1 0 0,0 0 0 0 0,0-1 0 0 0,4 0 0 0 0,-1 0-48 0 0,0-1 0 0 0,0 1 0 0 0,0-2 0 0 0,0 1 0 0 0,0-1 0 0 0,-1 0 0 0 0,1 0 0 0 0,-1 0 0 0 0,0-1 0 0 0,7-6 0 0 0,0-2 0 0 0,0 0 0 0 0,17-23 0 0 0,-21 28 0 0 0,-8 7 0 0 0,1 0 0 0 0,-1 0 0 0 0,1 0 0 0 0,0 0 0 0 0,-1 0 0 0 0,1 0 0 0 0,0 0 0 0 0,-1 0 0 0 0,1 0 0 0 0,-1 0 0 0 0,1 1 0 0 0,0-1 0 0 0,-1 0 0 0 0,1 0 0 0 0,-1 1 0 0 0,1-1 0 0 0,-1 0 0 0 0,1 1 0 0 0,-1-1 0 0 0,1 1 0 0 0,-1-1 0 0 0,1 1 0 0 0,-1-1 0 0 0,0 1 0 0 0,1-1 0 0 0,-1 1 0 0 0,1 0 0 0 0,8 9 0 0 0,2 0 0 0 0,-1 0 0 0 0,1-1 0 0 0,1 0 0 0 0,-1-1 0 0 0,19 10 0 0 0,-23-15 0 0 0,0 1 0 0 0,0-1 0 0 0,1 0 0 0 0,-1-1 0 0 0,1 0 0 0 0,0 0 0 0 0,-1-1 0 0 0,1 0 0 0 0,0 0 0 0 0,0-1 0 0 0,0 0 0 0 0,0 0 0 0 0,8-2 0 0 0,-11 1 0 0 0,0-1 0 0 0,0 1 0 0 0,0-1 0 0 0,-1-1 0 0 0,1 1 0 0 0,-1-1 0 0 0,1 1 0 0 0,-1-1 0 0 0,0-1 0 0 0,0 1 0 0 0,0-1 0 0 0,0 1 0 0 0,-1-1 0 0 0,1 0 0 0 0,-1 0 0 0 0,0-1 0 0 0,0 1 0 0 0,-1-1 0 0 0,3-4 0 0 0,5-12 0 0 0,-1 0 0 0 0,-2-1 0 0 0,6-23 0 0 0,-9 30 0 0 0,10-30-3 0 0,17-72-22 0 0,-28 102 18 0 0,-1 0 1 0 0,-1 1 0 0 0,0-1 0 0 0,0 0-1 0 0,-4-28 1 0 0,2 40 7 0 0,1-1 0 0 0,-1 1 0 0 0,0 0 0 0 0,0 0 0 0 0,0 0 0 0 0,0-1 1 0 0,-1 1-1 0 0,1 0 0 0 0,-1 1 0 0 0,0-1 0 0 0,0 0 0 0 0,0 0 0 0 0,0 1 0 0 0,0 0 0 0 0,-1-1 0 0 0,1 1 0 0 0,-1 0 0 0 0,1 0 0 0 0,-6-3 1 0 0,6 4-1 0 0,0 0 1 0 0,-1 0-1 0 0,1 1 1 0 0,0-1-1 0 0,-1 1 1 0 0,1-1-1 0 0,0 1 1 0 0,-1 0-1 0 0,1 0 1 0 0,0 0-1 0 0,-1 0 1 0 0,1 1-1 0 0,0-1 1 0 0,-1 0 0 0 0,1 1-1 0 0,0 0 1 0 0,0 0-1 0 0,-1-1 1 0 0,1 1-1 0 0,0 0 1 0 0,0 1-1 0 0,0-1 1 0 0,0 0-1 0 0,0 1 1 0 0,0-1-1 0 0,1 1 1 0 0,-1-1-1 0 0,-1 3 1 0 0,-4 3-2 0 0,1 1 0 0 0,0 0 0 0 0,1 1 0 0 0,-1 0 0 0 0,2-1 0 0 0,-1 1 0 0 0,1 1 0 0 0,1-1 0 0 0,0 1 0 0 0,0-1 0 0 0,0 1 0 0 0,2 0 0 0 0,-1 0 0 0 0,1 0 0 0 0,1 19 0 0 0,0-10 0 0 0,2 0 0 0 0,0 1 0 0 0,1-1 0 0 0,1 0 0 0 0,1-1 0 0 0,0 1 0 0 0,12 25 0 0 0,-6-20 0 0 0,2 0 0 0 0,0 0 0 0 0,1-1 0 0 0,2-1 0 0 0,0 0 0 0 0,1-1 0 0 0,1-1 0 0 0,33 28 0 0 0,-49-46-686 0 0,0-1 0 0 0,0 1 0 0 0,0-1 0 0 0,0 1 0 0 0,0-1 0 0 0,0 0 0 0 0,0 0 0 0 0,1 0 0 0 0,-1 0 0 0 0,0 0 0 0 0,1-1 0 0 0,-1 1 0 0 0,1-1 0 0 0,-1 0 0 0 0,1 1 0 0 0,-1-1 0 0 0,6-1 0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49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10 436 0 0,'0'-1'118'0'0,"0"1"1"0"0,0 0-1 0 0,0 0 0 0 0,0 0 0 0 0,0-1 0 0 0,0 1 1 0 0,0 0-1 0 0,0 0 0 0 0,0 0 0 0 0,0-1 1 0 0,0 1-1 0 0,0 0 0 0 0,0 0 0 0 0,0 0 1 0 0,0 0-1 0 0,0-1 0 0 0,1 1 0 0 0,-1 0 1 0 0,0 0-1 0 0,0 0 0 0 0,0 0 0 0 0,0-1 1 0 0,0 1-1 0 0,1 0 0 0 0,-1 0 0 0 0,0 0 1 0 0,0 0-1 0 0,0 0 0 0 0,1 0 0 0 0,-1 0 0 0 0,0 0 1 0 0,0 0-1 0 0,0-1 0 0 0,1 1 0 0 0,-1 0 1 0 0,0 0-1 0 0,0 0 0 0 0,0 0 0 0 0,1 0 1 0 0,-1 0-1 0 0,0 0 0 0 0,0 0 0 0 0,0 1 1 0 0,1-1-1 0 0,-1 0 0 0 0,0 0 0 0 0,5 12 1752 0 0,-3 21 42 0 0,-17 158 4988 0 0,2-56-2243 0 0,13-126-4747 0 0,-3 15 3047 0 0,-1-22-1371 0 0,-1-13-1209 0 0,-2-8-152 0 0,1-1 1 0 0,1 0-1 0 0,-4-34 0 0 0,1 9-57 0 0,-18-107 392 0 0,27 152-558 0 0,-1 0 1 0 0,0 0-1 0 0,0 0 1 0 0,0 0-1 0 0,0 0 1 0 0,0 0-1 0 0,0 0 1 0 0,0 0-1 0 0,0 0 1 0 0,0 0-1 0 0,0 0 1 0 0,0 0-1 0 0,1 0 1 0 0,-1 1-1 0 0,0-1 1 0 0,0 0 0 0 0,0 0-1 0 0,0 0 1 0 0,0 0-1 0 0,0 0 1 0 0,0 0-1 0 0,1 0 1 0 0,-1 0-1 0 0,0 0 1 0 0,0 0-1 0 0,0 0 1 0 0,0 0-1 0 0,0 0 1 0 0,0 0-1 0 0,0 0 1 0 0,0-1-1 0 0,1 1 1 0 0,-1 0 0 0 0,0 0-1 0 0,0 0 1 0 0,0 0-1 0 0,0 0 1 0 0,0 0-1 0 0,0 0 1 0 0,0 0-1 0 0,0 0 1 0 0,0 0-1 0 0,0 0 1 0 0,0 0-1 0 0,1 0 1 0 0,-1-1-1 0 0,0 1 1 0 0,0 0-1 0 0,0 0 1 0 0,0 0 0 0 0,0 0-1 0 0,0 0 1 0 0,0 0-1 0 0,0 0 1 0 0,0 0-1 0 0,0-1 1 0 0,0 1-1 0 0,0 0 1 0 0,0 0-1 0 0,0 0 1 0 0,0 0-1 0 0,0 0 1 0 0,0 0-1 0 0,0 0 1 0 0,0 0-1 0 0,0-1 1 0 0,0 1 0 0 0,26 36 204 0 0,1-1-43 0 0,1-1 0 0 0,38 37 1 0 0,-21-32-94 0 0,1-2 1 0 0,2-1 0 0 0,1-3-1 0 0,2-3 1 0 0,97 44 0 0 0,-145-73-109 0 0,-1 1 1 0 0,1-1-1 0 0,-1 0 1 0 0,1 0-1 0 0,0 0 0 0 0,-1-1 1 0 0,1 1-1 0 0,0-1 1 0 0,0 0-1 0 0,0 1 1 0 0,-1-1-1 0 0,1 0 1 0 0,4-1-1 0 0,-6 0 23 0 0,0 0 1 0 0,0 1-1 0 0,0-1 0 0 0,0 0 0 0 0,0 0 1 0 0,0 0-1 0 0,0 0 0 0 0,0 0 0 0 0,0-1 0 0 0,0 1 1 0 0,-1 0-1 0 0,1 0 0 0 0,0-1 0 0 0,-1 1 0 0 0,1 0 1 0 0,-1-1-1 0 0,1 1 0 0 0,-1 0 0 0 0,0-1 1 0 0,0 1-1 0 0,1-1 0 0 0,-1 1 0 0 0,0 0 0 0 0,0-1 1 0 0,0 1-1 0 0,-1-1 0 0 0,1-1 0 0 0,-3-43 50 0 0,-2 1 1 0 0,-21-87-1 0 0,9 51 23 0 0,11 52-87 0 0,-3-21-171 0 0,-16-49-1 0 0,24 98-195 0 0,4 2-720 0 0,1 0 578 0 0,-1 0-1 0 0,0 0 1 0 0,0 0 0 0 0,0 1 0 0 0,-1 0 0 0 0,1-1-1 0 0,0 1 1 0 0,-1 0 0 0 0,1 0 0 0 0,-1 1 0 0 0,1-1-1 0 0,-1 0 1 0 0,0 1 0 0 0,3 3 0 0 0,9 10-1777 0 0,11 5-439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0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95 652 0 0,'-14'-10'1303'0'0,"0"2"-1"0"0,-1 0 1 0 0,1 0 0 0 0,-1 1 0 0 0,-1 1-1 0 0,-30-8 1 0 0,37 13-869 0 0,0-1 1 0 0,-1 1-1 0 0,1 1 0 0 0,0 0 1 0 0,0 0-1 0 0,0 1 1 0 0,0 0-1 0 0,-1 0 0 0 0,1 1 1 0 0,0 0-1 0 0,1 1 0 0 0,-1 0 1 0 0,-15 7-1 0 0,14-4-78 0 0,0 0 0 0 0,0 0 0 0 0,0 1 0 0 0,1 0 0 0 0,0 0 0 0 0,1 1 0 0 0,0 0 0 0 0,0 1 0 0 0,-8 11 0 0 0,13-16-192 0 0,0 1 1 0 0,0-1-1 0 0,1 1 0 0 0,0 0 0 0 0,0-1 0 0 0,0 1 0 0 0,0 0 0 0 0,1 0 1 0 0,0 1-1 0 0,0-1 0 0 0,0 0 0 0 0,0 0 0 0 0,1 0 0 0 0,0 1 0 0 0,0-1 0 0 0,1 0 1 0 0,-1 0-1 0 0,1 0 0 0 0,0 1 0 0 0,1-1 0 0 0,-1 0 0 0 0,5 9 0 0 0,0-4-10 0 0,0 1-1 0 0,1-1 0 0 0,0-1 1 0 0,1 1-1 0 0,0-2 0 0 0,0 1 1 0 0,1-1-1 0 0,0 0 0 0 0,1 0 1 0 0,0-1-1 0 0,0-1 0 0 0,0 0 1 0 0,15 7-1 0 0,-11-7-41 0 0,0 0 0 0 0,0-1 0 0 0,1 0 0 0 0,0-2 0 0 0,0 1 1 0 0,0-2-1 0 0,0 0 0 0 0,0-1 0 0 0,0 0 0 0 0,21-2 0 0 0,-32 0-106 0 0,0 1 1 0 0,0-1-1 0 0,0 1 0 0 0,0-1 0 0 0,-1-1 1 0 0,1 1-1 0 0,0 0 0 0 0,-1-1 1 0 0,1 0-1 0 0,-1 0 0 0 0,0 0 0 0 0,1 0 1 0 0,-1 0-1 0 0,0-1 0 0 0,0 1 0 0 0,-1-1 1 0 0,1 0-1 0 0,-1 0 0 0 0,5-6 1 0 0,-4 4-6 0 0,0-1 0 0 0,-1 0 1 0 0,0 0-1 0 0,0-1 1 0 0,0 1-1 0 0,-1 0 1 0 0,0-1-1 0 0,0 1 0 0 0,0-1 1 0 0,-1 1-1 0 0,0-9 1 0 0,-1 1 15 0 0,-1 0 1 0 0,0 0-1 0 0,-1 0 1 0 0,0 1-1 0 0,-1-1 1 0 0,0 1 0 0 0,-2-1-1 0 0,1 2 1 0 0,-1-1-1 0 0,-1 0 1 0 0,-1 1-1 0 0,-11-15 1 0 0,12 18-121 0 0,-1 0 0 0 0,0 0 1 0 0,-1 1-1 0 0,0 0 1 0 0,0 0-1 0 0,-1 1 0 0 0,0 0 1 0 0,0 1-1 0 0,-1 0 0 0 0,1 1 1 0 0,-1 0-1 0 0,-1 0 1 0 0,1 1-1 0 0,-1 1 0 0 0,-11-2 1 0 0,20 4-216 0 0,0 1 0 0 0,0 0 1 0 0,0-1-1 0 0,0 1 1 0 0,0 1-1 0 0,0-1 0 0 0,-3 1 1 0 0,5-1-197 0 0,-1 1 1 0 0,1-1 0 0 0,0 1-1 0 0,0-1 1 0 0,0 1 0 0 0,0-1-1 0 0,0 1 1 0 0,0-1 0 0 0,0 1-1 0 0,0 0 1 0 0,1 0 0 0 0,-1-1-1 0 0,-1 3 1 0 0,-1 1-2154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0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16 616 0 0,'0'-1'285'0'0,"-1"1"-1"0"0,1-1 1 0 0,0 0 0 0 0,0 1 0 0 0,1-1-1 0 0,-1 1 1 0 0,0-1 0 0 0,0 0-1 0 0,0 1 1 0 0,0-1 0 0 0,0 1 0 0 0,1-1-1 0 0,-1 1 1 0 0,0-1 0 0 0,0 0-1 0 0,1 1 1 0 0,-1-1 0 0 0,0 1 0 0 0,1 0-1 0 0,-1-1 1 0 0,1 1 0 0 0,-1-1-1 0 0,0 1 1 0 0,1-1 0 0 0,-1 1 0 0 0,1 0-1 0 0,-1-1 1 0 0,2 1 0 0 0,4 7 4651 0 0,-1 3-4486 0 0,21 52 4019 0 0,27 90 1 0 0,-23-58-2064 0 0,-8-30-4594 0 0,-17-49-256 0 0,-5-15 2343 0 0,0 4-2849 0 0,0 3-2630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1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104 129 36 0 0,'-13'-8'471'0'0,"6"5"34"0"0,1-1 0 0 0,0 0 1 0 0,0 0-1 0 0,0-1 0 0 0,0 0 0 0 0,1 0 1 0 0,-1 0-1 0 0,1 0 0 0 0,1-1 0 0 0,-1 0 1 0 0,-3-7-1 0 0,7 12-351 0 0,1 0-1 0 0,0 0 1 0 0,0 0 0 0 0,-1 0 0 0 0,1 0 0 0 0,0 0-1 0 0,0 0 1 0 0,0 0 0 0 0,1 0 0 0 0,-1 0-1 0 0,0 0 1 0 0,0 0 0 0 0,0 0 0 0 0,1 0 0 0 0,-1 0-1 0 0,0 0 1 0 0,1 0 0 0 0,-1 0 0 0 0,1 0-1 0 0,-1 1 1 0 0,1-1 0 0 0,0 0 0 0 0,-1 0 0 0 0,1 0-1 0 0,0 1 1 0 0,0-1 0 0 0,-1 0 0 0 0,1 1-1 0 0,0-1 1 0 0,0 1 0 0 0,0-1 0 0 0,0 1 0 0 0,0-1-1 0 0,2 0 1 0 0,4-2 352 0 0,0 0 0 0 0,1 0 0 0 0,10-1 1 0 0,-14 3-334 0 0,18-4 516 0 0,-1 2-1 0 0,1 1 1 0 0,-1 1 0 0 0,1 0-1 0 0,22 3 1 0 0,104 19 1450 0 0,19 22-136 0 0,-141-34-1537 0 0,0 1 0 0 0,0 2 0 0 0,-1 0 0 0 0,26 18 0 0 0,-44-25-288 0 0,1 0 1 0 0,-2 1-1 0 0,1 0 0 0 0,-1 0 0 0 0,0 0 0 0 0,0 1 0 0 0,-1-1 0 0 0,0 1 0 0 0,0 1 0 0 0,7 13 1 0 0,-10-17-112 0 0,-1 0 1 0 0,1 1 0 0 0,-1-1 0 0 0,0 1 0 0 0,0-1-1 0 0,0 1 1 0 0,-1-1 0 0 0,0 1 0 0 0,1-1 0 0 0,-2 1-1 0 0,1 0 1 0 0,0-1 0 0 0,-1 1 0 0 0,0-1 0 0 0,0 1-1 0 0,0-1 1 0 0,-1 1 0 0 0,0-1 0 0 0,0 0 0 0 0,0 0-1 0 0,-4 6 1 0 0,0-1 10 0 0,-1 0 0 0 0,-1 0 0 0 0,0-1 0 0 0,0 0 0 0 0,0-1 0 0 0,-17 11 0 0 0,1-2 54 0 0,-34 16 0 0 0,20-16-23 0 0,0-2-1 0 0,-2-1 1 0 0,0-2-1 0 0,-54 7 0 0 0,-69 3 0 0 0,137-19-390 0 0,0-2-1 0 0,0-1 0 0 0,-1-1 0 0 0,-27-5 0 0 0,51 6 18 0 0,0 1-1 0 0,0-1 1 0 0,1 1-1 0 0,-1-1 1 0 0,1 0-1 0 0,-1 0 1 0 0,1 0-1 0 0,-1 0 1 0 0,1-1-1 0 0,-1 1 1 0 0,1-1-1 0 0,0 1 1 0 0,0-1-1 0 0,0 0 1 0 0,-3-3 0 0 0,14-7-6043 0 0,5-1 2745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1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12 20 0 0,'-1'-2'305'0'0,"-1"1"1"0"0,0 0-1 0 0,1 0 1 0 0,-1 0-1 0 0,0 0 1 0 0,0 0-1 0 0,0 1 1 0 0,0-1-1 0 0,0 0 0 0 0,0 1 1 0 0,0 0-1 0 0,0-1 1 0 0,0 1-1 0 0,0 0 1 0 0,0 0-1 0 0,0 0 0 0 0,-3 0 1 0 0,3 1 21 0 0,-1 0 1 0 0,1 0-1 0 0,-1 0 1 0 0,1 1-1 0 0,-1-1 1 0 0,1 0-1 0 0,-1 1 1 0 0,1 0-1 0 0,0 0 1 0 0,0-1-1 0 0,0 1 0 0 0,-3 4 1 0 0,-8 11 668 0 0,1 1 1 0 0,0 1-1 0 0,2 0 1 0 0,0 0-1 0 0,1 1 1 0 0,0 1-1 0 0,2-1 1 0 0,-7 32-1 0 0,12-43-668 0 0,0 0-1 0 0,1 0 1 0 0,0 0-1 0 0,1 0 1 0 0,0 1-1 0 0,0-1 1 0 0,1 0-1 0 0,0 0 1 0 0,0 0 0 0 0,1 0-1 0 0,0 0 1 0 0,1 0-1 0 0,5 10 1 0 0,-4-10-120 0 0,1 0 0 0 0,1-1 0 0 0,-1 1 0 0 0,1-1 0 0 0,1-1 0 0 0,0 1 0 0 0,0-1-1 0 0,0 0 1 0 0,1-1 0 0 0,0 0 0 0 0,17 11 0 0 0,-12-10-122 0 0,1 0 0 0 0,0-1 1 0 0,0-1-1 0 0,1 0 0 0 0,0-1 0 0 0,-1-1 0 0 0,1 0 0 0 0,24 2 0 0 0,-27-5-576 0 0,1 0 1 0 0,0 0 0 0 0,0-1-1 0 0,0-1 1 0 0,0 0-1 0 0,15-5 1 0 0,-23 5 13 0 0,0 0 0 0 0,0 0 0 0 0,-1 0 0 0 0,1-1 0 0 0,-1 0-1 0 0,1 0 1 0 0,-1 0 0 0 0,0 0 0 0 0,4-5 0 0 0,7-11-5780 0 0,-12 12 4173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67 604 0 0,'-25'-1'14064'0'0,"27"-2"-12514"0"0,3-1-967 0 0,1-1 0 0 0,0 1-1 0 0,-1 1 1 0 0,1-1 0 0 0,0 1 0 0 0,1 0 0 0 0,-1 0-1 0 0,1 1 1 0 0,-1 0 0 0 0,10-2 0 0 0,78-11 2295 0 0,-73 12-2333 0 0,10 1-228 0 0,-1-1-2751 0 0,-11 0-7570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2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44 125 448 0 0,'-3'-2'127'0'0,"-2"1"787"0"0,1-1 1 0 0,-1-1-1 0 0,1 1 1 0 0,0-1-1 0 0,0 1 0 0 0,-4-5 1 0 0,7 7-710 0 0,0-1 1 0 0,1 0-1 0 0,-1 0 0 0 0,1 1 1 0 0,-1-1-1 0 0,1 0 1 0 0,-1 0-1 0 0,1 0 1 0 0,-1 1-1 0 0,1-1 0 0 0,0 0 1 0 0,0 0-1 0 0,-1 0 1 0 0,1 0-1 0 0,0 0 1 0 0,0 0-1 0 0,0 0 0 0 0,0 0 1 0 0,0 1-1 0 0,0-1 1 0 0,0 0-1 0 0,1 0 1 0 0,-1 0-1 0 0,0 0 0 0 0,0 0 1 0 0,1 0-1 0 0,-1 0 1 0 0,0 1-1 0 0,1-1 0 0 0,-1 0 1 0 0,1 0-1 0 0,-1 0 1 0 0,1 1-1 0 0,-1-1 1 0 0,1 0-1 0 0,0 1 0 0 0,-1-1 1 0 0,1 0-1 0 0,0 1 1 0 0,1-1-1 0 0,6-6 426 0 0,0 0-1 0 0,1 1 1 0 0,0 0-1 0 0,1 0 1 0 0,-1 1-1 0 0,1 1 1 0 0,0-1 0 0 0,0 2-1 0 0,1-1 1 0 0,14-2-1 0 0,-3 2-383 0 0,-1 1 0 0 0,1 0 0 0 0,0 2 0 0 0,27 2 0 0 0,-24 1-2060 0 0,0 2 1 0 0,35 10-1 0 0,-35-8-1664 0 0,-5-1 964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7061 0 0,'2'-3'428'0'0,"0"0"1"0"0,-1 0 0 0 0,1 1 0 0 0,1-1 0 0 0,-1 1 0 0 0,0-1-1 0 0,0 1 1 0 0,4-3 0 0 0,-4 4 168 0 0,0 0 0 0 0,0 0 1 0 0,0 0-1 0 0,0 0 0 0 0,0 0 0 0 0,0 1 0 0 0,0-1 0 0 0,0 1 1 0 0,0-1-1 0 0,0 1 0 0 0,0 0 0 0 0,1 0 0 0 0,-1 0 0 0 0,0 0 1 0 0,0 0-1 0 0,4 1 0 0 0,-2 0 335 0 0,0 0 0 0 0,-1 0-1 0 0,1 0 1 0 0,0 1 0 0 0,-1 0 0 0 0,1 0 0 0 0,-1 0-1 0 0,0 0 1 0 0,4 4 0 0 0,17 18 1445 0 0,-12-6-2377 0 0,0 1 0 0 0,-1 0 0 0 0,18 40 0 0 0,15 67 0 0 0,-41-118 0 0 0,0 3-17 0 0,1 0 0 0 0,-2-1 0 0 0,1 2 0 0 0,-2-1 0 0 0,2 20 0 0 0,-6-27-1139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19 456 0 0,'-1'-1'187'0'0,"1"0"-1"0"0,0 0 1 0 0,0 1-1 0 0,0-1 1 0 0,0 0-1 0 0,0 0 1 0 0,0 0-1 0 0,0 0 1 0 0,1 0 0 0 0,-1 1-1 0 0,0-1 1 0 0,0 0-1 0 0,1 0 1 0 0,-1 0-1 0 0,0 1 1 0 0,1-1-1 0 0,-1 0 1 0 0,1 1-1 0 0,-1-1 1 0 0,1 0 0 0 0,0 0-1 0 0,-1 1-18 0 0,1 0 1 0 0,-1 0-1 0 0,1 0 1 0 0,0 0-1 0 0,-1 0 0 0 0,1 0 1 0 0,-1 0-1 0 0,1 0 0 0 0,-1 0 1 0 0,1 0-1 0 0,-1 1 0 0 0,1-1 1 0 0,-1 0-1 0 0,1 0 1 0 0,-1 1-1 0 0,1-1 0 0 0,-1 0 1 0 0,1 0-1 0 0,-1 1 0 0 0,0-1 1 0 0,1 1-1 0 0,-1-1 0 0 0,1 1 1 0 0,22 29 3330 0 0,3 20-1643 0 0,-1 0 0 0 0,-4 1 0 0 0,21 69 0 0 0,-34-101-2966 0 0,3-2-3351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10 131 332 0 0,'-1'-2'398'0'0,"0"-1"-1"0"0,-1 1 1 0 0,1-1 0 0 0,0 0-1 0 0,0 1 1 0 0,1-1-1 0 0,-1 0 1 0 0,0 0 0 0 0,1 0-1 0 0,0 1 1 0 0,-1-1 0 0 0,1 0-1 0 0,0 0 1 0 0,1 0 0 0 0,-1 0-1 0 0,1 0 1 0 0,-1 1-1 0 0,2-6 1 0 0,0 4-44 0 0,0 1 0 0 0,0-1 0 0 0,0 1 0 0 0,0 0 0 0 0,1 0 0 0 0,0 0 0 0 0,-1 0 0 0 0,1 0 0 0 0,0 1-1 0 0,0-1 1 0 0,0 1 0 0 0,5-3 0 0 0,1 0 134 0 0,0 0 0 0 0,1 1-1 0 0,-1 0 1 0 0,1 1 0 0 0,0 0 0 0 0,0 0-1 0 0,0 1 1 0 0,0 0 0 0 0,18 0 0 0 0,-7 4-118 0 0,1 0 0 0 0,-1 2 0 0 0,0 0 0 0 0,1 1 1 0 0,-2 1-1 0 0,1 1 0 0 0,-1 1 0 0 0,0 1 1 0 0,-1 1-1 0 0,20 13 0 0 0,-36-22-302 0 0,0 1 1 0 0,0 0-1 0 0,-1 0 0 0 0,1 0 1 0 0,0 0-1 0 0,-1 1 0 0 0,0-1 1 0 0,1 1-1 0 0,-1-1 0 0 0,0 1 1 0 0,0 0-1 0 0,-1 0 0 0 0,1 0 1 0 0,0 0-1 0 0,-1 0 0 0 0,2 6 1 0 0,-3-7-35 0 0,0 1 0 0 0,0-1 1 0 0,0 1-1 0 0,0-1 0 0 0,0 0 1 0 0,-1 1-1 0 0,0-1 0 0 0,1 1 0 0 0,-1-1 1 0 0,0 0-1 0 0,0 1 0 0 0,0-1 1 0 0,0 0-1 0 0,0 0 0 0 0,-1 0 1 0 0,1 0-1 0 0,-1 0 0 0 0,1 0 1 0 0,-1 0-1 0 0,0-1 0 0 0,0 1 0 0 0,-3 2 1 0 0,-5 3 13 0 0,0 0 0 0 0,0-1 0 0 0,0 0 0 0 0,0-1 0 0 0,-1 0 0 0 0,0 0 0 0 0,0-1 0 0 0,-1-1 0 0 0,-19 4 0 0 0,22-5-250 0 0,-1-1 0 0 0,1 0 0 0 0,-1-1 0 0 0,0 0 0 0 0,1 0 0 0 0,-1-1 0 0 0,1 0-1 0 0,-1-1 1 0 0,1 0 0 0 0,-1-1 0 0 0,1 0 0 0 0,-12-5 0 0 0,15 4 633 0 0,2-2-3912 0 0,4 6 3287 0 0,0-1-1 0 0,0 1 1 0 0,0 0 0 0 0,0-1 0 0 0,0 1 0 0 0,0 0 0 0 0,0-1 0 0 0,0 1 0 0 0,0 0-1 0 0,1-1 1 0 0,-1 1 0 0 0,0 0 0 0 0,0 0 0 0 0,0-1 0 0 0,1 1 0 0 0,-1 0 0 0 0,0-1-1 0 0,0 1 1 0 0,1 0 0 0 0,-1 0 0 0 0,0 0 0 0 0,1-1 0 0 0,-1 1 0 0 0,0 0 0 0 0,1 0-1 0 0,-1 0 1 0 0,0 0 0 0 0,1 0 0 0 0,-1-1 0 0 0,0 1 0 0 0,1 0 0 0 0,6-1-1861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26 448 0 0,'-3'-4'511'0'0,"1"2"206"0"0,0 0 0 0 0,1 0 0 0 0,-1 0 0 0 0,0 0 0 0 0,0 0 0 0 0,0 0 0 0 0,-1 0 0 0 0,1 1 0 0 0,-4-3 0 0 0,4 4-503 0 0,1-1 0 0 0,-1 1 0 0 0,1 0-1 0 0,-1 0 1 0 0,1 0 0 0 0,-1 1-1 0 0,1-1 1 0 0,-1 0 0 0 0,1 0 0 0 0,-1 1-1 0 0,1-1 1 0 0,-1 1 0 0 0,1-1-1 0 0,0 1 1 0 0,-1 0 0 0 0,1 0 0 0 0,0-1-1 0 0,-1 1 1 0 0,1 0 0 0 0,0 0-1 0 0,-2 2 1 0 0,-6 5 343 0 0,0 1-1 0 0,0-1 1 0 0,1 2-1 0 0,0-1 1 0 0,0 1-1 0 0,1 0 1 0 0,1 1-1 0 0,0-1 1 0 0,0 1-1 0 0,1 1 1 0 0,0-1 0 0 0,-6 23-1 0 0,9-24-305 0 0,0 1-1 0 0,0-1 1 0 0,1 1 0 0 0,1-1-1 0 0,-1 1 1 0 0,2-1 0 0 0,-1 1-1 0 0,2 0 1 0 0,-1-1 0 0 0,1 0-1 0 0,1 1 1 0 0,0-1 0 0 0,0 0 0 0 0,1 0-1 0 0,6 10 1 0 0,-6-12-144 0 0,1-1-1 0 0,0 0 1 0 0,0 0 0 0 0,1 0-1 0 0,0-1 1 0 0,0 0 0 0 0,1 0-1 0 0,-1 0 1 0 0,1-1 0 0 0,0 0 0 0 0,1-1-1 0 0,-1 1 1 0 0,1-1 0 0 0,0-1-1 0 0,0 1 1 0 0,0-1 0 0 0,1-1-1 0 0,-1 0 1 0 0,1 0 0 0 0,-1 0 0 0 0,1-1-1 0 0,10 0 1 0 0,-7-1-211 0 0,-1-1 1 0 0,0 1 0 0 0,1-2-1 0 0,-1 0 1 0 0,0 0-1 0 0,0-1 1 0 0,13-5-1 0 0,-14 4-417 0 0,0-1 0 0 0,0 0 1 0 0,0 0-1 0 0,-1-1 0 0 0,0 0 0 0 0,-1-1 0 0 0,14-13 1 0 0,-17 16-463 0 0,6-7-260 0 0,-7 1-5860 0 0,-3 1 5008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6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61 256 0 0,'-36'-5'14721'0'0,"40"3"-13452"0"0,16-5 188 0 0,0 1 0 0 0,0 1 0 0 0,1 1 0 0 0,40-2-1 0 0,-31 3-796 0 0,52-12 0 0 0,-82 15-811 0 0,22-8-2735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6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77 104 340 0 0,'-25'-8'1573'0'0,"-18"-7"5179"0"0,42 15-6598 0 0,1 0 1 0 0,-1 0-1 0 0,1 0 1 0 0,0 0 0 0 0,-1 0-1 0 0,1-1 1 0 0,0 1-1 0 0,-1 0 1 0 0,1 0-1 0 0,0 0 1 0 0,-1-1-1 0 0,1 1 1 0 0,0 0 0 0 0,-1-1-1 0 0,1 1 1 0 0,0 0-1 0 0,0 0 1 0 0,-1-1-1 0 0,1 1 1 0 0,0 0-1 0 0,0-1 1 0 0,0 1 0 0 0,0-1-1 0 0,-1 1 1 0 0,1 0-1 0 0,0-1 1 0 0,0 1-1 0 0,0-1 1 0 0,0 1-1 0 0,0 0 1 0 0,0-1 0 0 0,0 1-1 0 0,0-1 1 0 0,10-11 2689 0 0,18-5-577 0 0,-9 9-1560 0 0,1 0 0 0 0,0 2-1 0 0,0 0 1 0 0,1 2 0 0 0,-1 0 0 0 0,25-1-1 0 0,41 4-2209 0 0,0 11-5312 0 0,-66-8 4201 0 0,-3 0 377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35 28 0 0,'8'2'1474'0'0,"-4"1"1737"0"0,-1 4-2357 0 0,0-1 0 0 0,0 1 0 0 0,-1 0 1 0 0,0-1-1 0 0,0 1 0 0 0,-1 0 0 0 0,0 0 0 0 0,0 1 0 0 0,0-1 0 0 0,-1 0 0 0 0,-1 10 1 0 0,-1 3 450 0 0,0-1 0 0 0,-1 0 1 0 0,-6 23-1 0 0,4-26-78 0 0,0 0 0 0 0,-1 0 1 0 0,-14 27-1 0 0,20-43-1199 0 0,0 1 1 0 0,0-1-1 0 0,0 0 1 0 0,0 1-1 0 0,0-1 1 0 0,0 0-1 0 0,-1 1 0 0 0,1-1 1 0 0,0 0-1 0 0,0 1 1 0 0,0-1-1 0 0,-1 0 1 0 0,1 1-1 0 0,0-1 0 0 0,0 0 1 0 0,-1 0-1 0 0,1 1 1 0 0,0-1-1 0 0,0 0 1 0 0,-1 0-1 0 0,1 1 0 0 0,0-1 1 0 0,-1 0-1 0 0,1 0 1 0 0,-1 0-1 0 0,1 0 1 0 0,0 0-1 0 0,-1 1 0 0 0,1-1 1 0 0,0 0-1 0 0,-1 0 1 0 0,1 0-1 0 0,-1 0 1 0 0,1 0-1 0 0,0 0 0 0 0,-1 0 1 0 0,1 0-1 0 0,0 0 1 0 0,-1-1-1 0 0,1 1 1 0 0,-1 0-1 0 0,1 0 0 0 0,0 0 1 0 0,-1 0-1 0 0,1 0 1 0 0,0-1-1 0 0,-1 1 1 0 0,1 0-1 0 0,0 0 0 0 0,0-1 1 0 0,-1 1-1 0 0,1 0 1 0 0,0 0-1 0 0,0-1 1 0 0,-1 1-1 0 0,1 0 0 0 0,0-1 1 0 0,0 1-1 0 0,0 0 1 0 0,-1-1-1 0 0,1 0 1 0 0,-1-1 3 0 0,0 0 1 0 0,0 0 0 0 0,1 0 0 0 0,-1 0 0 0 0,1 0 0 0 0,-1-1 0 0 0,1 1 0 0 0,0 0 0 0 0,0-3-1 0 0,0-2 56 0 0,2 0 0 0 0,-1 0 1 0 0,1 0-1 0 0,4-13 0 0 0,-5 18-52 0 0,0 0 1 0 0,0 0 0 0 0,1-1-1 0 0,-1 1 1 0 0,0 0 0 0 0,1 0 0 0 0,-1 1-1 0 0,1-1 1 0 0,-1 0 0 0 0,1 0 0 0 0,0 1-1 0 0,0-1 1 0 0,0 1 0 0 0,0 0 0 0 0,0-1-1 0 0,0 1 1 0 0,4-2 0 0 0,-4 3 0 0 0,0 0-1 0 0,0 0 1 0 0,0 0 0 0 0,1 0-1 0 0,-1 0 1 0 0,0 0 0 0 0,0 0 0 0 0,0 1-1 0 0,0-1 1 0 0,0 1 0 0 0,0-1-1 0 0,0 1 1 0 0,3 1 0 0 0,27 16 251 0 0,-23-13-187 0 0,65 44 340 0 0,-38-25-197 0 0,47 25-1 0 0,-50-31-177 0 0,-23-12-235 0 0,-1 0-1 0 0,1-1 1 0 0,0-1-1 0 0,1 1 1 0 0,-1-1-1 0 0,1-1 1 0 0,-1 0 0 0 0,1 0-1 0 0,15 1 1 0 0,-24-5 139 0 0,-1 1 1 0 0,1 0 0 0 0,-1-1 0 0 0,0 1 0 0 0,1-1 0 0 0,-1 1 0 0 0,0-1-1 0 0,0 0 1 0 0,1 1 0 0 0,-1-1 0 0 0,0 0 0 0 0,0 0 0 0 0,0 0-1 0 0,0 0 1 0 0,0 0 0 0 0,0 0 0 0 0,0 0 0 0 0,0 0 0 0 0,-1 0 0 0 0,1-1-1 0 0,0 1 1 0 0,-1 0 0 0 0,1-1 0 0 0,-1 1 0 0 0,1 0 0 0 0,-1-1-1 0 0,1 1 1 0 0,-1 0 0 0 0,0-3 0 0 0,2-6-70 0 0,0 0 0 0 0,-1-19 0 0 0,-1 25 92 0 0,1-33 10 0 0,-8-70 1 0 0,3 87 37 0 0,0-1-1 0 0,0 1 1 0 0,-2 0 0 0 0,-16-37 0 0 0,-16-2-1914 0 0,35 53 91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7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6 432 0 0,'1'-1'418'0'0,"0"0"1"0"0,0 1-1 0 0,0-1 0 0 0,0 0 0 0 0,1 1 1 0 0,-1-1-1 0 0,0 1 0 0 0,0 0 1 0 0,1 0-1 0 0,-1-1 0 0 0,0 1 1 0 0,0 0-1 0 0,1 0 0 0 0,-1 0 0 0 0,0 0 1 0 0,1 0-1 0 0,-1 0 0 0 0,0 1 1 0 0,0-1-1 0 0,2 1 0 0 0,0 0 46 0 0,0 0-1 0 0,0 1 1 0 0,-1-1-1 0 0,1 1 0 0 0,0 0 1 0 0,-1 0-1 0 0,1 0 1 0 0,2 2-1 0 0,3 6 503 0 0,1 0 0 0 0,-2 0-1 0 0,9 14 1 0 0,2 9 538 0 0,-1 1-1 0 0,-2 1 1 0 0,20 72-1 0 0,-31-93-1934 0 0,-2-4-1295 0 0,0-1-109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7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96 396 0 0,'0'-3'289'0'0,"0"1"-1"0"0,0-1 1 0 0,-1 1 0 0 0,1-1 0 0 0,1 1-1 0 0,-1-1 1 0 0,0 1 0 0 0,1-1 0 0 0,-1 1-1 0 0,1-1 1 0 0,0 1 0 0 0,0 0 0 0 0,0-1-1 0 0,0 1 1 0 0,0 0 0 0 0,0 0-1 0 0,1 0 1 0 0,-1 0 0 0 0,1 0 0 0 0,-1 0-1 0 0,1 0 1 0 0,0 0 0 0 0,0 0 0 0 0,0 1-1 0 0,0-1 1 0 0,0 1 0 0 0,0 0 0 0 0,0-1-1 0 0,0 1 1 0 0,3-1 0 0 0,6-3 333 0 0,0 1 0 0 0,0 0 0 0 0,0 1 0 0 0,0 0 1 0 0,15-2-1 0 0,-3 2 235 0 0,1 1 0 0 0,0 1 0 0 0,0 1 1 0 0,0 1-1 0 0,36 6 0 0 0,-45-4-472 0 0,1 0 1 0 0,-1 1-1 0 0,0 1 0 0 0,0 0 1 0 0,0 1-1 0 0,-1 1 1 0 0,0 0-1 0 0,0 1 0 0 0,16 12 1 0 0,-26-16-242 0 0,1 0 0 0 0,0 0 0 0 0,-1 0-1 0 0,0 0 1 0 0,0 1 0 0 0,-1 0 0 0 0,1 0 0 0 0,-1 0 0 0 0,0 0 0 0 0,0 0 0 0 0,0 1 0 0 0,-1-1 0 0 0,0 1 0 0 0,0 0 0 0 0,2 10 0 0 0,-4-9-18 0 0,0 0 1 0 0,0 0 0 0 0,0 0-1 0 0,-1 0 1 0 0,0-1 0 0 0,0 1-1 0 0,-1 0 1 0 0,0-1-1 0 0,0 1 1 0 0,0-1 0 0 0,-1 1-1 0 0,0-1 1 0 0,-7 11-1 0 0,0-3-47 0 0,0-1-1 0 0,-1 0 1 0 0,0 0 0 0 0,-1-1-1 0 0,-1 0 1 0 0,0-1-1 0 0,0-1 1 0 0,-1 0-1 0 0,0-1 1 0 0,-1 0-1 0 0,0-1 1 0 0,0-1-1 0 0,-20 7 1 0 0,21-10-698 0 0,0 0 0 0 0,0-1 0 0 0,-1 0 1 0 0,1-1-1 0 0,-23 1 0 0 0,27-6-523 0 0,12-1-2589 0 0,15-6-1713 0 0,-1 4 3175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8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11 712 0 0,'-1'-1'434'0'0,"1"1"1"0"0,-1-1-1 0 0,1 0 1 0 0,-1 0-1 0 0,0 1 0 0 0,1-1 1 0 0,-1 0-1 0 0,0 1 0 0 0,1-1 1 0 0,-1 1-1 0 0,0-1 1 0 0,0 1-1 0 0,0-1 0 0 0,0 1 1 0 0,1 0-1 0 0,-1-1 0 0 0,0 1 1 0 0,0 0-1 0 0,0 0 0 0 0,0 0 1 0 0,0 0-1 0 0,0-1 1 0 0,0 1-1 0 0,0 0 0 0 0,0 0 1 0 0,0 1-1 0 0,-1-1 0 0 0,-9 11 261 0 0,2 4 405 0 0,0 1-1 0 0,1 0 1 0 0,0 1-1 0 0,2 0 1 0 0,0 0-1 0 0,-7 33 1 0 0,11-41-865 0 0,1 0 0 0 0,0 1 0 0 0,1-1 0 0 0,0 0 0 0 0,1 0 0 0 0,0 0 0 0 0,0 0 0 0 0,1 0 0 0 0,0 0 1 0 0,1 0-1 0 0,0 0 0 0 0,0 0 0 0 0,1-1 0 0 0,0 0 0 0 0,7 11 0 0 0,-4-8-38 0 0,1 0 0 0 0,1-1 0 0 0,0 0 0 0 0,0 0 0 0 0,1-1 0 0 0,0 0 0 0 0,0-1 0 0 0,1 0 0 0 0,0-1 0 0 0,18 9 0 0 0,-22-13-299 0 0,0 1 0 0 0,1-2 0 0 0,-1 1-1 0 0,1-1 1 0 0,0 0 0 0 0,-1-1 0 0 0,1 0 0 0 0,0 0-1 0 0,0 0 1 0 0,0-1 0 0 0,0-1 0 0 0,0 1 0 0 0,-1-1-1 0 0,1 0 1 0 0,0-1 0 0 0,0 0 0 0 0,-1 0 0 0 0,15-7-1 0 0,-7 1-1115 0 0,-1-1 0 0 0,0-1 0 0 0,0 0 0 0 0,-1 0 0 0 0,20-22 0 0 0,-27 21-3995 0 0,-4 6 3031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8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30 840 0 0,'-35'0'18820'0'0,"178"-6"-12490"0"0,-120 4-6615 0 0,0-2 0 0 0,27-8 0 0 0,-36 7-1984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48 227 6177 0 0,'-9'-11'2146'0'0,"4"4"-592"0"0,-1 0 1 0 0,1 1-1 0 0,1-2 1 0 0,-1 1-1 0 0,-5-13 1 0 0,10 18-1295 0 0,-1 0 0 0 0,0-1 0 0 0,1 1 0 0 0,-1-1 0 0 0,1 1 0 0 0,0-1 0 0 0,0 1 0 0 0,0-1 0 0 0,0 1 1 0 0,0 0-1 0 0,1-1 0 0 0,-1 1 0 0 0,1-1 0 0 0,-1 1 0 0 0,1 0 0 0 0,0-1 0 0 0,0 1 0 0 0,0 0 0 0 0,0 0 0 0 0,0-1 0 0 0,1 1 0 0 0,-1 0 0 0 0,1 0 0 0 0,2-2 1 0 0,6-6 108 0 0,0 1 0 0 0,1 1 0 0 0,0-1 1 0 0,0 1-1 0 0,1 1 0 0 0,0 0 0 0 0,1 1 1 0 0,-1 1-1 0 0,1 0 0 0 0,0 0 0 0 0,0 1 1 0 0,20-3-1 0 0,-9 3 139 0 0,0 0 1 0 0,-1 2-1 0 0,1 1 0 0 0,0 1 1 0 0,0 1-1 0 0,35 6 0 0 0,-53-6-495 0 0,1 0 0 0 0,-1 1 0 0 0,0 0 0 0 0,0 0 0 0 0,1 0 0 0 0,-1 1 0 0 0,-1 0 0 0 0,1 0 0 0 0,0 1 0 0 0,-1-1 0 0 0,1 1-1 0 0,-1 0 1 0 0,0 1 0 0 0,-1-1 0 0 0,6 7 0 0 0,-7-7-11 0 0,-1 0 1 0 0,0 0-1 0 0,0 0 0 0 0,0 0 0 0 0,0 1 0 0 0,-1-1 0 0 0,0 0 1 0 0,1 1-1 0 0,-2-1 0 0 0,1 1 0 0 0,0-1 0 0 0,-1 1 0 0 0,0-1 0 0 0,0 1 1 0 0,0 0-1 0 0,-1-1 0 0 0,0 1 0 0 0,0-1 0 0 0,0 0 0 0 0,0 1 1 0 0,0-1-1 0 0,-5 8 0 0 0,0 1-2 0 0,-1 0 0 0 0,0 0 0 0 0,-1-1 0 0 0,-18 22 0 0 0,-46 39 0 0 0,24-25 0 0 0,45-46 0 0 0,0 1 0 0 0,1 0 0 0 0,-1 0 0 0 0,1 0 0 0 0,-1 0 0 0 0,1 1 0 0 0,0-1 0 0 0,1 0 0 0 0,-4 8 0 0 0,5-10 0 0 0,0 0 0 0 0,0 1 0 0 0,1-1 0 0 0,-1 1 0 0 0,0-1 0 0 0,0 0 0 0 0,1 1 0 0 0,-1-1 0 0 0,1 0 0 0 0,0 0 0 0 0,-1 1 0 0 0,1-1 0 0 0,0 0 0 0 0,-1 0 0 0 0,1 0 0 0 0,0 0 0 0 0,0 0 0 0 0,0 0 0 0 0,0 0 0 0 0,0 0 0 0 0,0 0 0 0 0,1 0 0 0 0,-1-1 0 0 0,0 1 0 0 0,2 1 0 0 0,32 10 0 0 0,-34-12 0 0 0,23 4 0 0 0,1 0 0 0 0,-1-2 0 0 0,1-1 0 0 0,27-2 0 0 0,-6 0 0 0 0,-41 1-1415 0 0,1-1 0 0 0,0 1-1 0 0,-1-1 1 0 0,1 0 0 0 0,-1 0 0 0 0,1-1-1 0 0,8-3 1 0 0,-12 4 972 0 0,9-5-3157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9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91 704 0 0,'-10'-3'886'0'0,"-20"-10"3447"0"0,14-1 3599 0 0,28-3-3377 0 0,-2 11-3657 0 0,-1 1 1 0 0,1 0-1 0 0,0 1 1 0 0,0 0-1 0 0,0 0 1 0 0,1 1-1 0 0,0 1 1 0 0,19-3-1 0 0,10 1 389 0 0,40 3-1 0 0,-67 1-942 0 0,74 2-1446 0 0,-59-1-2659 0 0,1 1-3971 0 0,-19-2 4847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9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0 744 0 0,'0'0'3003'0'0,"3"2"-1237"0"0,0 1-1171 0 0,1 0 0 0 0,-1 0 0 0 0,0 0 1 0 0,0 0-1 0 0,-1 0 0 0 0,1 1 0 0 0,-1-1 1 0 0,1 1-1 0 0,-1 0 0 0 0,0 0 1 0 0,0 0-1 0 0,-1 0 0 0 0,1 0 0 0 0,-1 0 1 0 0,0 1-1 0 0,0 3 0 0 0,4 17 1864 0 0,2 37 0 0 0,-6-52-1908 0 0,1 158 4728 0 0,-3-93-7195 0 0,1-74 1198 0 0,-1 12-1211 0 0,1-8-1914 0 0,0-1 845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3:59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13 135 824 0 0,'-1'-2'304'0'0,"-1"0"0"0"0,1 0 0 0 0,0 0 1 0 0,0 0-1 0 0,0 0 0 0 0,0 0 0 0 0,0 0 0 0 0,0 0 0 0 0,1-1 0 0 0,-1 1 0 0 0,1 0 0 0 0,-1-1 1 0 0,1 1-1 0 0,0 0 0 0 0,0-1 0 0 0,0 1 0 0 0,0 0 0 0 0,1-3 0 0 0,0 2 2 0 0,0 1-1 0 0,0-1 1 0 0,0 1-1 0 0,1 0 1 0 0,-1-1-1 0 0,0 1 0 0 0,1 0 1 0 0,0 0-1 0 0,0 0 1 0 0,-1 0-1 0 0,1 1 1 0 0,0-1-1 0 0,1 0 1 0 0,-1 1-1 0 0,0-1 1 0 0,5-1-1 0 0,13-7 542 0 0,0 1-1 0 0,0 2 1 0 0,1 0 0 0 0,0 1-1 0 0,1 1 1 0 0,-1 1 0 0 0,1 1-1 0 0,0 1 1 0 0,0 1 0 0 0,0 0-1 0 0,0 2 1 0 0,0 1 0 0 0,42 8-1 0 0,-58-8-571 0 0,0 0 0 0 0,0 0 0 0 0,0 0-1 0 0,0 1 1 0 0,0-1 0 0 0,-1 2 0 0 0,9 5 0 0 0,-12-8-200 0 0,-1 0 1 0 0,1 0-1 0 0,-1 1 1 0 0,0-1-1 0 0,1 1 1 0 0,-1-1 0 0 0,0 1-1 0 0,0-1 1 0 0,0 1-1 0 0,0 0 1 0 0,0-1 0 0 0,0 1-1 0 0,-1 0 1 0 0,1 0-1 0 0,-1 0 1 0 0,1-1-1 0 0,-1 1 1 0 0,0 0 0 0 0,1 0-1 0 0,-1 0 1 0 0,0 0-1 0 0,0 0 1 0 0,-1 0-1 0 0,1 0 1 0 0,0 0 0 0 0,-1-1-1 0 0,1 1 1 0 0,-1 0-1 0 0,0 3 1 0 0,-5 7 109 0 0,-1-1 0 0 0,0 0 0 0 0,-1 0 0 0 0,0 0 1 0 0,0-1-1 0 0,-1 0 0 0 0,-20 16 0 0 0,19-17-75 0 0,-1 1 0 0 0,1 0-1 0 0,1 1 1 0 0,0 0 0 0 0,0 1 0 0 0,-13 24-1 0 0,21-35-71 0 0,0 1-1 0 0,0 0 0 0 0,1 0 0 0 0,-1 0 0 0 0,0 0 1 0 0,1 0-1 0 0,0 1 0 0 0,-1-1 0 0 0,1 0 0 0 0,0 0 1 0 0,0 0-1 0 0,0 0 0 0 0,0 0 0 0 0,1 0 0 0 0,-1 0 1 0 0,0 0-1 0 0,1 1 0 0 0,0-1 0 0 0,-1 0 0 0 0,1 0 1 0 0,2 2-1 0 0,-1-1 42 0 0,0 0-1 0 0,0 0 1 0 0,1-1 0 0 0,-1 1-1 0 0,1-1 1 0 0,0 0 0 0 0,0 1 0 0 0,0-1-1 0 0,0 0 1 0 0,0-1 0 0 0,6 3-1 0 0,2 0-44 0 0,0 0-1 0 0,0-1 1 0 0,1 0-1 0 0,-1-1 0 0 0,1 0 1 0 0,18 0-1 0 0,-19-2-675 0 0,-1-1-1 0 0,1-1 1 0 0,-1 0 0 0 0,1 0-1 0 0,14-6 1 0 0,-18 5-1369 0 0,1 0 0 0 0,-1 0 0 0 0,1-1 0 0 0,6-5 1 0 0,-1-1-1153 0 0</inkml:trace>
  <inkml:trace contextRef="#ctx0" brushRef="#br0" timeOffset="1">634 237 424 0 0,'10'-20'765'0'0,"5"-6"3651"0"0,-15 25-4064 0 0,1 0 0 0 0,0 0 0 0 0,-1 0 0 0 0,1 0 0 0 0,0 1 0 0 0,0-1 0 0 0,0 0 0 0 0,0 0 0 0 0,0 1 0 0 0,-1-1 0 0 0,1 1 0 0 0,0-1 0 0 0,1 1 0 0 0,-1-1 0 0 0,0 1 0 0 0,0-1 0 0 0,0 1 0 0 0,0 0 0 0 0,2-1 0 0 0,0 2 81 0 0,0 1 0 0 0,-1-1 0 0 0,1 0-1 0 0,0 1 1 0 0,-1 0 0 0 0,1-1 0 0 0,-1 1 0 0 0,0 0 0 0 0,0 0-1 0 0,0 0 1 0 0,0 1 0 0 0,3 3 0 0 0,-1-1 365 0 0,7 7 200 0 0,-2 1-1 0 0,1 1 1 0 0,-2-1-1 0 0,0 2 0 0 0,0-1 1 0 0,5 16-1 0 0,1 3-3487 0 0,-8-23-4294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0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103 421 632 0 0,'-60'-178'4103'0'0,"28"56"1657"0"0,28 101-2534 0 0,1 0 0 0 0,0-39 0 0 0,2 59-3111 0 0,1 0 0 0 0,0 1 0 0 0,0-1 0 0 0,0 0 0 0 0,0 1 1 0 0,0-1-1 0 0,0 0 0 0 0,1 1 0 0 0,-1-1 0 0 0,0 0 0 0 0,0 1 0 0 0,0-1 0 0 0,1 0 0 0 0,-1 1 0 0 0,0-1 0 0 0,0 1 0 0 0,1-1 0 0 0,-1 0 0 0 0,1 1 0 0 0,-1-1 0 0 0,0 1 0 0 0,1-1 0 0 0,-1 1 1 0 0,1-1-1 0 0,0 1 0 0 0,-1 0 0 0 0,1-1 0 0 0,-1 1 0 0 0,1 0 0 0 0,-1-1 0 0 0,1 1 0 0 0,0 0 0 0 0,-1 0 0 0 0,1 0 0 0 0,0-1 0 0 0,-1 1 0 0 0,2 0 0 0 0,-1 0-91 0 0,1 0-1 0 0,0 0 0 0 0,-1 1 0 0 0,1-1 0 0 0,0 0 0 0 0,-1 1 0 0 0,1-1 1 0 0,-1 1-1 0 0,1 0 0 0 0,-1-1 0 0 0,1 1 0 0 0,1 1 0 0 0,10 9-1505 0 0,0 0 0 0 0,-1 1 0 0 0,18 22-1 0 0,-5-5-2168 0 0,-3-4 1034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0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22 422 776 0 0,'-5'28'3670'0'0,"-3"39"0"0"0,3-11 3493 0 0,1-30 109 0 0,6-41-3349 0 0,5-47-2353 0 0,44-393 637 0 0,-50 446-2131 0 0,6-25 149 0 0,-7 32-197 0 0,0 1 0 0 0,1-1-1 0 0,-1 1 1 0 0,0-1 0 0 0,1 1 0 0 0,0 0 0 0 0,-1-1-1 0 0,1 1 1 0 0,0 0 0 0 0,0-1 0 0 0,-1 1 0 0 0,1 0 0 0 0,0 0-1 0 0,0 0 1 0 0,0 0 0 0 0,3-2 0 0 0,-3 3-10 0 0,0 0-1 0 0,0 0 1 0 0,0 0 0 0 0,0 1 0 0 0,0-1 0 0 0,-1 0-1 0 0,1 0 1 0 0,0 1 0 0 0,0-1 0 0 0,0 0 0 0 0,0 1-1 0 0,0-1 1 0 0,0 1 0 0 0,-1-1 0 0 0,1 1 0 0 0,0 0-1 0 0,0-1 1 0 0,-1 1 0 0 0,2 1 0 0 0,13 14 120 0 0,-15-15-126 0 0,47 63 457 0 0,65 116 0 0 0,-38-56-171 0 0,-58-99-323 0 0,0 2-107 0 0,0-1-1 0 0,2-1 0 0 0,1-1 1 0 0,33 33-1 0 0,-50-55-36 0 0,1 0 0 0 0,-1-1 0 0 0,1 1 0 0 0,-1-1 0 0 0,1 0 0 0 0,0 1 0 0 0,0-1 0 0 0,0 0 0 0 0,-1-1 0 0 0,1 1 0 0 0,0-1 0 0 0,4 1 0 0 0,-5-1-176 0 0,0-2 31 0 0,-1 2 266 0 0,0-1 0 0 0,0 0 1 0 0,0 0-1 0 0,0 1 0 0 0,0-1 1 0 0,-1 0-1 0 0,1 0 0 0 0,0 0 1 0 0,-1 0-1 0 0,1 0 0 0 0,0 0 1 0 0,-1-1-1 0 0,1 1 0 0 0,-1 0 1 0 0,0 0-1 0 0,1 0 0 0 0,-1 0 1 0 0,0 0-1 0 0,0-1 0 0 0,0 1 1 0 0,0 0-1 0 0,0 0 0 0 0,0-1 0 0 0,0 0 1 0 0,-1-1 13 0 0,0 1 0 0 0,0 0 0 0 0,0 0 1 0 0,0-1-1 0 0,0 1 0 0 0,-1 0 0 0 0,1 0 0 0 0,-1 0 0 0 0,1 1 1 0 0,-1-1-1 0 0,-2-2 0 0 0,-5-3-8 0 0,1 1-1 0 0,-1 0 1 0 0,0 0 0 0 0,-17-7-1 0 0,4 4 101 0 0,0 2 1 0 0,0 0-1 0 0,-1 1 0 0 0,0 2 1 0 0,-47-4-1 0 0,25 6 482 0 0,0 2 0 0 0,-54 8 0 0 0,90-7-381 0 0,-1 1 0 0 0,1 0 0 0 0,-18 7 0 0 0,26-9-507 0 0,1 1 293 0 0,0-1-1 0 0,-1 0 0 0 0,1 0 0 0 0,0 0 1 0 0,0 1-1 0 0,0-1 0 0 0,0 0 0 0 0,0 0 1 0 0,-1 1-1 0 0,1-1 0 0 0,0 0 0 0 0,0 0 1 0 0,0 1-1 0 0,0-1 0 0 0,0 0 0 0 0,0 0 1 0 0,0 1-1 0 0,0-1 0 0 0,0 0 0 0 0,0 0 1 0 0,0 1-1 0 0,0-1 0 0 0,0 0 0 0 0,0 0 1 0 0,1 1-1 0 0,-1-1 0 0 0,0 0 0 0 0,0 0 1 0 0,0 1-1 0 0,0-1 0 0 0,0 0 0 0 0,0 0 1 0 0,1 1-1 0 0,-1-1 0 0 0,0 0 0 0 0,0 0 1 0 0,1 1-1 0 0,5 9-2885 0 0,3 0-4406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2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0 120 0 0,'-9'14'3531'0'0,"5"86"3822"0"0,9 1-3337 0 0,21 100-44 0 0,-24-189-4468 0 0,1 11-1112 0 0,-2-8-4780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3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36 188 180 0 0,'-4'-5'612'0'0,"0"0"1"0"0,0 0-1 0 0,0 0 1 0 0,1-1-1 0 0,0 1 1 0 0,0-1-1 0 0,-2-6 1 0 0,5 10-390 0 0,0 0-1 0 0,-1 0 1 0 0,1 0 0 0 0,0-1 0 0 0,1 1 0 0 0,-1 0-1 0 0,0 0 1 0 0,1 0 0 0 0,-1 0 0 0 0,1 0-1 0 0,-1 0 1 0 0,1 0 0 0 0,0 0 0 0 0,0 0 0 0 0,0 0-1 0 0,0 0 1 0 0,0 0 0 0 0,1 1 0 0 0,-1-1 0 0 0,2-2-1 0 0,30-27 2023 0 0,-21 22-1778 0 0,1 2 0 0 0,-1-1 0 0 0,1 2 0 0 0,0 0 0 0 0,1 0 0 0 0,0 1 0 0 0,0 1 0 0 0,0 0 0 0 0,0 1 0 0 0,0 1 1 0 0,1 0-1 0 0,-1 1 0 0 0,1 0 0 0 0,22 3 0 0 0,-25-1-168 0 0,0 0 1 0 0,1 2 0 0 0,-1-1 0 0 0,0 2-1 0 0,-1-1 1 0 0,1 2 0 0 0,19 9 0 0 0,-24-10-124 0 0,1 1 0 0 0,-1 0 1 0 0,0 0-1 0 0,-1 1 1 0 0,1-1-1 0 0,-1 2 0 0 0,-1-1 1 0 0,1 0-1 0 0,-1 1 1 0 0,0 0-1 0 0,7 14 0 0 0,-9-14-57 0 0,0 1-1 0 0,0-1 1 0 0,-1 1-1 0 0,-1 0 1 0 0,1 0-1 0 0,-1 0 1 0 0,0 0-1 0 0,-1 0 1 0 0,0 0-1 0 0,0 0 1 0 0,-1-1-1 0 0,0 1 0 0 0,0 0 1 0 0,-1 0-1 0 0,-2 8 1 0 0,-1-3-14 0 0,1 0 0 0 0,-2 0 0 0 0,0 0 1 0 0,0-1-1 0 0,-1 0 0 0 0,-1 0 0 0 0,-15 18 0 0 0,13-19-39 0 0,-1-1-1 0 0,0 0 0 0 0,-1 0 0 0 0,0-2 1 0 0,0 1-1 0 0,-1-1 0 0 0,0-1 0 0 0,0-1 1 0 0,-1 0-1 0 0,0 0 0 0 0,0-1 0 0 0,-21 4 1 0 0,25-7-185 0 0,0 0 1 0 0,-1-1 0 0 0,1 0 0 0 0,0 0 0 0 0,-1-1 0 0 0,1-1 0 0 0,0 0 0 0 0,0 0 0 0 0,-1-1 0 0 0,1 0 0 0 0,0-1 0 0 0,1 0 0 0 0,-1 0 0 0 0,0-1 0 0 0,1 0 0 0 0,0-1 0 0 0,0 0 0 0 0,-14-11 0 0 0,20 14-142 0 0,1 0 1 0 0,-1 0 0 0 0,1-1 0 0 0,-1 1 0 0 0,1-1 0 0 0,0 0-1 0 0,0 1 1 0 0,0-1 0 0 0,0 0 0 0 0,1 0 0 0 0,-1 0-1 0 0,1-1 1 0 0,0 1 0 0 0,-1 0 0 0 0,2 0 0 0 0,-1-1 0 0 0,0 1-1 0 0,0-4 1 0 0,2 5-132 0 0,0 1 0 0 0,0-1 0 0 0,0 1 1 0 0,-1 0-1 0 0,1 0 0 0 0,1-1 0 0 0,-1 1 0 0 0,0 0 0 0 0,0 0 0 0 0,0 0 0 0 0,0 0 1 0 0,1 1-1 0 0,-1-1 0 0 0,1 0 0 0 0,-1 0 0 0 0,0 1 0 0 0,3-2 0 0 0,13-6-1821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3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21 752 0 0,'-2'-2'505'0'0,"0"0"0"0"0,1 0 0 0 0,-1 0-1 0 0,0 0 1 0 0,0 1 0 0 0,0-1 0 0 0,0 1 0 0 0,0-1 0 0 0,0 1-1 0 0,0 0 1 0 0,-3-1 0 0 0,4 1-301 0 0,-1 1-1 0 0,1 0 1 0 0,0 0 0 0 0,0 0-1 0 0,0 0 1 0 0,-1 1 0 0 0,1-1-1 0 0,0 0 1 0 0,0 0 0 0 0,0 1-1 0 0,0-1 1 0 0,-1 1-1 0 0,1-1 1 0 0,0 1 0 0 0,0-1-1 0 0,0 1 1 0 0,0 0 0 0 0,0-1-1 0 0,0 1 1 0 0,0 0 0 0 0,1 0-1 0 0,-1 0 1 0 0,0 0 0 0 0,0 0-1 0 0,0 0 1 0 0,0 1-1 0 0,-10 13 716 0 0,1 1 0 0 0,1 0 0 0 0,0 0-1 0 0,1 1 1 0 0,1 0 0 0 0,0 0 0 0 0,1 1 0 0 0,1 0-1 0 0,1 0 1 0 0,1 0 0 0 0,0 0 0 0 0,0 29-1 0 0,3-35-516 0 0,1-1-1 0 0,0 1 1 0 0,1 0-1 0 0,0 0 1 0 0,1 0 0 0 0,0-1-1 0 0,1 0 1 0 0,10 22-1 0 0,-10-25-211 0 0,1 1 0 0 0,0-2 1 0 0,1 1-1 0 0,0-1 0 0 0,1 1 0 0 0,-1-2 0 0 0,1 1 0 0 0,0-1 1 0 0,1 0-1 0 0,-1 0 0 0 0,1-1 0 0 0,11 6 0 0 0,-14-9-237 0 0,1 0 0 0 0,-1 0 1 0 0,0-1-1 0 0,1 1 0 0 0,-1-1 0 0 0,0 0 0 0 0,1-1 1 0 0,-1 1-1 0 0,1-1 0 0 0,0 0 0 0 0,-1-1 0 0 0,1 1 0 0 0,-1-1 1 0 0,0 0-1 0 0,1-1 0 0 0,-1 1 0 0 0,0-1 0 0 0,1 0 1 0 0,-1 0-1 0 0,0 0 0 0 0,-1-1 0 0 0,7-4 0 0 0,-2 1-733 0 0,0 0 0 0 0,-1 0-1 0 0,0-1 1 0 0,11-12 0 0 0,-11 10-1546 0 0,-1 0-1 0 0,0 0 1 0 0,9-18-1 0 0,-13 20-352 0 0,-1 1 385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4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1 144 0 0,'-15'1'1165'0'0,"-25"3"3983"0"0,15 8 9261 0 0,26-11-14277 0 0,6 4 2007 0 0,11 2-365 0 0,-5-4-1337 0 0,0-1 1 0 0,1-1-1 0 0,-1 0 1 0 0,1-1-1 0 0,20-3 0 0 0,-1-3-3903 0 0,-2-4-4352 0 0,-22 6 5032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4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60 148 628 0 0,'-29'-7'3287'0'0,"-1"-3"10378"0"0,33 5-12165 0 0,6-2-1111 0 0,7-1 996 0 0,0 0-1 0 0,1 0 1 0 0,33-8-1 0 0,-15 4-162 0 0,135-47 2118 0 0,-137 52-7371 0 0,-10 6-3887 0 0,-11 2 4899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8:5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7141 0 0,'-1'-4'20565'0'0,"-1"26"-18989"0"0,0-2-2870 0 0,1-11 3379 0 0,-2 9-1892 0 0,1 1-1 0 0,1-1 1 0 0,0 1-1 0 0,1 0 1 0 0,1-1-1 0 0,1 1 1 0 0,7 27-1 0 0,-7-39-137 0 0,0 1 0 0 0,1-1 0 0 0,0 0 0 0 0,0 1 0 0 0,0-1 0 0 0,1-1 0 0 0,0 1 0 0 0,1 0 0 0 0,0-1 0 0 0,0 0 0 0 0,0 0 0 0 0,1-1-1 0 0,-1 1 1 0 0,1-1 0 0 0,0 0 0 0 0,1-1 0 0 0,0 1 0 0 0,-1-2 0 0 0,1 1 0 0 0,9 3 0 0 0,19 4-55 0 0,-10-7 0 0 0,0-3 0 0 0,-9-3 0 0 0,1 0 16 0 0,-10 0-38 0 0,0 1-1 0 0,0 0 1 0 0,0 1 0 0 0,0-1-1 0 0,12 2 1 0 0,-18 0-568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4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46 48 0 0,'0'-3'1226'0'0,"-1"-15"1527"0"0,0-7 14037 0 0,0 29-15480 0 0,-17 88 2889 0 0,-7 36-1236 0 0,23-110-2392 0 0,1 0 1 0 0,0 0 0 0 0,1-1-1 0 0,1 1 1 0 0,4 21-1 0 0,-4-36-568 0 0,-1 1 0 0 0,1-1 0 0 0,0 0 0 0 0,0 0 0 0 0,0 1 0 0 0,1-1 0 0 0,-1 0 0 0 0,1 0-1 0 0,0-1 1 0 0,-1 1 0 0 0,1 0 0 0 0,1 0 0 0 0,-1-1 0 0 0,0 0 0 0 0,1 1 0 0 0,-1-1 0 0 0,1 0-1 0 0,-1 0 1 0 0,1 0 0 0 0,5 2 0 0 0,-3-2-4 0 0,-1-1 1 0 0,0 0-1 0 0,0 0 0 0 0,1 0 0 0 0,-1 0 1 0 0,0-1-1 0 0,1 0 0 0 0,-1 0 0 0 0,0 0 1 0 0,1 0-1 0 0,-1-1 0 0 0,0 0 0 0 0,0 0 1 0 0,1 0-1 0 0,6-3 0 0 0,27-13-2139 0 0,67-40 0 0 0,-3 1-1903 0 0,-72 41-3091 0 0,-16 8 4165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5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134 234 764 0 0,'0'0'1567'0'0,"-2"3"260"0"0,-5 6 9 0 0,1 0 1 0 0,1 0-1 0 0,0 0 1 0 0,0 1 0 0 0,0 0-1 0 0,2-1 1 0 0,-1 2-1 0 0,1-1 1 0 0,1 0 0 0 0,-2 13-1 0 0,-2-9-550 0 0,4-26 1031 0 0,0-40 2035 0 0,2 40-3900 0 0,2-266-452 0 0,0 267 0 0 0,-2 10 0 0 0,0 1 0 0 0,0 0 0 0 0,0 0 0 0 0,0 0 0 0 0,0 0 0 0 0,0-1 0 0 0,0 1 0 0 0,0 0 0 0 0,0 0 0 0 0,0 0 0 0 0,0-1 0 0 0,0 1 0 0 0,0 0 0 0 0,0 0 0 0 0,0 0 0 0 0,1 0 0 0 0,-1 0 0 0 0,0-1 0 0 0,0 1 0 0 0,0 0 0 0 0,0 0 0 0 0,0 0 0 0 0,0 0 0 0 0,1 0 0 0 0,-1 0 0 0 0,0 0 0 0 0,0-1 0 0 0,0 1 0 0 0,0 0 0 0 0,1 0 0 0 0,-1 0 0 0 0,0 0 0 0 0,0 0 0 0 0,0 0 0 0 0,1 0 0 0 0,-1 0 0 0 0,0 0 0 0 0,0 0 0 0 0,0 0 0 0 0,0 0 0 0 0,1 0 0 0 0,-1 0 0 0 0,2 2 0 0 0,0 0 0 0 0,0 0 0 0 0,0 0 0 0 0,0 0 0 0 0,0 0 0 0 0,-1 0 0 0 0,1 0 0 0 0,-1 1 0 0 0,0-1 0 0 0,2 4 0 0 0,14 35 0 0 0,-8-18 0 0 0,4 5 0 0 0,1 0 0 0 0,1-2 0 0 0,31 43 0 0 0,-36-57 0 0 0,0 0 0 0 0,1-1 0 0 0,0 0 0 0 0,1 0 0 0 0,0-1 0 0 0,0-1 0 0 0,1 0 0 0 0,0-1 0 0 0,18 8 0 0 0,-28-14-139 0 0,1-1 0 0 0,-1 0 0 0 0,0 0 0 0 0,1 0 0 0 0,-1-1 0 0 0,1 1 0 0 0,0-1 0 0 0,4 0 0 0 0,-8 0 98 0 0,1 0 1 0 0,0 0 0 0 0,-1 0 0 0 0,1 0-1 0 0,-1 0 1 0 0,1 0 0 0 0,-1-1 0 0 0,1 1-1 0 0,0 0 1 0 0,-1 0 0 0 0,1-1 0 0 0,-1 1 0 0 0,1 0-1 0 0,-1-1 1 0 0,1 1 0 0 0,-1 0 0 0 0,1-1-1 0 0,-1 1 1 0 0,0-1 0 0 0,1 1 0 0 0,0-2-1 0 0,-1 1 16 0 0,0 0 0 0 0,0 0 0 0 0,1 0-1 0 0,-1 0 1 0 0,0 0 0 0 0,0 0 0 0 0,0 0 0 0 0,0 0-1 0 0,-1 0 1 0 0,1 0 0 0 0,0 0 0 0 0,0 0-1 0 0,-1 0 1 0 0,1 0 0 0 0,0 0 0 0 0,-1 0-1 0 0,0-1 1 0 0,-2-3-27 0 0,0 0 1 0 0,-1 1-1 0 0,0 0 0 0 0,1-1 0 0 0,-1 1 0 0 0,0 1 1 0 0,-1-1-1 0 0,1 1 0 0 0,-1-1 0 0 0,1 1 1 0 0,-1 0-1 0 0,0 1 0 0 0,0-1 0 0 0,-10-2 1 0 0,-8-3-25 0 0,-44-9 0 0 0,63 16 65 0 0,-25-5 81 0 0,-53-3 0 0 0,70 8-98 0 0,1 1-1 0 0,-1 1 0 0 0,1 0 0 0 0,-1 0 0 0 0,1 1 0 0 0,-1 1 1 0 0,-15 5-1 0 0,26-8-38 0 0,1 0 1 0 0,-1 0-1 0 0,1 0 1 0 0,-1 0 0 0 0,1 0-1 0 0,0 1 1 0 0,-1-1-1 0 0,1 0 1 0 0,-1 0-1 0 0,1 0 1 0 0,0 1 0 0 0,-1-1-1 0 0,1 0 1 0 0,0 0-1 0 0,-1 1 1 0 0,1-1 0 0 0,0 0-1 0 0,-1 1 1 0 0,1-1-1 0 0,0 0 1 0 0,0 1-1 0 0,0-1 1 0 0,-1 0 0 0 0,1 1-1 0 0,0-1 1 0 0,0 1-1 0 0,0-1 1 0 0,0 0-1 0 0,-1 1 1 0 0,11 6-1828 0 0,22 1-1876 0 0,9-4-2482 0 0,-16-3 3639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5 1088 0 0,'-10'-1'606'0'0,"-13"-1"1989"0"0,0 0-1 0 0,-40 4 1 0 0,58-1-2055 0 0,-1-1-1 0 0,1 1 0 0 0,0 0 0 0 0,-1 1 0 0 0,1-1 0 0 0,0 1 0 0 0,0 0 1 0 0,0 0-1 0 0,0 1 0 0 0,0 0 0 0 0,0-1 0 0 0,1 2 0 0 0,-1-1 0 0 0,1 0 1 0 0,0 1-1 0 0,0 0 0 0 0,-4 5 0 0 0,6-6-333 0 0,1-1 1 0 0,0 1-1 0 0,0 0 0 0 0,0 0 1 0 0,0-1-1 0 0,0 1 0 0 0,1 0 1 0 0,-1 0-1 0 0,1 0 0 0 0,0 0 1 0 0,-1 0-1 0 0,2 0 0 0 0,-1 0 0 0 0,0 0 1 0 0,1 0-1 0 0,-1 0 0 0 0,1 0 1 0 0,0 0-1 0 0,0 0 0 0 0,0-1 1 0 0,0 1-1 0 0,0 0 0 0 0,1 0 1 0 0,2 3-1 0 0,4 8 191 0 0,2-1 0 0 0,0 1 0 0 0,12 12 0 0 0,-17-21-179 0 0,115 109 1862 0 0,-95-92-1884 0 0,1 0 67 0 0,1 1 169 0 0,-1 1 0 0 0,-1 1 0 0 0,-1 1 1 0 0,29 41-1 0 0,-52-67-425 0 0,-1 1 0 0 0,1 0 0 0 0,0 0-1 0 0,-1-1 1 0 0,1 1 0 0 0,-1 0 0 0 0,1 0 0 0 0,-1 0 0 0 0,0 0 0 0 0,1 0 0 0 0,-1 0 0 0 0,0 0 0 0 0,1 0 0 0 0,-1 0 0 0 0,0 0 0 0 0,0 0-1 0 0,0 0 1 0 0,0 0 0 0 0,0 0 0 0 0,0 0 0 0 0,0 0 0 0 0,-1 0 0 0 0,1 0 0 0 0,0 0 0 0 0,0-1 0 0 0,-1 3 0 0 0,0-2-6 0 0,0 0 0 0 0,-1-1 0 0 0,1 1 0 0 0,0 0 0 0 0,0 0 0 0 0,0-1 0 0 0,0 1 0 0 0,-1-1 0 0 0,1 1 0 0 0,0-1-1 0 0,-1 1 1 0 0,1-1 0 0 0,0 0 0 0 0,-1 0 0 0 0,1 0 0 0 0,-2 1 0 0 0,-8-1-183 0 0,1-1 0 0 0,-1 0 0 0 0,-16-3-1 0 0,-46-14-2218 0 0,42 10-3551 0 0,20 5 1925 0 0,3 0 951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6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1 192 8021 0 0,'0'0'7878'0'0,"1"4"-5355"0"0,12 29 749 0 0,20 37 1 0 0,-21-49-2644 0 0,0 1 0 0 0,2-2 0 0 0,0 0 0 0 0,1-1 0 0 0,21 20 0 0 0,-32-35-443 0 0,0-1 0 0 0,0 0 1 0 0,0 0-1 0 0,0 0 1 0 0,1 0-1 0 0,-1 0 1 0 0,1-1-1 0 0,0 0 0 0 0,0 0 1 0 0,0-1-1 0 0,8 3 1 0 0,-11-4-142 0 0,0 0 1 0 0,-1 0-1 0 0,1 0 1 0 0,0 0-1 0 0,0 0 1 0 0,-1 0-1 0 0,1-1 1 0 0,0 1-1 0 0,-1 0 1 0 0,1-1-1 0 0,-1 0 1 0 0,1 1 0 0 0,0-1-1 0 0,-1 0 1 0 0,1 0-1 0 0,-1 1 1 0 0,0-1-1 0 0,1 0 1 0 0,-1-1-1 0 0,0 1 1 0 0,1 0-1 0 0,-1 0 1 0 0,0-1-1 0 0,0 1 1 0 0,0 0-1 0 0,0-1 1 0 0,0 1-1 0 0,-1-1 1 0 0,1 1-1 0 0,0-1 1 0 0,-1 1-1 0 0,1-1 1 0 0,-1 0-1 0 0,1 1 1 0 0,-1-1-1 0 0,0 0 1 0 0,0 0-1 0 0,0-2 1 0 0,2-14-43 0 0,-2-1 1 0 0,0 1-1 0 0,-1-1 0 0 0,-5-25 1 0 0,-1-17-7 0 0,4 18-225 0 0,2 0 0 0 0,2 0 0 0 0,7-53 0 0 0,-2 76-1698 0 0,1 14-1367 0 0,5 4-4686 0 0,-1 4 4783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6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26 336 412 0 0,'-3'5'660'0'0,"-14"25"4744"0"0,16-27-4298 0 0,1-1 1 0 0,-1 1 0 0 0,0-1 0 0 0,0 1 0 0 0,1-1-1 0 0,-1 1 1 0 0,1-1 0 0 0,0 1 0 0 0,0-1 0 0 0,0 6-1 0 0,0-8-930 0 0,0 0-1 0 0,0 1 0 0 0,0-1 1 0 0,0 1-1 0 0,0-1 1 0 0,0 0-1 0 0,0 1 0 0 0,1-1 1 0 0,-1 0-1 0 0,0 1 0 0 0,0-1 1 0 0,0 0-1 0 0,0 1 0 0 0,0-1 1 0 0,0 0-1 0 0,1 1 0 0 0,-1-1 1 0 0,0 0-1 0 0,0 0 0 0 0,0 1 1 0 0,1-1-1 0 0,-1 0 1 0 0,0 0-1 0 0,1 1 0 0 0,-1-1 1 0 0,0 0-1 0 0,0 0 0 0 0,1 1 1 0 0,5-8 2840 0 0,1-13-1189 0 0,-3-12-546 0 0,-1-64 0 0 0,-2 19-750 0 0,3 24-194 0 0,2-74 421 0 0,17 179-758 0 0,-7-22-17 0 0,1 0 0 0 0,1-1-1 0 0,2-1 1 0 0,0-1 0 0 0,28 27 0 0 0,130 114-210 0 0,-92-91 113 0 0,-83-74-69 0 0,0 0 0 0 0,0-1 0 0 0,0 1 0 0 0,1-1 0 0 0,-1 0-1 0 0,0 0 1 0 0,1 0 0 0 0,0 0 0 0 0,6 1 0 0 0,-10-3-143 0 0,1-1-71 0 0,0 0 307 0 0,-1 0-1 0 0,1 0 0 0 0,-1-1 0 0 0,1 1 1 0 0,-1 0-1 0 0,0-1 0 0 0,1 1 0 0 0,-1 0 1 0 0,0-3-1 0 0,-1 1 45 0 0,-1 1 0 0 0,1-1-1 0 0,0 1 1 0 0,-1 0 0 0 0,0 0 0 0 0,0 0-1 0 0,0-1 1 0 0,1 2 0 0 0,-2-1 0 0 0,1 0 0 0 0,0 0-1 0 0,0 1 1 0 0,-1-1 0 0 0,1 1 0 0 0,0-1 0 0 0,-6-1-1 0 0,-43-12-202 0 0,50 14 242 0 0,-33-6-125 0 0,-1 1 0 0 0,0 2 0 0 0,-1 1 0 0 0,1 2 0 0 0,-43 4 0 0 0,48 2-704 0 0,28-5 562 0 0,0 0 1 0 0,0 1-1 0 0,1-1 0 0 0,-1 1 1 0 0,0-1-1 0 0,1 1 1 0 0,-1 0-1 0 0,1 0 1 0 0,-1 0-1 0 0,1-1 0 0 0,-1 1 1 0 0,1 1-1 0 0,0-1 1 0 0,-2 2-1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7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11 636 0 0,'7'-10'11903'0'0,"-2"16"-10915"0"0,0 1-1 0 0,0-1 0 0 0,0 1 1 0 0,-1 1-1 0 0,0-1 0 0 0,-1 0 1 0 0,1 1-1 0 0,-1 0 0 0 0,2 10 1 0 0,15 81 2833 0 0,-13-59-2398 0 0,-2 1-1760 0 0,-6-16-4510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7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65 414 1924 0 0,'-2'-5'177'0'0,"-13"-29"1398"0"0,2-1 0 0 0,1-1 0 0 0,-9-50 0 0 0,20 79-1121 0 0,1 0 0 0 0,-1 0 0 0 0,1-1 0 0 0,1 1 0 0 0,-1 0 0 0 0,1 0 0 0 0,0 0 0 0 0,1 0 0 0 0,0 0 0 0 0,0 0 0 0 0,0 0 0 0 0,1 1 0 0 0,0-1 0 0 0,0 1 0 0 0,1-1 0 0 0,0 1 0 0 0,6-7 1 0 0,-3 4-56 0 0,1 1 0 0 0,0 1 0 0 0,0-1 0 0 0,1 1 0 0 0,0 1 0 0 0,0 0 0 0 0,1 0 0 0 0,0 1 0 0 0,0 0 0 0 0,16-6 0 0 0,-19 9-101 0 0,1 0 0 0 0,-1 0 0 0 0,0 1 0 0 0,0-1 0 0 0,1 2 1 0 0,-1-1-1 0 0,0 1 0 0 0,1 0 0 0 0,-1 1 0 0 0,1 0 0 0 0,-1 0 1 0 0,13 4-1 0 0,-17-4-202 0 0,0 0 0 0 0,0 0 1 0 0,0 1-1 0 0,0-1 0 0 0,-1 1 1 0 0,1 0-1 0 0,0-1 0 0 0,-1 1 0 0 0,1 1 1 0 0,-1-1-1 0 0,0 0 0 0 0,0 0 1 0 0,0 1-1 0 0,0-1 0 0 0,0 1 0 0 0,0 0 1 0 0,-1 0-1 0 0,1 0 0 0 0,-1-1 0 0 0,0 1 1 0 0,0 0-1 0 0,0 0 0 0 0,0 1 1 0 0,0-1-1 0 0,-1 0 0 0 0,1 0 0 0 0,-1 0 1 0 0,0 0-1 0 0,0 1 0 0 0,0-1 1 0 0,-2 6-1 0 0,1 1 27 0 0,-1 1 1 0 0,-1-1-1 0 0,0 0 1 0 0,0 0-1 0 0,-1 0 1 0 0,-1-1 0 0 0,1 1-1 0 0,-8 9 1 0 0,-7 9 323 0 0,-27 30 1 0 0,29-39 103 0 0,1 1-1 0 0,1 1 1 0 0,-18 33 0 0 0,32-53-543 0 0,0 0 1 0 0,1 1 0 0 0,-1-1-1 0 0,0 0 1 0 0,1 1-1 0 0,-1-1 1 0 0,1 1 0 0 0,0-1-1 0 0,0 1 1 0 0,-1-1 0 0 0,1 1-1 0 0,0-1 1 0 0,0 1-1 0 0,0-1 1 0 0,1 1 0 0 0,-1-1-1 0 0,0 1 1 0 0,1-1 0 0 0,-1 1-1 0 0,0-1 1 0 0,1 0 0 0 0,1 3-1 0 0,0-2 8 0 0,-1 0 0 0 0,1 0 0 0 0,0 0 0 0 0,0-1 0 0 0,0 1 0 0 0,0 0 0 0 0,0-1 0 0 0,0 0 0 0 0,0 0 0 0 0,0 1 0 0 0,1-1 0 0 0,3 1 0 0 0,6 1 30 0 0,1 0 1 0 0,0-1-1 0 0,0 0 0 0 0,14 0 0 0 0,29-1-46 0 0,77-10 0 0 0,-75 3 0 0 0,67 3 0 0 0,-115 4-1667 0 0,0 1 0 0 0,0 0 0 0 0,-1 0 0 0 0,1 1 0 0 0,-1 0 0 0 0,17 7 0 0 0,-21-7 1092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7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133 296 624 0 0,'-46'-83'3987'0'0,"28"53"-707"0"0,1 0 1 0 0,2-1-1 0 0,-17-49 0 0 0,31 79-3085 0 0,1 0-1 0 0,-1-1 0 0 0,1 1 1 0 0,-1 0-1 0 0,1-1 1 0 0,-1 1-1 0 0,1-1 0 0 0,0 1 1 0 0,0 0-1 0 0,0-1 1 0 0,0 1-1 0 0,0-1 0 0 0,0 1 1 0 0,0-1-1 0 0,1 1 1 0 0,-1 0-1 0 0,0-1 0 0 0,1 1 1 0 0,-1 0-1 0 0,1-1 1 0 0,-1 1-1 0 0,1 0 0 0 0,0 0 1 0 0,-1-1-1 0 0,2 0 1 0 0,0 1-148 0 0,-1 0 0 0 0,1 1 1 0 0,0-1-1 0 0,-1 0 0 0 0,1 1 1 0 0,0 0-1 0 0,-1-1 0 0 0,1 1 1 0 0,0 0-1 0 0,-1 0 0 0 0,1 0 0 0 0,0 0 1 0 0,-1 0-1 0 0,1 0 0 0 0,0 1 1 0 0,0-1-1 0 0,1 1 0 0 0,9 3-1091 0 0,-1 0 0 0 0,0 0-1 0 0,0 1 1 0 0,15 10-1 0 0,5 5-2026 0 0,1 3 439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8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75 234 992 0 0,'-5'5'1288'0'0,"0"1"0"0"0,0 0 0 0 0,0 0 0 0 0,1 1 0 0 0,0-1 1 0 0,0 1-1 0 0,1 0 0 0 0,0 0 0 0 0,0 0 0 0 0,0 0 0 0 0,1 1 0 0 0,1-1 0 0 0,-1 1 0 0 0,0 14 0 0 0,-4 48 6704 0 0,3-65-3668 0 0,3-4-4236 0 0,-5-27-72 0 0,1 1-1 0 0,2 0 1 0 0,1-51-1 0 0,13-82-27 0 0,-12 149 12 0 0,2-24 0 0 0,-1 20 0 0 0,0-1 0 0 0,4-21 0 0 0,-2 28 0 0 0,-2 7 0 0 0,-1-1 0 0 0,0 1 0 0 0,0 0 0 0 0,0 0 0 0 0,0 0 0 0 0,0 0 0 0 0,0-1 0 0 0,0 1 0 0 0,0 0 0 0 0,0 0 0 0 0,0 0 0 0 0,1 0 0 0 0,-1-1 0 0 0,0 1 0 0 0,0 0 0 0 0,0 0 0 0 0,0 0 0 0 0,0 0 0 0 0,1 0 0 0 0,-1 0 0 0 0,0-1 0 0 0,0 1 0 0 0,0 0 0 0 0,1 0 0 0 0,-1 0 0 0 0,0 0 0 0 0,0 0 0 0 0,0 0 0 0 0,0 0 0 0 0,1 0 0 0 0,-1 0 0 0 0,0 0 0 0 0,0 0 0 0 0,0 0 0 0 0,1 0 0 0 0,-1 0 0 0 0,0 0 0 0 0,0 0 0 0 0,4 2 0 0 0,-1 0 0 0 0,0-1 0 0 0,1 1 0 0 0,-1 1 0 0 0,0-1 0 0 0,0 0 0 0 0,-1 1 0 0 0,1 0 0 0 0,-1-1 0 0 0,1 1 0 0 0,2 4 0 0 0,27 43 0 0 0,-15-21 0 0 0,43 61 0 0 0,99 139 0 0 0,-142-206 0 0 0,-12-15 0 0 0,1 0 0 0 0,0-1 0 0 0,1 1 0 0 0,11 10 0 0 0,-16-16-11 0 0,-1-2-47 0 0,-1-2-229 0 0,0 0 259 0 0,0 0 1 0 0,1 0 0 0 0,-1 1 0 0 0,-1-1 0 0 0,1 0 0 0 0,0 0 0 0 0,0 0 0 0 0,-1 0 0 0 0,1 1 0 0 0,-1-1 0 0 0,-1-3 0 0 0,-4-1 8 0 0,-1 0 1 0 0,0 0 0 0 0,0 0-1 0 0,-1 1 1 0 0,0 0 0 0 0,1 1-1 0 0,-2-1 1 0 0,1 2 0 0 0,0-1 0 0 0,-1 1-1 0 0,0 0 1 0 0,0 1 0 0 0,-17-2-1 0 0,-3 0 124 0 0,1 1 0 0 0,-1 2 0 0 0,-37 2-1 0 0,45 0-165 0 0,13-2-144 0 0,0 1-1 0 0,0 1 0 0 0,0-1 1 0 0,0 2-1 0 0,0-1 1 0 0,1 1-1 0 0,-1 0 1 0 0,0 0-1 0 0,-14 7 0 0 0,22-9 71 0 0,0 0-1 0 0,0 0 1 0 0,0 0-1 0 0,0 1 1 0 0,-2 0-1085 0 0,2-1 1084 0 0,0 0 1 0 0,0 1-1 0 0,0-1 1 0 0,0 0-1 0 0,0 0 1 0 0,0 0-1 0 0,0 1 1 0 0,0-1-1 0 0,0 0 1 0 0,0 0-1 0 0,0 0 1 0 0,0 1-1 0 0,0-1 0 0 0,0 0 1 0 0,0 0-1 0 0,0 0 1 0 0,0 1-1 0 0,0-1 1 0 0,0 0-1 0 0,0 0 1 0 0,0 0-1 0 0,0 0 1 0 0,1 1-1 0 0,-1-1 1 0 0,0 0-1 0 0,0 0 0 0 0,0 0 1 0 0,1 1-814 0 0,-1-1 814 0 0,0 0-1 0 0,1 1 1 0 0,-1-1-1 0 0,0 0 1 0 0,0 0-1 0 0,0 0 0 0 0,1 0 1 0 0,-1 0-1 0 0,0 0 1 0 0,14 4-4176 0 0,-2-2 1256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8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63 12 0 0,'-7'-8'1573'0'0,"0"1"0"0"0,-1 0 0 0 0,1 0 0 0 0,-1 1 0 0 0,-1 0 0 0 0,-13-8 0 0 0,18 13-1133 0 0,1-1-1 0 0,0 1 0 0 0,-1 0 1 0 0,1 0-1 0 0,-1 0 0 0 0,1 1 1 0 0,-1-1-1 0 0,1 1 1 0 0,-1 0-1 0 0,0 0 0 0 0,1 0 1 0 0,-1 1-1 0 0,1-1 0 0 0,-1 1 1 0 0,1 0-1 0 0,-1 0 0 0 0,1 0 1 0 0,-1 0-1 0 0,1 0 1 0 0,0 1-1 0 0,0 0 0 0 0,-5 2 1 0 0,2 1-98 0 0,-1 0 0 0 0,1 1 0 0 0,-1-1 0 0 0,1 1 0 0 0,1 1 0 0 0,0-1 0 0 0,-1 1 1 0 0,2 0-1 0 0,-1 0 0 0 0,1 0 0 0 0,0 0 0 0 0,1 1 0 0 0,0 0 0 0 0,0 0 0 0 0,0 0 1 0 0,1 0-1 0 0,-2 13 0 0 0,3-13-20 0 0,0 1 1 0 0,1 0-1 0 0,0 0 0 0 0,0 0 1 0 0,0 0-1 0 0,2 0 0 0 0,-1 0 1 0 0,1-1-1 0 0,0 1 0 0 0,1-1 1 0 0,0 1-1 0 0,0-1 1 0 0,1 0-1 0 0,0 0 0 0 0,0 0 1 0 0,6 8-1 0 0,-2-8-322 0 0,0 0 0 0 0,0 0 0 0 0,1 0 0 0 0,0-1 0 0 0,0-1 0 0 0,1 1 0 0 0,0-2 0 0 0,0 1 0 0 0,0-1 0 0 0,0-1 0 0 0,1 0 0 0 0,0 0 0 0 0,0-1 0 0 0,0-1 0 0 0,14 2 0 0 0,-12-2 0 0 0,-1 0 0 0 0,1-1 0 0 0,0-1 0 0 0,0 0 0 0 0,0-1 0 0 0,-1-1 0 0 0,1 0 0 0 0,0 0 0 0 0,-1-1 0 0 0,0-1 0 0 0,1 0 0 0 0,-1-1 0 0 0,14-7 0 0 0,-16 4-34 0 0,1 0-1 0 0,-2 0 1 0 0,1-1-1 0 0,-1 0 1 0 0,0-1-1 0 0,-1 0 1 0 0,7-12-1 0 0,10-9-51 0 0,-25 30 32 0 0,1 1 1 0 0,-1-1-1 0 0,1 1 0 0 0,0 0 1 0 0,-1-1-1 0 0,1 1 0 0 0,0 0 0 0 0,-1 0 1 0 0,1-1-1 0 0,0 1 0 0 0,0 0 1 0 0,-1 0-1 0 0,1 0 0 0 0,0 0 1 0 0,-1 0-1 0 0,1 0 0 0 0,0 0 1 0 0,0 0-1 0 0,-1 0 0 0 0,1 0 1 0 0,0 0-1 0 0,0 0 0 0 0,-1 1 1 0 0,1-1-1 0 0,0 0 0 0 0,-1 1 0 0 0,1-1 1 0 0,0 1-1 0 0,25 14-4893 0 0,-11-6-3141 0 0,-7-6 5036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1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1 592 0 0,'-23'0'7471'0'0,"23"0"-7322"0"0,0 0 0 0 0,1 0 1 0 0,-1 0-1 0 0,0 0 0 0 0,0 1 1 0 0,1-1-1 0 0,-1 0 0 0 0,0 0 1 0 0,0 0-1 0 0,0 1 0 0 0,1-1 0 0 0,-1 0 1 0 0,0 0-1 0 0,0 1 0 0 0,0-1 1 0 0,0 0-1 0 0,0 0 0 0 0,1 1 1 0 0,-1-1-1 0 0,0 0 0 0 0,0 1 1 0 0,0-1-1 0 0,0 0 0 0 0,0 0 0 0 0,0 1 1 0 0,0-1-1 0 0,0 0 0 0 0,0 1 1 0 0,0-1-1 0 0,0 0 0 0 0,0 0 1 0 0,0 1-1 0 0,0-1 0 0 0,0 0 1 0 0,-1 1-1 0 0,1-1 0 0 0,0 0 0 0 0,0 0 1 0 0,0 1-1 0 0,0-1 0 0 0,0 0 1 0 0,-1 0-1 0 0,1 1 0 0 0,0-1 1 0 0,0 0-1 0 0,-1 0 0 0 0,1 0 1 0 0,0 0-1 0 0,0 1 0 0 0,0-1 0 0 0,-1 0 1 0 0,1 0-1 0 0,0 0 0 0 0,-1 0 1 0 0,1 0-1 0 0,0 0 0 0 0,0 1 1 0 0,-1-1-1 0 0,1 0 0 0 0,0 0 1 0 0,-1 0-1 0 0,1 0 0 0 0,0 0 1 0 0,0 0-1 0 0,-1 0 0 0 0,1 0 0 0 0,-1-1 1 0 0,20 16 3583 0 0,-1-9-2562 0 0,1-1 0 0 0,0-1 0 0 0,1-1 0 0 0,33 2 0 0 0,-16-2-12 0 0,-26-2-1271 0 0,-1-1 0 0 0,0 0-1 0 0,0-1 1 0 0,0 0-1 0 0,15-5 1 0 0,-5 2-4024 0 0,1 1-3906 0 0,-16 3 5280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9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214 390 504 0 0,'-21'-55'2507'0'0,"-32"-58"0"0"0,27 68 2512 0 0,-47-65 0 0 0,62 95-2123 0 0,1 0 0 0 0,-10-19 0 0 0,21 34-2933 0 0,0-1 0 0 0,1 1-1 0 0,-1-1 1 0 0,0 1 0 0 0,0 0-1 0 0,1 0 1 0 0,-1-1 0 0 0,0 1 0 0 0,1 0-1 0 0,-1 0 1 0 0,0 1 0 0 0,0-1-1 0 0,3 0 1 0 0,12 8-2470 0 0,-1 1-1 0 0,29 20 0 0 0,-32-20 1314 0 0,17 12-1378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0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48 44 0 0,'-4'-4'705'0'0,"0"0"-1"0"0,-1 1 1 0 0,1 0 0 0 0,-1-1 0 0 0,1 2-1 0 0,-1-1 1 0 0,0 1 0 0 0,0-1-1 0 0,0 1 1 0 0,0 1 0 0 0,-1-1-1 0 0,1 1 1 0 0,0 0 0 0 0,-1 0 0 0 0,1 0-1 0 0,-1 1 1 0 0,1 0 0 0 0,0 0-1 0 0,-1 0 1 0 0,1 1 0 0 0,-1 0 0 0 0,1 0-1 0 0,0 0 1 0 0,-1 0 0 0 0,1 1-1 0 0,-9 4 1 0 0,9-3-479 0 0,0-1-1 0 0,1 1 1 0 0,-1 0-1 0 0,0 0 1 0 0,1 0-1 0 0,0 1 1 0 0,0-1-1 0 0,0 1 1 0 0,0 0-1 0 0,1 0 1 0 0,0 1-1 0 0,-1-1 1 0 0,2 1-1 0 0,-1-1 1 0 0,0 1-1 0 0,1 0 1 0 0,0 0-1 0 0,0 0 1 0 0,0 0-1 0 0,1 1 1 0 0,0-1-1 0 0,0 0 1 0 0,0 1-1 0 0,1-1 1 0 0,-1 1-1 0 0,1-1 1 0 0,1 0-1 0 0,-1 1 1 0 0,1-1-1 0 0,0 1 1 0 0,3 9-1 0 0,-2-8 57 0 0,0 1 0 0 0,1-1-1 0 0,0 0 1 0 0,1 0 0 0 0,0-1-1 0 0,0 1 1 0 0,0-1 0 0 0,0 0 0 0 0,1 0-1 0 0,0 0 1 0 0,1 0 0 0 0,-1-1 0 0 0,1 0-1 0 0,0 0 1 0 0,0-1 0 0 0,1 0 0 0 0,-1 0-1 0 0,1 0 1 0 0,0-1 0 0 0,0 1 0 0 0,0-2-1 0 0,11 4 1 0 0,-14-5-282 0 0,1-1 0 0 0,-1 1 0 0 0,1 0 0 0 0,0-1 0 0 0,-1 0 0 0 0,1 0 0 0 0,0-1 0 0 0,-1 1 0 0 0,1-1 0 0 0,-1 0 0 0 0,1 0 0 0 0,4-2 0 0 0,-7 2 0 0 0,0 0 0 0 0,0 0 0 0 0,0-1 0 0 0,-1 1 0 0 0,1 0 0 0 0,0-1 0 0 0,-1 1 0 0 0,1-1 0 0 0,-1 1 0 0 0,0-1 0 0 0,1 0 0 0 0,-1 1 0 0 0,0-1 0 0 0,0 0 0 0 0,0 0 0 0 0,0 0 0 0 0,-1 0 0 0 0,1 0 0 0 0,0 0 0 0 0,-1 0 0 0 0,0 0 0 0 0,1 0 0 0 0,-1-1 0 0 0,0 1 0 0 0,0 0 0 0 0,0 0 0 0 0,0 0 0 0 0,-1-4 0 0 0,-2-8-10 0 0,0 0-1 0 0,-1 0 1 0 0,0 0-1 0 0,-1 0 1 0 0,0 1-1 0 0,-2 0 1 0 0,1 0-1 0 0,-2 0 1 0 0,1 1-1 0 0,-2 0 1 0 0,0 1-1 0 0,0-1 1 0 0,-1 2-1 0 0,0-1 1 0 0,-1 2-1 0 0,0-1 1 0 0,0 1-1 0 0,-19-10 1 0 0,27 17-1279 0 0,-7-3 2045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10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23 329 10277 0 0,'3'47'9254'0'0,"1"0"1139"0"0,-6-11-7550 0 0,1-30-2843 0 0,-3-2 0 0 0,-4-6 0 0 0,6 1 0 0 0,1 0 0 0 0,1 1 0 0 0,-1 0 0 0 0,0-1 0 0 0,0 1 0 0 0,1-1 0 0 0,-1 0 0 0 0,0 1 0 0 0,1-1 0 0 0,-1 0 0 0 0,0 1 0 0 0,1-1 0 0 0,-1 0 0 0 0,1 0 0 0 0,-1 1 0 0 0,1-1 0 0 0,0 0 0 0 0,-1 0 0 0 0,1 0 0 0 0,0 0 0 0 0,-1 0 0 0 0,1-7 0 0 0,0 7 0 0 0,0 1 0 0 0,0-1 0 0 0,0 1 0 0 0,0-1 0 0 0,0 1 0 0 0,0-1 0 0 0,1 1 0 0 0,-1-1 0 0 0,0 1 0 0 0,0-1 0 0 0,1 1 0 0 0,-1-1 0 0 0,0 1 0 0 0,1 0 0 0 0,-1-1 0 0 0,1 1 0 0 0,-1 0 0 0 0,0-1 0 0 0,1 1 0 0 0,-1 0 0 0 0,1-1 0 0 0,-1 1 0 0 0,1 0 0 0 0,-1 0 0 0 0,1-1 0 0 0,-1 1 0 0 0,1 0 0 0 0,-1 0 0 0 0,1 0 0 0 0,-1 0 0 0 0,1 0 0 0 0,-1 0 0 0 0,1 0 0 0 0,-1 0 0 0 0,1 0 0 0 0,-1 0 0 0 0,1 0 0 0 0,0 0 0 0 0,-1 0 0 0 0,2 1 0 0 0,-1-1 0 0 0,19 3 0 0 0,-1 1 0 0 0,0 0 0 0 0,1 2 0 0 0,-1 0 0 0 0,20 11 0 0 0,15 4-8 0 0,43 13-230 0 0,147 32 1 0 0,-212-60 134 0 0,0 0 0 0 0,1-2 1 0 0,0-2-1 0 0,0-1 1 0 0,61-6-1 0 0,-90 4 80 0 0,0 1 0 0 0,0-1 0 0 0,0 0 0 0 0,-1 0 0 0 0,1-1 0 0 0,0 1 0 0 0,0-1 0 0 0,-1 0 0 0 0,0 0 0 0 0,7-4 0 0 0,-9 4 22 0 0,1 1 0 0 0,-1-1 1 0 0,0 1-1 0 0,0-1 0 0 0,0 0 0 0 0,0 1 0 0 0,0-1 0 0 0,0 0 1 0 0,-1 1-1 0 0,1-1 0 0 0,0 0 0 0 0,-1 0 0 0 0,0 0 0 0 0,1 0 1 0 0,-1 0-1 0 0,0 0 0 0 0,0 1 0 0 0,0-1 0 0 0,0 0 0 0 0,0 0 1 0 0,0 0-1 0 0,-1 0 0 0 0,1 0 0 0 0,-2-3 0 0 0,-6-16 15 0 0,-1-1-1 0 0,-1 2 0 0 0,0-1 0 0 0,-2 2 1 0 0,0-1-1 0 0,-18-19 0 0 0,5 5 6 0 0,-107-141 101 0 0,18 26-501 0 0,112 146 164 0 0,0 1 0 0 0,0-1 0 0 0,0 1 0 0 0,-1 0 1 0 0,1-1-1 0 0,0 1 0 0 0,-4-2 0 0 0,29 41-11936 0 0,-11-23 9177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1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9 476 0 0,'-1'-1'304'0'0,"0"1"0"0"0,0-1 0 0 0,0 0 0 0 0,0 0 0 0 0,0 0 1 0 0,-1 1-1 0 0,1-1 0 0 0,0 1 0 0 0,0-1 0 0 0,-1 1 0 0 0,1-1 0 0 0,0 1 0 0 0,-1 0 0 0 0,1 0 0 0 0,0-1 0 0 0,-1 1 0 0 0,1 0 0 0 0,0 0 1 0 0,-1 0-1 0 0,1 1 0 0 0,0-1 0 0 0,-1 0 0 0 0,1 0 0 0 0,-2 1 0 0 0,0 1 102 0 0,0-1 0 0 0,0 1-1 0 0,1 0 1 0 0,-1 0 0 0 0,0 0 0 0 0,1 0-1 0 0,0 0 1 0 0,-1 1 0 0 0,-3 4 0 0 0,-2 5 637 0 0,0 1 0 0 0,0 0 0 0 0,-7 18 0 0 0,15-31-1024 0 0,-5 13 669 0 0,0 0 0 0 0,1 0 0 0 0,0 0-1 0 0,1 1 1 0 0,0-1 0 0 0,2 1 0 0 0,-1 0-1 0 0,2 0 1 0 0,-1-1 0 0 0,2 1 0 0 0,0 0-1 0 0,1 0 1 0 0,0-1 0 0 0,8 26 0 0 0,-7-30-511 0 0,0 0 1 0 0,1-1 0 0 0,0 1 0 0 0,1-1-1 0 0,0 0 1 0 0,0 0 0 0 0,0 0 0 0 0,1-1-1 0 0,0 0 1 0 0,1 0 0 0 0,0 0-1 0 0,0-1 1 0 0,0 0 0 0 0,1 0 0 0 0,-1-1-1 0 0,1 0 1 0 0,1-1 0 0 0,-1 1 0 0 0,1-2-1 0 0,-1 1 1 0 0,1-1 0 0 0,13 3-1 0 0,-11-4-318 0 0,0-1 0 0 0,0 1-1 0 0,0-2 1 0 0,0 0 0 0 0,0 0-1 0 0,0-1 1 0 0,0 0-1 0 0,0-1 1 0 0,0 0 0 0 0,0-1-1 0 0,0 0 1 0 0,-1-1-1 0 0,16-7 1 0 0,-17 6-755 0 0,1 0 0 0 0,-1-1 0 0 0,-1 0 0 0 0,1-1 0 0 0,-1 0-1 0 0,0 0 1 0 0,-1-1 0 0 0,13-15 0 0 0,-15 11-5109 0 0,-3 7 3488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10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47 516 0 0,'-56'-3'23474'0'0,"85"-4"-21962"0"0,-13 5-776 0 0,85-11 2680 0 0,-36 0-4510 0 0,-43 4-1498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11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47 149 228 0 0,'-13'-3'1265'0'0,"9"2"-117"0"0,0 0-1 0 0,0 0 1 0 0,0 0-1 0 0,1 0 1 0 0,-1-1 0 0 0,-6-3 1831 0 0,10 3-2516 0 0,0 1 0 0 0,1-1-1 0 0,-1 0 1 0 0,1 1 0 0 0,0-1 0 0 0,-1 0-1 0 0,1 1 1 0 0,0-1 0 0 0,0 1-1 0 0,0-1 1 0 0,0 1 0 0 0,1 0 0 0 0,-1-1-1 0 0,0 1 1 0 0,0 0 0 0 0,1 0-1 0 0,-1 0 1 0 0,1 0 0 0 0,1-1-1 0 0,35-19 1916 0 0,-31 18-1555 0 0,30-13 899 0 0,1 1 0 0 0,0 2 0 0 0,1 2-1 0 0,79-13 1 0 0,-107 23-1920 0 0,0 0 0 0 0,0 1 0 0 0,19 2 0 0 0,-6 1-4258 0 0,41 13 1 0 0,-41-9 2155 0 0,12 1-1103 0 0,0-2 488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11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529 63 548 0 0,'-12'-9'1315'0'0,"-1"1"-1"0"0,0 0 1 0 0,0 1 0 0 0,-28-11-1 0 0,34 15-561 0 0,0 1 0 0 0,0 0 0 0 0,0 0 0 0 0,0 1-1 0 0,0 0 1 0 0,-1 0 0 0 0,1 1 0 0 0,0-1 0 0 0,-1 2 0 0 0,1-1 0 0 0,0 1-1 0 0,-10 2 1 0 0,15-3-556 0 0,0 1 0 0 0,0 0 0 0 0,1 0 0 0 0,-1-1 0 0 0,0 1 0 0 0,0 0 0 0 0,0 0 0 0 0,1 1 0 0 0,-1-1 0 0 0,1 0-1 0 0,-1 1 1 0 0,1-1 0 0 0,-1 1 0 0 0,1-1 0 0 0,0 1 0 0 0,0-1 0 0 0,0 1 0 0 0,0 0 0 0 0,0 0 0 0 0,0 0 0 0 0,0-1 0 0 0,0 1 0 0 0,1 0 0 0 0,-1 0-1 0 0,1 0 1 0 0,-1 0 0 0 0,1 0 0 0 0,0 0 0 0 0,0 0 0 0 0,0 0 0 0 0,0 0 0 0 0,0 0 0 0 0,0 0 0 0 0,1 0 0 0 0,-1 0 0 0 0,2 3 0 0 0,1 5 187 0 0,0 0 0 0 0,1 0 0 0 0,0 0-1 0 0,0-1 1 0 0,11 16 0 0 0,17 20 1104 0 0,60 66 0 0 0,-62-78-806 0 0,-1 1 1 0 0,-2 1-1 0 0,33 56 1 0 0,-60-89-678 0 0,1-1 1 0 0,0 0-1 0 0,0 0 0 0 0,-1 1 1 0 0,1-1-1 0 0,-1 0 1 0 0,1 1-1 0 0,-1-1 1 0 0,1 0-1 0 0,-1 1 1 0 0,0-1-1 0 0,0 1 1 0 0,0-1-1 0 0,0 0 1 0 0,0 1-1 0 0,0-1 1 0 0,0 1-1 0 0,0-1 0 0 0,0 1 1 0 0,-1-1-1 0 0,1 0 1 0 0,-1 1-1 0 0,0 0 1 0 0,0 0 4 0 0,0-1 0 0 0,0 0 1 0 0,-1 0-1 0 0,1 0 0 0 0,0 0 0 0 0,-1 0 1 0 0,1 0-1 0 0,-1 0 0 0 0,1-1 0 0 0,-1 1 1 0 0,1 0-1 0 0,-1-1 0 0 0,1 0 0 0 0,-1 1 1 0 0,0-1-1 0 0,-2 1 0 0 0,-9-1 53 0 0,0 0 0 0 0,0 0 1 0 0,-25-5-1 0 0,31 4-58 0 0,-99-15-1387 0 0,2-5 1 0 0,-152-50-1 0 0,253 70 1347 0 0,-11-5-2829 0 0,3-3-3920 0 0,9 4 3538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12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20 548 0 0,'0'-1'255'0'0,"0"1"1"0"0,0-1-1 0 0,0 0 0 0 0,0 0 0 0 0,1 0 0 0 0,-1 1 1 0 0,0-1-1 0 0,0 0 0 0 0,0 0 0 0 0,1 1 1 0 0,-1-1-1 0 0,0 0 0 0 0,1 1 0 0 0,-1-1 0 0 0,1 0 1 0 0,-1 1-1 0 0,1-1 0 0 0,-1 0 0 0 0,1 1 1 0 0,-1-1-1 0 0,1 1 0 0 0,-1-1 0 0 0,1 1 1 0 0,0-1-1 0 0,-1 1 0 0 0,1 0 0 0 0,0-1 0 0 0,0 1 1 0 0,-1 0-1 0 0,1 0 0 0 0,0-1 0 0 0,1 1 1 0 0,-1 0 77 0 0,1 1 1 0 0,-1-1-1 0 0,1 1 1 0 0,-1 0-1 0 0,1 0 1 0 0,-1-1-1 0 0,1 1 1 0 0,-1 0-1 0 0,0 0 1 0 0,1 0-1 0 0,-1 0 1 0 0,0 1-1 0 0,0-1 1 0 0,0 0-1 0 0,2 3 1 0 0,7 12 884 0 0,-1 1 0 0 0,0 0 0 0 0,-2 0 1 0 0,0 0-1 0 0,0 1 0 0 0,-2 0 0 0 0,4 24 1 0 0,6 11 578 0 0,-12-41-2072 0 0,0 1 0 0 0,0-1 0 0 0,-1 1 0 0 0,0 13 0 0 0,-5-12-1393 0 0,2-13 1340 0 0,1 0 0 0 0,-1-1 1 0 0,0 1-1 0 0,1 0 0 0 0,-1 0 0 0 0,0-1 0 0 0,1 1 1 0 0,-1 0-1 0 0,0-1 0 0 0,0 1 0 0 0,0 0 0 0 0,0-1 1 0 0,1 0-1 0 0,-1 1 0 0 0,0-1 0 0 0,0 1 1 0 0,0-1-1 0 0,0 0 0 0 0,0 0 0 0 0,0 1 0 0 0,0-1 1 0 0,0 0-1 0 0,0 0 0 0 0,0 0 0 0 0,0 0 0 0 0,0 0 1 0 0,0 0-1 0 0,0-1 0 0 0,-2 1 0 0 0,-7-4-1896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1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24 158 324 0 0,'-3'-3'514'0'0,"0"-1"0"0"0,1 0 1 0 0,-1 0-1 0 0,1 0 0 0 0,0-1 0 0 0,0 1 0 0 0,0 0 1 0 0,1-1-1 0 0,-2-6 0 0 0,3 8-254 0 0,0 1-1 0 0,0 0 1 0 0,0 0 0 0 0,1 0 0 0 0,-1-1-1 0 0,1 1 1 0 0,-1 0 0 0 0,1 0 0 0 0,0 0-1 0 0,0 0 1 0 0,0 0 0 0 0,0 0 0 0 0,0 0-1 0 0,1 0 1 0 0,-1 0 0 0 0,0 1 0 0 0,1-1-1 0 0,-1 1 1 0 0,1-1 0 0 0,0 1 0 0 0,0-1-1 0 0,-1 1 1 0 0,4-2 0 0 0,10-6 353 0 0,0 1 0 0 0,1 0 0 0 0,0 1 0 0 0,0 1 1 0 0,0 0-1 0 0,1 1 0 0 0,0 1 0 0 0,0 1 0 0 0,0 0 0 0 0,0 1 0 0 0,29 1 1 0 0,-8 1 30 0 0,0 3 1 0 0,0 1 0 0 0,-1 2 0 0 0,48 13 0 0 0,-60-13-177 0 0,0 2-1 0 0,-1 1 1 0 0,1 2-1 0 0,27 15 1 0 0,-45-22-349 0 0,-1 0 1 0 0,1 0 0 0 0,-1 0 0 0 0,0 1-1 0 0,0 0 1 0 0,0 1 0 0 0,-1-1-1 0 0,0 1 1 0 0,0 0 0 0 0,0 0-1 0 0,-1 1 1 0 0,1 0 0 0 0,-2-1-1 0 0,1 1 1 0 0,-1 1 0 0 0,0-1-1 0 0,-1 0 1 0 0,3 10 0 0 0,-5-10-38 0 0,1-1 0 0 0,-2 1 0 0 0,1 0 0 0 0,-1-1 0 0 0,0 1 0 0 0,0-1 0 0 0,-1 1 0 0 0,1-1 0 0 0,-2 0 0 0 0,1 1 0 0 0,-1-1 0 0 0,0 0 0 0 0,0 0 1 0 0,0-1-1 0 0,-1 1 0 0 0,-7 8 0 0 0,-1 0 69 0 0,-1 0 0 0 0,0 0 0 0 0,-1-2 0 0 0,-26 19 1 0 0,27-22-47 0 0,-1 0 1 0 0,-1-1-1 0 0,0 0 1 0 0,0-1-1 0 0,0-1 0 0 0,-1 0 1 0 0,-22 4-1 0 0,29-8-322 0 0,0 0 0 0 0,0-1 1 0 0,0-1-1 0 0,0 1 0 0 0,0-1 0 0 0,0-1 0 0 0,0 0 0 0 0,0 0 0 0 0,0-1 0 0 0,0 0 0 0 0,0 0 0 0 0,1-1 0 0 0,-1 0 0 0 0,1-1 0 0 0,-9-4 0 0 0,9 2-146 0 0,8 5-228 0 0,-1 0 1 0 0,0 0-1 0 0,1 0 0 0 0,-1 1 1 0 0,1-1-1 0 0,-1 0 1 0 0,1 0-1 0 0,-1 0 1 0 0,1 0-1 0 0,-1 0 1 0 0,1 0-1 0 0,0 0 0 0 0,0 0 1 0 0,-1 0-1 0 0,1 0 1 0 0,0-2-1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13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20 392 0 0,'-4'-2'917'0'0,"0"-1"1"0"0,-1 0-1 0 0,0 1 1 0 0,1 0-1 0 0,-1 0 1 0 0,0 1-1 0 0,0-1 0 0 0,-7 0 1 0 0,8 2-465 0 0,1-1-1 0 0,0 2 1 0 0,-1-1 0 0 0,1 0-1 0 0,0 1 1 0 0,0-1 0 0 0,-1 1-1 0 0,1 0 1 0 0,0 0 0 0 0,0 0 0 0 0,0 1-1 0 0,0-1 1 0 0,0 1 0 0 0,-3 2-1 0 0,-8 5 235 0 0,1 1-1 0 0,0 0 0 0 0,0 1 0 0 0,2 1 0 0 0,-1-1 0 0 0,1 2 0 0 0,1 0 0 0 0,1 0 0 0 0,-1 1 1 0 0,2 0-1 0 0,0 0 0 0 0,1 1 0 0 0,-10 28 0 0 0,16-37-502 0 0,-1 0 0 0 0,1 0 0 0 0,0 0 1 0 0,1 0-1 0 0,0 1 0 0 0,0-1 0 0 0,0 0 0 0 0,0 0 0 0 0,1 0 0 0 0,0 0 1 0 0,1 0-1 0 0,-1 0 0 0 0,5 11 0 0 0,-2-10-39 0 0,0 0 1 0 0,0 0-1 0 0,1-1 0 0 0,-1 1 0 0 0,2-1 1 0 0,-1 0-1 0 0,1 0 0 0 0,-1-1 1 0 0,11 8-1 0 0,2-1 77 0 0,1-1-1 0 0,0 0 1 0 0,0-2 0 0 0,1 0 0 0 0,1-1-1 0 0,40 9 1 0 0,-34-10-52 0 0,0-2 1 0 0,0-1-1 0 0,53 1 0 0 0,-69-5-399 0 0,-1 0 0 0 0,1-1 0 0 0,0 0 0 0 0,-1-1 0 0 0,0-1 0 0 0,1 1 0 0 0,-1-2-1 0 0,0 1 1 0 0,0-1 0 0 0,-1-1 0 0 0,1 0 0 0 0,-1 0 0 0 0,9-8 0 0 0,-14 10-223 0 0,-1 0 0 0 0,1 0-1 0 0,-1-1 1 0 0,0 0 0 0 0,-1 1 0 0 0,1-1 0 0 0,3-7 0 0 0,0-6-3527 0 0,-7 10-1132 0 0,1 6 4246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1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0 740 0 0,'-19'16'8204'0'0,"19"-4"-371"0"0,6-9-7025 0 0,-1 0-1 0 0,1 0 1 0 0,0 0 0 0 0,0-1-1 0 0,0 0 1 0 0,1 0 0 0 0,-1 0 0 0 0,0-1-1 0 0,1 0 1 0 0,-1 0 0 0 0,9 0-1 0 0,76-2 2877 0 0,-29-5-2059 0 0,-61 6-2054 0 0,1 0-215 0 0,11 0-624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13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272 307 244 0 0,'-37'-2'4011'0'0,"-6"1"15361"0"0,137-3-15906 0 0,-46 3-2905 0 0,69-10 0 0 0,-115 10-848 0 0,0 1 0 0 0,0 0 0 0 0,-1-1 0 0 0,1 1 0 0 0,0-1 0 0 0,0 1 0 0 0,-1-1-1 0 0,1 0 1 0 0,0 0 0 0 0,-1 0 0 0 0,1 0 0 0 0,-1 0 0 0 0,3-2 0 0 0,-4 2 131 0 0,0 1-1 0 0,1-1 0 0 0,-1 1 0 0 0,0-1 1 0 0,0 0-1 0 0,1 1 0 0 0,-1-1 0 0 0,0 0 0 0 0,0 1 1 0 0,0-1-1 0 0,0 0 0 0 0,0 0 0 0 0,0 1 0 0 0,0-1 1 0 0,0 0-1 0 0,0 1 0 0 0,-1-1 0 0 0,1 0 1 0 0,0 1-1 0 0,0-1 0 0 0,-1 0 0 0 0,1 1 0 0 0,0-1 1 0 0,0 1-1 0 0,-1-1 0 0 0,1 0 0 0 0,-1 1 0 0 0,1-1 1 0 0,-1 1-1 0 0,1-1 0 0 0,-1 1 0 0 0,1 0 1 0 0,-1-1-1 0 0,-4-3-311 0 0,1 0 1 0 0,-1 0-1 0 0,0 1 1 0 0,0 0 0 0 0,0 0-1 0 0,-1 0 1 0 0,-9-3-1 0 0,-43-11-1135 0 0,41 12 1211 0 0,-147-34-1159 0 0,25 6 4599 0 0,129 31-2352 0 0,7 2-283 0 0,0-1 1 0 0,1 1-1 0 0,-1-1 1 0 0,0 0-1 0 0,1 1 0 0 0,-1-1 1 0 0,0-1-1 0 0,1 1 0 0 0,-4-2 1 0 0,5 2-327 0 0,1 1 0 0 0,0 0 0 0 0,-1-1 0 0 0,1 1 0 0 0,0-1 0 0 0,-1 1 0 0 0,1-1 0 0 0,0 1-1 0 0,0 0 1 0 0,0-1 0 0 0,0 1 0 0 0,-1-1 0 0 0,1 1 0 0 0,0-1 0 0 0,0 1 0 0 0,0-1 0 0 0,0 1 0 0 0,0-1 0 0 0,0 1 0 0 0,0-1 0 0 0,0 1 0 0 0,0-1 0 0 0,0 1 0 0 0,1-1 0 0 0,-1 1 0 0 0,0 0 0 0 0,0-1 0 0 0,0 1 0 0 0,0-1 0 0 0,1 1 0 0 0,-1-1 0 0 0,0 1 0 0 0,0 0 0 0 0,1-1 0 0 0,-1 1 0 0 0,0 0 0 0 0,1-1-1 0 0,-1 1 1 0 0,1 0 0 0 0,0-1 0 0 0,17-11 963 0 0,-17 12-1033 0 0,23-11 722 0 0,0 1-1 0 0,1 1 0 0 0,27-5 0 0 0,72-11 525 0 0,-58 15-560 0 0,0 4 1 0 0,92 2-1 0 0,-147 5-1073 0 0,0 0 0 0 0,-1 0-1 0 0,18 6 1 0 0,10 4-3583 0 0,-10-2-2401 0 0,-13-4 3159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1:04:14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252 274 328 0 0,'-17'13'1614'0'0,"0"1"0"0"0,0 1-1 0 0,1 0 1 0 0,-25 34 0 0 0,-45 77 5671 0 0,29-21 1611 0 0,64-122-8268 0 0,-1 0 0 0 0,0-1 0 0 0,4-23-1 0 0,11-77 3260 0 0,-2 14-2096 0 0,-7 48-1791 0 0,43-169 0 0 0,-55 224 0 0 0,0 0 0 0 0,1 1 0 0 0,-1-1 0 0 0,0 0 0 0 0,0 0 0 0 0,1 0 0 0 0,-1 1 0 0 0,0-1 0 0 0,1 0 0 0 0,-1 1 0 0 0,1-1 0 0 0,-1 0 0 0 0,1 1 0 0 0,-1-1 0 0 0,1 1 0 0 0,-1-1 0 0 0,1 1 0 0 0,0-1 0 0 0,-1 1 0 0 0,1-1 0 0 0,1 0 0 0 0,-1 1 0 0 0,0 0 0 0 0,-1 0 0 0 0,1 0 0 0 0,0 1 0 0 0,-1-1 0 0 0,1 0 0 0 0,0 0 0 0 0,-1 0 0 0 0,1 1 0 0 0,-1-1 0 0 0,1 0 0 0 0,0 1 0 0 0,-1-1 0 0 0,1 0 0 0 0,-1 1 0 0 0,1-1 0 0 0,-1 1 0 0 0,1-1 0 0 0,-1 1 0 0 0,1 0 0 0 0,4 5 0 0 0,-1 0 0 0 0,0 0 0 0 0,6 12 0 0 0,-6-10 0 0 0,5 8 0 0 0,127 202 0 0 0,-109-180 0 0 0,1-2 0 0 0,1-2 0 0 0,57 52 0 0 0,-46-52 0 0 0,1-2 0 0 0,1-2 0 0 0,2-2 0 0 0,1-1 0 0 0,81 34 0 0 0,-122-60 0 0 0,63 24 0 0 0,-60-23 0 0 0,-1-1 0 0 0,1 1 0 0 0,-1-1 0 0 0,1 0 0 0 0,0-1 0 0 0,-1 0 0 0 0,1 0 0 0 0,10-1 0 0 0,-16 1 0 0 0,0-1 0 0 0,0 1 0 0 0,1 0 0 0 0,-1 0 0 0 0,0-1 0 0 0,0 1 0 0 0,1-1 0 0 0,-1 0 0 0 0,0 1 0 0 0,0-1 0 0 0,0 0 0 0 0,0 1 0 0 0,0-1 0 0 0,0 0 0 0 0,0 0 0 0 0,0 0 0 0 0,0 0 0 0 0,0 0 0 0 0,-1 0 0 0 0,1 0 0 0 0,0 0 0 0 0,-1 0 0 0 0,1-1 0 0 0,-1 1 0 0 0,1 0 0 0 0,-1 0 0 0 0,1 0 0 0 0,-1-1 0 0 0,0 1 0 0 0,0 0 0 0 0,0-1 0 0 0,0 1 0 0 0,0 0 0 0 0,0-1 0 0 0,0 1 0 0 0,0 0 0 0 0,0 0 0 0 0,-1-2 0 0 0,0-1 0 0 0,0 0 0 0 0,0 0 0 0 0,0 1 0 0 0,-1-1 0 0 0,0 0 0 0 0,0 1 0 0 0,0 0 0 0 0,0-1 0 0 0,0 1 0 0 0,-1 0 0 0 0,-4-5 0 0 0,-4-1 0 0 0,0 2 0 0 0,-1-1 0 0 0,0 1 0 0 0,0 1 0 0 0,0 0 0 0 0,-1 1 0 0 0,1 0 0 0 0,-1 1 0 0 0,-16-3 0 0 0,-18-2 0 0 0,-52-4 0 0 0,49 9 0 0 0,-1 1 0 0 0,-72 7 0 0 0,94-1 0 0 0,1 1 0 0 0,0 1 0 0 0,1 2 0 0 0,0 0 0 0 0,-46 21 0 0 0,68-26-289 0 0,1 0 0 0 0,-1 0 1 0 0,1 0-1 0 0,0 1 0 0 0,0 0 0 0 0,0-1 1 0 0,0 2-1 0 0,1-1 0 0 0,-1 0 0 0 0,1 1 1 0 0,-5 6-1 0 0,7-8 95 0 0,0 0 0 0 0,0 0 0 0 0,1 0 0 0 0,-1 0 0 0 0,1 0 0 0 0,-1 0 0 0 0,1 0 0 0 0,0 0 0 0 0,-1 0 0 0 0,1 0 0 0 0,1 0 1 0 0,-1 1-1 0 0,0-1 0 0 0,0 0 0 0 0,1 0 0 0 0,-1 0 0 0 0,1 0 0 0 0,-1 0 0 0 0,1 0 0 0 0,0 0 0 0 0,0-1 0 0 0,0 1 0 0 0,0 0 0 0 0,0 0 0 0 0,0-1 0 0 0,1 1 0 0 0,-1 0 0 0 0,3 1 1 0 0,4 6-3755 0 0,0-2 567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09:35.94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0:49.63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81 115,'1'-2,"-1"-1,1 1,-1-1,1 1,0 0,0-1,2-3,6-17,-9 22,0-1,1 1,-1-1,0 0,0 1,0-1,0 1,-1-1,1 1,0-1,-1 1,1-1,-1 1,1-1,-1 1,0-1,0 1,1 0,-1-1,0 1,0 0,0 0,-1 0,1 0,0 0,0 0,-1 0,1 0,0 0,-1 0,1 1,-1-1,1 1,-1-1,1 1,-3-1,1 1,1 0,-1 0,1 0,-1 0,0 1,1-1,-1 1,1-1,0 1,-1 0,1 0,0 0,-1 1,1-1,0 0,0 1,0-1,0 1,0 0,0 0,1-1,-3 4,3-3,-1-1,1 1,0-1,0 1,0 0,0 0,0-1,0 1,1 0,-1 0,0 0,1 0,0 0,-1 0,1 0,0 0,0 0,0 0,0 0,1 0,-1 0,0 0,1 0,-1 0,1-1,0 1,0 0,0 0,0 0,0-1,0 1,0-1,0 1,1-1,-1 1,1-1,2 3,0-2,0 0,-1 0,1 0,0-1,0 1,0-1,0 0,0 0,0-1,0 1,1-1,-1 0,0 0,0 0,0-1,0 1,7-3,-7 2,0-1,0 0,0 0,0 0,-1 0,1-1,0 0,-1 1,0-1,0 0,0-1,0 1,0-1,-1 1,4-7,-5 8,1-1,-1 1,0-1,0 0,0 1,0-1,-1 0,1 0,-1 0,0 1,1-1,-1 0,0 0,-1 0,1 0,-1 1,1-1,-1 0,0 0,0 1,0-1,0 0,0 1,-3-4,3 5,1 0,-1 0,1 1,-1-1,0 0,1 1,-1-1,0 1,0-1,1 1,-1-1,0 1,0-1,0 1,0 0,0-1,0 1,0 0,1 0,-1 0,0 0,0 0,0 0,0 0,0 0,0 0,0 0,0 0,0 1,0-1,0 0,1 1,-1-1,0 1,0-1,0 1,1-1,-1 1,0-1,0 1,0 1,-7 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0:50.18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110 25,'-2'-2,"0"1,1 0,-1-1,0 1,1 0,-1 0,0 0,0 0,0 0,0 0,0 0,0 1,-1-1,1 1,0-1,0 1,0 0,0 0,-1 0,1 0,0 1,0-1,0 0,0 1,0-1,-1 1,1 0,0 0,1 0,-1 0,0 0,0 0,0 1,-1 1,-1-1,1 1,0 0,0 0,0 0,1 0,-1 0,1 1,-1-1,1 1,0 0,1 0,-1-1,1 1,-1 0,1 0,-1 8,2-8,0 0,1 0,-1 0,1 0,0 0,0-1,0 1,1 0,-1-1,1 1,0-1,0 1,0-1,0 0,0 0,1 0,3 3,-2-2,1 0,-1-1,1 1,0-1,0 0,0-1,0 1,1-1,-1 0,0-1,8 2,-9-2,0 0,0-1,0 1,0-1,1 0,-1-1,0 1,0-1,0 0,0 0,0 0,0 0,0-1,7-3,-8 3,-1 0,1 0,-1 0,1 0,-1-1,0 1,0-1,0 0,0 1,-1-1,1 0,-1 0,1 0,-1 0,0-1,0 1,-1 0,1 0,-1 0,1-1,-1-3,0 3,0 0,0 0,-1 0,1-1,-1 1,0 0,0 0,0 0,0 0,-1 0,0 1,1-1,-2 0,1 1,0-1,-1 1,1 0,-5-5,2 4,0 0,0 1,-1-1,1 1,-1 0,0 0,1 1,-1 0,0 0,0 0,-10-1,-4 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04.0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890 107,'0'-4,"-1"0,0 1,1-1,-1 1,0 0,-1-1,1 1,-1 0,1 0,-1-1,0 1,0 1,0-1,-1 0,1 0,-1 1,1-1,-1 1,0 0,0 0,0 0,-4-2,0 1,0-1,-1 1,1 0,-1 0,0 1,0 0,0 0,-13 0,-29-5,42 5,-1 1,1-1,-1 1,1 1,-1 0,1 0,-13 2,-7 4,-3-1,0 1,1 2,-1 1,1 1,1 1,0 2,-43 26,38-16,0 1,2 1,1 2,-43 48,69-69,-7 6,1 1,0 1,1 0,0 0,1 1,1 0,0 0,1 1,1 0,-7 26,11-30,1 0,0 0,0 0,1 1,1-1,0 0,1 0,0-1,1 1,0 0,1-1,0 1,1-1,8 13,-4-10,0 0,2-1,0 0,0-1,1 0,0-1,1 0,1-1,25 15,-28-17,1-1,1-1,-1 0,1-1,0 0,0-1,1 0,-1-1,1-1,0 0,-1-1,1 0,0-1,0-1,0 0,-1-1,1 0,0-1,24-9,30-14,-49 19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04.6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 35,'-18'-3,"36"0,6 3,0-2,1-1,-1-1,45-13,-68 16,1 1,-1-1,0 1,0 0,1 0,-1 0,0 0,0 0,1 0,-1 0,0 0,1 0,-1 1,0-1,0 0,1 1,-1-1,0 1,0-1,0 1,0 0,0-1,0 1,0 0,0 0,0 0,0 0,0 0,0 0,-1 0,1 0,0 0,-1 0,1 0,-1 1,1-1,-1 0,0 0,1 1,-1-1,0 0,0 0,0 3,2 10,-1 1,0-1,-2 20,0-2,14 106,6 155,-19-277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06.3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0 138,'8'10,"-1"0,0 0,-1 0,0 0,7 18,14 22,-17-34,0 1,1 0,1-1,0-1,21 20,-32-34,0 0,0-1,0 1,0 0,0-1,0 1,0 0,0-1,0 1,0-1,0 0,0 1,1-1,-1 0,0 0,0 1,0-1,1 0,-1 0,0 0,0-1,0 1,1 0,-1 0,0-1,0 1,2-1,0-1,-1 0,0 0,1 0,-1 0,0 0,0-1,0 1,-1-1,1 1,2-6,3-6,-1-1,-1 0,4-18,42-203,-50 235,-1-2,0 1,0 0,1 0,-1 0,1 0,-1 0,1 0,0 0,0 0,0 0,0 1,0-1,0 0,1 0,-1 1,0-1,1 1,0-1,-1 1,1 0,0 0,-1 0,3-2,5 3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07.1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49 148,'0'9,"1"3,-1 0,0 0,-1 0,0 0,-1 0,0-1,-1 1,0-1,-6 13,9-23,0-1,0 0,0 0,0 0,0 1,0-1,0 0,-1 0,1 0,0 0,0 1,0-1,0 0,-1 0,1 0,0 0,0 0,0 0,-1 0,1 1,0-1,0 0,-1 0,1 0,0 0,0 0,0 0,-1 0,1 0,0 0,0 0,0 0,-1 0,1 0,0-1,0 1,-1 0,1 0,0 0,0 0,0 0,0 0,-1 0,1-1,0 1,-9-13,-1-17,9 19,0 1,1 0,1-1,0 1,0 0,1-1,0 1,1 0,0 0,1 1,0-1,7-13,-7 16,0-1,1 1,0 0,0 0,1 1,-1-1,1 1,1 1,-1-1,1 1,0 0,0 0,1 1,-1 0,13-4,-11 6,-1 1,1 1,0 0,0 0,-1 0,1 1,0 0,16 6,28 1,-37-7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07.7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67 111,'0'1,"1"0,-1 0,1 0,-1 0,1 0,0 0,-1 0,1 0,0 0,0-1,0 1,0 0,0-1,0 1,0-1,0 1,0-1,0 1,0-1,0 0,0 1,0-1,0 0,0 0,0 0,0 0,2 0,37 3,-35-3,5-1,0 0,-1 0,1-1,-1-1,1 0,-1 0,15-8,-20 10,-1-1,-1 1,1-1,0 0,0 0,-1-1,1 1,-1 0,1-1,-1 0,3-4,-4 6,-1-1,1 1,-1-1,1 1,-1-1,0 0,0 1,0-1,0 1,0-1,0 0,0 1,0-1,0 1,-1-1,1 1,-1-1,1 1,-1-1,0 1,1-1,-1 1,0 0,0-1,-2-1,1 0,0 0,-1 1,0-1,1 0,-1 1,0 0,0 0,0 0,-1 0,1 0,0 1,-1-1,1 1,-1 0,1 0,-1 0,0 1,-4-1,1 1,0 0,0 1,0 0,0 0,1 1,-1-1,0 2,1-1,-10 5,7-2,0-1,1 2,0-1,0 1,0 0,1 0,0 1,0 0,1 0,-1 1,2 0,-1 0,1 0,-5 12,9-16,0 0,0 0,0-1,0 1,1 0,0 0,0 0,0 0,0 0,1 0,-1-1,1 1,0 0,0 0,1-1,-1 1,3 5,0-3,0 0,0-1,1 1,0-1,0 0,0 0,1 0,-1-1,7 5,2-1,0 0,1-1,0-1,0 0,0-1,0 0,31 4,-38-9,1 0,-1 0,0-1,1 0,-1 0,0-1,0 0,0-1,0 0,12-6,-8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2:5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2 180 0 0,'-10'3'13174'0'0,"30"0"-11945"0"0,0 0 0 0 0,0-1 1 0 0,0-1-1 0 0,1 0 0 0 0,20-4 0 0 0,11 2-44 0 0,180-8 2609 0 0,-174 8-2753 0 0,-57 1-1034 0 0,-1 0-1 0 0,1 0 1 0 0,0 1 0 0 0,0-1-1 0 0,-1 1 1 0 0,1-1-1 0 0,0 0 1 0 0,0 1-1 0 0,-1-1 1 0 0,1 1 0 0 0,-1-1-1 0 0,1 1 1 0 0,0 0-1 0 0,-1-1 1 0 0,1 1 0 0 0,-1 0-1 0 0,1-1 1 0 0,-1 1-1 0 0,0 0 1 0 0,1-1 0 0 0,-1 1-1 0 0,0 0 1 0 0,1 0-1 0 0,-1 0 1 0 0,0-1 0 0 0,0 1-1 0 0,0 2 1 0 0,5 28 100 0 0,-4-20-41 0 0,17 65 244 0 0,-10-47-171 0 0,-2 1 1 0 0,-1 0-1 0 0,3 48 0 0 0,-6-6 108 0 0,-1-25 28 0 0,-4 46 0 0 0,5-39 101 0 0,1-17 140 0 0,3 17 799 0 0,-7-53-1311 0 0,1 0 0 0 0,0 0 0 0 0,-1 0 1 0 0,1-1-1 0 0,0 1 0 0 0,-1 0 0 0 0,1 0 1 0 0,-1-1-1 0 0,1 1 0 0 0,-1 0 0 0 0,1-1 1 0 0,-1 1-1 0 0,0-1 0 0 0,1 1 1 0 0,-1 0-1 0 0,0-1 0 0 0,1 1 0 0 0,-1-1 1 0 0,0 0-1 0 0,0 1 0 0 0,1-1 0 0 0,-1 0 1 0 0,-1 1-1 0 0,-24 7 120 0 0,17-6-102 0 0,-35 11-67 0 0,33-11 23 0 0,0 0 0 0 0,0 1 1 0 0,1 1-1 0 0,-1 0 0 0 0,1 1 1 0 0,0-1-1 0 0,-15 11 1 0 0,24-15 20 0 0,1 1 0 0 0,0-1 1 0 0,-1 0-1 0 0,1 0 1 0 0,0 1-1 0 0,-1-1 1 0 0,1 0-1 0 0,0 1 1 0 0,0-1-1 0 0,-1 0 0 0 0,1 1 1 0 0,0-1-1 0 0,0 1 1 0 0,0-1-1 0 0,0 0 1 0 0,0 1-1 0 0,-1-1 1 0 0,1 1-1 0 0,0-1 1 0 0,0 0-1 0 0,0 1 0 0 0,0-1 1 0 0,0 1-1 0 0,0-1 1 0 0,0 0-1 0 0,0 1 1 0 0,0-1-1 0 0,0 1 1 0 0,1-1-1 0 0,-1 1 1 0 0,11 11 24 0 0,21 5 70 0 0,-29-16-82 0 0,92 36 394 0 0,101 26 0 0 0,9 2 195 0 0,-201-64-575 0 0,-2-1-12 0 0,-1 0 0 0 0,1 1-1 0 0,-1-1 1 0 0,0 1 0 0 0,1-1-1 0 0,-1 1 1 0 0,0 0 0 0 0,1-1-1 0 0,-1 1 1 0 0,0 0-1 0 0,0 0 1 0 0,1 0 0 0 0,-1 0-1 0 0,1 2 1 0 0,-2-3-14 0 0,0 1 0 0 0,0-1 0 0 0,0 1 0 0 0,0 0 0 0 0,0-1 0 0 0,0 1 1 0 0,0-1-1 0 0,0 1 0 0 0,0-1 0 0 0,-1 1 0 0 0,1-1 0 0 0,0 0 0 0 0,0 1 0 0 0,-1-1 0 0 0,1 1 0 0 0,0-1 0 0 0,-1 1 0 0 0,1-1 0 0 0,-1 0 1 0 0,1 1-1 0 0,0-1 0 0 0,-1 0 0 0 0,1 1 0 0 0,-1-1 0 0 0,1 0 0 0 0,-1 0 0 0 0,1 1 0 0 0,-1-1 0 0 0,1 0 0 0 0,-1 0 0 0 0,0 0 1 0 0,-15 5-2 0 0,15-5 1 0 0,-116 17 0 0 0,68-11 0 0 0,0 2 0 0 0,1 2 0 0 0,-64 21 0 0 0,111-30 0 0 0,-25 11-2 0 0,24-12 2 0 0,1 1-1 0 0,0-1 1 0 0,0 1 0 0 0,1-1-1 0 0,-1 1 1 0 0,0 0 0 0 0,0-1 0 0 0,0 1-1 0 0,0 0 1 0 0,0 0 0 0 0,1 0 0 0 0,-1 0-1 0 0,0 0 1 0 0,1 0 0 0 0,-1 0-1 0 0,1 0 1 0 0,-1 0 0 0 0,1 0 0 0 0,-1 0-1 0 0,1 1 1 0 0,0-1-1 0 0,1 1 0 0 0,-1-1 0 0 0,0 0 0 0 0,1 0 0 0 0,0 0 0 0 0,-1 0 0 0 0,1 0 0 0 0,0 0 0 0 0,-1-1 0 0 0,1 1 0 0 0,0 0 0 0 0,0 0 0 0 0,0 0 0 0 0,0-1 0 0 0,0 1 0 0 0,0 0 0 0 0,0-1-1 0 0,0 1 1 0 0,0-1 0 0 0,1 1 0 0 0,26 11 20 0 0,-24-11-12 0 0,158 48-2 0 0,-113-37-5 0 0,0 2-1 0 0,51 23 1 0 0,-98-36 0 0 0,0 0 0 0 0,-1 0 0 0 0,1-1 0 0 0,0 1 0 0 0,-1 0 0 0 0,1 0 0 0 0,0 0 0 0 0,-1 0 0 0 0,0 0 0 0 0,1 1 0 0 0,-1-1 0 0 0,2 3 0 0 0,-3-4 0 0 0,1 1 0 0 0,-1-1 0 0 0,0 0 0 0 0,0 1 0 0 0,0-1 0 0 0,0 1 0 0 0,0-1 0 0 0,0 0 0 0 0,0 1 0 0 0,0-1 0 0 0,0 1 0 0 0,0-1 0 0 0,0 1 0 0 0,0-1 0 0 0,-1 0 0 0 0,1 1 0 0 0,0-1 0 0 0,0 1 0 0 0,0-1 0 0 0,-1 0 0 0 0,1 1 0 0 0,0-1 0 0 0,0 0 0 0 0,-1 1 0 0 0,1-1 0 0 0,0 0 0 0 0,-1 1 0 0 0,1-1 0 0 0,0 0 0 0 0,-1 0 0 0 0,1 1 0 0 0,0-1 0 0 0,-1 0 0 0 0,1 0 0 0 0,-1 1 0 0 0,-13 4 0 0 0,-110 23 0 0 0,38-11 0 0 0,83-16 0 0 0,1-1 0 0 0,0 0 0 0 0,0 1 0 0 0,1-1 0 0 0,-1 1 0 0 0,0-1 0 0 0,0 1 0 0 0,1 0 0 0 0,-1 0 0 0 0,1 0 0 0 0,-3 1 0 0 0,4-2 0 0 0,-1 1 0 0 0,1-1 0 0 0,0 0 0 0 0,0 1 0 0 0,0-1 0 0 0,0 0 0 0 0,0 1 0 0 0,0-1 0 0 0,-1 0 0 0 0,1 1 0 0 0,0-1 0 0 0,0 0 0 0 0,0 1 0 0 0,0-1 0 0 0,0 0 0 0 0,0 1 0 0 0,0-1 0 0 0,1 0 0 0 0,-1 1 0 0 0,0-1 0 0 0,0 0 0 0 0,0 1 0 0 0,0-1 0 0 0,0 0 0 0 0,0 1 0 0 0,1-1 0 0 0,-1 0 0 0 0,0 1 0 0 0,0-1 0 0 0,0 0 0 0 0,1 0 0 0 0,-1 1 0 0 0,0-1 0 0 0,0 0 0 0 0,1 0 0 0 0,-1 1 0 0 0,0-1 0 0 0,1 0 0 0 0,-1 0 0 0 0,0 0 0 0 0,1 0 0 0 0,-1 0 0 0 0,0 1 0 0 0,1-1 0 0 0,14 7 0 0 0,-14-7 0 0 0,7 6 0 0 0,0-1 0 0 0,-1 1 0 0 0,1 0 0 0 0,-1 0 0 0 0,0 1 0 0 0,-1 0 0 0 0,0 1 0 0 0,0-1 0 0 0,0 1 0 0 0,-1 0 0 0 0,0 1 0 0 0,-1-1 0 0 0,0 1 0 0 0,0 0 0 0 0,4 17 0 0 0,2 9 0 0 0,-2 0 0 0 0,5 67 0 0 0,-6 17 0 0 0,-11 118 0 0 0,2-152 0 0 0,-16 139 0 0 0,2-38 0 0 0,11-117 0 0 0,-1 82 0 0 0,5-145 0 0 0,-2 2 0 0 0,3-1 0 0 0,0 0 0 0 0,-1 1 0 0 0,0-2 0 0 0,0 0 0 0 0,-2-2 0 0 0,-1-1 0 0 0,1-2 0 0 0,0 0 0 0 0,-1-1 0 0 0,1 1 0 0 0,0-1 0 0 0,-1 1 0 0 0,1-1 0 0 0,0 0 0 0 0,-1 0 0 0 0,1-1 0 0 0,-5 0 0 0 0,3 1 0 0 0,-145-12 0 0 0,-152-32 0 0 0,283 41 0 0 0,-36-2 0 0 0,37 4 0 0 0,7 1 0 0 0,-54 5 0 0 0,53-4 0 0 0,1-1 0 0 0,1 0 0 0 0,6-1-142 0 0,22-8-5741 0 0,-4 3 1426 0 0,3-1 638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1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1 256 0 0,'-10'8'14981'0'0,"9"-7"-14461"0"0,18 1 1016 0 0,-1-1 0 0 0,1 0-1 0 0,-1-1 1 0 0,29-4-1 0 0,-13 2-3521 0 0,-1 0-4330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1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10 528 0 0,'-4'-2'1151'0'0,"1"1"0"0"0,-1 0 0 0 0,1-1 0 0 0,-1 1 0 0 0,1 1 0 0 0,-1-1 0 0 0,0 0 0 0 0,1 1 1 0 0,-1 0-1 0 0,-6 0 0 0 0,8 0-580 0 0,-8 2 4604 0 0,15 4-1402 0 0,14 2-1133 0 0,308 8 4583 0 0,-291-21-7366 0 0,-14-1-2897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08.7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419 702,'-1'-4,"1"0,-1 0,0 0,-1 0,1 0,-1 0,0 0,0 0,0 1,0-1,0 1,-1-1,0 1,1 0,-1 0,-1 0,1 0,0 1,-1-1,1 1,-1 0,0 0,-5-2,-2-2,-1 1,0 1,0 0,-1 1,1 0,-19-2,19 5,-1 1,0 0,1 0,-1 1,0 1,1 0,0 1,-22 9,24-8,0-1,1 2,-1-1,1 1,0 1,0-1,1 1,0 1,0 0,-10 13,17-19,0 0,-1 0,1 0,0 0,0 1,0-1,1 0,-1 1,1-1,-1 0,1 1,-1-1,1 0,0 1,0-1,1 1,-1-1,0 0,1 1,-1-1,1 0,0 1,0-1,0 0,0 0,0 0,0 0,1 0,-1 0,0 0,1 0,0 0,0-1,-1 1,1-1,0 1,4 1,-2 0,0-1,0 0,0 0,1 0,-1-1,1 1,-1-1,1 0,-1 0,1-1,0 1,0-1,-1 0,1 0,0-1,-1 0,1 1,-1-1,6-2,-5 0,0 0,0 0,0-1,0 1,-1-1,1 0,-1 0,0-1,0 1,-1-1,1 0,3-7,23-27,-29 39,-1-1,1 1,-1 0,1-1,0 1,-1 0,1-1,0 1,-1 0,1 0,0 0,-1 0,1-1,0 1,-1 0,1 0,0 0,-1 1,1-1,0 0,0 0,-1 0,1 0,0 1,-1-1,1 0,-1 1,1-1,0 0,-1 1,1-1,-1 1,1-1,-1 1,1-1,-1 1,1-1,-1 1,1 1,20 30,-14-20,0-3,0-1,0 0,1 0,0-1,1 0,0 0,0-1,0 0,1-1,0 0,0 0,0-1,0 0,1-1,-1 0,1-1,0 0,0-1,0 0,0-1,16-1,-16 0,1 0,-1-1,1 0,-1-1,0 0,0-1,0 0,-1-1,0 0,1 0,-2-1,1-1,-1 1,0-2,0 1,-1-1,0-1,0 1,-1-1,9-15,0-6,-2-1,-1 0,-2-1,-1-1,10-54,-13 38,-1 0,-3 0,-3-63,-2 87,-1 1,-10-42,11 58,0 0,-1 0,0 1,0-1,0 1,-1 0,0 0,-1 0,0 0,0 1,-11-12,15 17,-1 1,1-1,0 0,-1 1,1-1,-1 1,1-1,0 1,-1 0,1 0,-1-1,1 1,-1 0,1 0,-1 1,1-1,-1 0,1 0,-1 1,1-1,-1 1,1-1,0 1,-1 0,1-1,0 1,-1 0,1 0,0 0,0 0,0 0,0 0,0 0,0 0,0 1,0-1,1 0,-2 3,-4 5,0 0,1 1,0-1,-3 12,-1 7,2-1,1 1,1 1,1-1,2 1,1-1,3 37,2-18,2 0,2-1,24 76,-25-101,1-1,1 0,1-1,22 33,-26-44,-1 0,2 0,-1 0,1-1,0 0,1-1,0 1,0-2,0 1,0-1,1 0,17 6,21-5,-32-6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1,'278'10,"-264"-9,1-2,-1 1,21-5,15 0,-35 4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09.9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1,'-1'5,"1"-4,0 0,0 0,0 0,0 0,0-1,0 1,0 0,0 0,0 0,0 0,0 0,0 0,1 0,-1 0,0 0,1-1,-1 1,1 0,-1 0,1 0,-1-1,1 1,-1 0,1 0,0-1,-1 1,1-1,0 1,0 0,0-1,-1 0,1 1,0-1,0 1,0-1,0 0,0 0,0 0,0 1,-1-1,1 0,0 0,0 0,1 0,34 4,0-1,0-2,36-2,-37-1,1 2,-1 1,46 8,-46-4,-19-3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11.0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38,'1'-1,"-1"0,0 0,1 0,0 0,-1 0,1 1,0-1,-1 0,1 0,0 1,0-1,-1 0,1 1,0-1,0 1,0-1,0 1,0-1,0 1,0 0,0-1,0 1,0 0,0 0,2 0,36-6,-26 5,55-8,-1 4,89 3,-132 2,-9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11.4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0,'1'1,"0"-1,0 1,0-1,0 1,0 0,0-1,0 1,0 0,0 0,-1 0,1 0,0 0,-1 0,1 0,0 0,-1 0,1 0,-1 0,0 0,1 0,-1 0,0 1,0-1,0 0,0 0,0 0,0 2,3 39,-3-37,0 13,14 186,-14-203,1 4,0 1,-1 0,1 0,-1-1,0 1,-2 10,-2-5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11.9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1 277,'-1'-12,"2"1,0-1,0 1,1-1,0 1,1 0,0 0,1 0,0 0,1 0,0 1,1 0,0 0,0 1,1-1,1 1,-1 1,1-1,1 1,-1 1,2 0,-1 0,1 1,0 0,0 0,0 1,1 1,0-1,15-3,-8 5,-1 0,1 2,-1-1,1 2,0 1,-1 0,1 1,-1 1,1 0,27 10,-35-10,0 1,-1 0,0 0,1 1,-2 0,1 0,0 1,-1 0,0 1,-1 0,0 0,0 0,0 1,-1 0,0 1,0-1,-1 1,0 0,6 17,-10-18,1-1,-1 1,-1 0,0 0,0 0,0 0,-1-1,0 1,0 0,-1 0,0-1,-1 1,0-1,0 0,0 0,-1 0,0 0,0 0,-1-1,1 0,-2 0,1 0,-12 10,5-6,0 0,-1 0,0-1,-1-1,1 0,-2 0,1-2,-1 0,0 0,-28 5,54-11,0 0,0 0,-1 1,1 1,0 0,0 0,-1 1,0 1,1 0,-1 0,-1 1,13 7,4 3,-1 1,-1 2,36 31,66 72,-115-113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12.4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55,'9'-7,"-1"1,1 0,1 1,-1 0,1 0,0 1,0 1,0-1,1 1,-1 1,1 0,-1 1,1 0,0 0,-1 1,14 2,-21-2,1 1,-1-1,0 1,1 0,-1 0,0 0,0 0,0 1,0-1,0 1,0 0,0-1,0 1,-1 1,1-1,-1 0,1 1,-1-1,0 1,0 0,0 0,2 4,-3-3,-1 0,1 0,-1-1,1 1,-1 0,0 0,-1 0,1-1,-1 1,1 0,-1 0,0-1,-1 1,1 0,0-1,-1 0,0 1,0-1,-4 5,-20 28,18-27,1 0,0 1,1 0,0 0,0 1,-4 12,9-19,0 0,1-1,-1 1,1 0,0 0,0-1,0 1,0 0,1 0,-1 0,1-1,0 1,0 0,1-1,-1 1,1-1,0 0,0 1,0-1,0 0,0 0,1 0,4 4,1 1,-1-2,1 1,1-1,-1-1,1 1,0-1,0-1,0 0,1 0,0-1,-1 0,17 2,5 0,0-2,56-3,-71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13.0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56,'1457'14,"-654"-35,-763 19,-16 1,0 0,0-1,0-1,-1-1,1-1,38-15,-62 20,0 0,1 0,-1 0,0 0,0 0,1 0,-1 0,0 0,0 0,0 0,1 0,-1-1,0 1,0 0,0 0,1 0,-1 0,0 0,0-1,0 1,1 0,-1 0,0 0,0 0,0-1,0 1,0 0,0 0,0 0,0-1,1 1,-1 0,0 0,0-1,0 1,0 0,0 0,0-1,0 1,0 0,0 0,0 0,0-1,-1 1,1 0,0-1,-5-1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13.6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0,'3'1,"-1"-1,0 1,0 0,0-1,0 1,1 0,-1 0,0 0,-1 0,1 1,0-1,0 1,0-1,-1 1,1-1,-1 1,1 0,-1 0,0 0,0 0,0 0,0 0,1 3,21 58,-19-46,15 41,53 194,-70-221,-4-23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14.1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0 258,'1'-11,"1"1,0-1,0 0,1 1,0 0,1 0,0 0,1 0,0 1,1-1,0 1,0 1,0-1,1 1,1 0,0 1,0-1,0 2,0-1,1 1,10-5,-6 3,1 0,-1 1,1 1,1 0,-1 1,1 0,0 1,0 1,0 1,0 0,1 0,-1 2,0 0,22 3,-33-3,0 1,1 0,-1 0,1 1,-1-1,0 1,0 0,0 0,0 0,0 1,0-1,-1 1,1 0,-1 0,0 0,0 1,0-1,0 1,0-1,-1 1,0 0,0 0,0 0,0 1,2 7,-3-6,-1 0,1 0,-1 0,0 0,-1 0,0 0,1 0,-2 0,1 0,-1 0,0-1,0 1,-1 0,1-1,-1 0,-1 1,1-1,-1 0,-3 4,-8 6,-1-1,0 0,-1-2,0 0,0 0,-2-2,1 0,-1-1,-1-1,0-1,-27 7,47-14,0 0,-1 0,1 0,0 0,0 0,0 0,0 0,0 0,-1 0,1 0,0 0,0 0,0 0,0 0,0 0,-1 0,1 0,0 0,0 0,0 0,0 0,0 0,-1 1,1-1,0 0,0 0,0 0,0 0,0 0,0 0,0 0,0 1,0-1,-1 0,1 0,0 0,0 0,0 0,0 1,0-1,0 0,0 0,0 0,0 0,0 0,0 1,0-1,0 0,0 0,0 0,0 0,0 1,1-1,-1 0,0 0,0 0,0 0,14 7,42 8,-11-3,-1 5,-1 1,-1 3,-1 1,-1 2,-1 1,68 59,-106-83,0 1,1-1,-1 1,1-1,0 0,0 0,-1 0,1 0,0 0,0 0,0 0,0-1,0 1,0 0,0-1,2 0,5-1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1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1 236 0 0,'-14'11'3926'0'0,"13"-10"-3544"0"0,1-1 0 0 0,0 1-1 0 0,-1-1 1 0 0,1 1 0 0 0,0-1 0 0 0,-1 1-1 0 0,1-1 1 0 0,0 1 0 0 0,0 0-1 0 0,0-1 1 0 0,0 1 0 0 0,-1-1 0 0 0,1 1-1 0 0,0-1 1 0 0,0 2 0 0 0,1-2-59 0 0,-1 1 0 0 0,0-1-1 0 0,0 1 1 0 0,1-1 0 0 0,-1 1 0 0 0,0-1 0 0 0,1 0-1 0 0,-1 1 1 0 0,0-1 0 0 0,1 0 0 0 0,-1 1 0 0 0,1-1 0 0 0,-1 0-1 0 0,1 1 1 0 0,-1-1 0 0 0,1 0 0 0 0,-1 0 0 0 0,1 0 0 0 0,-1 1-1 0 0,1-1 1 0 0,-1 0 0 0 0,1 0 0 0 0,15 2 470 0 0,83 1 6755 0 0,50-10-1450 0 0,-125 0-8263 0 0,-20 5-1725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14.5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1,'3'0,"2"3,2 4,0 4,-1 4,-1 2,1 4,0 2,1 3,1 1,-2 2,1-2,0-1,-1-3,-2-1,1-2,1-1,-2-4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35.3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1 302,'0'-1,"1"0,-1 0,1 0,0 0,-1 0,1 0,0 0,0 0,0 0,-1 1,1-1,0 0,0 1,0-1,0 0,0 1,0-1,1 1,-1 0,0-1,0 1,0 0,0 0,0 0,0 0,1 0,0 0,40-3,-37 3,912-2,-447 5,4-1,499-5,-478-16,-19 1,59-8,178-3,-174 9,-168 3,-192 8,73 0,21-2,-129 3,-2 0,147-2,121-9,75 1,33 0,-190 4,-48 12,12 0,-227-7,-38 5,44-2,-44 3,-23-1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37.2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1 303,'0'-1,"0"0,1 0,-1 0,0 1,1-1,-1 0,1 0,0 1,-1-1,1 0,-1 1,1-1,0 1,0-1,-1 0,1 1,0 0,0-1,0 1,0-1,-1 1,1 0,0 0,0 0,0-1,0 1,1 0,31-3,-29 3,239 9,-62 0,375-19,-313 3,393 5,228-8,-428 0,-9 1,68-3,-52 3,179 5,-68 3,-331-7,205-3,61-7,-37 0,141-1,-32 1,-308 7,-105 3,467-29,-322 18,-178 11,57-1,19-10,-183 19,-1 0,1-1,-1 0,1 0,-1-1,0 0,11-4,-18 6,0 0,0 0,0-1,0 1,0 0,0 0,1 0,-1 0,0 0,0 0,0-1,0 1,0 0,0 0,0 0,0 0,0-1,0 1,0 0,0 0,0 0,0 0,0 0,0-1,0 1,0 0,0 0,0 0,0 0,0-1,0 1,0 0,-1 0,1 0,0 0,0 0,0 0,0-1,0 1,0 0,0 0,-1 0,1 0,0 0,0 0,0 0,0 0,0 0,-1 0,1 0,0 0,0-1,0 1,-1 0,1 0,-8-5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39.2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1,'1'54,"12"76,-8-75,-1 70,2 35,1 30,-7-126,11 90,-4-84,-3 0,-7 84,3 58,8-118,3 65,7 166,-9-129,1 5,-1-23,0 0,-11-64,8 206,-3-280,-1-19,0 1,1-1,9 32,-8-47,0-15,1-23,-4 22,3-11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41.5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1,'1'0,"1"0,-1 1,1-1,-1 1,1-1,-1 1,1 0,-1-1,0 1,1 0,-1 0,0 0,0 0,1 0,-1 0,0 1,0-1,0 0,-1 1,1-1,0 0,0 1,-1-1,1 1,0 1,12 47,-10-37,14 69,13 163,-22-164,2 48,-13-22,6 154,5-187,-2-30,-1 48,-4-39,11 89,7 23,-1 56,16-22,11 82,-8-44,-21-142,-9-60,5 56,8 57,-12-94,2 39,1-11,-3-36,5 6,-1-98,-8 29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6:44.9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1,'53'10,"-16"-2,43 4,-3 0,100 3,223 3,-180-9,-69 0,274 19,-96-5,123-5,-2 1,261-14,-405-7,296-17,-136 5,91-6,-151 3,-98-3,-147 16,-38 2,-119 2,-4 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5.02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272 97,'0'-2,"1"0,-1 0,0 1,1-1,-1 0,1 1,0-1,0 1,-1-1,1 1,0-1,0 1,0-1,3-1,-3 2,0 0,-1 1,1-1,0 0,0 0,-1 1,1-1,0 0,-1 0,1 0,-1 0,1 0,-1 0,0 0,1 0,-1 0,0 0,0 0,0 0,1 0,-1 0,0 0,-1-1,1 1,0 0,0 0,0 0,-1 0,1 0,0 0,-1 0,1 0,-1 0,1 0,-1 0,1 1,-1-1,0 0,0 0,1 0,-1 1,-1-2,-2-1,-1 0,1-1,-1 2,0-1,0 1,0-1,0 1,0 1,0-1,0 1,-1 0,1 0,-1 0,1 1,-1 0,1 0,-1 0,-7 2,-8 1,1 1,-1 0,-28 12,46-16,0 1,0 0,1 0,-1 0,1 1,-1-1,1 1,0-1,0 1,-1 0,1 0,0 0,0 0,1 0,-1 0,0 0,1 1,-1-1,1 1,-2 4,3-5,0 1,0-1,0 0,0 1,0-1,1 0,-1 1,1-1,-1 0,1 0,0 1,0-1,0 0,0 0,0 0,1 0,-1 0,0 0,1-1,0 1,-1 0,1-1,0 1,0-1,2 2,27 18,42 21,-54-33,0 1,-1 1,0 0,-1 2,0 0,-1 0,0 2,16 19,-30-31,0-1,0 1,-1-1,1 1,-1-1,1 1,-1 0,0 0,0 0,0 0,0 0,-1 0,1 0,-1 0,0 0,0 0,0 0,0 0,-1 5,-1-6,1 1,0-1,-1 1,1-1,-1 0,1 0,-1 0,0 0,0 0,0 0,-1 0,1 0,0-1,0 1,-1-1,1 0,-5 2,-2 0,-1 0,-1 0,1-1,0-1,0 1,-1-2,1 1,-1-1,1-1,-13-2,7 0,0 0,0-1,0 0,1-2,0 0,0 0,0-2,1 0,-18-13,23 13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5.68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95 10,'-1'-1,"0"0,1 0,-1 0,0 1,0-1,0 0,0 1,0-1,0 1,0-1,0 1,0 0,0-1,0 1,0 0,0 0,0 0,0-1,0 1,0 0,0 1,0-1,0 0,0 0,-2 1,1 0,-1 0,1 0,0 1,0-1,0 1,0-1,0 1,1 0,-1-1,-2 5,-2 2,1 1,0 0,0 0,-4 14,5-13,2 1,-1-1,1 1,1 0,0 0,0-1,1 1,1 0,0 0,0 0,1-1,4 15,-4-19,0 1,1-1,0 0,0 0,0 0,1 0,0 0,0-1,0 1,1-1,0 0,0-1,0 1,0-1,1 0,0 0,0-1,0 0,0 0,8 3,-3-3,-1 0,1-1,-1 0,1-1,0 0,-1-1,1 0,0-1,0 0,-1 0,1-1,0-1,-1 0,0 0,0-1,0 0,0-1,-1 0,16-11,-16 10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6.02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 36,'-3'-3,"2"-1,4 0,5 1,1-3,2 1,3 0,1 2,-1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6.36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12 128,'0'0,"-1"0,1 0,0 0,-1 0,1 0,-1 0,1 0,-1 0,1 0,-1 0,1 0,0 0,-1 0,1-1,-1 1,1 0,0 0,-1-1,1 1,0 0,-1 0,1-1,0 1,-1 0,1-1,0 1,0-1,0 1,-1 0,1-1,0 1,0-1,0 0,3-17,18-14,-8 22,1 1,1 0,0 1,16-7,-24 12,0 0,0 0,1 1,-1 0,1 0,-1 1,1 0,-1 0,1 1,-1 0,11 1,-7 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1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199 225 88 0 0,'0'0'933'0'0,"-1"3"273"0"0,-47 85 6080 0 0,-61 127 1650 0 0,101-191-7590 0 0,7-19-738 0 0,0 0 0 0 0,-1 0-1 0 0,0 0 1 0 0,0 0 0 0 0,0 0 0 0 0,-5 7 3681 0 0,10-29-3395 0 0,29-136 1087 0 0,-2 12-1447 0 0,-16 62-316 0 0,19-124 217 0 0,-30 199-475 0 0,0 10 32 0 0,3 15 10 0 0,9 46 11 0 0,3-2-1 0 0,3 0 1 0 0,41 89 0 0 0,-45-122-100 0 0,0 0-1 0 0,3-2 1 0 0,0 0 0 0 0,2-1 0 0 0,1-1 0 0 0,1-1 0 0 0,1-1 0 0 0,41 32 0 0 0,-59-57-898 0 0,-8-9 805 0 0,1 7 179 0 0,-1-1 0 0 0,0 0 0 0 0,0 0 0 0 0,0 0 0 0 0,0 1 0 0 0,0-1 0 0 0,0 0 0 0 0,-1 1 0 0 0,1-1 0 0 0,0 1 0 0 0,-3-2 0 0 0,-13-8 3 0 0,-1 1-1 0 0,1 1 1 0 0,-1 1-1 0 0,-1 0 1 0 0,0 2-1 0 0,0 0 1 0 0,0 1 0 0 0,-32-4-1 0 0,18 5 77 0 0,-1 2 0 0 0,1 1 1 0 0,-1 2-1 0 0,-43 6 0 0 0,74-6-141 0 0,-38 7-263 0 0,40-8 169 0 0,-1 0 0 0 0,0 1 0 0 0,1-1 0 0 0,-1 1 0 0 0,1-1 0 0 0,-1 1 0 0 0,1 0 0 0 0,-1 0 0 0 0,1 0 0 0 0,0-1 0 0 0,-1 2 0 0 0,1-1 0 0 0,0 0 0 0 0,-1 0 0 0 0,1 0 0 0 0,0 0 0 0 0,0 1 0 0 0,0-1 0 0 0,0 1 0 0 0,0 1 0 0 0,15 10-8767 0 0,-3-7 5901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6.71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341 41,'8'-5,"-14"-4,-14-6,8 12,0 0,0 1,0 1,0-1,-1 2,1 0,0 0,0 1,0 1,0 0,0 0,0 1,0 1,1 0,-1 1,1 0,-16 10,20-11,0 1,-1 0,2 1,-1-1,1 1,0 1,0-1,0 1,1 0,0 0,-5 10,8-11,0 0,-1 0,2 0,-1 0,1 1,0-1,0 0,1 1,0-1,0 0,0 1,1-1,0 0,0 1,1-1,3 10,-1-8,0-1,0 1,1-1,0 0,0-1,1 1,-1-1,2 0,-1-1,0 1,1-1,0-1,1 1,-1-1,1 0,-1-1,1 0,0 0,0 0,1-1,-1-1,0 1,1-1,15-1,-8 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7.0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30 29,'-1'0,"-1"0,1 0,0 0,-1 0,1-1,0 1,0 0,-1-1,1 1,0-1,0 1,-1-1,1 0,0 1,0-1,0 0,0 0,0 0,0 0,0 0,0 0,1 0,-2-2,1 3,1-1,0 1,0 0,0-1,0 1,0 0,0-1,0 1,0 0,0-1,0 1,0 0,0-1,0 1,0 0,0-1,1 1,-1 0,0-1,0 1,0 0,0-1,1 1,-1 0,0 0,0-1,0 1,1 0,-1 0,0-1,1 1,-1 0,22-2,-17 2,0 1,0 0,0 0,0 1,0-1,0 1,-1 0,1 0,0 1,-1-1,0 1,0 0,0 0,0 0,0 1,-1 0,1-1,-1 1,0 0,0 1,2 3,-1 2,0-1,-1 1,0 0,0-1,-1 1,-1 0,0 1,0-1,-1 16,-1-23,1 0,0 1,0-1,0 0,0 0,0 0,1 0,-1 1,1-1,0 0,0 0,0 0,1 0,-1 0,1-1,-1 1,1 0,0-1,3 4,6 2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7.51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17 4,'-16'53,"16"-46,0-1,1 1,-1-1,1 1,1-1,-1 1,1-1,0 1,1-1,-1 0,1 0,1 0,-1-1,1 1,0-1,0 0,0 0,1 0,8 7,-10-10,-1 0,1 0,0 0,0 0,0 0,0-1,0 0,0 1,0-1,1 0,-1 0,0-1,1 1,-1-1,1 1,-1-1,0 0,1-1,-1 1,1 0,-1-1,0 0,1 0,-1 0,0 0,0 0,0-1,0 0,0 1,0-1,0 0,0 0,-1-1,1 1,-1 0,1-1,-1 0,3-5,-1 3,0-1,-1 0,0 0,0 0,-1 0,1 0,-1-1,-1 1,1-1,-1 1,0-1,-1 0,0 1,0-1,0 0,-1 1,1-1,-2 0,1 1,-1-1,0 1,-3-8,-1 3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7.89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10,'1'-1,"0"0,0 0,0 0,0 0,0 1,0-1,0 1,0-1,0 1,0-1,1 1,-1-1,0 1,0 0,0 0,1-1,-1 1,0 0,0 0,1 1,-1-1,0 0,0 0,2 1,1 0,-1 1,0-1,0 1,0 0,0 0,0 0,0 1,4 3,1 3,1 1,-2 0,14 21,-7 1,-12-27,-1 1,1-1,1 0,-1 0,1 0,0-1,0 1,0-1,1 1,-1-1,1 0,0 0,0-1,7 5,0-3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8.25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87 287,'-2'0,"0"-1,0 1,0-1,0 1,-1-1,1 0,0 0,1 0,-1 0,0-1,0 1,0 0,1-1,-1 1,1-1,-1 1,1-1,-1 0,1 0,0 0,0 0,-1-2,0 1,1 0,0 0,-1 0,1 0,0-1,1 1,-1 0,1 0,-1-1,1 1,0 0,0 0,0-1,1-4,20-36,-16 36,0-1,-1 0,0 0,-1 0,5-18,-8 24,1 0,-1 1,0-1,0 0,-1 0,1 0,-1 1,1-1,-1 0,0 1,0-1,0 0,0 1,0-1,-1 1,1 0,-1-1,0 1,1 0,-1 0,0 0,0 0,0 0,-1 0,-2-1,-27-15,32 17,-1 1,1-1,-1 1,1 0,-1-1,1 1,-1 0,1-1,-1 1,0 0,1 0,-1 0,1 0,-1 0,0-1,1 1,-1 0,0 0,1 0,-1 1,1-1,-1 0,0 0,1 0,-1 0,1 1,-1-1,1 0,-1 0,0 1,1-1,-1 0,1 1,-1-1,1 1,0-1,-1 1,1-1,-1 1,1-1,0 1,0-1,-1 1,1-1,0 1,0-1,-1 1,1 0,0-1,0 2,1 8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8.94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8 387,'4'8,"5"-14,6-14,-10 10,-1 0,-1 0,0-1,0 1,-1-1,-1 1,1-1,-2 0,1 1,-3-20,-3-3,-1 1,-13-38,2 7,12 49,-1-7,10 20,7 9,10 11,2 0,0-2,1 0,1-2,34 16,-51-27,1 0,0 0,1-1,-1 0,0-1,1 0,-1 0,1-1,0 0,-1-1,1 0,0-1,0 0,-1 0,1-1,-1 0,1-1,-1 0,15-7,-20 8,-1-1,1 0,-1 0,0-1,0 1,0 0,0-1,4-7,-6 10,0-1,0 0,0 1,0-1,-1 0,1 0,0 0,-1 1,1-1,-1 0,0 0,1 0,-1 0,0 0,0 0,0 0,-1 0,1 0,0 0,-1 0,1 1,-2-3,2 4,-1 0,1 0,-1 0,1 0,-1 1,1-1,0 0,-1 0,1 1,-1-1,1 0,0 1,-1-1,1 0,0 1,-1-1,1 1,0-1,-1 0,1 1,0-1,0 1,0-1,-1 1,1-1,0 1,0-1,0 1,0-1,0 1,0-1,0 1,0-1,0 1,-6 22,3 2,0-1,2 1,1 0,1 0,6 40,4-40,-4-17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9.48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358 74,'-3'-1,"1"0,0 0,0 0,0-1,0 1,0 0,0-1,0 0,0 0,0 1,-2-5,-8-6,3 7,0-1,0 2,0-1,-1 1,1 1,-1 0,0 0,0 1,0 0,0 0,0 1,-1 1,1 0,0 0,-17 3,20-1,-1-1,1 1,-1 0,1 1,0 0,0 0,0 0,0 1,0 0,1 0,0 1,0 0,0 0,0 1,1-1,0 1,0 0,1 0,-1 1,2-1,-6 12,7-15,1 0,0 1,0-1,0 1,0-1,1 1,-1-1,1 1,0-1,0 1,0 0,1-1,-1 1,1-1,0 1,0-1,0 1,0-1,3 4,-1-2,0 0,1 0,0 0,0 0,1-1,-1 0,1 0,0 0,0 0,7 3,6 2,-1-1,1 0,1-2,0 0,-1-1,21 3,-30-7,0 0,0-1,0 0,0 0,0-1,0 0,0 0,0-1,0 0,0-1,13-6,-19 8,0-1,0 0,0 0,0 0,0 0,-1 0,1-1,-1 1,1-1,-1 1,0-1,0 0,0 0,0 0,-1 0,1 0,-1-1,0 1,0 0,0-1,0 1,-1-1,1 1,-1-1,0 1,0-1,0 1,-1-1,1 1,-1 0,1-1,-3-4,-2-2,1-1,-2 1,1 1,-2-1,1 1,-1 0,0 1,-1-1,0 2,-1-1,1 1,-1 0,-12-7,6 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8:59.94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167 39,'-2'-1,"-1"0,1 1,-1-1,1 0,-1-1,1 1,-1 0,1-1,0 1,-4-4,-21-12,22 16,0-1,1 1,-1 1,1-1,-1 1,0 0,1 0,-1 0,0 1,1-1,-1 1,1 0,-1 1,1-1,-1 1,1 0,-7 4,9-5,0 1,0 0,0 0,1 0,-1 1,1-1,0 0,-1 1,1-1,0 0,0 1,0 0,1-1,-1 1,1-1,-1 1,1 0,0-1,0 1,0 0,0-1,1 1,-1 0,1-1,-1 1,1-1,0 1,0-1,0 1,1-1,2 5,9 15,1 0,1 0,1-1,1-1,19 18,-15-18,-1 2,-2 1,26 39,-43-60,0 0,1 0,-1 1,0-1,0 0,0 1,0-1,-1 1,1-1,-1 1,1 0,-1-1,0 1,0-1,0 1,-1 4,1-6,-1 0,0 1,1-1,-1 0,0 0,0 0,0 1,0-1,0 0,0 0,0-1,0 1,-1 0,1 0,0 0,0-1,-1 1,1-1,-1 1,1-1,-2 1,-7 0,0 0,0 0,0-1,0 0,1-1,-18-4,9 3,0-2,0-1,-31-11,37 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0.55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406 24,'-1'-2,"0"1,1 0,-1 0,0-1,0 1,0 0,0 0,0 0,0 0,0 0,0 0,-1 1,1-1,0 0,0 1,-1-1,1 0,0 1,-1 0,1-1,-1 1,1 0,-1 0,1 0,-2 0,-39-4,20 5,1 1,0 0,0 2,0 1,0 0,1 1,0 2,0 0,0 1,1 1,1 0,0 2,-26 21,42-32,0 0,0 1,1-1,-1 0,0 1,1 0,-1-1,1 1,0 0,-1 0,1 0,0 0,0 0,0 0,0 0,1 0,-1 1,1-1,-1 0,1 0,0 1,0-1,0 0,0 1,0-1,0 0,1 0,-1 1,1-1,-1 0,1 0,0 0,0 0,0 0,0 0,0 0,1 0,-1 0,0 0,1-1,0 1,-1-1,1 1,0-1,0 1,2 0,8 6,0 0,0 0,1-2,0 1,27 7,-5-3,2-1,-1-2,1-2,0-1,0-2,1-2,57-4,-63-2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1.02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223 21,'-3'-2,"-1"-1,1 1,-1 0,1 0,-1 0,0 1,0-1,0 1,0 0,0 0,0 1,0-1,0 1,0-1,0 1,0 1,-6 0,1 0,1 0,0 1,-1 0,1 0,0 1,0 0,-10 5,12-4,1 0,0 0,0 0,0 0,0 1,1 0,-1 0,1 0,1 0,-1 1,1 0,0-1,0 1,1 0,-1 1,-2 11,5-15,-1 1,1-1,-1 1,1-1,0 1,1 0,-1-1,0 1,1-1,0 1,0-1,0 1,0-1,1 0,-1 0,1 1,0-1,0 0,0 0,0-1,1 1,-1 0,1-1,-1 1,1-1,0 0,0 0,0 0,0 0,0-1,7 3,-6-2,0 0,1-1,-1 1,1-1,0 0,-1-1,1 1,0-1,0 0,-1 0,1 0,0-1,0 1,-1-1,8-2,-10 1,0 1,0 0,0-1,0 1,0-1,0 0,0 1,0-1,-1 0,1 0,-1-1,1 1,-1 0,0 0,0-1,0 1,0 0,0-1,0 1,-1-1,1 1,-1-1,0 1,0-1,0 0,0 1,0-1,0 1,-1-1,-1-3,1-1,0 0,0 0,-1 0,-1 1,1-1,-1 1,0 0,0-1,-1 1,1 0,-2 1,1-1,0 1,-1 0,-7-6,-1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1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0 256 0 0,'0'0'1232'0'0,"-14"14"7810"0"0,13-11-7996 0 0,0 1 0 0 0,1-1 1 0 0,-1 0-1 0 0,1 1 1 0 0,-1-1-1 0 0,1 1 0 0 0,0-1 1 0 0,1 1-1 0 0,-1-1 1 0 0,0 1-1 0 0,1-1 0 0 0,1 4 1 0 0,-2-6-978 0 0,0-1-1 0 0,0 1 1 0 0,0-1 0 0 0,1 0-1 0 0,-1 1 1 0 0,0-1 0 0 0,0 0-1 0 0,1 1 1 0 0,-1-1-1 0 0,0 0 1 0 0,0 1 0 0 0,1-1-1 0 0,-1 0 1 0 0,0 1 0 0 0,1-1-1 0 0,-1 0 1 0 0,0 0 0 0 0,1 0-1 0 0,-1 1 1 0 0,1-1 0 0 0,-1 0-1 0 0,0 0 1 0 0,1 0 0 0 0,-1 0-1 0 0,1 0 1 0 0,-1 0 0 0 0,1 0-1 0 0,-1 1 1 0 0,0-1 0 0 0,1 0-1 0 0,-1-1 1 0 0,1 1 0 0 0,-1 0-1 0 0,0 0 1 0 0,1 0 0 0 0,-1 0-1 0 0,1 0 1 0 0,-1 0 0 0 0,1 0-1 0 0,-1-1 1 0 0,0 1 0 0 0,1 0-1 0 0,-1 0 1 0 0,0-1 0 0 0,1 1-1 0 0,-1 0 1 0 0,0 0 0 0 0,1-1-1 0 0,-1 1 1 0 0,0 0 0 0 0,0-1-1 0 0,1 1 1 0 0,-1 0 0 0 0,0-1-1 0 0,0 1 1 0 0,0-1 0 0 0,1 1-1 0 0,-1 0 1 0 0,0-1 0 0 0,0 1-1 0 0,0-1 1 0 0,0 0 0 0 0,-1-2-199 0 0,0-1 0 0 0,-1 1 0 0 0,1 0 1 0 0,-1 0-1 0 0,0-1 0 0 0,0 1 0 0 0,0 0 0 0 0,0 1 1 0 0,0-1-1 0 0,-1 0 0 0 0,-4-3 0 0 0,-1-3-1329 0 0,7 8 829 0 0,-1 1-444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1.50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23 154,'0'0,"1"0,-1 1,1-1,-1 0,1 0,-1 1,1-1,-1 0,0 1,1-1,-1 1,1-1,-1 0,0 1,1-1,-1 1,0-1,0 1,1-1,-1 1,0-1,0 1,0-1,0 1,0-1,0 1,0 0,0-1,0 1,0-1,0 1,0-1,0 1,0-1,0 1,0-1,-1 1,1-1,0 1,-1 0,-8 29,7-24,-4 8,-4 14,9-28,1 1,0-1,0 0,0 1,0-1,-1 1,1-1,0 0,0 1,0-1,0 1,0-1,0 0,0 1,0-1,0 1,0-1,0 0,1 1,-1-1,0 1,0-1,0 0,0 1,1-1,-1 0,0 1,0-1,1 0,-1 1,0-1,0 0,1 0,-1 1,0-1,1 0,-1 0,1 1,-1-1,0 0,1 0,-1 0,0 0,1 0,0 0,28 3,0 0,-1 2,0 1,0 1,39 16,-39-12,1-2,1-1,0-1,47 4,-74-10,0-1,-1 0,1 0,0 0,0 0,-1 0,1-1,0 1,-1-1,1 0,0 0,-1 1,1-2,-1 1,1 0,-1 0,0-1,0 0,1 1,-1-1,0 0,0 0,2-4,-2 3,-1-1,1 0,-1 0,0 0,0 0,-1 0,1 0,-1 0,0 0,0 0,0 0,0 0,-1 0,-1-5,-3-13,-2 0,0 1,-2 0,-15-29,2 13,-34-47,48 72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2.26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148 41,'-1'4,"-1"1,1-1,-1 0,0 0,-1 0,1 0,-1 0,0 0,0 0,0-1,-7 6,-5 8,4-1,8-10,-1 0,0 0,-1 0,0-1,1 1,-1-1,-1 0,1-1,-1 1,-12 6,18-11,-1 0,1 1,-1-1,1 0,-1 0,0 0,1 0,-1 0,0 0,1 0,-1 0,0 0,1 0,-1 0,1 0,-1 0,0 0,1 0,-1-1,1 1,-1 0,0 0,1-1,-1 1,1 0,-1-1,1 1,-1-1,1 1,0 0,-1-1,1 1,-1-1,1 0,0 1,-1-1,1 1,0-1,0 1,0-1,-1 0,1 1,0-1,0 1,0-1,0 0,0 1,0-1,0 0,0 1,0-1,0 1,1-2,-1 0,0 0,0 0,1 0,-1 1,1-1,0 0,-1 0,1 0,0 1,0-1,0 0,0 1,0-1,0 1,1-1,-1 1,0-1,3-1,0 2,0 0,0-1,0 1,0 0,0 1,0-1,0 1,0 0,1 0,-1 0,0 0,0 1,0 0,0 0,6 2,64 28,-48-19,23 11,79 31,-113-49,0-1,0 0,0-1,0 0,1-1,24-1,-38-1,0 0,0 0,0 0,0 0,0-1,-1 1,1 0,0-1,0 0,0 1,0-1,-1 0,1 0,0 0,-1 0,1 0,-1-1,1 1,-1 0,1-1,-1 1,0-1,0 1,0-1,1-2,0 0,-1 0,-1 1,1-1,-1 0,1 0,-1 0,0 0,0 0,-1 0,1 0,-3-7,-2-7,-1 0,-1 1,-1-1,-10-16,-32-50,45 72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2.69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1,'0'32,"1"-1,2 1,12 52,-13-73,1 0,1 0,0 0,0-1,1 1,0-1,1 0,0-1,1 1,0-1,1 0,-1-1,16 12,-21-17,1-1,0 0,1 1,-1-1,0-1,1 1,-1 0,1-1,-1 0,1 0,-1 0,1 0,0-1,0 1,-1-1,1 0,0 0,0 0,-1-1,1 1,0-1,0 0,-1 0,1 0,4-3,-4 2,0-1,-1 0,1 0,-1-1,1 1,-1-1,0 1,0-1,-1 0,1 0,-1-1,0 1,0 0,0-1,-1 1,1-1,-1 0,0 1,0-7,0-5,0 1,-2 0,0 0,-5-28,0-7,5 49,1-1,0 1,0 0,0-1,1 1,-1 0,0 0,0-1,1 1,-1 0,1 0,-1-1,1 1,-1 0,1 0,1-2,5-4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3.06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142 13,'-1'0,"1"-1,0 0,0 1,0-1,0 1,-1-1,1 1,0-1,0 0,-1 1,1-1,-1 1,1-1,0 1,-1-1,1 1,-1 0,1-1,-1 1,1 0,-1-1,1 1,-1 0,0-1,1 1,-1 0,1 0,-1 0,0 0,1 0,-1 0,1-1,-1 1,0 1,1-1,-1 0,0 0,1 0,-1 0,1 0,-1 0,0 1,1-1,-1 0,1 1,-1-1,0 1,-29 13,23-9,-1 1,1 0,-1 1,2-1,-1 1,1 1,0-1,0 1,1 0,-6 13,9-17,1 0,-1 0,1 0,0 0,0 1,0-1,0 0,1 1,0-1,0 0,0 1,0-1,1 1,-1-1,1 0,0 0,1 1,-1-1,1 0,0 0,0 0,0 0,0-1,6 7,2 1,1 0,0-1,1 0,0-1,1-1,0 0,0 0,1-2,0 1,0-2,0 0,1 0,0-2,0 1,0-2,0 0,0-1,0-1,0 0,0-1,1 0,-1-2,0 1,-1-2,1 0,0-1,-1 0,15-9,-17 7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3.42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32 0,'-3'0,"-4"0,-4 0,2 0,7 0,7 0,5 0,4 0,3 0,2 0,0 0,1 0,-1 0,1 0,-1 0,-1 0,1 0,-3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3.7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 61,'-1'-1,"0"1,0-1,-1 0,1 0,0 0,0 0,1 0,-1 0,0 0,0-1,0 1,1 0,-1 0,1-1,-1 1,1 0,-1-1,1 1,0-1,-1 1,1-2,2 1,-1 1,1-1,-1 1,1-1,0 1,-1 0,1 0,0 0,0 0,0 0,0 0,0 1,0-1,0 1,2-1,20-5,1 2,-1 1,1 1,-1 1,49 4,-6-1,-50-1,0 1,-1 1,26 7,-20-4,-3-2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4.12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203 64,'-10'-8,"0"-1,-1 2,0-1,-12-5,18 10,0 1,1-1,-1 1,0 0,0 1,0-1,0 1,0 0,-1 1,1-1,0 1,-9 0,13 0,0 1,1-1,-1 0,0 0,1 0,-1 1,0-1,1 0,-1 1,1-1,-1 0,1 1,-1-1,1 1,-1-1,1 1,-1-1,1 1,-1-1,1 1,0-1,-1 1,1-1,0 1,0 0,-1-1,1 1,0 0,0 0,5 23,22 17,18 10,59 51,-65-65,-38-37,0 1,0 0,0 0,0 0,0 0,0 0,0 0,0 0,0 0,0 1,0-1,-1 0,1 0,-1 1,1-1,-1 0,1 1,-1-1,0 1,0-1,1 0,-1 1,0-1,-1 3,1-3,-1 1,0-1,0 0,0 0,-1 0,1 0,0 0,0 0,0 0,-1 0,1-1,0 1,-1 0,1-1,-1 1,1-1,-1 1,-1-1,-11 3,0-1,-1-1,-19-1,8 0,0-2,0 0,0-2,-36-10,46 8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4.50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20,'0'-1,"1"-1,1 1,-1-1,0 1,0 0,0 0,1 0,-1 0,1 0,-1 0,1 0,-1 0,1 0,0 0,-1 1,1-1,0 1,-1 0,1-1,0 1,0 0,-1 0,1 0,0 0,0 0,-1 0,1 1,0-1,0 1,-1-1,1 1,0-1,-1 1,1 0,-1 0,1 0,-1 0,1 0,-1 0,0 0,0 0,1 1,-1-1,1 3,7 7,-1 0,-1 0,0 0,0 1,-2 0,1 1,-1-1,-1 1,0 0,2 16,13 38,-14-55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4.89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93 73,'-27'-11,"22"9,0 1,0-1,0 0,0-1,0 1,1-1,-1 0,1 0,0 0,-1 0,2-1,-5-4,8 7,-1 1,1 0,0-1,0 1,-1-1,1 1,0 0,0-1,0 1,0-1,0 1,-1-1,1 1,0-1,0 1,0-1,0 1,1-1,-1 1,0 0,0-1,0 1,0-1,0 1,0-1,1 1,-1 0,0-1,0 1,1-1,-1 1,0 0,1-1,-1 1,0 0,1-1,22-6,23 7,64 9,-67-6,64 10,-90-9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5.34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21 0,'-3'0,"-2"3,1 5,1 3,0 3,2 3,0 1,1 1,0 0,0 0,0 0,0 0,0 0,1 0,-1-1,0 0,0-2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1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3 333 760 0 0,'0'0'1496'0'0,"-2"11"2147"0"0,2-4-2453 0 0,1 1 0 0 0,0-1 0 0 0,0 1 1 0 0,4 10-1 0 0,3 5 581 0 0,12 26 0 0 0,-8-23-317 0 0,0 4-320 0 0,1-2 1 0 0,2 0-1 0 0,1 0 1 0 0,1-1-1 0 0,1-1 1 0 0,1-1-1 0 0,2-1 1 0 0,0-1-1 0 0,38 33 1 0 0,-57-55-990 0 0,0 1 0 0 0,0-1 0 0 0,0 1 1 0 0,0-1-1 0 0,0 0 0 0 0,1 1 0 0 0,-1-1 1 0 0,0 0-1 0 0,1-1 0 0 0,-1 1 0 0 0,1 0 1 0 0,3 0-1 0 0,-5-1-92 0 0,0-1 0 0 0,0 1-1 0 0,0 0 1 0 0,0-1 0 0 0,0 1 0 0 0,0 0-1 0 0,0-1 1 0 0,0 1 0 0 0,-1-1 0 0 0,1 0-1 0 0,0 1 1 0 0,0-1 0 0 0,0 0 0 0 0,-1 1 0 0 0,1-1-1 0 0,0 0 1 0 0,-1 0 0 0 0,1 0 0 0 0,-1 0-1 0 0,1 0 1 0 0,-1 1 0 0 0,1-1 0 0 0,-1 0-1 0 0,1 0 1 0 0,-1 0 0 0 0,0 0 0 0 0,0 0-1 0 0,0 0 1 0 0,1 0 0 0 0,-1-1 0 0 0,0 0 0 0 0,3-32 163 0 0,0 1 0 0 0,-2-1-1 0 0,-6-53 1 0 0,2 20-80 0 0,-3-79-136 0 0,-4-173 0 0 0,10 314 0 0 0,1-24-61 0 0,-1 28 45 0 0,0 0 1 0 0,1 0-1 0 0,-1 0 0 0 0,0 0 0 0 0,0 0 1 0 0,0 0-1 0 0,1 0 0 0 0,-1 0 0 0 0,0 0 1 0 0,1 0-1 0 0,-1 0 0 0 0,1 0 0 0 0,0 0 1 0 0,-1 0-1 0 0,1 0 0 0 0,-1 1 0 0 0,1-1 1 0 0,0 0-1 0 0,0 0 0 0 0,0 1 0 0 0,1-2 1 0 0,-1 3-195 0 0,1-1 1 0 0,-1 0-1 0 0,1 1 1 0 0,-1-1-1 0 0,1 1 1 0 0,-1 0-1 0 0,0-1 1 0 0,1 1-1 0 0,-1 0 1 0 0,0 0-1 0 0,1 0 1 0 0,-1 0-1 0 0,0 0 1 0 0,0 0-1 0 0,0 0 1 0 0,0 0-1 0 0,0 1 1 0 0,1 1-1 0 0,2 1-943 0 0,31 33-6745 0 0,-13-14 4583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5.83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0 149,'1'-5,"-1"0,1-1,0 1,0 0,0 0,1 1,0-1,0 0,0 0,0 1,1 0,0-1,0 1,0 0,5-5,-1 3,0-1,0 1,1 0,0 0,0 1,1 1,-1-1,12-4,-11 6,0 0,0 1,0 0,0 0,1 1,-1 0,0 0,15 2,-19-1,0 1,1 0,-2 0,1 0,0 1,0 0,0-1,-1 2,1-1,-1 0,1 1,-1 0,0 0,0 0,5 7,-6-7,0 0,-1 1,0-1,0 0,0 1,0 0,0-1,-1 1,1 0,-1 0,0 0,0 0,-1 0,1 0,-1 0,0 0,0 0,0 0,-1 0,1 0,-1 0,0 0,0-1,0 1,-1 0,1 0,-1-1,0 1,0-1,0 1,-5 4,1 0,-1 0,0-1,-1 0,0 0,0-1,0 0,-1 0,1-1,-1 0,-1-1,-11 5,8-1,24-2,38 3,-28-5,135 58,-142-59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6.31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351 97,'-5'-2,"1"-1,-1 1,1-1,0 0,0 0,0-1,0 1,0-1,-5-7,-2 0,6 6,0 0,-1 1,0-1,0 1,0 1,-1-1,1 1,-1 0,0 1,0 0,0 0,0 0,0 1,0 0,0 0,-1 1,1 0,0 0,0 1,0 0,-1 0,1 0,0 1,0 0,1 1,-1 0,0 0,1 0,0 1,-1-1,-9 10,14-11,-7 6,0 1,1 0,0 0,1 0,-12 21,17-26,1-1,0 1,0-1,0 1,0-1,1 1,-1-1,1 1,0 0,0-1,1 1,-1 0,1-1,-1 1,1-1,0 1,0-1,1 1,-1-1,1 0,0 0,-1 1,1-1,4 4,2 2,0 1,1-1,0-1,1 1,0-2,0 1,0-1,1-1,0 0,0 0,1-1,0-1,0 0,0 0,23 2,-29-5,1 0,-1 0,1-1,-1 0,1-1,-1 1,1-1,-1-1,0 1,1-1,-1 0,0 0,0-1,0 0,0 0,-1 0,1-1,-1 0,0 0,0 0,0-1,-1 1,0-1,1 0,-2-1,1 1,-1-1,1 1,-1-1,-1 0,1 0,1-7,-3 9,0-1,0 1,0-1,0 0,0 1,-1-1,0 0,0 1,-1-1,1 0,-1 1,0-1,0 0,0 1,-1-1,-3-6,2 5,-1 0,0 0,-1 0,0 0,0 1,0-1,0 1,-1 0,-11-6,3 2,0 1,-1 1,0 0,0 1,-1 1,0 0,0 1,-29-3,26 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6.98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83 0,'-2'1,"-1"-1,1 1,0 0,0 0,0 0,0 1,0-1,0 0,0 1,0-1,0 1,0 0,1-1,-1 1,1 0,0 0,-3 4,-19 37,18-32,1-1,1 1,0 0,0-1,1 1,0 1,1-1,1 0,0 0,0 0,2 12,-1-18,0 1,1 0,-1 0,1 0,0-1,1 1,-1-1,1 1,0-1,1 0,-1 0,1-1,0 1,0-1,1 0,-1 0,1 0,0 0,0-1,0 0,0 0,8 3,-4-3,0 0,0-1,0 0,1-1,-1 0,1 0,-1-1,1 0,-1-1,0 0,14-3,-2-1,0-1,-1-1,38-18,-47 19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7.34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 38,'-3'0,"2"-3,4-1,5 0,4 1,3 0,3-1,0-1,1 1,1 1,-1 0,0 2,0 1,-3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7.68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54 59,'-3'-1,"0"1,0 0,0 0,1-1,-1 1,0-1,0 0,1 0,-1 0,1 0,-1-1,1 1,-1-1,1 1,0-1,-1 0,-1-3,3 5,1 0,-1-1,1 0,0 1,0-1,-1 1,1-1,0 1,0-1,-1 1,1-1,0 0,0 1,0-1,0 0,0 1,0-1,0 1,0-1,0 0,0 1,1-1,-1 1,0-1,0 0,0 1,1-1,-1 0,2 0,-1 0,0-1,1 1,-1 0,1 0,0 0,-1 0,1 0,0 0,0 1,-1-1,1 1,0-1,2 1,20-3,0 1,0 1,0 1,0 1,-1 1,1 2,44 11,-1-1,-51-12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8.03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18,'54'-9,"-47"7,0 0,0 1,1 0,-1 0,0 0,1 1,-1 0,9 1,-6 1,-1 0,0 0,0 1,0 0,-1 0,1 1,-1 0,1 1,7 5,-12-7,-1 0,0 0,0 1,0-1,-1 1,1-1,-1 1,1 0,-1 0,-1 0,1 0,0 0,-1 0,0 0,0 1,0-1,-1 0,1 1,-1-1,0 1,-1 5,-2 13,0-1,-1 1,-2-1,0 0,-1 0,-14 27,-72 116,48-90,43-66,13-11,16-11,-26 12,18-9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8.38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194 1,'-10'0,"0"1,0 0,0 0,0 1,1 1,-1 0,1 0,-1 1,1 0,0 0,-8 7,11-8,1 1,0 0,0 0,0 0,1 1,0 0,-1 0,1 0,1 0,-1 1,1-1,0 1,0 0,1 0,0 0,0 0,0 0,-1 9,3-9,-1-1,1 0,0 1,0-1,1 0,0 1,0-1,0 0,0 0,1 0,0 0,0 0,0 0,1 0,0-1,0 1,0-1,0 0,1 0,-1 0,1 0,0 0,0-1,0 0,1 0,-1 0,1 0,0-1,0 0,0 0,6 2,3 0,0 0,0-1,0-1,1 0,-1-1,0 0,1-1,-1-1,0 0,22-5,-20 2,1 0,-1-1,1-1,19-10,-24 10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8.72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13 16,'-3'0,"-4"0,5 0,6 0,6 0,4 0,3 0,1 0,2 0,-1 0,1 0,-1 0,0-4,0 0,0 0,-4 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9.08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28 83,'-1'0,"0"0,0 0,0 0,-1 0,1 0,0 0,0 0,0-1,0 1,0 0,0-1,1 1,-1 0,0-1,0 1,0-1,0 0,0 1,0-1,1 0,-1 1,0-1,1 0,-1 0,0 0,1 1,-1-1,1 0,0 0,-1 0,1 0,-1 0,1 0,0 0,0 0,0 0,0 0,0 0,0 0,0 0,0-2,0 1,1 0,-1 0,1 0,-1 0,1 0,0 0,-1 1,1-1,0 0,0 0,1 1,-1-1,0 0,1 1,-1-1,0 1,1 0,0-1,-1 1,4-2,12-1,-1 0,1 0,0 2,0 0,1 1,-1 1,0 0,29 5,13-2,-21-2,-22-1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9.45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1 447,'0'1,"0"0,-1 0,1 1,1-1,-1 0,0 0,0 0,0 0,1 0,-1 0,0 0,1 0,-1 0,1 0,-1 0,1 0,0 0,-1 0,1-1,0 1,0 0,-1 0,1-1,0 1,0 0,0-1,0 1,0-1,1 1,1 0,0-1,0 1,0-1,0 0,0 0,0 0,0-1,0 1,0-1,-1 1,4-2,3-1,-1 0,0 0,0-1,-1 0,1-1,-1 1,9-9,-7 3,-1 0,0 0,-1-1,0 0,-1-1,0 1,-1-1,0 0,-1-1,0 1,-1-1,0 0,-1 0,1-23,-3 16,-1 1,0-1,-2 0,0 1,-1-1,-1 1,-1 0,0 0,-11-19,17 36,-1 1,1 0,-1-1,0 1,1-1,-1 1,0 0,0 0,0-1,0 1,0 0,-1 0,1 0,-2-1,3 2,-1 0,1 0,-1 0,1 0,0 0,-1 0,1 1,0-1,-1 0,1 0,0 0,-1 0,1 1,0-1,-1 0,1 0,0 1,0-1,-1 0,1 0,0 1,0-1,-1 0,1 1,0-1,0 0,0 1,0-1,0 1,-1-1,1 0,0 1,0-1,0 1,0 3,-1 0,1 0,-1 0,1-1,0 1,1 0,-1 0,1 0,0 0,1 5,5 6,-1-1,2 0,0 0,1-1,1 0,-1-1,2 0,0 0,0-1,1-1,1 0,-1 0,2-2,-1 1,1-2,0 1,1-2,0 0,0-1,0-1,1 0,-1-1,1 0,0-1,0-1,23-2,-32 0,-1 0,0-1,0 0,-1 0,1-1,0 1,-1-1,0-1,1 1,-1-1,0 0,-1 0,6-5,-7 6,1-1,-1 0,0 0,1 0,-2 0,1 0,0-1,-1 1,0-1,0 0,-1 1,1-1,-1 0,0 0,0 0,0-7,-5 2,-5 19,-3 18,11-19,0 0,0 0,1 0,0 0,0-1,1 1,0 0,0 0,1 0,0-1,0 1,1-1,0 1,5 8,-5-11,0-1,1 1,-1 0,1-1,0 0,0 0,0 0,1 0,0-1,-1 0,1 0,0 0,1 0,-1-1,0 0,1 0,-1 0,1-1,-1 0,8 1,2-1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23 160 0 0,'-2'-17'10575'0'0,"-4"16"-9671"0"0,0-1 0 0 0,0 1 0 0 0,0 0 0 0 0,-1 1 0 0 0,1 0 0 0 0,-8 0 0 0 0,5 1-366 0 0,0 0 1 0 0,1 0 0 0 0,-1 1-1 0 0,0 0 1 0 0,1 1-1 0 0,0 0 1 0 0,-1 0-1 0 0,1 1 1 0 0,0 0 0 0 0,1 0-1 0 0,-1 1 1 0 0,-10 8-1 0 0,16-11-395 0 0,0 0 0 0 0,0 0 0 0 0,1 0 0 0 0,-1 0 0 0 0,1 1 0 0 0,0-1 0 0 0,-1 0 0 0 0,1 1 0 0 0,0-1 0 0 0,0 1 0 0 0,1-1 0 0 0,-1 1 0 0 0,0-1 0 0 0,1 1 0 0 0,0 0 0 0 0,-1-1 0 0 0,1 1 0 0 0,0 0 0 0 0,1-1 0 0 0,-1 1 0 0 0,0 0 0 0 0,1-1 0 0 0,-1 1 0 0 0,1-1 0 0 0,0 1 0 0 0,0-1 0 0 0,0 1-1 0 0,0-1 1 0 0,2 4 0 0 0,4 7 241 0 0,1 0 0 0 0,1-1 0 0 0,18 22 0 0 0,-21-26-254 0 0,44 47 708 0 0,-28-32-560 0 0,0 2 1 0 0,18 28-1 0 0,-39-52-285 0 0,1 1 0 0 0,-1-1-1 0 0,0 1 1 0 0,0-1 0 0 0,0 1-1 0 0,-1 0 1 0 0,1 0 0 0 0,0-1-1 0 0,-1 1 1 0 0,1 0 0 0 0,-1 0-1 0 0,1 0 1 0 0,-1 0 0 0 0,0 0 0 0 0,0 0-1 0 0,0-1 1 0 0,0 1 0 0 0,-1 3-1 0 0,1-4 9 0 0,-1 1-1 0 0,0-1 1 0 0,0 0-1 0 0,0 0 0 0 0,0 0 1 0 0,0-1-1 0 0,-1 1 1 0 0,1 0-1 0 0,0 0 1 0 0,0-1-1 0 0,0 1 1 0 0,-1 0-1 0 0,1-1 0 0 0,0 1 1 0 0,-1-1-1 0 0,1 0 1 0 0,-1 1-1 0 0,1-1 1 0 0,0 0-1 0 0,-1 0 0 0 0,1 0 1 0 0,-1 0-1 0 0,1 0 1 0 0,-3-1-1 0 0,-22-1 14 0 0,0-1 1 0 0,0-1-1 0 0,1-1 0 0 0,-1-2 0 0 0,-32-12 0 0 0,-28-7-1299 0 0,62 18-91 0 0,14 4-5632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09.79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 21,'0'0,"-1"-1,1 0,0 1,0-1,0 0,0 1,0-1,0 0,0 0,0 1,0-1,0 0,0 1,0-1,0 0,0 1,1-1,-1 0,0 1,0-1,1 0,-1 1,1-1,-1 1,0-1,1 1,-1-1,1 1,-1-1,1 1,0-1,-1 1,2-1,15 17,13 36,-18-23,-2-4,2 0,0 0,1-1,2-1,27 35,-34-53,-8-5,0 0,0 0,0 0,-1 0,1 0,0 0,0 0,0 0,0-1,0 1,0 0,0 0,0 0,0 0,0 0,0 0,0 0,0 0,0-1,0 1,0 0,0 0,0 0,0 0,0 0,0 0,0 0,0 0,0-1,0 1,0 0,0 0,0 0,0 0,0 0,0 0,0 0,0 0,0-1,0 1,0 0,1 0,-1 0,0 0,0 0,0 0,0 0,0 0,0 0,0 0,0 0,1 0,-1 0,0 0,0 0,0 0,0 0,0 0,0 0,0 0,1 0,-1 0,0 0,0 0,0 0,0 0,0 0,0 0,1 0,-4-5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10.14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 78,'-2'-20,"2"19,-1 0,1-1,0 1,-1 0,1-1,0 1,0 0,0-1,0 1,0 0,0-1,0 1,1 0,-1-1,0 1,1 0,-1 0,1-1,-1 1,1 0,0 0,0 0,-1 0,1 0,0 0,0 0,0 0,0 0,0 0,0 0,0 1,0-1,0 0,1 1,-1-1,0 1,3-1,6-3,0 1,1 0,-1 1,1 0,0 1,0 0,-1 0,1 2,0-1,14 3,11 3,61 18,-84-20,61 22,-68-24,0 1,-1 0,0 0,0 0,0 0,0 1,0 0,-1 0,1 0,4 7,-8-10,0 1,0-1,0 0,-1 1,1-1,0 0,-1 1,0-1,1 1,-1-1,0 1,1-1,-1 1,0-1,0 1,0-1,0 1,-1-1,1 1,0-1,-1 0,1 1,-1 1,-1 0,0 0,0-1,1 0,-1 1,-1-1,1 0,0 0,-1 0,1 0,-6 3,-2 0,-1 0,0 0,0-1,-21 5,6-5,-1-1,1-1,-39-3,42 0,7 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10.50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0,'2'0,"1"1,-1-1,0 0,1 0,-1 1,1 0,-1-1,0 1,1 0,-1 0,0 0,0 1,0-1,0 0,0 1,0-1,0 1,0 0,-1 0,1-1,-1 1,1 0,-1 0,0 1,0-1,0 0,0 0,0 1,0-1,0 0,-1 1,1 4,1 9,-1 0,0 1,-1-1,-3 19,1-1,2-20,0 0,1 0,0 0,1 0,1 0,0 0,1-1,9 23,-11-31,1 0,0-1,0 1,0 0,1-1,0 0,0 0,0 0,0 0,0 0,1-1,-1 0,1 0,0 0,0-1,0 1,1-1,-1-1,0 1,1-1,0 0,-1 0,1 0,8-1,133-2,-131 2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10.94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292 172,'-2'-7,"-1"0,1 1,-1-1,0 0,-1 1,0 0,0 0,0 0,0 0,-1 1,0-1,0 1,-1 0,0 1,1-1,-11-5,10 8,0 1,0-1,0 1,0 0,0 0,0 1,0 0,0 0,0 0,0 1,0 0,0 0,0 0,1 1,-1 0,0 0,1 0,-1 1,1 0,0 0,0 0,0 1,0 0,0 0,1 0,0 0,0 1,-4 5,2-3,1-1,0 1,1 0,0 1,0-1,0 1,1-1,0 1,1 0,-1 0,2 0,-1 0,1 1,0-1,1 0,0 1,0-1,1 0,0 1,2 7,2-3,1-1,0 0,1-1,0 1,1-1,0-1,1 0,0 0,0 0,1-1,1-1,-1 1,1-2,1 0,-1 0,1-1,0 0,24 7,-25-10,-1 0,1-1,-1 0,1-1,0 0,-1 0,1-1,0-1,0 0,17-4,-21 3,1 0,0-1,-1 0,1-1,-1 0,0 0,0 0,0-1,-1 0,0-1,0 1,0-1,0 0,-1 0,4-8,-4 9,-1-1,0 0,0-1,-1 1,1 0,-2-1,1 0,-1 0,0 0,0 0,-1 0,0 0,0 0,0 0,-1 0,0-1,-1 1,0 0,0 0,0 0,-1 0,0 0,0 0,-1 0,0 1,0-1,-6-8,-2-3,-1 2,0 0,-1 0,-1 1,-1 1,0 0,0 1,-21-13,25 18,0 1,-1 1,0 0,0 1,-1 0,1 1,-1 0,0 1,0 1,-1 0,1 0,0 1,-19 2,16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0.47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30 9,'-3'0,"-1"-3,-3-1,-1 3,2 5,5 2,5-1,6 0,3-2,0-3,-2-7,-6 0,-7 3,-6 6,-3 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0.99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91 0,'-9'0,"0"1,0-1,0 2,-15 2,22-3,1-1,-1 0,1 1,-1-1,1 1,0-1,-1 1,1 0,0 0,-1-1,1 1,0 0,0 0,0 0,0 0,0 0,0 1,0-1,0 0,0 0,1 1,-1-1,0 0,1 1,-1-1,1 1,-1-1,1 1,0-1,0 1,0-1,0 1,0-1,0 1,0-1,0 1,1 1,-1-2,0 0,1 0,-1 0,1 0,-1 0,1 0,-1 0,1 0,0-1,-1 1,1 0,0 0,0 0,-1-1,1 1,0 0,0-1,0 1,0-1,0 1,0-1,0 0,0 1,0-1,0 0,0 1,0-1,0 0,1 0,-1 0,0 0,0 0,0 0,0-1,0 1,0 0,0 0,0-1,0 1,1-1,0 0,-1 1,0-1,0 0,1 1,-1-1,0 0,0 0,0 0,0 0,0 0,0 0,0 0,0 0,0 0,-1 0,1 0,0-1,-1 1,1 0,-1 0,1-1,-1 1,0-1,1 1,-1 0,0-1,0 1,0 0,0-1,0 1,0-1,-1 1,0-3,-1-1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2.59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262 75,'2'-25,"-1"24,0-1,-1 1,1 0,-1-1,0 1,0-1,1 1,-1-1,0 0,0 1,0-1,-1 1,1-1,0 1,0-1,-1 1,1-1,-1 1,0 0,1-1,-1 1,0 0,0-1,1 1,-1 0,0 0,0 0,-1 0,1 0,0 0,0 0,0 0,-1 0,1 0,0 1,-1-1,1 0,-1 1,1-1,-1 1,1 0,-1 0,1-1,-1 1,1 0,-1 0,-2 1,-12-2,-1 1,0 1,0 1,0 0,1 2,-1 0,1 0,0 1,1 1,-19 10,32-16,1 1,-1 0,0-1,1 1,-1 0,1 0,0 0,-1 0,1 0,0 0,0 1,-1-1,1 0,0 0,0 1,0-1,1 1,-1-1,0 1,0-1,1 1,-1 0,1-1,-1 1,1 0,0-1,0 1,0 0,0-1,0 1,0 0,0 0,1-1,-1 1,0 0,1-1,-1 1,1-1,0 1,0-1,0 1,-1-1,1 1,0-1,1 0,-1 1,0-1,2 1,8 9,0-1,1 0,1-1,19 11,-13-9,5 5,-4-4,0 1,-1 1,-1 0,0 2,24 27,-42-43,1 1,0-1,0 1,-1 0,1 0,-1-1,1 1,-1 0,1 0,-1 0,1 0,-1 0,0-1,1 1,-1 0,0 0,0 0,0 0,0 0,1 0,-2 0,1 0,0 0,0 0,0 0,0 0,0 0,-1 0,1 0,-1 0,0 1,-1-1,1 1,-1-1,0 0,0 0,0 0,0 0,0 0,0 0,-1-1,1 1,0-1,0 1,-3-1,-11 1,0 0,-29-3,19-1,0 0,1-2,-40-12,52 7,12 3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3.18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98 29,'-1'0,"0"-1,0 1,0 0,-1-1,1 1,0-1,0 1,0-1,0 0,0 1,0-1,0 0,1 0,-1 1,0-1,0 0,1 0,-2-2,1 2,1 0,-1 0,1 0,-1 0,1 1,-1-1,0 0,1 0,-1 1,0-1,0 0,0 1,1-1,-1 0,0 1,0 0,0-1,0 1,0-1,0 1,0 0,0 0,0 0,0-1,0 1,0 0,0 0,0 0,0 1,0-1,0 0,0 0,0 0,0 1,0-1,0 1,0-1,0 0,0 1,0 0,0-1,-1 2,-1 1,-1 0,1 1,0-1,0 1,0 0,0 0,0 0,1 0,0 1,0-1,0 0,1 1,-1 0,1-1,0 1,0 0,1 0,-1-1,1 1,0 0,0 0,1 0,1 6,0 0,0 0,0 0,2 0,-1 0,1-1,1 0,0 0,0 0,8 10,-7-12,1-1,0 0,0 0,0-1,0 0,1 0,0-1,1 0,-1 0,1-1,0 0,0-1,0 0,0 0,1-1,15 2,-18-3,1-1,0 0,0 0,0-1,0 0,0 0,0-1,0 0,-1 0,1 0,-1-1,0-1,1 1,-2-1,1 0,0-1,-1 0,0 0,0 0,8-10,-7 6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3.57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 34,'-3'0,"-2"-4,5 0,4 0,5 1,4 1,0-3,1 1,1-1,-2 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3.91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26 94,'-2'0,"1"1,0-1,0 0,0 0,-1 0,1-1,0 1,0 0,0 0,-1-1,1 1,0 0,0-1,0 1,0-1,0 0,0 1,0-1,-2-1,3 1,0 1,0-1,-1 0,1 1,0-1,0 0,0 0,0 1,0-1,0 0,0 1,0-1,1 0,-1 1,0-1,0 0,1 1,-1-1,0 0,1 1,-1-1,0 1,1-1,0 0,2-3,0 0,1 1,0-1,0 1,0 0,0 0,0 0,5-2,8-2,0 1,0 0,1 1,0 1,0 0,25-1,-27 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1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15 528 0 0,'0'0'9481'0'0,"1"3"-7900"0"0,-1-1-1094 0 0,1 1 0 0 0,0-1 0 0 0,0 0-1 0 0,0 1 1 0 0,0-1 0 0 0,1 0-1 0 0,-1 0 1 0 0,1 0 0 0 0,-1 0 0 0 0,1 0-1 0 0,0 0 1 0 0,0 0 0 0 0,0 0 0 0 0,0-1-1 0 0,0 1 1 0 0,0-1 0 0 0,0 1-1 0 0,0-1 1 0 0,1 0 0 0 0,3 2 0 0 0,-2-2-177 0 0,1 1 1 0 0,0-1 0 0 0,0 0 0 0 0,-1-1 0 0 0,1 1-1 0 0,0-1 1 0 0,0 0 0 0 0,0 0 0 0 0,-1-1-1 0 0,1 1 1 0 0,6-2 0 0 0,-9 1-226 0 0,0 1 0 0 0,0 0 0 0 0,-1-1-1 0 0,1 1 1 0 0,0-1 0 0 0,-1 0 0 0 0,1 0 0 0 0,-1 1 0 0 0,1-1 0 0 0,-1 0-1 0 0,1 0 1 0 0,-1-1 0 0 0,1 1 0 0 0,-1 0 0 0 0,0 0 0 0 0,0 0 0 0 0,0-1-1 0 0,0 1 1 0 0,2-3 0 0 0,-3 3-79 0 0,0 0 0 0 0,0-1 0 0 0,0 1 0 0 0,0 0 0 0 0,0 0 0 0 0,0 0 0 0 0,0 0 0 0 0,0 0 0 0 0,0-1-1 0 0,-1 1 1 0 0,1 0 0 0 0,0 0 0 0 0,-1 0 0 0 0,1 0 0 0 0,-1 0 0 0 0,1 0 0 0 0,-1 0 0 0 0,0 0 0 0 0,1 0 0 0 0,-1 0 0 0 0,0 0 0 0 0,0 0-1 0 0,0 1 1 0 0,0-1 0 0 0,1 0 0 0 0,-1 1 0 0 0,0-1 0 0 0,0 0 0 0 0,0 1 0 0 0,-3-2 0 0 0,-13-5-1841 0 0,5 4-6664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4.31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52 1,'-4'7,"0"0,1 0,-1 0,2 0,-1 1,1-1,1 1,-1 0,0 13,-2 1,0 5,3-17,-1 0,0 0,-7 20,6-41,7-13,-4 22,0 1,1-1,0 0,-1 1,1-1,0 0,0 1,0-1,0 1,0-1,0 1,1 0,-1-1,0 1,1 0,-1 0,1 0,-1 0,1 0,-1 0,1 1,0-1,-1 0,1 1,0-1,0 1,-1 0,1 0,0-1,0 1,0 0,-1 0,3 1,4 1,-1 1,1 0,-1 1,0-1,0 1,9 8,10 4,-9-6,2-1,-1 0,1-2,0 0,1-1,0-1,0-1,0 0,0-2,0 0,1-1,-1-2,31-3,-48 4,-1 0,0 0,0-1,0 1,0-1,0 1,0-1,0 0,0 0,0 1,0-1,-1-1,1 1,0 0,-1 0,1-1,-1 1,1-1,-1 1,1-1,-1 0,0 1,0-1,0 0,0 0,0 0,0 0,-1 0,1 0,-1 0,1 0,-1 0,0 0,0 0,0 0,0 0,0 0,0-1,0 1,-1 0,1 0,-1 0,0 0,1 0,-1 0,-1-2,-7-12,0 0,0 0,-1 1,-19-21,9 10,13 14,2 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4.79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367 20,'0'-1,"-1"0,1 0,-1 0,1 0,-1 0,0 0,1 1,-1-1,0 0,0 0,0 0,1 1,-1-1,0 0,0 1,0-1,0 1,0-1,0 1,0 0,0-1,0 1,-1 0,1 0,0 0,0 0,-2 0,-37-3,35 3,1-1,-1 1,1 0,-1 1,1-1,-1 1,1 0,-1 0,1 1,0-1,0 1,-1 0,1 0,0 0,1 0,-1 1,0 0,-5 5,7-6,1 0,0 0,0 0,0 1,0-1,0 0,0 1,0-1,1 0,-1 1,1-1,0 1,0-1,0 1,0-1,0 1,0-1,1 0,-1 1,1-1,0 1,0-1,0 0,0 0,0 0,0 1,0-1,1 0,-1 0,1 0,-1-1,1 1,0 0,2 1,7 7,0-1,0 0,1-1,19 11,-21-14,0 1,0 0,-1 1,1 0,-1 1,-1 0,14 15,-21-22,-1 0,1 0,0 0,0 0,-1 0,1 0,0 0,-1 1,1-1,-1 0,0 0,1 1,-1-1,0 0,0 1,0-1,0 0,0 1,0-1,0 0,0 1,0-1,-1 0,1 0,-1 1,1-1,-1 0,1 0,-1 0,0 1,1-1,-1 0,0 0,0 0,0 0,0 0,0-1,0 1,0 0,0 0,0-1,0 1,0 0,-1-1,1 1,0-1,0 0,-1 1,1-1,-2 0,-5 2,0 0,0 0,0-1,0 0,0 0,-16-2,-71-9,-103 3,193 7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5.41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347 58,'0'-3,"-1"1,0 0,0 0,0 0,0 0,0 0,0 0,0 0,-1 0,1 0,-1 1,1-1,-1 0,0 1,0 0,1-1,-1 1,0 0,0 0,0 0,-1 0,-2-1,-3-1,0 0,-1 0,1 0,-14-1,12 3,0 0,0 1,0 0,-1 0,1 1,0 0,0 1,0 0,0 1,1 0,-1 1,1 0,0 0,0 1,0 0,0 0,1 1,0 0,0 1,1 0,0 0,0 1,0 0,1 0,0 0,-8 18,12-23,0 1,1-1,-1 1,1 0,0 0,0-1,1 1,-1 0,1 0,0 0,0 0,0 0,0 0,1 0,0-1,-1 1,1 0,1 0,-1-1,1 1,-1 0,4 5,0-4,-1 1,0-1,1 0,0 0,0 0,1-1,-1 1,1-1,0-1,0 1,0-1,9 3,-9-3,0-1,1 0,-1-1,0 1,1-1,0 0,-1-1,1 0,-1 0,1 0,0-1,11-2,-14 2,-1-1,0 1,1-1,-1 1,0-1,1 0,-1 0,0 0,-1-1,1 1,0-1,-1 0,1 1,-1-1,0 0,0 0,0-1,0 1,-1 0,1-1,-1 1,0-1,2-5,-3 3,1 0,-1 1,0-1,0 0,-1 0,1 1,-1-1,-1 1,1-1,-1 1,0-1,0 1,0 0,-1 0,0 0,0 0,0 0,-6-5,-2-3,0 1,-1 1,0 0,-1 0,-14-8,15 10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5.92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52 186,'-16'2,"15"-1,0-1,0 1,0-1,0 0,0 0,0 1,0-1,0 0,0 0,0 0,0 0,0 0,0 0,0 0,0 0,0-1,0 1,0 0,0 0,0-1,0 1,0-1,0 1,0-1,0 1,1-1,-1 0,0 1,0-1,1 0,-1 0,0 0,1 1,-1-1,1 0,-1 0,1 0,-1 0,1 0,0 0,-1 0,1 0,0 0,0 0,0 0,0 0,0-1,-1-4,1 1,0-1,1 0,0 1,0-1,0 1,0-1,1 1,0 0,0 0,0 0,0 0,1 0,0 0,0 0,1 1,-1 0,1-1,0 1,0 1,0-1,6-3,-3 1,0 1,1 0,-1 0,1 1,0-1,1 2,-1-1,1 1,-1 1,1 0,0 0,0 0,9 1,-16 1,0-1,1 1,-1 0,0 0,0 1,0-1,0 0,1 1,-1 0,0-1,0 1,0 0,0 0,0 0,-1 0,1 0,0 0,0 1,-1-1,4 4,-5-4,1 1,-1-1,1 1,-1 0,1 0,-1-1,0 1,0 0,0 0,0-1,0 1,0 0,-1 0,1-1,0 1,-1 0,0-1,1 1,-2 2,-3 5,0-1,0 1,-1-1,0-1,-1 1,1-1,-13 10,-19 8,30-21,1 1,-1 0,1 0,0 1,0-1,-12 14,19-18,-1 0,1-1,0 1,-1 0,1-1,0 1,-1 0,1 0,0-1,0 1,-1 0,1 0,0-1,0 1,0 0,0 0,0 0,0-1,0 1,1 0,-1 0,0-1,0 1,1 0,-1 0,0-1,1 1,-1 0,1 0,23 17,39 3,-58-20,210 47,-202-46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6.70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20 1,'-19'148,"19"-131,1 50,-1-64,0 0,0 0,1 0,0 0,-1 0,1 0,0-1,0 1,1 0,-1 0,0-1,1 1,0-1,-1 1,1-1,0 0,4 3,-1-2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7.05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35 63,'-1'0,"0"0,-1 1,1-1,-1 0,1 0,0-1,-1 1,1 0,0 0,-1-1,1 1,-1-1,1 1,0-1,0 1,-1-1,1 0,0 0,0 1,0-1,0 0,0 0,0 0,0 0,0 0,0-1,0-1,1 2,0 0,0 0,1 0,-1 0,1 0,-1 0,1 0,-1 0,1 0,-1 0,1 1,0-1,0 0,-1 0,1 0,0 1,0-1,0 1,0-1,0 0,0 1,0 0,0-1,0 1,0 0,0-1,0 1,0 0,0 0,0 0,0 0,1 0,-1 0,0 0,1 0,224-19,-211 16,-3-1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7.39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45,'3'0,"4"0,5 0,2 0,0-3,0-1,1 0,1 1,1 0,0 2,1-3,1 0,-1 0,1 1,0 1,-1-3,-2 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7.78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305 57,'-10'-7,"1"0,-1 1,0 1,0-1,0 2,-1-1,0 2,0-1,0 1,0 1,0 0,0 1,-19 0,21 1,0 1,0 1,0 0,1 0,-1 1,1 0,0 0,0 1,0 0,0 0,-7 7,12-10,1 1,0 0,-1 0,1 1,0-1,0 0,0 1,0-1,0 1,1 0,-1-1,1 1,0 0,-2 5,3-6,0 1,0-1,0 0,0 1,1-1,-1 0,0 0,1 1,0-1,0 0,-1 0,1 0,1 0,-1 0,0 0,0 0,1 0,-1-1,1 1,-1 0,1-1,3 3,-3-2,1 0,0 0,-1 0,1 0,0 0,0-1,0 1,0-1,0 0,1 0,-1 0,0-1,0 1,1-1,-1 1,0-1,1 0,-1 0,1-1,-1 1,0-1,0 0,1 0,2-1,6-3,-1-1,0 0,0 0,19-16,-18 12,-10 9,0 0,0 0,0 1,0-1,0 0,1 1,-1-1,0 1,0-1,1 1,-1 0,0 0,0 0,1 1,-1-1,0 0,0 1,1 0,-1-1,0 1,0 0,0 0,0 0,0 0,0 0,2 3,10 5,-1 2,21 20,-6-6,-18-18,-1-1,1 0,-1-1,1 0,1 0,-1-1,1-1,0 0,0 0,17 2,-12-4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39.20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93,'94'18,"115"0,76 2,1339-21,-1084-18,-101-2,-202 5,328-22,-108 3,-390 26,-36 5,0 0,1 2,51 3,-71 2,-11-3,-1 0,0 1,0-1,0 0,0 0,0 0,1 0,-1 0,0 0,0 0,0 0,0 0,0 0,1 1,-1-1,0 0,0 0,0 0,0 0,0 0,0 1,0-1,0 0,0 0,0 0,0 0,0 0,1 1,-1-1,0 0,0 0,0 0,0 0,0 1,0-1,-1 0,1 0,0 0,0 0,0 1,0-1,0 0,0 0,0 0,0 0,0 0,0 1,0-1,-1 0,1 0,0 0,0 0,0 0,0 0,0 0,0 0,-1 1,1-1,0 0,0 0,0 0,0 0,-1 0,-6 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40.86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1,'18'72,"-10"30,3 71,-12 659,-8-772,-3 10,12-67,0 0,0 1,0-1,0 1,1-1,-1 1,1-1,0 0,0 0,0 1,0-1,1 0,0 0,-1 0,1 0,2 2,-1-2,-1-1,1-1,0 1,0 0,-1-1,1 1,0-1,0 0,1 0,-1 0,0 0,0-1,5 1,53 2,-17-2,72 9,188-8,-145-4,356-17,205 5,-413 6,1 1,223-15,-137 4,61 0,137 11,-333 10,-157-2,109-3,-205 2,-1-1,0 1,0-1,0 0,0-1,0 1,-1-1,1 0,0 0,-1-1,1 1,-1-1,0 0,6-5,-2-1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1 582 472 0 0,'0'0'6369'0'0,"4"-2"-4608"0"0,14-5-253 0 0,-1-2 0 0 0,1 0 0 0 0,-1-1 0 0 0,-1 0 0 0 0,0-2 0 0 0,19-16 0 0 0,-24 16-1062 0 0,1 1-1 0 0,-1-1 1 0 0,-1-1 0 0 0,0 0 0 0 0,-1-1-1 0 0,-1 1 1 0 0,0-2 0 0 0,-1 1 0 0 0,0-1-1 0 0,-1 0 1 0 0,-1-1 0 0 0,0 1 0 0 0,3-17-1 0 0,-3-5 312 0 0,-1 1 0 0 0,-2-1 0 0 0,-2 0 0 0 0,-1 1 0 0 0,-9-59-1 0 0,8 89-44 0 0,-1 5-264 0 0,-2 14-92 0 0,-1 23 0 0 0,5 38-117 0 0,4 0 0 0 0,2 0 0 0 0,27 128 0 0 0,-31-199-923 0 0,0 1 1 0 0,0-1-1 0 0,1 0 1 0 0,-1 0-1 0 0,1 0 1 0 0,4 6-1 0 0,5 14-5235 0 0,-12-15-911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42.01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 0,'0'51,"-1"-1,2 0,10 76,-4-74,-3 0,-2-1,-5 58,1-5,0 23,4 133,7-195,-5-37,2 45,2-20,-2-29,-4-11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42.75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 56,'-8'-3,"15"-2,16-4,345 4,-201 8,83-1,285-4,-367-17,-20 2,-133 16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43.50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4,'0'-1,"0"1,0 0,0 0,0 0,0-1,1 1,-1 0,0 0,0 0,0 0,1-1,-1 1,0 0,0 0,0 0,1 0,-1 0,0 0,0 0,1 0,-1 0,0 0,0 0,1 0,-1 0,0 0,0 0,1 0,-1 0,0 0,0 0,1 0,-1 0,0 0,0 0,0 1,1-1,-1 0,0 0,0 0,0 0,1 0,-1 1,0-1,0 0,0 1,6 15,-3 20,14 371,-15-346,2 31,28 174,-16-169,6 170,-22-250,8 87,2 59,-9-136,9 47,-3-26,2-9,-9-39,0 1,0-1,0 1,0-1,0 1,1-1,-1 1,0-1,0 1,0-1,0 1,1-1,-1 1,0-1,0 1,1-1,-1 1,0-1,1 0,-1 1,1-1,-1 0,0 1,1-1,-1 0,1 1,-1-1,1 0,-1 0,1 0,-1 1,1-1,-1 0,1 0,-1 0,1 0,-1 0,1 0,0 0,-1 0,1 0,-1 0,1 0,-1 0,1-1,-1 1,1 0,-1 0,1-1,-1 1,1 0,-1 0,0-1,1 1,-1 0,1-1,-1 1,0-1,1 1,-1-1,9-11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44.75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19,'0'-1,"0"0,0 0,0 1,0-1,1 0,-1 0,0 0,0 1,1-1,-1 0,1 0,-1 1,1-1,-1 0,1 1,-1-1,1 0,-1 1,1-1,0 1,-1-1,1 1,0 0,0-1,-1 1,1 0,0-1,0 1,0 0,-1 0,1 0,0-1,0 1,0 0,0 0,-1 0,1 1,0-1,1 0,43 9,-31-5,313 89,-161-42,41 12,201 55,-276-87,153 18,24-25,-303-23,1 0,0 0,-1 0,1 1,-1-1,0 2,1-1,7 5,-14-6,0-1,1 1,-1-1,0 1,0 0,0-1,0 1,0 0,0-1,0 1,0 0,0-1,0 1,-1 0,1-1,0 1,0-1,-1 1,1-1,0 1,-1 0,1-1,0 1,-1-1,1 1,-1-1,1 0,-1 1,1-1,-1 1,1-1,-1 0,1 1,-2-1,-24 18,23-16,-27 18,-9 5,1 1,1 2,-35 35,-178 177,129-124,-5-5,-254 171,39-50,301-206,-2-2,-49 20,90-44,1 1,-1-1,0 1,0-1,0 1,0-1,0 0,0 1,0-1,0 0,0 0,-1 0,1 0,0 0,0 0,0 0,0 0,0 0,0-1,0 1,-1-1,-4-4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45.54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0,'3'3,"0"-1,0 0,1 0,-1-1,0 1,1-1,-1 0,1 1,-1-1,1-1,-1 1,8 0,51 0,-39-2,881 15,-251 4,-553-17,139-17,-134-1,-90 16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9:45.98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171 37,'0'-1,"-1"-1,0 0,1 0,-1 0,0 1,0-1,0 0,0 1,0-1,-1 1,1-1,0 1,-1 0,1-1,-1 1,1 0,-1 0,0 0,1 0,-1 0,0 1,0-1,1 0,-1 1,0 0,0-1,0 1,0 0,-2 0,-4-2,1 1,-1 1,0-1,0 2,1-1,-9 2,13-2,0 1,-1 0,1-1,0 2,0-1,0 0,0 1,0-1,0 1,1 0,-1 0,0 0,1 0,0 0,-1 1,1-1,0 1,0-1,0 1,1 0,-1 0,0 0,1 0,0 0,0 0,-1 6,1-5,1-1,0 1,1 0,-1 0,1 0,0 0,-1-1,2 1,-1 0,0-1,1 1,0-1,-1 1,1-1,1 0,-1 0,0 0,1 0,-1 0,1-1,0 1,5 3,8 5,0-2,1 0,-1 0,2-2,-1 0,1-1,27 6,-34-10,1 1,-1-2,1 0,0 0,-1-1,1 0,0-1,-1 0,1-1,-1-1,0 0,1 0,11-6,-20 8,-1 0,0 0,0 0,0 0,0 0,-1-1,1 1,0-1,0 1,-1-1,1 0,-1 0,0 0,1 1,-1-1,0 0,0 0,0-1,0 1,-1 0,1 0,0-3,-1 2,0-1,-1 1,1 0,-1 0,0 0,1 1,-1-1,-1 0,1 0,0 0,-1 1,1-1,-1 1,-3-5,-2-1,0 1,-1 0,0 0,0 1,0 0,-1 0,0 1,-18-9,-14 2,21 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14.21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828 64,'0'-1,"-1"0,1 0,0 1,-1-1,1 0,-1 1,1-1,-1 1,1-1,-1 1,0-1,1 1,-1-1,0 1,1-1,-1 1,0 0,0-1,1 1,-1 0,0 0,0 0,1 0,-1-1,0 1,0 0,0 0,-1 1,-34-2,21 1,-131-4,12 1,-13-16,73 7,52 7,-1 1,-38-1,58 6,1-1,0 1,0-1,0 1,-1 0,1 0,0 0,0 0,0 0,1 0,-1 0,0 1,0-1,1 1,-1 0,1-1,-1 1,1 0,0 0,-1 0,1 0,0 0,0 0,1 0,-1 0,0 0,1 0,-1 4,-3 11,1 0,-1 33,2-24,-6 41,-21 311,0 4,20-304,1-34,6-34,-1 0,2 0,-1 0,1 0,1 16,3-19,1-3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14.76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0,'410'27,"89"2,-446-30,-38 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15.23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264 0,'-26'23,"-1"-1,0-1,-38 21,-3 3,55-37,9-6,0 0,0 0,0 1,1-1,-1 1,1 0,-1 1,-3 4,8-5,3-4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15.57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319 1,'-42'38,"-1"-1,-78 50,56-42,49-35,-15 15,54-34,-6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36 32 0 0,'-15'10'14767'0'0,"15"-10"-14588"0"0,13 7 4872 0 0,5-2-5175 0 0,359 10 5638 0 0,-223-13-4526 0 0,367 7 1568 0 0,6-10-515 0 0,0-37-278 0 0,-527 38-1763 0 0,44-6 0 0 0,-1-1 0 0 0,77-23 0 0 0,-113 28 0 0 0,-3 2-66 0 0,-3 0-338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15.92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194 1,'-3'3,"-4"4,-5 1,-2 2,-3 3,-1-1,-1 0,0-1,0 0,0-1,3 0,2-2,2 2,7-1,8-6,12-6,3-3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16.26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210 0,'-3'3,"-1"5,-3 0,-4 2,-2 3,-3 2,-5 2,-2 0,0-2,1 0,1 0,1-2,3-1,9-2,8-6,7-3,9-6,2-1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17.9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0 249,'9'10,"-2"1,1 1,-1-1,-1 1,9 24,-1-4,13 32,14 29,-36-85,-1 0,2 0,-1-1,1 0,0 0,1 0,-1-1,14 10,-18-15,0 1,0-1,0 0,0 0,0 0,0-1,0 1,0 0,1-1,-1 1,0-1,0 0,0 0,1 0,-1 0,0 0,0 0,1 0,-1-1,0 1,4-3,-2 1,1 0,-1-1,0 0,0 0,-1 0,1 0,-1 0,1-1,4-7,3-6,0 0,-1-2,13-32,9-26,-3-2,21-98,-42 131,8-31,-12 69,0 4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18.70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184 151,'1'-3,"-1"0,0 0,0 1,-1-1,1 0,-1 0,1 0,-1 0,0 0,0 1,0-1,0 0,-1 1,1-1,-1 1,1 0,-1-1,0 1,0 0,0 0,0 0,0 0,-1 0,1 1,0-1,-1 1,0-1,1 1,-1 0,0 0,-2-1,-1 1,1 1,0-1,0 1,0 0,-1 1,1-1,0 1,0 0,0 0,0 0,0 1,0 0,0 0,1 0,-1 1,1-1,-5 4,6-4,1-1,-1 1,0 0,1 0,-1 0,1 0,0 1,0-1,0 1,0-1,0 1,0 0,1-1,0 1,-1 0,1 0,0 0,0 0,0 0,1 0,-1 1,1-1,0 0,0 0,0 0,0 0,0 1,1-1,-1 0,1 0,0 0,0 0,0 0,3 5,-1-3,1 0,-1-1,1 0,0 0,0 0,0 0,1 0,-1-1,1 0,0 0,0 0,0-1,0 1,1-1,-1-1,0 1,1-1,0 0,5 1,-4-2,-1 0,0 0,1 0,-1-1,0 0,0-1,0 1,0-1,0 0,0-1,0 1,-1-1,1 0,-1 0,0-1,0 0,0 0,0 0,5-8,-6 8,-1 0,0 0,0 0,0-1,0 1,-1-1,0 0,0 0,0 0,-1 0,0 0,0 0,0-1,0 1,-1 0,0 0,0-1,0 1,-1 0,0 0,0-1,0 1,-4-9,2 8,0 1,0-1,-1 1,1 0,-1 0,-1 0,1 1,0 0,-1-1,0 2,0-1,0 0,-1 1,1 0,-1 0,0 1,0 0,0-1,0 2,0-1,0 1,0 0,0 0,-1 1,1 0,0 0,0 0,-1 1,1 0,0 0,-11 4,1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2.62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1 275,'7'9,"-1"0,0 1,-1 0,0 0,0 1,4 15,5 9,26 66,-27-66,0-1,2 0,2-1,21 31,-38-63,1 1,0 0,0-1,0 1,0-1,1 0,-1 1,0-1,0 0,1 0,-1 1,1-1,-1 0,1-1,-1 1,1 0,0 0,0-1,-1 1,1-1,0 1,0-1,-1 0,4 0,-3 0,0-1,-1 0,1 0,0 0,0 0,0-1,-1 1,1 0,-1-1,1 1,-1-1,0 1,1-1,-1 0,0 0,0 1,1-4,4-9,0-1,-2 0,1 1,2-24,6-70,-2-121,-8 131,1 49,9-50,-13 98,0 1,0 0,0-1,0 1,0-1,-1 1,1 0,0-1,0 1,0-1,0 1,1 0,-1-1,0 1,0-1,0 1,0 0,0-1,0 1,1 0,-1-1,0 1,0 0,0-1,1 1,-1 0,0-1,1 1,-1 0,0 0,1-1,-1 1,0 0,1 0,-1 0,0-1,1 1,-1 0,0 0,1 0,-1 0,1 0,-1 0,0 0,1 0,-1 0,1 0,-1 0,0 0,1 0,-1 0,1 0,-1 0,0 1,1-1,-1 0,0 0,1 0,-1 1,0-1,1 1,6 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3.31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135 45,'-13'-14,"10"11,0-1,0 1,0 0,0 0,-1 0,1 1,-1-1,-7-3,10 6,-1-1,0 1,1 0,-1 0,0 0,1 1,-1-1,1 0,-1 1,0-1,1 0,-1 1,1 0,-1-1,1 1,0 0,-1 0,1 0,0 0,-1 0,1 0,0 0,0 1,0-1,0 0,0 0,0 1,0-1,-1 3,-4 8,0 0,0 0,1 0,1 1,0 0,0 0,2 0,-1 0,2 0,0 0,0 1,1-1,1 0,2 14,-2-19,0 0,0-1,0 1,1 0,1-1,-1 1,1-1,1 0,-1 0,1 0,0 0,1-1,0 1,0-1,0 0,1-1,-1 1,1-1,1 0,-1-1,1 1,-1-1,1-1,13 6,-14-8,0-1,0 1,0-1,-1 0,1-1,0 1,0-1,0 0,0-1,-1 1,1-1,-1 0,8-4,-3 1,1-1,-1 0,0 0,0-1,14-13,-15 11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3.65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 15,'-3'0,"-4"0,2 0,5 0,6 0,4 0,5 0,-1-3,0-1,1 0,-1 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3.98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21 110,'0'0,"-1"1,0-1,1 0,-1 0,0 0,0 0,1 0,-1 0,0 0,1 0,-1 0,0-1,1 1,-1 0,0 0,1-1,-1 1,0 0,1-1,-1 1,1 0,-1-1,1 1,-1-1,1 1,-1-1,1 1,-1-1,1 0,-1 1,1-1,0 0,0 1,-1-1,1 1,0-1,0 0,0 0,-1 1,1-1,0 0,0 1,0-1,1 0,-1-1,0 0,1 1,0 0,-1-1,1 1,0-1,0 1,-1 0,1-1,0 1,1 0,-1 0,0 0,0 0,0 0,1 0,-1 0,3-1,38-15,0 3,1 1,52-8,-79 18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4.73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39 142,'0'25,"-2"1,0-1,-2 0,-1 0,-15 45,32-112,-1-1,4-49,14-56,-29 148,0-1,0 1,0-1,0 1,0-1,0 1,0-1,1 1,-1-1,0 1,0 0,0-1,0 1,1-1,-1 1,0-1,1 1,-1 0,0-1,1 1,-1 0,0-1,1 1,-1 0,0-1,1 1,-1 0,1 0,-1 0,1-1,-1 1,1 0,-1 0,1 0,11 13,9 35,-20-43,11 22,0 0,2 0,0-1,2-1,1-1,1 0,1-1,1-1,1-1,44 35,-41-40,-18-16,-14-13,1 5,-1 0,0 0,-1 1,1 0,-2 1,1 0,-1 0,0 1,-11-5,-10-2,-57-15,80 24,0 1,0 0,0 1,0 0,0 0,0 1,0 0,-1 0,1 1,0 0,0 0,0 1,0 0,1 1,-13 4,13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5.56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30 360,'0'0,"-1"-1,1 1,-1-1,1 1,0-1,-1 0,1 1,0-1,-1 0,1 1,0-1,0 0,0 1,-1-1,1 0,0 1,0-1,0 0,0 1,0-1,0 0,1 0,-1 1,0-1,0 0,0 1,1-1,-1-1,8-27,-7 25,3-16,0 0,-2-1,0 0,-1 1,-1-1,-1 0,-1 1,-1-1,-1 1,0-1,-13-32,17 52,0 0,-1 0,1-1,-1 1,1 0,-1 0,1 0,-1 0,0 0,0 0,1 0,-1 0,0 0,0 1,0-1,0 0,0 0,-2 0,1 5,8 10,-1-6,1 0,0-1,1 1,-1-1,1-1,0 0,1 0,0 0,0-1,0 0,0 0,1-1,0 0,0-1,0 0,0 0,0-1,1 0,-1-1,1 0,-1 0,1-1,0 0,-1-1,1 0,-1-1,1 1,-1-2,0 1,0-2,0 1,14-9,-18 9,0-1,0 1,0-1,-1 0,1-1,-1 1,7-11,-9 12,0 1,0-1,-1 0,1 0,-1 0,0 0,0 0,0-1,0 1,0 0,-1 0,1-1,-1 1,0 0,-1-7,-3 11,-3 11,-4 16,5-2,2 0,0 1,2-1,0 1,2 0,6 41,-6-66,0 0,0 0,1 0,-1 0,1 0,0 0,-1 0,1 0,0-1,0 1,0 0,2 2,5 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0 776 0 0,'0'0'2609'0'0,"-10"10"1955"0"0,-1 109 4344 0 0,1-9-5588 0 0,-7 63 180 0 0,20-98-7787 0 0,-3-61-1318 0 0,1-9 3241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6.1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328 113,'0'-4,"-1"-1,1 1,0 0,-1-1,0 1,0 0,0 0,-1 0,1 0,-1 0,0 0,0 0,0 1,-1-1,1 1,-1-1,0 1,-4-3,3 2,-1 0,-1 1,1 0,0 0,-1 0,0 1,0-1,1 1,-1 1,0-1,-11 0,8 1,0 0,1 1,-1 0,1 1,-1 0,0 0,1 1,0 0,-1 0,1 1,0 0,0 0,0 1,1 0,-1 0,1 1,0 0,-10 9,12-7,-1-1,1 1,0 0,1 0,-1 1,2-1,-1 1,1 0,0 0,0 0,1 0,-2 17,4-21,0 0,0 0,1 1,-1-1,1 0,0 0,0 0,1 0,-1 0,1 0,0 0,0-1,0 1,0-1,1 1,-1-1,1 0,0 0,0 0,0 0,0 0,1-1,-1 0,1 1,0-1,-1 0,1-1,4 2,-2 0,0-1,0 0,0 0,1-1,-1 1,0-1,1-1,-1 1,1-1,-1 0,1-1,-1 0,0 0,1 0,-1 0,0-1,0 0,0-1,0 1,0-1,0 0,-1-1,0 1,1-1,-1 0,-1-1,1 1,-1-1,1 0,-1 0,0 0,-1 0,0-1,6-11,-7 13,0 0,0 0,0 0,0-1,-1 1,0-1,0 1,0-1,0 1,-1-1,1 0,-1 1,-1-1,1 0,0 1,-1-1,0 0,0 1,-1-1,1 1,-1 0,0-1,0 1,0 0,-1 0,0 0,1 1,-1-1,0 1,-1-1,1 1,-7-5,5 4,0-1,-1 1,1 0,-1 1,0-1,0 1,0 0,-1 1,1-1,0 1,-1 1,0-1,-8 0,-1 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6.55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202 13,'-37'-6,"30"5,0-1,0 1,0 0,0 0,0 1,-12 1,17-1,1 1,-1-1,1 1,-1-1,1 1,-1 0,1 0,-1 0,1-1,0 2,0-1,-1 0,1 0,0 0,0 0,0 1,0-1,0 1,0-1,1 0,-1 1,0-1,1 1,-1 0,1-1,0 1,-1-1,1 1,0 0,0-1,0 1,0 0,0-1,1 3,1 9,1 0,0 0,1 0,0 0,1-1,0 0,1 0,1 0,0 0,16 19,-10-12,0 1,12 27,-22-42,-1 1,0-1,0 0,-1 0,0 1,0-1,0 1,0-1,-1 1,0 0,-1 10,0-14,0 0,0 0,0 1,0-1,0 0,0 0,-1 0,1-1,-1 1,1 0,-1 0,0-1,0 1,0-1,0 0,0 1,0-1,0 0,0 0,-1 0,1-1,0 1,0 0,-1-1,1 0,-1 1,1-1,0 0,-1 0,-2-1,-18 3,-1-2,1-1,-38-6,44 3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7.1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322 53,'-3'-1,"1"0,-1 0,0 0,1 0,-1-1,1 1,-1-1,1 0,0 1,-1-1,1 0,0 0,-3-4,-20-15,19 19,1 1,-1-1,0 2,0-1,0 1,0 0,0 0,0 0,1 1,-1 0,0 0,0 0,1 1,-1 0,1 0,-1 1,1-1,0 1,0 0,0 1,-7 5,-4 3,1 1,1 0,0 1,1 0,-15 22,24-31,1-1,0 1,0-1,1 1,-1 0,1 0,0 1,0-1,1 0,0 1,0-1,0 1,0-1,1 1,0-1,1 6,0-5,1-1,-1 0,1 0,1 0,-1-1,1 1,0 0,0-1,0 0,0 0,1 0,0 0,0 0,0-1,0 0,9 6,-6-5,0-1,0 1,1-1,0 0,0-1,0 0,0 0,0 0,0-1,0 0,0-1,0 0,10-1,-13 0,1 1,-1-1,0 0,0 0,0 0,0-1,0 0,-1 0,1 0,0 0,-1-1,1 0,-1 0,0 0,0 0,0-1,-1 1,1-1,-1 0,0 0,4-8,-4 7,0-1,0 0,-1-1,0 1,-1 0,1-1,-1 1,0-1,-1 1,0-1,0 1,0-1,-1 1,0-1,0 1,0-1,-1 1,0 0,0 0,-1 0,0 0,0 0,0 0,-1 1,1-1,-1 1,-1 0,-5-5,-5-2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7.49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 0,'-1'1,"1"-1,-1 0,0 0,0 1,1-1,-1 1,0-1,1 0,-1 1,0-1,1 1,-1 0,1-1,-1 1,1-1,-1 1,1 0,0-1,-1 1,1 0,0 0,-1-1,1 1,0 0,0 0,0-1,0 1,0 0,0 0,0 0,0-1,0 1,0 0,0 0,0 0,0-1,1 1,-1 0,0 0,1-1,-1 1,1 1,12 33,-3-19,-1 0,2-1,0 0,1-1,1-1,25 22,-35-32,1 0,0-1,0 1,0-1,1 0,-1 0,0-1,1 1,-1-1,1 0,0 0,-1 0,1-1,8 0,-4-2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7.81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22 18,'-3'3,"1"0,-1 0,1 1,1-1,-1 1,0-1,1 1,-1 0,1-1,0 1,1 0,-1 0,0 0,1 0,0 0,0-1,0 1,1 0,-1 0,3 7,-1-3,0 0,0 0,1 0,0 0,1-1,-1 0,2 0,8 13,-7-13,0 0,1-1,0 1,0-1,0-1,1 1,-1-2,1 1,0-1,13 5,-18-8,1 0,-1 0,0-1,0 0,0 1,0-1,0 0,1-1,-1 1,0 0,0-1,0 0,0 0,0 0,0 0,0 0,0-1,0 1,-1-1,1 0,0 1,-1-1,1-1,-1 1,0 0,0 0,0-1,0 1,0-1,-1 0,1 0,2-5,3-8,-1 0,0 0,-1-1,-1 0,0 0,-2 0,0 0,0-1,-2-19,0 21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8.19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165 29,'0'-1,"0"0,0 0,0 0,1 0,-1 0,0 0,0 0,0 0,0 1,-1-1,1 0,0 0,0 0,-1 0,1 0,0 0,-1 0,1 1,-1-1,1 0,-1 0,1 1,-1-1,1 0,-1 0,0 1,1-1,-1 1,0-1,0 1,0-1,1 1,-1-1,0 1,0 0,0-1,0 1,0 0,0 0,0 0,1 0,-1 0,0 0,0 0,0 0,0 0,0 0,0 0,0 1,0-1,0 0,1 1,-1-1,0 0,0 1,0-1,1 1,-1-1,-1 2,-4 2,-1 0,1 0,-1 1,2 0,-11 10,7-4,-1 1,2 0,0 0,0 1,1 0,0 0,2 1,-1 0,-4 20,9-29,0 0,0 0,1 0,0 0,0 0,0 0,0 0,1 0,0 0,0 0,0 0,0 0,1 0,0 0,0-1,1 1,-1-1,1 0,0 1,0-1,0 0,0-1,1 1,0 0,0-1,0 0,0 0,0 0,0-1,9 4,-2-2,0 0,0-1,0-1,0 0,1 0,-1-2,1 1,-1-1,1-1,-1 0,1 0,-1-1,0-1,0 0,0 0,0-1,0-1,-1 0,0 0,0-1,13-9,-12 3,-3 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8.56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33 172,'-3'0,"-5"0,-3 0,3 0,6 0,6 0,6 0,4 0,3 0,2 0,1 0,-4-3,0-1,-4 0</inkml:trace>
  <inkml:trace contextRef="#ctx0" brushRef="#br0" timeOffset="1">51 80,'-3'0,"-1"-3,-3-1,3-3,5-1,5 2,2-2,3 1,3 2,1 1,2 1,-2-1,0-1,0 1,0-2,-1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8.91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135 9,'-3'-3,"-5"-1,0 3,-2 2,0 4,-1 4,2 4,-2-1,2 2,-1-3,2 1,-2 1,1 1,0-1,0-3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9.31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0,'2'19,"1"0,1 0,1-1,0 0,13 31,-5-15,38 116,-46-141,-2-5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29.69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1 109,'0'-4,"1"0,0 0,0 1,0-1,1 0,-1 1,1-1,0 1,0 0,0-1,1 1,-1 0,1 0,-1 0,1 1,0-1,0 1,0 0,0-1,6-1,2-3,1 1,0 0,0 1,22-6,-24 9,-1 0,1 1,0 0,0 1,-1 0,1 1,0 0,-1 0,1 1,0 0,14 6,-19-6,0 0,0 0,0 1,0 0,0 0,0 0,-1 0,1 1,-1-1,0 1,0 0,0 1,-1-1,1 0,-1 1,0 0,-1 0,1 0,-1 0,0 0,2 9,-3-11,-1 0,0 0,0 0,0 0,0 0,0 0,0 0,-1 0,1-1,-1 1,0 0,0 0,0 0,0-1,-1 1,1 0,-1-1,-3 5,1-2,-1-1,0 1,0-1,0 0,0 0,-1 0,0-1,-7 4,-2-1,-2 0,1 0,0-2,-1 0,-30 3,26-6,3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1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78 60 0 0,'0'0'809'0'0,"-11"9"4052"0"0,9-2-4083 0 0,1 0 0 0 0,-1 0 0 0 0,1 1 0 0 0,0-1 0 0 0,1 0 1 0 0,0 1-1 0 0,0-1 0 0 0,0 0 0 0 0,1 1 0 0 0,0-1 0 0 0,1 0 0 0 0,-1 0 1 0 0,5 9-1 0 0,-2-2 212 0 0,2 0 1 0 0,0 0 0 0 0,1-1 0 0 0,0 0-1 0 0,15 21 1 0 0,-21-34-922 0 0,-1 1 1 0 0,0-1-1 0 0,1 1 1 0 0,-1-1-1 0 0,0 1 0 0 0,1-1 1 0 0,-1 1-1 0 0,0-1 1 0 0,1 0-1 0 0,-1 1 0 0 0,1-1 1 0 0,-1 0-1 0 0,0 1 1 0 0,1-1-1 0 0,-1 0 0 0 0,1 0 1 0 0,-1 0-1 0 0,1 1 1 0 0,-1-1-1 0 0,1 0 0 0 0,-1 0 1 0 0,1 0-1 0 0,0 0 1 0 0,-1 0-1 0 0,1 0 0 0 0,-1 0 1 0 0,1 0-1 0 0,-1 0 1 0 0,1 0-1 0 0,0 0 0 0 0,0-1-3 0 0,0 1 0 0 0,0-1 0 0 0,0 0-1 0 0,-1 0 1 0 0,1 1 0 0 0,0-1 0 0 0,0 0-1 0 0,-1 0 1 0 0,1 0 0 0 0,0 0 0 0 0,-1 0-1 0 0,1 0 1 0 0,0-2 0 0 0,1-2 111 0 0,0-1 1 0 0,0 0 0 0 0,0 0-1 0 0,0-8 1 0 0,16-86 1053 0 0,-9 56-805 0 0,-7 34-325 0 0,1-1 1 0 0,-1 0 0 0 0,2 1-1 0 0,-1-1 1 0 0,8-12 0 0 0,-10 20-316 0 0,1 0 1 0 0,0 1-1 0 0,0-1 1 0 0,0 1-1 0 0,0-1 1 0 0,0 1-1 0 0,1 0 1 0 0,-1 0 0 0 0,5-3-1 0 0,-4 3-319 0 0,-1 1 0 0 0,1 0 0 0 0,-1 0-1 0 0,0 1 1 0 0,1-1 0 0 0,0 0 0 0 0,-1 1 0 0 0,1-1 0 0 0,-1 1-1 0 0,1 0 1 0 0,0 0 0 0 0,-1 0 0 0 0,5 1 0 0 0,3 0-2669 0 0,0 1 461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1 242 460 0 0,'1'-10'560'0'0,"1"-1"0"0"0,1 1-1 0 0,0 0 1 0 0,0 0 0 0 0,0 0 0 0 0,2 1 0 0 0,-1-1-1 0 0,1 1 1 0 0,0 0 0 0 0,1 0 0 0 0,0 1 0 0 0,1 0-1 0 0,0 0 1 0 0,0 0 0 0 0,0 1 0 0 0,16-12 0 0 0,-10 9 115 0 0,0 1 0 0 0,1 1 0 0 0,-1 0 0 0 0,1 1 0 0 0,1 0 0 0 0,0 2 0 0 0,-1-1 0 0 0,2 2 0 0 0,-1 0 0 0 0,25-3 0 0 0,-35 6-399 0 0,1 1-1 0 0,0-1 1 0 0,0 1-1 0 0,0 1 1 0 0,0-1-1 0 0,-1 1 1 0 0,1 0-1 0 0,0 1 1 0 0,-1-1-1 0 0,1 1 1 0 0,-1 0-1 0 0,1 1 1 0 0,-1-1-1 0 0,0 1 1 0 0,0 0 0 0 0,0 0-1 0 0,8 7 1 0 0,-10-6-141 0 0,0-1 1 0 0,0 1 0 0 0,0 0 0 0 0,0 0 0 0 0,0 0 0 0 0,-1 0 0 0 0,0 0 0 0 0,0 1 0 0 0,0-1 0 0 0,0 1 0 0 0,-1-1 0 0 0,0 1-1 0 0,0 0 1 0 0,0-1 0 0 0,0 1 0 0 0,-1 0 0 0 0,0 0 0 0 0,0-1 0 0 0,0 1 0 0 0,-1 0 0 0 0,-1 8 0 0 0,0-4-98 0 0,-1-1 0 0 0,0 1 0 0 0,0 0 0 0 0,-1-1 0 0 0,0 1 0 0 0,0-1 0 0 0,-1 0 0 0 0,0-1 0 0 0,-1 1 0 0 0,-10 10 0 0 0,7-9-179 0 0,0 0 0 0 0,-1-1 0 0 0,0 0 0 0 0,0 0 0 0 0,-1-1 0 0 0,0-1 0 0 0,-13 7 0 0 0,12-7 99 0 0,17-6 373 0 0,14 1-91 0 0,22 5 433 0 0,-1 1 1 0 0,48 15 0 0 0,-64-14-304 0 0,-1 1 1 0 0,0 0 0 0 0,-1 2 0 0 0,0 1 0 0 0,20 15 0 0 0,-33-20-460 0 0,1 2-2109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0.28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56 247,'-1'9,"0"0,0 0,0-1,-1 1,-1-1,1 1,-1-1,-1 0,0 0,0 0,-6 9,9-17,1 0,0 1,0-1,0 0,0 1,0-1,-1 0,1 0,0 1,0-1,0 0,-1 0,1 1,0-1,-1 0,1 0,0 0,0 1,-1-1,1 0,0 0,-1 0,1 0,0 0,-1 0,1 0,0 0,-1 0,1 0,0 0,-1 0,1 0,0 0,-1 0,1 0,0 0,-1 0,-5-14,4-20,7-37,15-74,-8 69,-12 75,0 0,0 0,0 0,0 1,0-1,0 0,0 0,1 0,-1 0,0 0,0 1,1-1,-1 0,0 0,1 0,-1 1,1-1,-1 0,1 1,-1-1,1 0,0 1,-1-1,1 1,0-1,-1 1,1-1,0 1,0-1,1 2,-1-1,0 0,0 1,1-1,-1 1,0 0,0-1,0 1,0 0,0 0,0 0,0-1,0 1,0 0,-1 0,2 2,28 48,-12-14,3 8,39 63,-52-96,1 0,0-1,0 0,1 0,1-1,0 0,0-1,1 0,20 11,-25-17,-21-13,-26-13,7 11,0 1,0 1,-1 2,-1 1,-35-2,58 10,16 4,19 4,-8-7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0.67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111 9,'-32'-4,"26"3,0 0,0 0,0 0,0 1,-1 0,1 0,-7 1,12 0,-1-1,1 1,0 0,-1-1,1 1,0 0,0 0,0 0,0 0,0 0,0 0,0 0,0 0,0 0,0 1,0-1,1 0,-1 0,1 1,-1-1,1 1,-1-1,1 0,0 1,0-1,-1 1,1-1,0 1,0-1,1 1,-1-1,0 0,0 1,1-1,0 3,2 8,0-1,0 0,1 0,1 0,-1 0,12 17,48 62,-22-32,-38-52,3 4,0 1,0 0,-1 0,0 1,7 23,-12-32,0-1,-1 1,0-1,0 1,0-1,0 1,0-1,0 1,0 0,-1-1,0 1,1-1,-1 1,0-1,0 0,0 1,0-1,-1 0,1 0,-1 0,1 0,-1 0,0 0,0 0,0 0,0-1,0 1,0-1,0 1,0-1,-1 0,1 0,0 0,-1 0,-4 1,-1 0,1 0,-1-1,0 0,0 0,0-1,0 0,-8 0,13 0,1 0,0 0,-1-1,1 1,-1 0,1-1,0 1,-1-1,1 0,0 0,-1 0,1 0,0 0,0 0,0-1,0 1,0-1,0 1,1-1,-1 0,0 0,1 0,-1 1,1-2,0 1,-2-3,3-4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1.24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50 394,'-4'22,"3"-42,39-293,-37 304,1 0,-1-1,1 1,1 0,5-14,-7 22,-1 0,1 0,-1 1,1-1,-1 0,1 0,-1 1,1-1,-1 0,1 1,0-1,0 1,-1-1,1 1,0-1,0 1,-1-1,1 1,0 0,0-1,0 1,0 0,0 0,0 0,1 0,0 0,1 1,-1 0,0 0,0 0,0 0,0 1,0-1,0 0,0 1,-1 0,1-1,-1 1,1 0,-1 0,2 2,83 130,-67-100,2-1,0-1,3-1,36 39,-27-52,-25-18,-18-15,-1 6,0 0,-1 1,1 1,-2 0,1 0,-1 1,0 1,-20-6,8 4,0 1,-1 1,-43-3,56 7,0 1,0 1,1 0,-1 1,1 0,-1 1,1 0,-12 5,23-7,0-1,0 1,0-1,0 1,1-1,-1 1,0 0,0 0,1-1,-1 1,0 0,1 0,-1 0,1-1,-1 1,1 0,-1 0,1 0,-1 1,1 6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1.95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196 41,'-3'0,"0"-1,1 0,-1 0,1 0,-1 0,1 0,0-1,0 1,-1-1,-2-3,-23-12,16 15,0 0,0 0,-20 1,28 0,0 1,0 0,-1 1,1-1,0 1,0 0,0 0,0 0,0 1,0-1,0 1,0 0,-5 4,8-5,0 0,0 0,1 0,-1 0,1-1,-1 1,1 0,-1 0,1 1,0-1,-1 0,1 0,0 0,0 0,0 0,0 0,0 0,0 0,0 0,0 1,0-1,1 0,-1 0,0 0,1 0,-1 0,0 0,1 0,0 0,-1 0,1 0,-1-1,1 1,0 0,0 0,0 0,-1-1,1 1,0 0,2 0,40 28,-41-28,31 18,19 9,0 3,89 70,-140-100,0-1,0 1,0-1,0 1,0 0,0 0,0 0,0-1,-1 1,1 0,0 0,-1 0,1 0,-1 0,1 0,-1 0,1 0,-1 1,0-1,0 0,1 0,-1 0,0 0,0 0,0 1,0-1,0 0,-1 0,1 0,0 0,-1 2,0-1,-1-1,0 1,0 0,1 0,-1-1,0 1,0-1,-1 0,1 1,0-1,0 0,-1 0,-3 0,-9 4,0-2,-1 0,-23 2,24-4,0 0,1 1,-1-2,1 0,-1-1,1 0,-1-1,1-1,0 0,-26-10,38 13,1-1,-1 1,1-1,0 0,-1 0,1 1,0-1,0 0,-1 0,1 0,0-1,0 1,0 0,0 0,1-1,-1 1,0 0,0-1,1 1,-1-1,1 1,-1-1,1 1,0-1,-1 1,1-1,0 1,0-1,0 1,0-1,1 1,-1-1,0 1,1-1,-1 1,0-1,1 1,0-1,-1 1,2-2,1-2,1 0,0 1,0-1,0 1,1-1,-1 1,1 1,9-7,9-3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2.29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1,'3'0,"5"0,3 3,0 4,2 5,-2 2,-3 3,-2 1,0 1,0 0,-2 0,3-3,-2-4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2.66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86 222,'-2'1,"1"-1,0 0,0 0,0-1,0 1,0 0,0 0,0 0,0-1,0 1,0-1,-1 1,2-1,-1 1,0-1,0 1,0-1,0 0,0 0,0 1,1-1,-1 0,0 0,1 0,-1 0,0 0,1 0,-1 0,1 0,0 0,-1 0,1 0,0 0,0 0,-1 0,1 0,0 0,0-1,0 1,0 0,1 0,-1 0,0 0,0 0,1-2,0-2,1 1,-1-1,1 0,0 1,0-1,0 1,0-1,6-5,5-5,-7 10,-1-1,0 1,0-1,-1 0,0 0,0-1,4-6,-8 11,0 0,1 0,-1 0,0 1,0-1,0 0,0 0,0 0,0 1,-1-1,1 0,0 0,-1 1,0-1,1 0,-1 0,0 1,0-1,0 1,0-1,0 1,0-1,0 1,-1 0,1 0,0-1,-1 1,1 0,-1 0,1 0,-1 1,0-1,1 0,-1 0,-2 0,-3-2,-1 0,1 1,-1-1,1 2,-1-1,-14-1,21 3,0 0,-1 0,1-1,0 1,0 0,-1 0,1 0,0 0,0 0,-1 1,1-1,0 0,0 1,0-1,0 0,-1 1,1 0,0-1,0 1,0 0,0-1,0 1,0 0,0 0,1 0,-1 0,0 0,0 0,1 0,-1 0,0 0,1 0,-1 0,1 0,0 0,-1 1,1-1,0 0,0 0,0 0,-1 1,1-1,0 0,1 0,-1 1,0-1,0 0,1 0,0 2,4 15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3.30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67 327,'-6'8,"0"0,0 0,0 0,1 1,-6 14,-16 24,30-54,0-1,-1 1,0-1,0 0,1-14,0 1,46-308,-49 328,0 0,0 0,0 0,1-1,-1 1,0 0,1 0,-1 0,0-1,1 1,-1 0,1 0,0 0,-1 0,1 0,0 0,0 0,0 0,-1 1,1-1,0 0,0 0,0 1,0-1,0 0,1 1,1-1,-1 1,0 0,0 0,0 1,0-1,0 1,0-1,0 1,0 0,0 0,0 0,-1 0,1 0,0 0,2 3,9 7,-2 0,0 1,11 15,-20-24,146 213,-124-178,9 1,-32-37,0-1,0 0,0 1,0-1,0 0,0 0,1 0,-1 0,0 0,1 0,-1-1,1 1,-1 0,1-1,-1 1,1-1,0 1,-1-1,1 0,0 0,-1 1,1-1,-1 0,1-1,0 1,2-1,-3 1,-1-1,1 0,-1 1,1-1,-1 0,0 1,1-1,-1 0,0 0,0 1,1-1,-1 0,0 0,0 0,0 1,0-1,0 0,0 0,0 0,0 1,-1-1,1 0,0 0,0 0,-1 1,1-1,0 0,-1 1,1-1,-1 0,1 1,-1-1,1 0,-1 1,1-1,-1 1,0-1,-25-24,11 16,-1 0,-1 0,1 2,-1 0,-1 1,1 1,-1 0,0 1,0 1,0 1,-1 1,1 0,0 1,0 1,-1 1,1 0,-31 10,48-12,-1 0,1 0,0 1,0-1,0 1,0-1,0 1,0-1,0 1,0 0,0-1,0 1,0 0,0 0,1 0,-1 0,0 0,0 1,1-1,0-1,0 1,0 0,1-1,-1 1,0-1,1 1,-1-1,0 1,1-1,-1 1,1-1,-1 1,1-1,-1 1,1-1,-1 0,1 1,-1-1,1 0,-1 0,1 1,0-1,-1 0,1 0,-1 0,1 0,0 0,-1 1,1-1,0 0,-1-1,2 1,11 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3.64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5,'0'-1,"1"1,-1-1,0 1,1 0,-1-1,1 1,-1 0,1 0,-1-1,1 1,0 0,-1 0,1 0,-1 0,1-1,-1 1,1 0,0 0,-1 0,1 0,-1 0,1 1,-1-1,1 0,-1 0,1 0,0 0,-1 1,1-1,-1 0,1 0,0 1,17 19,6 25,-18-24,-1-1,4 26,-6-28,0 0,2-1,9 26,-9-34,1-3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3.99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92 190,'-18'-17,"8"8,0-1,0 0,1-1,0 0,-9-15,17 24,0 0,0 0,0 0,0 0,1 0,-1 0,1 0,-1-1,1 1,0 0,0 0,0 0,0 0,0-1,0 1,0 0,1 0,-1 0,1 0,0 0,-1 0,1 0,0 0,0 0,1 0,-1 0,0 0,0 1,1-1,-1 1,1-1,0 1,-1-1,1 1,0 0,0 0,0 0,0 0,0 0,0 0,3 0,6-4,1 1,-1 1,1 0,0 1,0 0,1 1,-1 0,0 1,16 2,-2 1,-1 0,-1 2,38 12,-57-16,0 1,0 1,0-1,0 1,0 0,-1 0,1 0,-1 1,0-1,0 1,0 0,6 8,-9-10,-1-1,1 1,0 0,0-1,-1 1,1 0,-1-1,1 1,-1 0,0 0,0 0,0-1,0 1,0 0,0 0,0 0,-1-1,1 1,-1 0,1 0,-1-1,0 1,1 0,-1-1,0 1,0-1,0 1,0-1,-1 0,1 1,0-1,0 0,-1 0,1 0,-1 0,1 0,-1 0,1 0,-1 0,0-1,-3 2,-20 9,-1-2,-1 0,0-2,-46 7,65-13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4.34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1,'2'0,"0"0,0 1,0-1,0 1,0 0,0-1,0 1,-1 0,1 0,0 0,-1 0,1 1,0-1,-1 0,1 1,-1-1,0 1,1-1,-1 1,0 0,0 0,0-1,0 1,-1 0,1 0,0 0,-1 0,1 0,-1 0,0 0,1 0,-1 2,1 9,0 0,0 1,-3 19,-2 5,1-11,0 54,3-76,1 1,-1-1,1 1,0-1,0 0,1 1,-1-1,1 0,0 0,0 0,1 0,0 0,0-1,0 1,7 7,-7-10,0 0,1 0,-1 0,1-1,-1 1,1-1,-1 0,1 0,-1 0,1 0,0-1,0 1,-1-1,1 0,0 0,6-2,66-14,-46 8,0 1,-7 1,0 1,31-2,-46 6,-1 1,1 1,0-1,-1 1,1 0,-1 1,1 0,-1 0,0 1,0 0,8 4,41 30,-45-32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57 5232 0 0,'-1'-2'644'0'0,"0"-1"0"0"0,0 1 0 0 0,0-1 0 0 0,0 1 0 0 0,0-1 0 0 0,0 1 0 0 0,-1 0-1 0 0,0 0 1 0 0,1 0 0 0 0,-1-1 0 0 0,0 2 0 0 0,0-1 0 0 0,0 0 0 0 0,-4-3 0 0 0,2 3-195 0 0,0-1-1 0 0,-1 1 1 0 0,1 0 0 0 0,-1 0 0 0 0,0 0 0 0 0,0 1 0 0 0,-7-2 0 0 0,3 2-81 0 0,1-1 1 0 0,-1 2-1 0 0,1 0 0 0 0,-1 0 0 0 0,1 0 1 0 0,-1 1-1 0 0,1 0 0 0 0,0 1 0 0 0,-11 3 1 0 0,17-5-281 0 0,1 0 1 0 0,0 1-1 0 0,-1-1 0 0 0,1 1 1 0 0,0-1-1 0 0,-1 1 1 0 0,1 0-1 0 0,0 0 0 0 0,0-1 1 0 0,0 1-1 0 0,0 0 1 0 0,0 0-1 0 0,0 0 0 0 0,0 0 1 0 0,0 0-1 0 0,0 0 1 0 0,0 1-1 0 0,1-1 0 0 0,-1 0 1 0 0,-1 2-1 0 0,2-1-7 0 0,0-1 0 0 0,0 0 0 0 0,0 1 1 0 0,0-1-1 0 0,0 0 0 0 0,0 1 0 0 0,1-1 0 0 0,-1 0 0 0 0,0 1 0 0 0,1-1 0 0 0,-1 0 1 0 0,1 0-1 0 0,-1 1 0 0 0,1-1 0 0 0,0 0 0 0 0,-1 0 0 0 0,2 2 0 0 0,3 3 109 0 0,1-1 0 0 0,-1 1 0 0 0,1-1-1 0 0,0 0 1 0 0,0 0 0 0 0,9 5 0 0 0,43 21 339 0 0,-38-21-437 0 0,0 1 0 0 0,-1 0 0 0 0,35 28 0 0 0,-53-38-106 0 0,0 0 1 0 0,0-1-1 0 0,-1 1 0 0 0,1-1 0 0 0,0 1 1 0 0,-1 0-1 0 0,1 0 0 0 0,0-1 0 0 0,-1 1 1 0 0,1 0-1 0 0,-1 0 0 0 0,1 0 0 0 0,-1-1 1 0 0,1 1-1 0 0,-1 0 0 0 0,0 0 0 0 0,0 0 1 0 0,1 0-1 0 0,-1 0 0 0 0,0 0 0 0 0,0 0 1 0 0,0 0-1 0 0,0 0 0 0 0,0 0 0 0 0,0 0 1 0 0,0 0-1 0 0,0 0 0 0 0,0 0 0 0 0,-1 1 1 0 0,0-1-7 0 0,0 1 0 0 0,-1-1 0 0 0,1 1 0 0 0,0-1 0 0 0,-1 1 0 0 0,1-1 0 0 0,-1 0 0 0 0,1 0 0 0 0,-1 0 0 0 0,0 0 0 0 0,1 0 0 0 0,-1 0 0 0 0,-3 1 0 0 0,-5 1-102 0 0,0 0 1 0 0,0 0 0 0 0,-1-1 0 0 0,-13 1 0 0 0,-69-1-3231 0 0,54-4-4254 0 0,27 1 4956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4.69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43 72,'-3'-3,"-4"-4,-1-5,-3 1,2-1,4 0,7 4,6 2,5 6,3 6,2 1,4 4,-1-1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5.05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346 18,'-54'-17,"37"17,0 0,0 1,0 1,0 0,0 1,0 1,1 1,0 0,0 1,0 1,1 1,-28 17,39-22,0-1,1 1,-1-1,1 1,0 0,0 0,0 1,0-1,1 1,-1-1,1 1,0 0,0 0,0 0,1 0,-1 0,1 0,0 0,0 1,1-1,-1 0,1 1,0-1,0 0,0 1,1 5,1-5,0 0,0 0,0-1,1 1,-1 0,1-1,0 0,0 1,1-1,-1 0,1-1,0 1,0-1,0 0,1 1,-1-2,1 1,-1-1,1 1,0-1,8 2,9 1,1 0,0-1,0-2,0 0,0-2,0 0,0-1,0-2,33-7,-21 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5.63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220 178,'-6'0,"1"1,0 0,0 1,0-1,0 1,0 0,0 0,0 0,0 1,1-1,-1 1,1 1,0-1,0 0,-7 8,-6 8,1 1,-14 22,15-21,15-21,0 1,0 0,-1 0,1 0,0 0,-1-1,1 1,-1 0,1 0,-1-1,1 1,-1 0,0-1,1 1,-1-1,0 1,0-1,1 1,-1-1,0 1,0-1,0 0,1 1,-1-1,-1 0,5-21,2-5,36-237,-41 262,0-1,0 1,0 0,0 0,1-1,-1 1,0 0,1 0,-1 0,0-1,1 1,0 0,-1 0,1 0,0 0,-1 0,1 0,0 0,0 0,0 0,0 1,0-1,1-1,0 2,-1 0,0 0,0 0,1 0,-1 0,0 1,0-1,0 0,1 1,-1-1,0 0,0 1,0 0,0-1,0 1,0-1,0 1,0 0,1 1,8 7,-1 0,-1 1,12 15,-15-17,8 8,191 228,-204-244,1 0,-1 0,0 0,0 0,0 0,0 0,1 0,-1 1,0-1,0 0,0 0,0 0,0 0,1 0,-1 0,0 0,0 0,0 1,0-1,0 0,0 0,0 0,0 0,1 0,-1 1,0-1,0 0,0 0,0 0,0 0,0 0,0 1,0-1,0 0,0 0,0 0,0 0,0 1,0-1,0 0,0 0,0 0,0 0,0 1,-1-1,1 0,0 0,0 0,0 0,0 0,0 1,0-1,0 0,0 0,-1 0,1 0,0 0,0 0,0 0,0 0,0 1,-1-1,1 0,0 0,0 0,0 0,0 0,-1 0,-21-3,-51-18,34 10,18 6,-6-3,-1 1,1 2,-1 0,0 2,0 1,-35 3,51 2,12-3,0 1,0-1,0 0,0 0,-1 0,1 0,0 0,0 0,0 0,0 1,0-1,0 0,-1 0,1 0,0 0,0 1,0-1,0 0,0 0,0 0,0 0,0 1,0-1,0 0,0 0,0 0,0 1,0-1,0 0,0 0,0 0,0 0,0 1,0-1,0 0,0 0,0 0,0 0,0 1,1-1,-1 0,0 0,0 0,0 0,0 0,0 1,1-1,-1 0,0 0,0 0,0 0,0 0,0 0,1 0,-1 0,0 0,0 0,8 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6.27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50 421,'-1'0,"-1"-1,1 1,0-1,0 0,0 1,0-1,-1 0,1 0,0 1,0-1,0 0,1 0,-1 0,0 0,0-1,0 1,1 0,-1 0,1 0,-1-1,1 1,-1 0,1 0,0-1,-1 1,1 0,0-1,0 1,0 0,0-1,1-1,0-60,0 44,-1 16,2-38,-2 0,-2 1,-1-1,-2 1,-12-44,11 71,7 24,7 24,-3-25,1-1,0 0,1 0,-1-1,2 1,-1-1,1-1,0 0,1 0,0 0,0-1,0-1,1 1,15 5,-21-9,1 0,0 0,0 0,1-1,-1 0,0 0,0 0,1 0,-1-1,0 0,1 0,-1-1,0 1,1-1,-1-1,0 1,0 0,0-1,0 0,0-1,0 1,-1-1,1 1,-1-2,1 1,-1 0,0-1,0 0,-1 1,6-9,-4 5,0 1,0-1,0 0,-1 0,0-1,0 1,0-1,-1 0,-1 0,1 0,1-13,-6 15,-4 15,-4 15,5-6,0 1,1-1,1 1,1 0,1 0,0 0,3 24,-2-36,1-1,0 1,0 0,0-1,1 0,0 1,0-1,1 0,0 0,0 0,0 0,0-1,1 1,0-1,0 0,1 0,0 0,-1-1,1 1,1-1,-1 0,1-1,-1 0,8 4,3-2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6.92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289 51,'-4'-2,"-1"0,1 0,0-1,-1 1,1-1,0 0,-3-4,-7-3,9 7,0 1,1 0,-1 0,0 0,0 1,0-1,0 1,-1 0,1 1,0-1,0 1,-1 0,1 1,0-1,-9 3,5-1,1 0,0 1,-1 0,1 1,1 0,-1 0,1 1,-1 0,-8 8,10-8,0 0,1 0,0 1,0 0,1 0,0 0,0 1,0 0,1-1,-5 15,6-16,1-1,0 1,0 0,1-1,0 1,0 0,0 0,0 0,1-1,-1 1,1 0,1 0,-1-1,0 1,1-1,0 1,5 7,0-3,0 1,0-2,1 1,0-1,1 0,0 0,0-1,0-1,1 0,0 0,0 0,1-1,18 5,-25-8,0-1,1 0,-1 0,1 0,-1 0,1-1,-1 0,1 0,-1 0,1-1,-1 1,0-1,1 0,-1 0,0-1,1 1,-1-1,0 0,0 0,0 0,0-1,-1 0,1 1,-1-1,1 0,-1-1,0 1,0 0,-1-1,1 0,-1 1,0-1,0 0,0-1,0 1,0 0,0-6,1 2,-1 0,-1-1,0 1,0-1,0 1,-1-1,0 0,-1 1,0-1,0 1,-1-1,0 1,-1 0,1 0,-2 0,1 0,-1 0,0 1,-1-1,1 1,-2 0,1 1,-1-1,-8-7,7 9,3 3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7.30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166 159,'-1'-8,"0"1,0-1,-1 1,0-1,0 1,-1 0,1-1,-2 1,1 1,-1-1,0 0,-5-6,5 9,1-1,-1 0,0 1,0 0,-1 0,1 0,-1 0,0 1,0 0,0 0,-1 0,1 0,0 1,-1 0,-11-2,16 3,-1 1,1 0,0 0,-1 0,1 0,-1 0,1 0,0 0,-1 0,1 1,0-1,0 0,-1 1,1-1,0 1,0-1,-1 1,1 0,0 0,0-1,0 1,0 0,0 0,0 0,0 0,0 0,0 2,0 0,-1 0,1 0,1 0,-1 0,0 0,1 0,0 1,-1-1,1 0,0 0,1 4,1 9,1-1,1 0,9 25,64 130,-26-65,-49-100,0 0,0-1,0 1,-1 0,0 0,0 0,0 0,-1 0,1 0,-1 0,-1 6,1-10,-1 1,1-1,-1 1,1-1,-1 1,0-1,0 0,0 1,0-1,0 0,0 0,0 1,0-1,0 0,0 0,-1 0,1 0,0-1,-1 1,1 0,0 0,-1-1,1 1,-1-1,1 0,-1 1,0-1,1 0,-1 0,1 0,-1 0,1 0,-1 0,0 0,1 0,-1-1,1 1,-2-1,-11-2,0 0,0-1,1-1,-1 0,-12-7,9 3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7.95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1,'8'0,"-7"-1,0 1,-1 0,1 0,0 0,0 0,0 0,0 0,0 0,0 0,0 1,0-1,0 0,-1 0,1 1,0-1,0 1,0-1,-1 1,1-1,0 1,0-1,-1 1,1 0,0-1,-1 1,1 0,-1-1,1 1,-1 0,1 0,-1 0,0-1,1 1,-1 0,0 0,0 0,1 0,-1 0,0 2,56 197,-42-143,-10-41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8.40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14 202,'-7'-36,"6"34,0 0,0-1,0 1,1-1,-1 1,0-1,1 1,0-1,0 1,0-1,0 1,0-1,0 1,1-1,-1 1,1-1,-1 1,1-1,0 1,0 0,0-1,1 1,-1 0,2-2,5-6,1 1,0 1,0 0,0 0,1 1,0 0,1 1,0 0,-1 1,2 0,-1 0,1 1,-1 1,20-4,-19 5,1 0,0 1,0 0,0 1,0 1,0 0,0 0,0 1,0 1,-1 0,1 1,-1 1,17 8,-26-12,0 0,0 1,0 0,0 0,0 0,0 0,-1 0,1 0,-1 1,1-1,-1 1,0 0,0 0,0 0,-1 0,1 0,-1 0,1 0,-1 0,0 1,1 3,-3-4,1 1,0 0,-1-1,0 1,0 0,0-1,0 1,0-1,-1 0,1 1,-1-1,0 0,0 0,-1 0,1 0,-4 3,-4 4,-1 0,0-1,-1-1,0 0,0 0,-1-1,1-1,-26 9,66 2,105 69,-98-53,-31-28,0-1,0 1,1-1,-1 0,1 0,0 0,0-1,0 0,1 0,-1 0,1 0,0-1,-1 0,1 0,0-1,10 2,-1-3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8.91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167 31,'-41'-30,"37"30,1-1,-1 1,1 1,-1-1,1 0,-1 1,1 0,-1 0,1 0,0 0,-1 0,1 1,0 0,0-1,0 1,0 0,0 0,1 1,-1-1,1 1,-1-1,1 1,0 0,0 0,0 0,0 0,1 0,-3 5,-3 7,0 0,1 0,1 0,-6 29,10-37,-1-1,2 0,-1 1,1-1,0 1,0-1,1 0,-1 1,2-1,-1 1,1-1,0 0,0 0,0 0,1 0,0-1,0 1,1-1,-1 1,1-1,0 0,1 0,-1-1,8 6,-5-5,1 0,-1-1,1 0,0 0,0-1,0 0,1 0,-1-1,1 0,-1-1,1 0,0 0,-1-1,1 0,0-1,0 1,15-5,-12 3,0-1,-1-1,1 0,0 0,-1-1,11-7,-13 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9.29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 50,'-3'0,"2"0,4-3,5-1,4 0,4 1,1 1,2-3,0 0,0 0,1 2,-1 1,-4-3,0 1,-4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5561 0 0,'-1'0'380'0'0,"0"1"0"0"0,0-1 0 0 0,0 1 0 0 0,0-1 0 0 0,0 1 0 0 0,0-1 0 0 0,0 1 0 0 0,0-1 0 0 0,0 1 0 0 0,0 0 0 0 0,0 0 0 0 0,0-1 0 0 0,1 1 0 0 0,-1 0 0 0 0,0 0 0 0 0,0 0 0 0 0,0 2 0 0 0,1-3-203 0 0,0 1 0 0 0,0-1-1 0 0,1 1 1 0 0,-1-1 0 0 0,0 1-1 0 0,0-1 1 0 0,1 1 0 0 0,-1-1-1 0 0,0 0 1 0 0,1 1 0 0 0,-1-1 0 0 0,0 1-1 0 0,1-1 1 0 0,-1 0 0 0 0,1 1-1 0 0,-1-1 1 0 0,0 0 0 0 0,1 0-1 0 0,-1 1 1 0 0,1-1 0 0 0,-1 0-1 0 0,1 0 1 0 0,-1 0 0 0 0,1 0 0 0 0,-1 0-1 0 0,2 1 1 0 0,48 5 3052 0 0,516 8 5086 0 0,-458-14-7604 0 0,261-7 2629 0 0,-358 6-3459 0 0,-1 0 0 0 0,0-1-1 0 0,20-5 1 0 0,-30 7-436 0 0,-9-5-4441 0 0,9 5 4770 0 0,-1-1 0 0 0,1 1 0 0 0,-1-1 0 0 0,1 1 0 0 0,-1-1 1 0 0,1 1-1 0 0,-1 0 0 0 0,1-1 0 0 0,-1 1 0 0 0,0 0 0 0 0,1 0 0 0 0,-1-1 0 0 0,1 1 1 0 0,-1 0-1 0 0,0 0 0 0 0,1 0 0 0 0,-1 0 0 0 0,0 0 0 0 0,1 0 0 0 0,-2 0 0 0 0,-8 1-3442 0 0,-3-1 526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39.67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76 117,'-43'-10,"41"10,0-1,0 1,0-1,0 0,0 0,0 0,0 0,1-1,-1 1,0 0,1-1,-1 1,1-1,0 1,-1-1,1 0,0 0,-1-2,2 3,0 0,0 0,0 0,0 0,1 0,-1 0,0 0,1 0,-1 0,1 0,-1 0,1 0,0 0,-1 0,1 0,0 0,0 0,-1 1,1-1,0 0,0 1,0-1,0 1,0-1,0 1,0-1,0 1,2-1,35-11,-32 10,48-12,61-9,-94 20,1 1,-1 1,0 1,0 1,0 1,26 5,-32-3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0.10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67 141,'-1'12,"-1"0,0-1,-1 1,-1-1,-8 21,-2 6,6-11,-12 33,52-184,38-98,-70 221,0 1,0 0,0-1,0 1,0 0,0-1,0 1,0 0,0-1,0 1,0 0,0 0,0-1,0 1,0 0,1-1,-1 1,0 0,0 0,0-1,0 1,1 0,-1 0,0 0,0-1,1 1,-1 0,0 0,0 0,1-1,-1 1,0 0,0 0,1 0,-1 0,0 0,1 0,-1 0,0 0,1 0,-1 0,0 0,0 0,1 0,-1 0,1 0,10 17,8 42,-15-46,6 19,2-1,2 0,30 50,-34-64,2-1,0 0,0-1,2 0,0-1,0-1,29 21,-42-33,0-1,0 1,0 0,-1-1,1 1,0-1,0 1,0-1,0 1,0-1,0 0,0 1,0-1,0 0,0 0,0 0,0 0,0 0,0 0,0 0,0 0,0 0,0 0,0-1,0 1,0 0,0-1,0 1,0 0,0-1,0 1,-1-1,2-1,-1 1,-1 0,1 0,-1 0,0 0,0 0,0 0,0-1,0 1,0 0,0 0,0 0,0 0,0 0,0-1,-1 1,1 0,0 0,-1 0,1 0,-1 0,0 0,1 0,-1 0,0 0,1 0,-1 0,0 1,0-1,-1-1,-7-5,1 1,-1-1,-1 2,1-1,-1 1,1 1,-1 0,-1 0,1 1,-18-3,-1 1,0 1,-49 1,77 3,-54 3,53-3,0 0,0 0,0 0,0 1,0-1,-1 1,1-1,0 1,0 0,0 0,0 0,1 0,-1 0,0 0,0 1,1-1,-1 0,1 1,-1-1,1 1,-2 2,3-3,0 1,1-1,-1 0,1 0,0 0,-1 0,1 0,0 0,0 0,-1 0,1-1,0 1,0 0,0 0,0-1,0 1,0 0,0-1,0 1,1-1,-1 0,1 1,0 0,11 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0.50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56 3,'0'0,"0"0,0 0,1 0,-1 1,0-1,0 0,0 0,0 0,1 0,-1 0,0 0,0 0,0 1,0-1,1 0,-1 0,0 0,0 0,0 0,1 0,-1 0,0 0,0 0,0 0,1 0,-1 0,0 0,0 0,0-1,1 1,-1 0,0 0,0 0,0 0,0 0,1 0,-1 0,0 0,0-1,0 1,0 0,0 0,1 0,-1 0,0-1,0 1,0 0,0 0,0 0,0 0,0-1,0 1,9 21,-10-6,-1 0,-1 0,0-1,0 1,-2-1,0 0,-9 19,7-20,2 1,-1-1,2 1,0 0,1 0,0 0,1 1,-1 17,3-29,1-1,-1 1,1 0,-1-1,1 1,0-1,0 1,0-1,0 1,0-1,0 0,1 0,-1 1,1-1,0 0,-1 0,1-1,0 1,0 0,0-1,1 1,-1-1,0 1,0-1,1 0,-1 0,1 0,-1 0,1-1,-1 1,1-1,0 1,-1-1,1 0,0 0,3-1,13 1,1-2,-1-1,-1 0,21-6,-16 3,29-7,-36 10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0.87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0,'0'4,"0"3,0 4,0 4,0 2,0 1,0 1,3-3,1-1,0 0,-1-2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1.24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101 181,'-3'-3,"-1"-7,-4-6,-2-5,-3-3,0-1,0 5,2 2,-1 4,2 2,6 2,7 4,2 5,5 3,-1 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1.74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10 471,'2'-1,"1"0,0 0,-1 0,1 0,-1 0,1 0,-1-1,0 1,1-1,-1 0,0 1,0-1,0 0,0-1,-1 1,3-4,25-38,-24 33,0 0,-1-1,0 0,-1 0,0 1,-1-2,-1 1,0 0,0 0,-1 0,-3-23,-1 9,0 0,-2 0,-1 1,-15-37,0 22,21 38,0 0,0 0,-1 0,1 0,-1 0,0 1,1-1,-1 1,0-1,0 1,0-1,0 1,0 0,0 0,0 0,-4-1,6 3,-1-1,1 0,-1 0,1 1,0-1,-1 0,1 1,-1-1,1 1,0-1,-1 1,1-1,0 0,0 1,-1-1,1 1,0-1,0 1,0-1,0 1,0 0,-1-1,1 1,0-1,0 1,0-1,0 1,1-1,-1 1,0-1,0 1,0-1,0 1,0-1,1 1,-1-1,0 1,0-1,1 1,-1-1,0 1,1-1,10 26,-4-14,0-1,0 1,1-2,1 1,-1-1,2 0,0-1,0 0,0 0,1-1,0-1,1 0,0 0,0-1,22 7,-17-7,0-2,0 0,1-2,-1 1,1-2,0-1,-1 0,1-1,0-1,-1 0,28-8,-40 8,0 0,0 0,0-1,0 0,-1 0,1 0,-1 0,0 0,0-1,0 0,0 0,3-4,-5 5,0 1,-1-1,1 1,0-1,-1 0,0 1,1-1,-1 0,0 0,0 0,-1 0,1 0,-1 0,1 0,-1 0,0 0,0 0,0 0,-1 0,1-1,-1 1,-1-3,2 6,0-1,0 1,0-1,0 1,-1-1,1 1,0-1,0 1,-1-1,1 1,0-1,-1 1,1-1,0 1,-1 0,1-1,-1 1,1 0,-1-1,1 1,-1 0,1 0,-1-1,1 1,-1 0,1 0,-1 0,1 0,-1 0,1 0,-1 0,1 0,-1 0,-1 0,-15 15,-6 26,19-29,0 0,1 0,0 0,1 0,0 1,1-1,0 1,1-1,1 1,2 16,-2-23,0 1,1-1,0 0,0 1,0-1,1 0,0 0,0-1,1 1,-1 0,1-1,1 0,-1 0,1 0,-1-1,1 0,1 0,-1 0,0 0,12 5,3-2,-1 0,2-2,-1 0,0-1,1-1,0-1,29-1,-15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2.13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279 12,'-37'-6,"33"5,0-1,0 1,-1 1,1-1,0 0,-1 1,1 0,0 0,-1 0,-5 2,-1 2,0 0,1 0,0 1,0 1,0 0,0 0,1 1,0 0,1 0,-1 1,2 0,-13 16,14-16,0 0,0 0,1 0,0 1,0 0,1 0,1 0,-1 0,1 1,1 0,0-1,0 1,1 0,0 18,2-22,1-1,0 1,0 0,0-1,1 0,-1 1,1-1,0 0,1-1,-1 1,1 0,0-1,0 0,1 0,-1 0,1-1,0 1,0-1,0 0,0 0,8 2,8 4,-1-1,1-1,1-1,28 4,-36-8,-1 0,1-2,0 1,-1-2,17-2,-22 2,-1-1,1 1,-1-1,1-1,-1 1,0-1,0-1,-1 1,1-1,10-8,-6 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2.49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40 36,'-3'0,"-4"0,-5 0,1-3,4-1,8 0,6 1,5 1,3 0,3 1,2 1,-1 0,1-3,-1-1,1 0,-2 1,-2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2.85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100 97,'-4'-3,"-1"0,1 1,-1-1,0 1,0 0,-9-3,10 5,1-1,0 0,0 0,0 0,-1 0,1 0,0-1,0 1,1-1,-1 0,0 0,0 0,1 0,0 0,-1-1,1 1,0-1,0 1,-2-5,4 6,0 0,0 0,0 1,1-1,-1 0,0 0,1 1,-1-1,0 0,1 1,-1-1,1 0,-1 1,1-1,-1 1,1-1,0 1,-1-1,1 1,0-1,-1 1,1 0,0-1,0 1,-1 0,1 0,0 0,0-1,0 1,29-7,-27 6,49-6,1 2,-1 2,66 6,-24-1,-65-2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3.18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254 82,'-2'6,"0"-1,0 1,-1-1,0 1,0-1,0 0,0 0,-1-1,0 1,-7 6,-2 4,-26 37,-78 92,116-143,1 0,0 0,-1-1,1 1,-1 0,1 0,-1-1,0 1,1 0,-1-1,1 1,-1-1,0 1,0-1,1 1,-1-1,0 0,0 1,0-1,1 0,-1 1,0-1,0 0,0 0,0 0,0 0,1 0,-1 0,0 0,0 0,0 0,0 0,0-1,1 1,-1 0,0-1,0 1,0 0,1-1,-1 1,0-1,1 1,-1-1,0 1,1-1,-1 0,0 1,1-1,-1 0,1 0,0 1,-1-1,0-1,0-2,0 1,0-1,0 1,0-1,0 1,1-1,0 0,0 1,0-1,0 0,0 1,2-4,-1 3,0 0,0 0,0 0,1 1,-1-1,1 1,0-1,0 1,0 0,1 0,-1 0,1 0,0 0,-1 0,1 1,0-1,1 1,5-4,-6 5,1 0,-1 0,1 1,-1-1,1 1,-1-1,1 1,-1 0,1 1,0-1,-1 1,1-1,-1 1,0 0,1 0,-1 1,0-1,1 0,-1 1,5 4,39 24,-19-10,1-1,1-1,1-2,1-1,0-2,34 10,-63-22,0 0,0 0,0 0,0 0,0-1,0 1,0-1,1 0,-1 0,0 0,0-1,0 1,0-1,0 0,0 1,0-1,0-1,0 1,0 0,0-1,-1 1,1-1,0 0,-1 0,0 0,1 0,-1 0,0-1,0 1,0-1,0 1,-1-1,1 0,-1 0,2-4,0-2,-1 1,-1-1,0 0,0 0,0 0,-1 0,-1 0,1 0,-2 0,1 0,-4-11,-1-2,1 1,0-1,-2 1,0 0,-1 0,-2 1,0 0,-1 0,-23-30,27 41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7805 0 0,'-11'5'9572'0'0,"11"-4"-9094"0"0,-6 13 3695 0 0,3 24-4002 0 0,3-21 979 0 0,-17 422 7587 0 0,17-421-8097 0 0,-2 6-599 0 0,-10-39-41 0 0,-45-136 1 0 0,19 45-6 0 0,34 97 5 0 0,1 0 0 0 0,0 1 0 0 0,0-1 0 0 0,1-1-1 0 0,0 1 1 0 0,1 0 0 0 0,0 0 0 0 0,0-16 0 0 0,2 21 0 0 0,-1 0 0 0 0,1 0 1 0 0,0 0-1 0 0,0 0 0 0 0,0 0 0 0 0,1 0 1 0 0,-1 1-1 0 0,1-1 0 0 0,0 0 0 0 0,0 1 0 0 0,0 0 1 0 0,0-1-1 0 0,1 1 0 0 0,0 0 0 0 0,-1 0 0 0 0,1 0 1 0 0,0 1-1 0 0,0-1 0 0 0,0 1 0 0 0,1-1 1 0 0,-1 1-1 0 0,6-2 0 0 0,0-1 0 0 0,1 1 0 0 0,0 0 0 0 0,0 0 0 0 0,0 1 0 0 0,0 1 0 0 0,0 0 0 0 0,15-1 0 0 0,-22 2 0 0 0,0 1 0 0 0,1 0 0 0 0,-1 1 0 0 0,0-1 0 0 0,0 1 0 0 0,1-1 0 0 0,-1 1 0 0 0,0 0 0 0 0,0 0 0 0 0,0 0 0 0 0,0 1 0 0 0,3 1 0 0 0,-4-2 0 0 0,0 1 0 0 0,0-1 0 0 0,-1 1 0 0 0,1 0 0 0 0,0-1 0 0 0,-1 1 0 0 0,0 0 0 0 0,1 0 0 0 0,-1 0 0 0 0,0 0 0 0 0,0 0 0 0 0,0 1 0 0 0,0-1 0 0 0,0 0 0 0 0,-1 0 0 0 0,1 1 0 0 0,-1-1 0 0 0,1 5 0 0 0,-1-2 0 0 0,0 1 0 0 0,0-1 0 0 0,-1 1 0 0 0,0-1 0 0 0,0 1 0 0 0,0-1 0 0 0,-1 1 0 0 0,0-1 0 0 0,0 0 0 0 0,0 0 0 0 0,-1 0 0 0 0,-4 6 0 0 0,-6 9 0 0 0,-22 27 0 0 0,29-39 0 0 0,-5 4 0 0 0,-24 34 0 0 0,33-42 0 0 0,0-1 0 0 0,0 1 0 0 0,0 0 0 0 0,0-1 0 0 0,0 1 0 0 0,1 0 0 0 0,0 0 0 0 0,0 0 0 0 0,0 1 0 0 0,-1 5 0 0 0,3-8 0 0 0,-1 1 0 0 0,0-1 0 0 0,1 0 0 0 0,0 0 0 0 0,-1 0 0 0 0,1 0 0 0 0,0 0 0 0 0,0 0 0 0 0,0 0 0 0 0,0 0 0 0 0,0 0 0 0 0,1 0 0 0 0,-1 0 0 0 0,1-1 0 0 0,-1 1 0 0 0,1-1 0 0 0,-1 1 0 0 0,1-1 0 0 0,0 1 0 0 0,0-1 0 0 0,0 0 0 0 0,0 0 0 0 0,0 0 0 0 0,2 1 0 0 0,7 3 0 0 0,1-1 0 0 0,0 0 0 0 0,13 3 0 0 0,-10-3 0 0 0,28 8-2729 0 0,-9-4-3193 0 0,35 4 0 0 0,-58-10 2801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3.5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0,'3'1,"0"-1,0 1,0 0,0-1,0 1,0 1,-1-1,1 0,0 1,-1-1,1 1,-1 0,1 0,-1 0,0 0,0 0,0 0,0 1,0-1,0 1,-1-1,1 1,-1 0,0 0,0 0,0-1,1 7,2 3,-1 1,-1 0,0 0,1 26,14 164,-17-187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3.89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95 76,'-5'-5,"-1"1,0 0,0 0,0 1,-10-5,11 6,1 0,-1 0,0-1,1 1,0-1,0 0,-1 0,2-1,-7-6,10 10,0-1,-1 1,1 0,0-1,0 1,0-1,0 1,0 0,0-1,0 1,0 0,1-1,-1 1,0-1,0 1,0 0,0-1,0 1,1 0,-1-1,0 1,0 0,0-1,1 1,-1 0,0-1,1 1,-1 0,0 0,0-1,1 1,-1 0,1 0,-1 0,0 0,1 0,-1-1,0 1,1 0,-1 0,1 0,-1 0,0 0,1 0,-1 0,1 0,-1 0,1 1,24-4,-24 3,293 2,-214 12,-65-12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4.39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232 187,'-2'3,"0"1,0 0,0-1,-1 0,1 1,-1-1,1 0,-1 0,0 0,-1-1,1 1,0-1,-1 1,1-1,-6 2,-3 4,-12 12,0 1,-27 32,-19 19,104-156,6-19,44-100,-83 202,-1 0,0 0,1 0,-1 0,1 0,-1 0,1 0,-1 0,1 0,0 0,-1 1,1-1,0 0,0 0,-1 1,1-1,0 0,0 1,0-1,0 1,0-1,0 1,0 0,0-1,2 1,-2 0,0 1,0-1,1 1,-1-1,0 1,0 0,0 0,0-1,0 1,0 0,0 0,0 0,0 0,-1 0,1 0,0 0,0 3,6 9,-1 0,8 28,-12-32,11 29,2-1,1 0,24 40,-32-62,2-1,0 0,0-1,2 0,-1 0,2-1,0-1,0 0,1 0,15 8,-28-18,1 0,0 0,0 0,0 0,0-1,0 1,0 0,0-1,0 1,0-1,0 0,0 0,1 0,2 0,-5 0,1 0,0-1,-1 1,1 0,0-1,-1 1,1 0,-1-1,1 1,-1-1,1 1,-1-1,1 1,-1-1,1 1,-1-1,0 1,1-1,-1 0,0 1,0-1,1 0,-1 1,0-1,0 0,0 1,0-1,0-1,0-1,0 0,-1 0,1 0,-1 0,0-1,0 1,0 0,0 0,-1 0,1 1,-1-1,0 0,0 1,0-1,0 1,0-1,-3-2,-6-3,0 1,-1 0,1 0,-1 1,-1 1,1 0,-1 1,1 0,-27-4,0 3,-1 1,-41 2,52 1,17 0,0 1,1 0,-1 1,0 0,-17 4,29-5,-1 0,1 0,0 0,0 0,-1 0,1 0,0 0,0 0,0 0,-1 0,1 0,0 0,0 1,-1-1,1 0,0 0,0 0,0 0,0 0,-1 0,1 1,0-1,0 0,0 0,0 0,-1 0,1 1,0-1,0 0,0 0,0 0,0 1,0-1,0 0,0 0,0 1,0-1,0 0,0 0,0 0,0 1,0-1,0 0,0 0,0 1,0-1,0 0,0 1,13 7,21 2,106 2,-103-8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4.9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406 22,'-4'-3,"0"0,0 1,-1 0,1 0,-1 0,1 0,-1 1,1 0,-1 0,0 0,0 0,0 1,-7 0,-65 5,57 0,-1 0,1 1,1 1,-1 1,1 1,-24 15,36-20,1 0,-1 0,1 0,0 1,0 0,0 1,1-1,0 1,0 0,0 0,1 1,0-1,0 1,0 0,1 0,0 0,1 0,0 1,0-1,-1 11,3-12,1-1,0 1,0-1,0 1,1-1,-1 1,1-1,1 0,-1 0,1 0,0 0,0 0,0-1,1 1,0-1,0 0,0 0,0-1,0 1,1-1,9 6,4 1,1 1,0-2,1-1,28 9,-30-12,-1 0,1-2,0 1,0-2,0-1,1 0,-1-1,22-3,-28 1,-1 0,0-1,1-1,-2 0,1 0,0-1,-1 0,0-1,0 0,0-1,-1 0,0 0,15-16,-11 6,0 0,-1-1,0-1,15-33,-10 18,-18 41,0 1,1-1,0 1,1-1,-1 1,1-1,1 1,4 13,-4-9,-1-8,0-1,0 0,1 1,-1-1,1 0,0 0,0 0,0 0,0 0,0 0,0 0,1-1,-1 1,6 3,2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5.30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94 133,'-7'-8,"0"0,1 0,0-1,-6-11,-21-27,11 21,22 20,17 15,96 74,-73-51,52 32,-64-48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5.67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315 33,'-30'0,"0"1,0 1,-38 9,58-9,0 1,1 0,-1 0,0 1,1 0,0 1,0 0,1 1,-1-1,1 2,0-1,1 1,-11 12,15-17,1 1,0 0,0 0,0 0,0 0,1 0,-1 0,1 0,0 1,0-1,0 0,0 1,0-1,1 1,0-1,-1 1,1-1,1 1,-1-1,0 1,2 5,0-4,1-1,-1 1,1-1,0 1,0-1,0 0,0 0,1-1,-1 1,1-1,0 1,0-1,7 3,2 2,0-1,1-1,-1 0,2-1,-1-1,0 0,1 0,0-2,19 2,-30-4,0 0,0 0,-1 0,1 0,0 0,-1-1,1 0,0 0,-1 0,1 0,-1 0,1-1,-1 1,0-1,0 0,0 0,0-1,0 1,0 0,0-1,-1 0,1 1,-1-1,0 0,0 0,0-1,0 1,0 0,-1-1,0 1,1-1,-1 1,0-5,0 1,0-1,-1 0,0 1,-1-1,1 0,-2 0,1 1,-1-1,0 1,0 0,-1-1,0 1,-1 0,-7-12,3 7,-1 0,0 1,-1 0,0 1,0 0,-1 0,0 1,-23-13,18 14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6.01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38 188,'0'-6,"-3"-8,-1-6,-3-5,-1-1,2 0,2 2,1 2,1 7,4 6,5 9,5 7,3 5,2 4,1 2,-2-2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0:46.3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142 298,'-27'47,"-2"-1,-47 56,67-94,9-14,14-17,-11 20,0 0,1 1,0 0,-1 0,1 0,0 0,0 0,0 1,0 0,0 0,0 0,0 0,1 1,-1-1,0 1,0 0,1 1,-1-1,0 1,0-1,8 4,8 2,-1 2,0 0,26 16,10 4,-49-26,26 11,51 14,-75-25,0 0,0-1,0 0,0 0,0 0,1-1,-1 0,0-1,0 0,0 0,0-1,12-4,-15 3,1 0,-1 0,0-1,0 0,-1 0,1 0,-1-1,0 0,0 1,0-1,-1-1,0 1,0 0,0-1,0 1,-1-1,0 0,-1 0,1 0,-1 0,0 0,0 0,-1-10,1-5,-1 0,-2 0,0 0,-1 0,-9-31,1 11,-30-68,35 96,0 0,-1 0,-1 0,0 1,-1 0,0 1,-1 0,-17-16,18 22,5 5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1.12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 0,'9'134,"1"28,-10-103,1-16,-2 1,-11 68,9-89,1 0,1 1,1-1,1 1,7 35,0 22,-8 112,1 17,4-152,-1-34,-2 1,-1 0,-1-1,-5 40,0-22,1 79,5-80,-2-1,-9 50,5-45,1 0,4 81,2-46,17 85,-19-161,0-3,-1 0,1 0,0 0,0 0,0 1,0-1,0 0,0 0,0 0,0 0,0 0,1 1,-1-1,0 0,1 0,-1 0,1 0,-1 0,1 0,0 0,-1 0,1 0,0-1,0 1,-1 0,1 0,1 0,6-1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3.55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49 0,'25'20,"1"-1,1-1,0-2,1-1,35 14,30 16,100 49,229 74,-234-84,-42-16,204 78,372 106,-300-134,-24-15,-388-101,-1-1,-1 1,1 0,-1 1,1 0,-1 0,0 1,15 8,-67 3,-149 25,147-31,-270 70,-96 38,-136 35,379-109,83-21,-237 57,232-54,-128 52,106-35,-292 112,111-51,282-100,16-9,7-1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0 276 0 0,'-3'1'2150'0'0,"-10"1"8109"0"0,11-1-9831 0 0,-4 13 4998 0 0,6 14-1876 0 0,0-20-2554 0 0,1 7 236 0 0,0 1 0 0 0,0 0-1 0 0,2-1 1 0 0,0 1 0 0 0,7 20 0 0 0,-10-35-1211 0 0,0 0-1 0 0,1 0 1 0 0,-1-1-1 0 0,1 1 1 0 0,-1 0-1 0 0,0 0 1 0 0,1 0-1 0 0,0-1 1 0 0,-1 1-1 0 0,1 0 1 0 0,-1-1-1 0 0,1 1 1 0 0,0-1-1 0 0,0 1 1 0 0,0 0-1 0 0,1 0-721 0 0,0-1 1 0 0,-1 1-1 0 0,1-1 1 0 0,0 0-1 0 0,-1 0 1 0 0,1 1-1 0 0,0-1 0 0 0,-1 0 1 0 0,1 0-1 0 0,0-1 1 0 0,0 1-1 0 0,-1 0 1 0 0,1-1-1 0 0,0 1 0 0 0,-1-1 1 0 0,1 1-1 0 0,2-2 1 0 0,5-4-2421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5.43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1,'10'8,"15"0,111-5,-99-4,0 2,71 9,-40 1,-57-7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6.18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19 0,'-1'1,"0"-1,0 1,0-1,1 1,-1 0,0-1,0 1,0 0,0 0,1 0,-1-1,0 1,1 0,-1 0,0 0,1 0,-1 0,1 0,0 0,-1 0,1 0,0 1,0-1,0 0,-1 0,1 0,1 2,-4 37,3-35,0 219,0-209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6.66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38,'1'-1,"-1"0,1 0,-1 0,1 0,0 0,-1 0,1 0,0 0,-1 0,1 1,0-1,0 0,0 1,0-1,0 0,0 1,0-1,0 1,0 0,0-1,0 1,0 0,0-1,0 1,1 0,-1 0,2 0,37-3,-35 3,132-9,42 0,-163 9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7.96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1 123,'315'-19,"-16"0,121 5,-264 2,397-17,-523 27,1-1,41-8,4-2,-61 13,-4 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38.68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182 55,'-1'-2,"1"0,-1 0,1 0,-1 1,0-1,0 0,1 1,-1-1,0 1,0-1,-1 1,1 0,0-1,0 1,-1 0,1 0,-1 0,1 0,-1 0,1 0,-1 0,0 0,1 1,-1-1,0 0,0 1,1 0,-1-1,0 1,0 0,0 0,-2 0,-3 0,-1-1,1 1,-1 0,1 1,-1 0,-10 2,14-2,0 1,0-1,1 1,-1-1,0 1,1 0,-1 0,1 1,0-1,-1 1,1 0,0 0,1 0,-1 0,0 0,1 0,0 1,0-1,0 1,0 0,0 0,1-1,0 1,0 0,0 0,0 0,0 1,1-1,0 7,0-6,1 1,0 0,0-1,1 0,0 1,0-1,0 0,0 0,1 0,0 0,0 0,0 0,0-1,1 0,0 0,0 0,0 0,0 0,1-1,-1 0,7 4,2-1,0-1,0 0,1-1,0 0,-1-1,1 0,1-1,19 0,-28-2,0-1,0 1,1-1,-1 0,0 0,0-1,0 0,0 0,10-5,-13 5,0 0,-1 0,1 0,-1 0,1-1,-1 1,0-1,0 1,0-1,0 0,0 0,-1 0,1 0,-1 0,0 0,0 0,0 0,0 0,0-5,-1 3,0-1,0 1,-1 0,1-1,-1 1,-1 0,1 0,-1 0,0 0,0 0,0 0,-1 0,0 1,0-1,0 1,0 0,-1-1,1 2,-1-1,0 0,0 1,-6-4,-6-4,0 0,-1 1,0 1,-34-13,32 15,2 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3.66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832 112,'0'-1,"-1"0,1 0,-1 0,1 0,-1 0,1 1,-1-1,1 0,-1 0,0 1,1-1,-1 0,0 1,0-1,1 1,-1-1,0 1,0-1,0 1,0 0,0-1,0 1,0 0,1 0,-1-1,-2 1,-34-6,23 5,-234-36,88 16,-82-8,235 28,1 1,-1-1,1 1,-1 0,0 1,1 0,-1 0,1 0,-11 4,14-3,1-1,-1 1,1 0,0-1,0 1,0 0,0 0,0 1,1-1,-1 0,0 0,1 1,0-1,0 1,0 0,0-1,0 1,0 0,0-1,1 1,0 0,-1 0,1-1,1 7,10 232,-1-109,-11-67,-1-49,2 1,0-1,0 0,7 32,-3-36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4.26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57,'0'0,"0"-1,0 0,0 1,0-1,-1 0,1 0,0 1,1-1,-1 0,0 1,0-1,0 0,0 1,0-1,1 1,-1-1,0 0,1 1,-1-1,0 1,1-1,-1 0,1 1,-1-1,1 1,-1 0,1-1,-1 1,1-1,-1 1,1 0,0-1,-1 1,1 0,-1 0,1-1,0 1,-1 0,1 0,0 0,-1 0,1 0,0 0,0 0,2-1,34-7,0 2,0 2,0 1,1 2,48 5,-3-2,-50-2,84 1,132-16,-191 10,-43 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4.7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302 3,'-1'-1,"1"1,0 0,-1 0,1-1,0 1,-1 0,1 0,-1 0,1 0,0 0,-1 0,1 0,0-1,-1 1,1 0,-1 0,1 0,0 1,-1-1,1 0,-1 0,1 0,0 0,-1 0,1 0,0 0,-1 1,1-1,0 0,-1 0,1 1,0-1,-1 0,1 0,0 1,0-1,-1 1,-20 12,19-11,-249 152,242-148,5-1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5.13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355 0,'-29'25,"-1"-1,-1-1,-1-2,-68 33,-25 16,117-62,12-7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45.50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183 1,'0'3,"0"4,-4 5,-3 2,-4 0,-4 0,-2 0,-1-1,-1 0,0-2,0 0,0 1,0-1,3-3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62 158 312 0 0,'-3'-1'663'0'0,"-34"-11"13765"0"0,52-6-9496 0 0,-10 15-4214 0 0,1 0 1 0 0,-2-1 0 0 0,1 1 0 0 0,0-1 0 0 0,-1 0 0 0 0,0 0 0 0 0,0-1 0 0 0,6-7-1 0 0,-9 11-668 0 0,0-1 0 0 0,0 1-1 0 0,-1-1 1 0 0,1 1-1 0 0,0-1 1 0 0,-1 1 0 0 0,1-1-1 0 0,-1 0 1 0 0,1 1-1 0 0,-1-1 1 0 0,0 0 0 0 0,0 1-1 0 0,0-1 1 0 0,0 0-1 0 0,0 1 1 0 0,0-1 0 0 0,0 0-1 0 0,0 1 1 0 0,-1-1-1 0 0,1 1 1 0 0,0-1 0 0 0,-1 0-1 0 0,0 1 1 0 0,1-1-1 0 0,-1 1 1 0 0,0-1 0 0 0,0 1-1 0 0,0 0 1 0 0,0-1-1 0 0,0 1 1 0 0,0 0 0 0 0,0-1-1 0 0,0 1 1 0 0,-1 0-1 0 0,-1-1 1 0 0,-2-2-373 0 0,-1 0 1 0 0,-1 1-1 0 0,1-1 1 0 0,0 1-1 0 0,-1 0 1 0 0,1 1-1 0 0,-1 0 1 0 0,-10-2-1 0 0,15 4-1675 0 0,-2 2 1861 0 0,18 3-8129 0 0,-2-3 5645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8.34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77 335,'-1'23,"-1"0,-6 24,-1 7,9-53,0 1,0 0,0-1,-1 1,1 0,-1 0,1-1,-1 1,0-1,1 1,-1 0,0-1,-1 2,1-3,1 1,0-1,-1 0,1 0,-1 1,1-1,-1 0,1 0,0 0,-1 0,1 1,-1-1,1 0,-1 0,1 0,-1 0,1 0,-1 0,1 0,-1 0,1-1,0 1,-1 0,1 0,-1 0,1 0,-1-1,1 1,-1-1,-1-1,-1 0,1 0,0 0,0 0,0-1,0 1,1-1,-1 1,1-1,0 0,-1 1,0-7,-2-7,2 0,0-1,0 1,2-1,0 1,1 0,0-1,8-31,-3 25,1 0,0 1,2 0,0 0,21-33,-23 45,1-1,1 1,0 1,1-1,-1 2,2-1,-1 1,21-11,-25 15,1 0,0 1,0 0,0 0,0 0,1 1,-1 0,1 0,0 1,-1 0,1 1,0-1,0 2,-1-1,1 1,8 1,-13-1,0 0,0 0,0 0,-1 0,1 1,0-1,-1 1,1-1,-1 1,0 0,1 0,-1 0,0 0,0 1,0-1,-1 0,1 1,0 0,-1-1,2 5,-2-2,0-1,0 0,-1 1,1 0,-1-1,0 1,0-1,-1 1,0-1,1 1,-1-1,-3 6,0 2,-1 0,0-1,-1 0,-1 0,0 0,0-1,-1 0,-15 16,12-16,1 0,-1-1,-1-1,0 1,0-2,-1 0,1 0,-1-1,-1-1,1 0,-26 5,59-6,-1 1,0 0,26 12,-35-12,0 0,-1 1,0 0,0 0,0 1,-1 0,14 15,8 7,-17-18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1:58.71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21 1,'-4'3,"0"4,0 4,1 4,0 2,2 1,0 1,1 0,0 0,0 0,0 0,0 0,0-1,0 1,4-1,0-3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2:14.04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1 240,'18'55,"-11"-23,8 35,-14-62,-1 0,1 0,-1 0,0 0,0 0,-1-1,1 1,-1 0,0 0,-3 7,4-12,0 0,0 0,0 0,0 0,0 1,-1-1,1 0,0 0,0 0,0 0,0 0,0 0,0 0,0 0,0 0,0 0,-1 1,1-1,0 0,0 0,0 0,0 0,0 0,0 0,-1 0,1 0,0 0,0 0,0 0,0 0,0 0,0 0,-1 0,1 0,0 0,0 0,0 0,0-1,0 1,0 0,0 0,-1 0,1 0,0 0,0 0,0 0,0 0,0 0,0 0,0-1,0 1,0 0,0 0,-1 0,1 0,0 0,0 0,0-1,-7-12,-3-16,7 13,1 0,0 0,1-1,1 1,1 0,0-1,1 1,1 0,0 0,1 1,1-1,0 1,2 0,10-20,-12 25,0 0,1 0,0 0,1 1,0 0,0 0,1 0,0 1,1 1,0-1,0 1,0 1,1 0,0 0,1 1,-1 0,1 1,0 0,0 1,0 0,12-2,-18 5,1 0,0 0,0 0,-1 1,1-1,0 1,-1 1,1-1,-1 1,0 0,1 0,-1 1,0-1,0 1,0 0,-1 1,1-1,6 7,-8-6,0-1,-1 1,1 0,-1 0,1 0,-1 0,-1 0,1 0,-1 0,1 1,-1-1,0 1,-1-1,1 1,-1-1,0 1,0 0,0-1,-1 1,0-1,1 1,-2-1,-1 6,0-1,0-1,-1 0,1-1,-2 1,1-1,-1 1,0-2,-1 1,-8 8,-1-1,-2-2,-28 18,40-27,9 0,0-1,0 0,1 0,-1 0,1 0,-1-1,9 2,4 2,-5-1,1 1,-1 0,-1 1,1 1,-1 0,0 0,-1 1,0 1,0-1,0 2,-1-1,12 18,5-1,-14-18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52:14.66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18,'55'-16,"-51"15,0 1,1-1,-1 1,0 1,1-1,-1 0,0 1,0 0,1 0,-1 0,0 1,0-1,0 1,0 0,-1 0,1 1,0-1,-1 1,5 3,-6-3,0 0,0-1,0 1,-1 0,1 0,-1 0,1 1,-1-1,0 0,-1 0,1 1,0-1,-1 0,0 1,0-1,0 1,0-1,0 0,-1 1,1-1,-1 0,0 1,0-1,-3 6,-17 30,16-31,0 1,1 0,-1 0,2 0,-6 15,9-21,0-1,0 0,-1 0,1 0,0 0,1 0,-1 0,0 0,1 0,-1 0,1 1,-1-1,1-1,0 1,0 0,0 0,0 0,0 0,1-1,-1 1,0 0,1-1,-1 1,1-1,-1 0,1 1,0-1,0 0,0 0,3 1,7 2,-1 0,1-1,-1 0,1-1,0 0,0-1,0-1,0 0,0 0,0-1,0-1,0 0,19-5,-15 3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2.8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1 135,'0'-1,"0"1,0-1,0 0,0 1,0-1,0 1,1-1,-1 1,0-1,0 1,1-1,-1 1,0-1,0 1,1-1,-1 1,1 0,-1-1,0 1,1 0,-1-1,1 1,-1 0,1-1,-1 1,1 0,-1 0,1-1,-1 1,1 0,-1 0,1 0,-1 0,1 0,0 0,-1 0,1 0,-1 0,1 0,-1 0,1 0,-1 0,1 1,-1-1,1 0,-1 0,1 1,-1-1,2 1,24 15,-16 3,0 0,-1 1,-2 0,1 0,-2 1,6 35,5 17,-11-55,-1 4,2 0,0-1,1 0,23 39,-31-59,1 0,-1 0,1 0,0-1,-1 1,1 0,0 0,-1 0,1-1,0 1,0 0,0-1,0 1,0-1,0 1,0-1,0 1,0-1,0 0,0 0,0 1,0-1,0 0,0 0,0 0,1 0,-1 0,0 0,0-1,1 1,1-1,0-1,0 0,0 1,-1-1,1 0,-1 0,1 0,-1-1,0 1,3-4,5-8,0-1,13-29,52-119,60-120,-135 282,1 0,-1 0,0 0,1 0,-1 0,1 0,-1 0,1 0,0 0,0 0,-1 0,1 0,0 0,0 0,0 0,0 1,0-1,0 0,0 1,0-1,0 1,0-1,0 1,0-1,0 1,0 0,1-1,-1 1,2 0,6 4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3.5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286 54,'-1'-3,"1"1,-1 0,0 0,0 0,0 0,0 0,0 1,-1-1,1 0,0 0,-1 1,0-1,1 1,-1 0,0-1,0 1,1 0,-1 0,0 0,0 0,0 0,-4-1,-48-13,45 14,0 1,-1 0,1 1,0 0,-1 1,1 0,0 0,0 1,0 0,1 0,-1 1,1 0,-14 10,17-11,0 1,1-1,-1 1,1 0,0 0,0 1,0-1,1 1,0 0,-4 7,5-8,1-1,0 0,0 0,0 1,1-1,-1 0,1 1,0-1,0 1,0-1,0 1,0-1,1 0,0 1,0-1,0 0,0 0,3 6,0-2,0-1,0 0,1-1,0 1,0-1,0 0,1 0,0 0,0-1,0 0,0 0,1 0,-1-1,1 0,0 0,0-1,0 0,10 2,8 1,1-2,0 0,47-1,-61-3,0 0,-1-1,1 0,-1-1,1 0,-1 0,0-1,-1-1,16-8,-23 12,0-1,0 0,0 0,0 0,-1 0,1-1,-1 1,1-1,-1 1,0-1,0 0,0 0,0 0,0 0,-1 0,1 0,-1 0,0-1,0 1,0-1,-1 1,1 0,-1-1,0 1,0-1,0 1,0-1,0 1,-1-1,0 1,1-1,-1 1,-1 0,1-1,-3-4,0 2,0-1,-1 1,1-1,-2 1,1 1,0-1,-1 1,0 0,-1 0,1 1,-1-1,0 2,0-1,0 1,0 0,0 0,-12-2,2 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4.1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0,'0'1,"0"0,1 0,-1 0,1 0,-1-1,1 1,-1 0,1 0,0-1,-1 1,1 0,0-1,0 1,-1-1,1 1,0-1,0 1,0-1,0 0,-1 1,1-1,0 0,0 0,0 1,2-1,33 5,-22-3,24 5,-1-2,0-1,1-2,73-6,-70-3,-33 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4.5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1,'0'2,"0"-1,0 1,1 0,-1 0,1-1,-1 1,1-1,-1 1,1 0,0-1,0 1,0-1,0 1,0-1,0 0,0 1,0-1,1 0,-1 0,0 0,1 0,-1 0,1 0,-1 0,1-1,-1 1,1 0,0-1,-1 1,1-1,0 0,0 1,-1-1,1 0,0 0,-1 0,4-1,10 1,0-2,0 1,21-7,-17 4,11 1,0 1,32 2,-55 0,9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7.7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0,'0'371,"0"-317,0-39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8.3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0 276,'1'-11,"0"0,1-1,0 1,0 0,2 1,-1-1,1 0,1 1,-1 0,2 0,0 0,0 1,0 0,15-15,-11 13,0 1,1 0,1 0,0 2,0-1,0 1,1 1,0 1,1-1,23-6,-32 11,1 1,-1 0,0 0,1 0,-1 1,0 0,1 0,-1 0,1 0,-1 1,0 0,1 0,-1 1,0-1,0 1,0 0,0 1,0-1,0 1,-1 0,1 0,-1 0,0 1,0-1,0 1,-1 0,1 0,-1 1,0-1,0 1,0-1,-1 1,1 0,-1 0,-1 0,1 0,-1 1,1-1,-1 0,-1 1,1-1,-1 1,0-1,0 0,-1 1,0-1,0 0,0 1,-2 5,0-4,-1 0,1 0,-1-1,0 1,-1-1,0 0,0 0,0-1,0 1,-1-1,0-1,-8 6,-4 2,0-1,0 0,-24 8,26-14,-9 5,26-5,15 0,8 0,0 1,-1 0,0 2,34 16,-48-19,0 0,-1 1,1-1,-1 2,0-1,0 1,-1 1,0-1,-1 1,1 1,-1-1,-1 1,6 11,-10-18,0 0,0 0,0 0,1 0,-1-1,0 1,1 0,-1-1,1 1,0-1,-1 0,1 1,0-1,0 0,4 2,5 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9 624 0 0,'-1'-1'487'0'0,"1"0"0"0"0,-1 1 1 0 0,0-1-1 0 0,1 0 0 0 0,-1 1 0 0 0,0-1 0 0 0,1 1 1 0 0,-1-1-1 0 0,0 1 0 0 0,0-1 0 0 0,0 1 0 0 0,1 0 0 0 0,-1-1 1 0 0,0 1-1 0 0,0 0 0 0 0,0-1 0 0 0,0 1 0 0 0,0 0 1 0 0,0 0-1 0 0,1 0 0 0 0,-1 0 0 0 0,0 0 0 0 0,-1 0 0 0 0,1 1-218 0 0,0-1 0 0 0,1 1-1 0 0,-1-1 1 0 0,0 1 0 0 0,1 0-1 0 0,-1-1 1 0 0,1 1 0 0 0,-1 0-1 0 0,1-1 1 0 0,0 1 0 0 0,-1 0-1 0 0,1 0 1 0 0,0 0 0 0 0,-1-1-1 0 0,1 1 1 0 0,0 0-1 0 0,0 0 1 0 0,0 0 0 0 0,-1 1-1 0 0,1 5 692 0 0,-1 1 0 0 0,2 0 0 0 0,-1-1 0 0 0,2 8 0 0 0,2 14 1330 0 0,10 31 0 0 0,7-4-1972 0 0,-17-43-1641 0 0,-3-6-1438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8.6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1,'1'0,"1"1,-1 0,0-1,0 1,1 0,-1 0,0 0,0 0,0 0,0 0,0 0,0 1,0-1,-1 0,1 0,0 1,-1-1,1 1,0-1,-1 0,1 3,10 37,-10-37,16 78,7 116,-24-198,0 1,0 0,0-1,0 1,-1 0,1-1,0 1,0 0,0-1,1 1,-1 0,0-1,0 1,0 0,0-1,1 1,-1 0,0-1,1 1,-1-1,0 1,1-1,-1 1,1-1,-1 1,1-1,-1 1,1-1,-1 1,1-1,-1 0,1 1,-1-1,1 0,0 0,-1 1,1-1,0 0,-1 0,1 0,0 0,-1 0,1 0,0 0,-1 0,1 0,0 0,-1 0,1 0,0 0,0-1,10-7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5.0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31,'-3'0,"2"0,5 0,4 0,4-3,3-1,3 0,0 1,1 0,1 2,-1 0,-3-2,-1-1,-4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5.5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 1,'-19'241,"10"-181,0-11,8-34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6.1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0 214,'2'-11,"1"1,0-1,0 1,1-1,0 1,1 0,0 1,7-10,-7 10,0 1,1 0,0 0,0 1,1 0,0 0,0 0,1 1,0 0,0 0,0 1,1 0,0 1,0 0,16-5,-15 6,0 2,1-1,-1 2,0-1,1 1,-1 1,0 0,1 0,-1 1,0 1,0-1,0 2,0-1,16 10,-14-7,0 0,0 1,-1 1,0 0,0 1,-1 0,0 0,-1 1,0 0,11 16,-18-22,1 0,-1 0,0 1,-1-1,1 0,-1 1,1-1,-1 1,-1 0,1-1,-1 1,1-1,-2 1,1 0,0-1,-1 1,0 0,0-1,0 1,0-1,-1 1,0-1,0 0,0 0,0 0,-1 0,1 0,-1 0,0-1,0 1,-1-1,1 0,-5 3,-3 4,1-1,-2-1,1 0,-1-1,0 0,0-1,-1 0,0-1,0 0,-16 3,29-8,-1 0,1 0,0-1,0 1,-1 0,1 0,0 0,-1 0,1 0,0 0,0 0,-1 0,1 1,0-1,0 0,-1 0,1 0,0 0,0 0,-1 0,1 0,0 1,0-1,-1 0,1 0,0 0,0 1,0-1,-1 0,1 0,0 0,0 1,0-1,0 0,0 0,0 1,0-1,-1 0,1 1,0-1,0 0,0 0,0 1,0-1,0 0,0 1,0-1,0 0,0 0,1 1,-1-1,0 1,19 12,39 10,-50-20,9 4,-1 0,1 1,-1 0,-1 1,0 1,0 1,-1 0,-1 1,17 17,-21-21,0-1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6.5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58,'5'-1,"0"0,1 0,-1-1,0 0,0 0,0 0,0 0,0-1,-1 0,6-4,-4 2,0 2,1-1,-1 0,1 1,11-4,-6 5,-1 0,1 1,0 0,0 1,0 0,0 1,0 0,-1 1,16 4,-23-5,-1 0,0 1,0-1,-1 0,1 1,0 0,0-1,-1 1,1 0,-1 0,1 1,-1-1,0 1,0-1,0 1,2 2,-3-2,0 1,-1-1,1 0,0 0,-1 0,0 1,1-1,-1 0,-1 1,1-1,0 0,-1 1,0-1,0 0,0 0,0 0,0 0,0 0,-3 3,-32 51,29-49,1 1,0 0,0 0,1 0,0 1,0 0,-3 12,8-21,0 1,-1 0,1-1,0 1,0 0,0 0,0-1,0 1,1 0,-1-1,1 1,-1 0,1-1,-1 1,1-1,0 1,0-1,0 1,-1-1,2 1,-1-1,2 2,1 1,-1-1,1-1,1 1,-1-1,0 1,0-1,1 0,5 1,8 2,0-1,0-1,25 2,-34-5,1 0,0 0,-1-1,1-1,0 1,13-6,-11 4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7.1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41,'530'3,"551"-6,-737-19,-338 22,0-1,0 0,1-1,-1 1,9-5,-4-1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9.0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 1,'-3'0,"-4"0,-1 3,4 1,6 0,2-4,-2-2,-2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9.5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1 268,'6'9,"-1"0,0 1,0-1,-1 1,0 0,-1 0,0 1,0-1,1 22,0-9,7 29,34 99,-40-136,2 0,0 0,0-1,1 0,1 0,0-1,1 0,1 0,0-1,24 19,-34-29,0-1,1 0,0 1,-1-1,1 0,0 0,-1 0,1 0,0 0,0-1,0 1,0 0,0-1,0 0,0 1,0-1,0 0,0 0,0 0,0 0,0 0,0-1,0 1,0-1,-1 1,1-1,0 0,0 1,0-1,0 0,-1 0,1 0,0-1,-1 1,1 0,-1-1,0 1,1-1,-1 1,0-1,0 1,0-1,0 0,0 0,0 0,0 0,0-2,5-14,0 1,-1-1,-1 0,2-23,-3 22,21-156,-14 87,4 1,45-154,-59 240,14-28,-14 28,0 1,1-1,-1 0,0 1,1-1,-1 1,1-1,-1 0,1 1,-1-1,1 1,0-1,-1 1,1 0,0-1,-1 1,1 0,0-1,-1 1,1 0,0 0,0-1,-1 1,1 0,0 0,0 0,0 0,-1 0,1 0,0 0,0 1,-1-1,1 0,0 0,1 1,6 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19.9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1,'-19'109,"19"-98,0 1,0-1,1 0,1 0,0 1,6 19,-7-28,0 0,0 0,1-1,-1 1,1-1,-1 1,1-1,0 1,0-1,0 0,0 0,0 0,1 0,-1 0,1-1,-1 1,1-1,-1 1,1-1,0 0,0 0,0 0,0-1,0 1,-1-1,1 1,0-1,0 0,0 0,0 0,3-1,10-2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7:20.3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 75,'0'-3,"3"-5,4 0,1-2,2 0,0-1,-5 2,-7 2,-6 2,-5 2,-3 5,1 4,3 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46 6713 0 0,'-27'-2'21866'0'0,"162"-27"-17843"0"0,-88 21-7552 0 0,0 3-6072 0 0,-33 3 6262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8:08.9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89,'7'8,"-1"0,-1 1,1 0,-1 0,7 20,2 0,80 207,-69-164,64 129,-88-199,0 0,-1-1,1 1,0 0,0-1,1 1,-1-1,0 1,0-1,1 0,-1 0,1 1,-1-1,1 0,-1 0,1 0,0-1,-1 1,3 1,-2-2,-1-1,0 1,0 0,1 0,-1-1,0 1,0 0,0-1,1 1,-1-1,0 0,0 1,0-1,0 0,0 0,0 1,0-1,-1 0,1 0,0 0,1-2,3-5,0-1,-1 0,1 0,-2 0,5-16,14-53,-4-1,-4 0,-2-2,0-157,-12 229,-1 4,1 0,0 0,0 0,0 0,0 0,1 0,0 0,0 0,0 1,1-1,-1 0,1 0,4-6,-5 11,-1-1,1 1,0 0,0-1,0 1,-1 0,1 0,0 0,0 0,0 0,0 0,0 0,-1 0,1 0,0 0,0 0,0 1,0-1,-1 0,1 0,0 1,0-1,-1 1,1-1,0 1,-1-1,1 1,0-1,-1 1,1-1,-1 1,1 0,-1-1,1 1,0 1,0-1,10 11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8:09.3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 5,'0'0,"0"-1,0 1,-1 0,1-1,0 1,-1 0,1 0,0-1,-1 1,1 0,0 0,-1 0,1-1,-1 1,1 0,0 0,-1 0,1 0,-1 0,1 0,0 0,-1 0,1 0,-1 0,1 0,0 0,-1 0,1 0,-1 1,1-1,0 0,-1 0,1 0,0 1,-1-1,-10 16,0 22,9-21,1 1,0-1,1 1,1-1,3 19,-3-32,0 0,0 0,0-1,0 1,1 0,-1 0,1-1,0 1,0-1,1 0,-1 0,4 5,-4-7,0 0,0 1,1-1,-1 0,0 0,0 0,1 0,-1 0,0-1,1 1,-1-1,0 0,1 1,-1-1,1 0,-1 0,1-1,-1 1,0 0,1-1,-1 1,3-2,7-2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8:09.7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2 109,'-1'-15,"1"14,0 1,0 0,0-1,0 1,0 0,0-1,0 1,0-1,0 1,0 0,0-1,0 1,0 0,0-1,0 1,0 0,0-1,0 1,0 0,1-1,-1 1,0 0,0-1,0 1,1 0,-1 0,0-1,0 1,1 0,-1 0,0 0,1-1,-1 1,0 0,1 0,-1 0,0 0,1 0,-1-1,0 1,1 0,-1 0,0 0,1 0,-1 0,0 0,1 0,-1 0,1 1,-1-1,0 0,1 0,-1 0,0 0,1 1,6-3,-5 2,0-1,1 0,-1 0,0 0,0 0,0-1,0 1,0 0,-1-1,1 0,0 1,-1-1,1 0,-1 0,0 0,1 0,-1 0,0 0,0 0,0 0,0 0,-1-1,1 1,-1 0,1-1,-1 1,0 0,0-1,0 1,0 0,0-1,-1 1,1 0,-1-1,1 1,-1 0,0 0,0 0,0-1,-2-2,3 5,0 0,0 0,0 0,0 0,0 0,0 0,0 0,0 0,-1 0,1 0,0 0,0 0,0 0,0 1,0-1,0 0,0 0,0 0,0 0,0 0,0 0,0 0,0 0,-1 0,1 0,0 0,0 0,0 0,0 0,0 0,0 0,0 0,0 0,0 0,0 0,0-1,0 1,-1 0,1 0,0 0,0 0,0 0,0 0,0 0,0 0,2 4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8:11.0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95 55,'0'-1,"0"0,0 0,0 0,-1 0,1-1,0 1,0 0,-1 0,1 0,-1 0,1 0,-1 0,1 0,-1 0,0 0,1 0,-1 0,0 0,0 1,1-1,-1 0,0 0,0 1,0-1,0 1,0-1,0 1,0-1,0 1,-1 0,1-1,0 1,0 0,0 0,0 0,0 0,0 0,-1 0,1 0,0 0,0 0,0 0,0 1,-2 0,-1 0,1-1,0 1,0 0,0 0,0 1,0-1,0 1,1-1,-1 1,0 0,1 0,-1 0,1 0,0 1,-3 3,3-2,0 0,1 0,-1 1,1-1,0 1,0-1,1 1,-1-1,1 1,0-1,0 1,1-1,-1 1,1-1,0 1,0-1,1 1,-1-1,1 0,0 0,0 0,0 0,1 0,-1 0,1-1,4 5,-5-6,0 1,1-1,-1 0,1 0,-1 0,1-1,0 1,0 0,0-1,0 0,0 0,0 0,0 0,0 0,1-1,-1 1,0-1,0 0,1 0,-1 0,0 0,0-1,1 1,-1-1,0 0,0 0,0 0,0 0,0 0,0-1,0 1,-1-1,1 0,0 0,-1 0,5-4,-4 2,0 0,0 0,0 0,0-1,-1 1,1 0,-1-1,0 0,0 0,-1 1,0-1,0 0,0 0,0 0,-1 0,1 0,-1 0,-1-1,1 1,-1 0,0 0,0 0,-3-7,3 9,0-1,0 1,0 0,-1 0,1 0,-1 0,0 1,0-1,0 0,0 1,0-1,-1 1,1 0,-1 0,0 0,1 0,-1 0,0 0,0 1,0-1,0 1,-1 0,1 0,0 0,0 1,-1-1,1 1,0 0,-1-1,1 2,0-1,-1 0,1 1,0-1,-7 3,-4 1,1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8:25.16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1,'1'1,"-1"0,1 0,-1 0,1 0,-1 0,1-1,0 1,0 0,-1 0,1 0,0-1,0 1,0 0,0-1,0 1,0-1,0 1,0-1,0 1,0-1,0 0,0 0,0 1,1-1,-1 0,0 0,1 0,39 2,-37-2,546 2,-269-4,-265 2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8:26.81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0 531,'41'-71,"-34"50,0 0,-1-1,-1 0,-1 0,-2 0,0-1,-1-28,-20-156,15 186,0-6,7 27,8 17,47 105,-45-89,2-1,1 0,1-2,37 49,-53-77,0 0,1 0,-1 0,1-1,0 1,0-1,-1 1,1-1,0 0,0 1,0-1,0 0,0-1,1 1,-1 0,0 0,0-1,1 0,-1 1,0-1,0 0,3 0,-2-1,0 0,0 0,0 0,0 0,0-1,-1 1,1-1,-1 0,1 0,-1 0,1 0,-1 0,0 0,2-4,7-10,0-1,-2 0,0 0,8-22,-13 30,10-34,-10 31,0 0,0 1,1-1,7-12,-6 23,-1 12,2 18,-6-24,30 114,-27-105,1 1,1-1,1-1,0 1,0-1,11 13,-17-24,1 0,0 0,-1 0,1 0,0 0,0 0,1 0,-1-1,0 1,0-1,1 0,-1 0,1 0,-1 0,1 0,-1 0,1-1,-1 1,1-1,0 1,-1-1,1 0,0 0,0-1,-1 1,1 0,-1-1,1 0,0 1,-1-1,1 0,-1-1,3 0,8-6,-1-1,0 0,0-1,-1 0,10-12,21-17,-42 38,1 1,0-1,-1 0,1 1,0-1,-1 1,1-1,0 1,0-1,-1 1,1-1,0 1,0 0,0 0,0-1,0 1,-1 0,1 0,0 0,0 0,0 0,0 0,0 0,0 0,0 0,0 0,-1 1,1-1,0 0,0 1,0-1,0 0,-1 1,1-1,0 1,0 0,-1-1,1 1,0-1,-1 1,1 0,-1-1,1 1,-1 0,1 0,-1 0,0-1,1 1,-1 0,0 0,1 0,-1 0,0 1,2 9,0 0,0 0,-1 21,1-4,-2-24,1 0,0 0,0 0,1 0,-1 0,1 0,0 0,0 0,0-1,0 1,1-1,0 1,-1-1,1 0,0 0,1 0,-1-1,0 1,1-1,0 0,5 3,-2-2,0-1,0 0,1 0,-1-1,0 0,1 0,-1-1,0 0,1 0,-1-1,13-2,14-3,1 3,47 1,-44 2,66-9,-42 2,0 2,103 7,-50 1,783-3,-891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8:29.47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18 1400,'1'-8,"0"1,1-1,-1 1,2-1,-1 1,5-10,9-30,-12 4,-1 1,-4-68,-1 32,-17-268,5 71,-4 116,16 153,1 0,1 0,-1 0,1 0,0 0,1 0,-1 0,2-6,-1 10,0 1,0 0,-1-1,1 1,0 0,0 0,1-1,-1 1,0 0,0 0,0 0,1 0,-1 1,0-1,1 0,-1 0,1 1,-1-1,1 1,-1-1,1 1,0 0,-1 0,1 0,-1 0,1 0,-1 0,1 0,0 0,-1 0,1 1,-1-1,1 1,1 0,63 12,-7 0,66 4,30-4,219 13,-326-24,-19 1,-1-1,1-2,-1-1,1-1,55-12,-72 8,1 0,-1 0,0-2,0 1,-1-1,0-1,-1 0,0-1,9-10,45-38,-63 57,-1 1,1-1,0 1,-1-1,1 1,0-1,-1 1,1 0,0-1,0 1,-1 0,1 0,0-1,0 1,0 0,0 0,-1 0,1 0,0 0,0 0,0 0,-1 0,1 0,0 1,0-1,0 0,0 1,0 0,1 0,-1 0,-1 0,1 1,0-1,0 0,0 0,-1 1,1-1,0 1,-1-1,0 0,1 1,-1 1,4 68,-3-46,2 7,-2-15,0-1,1 0,1 1,1-1,0 0,1 0,10 22,-15-37,1 0,0 0,-1 0,1 0,-1 0,1 0,0-1,0 1,-1 0,1 0,0-1,0 1,0 0,0-1,0 1,0-1,0 1,0-1,0 0,0 1,0-1,0 0,0 0,1 1,-1-1,0 0,0 0,0-1,0 1,0 0,0 0,0 0,1-1,-1 1,0 0,0-1,0 1,0-1,0 0,-1 1,1-1,0 0,0 1,0-1,0 0,-1 0,1 0,0 1,-1-1,2-2,6-7,-1 0,0 0,9-18,-12 21,16-33,23-66,-31 71,2 1,2 0,21-35,-33 113,-2-10,1 0,1 0,3 0,0-1,13 34,-20-66,1 1,-1 0,1 0,-1 0,1 0,0-1,0 1,0 0,0-1,0 1,0-1,0 1,1-1,-1 1,0-1,1 0,-1 0,1 0,0 0,-1 0,1 0,0 0,-1 0,1 0,0-1,0 1,0-1,0 0,0 1,-1-1,1 0,0 0,0 0,0 0,0-1,0 1,0 0,0-1,0 1,-1-1,1 0,0 0,0 0,-1 1,1-1,-1-1,1 1,-1 0,3-2,9-8,-1-1,0 0,0 0,13-21,-17 23,15-23,-16 22,0 1,0 0,1 1,14-14,-22 23,0 0,1 0,-1-1,0 1,0 0,0 0,0 0,0 0,1 0,-1 0,0-1,0 1,0 0,0 0,1 0,-1 0,0 0,0 0,0 0,1 0,-1 0,0 0,0 0,0 0,1 0,-1 0,0 0,0 0,0 0,1 0,-1 0,0 0,0 0,0 0,0 0,1 1,-1-1,0 0,0 0,0 0,0 0,1 0,-1 0,0 1,0-1,0 0,2 14,-7 25,3-29,0 6,0 0,1 1,1-1,1 1,0-1,7 32,-7-44,0 1,1-1,0 0,0 1,0-1,0 0,1 0,0 0,-1-1,2 1,-1-1,0 0,1 1,-1-1,1-1,0 1,0 0,0-1,0 0,0 0,1 0,-1-1,0 1,1-1,0 0,-1 0,1-1,8 1,306-1,27 2,553 15,-601-19,-95-7,12 0,-160 9,-40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8:31.07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0,'8'11,"0"14,1 35,-4-31,2 50,11 86,-6 17,-5-106,1-5,-3-38,1 47,3 48,0 2,-9-100,3 0,7 43,6 88,-12-124,-1-1,-3 61,0-46,0-35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8:37.04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19,'312'-14,"-65"9,-194 5,-38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8:39.12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55 13,'0'-1,"0"1,0-1,0 0,0 1,0-1,-1 1,1-1,0 1,0-1,0 1,-1-1,1 1,0-1,-1 1,1-1,0 1,-1 0,1-1,-1 1,1 0,-1-1,1 1,-1 0,1-1,-1 1,1 0,-1 0,1 0,-1-1,1 1,-1 0,1 0,-1 0,0 0,1 0,-1 0,1 0,-1 0,1 0,-1 0,1 1,-1-1,0 0,1 0,-1 0,1 1,-1-1,0 1,-1-1,0 1,0 0,0 0,0 0,0 0,0 0,0 1,0-1,1 0,-1 1,-2 2,3-2,0 1,-1-1,2 0,-1 0,0 1,0-1,1 1,-1-1,1 1,0-1,0 0,0 1,0-1,0 1,0-1,1 1,-1-1,1 1,0-1,0 0,-1 1,2-1,-1 0,0 0,0 0,1 0,-1 0,1 0,-1 0,1 0,0-1,0 1,0-1,0 1,0-1,4 2,-4-1,0-1,1 0,-1 0,0 0,1 0,-1 0,1 0,-1-1,1 1,0-1,-1 0,1 0,-1 0,1 0,-1 0,1 0,0-1,-1 1,1-1,-1 0,0 0,1 0,-1 0,1 0,-1 0,0-1,0 1,0-1,0 1,0-1,0 0,0 0,2-3,-3 4,-1 0,1 0,0-1,-1 1,1 0,-1 0,0 0,1 0,-1 0,0-1,0 1,1 0,-1 0,0 0,0-1,-1 1,1 0,0 0,0 0,0-1,-1 1,1 0,-1 0,1 0,-1 0,1 0,-1 0,0 0,1 0,-1 0,0 0,0 0,0 0,0 0,0 1,0-1,0 0,0 1,0-1,0 1,0-1,0 1,0-1,0 1,0 0,-1-1,1 1,0 0,-2 0,1 0,1-1,-1 1,1-1,-1 1,0 0,1 0,-1 0,1 0,-1 0,1 0,-1 0,0 1,1-1,-1 1,1-1,-1 1,1-1,0 1,-1 0,1 0,-1-1,1 1,0 0,0 0,0 1,0-1,-1 0,1 0,1 0,-1 1,0-1,0 0,0 1,1-1,-1 1,0 1,1-2,0 0,1 0,-1 0,0 0,0 0,1 0,-1 0,1 0,-1 0,1-1,-1 1,1 0,0 0,-1-1,1 1,0 0,-1-1,1 1,0 0,0-1,0 1,0-1,-1 1,1-1,0 0,0 1,0-1,0 0,0 0,0 0,0 0,0 0,0 0,0 0,0 0,0 0,0 0,0 0,0-1,1 1,-1 0,-1 0,1 0,0 0,0 0,-1 0,1 0,0 0,0 0,-1 0,1 0,0 0,0-1,-1 1,1 0,0 0,0-1,-1 1,1-1,-1 1,1 0,0-1,-1 1,1-1,-1 1,1-1,-1 0,1 1,-1-1,1 0,-1 1,0-1,1 0,-1 1,0-1,0 0,0 0,1 1,-1-1,0 0,0 0,0 1,0-1,0 0,-1-1,-12-1,3 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8637 0 0,'3'1'6893'0'0,"11"-1"-529"0"0,-6-1-5538 0 0,0-1 1 0 0,-1-1-1 0 0,1 1 1 0 0,0-1-1 0 0,-1-1 1 0 0,15-8-1 0 0,-15 8-513 0 0,0-2 0 0 0,0 1 0 0 0,-1-1-1 0 0,0 0 1 0 0,0 0 0 0 0,6-8 0 0 0,-5 2-286 0 0,0 1 0 0 0,0-1 0 0 0,-1-1 0 0 0,0 1 0 0 0,-1-1 0 0 0,-1 0-1 0 0,0 0 1 0 0,4-23 0 0 0,-5 17-163 0 0,1-33 0 0 0,-4 51 167 0 0,0 1-10 0 0,0 0-1 0 0,0 0 0 0 0,-1 0 1 0 0,1 0-1 0 0,0 0 1 0 0,0 0-1 0 0,0 0 1 0 0,-1 0-1 0 0,1 0 0 0 0,0 0 1 0 0,0 0-1 0 0,0 0 1 0 0,-1 1-1 0 0,1-1 1 0 0,0 0-1 0 0,0 0 0 0 0,0 0 1 0 0,0 0-1 0 0,-1 0 1 0 0,1 1-1 0 0,0-1 1 0 0,0 0-1 0 0,0 0 1 0 0,0 0-1 0 0,0 1 0 0 0,0-1 1 0 0,-1 0-1 0 0,1 0 1 0 0,0 0-1 0 0,0 1 1 0 0,0-1-1 0 0,0 0 0 0 0,0 0 1 0 0,0 0-1 0 0,0 1 1 0 0,0-1-1 0 0,0 0 1 0 0,0 0-1 0 0,0 1 0 0 0,0-1 1 0 0,0 0-1 0 0,-4 24 785 0 0,0 25 376 0 0,5 11-1160 0 0,15 92-1 0 0,-7-82-103 0 0,-9-69-496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8:40.27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121 14,'-25'-7,"23"6,0 0,0 0,0 1,0-1,0 0,1 1,-1 0,0-1,0 1,0 0,0 0,0 0,0 0,0 0,0 1,0-1,-4 2,2-1,1 1,-1-1,0 1,1 1,0-1,-1 0,1 1,0-1,0 1,0 0,1 0,-1 0,1 1,0-1,0 1,0-1,-3 7,5-8,-1-1,1 1,0-1,-1 0,1 1,0-1,0 1,0-1,0 1,1-1,-1 1,0-1,0 0,1 1,-1-1,1 0,-1 1,1-1,0 0,0 2,1-1,0-1,0 1,0-1,0 1,0-1,0 0,0 0,0 0,0 0,1 0,-1 0,0 0,1-1,-1 1,0-1,3 0,53 1,-57-1,1 0,-1 0,0 0,0 0,1 0,-1 0,0 0,1-1,-1 1,0-1,0 1,1-1,-1 1,0-1,0 1,0-1,0 0,0 0,0 0,0 1,0-1,0 0,0 0,0-1,-1 1,1 0,0 0,-1 0,1 0,-1 0,1-1,-1 1,0 0,1-1,-1 1,0 0,0 0,0-1,0-1,0 2,-1 0,1-1,-1 1,0 0,1 0,-1 0,0 0,0 0,1 1,-1-1,0 0,0 0,0 0,0 1,0-1,0 1,0-1,0 1,-1-1,1 1,0-1,0 1,0 0,0 0,-1-1,1 1,0 0,0 0,0 0,-1 1,1-1,0 0,0 0,-2 1,2-1,1 0,-1 0,0 0,0 0,0 0,0 1,0-1,0 0,1 0,-1 1,0-1,0 0,0 1,1-1,-1 1,0-1,1 1,-1-1,0 1,1 0,-1-1,1 1,-1 0,1 0,-1-1,1 1,-1 0,1 0,0 0,0-1,-1 1,1 0,0 0,0 0,0 0,0 0,0-1,0 1,0 0,0 0,0 0,1 1,-1-1,0-1,1 1,-1-1,0 1,1-1,-1 0,1 1,-1-1,1 0,-1 1,1-1,-1 0,1 1,-1-1,1 0,-1 0,1 0,-1 0,1 1,0-1,-1 0,1 0,-1 0,1 0,-1 0,1 0,0-1,-1 1,1 0,8-3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577 172 288 0 0,'2'-7'489'0'0,"-1"1"-1"0"0,1 0 1 0 0,-1-1-1 0 0,-1 1 0 0 0,1-1 1 0 0,-1 0-1 0 0,0 1 1 0 0,-1-1-1 0 0,1 1 1 0 0,-1-1-1 0 0,-1 1 1 0 0,1 0-1 0 0,-4-10 1 0 0,3 12-245 0 0,-1 0 0 0 0,1 0 0 0 0,-1 0 0 0 0,1 0 0 0 0,-1 0 0 0 0,0 1 0 0 0,-1-1 1 0 0,1 1-1 0 0,-1 0 0 0 0,1 0 0 0 0,-1 0 0 0 0,0 1 0 0 0,0-1 0 0 0,0 1 0 0 0,0 0 0 0 0,-1 0 0 0 0,1 0 0 0 0,-1 1 0 0 0,-6-2 0 0 0,-8-1 182 0 0,0 1 0 0 0,0 1 0 0 0,0 0 0 0 0,-1 2-1 0 0,1 0 1 0 0,-1 1 0 0 0,1 1 0 0 0,-25 6-1 0 0,10 0 268 0 0,1 1-1 0 0,0 2 0 0 0,-55 26 1 0 0,73-29-362 0 0,0 0 0 0 0,-15 11 1 0 0,27-17-237 0 0,-1 1 0 0 0,1 0 1 0 0,0 0-1 0 0,-1 0 0 0 0,1 0 0 0 0,1 0 1 0 0,-1 0-1 0 0,0 1 0 0 0,1-1 1 0 0,0 1-1 0 0,0 0 0 0 0,0 0 1 0 0,-3 6-1 0 0,5-7-36 0 0,0-1 0 0 0,0 1 0 0 0,0-1-1 0 0,0 0 1 0 0,1 1 0 0 0,-1-1 0 0 0,1 0 0 0 0,-1 1 0 0 0,1-1 0 0 0,0 0-1 0 0,-1 0 1 0 0,1 0 0 0 0,1 1 0 0 0,-1-1 0 0 0,0 0 0 0 0,0 0 0 0 0,1-1-1 0 0,-1 1 1 0 0,1 0 0 0 0,-1 0 0 0 0,3 1 0 0 0,6 6 158 0 0,-1-1 0 0 0,19 11 1 0 0,-22-15-131 0 0,140 80 1065 0 0,-91-55-344 0 0,100 70 1 0 0,-142-89-671 0 0,0 1 0 0 0,0 1 1 0 0,-1 0-1 0 0,0 0 0 0 0,-1 1 0 0 0,0 1 0 0 0,-1 0 0 0 0,-1 0 1 0 0,0 1-1 0 0,-1 0 0 0 0,10 29 0 0 0,-17-41-85 0 0,1 0 0 0 0,-1 1 0 0 0,0-1 0 0 0,0 0-1 0 0,-1 0 1 0 0,1 1 0 0 0,-1-1 0 0 0,0 0 0 0 0,0 1 0 0 0,0-1-1 0 0,0 1 1 0 0,0-1 0 0 0,-1 0 0 0 0,1 1 0 0 0,-1-1 0 0 0,0 0-1 0 0,0 0 1 0 0,-1 0 0 0 0,1 0 0 0 0,0 0 0 0 0,-1 0 0 0 0,0 0-1 0 0,0 0 1 0 0,0 0 0 0 0,0-1 0 0 0,0 1 0 0 0,0-1 0 0 0,-1 1-1 0 0,1-1 1 0 0,-1 0 0 0 0,0 0 0 0 0,1 0 0 0 0,-1 0 0 0 0,0-1-1 0 0,0 1 1 0 0,0-1 0 0 0,-1 0 0 0 0,1 1 0 0 0,0-2 0 0 0,-7 2-1 0 0,-6 1 62 0 0,0 0-1 0 0,0-2 1 0 0,0 0-1 0 0,-1-1 1 0 0,1-1-1 0 0,0 0 1 0 0,0-1-1 0 0,-22-6 1 0 0,-126-43 278 0 0,140 42-337 0 0,-57-24 106 0 0,71 28-274 0 0,0 0-1 0 0,0-1 1 0 0,1 0-1 0 0,0-1 1 0 0,-15-13-1 0 0,24 19 48 0 0,-1 1-1 0 0,0-1 1 0 0,0 1-1 0 0,1-1 1 0 0,-1 0 0 0 0,0 0-1 0 0,1 0 1 0 0,-1 1-1 0 0,1-1 1 0 0,-1 0-1 0 0,1 0 1 0 0,-1 0 0 0 0,1 0-1 0 0,0 0 1 0 0,-1 0-1 0 0,1 0 1 0 0,0 0-1 0 0,0 0 1 0 0,0 0 0 0 0,0 0-1 0 0,-1 0 1 0 0,2-2-1 0 0,-1 3-53 0 0,1-1 1 0 0,-1 0-1 0 0,1 0 0 0 0,-1 1 0 0 0,1-1 0 0 0,0 1 1 0 0,-1-1-1 0 0,1 0 0 0 0,0 1 0 0 0,0-1 0 0 0,-1 1 0 0 0,1-1 1 0 0,0 1-1 0 0,0 0 0 0 0,0-1 0 0 0,0 1 0 0 0,-1 0 1 0 0,1 0-1 0 0,2-1 0 0 0,5 0-1527 0 0,0 0 1 0 0,0 1-1 0 0,16 0 1 0 0,3 2-1692 0 0,10 0 481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78 364 0 0,'-3'-9'1287'0'0,"0"0"1"0"0,-1 0-1 0 0,-5-10 0 0 0,8 17-979 0 0,-1 0-1 0 0,1 0 1 0 0,0 0 0 0 0,0 0-1 0 0,-1 0 1 0 0,1 0-1 0 0,-1 0 1 0 0,0 0-1 0 0,0 1 1 0 0,1-1 0 0 0,-1 1-1 0 0,0-1 1 0 0,0 1-1 0 0,0 0 1 0 0,0 0-1 0 0,-1 0 1 0 0,1 0-1 0 0,-3-1 1 0 0,3 2-165 0 0,1 0 1 0 0,0 0-1 0 0,-1 0 0 0 0,1 1 0 0 0,0-1 0 0 0,0 0 1 0 0,-1 1-1 0 0,1-1 0 0 0,0 1 0 0 0,0-1 1 0 0,-1 1-1 0 0,1 0 0 0 0,0 0 0 0 0,0-1 1 0 0,0 1-1 0 0,0 0 0 0 0,-2 2 0 0 0,-16 21 1311 0 0,16-20-1193 0 0,-14 22 667 0 0,2 0 0 0 0,1 1 0 0 0,1 0 0 0 0,2 1 0 0 0,0 0 0 0 0,2 1 0 0 0,1 0 0 0 0,-6 50 0 0 0,12-67-686 0 0,2 1 0 0 0,0-1-1 0 0,0 1 1 0 0,1-1-1 0 0,1 0 1 0 0,0 1 0 0 0,0-1-1 0 0,1 0 1 0 0,1-1 0 0 0,0 1-1 0 0,1 0 1 0 0,0-1 0 0 0,1 0-1 0 0,0 0 1 0 0,0-1 0 0 0,1 1-1 0 0,1-2 1 0 0,10 13 0 0 0,-11-15-68 0 0,0-1-1 0 0,0 0 1 0 0,1 0 0 0 0,0 0 0 0 0,0-1 0 0 0,0 0 0 0 0,1 0 0 0 0,0-1 0 0 0,-1 0 0 0 0,1-1-1 0 0,1 0 1 0 0,-1 0 0 0 0,0-1 0 0 0,1 0 0 0 0,-1-1 0 0 0,1 0 0 0 0,0 0 0 0 0,-1-1 0 0 0,1-1-1 0 0,0 1 1 0 0,-1-1 0 0 0,1-1 0 0 0,17-5 0 0 0,-11 2-510 0 0,0-1 0 0 0,0-1 0 0 0,0 0 0 0 0,-1-1 0 0 0,18-13 0 0 0,-26 16 150 0 0,-1 0 0 0 0,1 0 0 0 0,-1-1 0 0 0,0 0 0 0 0,0 0 1 0 0,-1-1-1 0 0,1 1 0 0 0,-2-1 0 0 0,1 0 0 0 0,-1 0 0 0 0,0-1 0 0 0,6-14 1 0 0,-10 21-163 0 0,0 0 0 0 0,0 0 0 0 0,0 1 0 0 0,0-1 0 0 0,-1 0 1 0 0,1 0-1 0 0,0 0 0 0 0,0 0 0 0 0,0 1 0 0 0,-1-1 0 0 0,1 0 1 0 0,0 0-1 0 0,-1 0 0 0 0,1 1 0 0 0,-1-1 0 0 0,1 0 1 0 0,-1 1-1 0 0,1-1 0 0 0,-1 0 0 0 0,1 1 0 0 0,-1-1 0 0 0,0 1 1 0 0,1-1-1 0 0,-1 1 0 0 0,0-1 0 0 0,0 1 0 0 0,1-1 0 0 0,-1 1 1 0 0,0 0-1 0 0,0-1 0 0 0,0 1 0 0 0,1 0 0 0 0,-1 0 0 0 0,0 0 1 0 0,-1-1-1 0 0,-7 0-2364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9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62 7025 0 0,'-85'0'10859'0'0,"51"0"80"0"0,88 1-9673 0 0,67-2-108 0 0,-98 0-1878 0 0,-1-1 1 0 0,1-1 0 0 0,28-9 0 0 0,-45 11 30 0 0,0-2 0 0 0,1 1-1 0 0,-1-1 1 0 0,8-4 0 0 0,7-12-8205 0 0,-17 11 6145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92 140 6549 0 0,'-14'-3'2884'0'0,"-32"-9"3364"0"0,44 12-5873 0 0,0-1-1 0 0,0 1 1 0 0,0-1 0 0 0,0 0-1 0 0,1 0 1 0 0,-1 0 0 0 0,0 0 0 0 0,0 0-1 0 0,1-1 1 0 0,-1 1 0 0 0,1 0-1 0 0,-1-1 1 0 0,1 1 0 0 0,-1-1-1 0 0,1 0 1 0 0,0 1 0 0 0,-2-4-1 0 0,3 4-260 0 0,0 0 0 0 0,0 0 0 0 0,0 0-1 0 0,0 0 1 0 0,0 0 0 0 0,0 0 0 0 0,0 0-1 0 0,1 0 1 0 0,-1 0 0 0 0,0 0 0 0 0,1 0-1 0 0,-1 0 1 0 0,0 1 0 0 0,1-1 0 0 0,-1 0-1 0 0,1 0 1 0 0,0 0 0 0 0,-1 0-1 0 0,1 1 1 0 0,0-1 0 0 0,-1 0 0 0 0,1 0-1 0 0,1 0 1 0 0,22-17 764 0 0,-21 17-717 0 0,11-8 96 0 0,0 1-1 0 0,1 1 1 0 0,0 1-1 0 0,1 0 0 0 0,0 0 1 0 0,-1 2-1 0 0,2 0 0 0 0,20-2 1 0 0,-7 3-1421 0 0,0 2 1 0 0,-1 1-1 0 0,53 7 1 0 0,-27-1-5757 0 0,-35-6 4017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14 106 264 0 0,'2'1'454'0'0,"0"0"0"0"0,0 0 1 0 0,-1 1-1 0 0,1-1 0 0 0,0 0 0 0 0,-1 1 0 0 0,0-1 0 0 0,1 1 1 0 0,-1-1-1 0 0,0 1 0 0 0,0 0 0 0 0,1 0 0 0 0,-1-1 1 0 0,-1 1-1 0 0,1 0 0 0 0,0 0 0 0 0,0 0 0 0 0,-1 0 1 0 0,1 3-1 0 0,7 44 4407 0 0,-6-37-4029 0 0,4 42 2419 0 0,-3 0 1 0 0,-1 0 0 0 0,-10 85-1 0 0,8-137-3115 0 0,-1 0-1 0 0,1-1 0 0 0,0 1 1 0 0,-1 0-1 0 0,1-1 0 0 0,-1 1 1 0 0,1-1-1 0 0,-1 1 0 0 0,0-1 1 0 0,0 1-1 0 0,0-1 0 0 0,-1 2 1 0 0,1-2 470 0 0,-12-17-149 0 0,8 8-404 0 0,1 0 0 0 0,0-1 0 0 0,1 1 0 0 0,0-1-1 0 0,1 0 1 0 0,0 0 0 0 0,0-1 0 0 0,1 1 0 0 0,0 0 0 0 0,0 0-1 0 0,1-1 1 0 0,0 1 0 0 0,1 0 0 0 0,2-12 0 0 0,-3 20-46 0 0,0-1 0 0 0,1 0 1 0 0,-1 0-1 0 0,1 0 0 0 0,-1 1 1 0 0,1-1-1 0 0,0 0 0 0 0,-1 1 0 0 0,1-1 1 0 0,0 1-1 0 0,0-1 0 0 0,0 1 0 0 0,1-1 1 0 0,-1 1-1 0 0,0-1 0 0 0,0 1 0 0 0,1 0 1 0 0,-1 0-1 0 0,1 0 0 0 0,-1 0 1 0 0,3-1-1 0 0,-2 1 19 0 0,1 0 0 0 0,0 1 0 0 0,-1-1 0 0 0,1 1 0 0 0,0-1 0 0 0,-1 1 0 0 0,1 0 0 0 0,0 0 0 0 0,0 1 0 0 0,-1-1 0 0 0,1 0 0 0 0,5 3 0 0 0,6 2 92 0 0,0 0-1 0 0,0 2 0 0 0,-1-1 1 0 0,15 11-1 0 0,-18-11-98 0 0,55 32-19 0 0,69 29 0 0 0,-111-57 0 0 0,0-1 0 0 0,0-2 0 0 0,0 0 0 0 0,1-1 0 0 0,0-2 0 0 0,0 0 0 0 0,29 0 0 0 0,-51-4 0 0 0,1 0 0 0 0,-1 0 0 0 0,0 0 0 0 0,1 0 0 0 0,-1 0 0 0 0,0-1 0 0 0,1 1 0 0 0,-1-1 0 0 0,0 1 0 0 0,0-1 0 0 0,1 0 0 0 0,-1 0 0 0 0,0 0 0 0 0,0 0 0 0 0,0 0 0 0 0,0-1 0 0 0,0 1 0 0 0,-1-1 0 0 0,1 1 0 0 0,0-1 0 0 0,2-3 0 0 0,-2 2 0 0 0,0-1 0 0 0,-1 0 0 0 0,0 0 0 0 0,1 0 0 0 0,-1 0 0 0 0,0 0 0 0 0,-1 0 0 0 0,1 0 0 0 0,-1 0 0 0 0,0-1 0 0 0,-1-7 0 0 0,-3-21 0 0 0,-1 1 0 0 0,-2 0 0 0 0,-1 0 0 0 0,-18-43 0 0 0,18 53 0 0 0,-1 1 0 0 0,-1 0 0 0 0,-1 0 0 0 0,-1 1 0 0 0,-20-26 0 0 0,24 35 0 0 0,-2 1 0 0 0,1 0 0 0 0,-1 1 0 0 0,0 0 0 0 0,-1 1 0 0 0,0 0 0 0 0,-1 1 0 0 0,1 0 0 0 0,-1 0 0 0 0,-18-6 0 0 0,26 12-168 0 0,5 2-282 0 0,14 8-987 0 0,22 10-1371 0 0,-5-5-844 0 0,0-1-1 0 0,50 13 1 0 0,-36-17 746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713 87 6845 0 0,'-2'-3'3626'0'0,"-3"-2"-2781"0"0,1 1 1 0 0,-1-1-1 0 0,0 1 1 0 0,0 0-1 0 0,0 0 0 0 0,-8-4 1 0 0,1 3 9 0 0,1-1-1 0 0,-21-6 1 0 0,6 5-20 0 0,-1 1-1 0 0,-35-4 0 0 0,44 8-337 0 0,0 1 0 0 0,1 1 0 0 0,-1 0 0 0 0,-23 4 0 0 0,34-3-319 0 0,0 0 1 0 0,0 1 0 0 0,0 0 0 0 0,0 0 0 0 0,0 1 0 0 0,1-1 0 0 0,-1 2-1 0 0,1-1 1 0 0,0 1 0 0 0,0 0 0 0 0,0 0 0 0 0,0 0 0 0 0,-7 8-1 0 0,11-9-85 0 0,0 0 0 0 0,0 0 0 0 0,0 1 0 0 0,0-1 0 0 0,0 0 1 0 0,1 1-1 0 0,0-1 0 0 0,-1 1 0 0 0,1-1 0 0 0,0 1 0 0 0,1-1 0 0 0,-1 1 0 0 0,1 0 0 0 0,0 0 0 0 0,-1-1 0 0 0,2 1 0 0 0,-1 0 0 0 0,0-1 0 0 0,1 1 0 0 0,0 0 0 0 0,-1-1 0 0 0,2 1 0 0 0,-1-1 0 0 0,0 1 0 0 0,3 4 0 0 0,4 8 158 0 0,1 0 0 0 0,1-1 0 0 0,21 27 1 0 0,-27-36-182 0 0,29 32 306 0 0,1-1 0 0 0,45 37 0 0 0,-15-15 120 0 0,-39-37-245 0 0,19 19 163 0 0,-40-38-372 0 0,-1 0 1 0 0,0 1-1 0 0,-1 0 0 0 0,1 0 0 0 0,-1 0 1 0 0,1 0-1 0 0,-1 0 0 0 0,0 0 0 0 0,2 9 1 0 0,-5-2 55 0 0,-1-8-97 0 0,0-1 0 0 0,0 0 1 0 0,0 0-1 0 0,0 0 0 0 0,0 0 1 0 0,0 0-1 0 0,0 0 0 0 0,0 0 1 0 0,-1-1-1 0 0,1 1 0 0 0,-1-1 1 0 0,1 0-1 0 0,-1 1 0 0 0,0-1 1 0 0,0-1-1 0 0,1 1 0 0 0,-6 1 1 0 0,-7 0-4 0 0,0 0 1 0 0,-17 0-1 0 0,26-1 2 0 0,-290-13-1159 0 0,63-1-26 0 0,229 13-1590 0 0,23 0-2912 0 0,44-1 267 0 0,-19-2 2584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1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542 103 288 0 0,'-23'-17'1651'0'0,"0"0"1481"0"0,0 2 1 0 0,-36-19-1 0 0,52 31-2454 0 0,0-1 0 0 0,-1 2 0 0 0,1-1 0 0 0,-1 1 1 0 0,1 0-1 0 0,-1 1 0 0 0,0 0 0 0 0,1 0 0 0 0,-1 0 1 0 0,0 1-1 0 0,0 0 0 0 0,0 1 0 0 0,-12 2 1 0 0,4 1-112 0 0,0 2 1 0 0,0 0 0 0 0,0 1-1 0 0,1 0 1 0 0,0 1-1 0 0,1 1 1 0 0,-1 0 0 0 0,-24 22-1 0 0,23-17-70 0 0,2 1-1 0 0,0 0 0 0 0,0 1 1 0 0,2 1-1 0 0,0 0 0 0 0,1 0 1 0 0,-10 22-1 0 0,18-33-409 0 0,0 0-1 0 0,0 0 1 0 0,1 0-1 0 0,0 1 1 0 0,0-1 0 0 0,1 0-1 0 0,0 1 1 0 0,0 0-1 0 0,0-1 1 0 0,1 1-1 0 0,0-1 1 0 0,0 1 0 0 0,1 0-1 0 0,0-1 1 0 0,0 1-1 0 0,0-1 1 0 0,1 0-1 0 0,0 1 1 0 0,0-1 0 0 0,1 0-1 0 0,0 0 1 0 0,0 0-1 0 0,0 0 1 0 0,1-1-1 0 0,-1 1 1 0 0,1-1 0 0 0,1 0-1 0 0,-1 0 1 0 0,1 0-1 0 0,0-1 1 0 0,0 0-1 0 0,5 4 1 0 0,-1-3-87 0 0,-1 0 0 0 0,1-1 0 0 0,0-1 0 0 0,0 1 0 0 0,0-1 0 0 0,0-1 0 0 0,1 0 0 0 0,-1 0 0 0 0,1 0 0 0 0,0-2 0 0 0,-1 1 0 0 0,1-1 0 0 0,-1 0 0 0 0,1-1 0 0 0,0 0 0 0 0,-1-1 0 0 0,1 0 0 0 0,-1 0 0 0 0,0-1 0 0 0,0 0 0 0 0,0-1 0 0 0,0 0 0 0 0,0-1 0 0 0,-1 1 0 0 0,9-7 0 0 0,-14 8 0 0 0,1 0 0 0 0,-1 0 0 0 0,0-1 0 0 0,0 1 0 0 0,0-1 0 0 0,-1 1 0 0 0,1-1 0 0 0,-1 0 0 0 0,0 0 0 0 0,0 0 0 0 0,3-9 0 0 0,-2 5 0 0 0,-1-1 0 0 0,-1 1 0 0 0,1-1 0 0 0,-2 0 0 0 0,1-15 0 0 0,-2 3 0 0 0,-2-1 0 0 0,0 1 0 0 0,-1 0 0 0 0,-8-23 0 0 0,7 26-98 0 0,-1 0 0 0 0,0 1-1 0 0,-1 0 1 0 0,-1 1 0 0 0,-1-1 0 0 0,0 2-1 0 0,-1-1 1 0 0,-17-19 0 0 0,31 35-3009 0 0,-3 0 2841 0 0,1 1 0 0 0,-1-1 0 0 0,1 1 1 0 0,-1 0-1 0 0,1 0 0 0 0,-1-1 1 0 0,0 1-1 0 0,3 2 0 0 0,2 2-630 0 0,51 31-6531 0 0,-28-13 4331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1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140 751 548 0 0,'5'19'1548'0'0,"-5"-18"-1230"0"0,0 0 1 0 0,0 0-1 0 0,0 0 0 0 0,0 1 0 0 0,0-1 1 0 0,0 0-1 0 0,0 0 0 0 0,0 0 0 0 0,-1 0 1 0 0,1 0-1 0 0,0 0 0 0 0,-1 1 1 0 0,1-1-1 0 0,-1 0 0 0 0,1 0 0 0 0,-1 0 1 0 0,1 0-1 0 0,-1 0 0 0 0,0 0 0 0 0,1-1 1 0 0,-1 1-1 0 0,-1 1 0 0 0,1-2-61 0 0,0 0 1 0 0,0 0-1 0 0,1 0 0 0 0,-1 0 0 0 0,0 0 0 0 0,0 0 0 0 0,0 0 0 0 0,1-1 1 0 0,-1 1-1 0 0,0 0 0 0 0,0 0 0 0 0,1-1 0 0 0,-1 1 0 0 0,0-1 0 0 0,1 1 1 0 0,-1 0-1 0 0,0-1 0 0 0,1 0 0 0 0,-1 1 0 0 0,0-2 0 0 0,-13-12 2083 0 0,3 1-1257 0 0,1-1-1 0 0,1-1 0 0 0,1 0 1 0 0,0 0-1 0 0,-10-27 0 0 0,9 14-34 0 0,0-1 0 0 0,-6-42-1 0 0,11 42-644 0 0,1 0-1 0 0,2 0 1 0 0,1-1-1 0 0,1 1 1 0 0,1-1-1 0 0,2 1 1 0 0,10-43-1 0 0,-9 55-175 0 0,0-1-1 0 0,1 1 0 0 0,0 0 0 0 0,2 1 0 0 0,0 0 0 0 0,0 0 1 0 0,2 1-1 0 0,21-27 0 0 0,-25 34-178 0 0,1 1 0 0 0,0-1 0 0 0,0 2 1 0 0,1-1-1 0 0,-1 1 0 0 0,1 0 0 0 0,1 1 0 0 0,-1 0 0 0 0,1 0 0 0 0,13-4 0 0 0,-17 7-39 0 0,-1 1 0 0 0,1-1 0 0 0,0 1 0 0 0,1 0 0 0 0,-1 0 0 0 0,0 1 0 0 0,0 0 0 0 0,0 0 0 0 0,0 0 0 0 0,0 0 0 0 0,1 1 0 0 0,-1 0 0 0 0,0 0 0 0 0,0 0 0 0 0,0 1 0 0 0,0 0 0 0 0,-1 0 0 0 0,1 0 0 0 0,0 0 0 0 0,7 6 0 0 0,-6-3-9 0 0,0 0 0 0 0,0 0 0 0 0,-1 1 0 0 0,1 0 0 0 0,-1 0 0 0 0,-1 1 0 0 0,1-1 0 0 0,-1 1 0 0 0,0 0 0 0 0,-1 0 0 0 0,1 0 0 0 0,-1 1 0 0 0,-1-1 0 0 0,0 1 0 0 0,0-1 0 0 0,0 1 0 0 0,-1 0 0 0 0,0 0 0 0 0,0 0 0 0 0,-2 14 0 0 0,0-6 0 0 0,0 0 0 0 0,-2 0 0 0 0,0-1 0 0 0,0 1 0 0 0,-2-1 0 0 0,0 0 0 0 0,-1 0 0 0 0,0-1 0 0 0,-12 21 0 0 0,6-16 0 0 0,-1-1 0 0 0,-1 0 0 0 0,0 0 0 0 0,-1-2 0 0 0,-31 27 0 0 0,32-32 0 0 0,0-1 0 0 0,0 0 0 0 0,-1-1 0 0 0,0 0 0 0 0,-1-1 0 0 0,0-1 0 0 0,0-1 0 0 0,-19 5 0 0 0,22-6 0 0 0,27-3 0 0 0,10 1 0 0 0,15 8 0 0 0,0 1 0 0 0,0 2 0 0 0,-2 1 0 0 0,44 26 0 0 0,-39-18 0 0 0,-1 2 0 0 0,-2 3 0 0 0,-1 0 0 0 0,-1 3 0 0 0,-1 1 0 0 0,55 63 0 0 0,-85-87-26 0 0,0 0-1 0 0,-1 1 1 0 0,1 0 0 0 0,-1 0 0 0 0,-1 0-1 0 0,4 11 1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2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12 484 0 0,'0'-1'189'0'0,"0"0"0"0"0,-1 0-1 0 0,1 1 1 0 0,-1-1 0 0 0,1 0 0 0 0,0 1 0 0 0,-1-1-1 0 0,1 1 1 0 0,-1-1 0 0 0,1 0 0 0 0,-1 1 0 0 0,0-1-1 0 0,1 1 1 0 0,-1-1 0 0 0,1 1 0 0 0,-1 0 0 0 0,0-1-1 0 0,-1 0 1 0 0,2 2-31 0 0,0-1-1 0 0,-1 0 1 0 0,1 0-1 0 0,0 0 0 0 0,0 1 1 0 0,-1-1-1 0 0,1 0 1 0 0,0 0-1 0 0,-1 1 1 0 0,1-1-1 0 0,0 0 1 0 0,0 0-1 0 0,-1 1 1 0 0,1-1-1 0 0,0 0 1 0 0,0 1-1 0 0,0-1 0 0 0,0 0 1 0 0,0 1-1 0 0,-1-1 1 0 0,1 0-1 0 0,0 1 1 0 0,0-1-1 0 0,0 1 1 0 0,0 0-1 0 0,-2 33 4348 0 0,2-32-4622 0 0,-3 158 6112 0 0,-9 76-1868 0 0,7-151-2447 0 0,-2 12 1294 0 0,8 139 0 0 0,8-166-1458 0 0,-9-70-1554 0 0,0 1 1 0 0,0-1-1 0 0,0 0 1 0 0,0 1-1 0 0,0-1 1 0 0,0 0-1 0 0,0 1 1 0 0,0-1-1 0 0,0 0 1 0 0,0 1-1 0 0,0-1 1 0 0,1 0-1 0 0,-1 1 1 0 0,0-1-1 0 0,0 0 1 0 0,0 1-1 0 0,0-1 0 0 0,1 0 1 0 0,-1 1-1 0 0,0-1 1 0 0,0 0-1 0 0,0 0 1 0 0,1 1-1 0 0,-1-1 1 0 0,0 0-1 0 0,1 0 1 0 0,-1 0-1 0 0,0 1 1 0 0,0-1-1 0 0,1 0 1 0 0,-1 0-1 0 0,0 0 1 0 0,1 0-1 0 0,-1 0 1 0 0,1 1-1 0 0,8-11-1797 0 0,2-17-2246 0 0,-5-2-3053 0 0,-4 10 4149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1 520 6053 0 0,'3'0'7647'0'0,"7"0"-5400"0"0,3-4-1271 0 0,0-1 0 0 0,0 0-1 0 0,-1-1 1 0 0,1 0-1 0 0,-1-1 1 0 0,20-15-1 0 0,-14 9-421 0 0,-1-2-1 0 0,0 0 1 0 0,20-25-1 0 0,-26 25-306 0 0,0 0 0 0 0,-2 0 0 0 0,0-1 0 0 0,0 0 0 0 0,-2-1 0 0 0,0 1 0 0 0,-1-2 0 0 0,6-24-1 0 0,-4 2-88 0 0,-1 0 0 0 0,1-68-1 0 0,-10 87-234 0 0,2 21 76 0 0,0 0-1 0 0,0 0 1 0 0,0 0-1 0 0,0 0 1 0 0,0-1-1 0 0,0 1 1 0 0,0 0-1 0 0,0 0 1 0 0,0 0-1 0 0,0 0 1 0 0,0 0-1 0 0,0 0 1 0 0,0 0 0 0 0,0 0-1 0 0,0-1 1 0 0,-1 1-1 0 0,1 0 1 0 0,0 0-1 0 0,0 0 1 0 0,0 0-1 0 0,0 0 1 0 0,0 0-1 0 0,0 0 1 0 0,0 0-1 0 0,-1 0 1 0 0,1 0-1 0 0,0 0 1 0 0,0 0-1 0 0,0 0 1 0 0,0 0-1 0 0,0 0 1 0 0,0 0-1 0 0,0 0 1 0 0,-1 0-1 0 0,1 0 1 0 0,0 0-1 0 0,0 0 1 0 0,0 0-1 0 0,0 0 1 0 0,0 0-1 0 0,0 0 1 0 0,0 0-1 0 0,-1 0 1 0 0,1 0-1 0 0,0 0 1 0 0,0 0-1 0 0,0 1 1 0 0,0-1-1 0 0,0 0 1 0 0,0 0-1 0 0,0 0 1 0 0,0 0-1 0 0,0 0 1 0 0,0 0-1 0 0,0 0 1 0 0,-1 0-1 0 0,1 0 1 0 0,0 1-1 0 0,0-1 1 0 0,0 0-1 0 0,0 0 1 0 0,0 0-1 0 0,0 0 1 0 0,-2 4 1 0 0,1 0 0 0 0,-1-1-1 0 0,1 1 1 0 0,0 0 0 0 0,0 0 0 0 0,0 0-1 0 0,0 6 1 0 0,-2 34 29 0 0,3 1 0 0 0,1 0 0 0 0,2 0 0 0 0,3 0 0 0 0,1-1 0 0 0,14 48 1 0 0,-17-77-749 0 0,10 34-1004 0 0,-1-18-7609 0 0,-9-25 6600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2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30 904 0 0,'-47'-19'6631'0'0,"14"9"9221"0"0,63 22-12731 0 0,0-5-1653 0 0,50 6-1 0 0,92-3 549 0 0,-103-7-1138 0 0,139-6-355 0 0,-134 0-4321 0 0,0 1-6896 0 0,-66 2 7547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3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65 7581 0 0,'-1'0'764'0'0,"0"1"0"0"0,1 1 0 0 0,-1-1 0 0 0,1 0 0 0 0,-1 0 0 0 0,0 0 0 0 0,1 0 1 0 0,0 0-1 0 0,-1 0 0 0 0,1 1 0 0 0,0-1 0 0 0,0 0 0 0 0,-1 0 0 0 0,1 1 0 0 0,0-1 1 0 0,0 0-1 0 0,0 0 0 0 0,1 2 0 0 0,-1-3-550 0 0,1 1-1 0 0,-1-1 1 0 0,0 1 0 0 0,1-1-1 0 0,-1 1 1 0 0,1-1 0 0 0,-1 1-1 0 0,1-1 1 0 0,-1 0 0 0 0,1 1-1 0 0,-1-1 1 0 0,1 0 0 0 0,0 1-1 0 0,-1-1 1 0 0,1 0 0 0 0,0 0-1 0 0,-1 0 1 0 0,1 1 0 0 0,-1-1-1 0 0,1 0 1 0 0,0 0 0 0 0,-1 0-1 0 0,1 0 1 0 0,0 0 0 0 0,8-1-153 0 0,-1 0 0 0 0,0 0 0 0 0,1-1 1 0 0,8-3-1 0 0,-7 2 1167 0 0,183-35 396 0 0,-106 22-5461 0 0,1-3-4973 0 0,-50 10 5731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3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43 260 0 0,'-14'-7'1411'0'0,"0"0"0"0"0,0 2 1 0 0,-1-1-1 0 0,1 2 0 0 0,-1 0 0 0 0,0 1 1 0 0,0 0-1 0 0,-27-1 0 0 0,35 4-834 0 0,-1 0 1 0 0,1 1-1 0 0,0-1 0 0 0,0 1 1 0 0,0 1-1 0 0,0-1 0 0 0,0 1 0 0 0,0 1 1 0 0,0-1-1 0 0,0 1 0 0 0,1 0 1 0 0,-1 1-1 0 0,1-1 0 0 0,0 1 1 0 0,0 1-1 0 0,1-1 0 0 0,-1 1 0 0 0,1 0 1 0 0,0 0-1 0 0,-7 9 0 0 0,10-12-426 0 0,1 0 0 0 0,-1 1-1 0 0,1-1 1 0 0,0 0-1 0 0,0 1 1 0 0,0-1 0 0 0,0 1-1 0 0,0-1 1 0 0,0 1-1 0 0,1-1 1 0 0,-1 1 0 0 0,1-1-1 0 0,0 1 1 0 0,-1 0-1 0 0,1-1 1 0 0,0 1 0 0 0,1 0-1 0 0,-1-1 1 0 0,0 1 0 0 0,1 0-1 0 0,0-1 1 0 0,-1 1-1 0 0,1-1 1 0 0,0 1 0 0 0,0-1-1 0 0,1 0 1 0 0,-1 1-1 0 0,0-1 1 0 0,1 0 0 0 0,0 0-1 0 0,-1 0 1 0 0,1 0 0 0 0,0 0-1 0 0,0 0 1 0 0,0 0-1 0 0,0-1 1 0 0,0 1 0 0 0,0-1-1 0 0,1 1 1 0 0,-1-1-1 0 0,0 0 1 0 0,1 0 0 0 0,-1 0-1 0 0,1 0 1 0 0,-1-1-1 0 0,1 1 1 0 0,0-1 0 0 0,-1 1-1 0 0,5-1 1 0 0,-2 1-179 0 0,0-1 0 0 0,-1 0 0 0 0,1 0 0 0 0,0 0 0 0 0,-1-1 0 0 0,1 0 0 0 0,0 0 0 0 0,-1 0 0 0 0,1 0 0 0 0,-1 0 0 0 0,1-1-1 0 0,-1 0 1 0 0,0 0 0 0 0,4-3 0 0 0,0-1-32 0 0,0 0-1 0 0,-1 0 0 0 0,0-1 0 0 0,0 0 0 0 0,10-14 1 0 0,-11 13 106 0 0,-4 5 25 0 0,0 0 0 0 0,0 1-1 0 0,0-1 1 0 0,0 1 0 0 0,0-1-1 0 0,0 1 1 0 0,0 0 0 0 0,1 0-1 0 0,-1 0 1 0 0,1 0 0 0 0,5-2-1 0 0,-6 4-67 0 0,1 0-1 0 0,-1 0 0 0 0,0 0 1 0 0,1 0-1 0 0,-1 1 0 0 0,0-1 1 0 0,0 1-1 0 0,1 0 0 0 0,-1 0 1 0 0,0-1-1 0 0,0 1 1 0 0,0 1-1 0 0,0-1 0 0 0,0 0 1 0 0,0 0-1 0 0,-1 1 0 0 0,1-1 1 0 0,2 3-1 0 0,2 1-4 0 0,40 27 2 0 0,-22-13 0 0 0,2-1 0 0 0,0-1 0 0 0,1-2 0 0 0,0-1 0 0 0,35 13 0 0 0,-57-25-835 0 0,0-1 1 0 0,0 0-1 0 0,0 0 1 0 0,0 0-1 0 0,0 0 0 0 0,0-1 1 0 0,0 0-1 0 0,0 0 1 0 0,0 0-1 0 0,0-1 0 0 0,0 0 1 0 0,0 0-1 0 0,5-2 1 0 0,7-3-2779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4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13 664 0 0,'0'-12'14710'0'0,"23"20"-14250"0"0,0 2 1021 0 0,92 16 900 0 0,185 19-1 0 0,-280-43-2215 0 0,407 40 1813 0 0,31-17-357 0 0,435-33 432 0 0,-7-40-685 0 0,-486 26-834 0 0,412-11 919 0 0,-722 29-4298 0 0,-86 5 1055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5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3 500 0 0,'0'0'186'0'0,"0"0"0"0"0,0 0 1 0 0,-1-1-1 0 0,1 1 0 0 0,0 0 0 0 0,0 0 1 0 0,-1 0-1 0 0,1 0 0 0 0,0-1 0 0 0,-1 1 0 0 0,1 0 1 0 0,0 0-1 0 0,0 0 0 0 0,-1 0 0 0 0,1 0 0 0 0,0 0 1 0 0,-1 0-1 0 0,1 0 0 0 0,0 0 0 0 0,-1 0 0 0 0,1 0 1 0 0,0 0-1 0 0,-1 0 0 0 0,1 0 0 0 0,0 0 0 0 0,0 0 1 0 0,-1 0-1 0 0,1 0 0 0 0,0 1 0 0 0,-1-1 1 0 0,1 0-1 0 0,0 0 0 0 0,0 0 0 0 0,-1 0 0 0 0,1 1 1 0 0,0-1-1 0 0,0 0 0 0 0,-1 0 0 0 0,1 0 0 0 0,0 1 1 0 0,-5 17 3770 0 0,6 31-1389 0 0,0-39-1776 0 0,13 188 3945 0 0,-3-79-3221 0 0,22 281 1487 0 0,18 373-491 0 0,-61-146-909 0 0,-11-91-135 0 0,19-347-957 0 0,-7 441 1182 0 0,4-502-1587 0 0,0 72 60 0 0,8-148-166 0 0,-3-51 0 0 0,1 0 0 0 0,-1 0 0 0 0,0 0 0 0 0,0 0 0 0 0,0 0 0 0 0,0 0 0 0 0,1 0 0 0 0,-1 0 0 0 0,1 0 0 0 0,-1-1 0 0 0,0 1 0 0 0,1 0 0 0 0,0 0 0 0 0,-1 0 0 0 0,1-1 0 0 0,-1 1 0 0 0,1 0 0 0 0,0-1 0 0 0,-1 1 0 0 0,1 0 0 0 0,0-1 0 0 0,0 1 0 0 0,0-1 0 0 0,-1 1 0 0 0,1-1 0 0 0,0 1 0 0 0,0-1 0 0 0,1 0 0 0 0,23 1 0 0 0,-19-2 0 0 0,969-28 0 0 0,-665 8 0 0 0,512-10 0 0 0,-721 31 0 0 0,764 14 0 0 0,-235 11 0 0 0,-3 22 0 0 0,-420-29 0 0 0,-129-10 0 0 0,-70-9 0 0 0,2-4 29 0 0,-10 3-173 0 0,0 1-616 0 0,0-2-1401 0 0,2-26-6439 0 0,1 8 4979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6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26 764 0 0,'-16'-25'15533'0'0,"14"32"-14164"0"0,1 11-731 0 0,4 126 4508 0 0,10 71-2105 0 0,2 50-1228 0 0,-10-117-930 0 0,0 682 2134 0 0,2-565-2543 0 0,-1-168-385 0 0,14 113-89 0 0,39 271 0 0 0,-42-346 0 0 0,11 131 0 0 0,-10-117 0 0 0,-2-32 0 0 0,15 104 0 0 0,-12-99 0 0 0,-7-41 0 0 0,14 116 0 0 0,-26-192 0 0 0,1-1-215 0 0,-2-20-9472 0 0,1 7 5032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83 416 0 0,'-5'-50'4892'0'0,"-1"17"4749"0"0,6 37-8640 0 0,4 198 4884 0 0,-3-58-4116 0 0,7 292 1430 0 0,-25 242 1007 0 0,-3-432-2516 0 0,-5-9-1622 0 0,-7 198-68 0 0,31-338 0 0 0,5 0 0 0 0,22 138 0 0 0,-23-222 9 0 0,-2-8-20 0 0,0 0 0 0 0,0 0 0 0 0,0 0-1 0 0,-1 0 1 0 0,0 0 0 0 0,0 0 0 0 0,0 0-1 0 0,-1 7 1 0 0,-2-14-590 0 0,-9-14-1535 0 0,11 13 904 0 0,-1 0-1 0 0,1-1 0 0 0,0 1 0 0 0,0-1 1 0 0,0 1-1 0 0,1-1 0 0 0,-1-6 1 0 0,-1-11-2211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0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43 756 0 0,'1'-43'19941'0'0,"-1"44"-19754"0"0,12 4 2381 0 0,15 16-2844 0 0,-21-17 1347 0 0,51 38 212 0 0,64 34 1 0 0,-96-61-1031 0 0,254 133 1443 0 0,218 57 70 0 0,22-30-454 0 0,-341-117-827 0 0,454 155-149 0 0,-211-69-231 0 0,-260-91-105 0 0,282 101 0 0 0,-425-147 0 0 0,49 21 0 0 0,-61-25 0 0 0,1 1 0 0 0,0 0 0 0 0,-1 0 0 0 0,0 1 0 0 0,0-1 0 0 0,0 1 0 0 0,5 6 0 0 0,-10-11 0 0 0,2 3 0 0 0,-1 11 0 0 0,-2-12 0 0 0,0-1 0 0 0,-1 1 0 0 0,1 0 0 0 0,-1-1 0 0 0,0 1 0 0 0,1 0 0 0 0,-1-1 0 0 0,0 1 0 0 0,0-1 0 0 0,0 1 0 0 0,0-1 0 0 0,0 1 0 0 0,0-1 0 0 0,-1 0 0 0 0,1 1 0 0 0,0-1 0 0 0,-1 0 0 0 0,1 0 0 0 0,0 0 0 0 0,-1 0 0 0 0,0 0 0 0 0,1-1 0 0 0,-3 2 0 0 0,0 0 0 0 0,-78 40 0 0 0,-120 44 0 0 0,118-53 0 0 0,-571 215 0 0 0,-5-22 0 0 0,566-195 0 0 0,-8 4 0 0 0,-554 196 0 0 0,107-19 0 0 0,277-101 0 0 0,11 22 0 0 0,259-131-84 0 0,1-1 24 0 0,0 0-1 0 0,0-1 1 0 0,1 1 0 0 0,-1 0-1 0 0,0-1 1 0 0,0 1 0 0 0,0-1-1 0 0,1 0 1 0 0,-1 1 0 0 0,0-1-1 0 0,0 1 1 0 0,0-1 0 0 0,0 0-1 0 0,0 0 1 0 0,0 0 0 0 0,0 0-1 0 0,0 1 1 0 0,0-1 0 0 0,0 0-1 0 0,0-1 1 0 0,-1 1 0 0 0,8-17-6328 0 0,1 4 2225 0 0,1-2 600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1029 233 324 0 0,'1'-5'6376'0'0,"-10"-2"-3362"0"0,-12 2-1262 0 0,-81-6 3783 0 0,-89-12-1413 0 0,64-3-2498 0 0,-84-38 158 0 0,-106-25 341 0 0,315 88-2093 0 0,1 1 1 0 0,-1-1 0 0 0,1 1 0 0 0,-1 0-1 0 0,1 0 1 0 0,-1-1 0 0 0,1 1-1 0 0,-1 0 1 0 0,0 1 0 0 0,1-1 0 0 0,-1 0-1 0 0,1 0 1 0 0,-1 1 0 0 0,1-1-1 0 0,-1 1 1 0 0,1-1 0 0 0,0 1-1 0 0,-3 0 1 0 0,3 1 11 0 0,0-1-1 0 0,0 1 1 0 0,0-1-1 0 0,0 1 0 0 0,0-1 1 0 0,0 1-1 0 0,1-1 1 0 0,-1 1-1 0 0,1 0 1 0 0,-1 0-1 0 0,1-1 1 0 0,-1 1-1 0 0,1 0 1 0 0,0 0-1 0 0,0-1 0 0 0,0 4 1 0 0,-2 47 647 0 0,9 75 0 0 0,-2-50-262 0 0,-15 506 2548 0 0,7-535-2928 0 0,-4 117-47 0 0,6 0 0 0 0,26 195 0 0 0,-20-304 0 0 0,-6-50 0 0 0,-4-3-164 0 0,4-3-686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73 6057 0 0,'-123'-4'15824'0'0,"129"2"-14904"0"0,102-16 1311 0 0,151-6 0 0 0,-185 19-1617 0 0,906-14 3672 0 0,-685 20-3682 0 0,-181-2-668 0 0,-114 1-283 0 0,-35 10-12660 0 0,18-7 9691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1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1 228 0 0,'0'0'839'0'0,"-29"4"7431"0"0,23-2-7784 0 0,1 0 0 0 0,-1 0 1 0 0,0 0-1 0 0,1 1 0 0 0,0 0 1 0 0,0 0-1 0 0,0 0 0 0 0,0 0 1 0 0,0 1-1 0 0,0 0 0 0 0,1 0 1 0 0,0 0-1 0 0,0 1 0 0 0,0-1 1 0 0,0 1-1 0 0,-4 9 0 0 0,7-12-368 0 0,1-1 1 0 0,0 1-1 0 0,0 0 0 0 0,-1-1 0 0 0,1 1 0 0 0,0 0 1 0 0,0 0-1 0 0,1-1 0 0 0,-1 1 0 0 0,0 0 0 0 0,1-1 1 0 0,-1 1-1 0 0,1 0 0 0 0,-1-1 0 0 0,1 1 0 0 0,0-1 1 0 0,-1 1-1 0 0,1-1 0 0 0,0 1 0 0 0,2 2 0 0 0,25 28 1165 0 0,-24-27-1063 0 0,27 24 618 0 0,-23-23-626 0 0,-1 1-1 0 0,1 0 1 0 0,-1 0 0 0 0,-1 1-1 0 0,1 0 1 0 0,-1 0-1 0 0,0 0 1 0 0,8 18 0 0 0,-14-25-177 0 0,0 0 1 0 0,0 0 0 0 0,0-1 0 0 0,0 1 0 0 0,0 0 0 0 0,0 0 0 0 0,-1 0 0 0 0,1 0 0 0 0,0 0 0 0 0,0-1 0 0 0,-1 1-1 0 0,1 0 1 0 0,0 0 0 0 0,-1 0 0 0 0,1-1 0 0 0,-1 1 0 0 0,1 0 0 0 0,-1 0 0 0 0,1-1 0 0 0,-1 1 0 0 0,-1 1-1 0 0,-16 12 583 0 0,10-11-424 0 0,-1 1 1 0 0,1-1-1 0 0,-1-1 0 0 0,0 1 1 0 0,0-2-1 0 0,-16 3 0 0 0,-58-3 419 0 0,49-2-1421 0 0,29 2 245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6 428 0 0,'-1'-1'615'0'0,"0"0"0"0"0,-1 1 0 0 0,1-1 0 0 0,0 0 0 0 0,-1 1 0 0 0,1-1-1 0 0,0 1 1 0 0,-1 0 0 0 0,1-1 0 0 0,-1 1 0 0 0,-2 0 0 0 0,2 0-14 0 0,-1 0-1 0 0,1 1 1 0 0,-1-1 0 0 0,1 1 0 0 0,-1-1-1 0 0,1 1 1 0 0,-1 0 0 0 0,1 0-1 0 0,0 0 1 0 0,-5 3 0 0 0,6-4-254 0 0,-1 1 1 0 0,1 0 0 0 0,0 0-1 0 0,-1 0 1 0 0,1 0 0 0 0,0 0-1 0 0,0 0 1 0 0,0 0 0 0 0,0 0-1 0 0,0 0 1 0 0,0 1 0 0 0,0-1-1 0 0,0 0 1 0 0,0 1 0 0 0,1-1-1 0 0,-1 1 1 0 0,0-1-1 0 0,1 1 1 0 0,-1-1 0 0 0,1 1-1 0 0,0-1 1 0 0,-1 1 0 0 0,1-1-1 0 0,0 1 1 0 0,0 0 0 0 0,0-1-1 0 0,0 1 1 0 0,0-1 0 0 0,1 3-1 0 0,0-3-158 0 0,0 1 0 0 0,0-1 0 0 0,0 1 0 0 0,0-1-1 0 0,0 1 1 0 0,0-1 0 0 0,0 0 0 0 0,0 0 0 0 0,1 0 0 0 0,-1 0 0 0 0,0 0-1 0 0,1 0 1 0 0,-1 0 0 0 0,1 0 0 0 0,-1 0 0 0 0,1-1 0 0 0,0 1-1 0 0,-1 0 1 0 0,1-1 0 0 0,0 0 0 0 0,2 1 0 0 0,-2 0-54 0 0,0-1-1 0 0,1 0 1 0 0,-1 0 0 0 0,0 0 0 0 0,0 0-1 0 0,0 0 1 0 0,1 0 0 0 0,-1-1 0 0 0,0 1-1 0 0,0-1 1 0 0,0 1 0 0 0,0-1 0 0 0,0 0-1 0 0,1 0 1 0 0,1-1 0 0 0,-3 1-146 0 0,-1 1-1 0 0,0 0 1 0 0,1-1 0 0 0,-1 1 0 0 0,0 0-1 0 0,1-1 1 0 0,-1 1 0 0 0,0-1 0 0 0,0 1-1 0 0,1-1 1 0 0,-1 1 0 0 0,0-1 0 0 0,0 1 0 0 0,0-1-1 0 0,0 1 1 0 0,0-1 0 0 0,1 1 0 0 0,-1-1-1 0 0,0 1 1 0 0,0-1 0 0 0,0 1 0 0 0,-1-1-1 0 0,1 1 1 0 0,0-1 0 0 0,0 1 0 0 0,0-1-1 0 0,0 1 1 0 0,0 0 0 0 0,0-1 0 0 0,-1 1-1 0 0,1-1 1 0 0,0 1 0 0 0,0-1 0 0 0,-1 1 0 0 0,1 0-1 0 0,0-1 1 0 0,-1 0 0 0 0,-14-12-1275 0 0,12 12 908 0 0,0-1 0 0 0,0 1 1 0 0,-1-1-1 0 0,1 1 0 0 0,-1 0 0 0 0,1 0 0 0 0,-6 0 1 0 0,-14 2-8460 0 0,19 1 5823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791 8 776 0 0,'0'0'392'0'0,"-1"-1"0"0"0,1 0 0 0 0,-1 1 0 0 0,0-1-1 0 0,0 1 1 0 0,1-1 0 0 0,-1 1 0 0 0,0-1 0 0 0,0 1 0 0 0,1-1 0 0 0,-1 1-1 0 0,0 0 1 0 0,0-1 0 0 0,0 1 0 0 0,0 0 0 0 0,-1 0 0 0 0,-16 3 2870 0 0,-17 18-1390 0 0,23-13-907 0 0,-213 140 5044 0 0,126-85-4275 0 0,-288 166 4486 0 0,490-267-18109 0 0,-25 4 9211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0 188 0 0,'1'5'5613'0'0,"-15"12"-3699"0"0,-1-1 1 0 0,0-1-1 0 0,-1 0 1 0 0,-19 12-1 0 0,-9 9 258 0 0,-239 189 6169 0 0,230-191-7367 0 0,32-21-1015 0 0,-30 23 0 0 0,55-38-882 0 0,0 1 0 0 0,0-1 0 0 0,0 0-1 0 0,1 1 1 0 0,7-1 0 0 0,11-4-1422 0 0,14-9-808 0 0,4-2 453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 6633 0 0,'1'0'12646'0'0,"-18"11"-8889"0"0,-39 25-3193 0 0,-177 149 3853 0 0,207-163-4132 0 0,10-9-433 0 0,0 1 0 0 0,-21 25 0 0 0,33-33 530 0 0,2 1-3919 0 0,2-6 3297 0 0,0-1 0 0 0,1 1 0 0 0,-1-1-1 0 0,0 0 1 0 0,0 1 0 0 0,0-1 0 0 0,1 1 0 0 0,-1-1 0 0 0,0 0 0 0 0,0 1-1 0 0,1-1 1 0 0,-1 0 0 0 0,0 0 0 0 0,1 1 0 0 0,-1-1 0 0 0,1 0 0 0 0,-1 0 0 0 0,0 1-1 0 0,1-1 1 0 0,-1 0 0 0 0,0 0 0 0 0,1 0 0 0 0,-1 0 0 0 0,1 0 0 0 0,-1 0-1 0 0,1 1 1 0 0,-1-1 0 0 0,0 0 0 0 0,2 0 0 0 0,9-1-2758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5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440 0 9909 0 0,'-3'3'10727'0'0,"-8"4"-5235"0"0,-72 47-3614 0 0,18-7-460 0 0,2 3 0 0 0,-90 93 0 0 0,131-122-1084 0 0,17-16-488 0 0,-16 16-1167 0 0,8-7-3221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7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95 372 0 0,'-6'-12'10070'0'0,"7"11"-9789"0"0,0-1 0 0 0,0 1 0 0 0,1-1-1 0 0,-1 1 1 0 0,1 0 0 0 0,-1 0 0 0 0,1 0-1 0 0,-1 0 1 0 0,1 0 0 0 0,-1 0 0 0 0,1 0 0 0 0,0 1-1 0 0,0-1 1 0 0,-1 1 0 0 0,1-1 0 0 0,0 1-1 0 0,0-1 1 0 0,3 1 0 0 0,44-5 1405 0 0,-34 4-1226 0 0,94-4 1483 0 0,377 3 1184 0 0,-476 2-3087 0 0,673 8 2416 0 0,766-11 1212 0 0,-1405 2-3520 0 0,31-1 672 0 0,142-23 0 0 0,-121-4 969 0 0,-95 28-1979 0 0,7 6-2947 0 0,2 1-4468 0 0,-5-5 3969 0 0,0 0 523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8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65 628 0 0,'2'-2'803'0'0,"0"0"1"0"0,0-1-1 0 0,-1 1 0 0 0,1 0 0 0 0,0-1 0 0 0,-1 0 1 0 0,0 1-1 0 0,0-1 0 0 0,0 1 0 0 0,0-1 1 0 0,0 0-1 0 0,0 0 0 0 0,-1 0 0 0 0,1-4 0 0 0,-1 6 76 0 0,-9-4 1289 0 0,8 4-2014 0 0,0 0 1 0 0,0 1-1 0 0,0-1 1 0 0,0 0-1 0 0,0 1 1 0 0,0-1 0 0 0,0 1-1 0 0,-1-1 1 0 0,1 1-1 0 0,0-1 1 0 0,0 1-1 0 0,0 0 1 0 0,0 0 0 0 0,-1-1-1 0 0,-1 1 1 0 0,-7 2 250 0 0,0-1 0 0 0,-1 2 0 0 0,1-1 0 0 0,1 2 1 0 0,-1-1-1 0 0,0 1 0 0 0,1 0 0 0 0,0 1 0 0 0,0 0 1 0 0,0 1-1 0 0,-15 12 0 0 0,18-13-208 0 0,1 0 0 0 0,0-1 0 0 0,0 2 1 0 0,1-1-1 0 0,-1 0 0 0 0,1 1 0 0 0,0 0 0 0 0,1 0 0 0 0,-1 0 0 0 0,1 0 1 0 0,0 1-1 0 0,1-1 0 0 0,0 1 0 0 0,0 0 0 0 0,0 0 0 0 0,1 0 0 0 0,0 0 1 0 0,0 10-1 0 0,1-11-77 0 0,1 0 0 0 0,1 0 1 0 0,-1 0-1 0 0,1 0 0 0 0,0 0 1 0 0,0 0-1 0 0,1 0 0 0 0,0-1 0 0 0,0 1 1 0 0,0-1-1 0 0,1 0 0 0 0,-1 0 1 0 0,1 0-1 0 0,1-1 0 0 0,-1 1 0 0 0,0-1 1 0 0,1 0-1 0 0,0 0 0 0 0,0 0 1 0 0,0-1-1 0 0,1 0 0 0 0,-1 0 1 0 0,1 0-1 0 0,8 2 0 0 0,-8-2-41 0 0,1 0 0 0 0,0-1 0 0 0,0 0 0 0 0,0 0 0 0 0,1-1 0 0 0,-1 0 0 0 0,0 0 0 0 0,0 0 0 0 0,1-1 0 0 0,-1 0 0 0 0,1-1 0 0 0,-1 0 0 0 0,0 0 0 0 0,0 0 0 0 0,0-1 0 0 0,0 0 0 0 0,0 0 0 0 0,0-1 0 0 0,0 0 0 0 0,8-5 0 0 0,-9 4-50 0 0,-1 0 1 0 0,0 0-1 0 0,-1-1 1 0 0,1 0-1 0 0,-1 0 1 0 0,1 0-1 0 0,-1 0 1 0 0,-1 0-1 0 0,1-1 1 0 0,-1 0-1 0 0,0 0 1 0 0,3-9-1 0 0,-5 11-20 0 0,0 0-1 0 0,0-1 1 0 0,0 1 0 0 0,0 0-1 0 0,-1-1 1 0 0,0 1 0 0 0,0-1 0 0 0,0 1-1 0 0,0-1 1 0 0,-1 1 0 0 0,1-1-1 0 0,-1 1 1 0 0,-1 0 0 0 0,1-1-1 0 0,0 1 1 0 0,-1 0 0 0 0,0 0 0 0 0,-5-8-1 0 0,-1 1-54 0 0,0 0 0 0 0,-1 1 0 0 0,0 0 0 0 0,-1 0-1 0 0,0 1 1 0 0,0 0 0 0 0,-1 1 0 0 0,0 0 0 0 0,-1 1-1 0 0,0 0 1 0 0,0 0 0 0 0,0 2 0 0 0,-1-1 0 0 0,0 2 0 0 0,0 0-1 0 0,0 0 1 0 0,0 1 0 0 0,-15-1 0 0 0,23 4-309 0 0,1 0 0 0 0,0 0 0 0 0,-1 0 0 0 0,1 1 0 0 0,0 0-1 0 0,-1 0 1 0 0,1 0 0 0 0,0 0 0 0 0,-5 3 0 0 0,-18 14-8964 0 0,19-11 6189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9:0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7 432 0 0,'0'0'8741'0'0,"11"-2"-8721"0"0,-5 0-2112 0 0,3-1-85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5:4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47 444 0 0,'-2'-10'1716'0'0,"1"-1"84"0"0,-1 4-356 0 0,1 0-827 0 0,4 1-1898 0 0,3 1-171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4:24.84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104 151,'4'-14,"-3"13,-1 1,0-1,1 0,-1 1,0-1,1 0,-1 0,0 1,0-1,0 0,1 0,-1 1,0-1,0 0,0 0,0 1,0-1,0 0,-1 0,1 1,0-1,0 0,-1 1,1-1,0 0,-1 0,1 1,0-1,-1 1,0-2,0 1,0-1,0 1,-1-1,1 1,-1 0,1 0,-1 0,1 0,-1 0,1 0,-1 0,0 0,0 0,1 1,-1-1,0 1,0 0,0-1,0 1,0 0,0 0,1 0,-1 0,-2 1,0-1,1 1,-1 0,1 0,-1 1,1-1,0 1,0-1,0 1,0 0,0 0,0 1,-3 2,4-4,1 1,-1-1,1 1,-1 0,1 0,0-1,0 1,0 0,0 0,0 0,0 0,0 1,1-1,-1 0,1 0,-1 0,1 1,0 1,0-2,1 0,0 0,-1-1,1 1,0 0,0-1,0 1,0-1,0 1,0-1,0 0,0 1,1-1,-1 0,1 0,-1 0,1 0,-1 0,1 0,-1 0,1 0,0-1,0 1,-1-1,1 1,2-1,1 2,-1-1,0 0,1 0,-1-1,0 1,1-1,-1 0,1 0,-1-1,0 1,1-1,-1 0,0 0,1 0,-1-1,0 1,0-1,0 0,0 0,-1-1,1 1,-1-1,1 0,-1 0,0 0,0 0,0-1,0 1,-1-1,1 1,-1-1,0 0,0 0,0 0,-1 0,0-1,1 1,-1 0,-1 0,1-1,-1 1,1-1,-1 1,-1 0,1-1,0 1,-1-1,0 1,0 0,-1 0,1-1,-1 1,-2-5,2 6,0 0,0 0,-1-1,1 1,-1 1,0-1,1 0,-1 1,0-1,0 1,-1 0,1 0,0 0,-1 1,0-1,1 1,-1 0,0 0,-5-1,6 2,0-1,1 1,-1 0,0 1,1-1,-1 0,1 1,-1-1,1 1,-1 0,1 0,-1 0,1 0,0 0,-1 1,1-1,0 1,0 0,0-1,0 1,0 0,1 0,-1 0,0 0,1 0,-1 1,1-1,0 0,-2 5,2-4,1 0,-1 1,0-1,1 1,0-1,-1 1,1-1,1 0,-1 1,0-1,1 1,0-1,0 0,0 1,0-1,0 0,1 0,-1 0,1 0,0 0,0 0,0 0,0-1,1 1,-1-1,1 1,-1-1,1 0,0 0,5 3,-5-3,0 0,1 0,-1 0,1-1,-1 1,1-1,0 0,0 0,-1 0,1 0,0-1,0 0,0 1,0-1,-1-1,1 1,0 0,0-1,0 0,0 0,-1 0,1-1,-1 1,1-1,-1 0,1 1,3-5,-5 5,-1 0,1 0,-1-1,0 1,1-1,-1 1,0-1,0 0,0 1,0-1,0 0,-1 0,1 0,0 0,-1 0,0 1,1-1,-1 0,0 0,0 0,0 0,0 0,0 0,0 0,-1 0,1 0,-1 0,1 0,-1 0,0 1,0-1,0 0,0 0,0 1,0-1,0 1,0-1,-2-1,1 1,0 0,0 1,0-1,-1 0,1 1,0-1,-1 1,1 0,-1 0,1 0,-1 0,1 1,-1-1,0 0,0 1,1 0,-1 0,0 0,1 0,-1 0,0 0,1 1,-1-1,0 1,1 0,-1 0,-4 2,3 0,0 0,0 0,1 0,-1 0,1 1,0-1,0 1,0 0,0 0,1 0,0 0,0 0,0 1,0-1,0 1,0 5,1-7,0 0,1-1,-1 1,1 0,0-1,0 1,0 0,0 0,1-1,-1 1,1 0,-1 0,1-1,0 1,0-1,0 1,0-1,1 1,-1-1,1 0,-1 0,1 1,0-1,0 0,0 0,0-1,0 1,0 0,4 1,-3-2,-1 0,1-1,0 1,0-1,0 0,-1 0,1 0,0 0,0 0,0 0,0-1,-1 1,1-1,0 0,-1 0,1 0,4-3,-6 4,1-1,-1 1,0-1,0 1,0-1,0 1,0-1,0 0,0 0,0 0,0 1,-1-1,1 0,0 0,0 0,-1 0,1 0,-1 0,1-1,-1 1,1 0,-1 0,0 0,1 0,-1-1,0 1,0 0,0 0,0-1,0 1,0 0,0 0,0 0,-1-1,1 1,0 0,-1 0,1 0,-1 0,1 0,-1 0,0-2,0 2,0 0,0 0,0 1,0-1,0 0,0 0,0 0,0 1,0-1,0 0,0 1,0-1,-1 1,1 0,0-1,0 1,0 0,-1 0,1-1,0 1,-3 0,1 1,0-1,0 1,0 0,0 0,0 0,0 0,0 0,-5 4,4-3,0 0,1 1,-1 0,1 0,0 0,0 0,0 0,0 0,0 1,1-1,-1 1,1 0,-2 5,3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4:32.24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0,'0'0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1 192 0 0,'-10'4'1222'0'0,"-15"9"2574"0"0,24-12-3348 0 0,0-1-1 0 0,0 1 1 0 0,0 0-1 0 0,0 0 0 0 0,1-1 1 0 0,-1 1-1 0 0,0 0 1 0 0,1 0-1 0 0,-1 0 1 0 0,1 0-1 0 0,-1 0 0 0 0,1 0 1 0 0,-1 1-1 0 0,1-1-282 0 0,1 0-1 0 0,-1 0 1 0 0,1-1 0 0 0,-1 1-1 0 0,1 0 1 0 0,0-1-1 0 0,-1 1 1 0 0,1 0-1 0 0,0-1 1 0 0,0 1-1 0 0,-1-1 1 0 0,1 1-1 0 0,0-1 1 0 0,0 1-1 0 0,0-1 1 0 0,0 0 0 0 0,-1 1-1 0 0,1-1 1 0 0,0 0-1 0 0,0 0 1 0 0,0 0-1 0 0,0 0 1 0 0,1 1-1 0 0,-1-1 136 0 0,54 10 1687 0 0,-1-2 0 0 0,65 2 1 0 0,-87-8-1642 0 0,345 15 2749 0 0,767-29 3169 0 0,-1063 6-5805 0 0,-1-2 0 0 0,142-35 0 0 0,-221 41-459 0 0,1 1 0 0 0,14 2 0 0 0,-15-1-385 0 0,0 0 0 0 0,-1 0 0 0 0,1 0 0 0 0,0 0 0 0 0,-1 1 1 0 0,1-1-1 0 0,-1 0 0 0 0,1 0 0 0 0,0 0 0 0 0,-1 0 0 0 0,1 1 0 0 0,-1-1 0 0 0,1 0 0 0 0,-1 0 0 0 0,1 1 1 0 0,-1-1-1 0 0,1 1 0 0 0,-1-1 0 0 0,1 0 0 0 0,-1 1 0 0 0,1-1 0 0 0,-1 1 0 0 0,1-1 0 0 0,-1 1 0 0 0,0-1 0 0 0,1 1 1 0 0,-1-1-1 0 0,0 1 0 0 0,0 0 0 0 0,1-1 0 0 0,-1 1 0 0 0,0 0 0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6:33.86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30 23,'-24'0,"18"0,17 0,6-1,0-1,28-6,-25 4,31-3,-21 6,0 2,0 0,57 11,-38-5,0-3,0-1,59-6,-13 1,-56 2,1 2,56 9,-78-8,-1 0,1-1,0-1,0-1,0-1,0-1,0 0,23-6,-9 3,0 1,1 1,-1 2,42 3,-1 0,-52-2,-2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6:38.79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0,'305'14,"265"17,-106-32,-443 0,-1-1,28-6,-32 4,1 1,0 1,0 1,21 0,-35 2,-1-1,0 0,0 1,0-1,1 1,-1 0,0 0,0 0,0 0,0 0,0 0,0 1,-1-1,1 0,0 1,2 3,-1-1,0 0,-1 0,0 0,0 0,0 1,0-1,2 8,-1 5,0 0,-1 0,-1 24,-2 42,-1-52,2 0,1 0,9 58,-3-40,-1 0,-3 0,-4 83,-1-39,1 14,3 115,8-155,-5-43,1 38,-7 46,2 46,10-86,-6-45,2 40,-5-36,6 32,-3-32,1 35,-6 288,0-332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7:43.52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gnorePressure" value="1"/>
      <inkml:brushProperty name="inkEffects" value="ocean"/>
      <inkml:brushProperty name="anchorX" value="-24191.94922"/>
      <inkml:brushProperty name="anchorY" value="-857.32214"/>
      <inkml:brushProperty name="scaleFactor" value="0.5"/>
    </inkml:brush>
  </inkml:definitions>
  <inkml:trace contextRef="#ctx0" brushRef="#br0">74 75,'0'0,"0"-4,0-6,-5 1,1-3,-5 1,1-2,-4 2,3 7,1 7,2 6,6 2,3 4,5-2,4-3,5-3,-2-6,1-4,-2-5,-9 0,-2-4,-8 2,-6 1,-5 7,-3 3,3 5,-2 2,4 3,7 4,9 2,8-1,5-4,0-8,-2-8,-4-6,-6-2,-9 1,-1 7,-1 7,2 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8:03.62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gnorePressure" value="1"/>
      <inkml:brushProperty name="inkEffects" value="ocean"/>
      <inkml:brushProperty name="anchorX" value="-20179.9375"/>
      <inkml:brushProperty name="anchorY" value="2944.23682"/>
      <inkml:brushProperty name="scaleFactor" value="0.5"/>
    </inkml:brush>
  </inkml:definitions>
  <inkml:trace contextRef="#ctx0" brushRef="#br0">1 1,'0'0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8:04.24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gnorePressure" value="1"/>
      <inkml:brushProperty name="inkEffects" value="ocean"/>
      <inkml:brushProperty name="anchorX" value="-21026.60352"/>
      <inkml:brushProperty name="anchorY" value="2097.56982"/>
      <inkml:brushProperty name="scaleFactor" value="0.5"/>
    </inkml:brush>
  </inkml:definitions>
  <inkml:trace contextRef="#ctx0" brushRef="#br0">1 0,'0'0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01.6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57,'1'1,"0"0,-1 0,1 0,0 1,0-1,0 0,0-1,0 1,0 0,0 0,0 0,0-1,0 1,0 0,0-1,1 1,-1-1,0 1,0-1,1 0,-1 0,0 1,1-1,-1 0,0 0,2 0,38 1,39-10,-49 5,46-2,50-3,3 0,-95 8,42-7,32-1,56-10,-149 19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03.7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224 111,'-1'-5,"-1"0,0 0,0 0,0 1,-1-1,1 0,-1 1,0-1,0 1,-1 0,1 0,-1 1,0-1,0 1,0-1,-1 1,1 0,-1 1,-9-5,10 6,0 1,0 0,0-1,0 1,0 0,0 1,0-1,0 1,0 0,0 0,1 0,-1 0,0 1,0-1,1 1,-1 0,1 0,0 0,-7 6,8-7,0 1,0-1,1 1,-1-1,0 1,0 0,1 0,-1 0,1 0,0 0,0 0,-1 0,1 0,1 1,-1-1,0 0,0 1,1-1,0 1,-1-1,1 0,0 1,0-1,0 1,0-1,1 1,-1-1,1 0,-1 1,1-1,0 0,0 1,2 2,-2-3,1 0,-1 0,1 0,0 0,0 0,0-1,0 1,0 0,0-1,0 0,0 1,1-1,-1 0,1 0,-1 0,1-1,-1 1,1-1,-1 1,1-1,-1 0,1 0,3 0,-2-1,1 1,-1-1,0-1,0 1,0 0,0-1,0 0,0 0,0 0,0 0,-1-1,1 0,3-3,-5 4,0 1,0-1,1 0,-2 0,1 0,0-1,0 1,-1 0,1-1,-1 1,0-1,0 1,1-1,-2 0,1 1,0-1,-1 0,1 0,-1 0,0 1,0-1,0 0,0 0,0 0,-1 0,1 1,-1-1,0 0,0 1,0-1,0 0,0 1,-1-1,1 1,-1 0,1-1,-1 1,0 0,0 0,0 0,0 0,0 0,-1 1,1-1,-1 1,-3-3,1 2,0 0,0 0,-1 1,1-1,0 1,-1 1,1-1,-1 1,1-1,-1 1,1 1,-1-1,1 1,-1 0,1 1,0-1,0 1,-8 3,10-4,1 0,-1 0,1 1,-1-1,1 1,0-1,-1 1,1 0,0-1,0 1,0 0,1 1,-1-1,0 0,1 0,0 1,-1-1,1 1,0-1,0 1,0 0,0-1,1 1,-1 0,1-1,0 1,0 0,0 0,0-1,0 1,0 0,1 0,-1-1,1 1,0 0,0-1,2 5,0-3,0 0,0 0,1-1,-1 1,1-1,0 0,0 0,0 0,0 0,0-1,1 1,-1-1,1 0,0-1,0 1,-1-1,1 0,0 0,0-1,0 1,0-1,8-1,-8 1,0 0,0 0,0-1,1 0,-1 0,0-1,0 1,0-1,9-5,-12 6,0-1,0 1,0-1,0 0,0 1,0-1,0 0,-1 0,1 0,0-1,-1 1,0 0,0 0,0-1,0 1,0-1,0 1,0-1,0-4,-1 6,1-1,-1 0,0 0,1 0,-1 1,0-1,0 0,0 0,-1 1,1-1,0 0,-1 0,1 1,-1-1,0 0,1 1,-1-1,0 1,0-1,0 1,0-1,0 1,0-1,-1 1,1 0,0 0,-3-2,1 2,1 0,0 1,0-1,0 1,-1 0,1 0,0 0,0 0,-1 0,1 0,0 0,0 1,0-1,-1 1,1 0,0-1,0 1,-2 2,2-2,0 0,-1 0,1 0,0 1,1-1,-1 1,0-1,0 1,1 0,-1 0,1 0,-1 0,1 0,0 0,0 0,-2 4,3-4,0 0,-1-1,1 1,0-1,1 1,-1 0,0-1,0 1,1-1,-1 1,1-1,-1 1,1-1,0 1,0-1,0 1,-1-1,1 0,0 0,1 1,-1-1,0 0,0 0,0 0,1 0,-1 0,0-1,1 1,2 1,-2-1,0 0,0 0,0 1,0-2,0 1,1 0,-1 0,0-1,1 1,-1-1,0 0,1 0,-1 0,0 0,1 0,-1 0,1-1,-1 1,0-1,1 1,-1-1,0 0,0 0,0 0,0 0,0 0,0-1,0 1,0-1,0 1,0-1,-1 0,1 0,-1 1,1-1,-1 0,0 0,0 0,0-1,0 1,0 0,0 0,0-4,1-1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7.7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209 71,'1'-3,"-1"0,0 0,-1 0,1 0,0 0,-1 0,0 0,0 1,0-1,0 0,0 0,0 0,-1 1,1-1,-1 1,0-1,0 1,0 0,0-1,0 1,0 0,0 0,-5-2,4 3,1 0,-1 0,0 1,0-1,0 1,0-1,0 1,0 0,1 0,-1 0,0 1,0-1,0 1,0-1,0 1,1 0,-1 0,0 0,1 1,-1-1,1 1,-1-1,1 1,-5 4,-4 3,1 0,-1 1,1 0,1 1,0 0,1 1,0 0,-7 14,13-22,0 0,1-1,-1 1,1 0,0 0,0 0,0 0,1 1,-1-1,1 0,0 0,0 0,1 0,-1 1,1-1,0 0,0 0,0 0,0 0,1 0,0-1,0 1,0 0,0-1,0 1,1-1,0 0,-1 0,1 0,0 0,1 0,3 2,-1-1,0 0,0 0,1-1,0 0,-1 0,1 0,0-1,1 0,-1-1,0 0,0 0,1 0,-1-1,0 0,1 0,-1-1,1 0,-1 0,0-1,9-2,-12 2,0 0,0 1,0-2,0 1,0 0,-1-1,1 1,-1-1,1 0,-1 0,0-1,0 1,0-1,-1 1,1-1,-1 0,0 0,0 0,0 0,-1 0,1-1,-1 1,0 0,0-1,-1 1,1-1,-1 1,0-1,0 1,-1-1,1 1,-1-1,0 1,-2-6,1 6,1-1,-1 1,0 0,-1 0,1 0,-1 0,0 0,0 0,0 1,0-1,-1 1,1 0,-1 0,0 0,0 1,0-1,0 1,0 0,-1 0,1 1,-7-2,-1-1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8.0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 9,'-4'-3,"-3"-1,-1 3,1 5,2 5,4 4,3 3,1 2,3 4,3 5,1-3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8.4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258 35,'-4'-3,"0"-1,0 1,0 0,-1 0,1 0,-1 1,0-1,0 1,0 0,0 1,0-1,0 1,0 0,-1 0,1 1,0-1,-1 1,-5 1,3 0,-1 0,1 1,0 0,1 0,-1 1,0 0,1 0,-1 1,1 0,0 0,-9 7,11-6,0-1,0 0,1 1,-1 0,1 0,0 0,0 0,1 1,0 0,0 0,0 0,0 0,-2 12,4-13,0 0,1 0,0-1,0 1,0 0,1 0,-1 0,1-1,0 1,1 0,-1-1,1 1,0-1,0 1,0-1,1 0,0 0,-1 0,1 0,7 6,-4-4,1-1,0 0,0 0,0 0,1-1,0 0,0 0,0-1,0 0,9 2,-13-3,1-1,-1 0,1 0,-1 0,1-1,-1 0,1 0,-1 0,1 0,-1-1,1 0,-1 0,1 0,-1 0,0 0,0-1,1 0,-1 0,0 0,-1-1,5-2,-5 1,-1 1,0-1,0 0,0 0,0 0,-1 0,1 0,-1 0,0 0,-1 0,1 0,-1-1,1 1,-1 0,0 0,-1 0,1-1,-1 1,0 0,0 0,-2-5,-1-4,0 1,0 0,-1 0,-1 1,-12-21,-12-10,22 33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7 552 0 0,'0'0'313'0'0,"1"-1"1"0"0,-1 1-1 0 0,0-1 1 0 0,1 1-1 0 0,-1 0 0 0 0,0-1 1 0 0,1 1-1 0 0,-1-1 1 0 0,1 1-1 0 0,-1 0 0 0 0,1 0 1 0 0,-1-1-1 0 0,1 1 1 0 0,-1 0-1 0 0,1 0 0 0 0,-1-1 1 0 0,1 1-1 0 0,-1 0 1 0 0,1 0-1 0 0,0 0 0 0 0,-1 0 1 0 0,1 0-1 0 0,-1 0 1 0 0,1 0-1 0 0,-1 0 0 0 0,2 0 1 0 0,-1 1-56 0 0,0-1 1 0 0,-1 1-1 0 0,1-1 1 0 0,0 1-1 0 0,-1-1 1 0 0,1 1 0 0 0,0 0-1 0 0,-1-1 1 0 0,1 1-1 0 0,-1 0 1 0 0,1 0-1 0 0,-1 0 1 0 0,1-1-1 0 0,-1 1 1 0 0,1 1-1 0 0,10 40 2632 0 0,-10-33-1608 0 0,13 72 2100 0 0,4 13-2687 0 0,-11-73-2680 0 0,-1-8-4182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8.9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1 166,'5'0,"1"0,-1 0,1 0,-1-1,1 0,-1 0,0-1,0 1,0-1,1 0,-2 0,1-1,0 0,0 0,5-4,-6 2,0 1,0-1,-1 0,0 0,0 0,0 0,0-1,-1 1,0-1,0 0,0 0,-1 1,2-13,-3 14,1-1,-1 0,1 0,0 0,0 1,1-1,-1 1,1-1,3-5,2 60,-7-33,-1 2,1 0,0 0,2 1,0-1,1 0,1-1,11 33,-8-40,1-2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9.3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0,'22'105,"-11"-35,-7-34,2-1,2 0,17 50,-20-74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9.7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26 115,'-26'-3,"36"-2,42-4,62 3,147-12,-198 11,-1-4,69-19,-77 7,-46 21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2.4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1 139,'3'2,"0"0,-1 0,1 1,0-1,-1 1,1 0,-1-1,0 1,0 0,0 0,-1 1,4 5,0 1,88 165,-14-22,-65-130,1-1,1 0,1-1,29 27,-45-47,0 0,0 0,0 1,0-1,1 0,-1 0,1 0,-1 0,0-1,1 1,-1 0,1 0,0-1,-1 1,1-1,-1 0,1 1,0-1,-1 0,1 0,0 0,2 0,-2-1,-1 0,1 0,-1 0,1 0,-1 0,0 0,0-1,1 1,-1 0,0-1,0 1,0 0,0-1,-1 1,1-1,0 0,0-2,3-8,-2 0,1 1,-1-1,0-23,-15-386,14 346,-1 71,0 1,0 0,0 0,1-1,0 1,-1 0,1 0,0 0,1 0,-1 0,0 0,1 0,0 0,-1 1,1-1,0 1,0-1,1 1,4-4,-5 5,0 1,0-1,0 1,0 0,0 0,0 0,0 0,0 0,0 0,0 0,0 1,0-1,-1 1,1-1,0 1,0 0,0 0,0 0,-1 0,1 0,0 0,-1 0,3 3,7 6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2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 0,'-2'0,"0"0,0 0,0 1,0-1,0 0,0 1,0 0,0-1,0 1,0 0,0 0,0 0,1 0,-1 0,0 0,1 1,-1-1,1 0,0 1,-1-1,-1 3,1 0,0 1,0-1,0 0,0 1,1-1,-1 1,1 0,1-1,-2 6,2 0,-1 1,1-1,1 1,0-1,0 0,1 0,0 0,4 11,-3-17,-1-1,0 1,1-1,0 0,0 0,0 0,0 0,1 0,-1 0,1-1,-1 0,1 0,0 0,0 0,0 0,0-1,0 0,0 0,0 0,1 0,-1-1,0 1,1-1,7-1,4 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3.2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68 144,'-1'0,"0"0,-1 0,1 0,0 0,0 0,-1 0,1 0,0 0,-1-1,1 1,0 0,0-1,-1 0,1 1,0-1,0 1,-1-2,1 1,1 1,0-1,0 1,0-1,-1 1,1-1,0 0,0 1,0-1,0 1,0-1,0 1,0-1,0 1,0-1,0 0,1 1,-1-1,0 1,0-1,0 1,1-1,-1 1,0-1,1 1,-1-1,4-3,-1-1,1 2,0-1,0 0,0 1,7-5,-9 7,-1 0,1 0,0 0,-1 0,1 0,0 0,-1-1,1 1,-1-1,0 1,0-1,1 0,-1 1,0-1,0 0,0 0,-1 0,1 0,0 0,-1 0,1 0,-1 0,0-3,0 3,-1 0,0-1,0 1,0 0,0 0,0-1,-1 1,1 0,-1 0,1 0,-1 1,0-1,1 0,-1 1,0-1,0 1,0-1,-1 1,-3-2,-41-8,26 15,20-4,1 0,0 1,-1-1,1 1,0-1,-1 1,1-1,0 1,0-1,0 1,-1-1,1 1,0-1,0 1,0 0,0-1,0 1,0-1,0 1,0-1,0 1,0 0,0-1,0 1,1-1,-1 1,0-1,0 1,1-1,-1 1,0-1,1 1,-1-1,1 1,1 2,1 1,0-1,0 0,0 0,0 0,0-1,0 1,1-1,0 0,-1 1,5 0,47 19,-47-19,24 7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3.6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 1,'0'0,"0"0,-1 0,1 0,0 0,-1 0,1 0,0 0,0 0,-1 0,1 0,0 0,-1 0,1 0,0 0,0 0,-1 0,1 0,0 0,0 0,-1 1,1-1,0 0,0 0,-1 0,1 0,0 1,0-1,0 0,-1 0,1 1,0-1,0 0,0 0,0 1,0-1,-1 0,1 0,0 1,0-1,7 12,15 7,-2-11,0-1,0-1,0-1,1 0,0-2,0 0,22 0,49 7,-86-9,-3 0,0 0,1 0,-1-1,0 1,0-1,0 0,0 0,1 0,-1 0,0-1,0 1,0-1,0 0,4-1,-3-2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3.9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1,'0'3,"3"4,5 1,3 0,4-3,2-1,1-2,0-1,2 0,-1-2,0 1,0 0,0-1,-4 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4.7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16,'0'-3,"0"-4,4 2,3 5,1 6,2 5,0 3,-3 3,2 2,-2 0,2 1,-1-1,1 0,0 0,1-3,-2-2,2-2,-1-4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5.3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 59,'-4'-21,"1"1,4 19,0 0,0 0,0 0,0 0,0 0,0 1,0-1,0 0,0 0,0 1,0-1,1 1,-1-1,0 1,0-1,1 1,-1 0,0 0,3-1,11-1,-1 1,1 0,0 1,0 0,0 1,0 1,0 1,0 0,-1 0,1 2,18 7,-31-10,0-1,0 0,0 0,0 1,-1-1,1 1,0-1,-1 1,1 0,-1-1,1 1,-1 0,0 0,0 0,0 0,0 0,0 0,-1 1,1-1,-1 0,1 0,-1 1,0-1,0 0,0 0,0 1,0-1,0 0,0 0,-1 1,0-1,1 0,-1 0,-2 4,-3 9,-1 0,-1 0,-18 25,9-14,7-10,6-10,1-1,0 1,-1-1,2 1,-1 0,-2 11,5-13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10 271 512 0 0,'-2'-5'403'0'0,"0"1"-1"0"0,1-1 1 0 0,0 1 0 0 0,0-1-1 0 0,0 0 1 0 0,0 1 0 0 0,0-1-1 0 0,1 0 1 0 0,0 1 0 0 0,0-1-1 0 0,1 0 1 0 0,-1 0 0 0 0,1 1-1 0 0,0-1 1 0 0,0 1 0 0 0,1-1-1 0 0,-1 1 1 0 0,1-1 0 0 0,0 1-1 0 0,0 0 1 0 0,0 0 0 0 0,1 0-1 0 0,-1 0 1 0 0,1 0 0 0 0,5-4-1 0 0,3-5 568 0 0,1 1 0 0 0,1 0-1 0 0,0 1 1 0 0,0 0 0 0 0,27-15 0 0 0,-21 15-158 0 0,0 2 0 0 0,0-1 0 0 0,1 2 1 0 0,23-6-1 0 0,-31 10-344 0 0,1 1-1 0 0,0 1 0 0 0,1 0 1 0 0,-1 1-1 0 0,0 0 1 0 0,1 1-1 0 0,22 3 1 0 0,-31-3-359 0 0,0 1 0 0 0,-1 0 0 0 0,1 1 0 0 0,-1-1 0 0 0,1 1 0 0 0,-1 0 0 0 0,1 0 0 0 0,-1 0 0 0 0,0 0 0 0 0,0 1 0 0 0,0 0 0 0 0,0 0 0 0 0,-1 0 0 0 0,1 0 0 0 0,-1 1 0 0 0,0-1 0 0 0,0 1 0 0 0,0 0 0 0 0,0 0 0 0 0,0 0 0 0 0,-1 0 0 0 0,0 0 0 0 0,0 1 0 0 0,0-1 0 0 0,-1 1 0 0 0,1-1 0 0 0,-1 1 0 0 0,0 0 0 0 0,0-1 0 0 0,-1 1 0 0 0,1 0-1 0 0,-1 0 1 0 0,0-1 0 0 0,0 1 0 0 0,-1 0 0 0 0,0 0 0 0 0,0-1 0 0 0,0 1 0 0 0,0 0 0 0 0,0-1 0 0 0,-1 1 0 0 0,-3 6 0 0 0,-2 1-169 0 0,0-1 1 0 0,0 0-1 0 0,-1 0 0 0 0,-1 0 0 0 0,0-1 0 0 0,0 0 0 0 0,-1-1 0 0 0,-1 0 0 0 0,-14 10 0 0 0,4-5-308 0 0,-1 0 0 0 0,0-2-1 0 0,-1 0 1 0 0,-27 8-1 0 0,24-12-342 0 0,26-8 698 0 0,3 0 99 0 0,20 2 204 0 0,0 1-1 0 0,0 1 0 0 0,-1 0 0 0 0,0 2 0 0 0,24 10 0 0 0,-32-11-44 0 0,0 2 0 0 0,-1 0 0 0 0,1 1-1 0 0,-2 0 1 0 0,1 1 0 0 0,-1 0 0 0 0,-1 1 0 0 0,21 21 0 0 0,-32-30-329 0 0,3 2-173 0 0,0 1-1 0 0,0-1 1 0 0,0 0 0 0 0,1 0-1 0 0,4 4 1 0 0,2-3-3301 0 0,1-3-3880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6.2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186 2336,'-4'-7,"0"1,1-1,0 1,1-1,0 0,0 0,0 0,1-1,0 1,0-10,-4-14,-9-54,5 0,3 0,8-133,0 73,-17-170,-41-275,39 405,-6-163,13 270,1 9,8 53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9.1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 60,'0'0,"0"-1,1 0,-1 0,0 0,0 0,0 0,-1 0,1 1,0-1,0 0,0 0,-1 0,1 0,0 1,-1-1,1 0,-1 0,1 0,-1 1,1-1,-1 0,1 1,-1-1,-1 0,2 1,-1 0,1 0,-1 0,1 0,-1 0,0 0,1 0,-1 0,1 0,-1 0,1 0,-1 0,0 0,1 1,-1-1,1 0,-1 0,1 1,-1-1,1 0,0 1,-1-1,1 1,-1-1,1 0,-1 1,1 0,-1 0,0 0,1 0,-1 0,0 0,1 0,0 0,-1 1,1-1,0 0,-1 0,1 0,0 0,0 0,0 1,0-1,0 0,0 0,0 0,0 0,1 1,-1-1,0 0,1 0,-1 0,1 0,-1 0,1 0,0 0,-1 0,1 0,0 0,0 0,-1-1,1 1,0 0,0 0,0-1,0 1,2 0,1 1,0-1,0 1,0-1,0 0,0 0,1-1,-1 1,0-1,1 0,-1 0,0-1,1 1,-1-1,0 0,5-2,-7 3,-1 0,1 0,-1-1,1 1,-1-1,1 1,-1-1,0 0,1 1,-1-1,0 0,0 0,0 0,0 0,0 0,1 0,-2 0,1 0,0-1,0 1,0 0,-1-1,1 1,0 0,-1-1,1 1,-1-1,0 1,1-1,-1 1,0-1,0 1,0-1,0 1,0 0,0-1,-1 1,1-1,0 1,-1-1,1 1,-1-1,0 1,1 0,-2-2,0 0,0 1,0 0,0 0,0 0,-1 0,1 1,0-1,-1 0,1 1,-1 0,0 0,0 0,1 0,-1 0,0 0,0 1,0-1,0 1,0 0,-5 0,7 0,-1 0,1 0,-1 0,1 0,-1 0,1 0,0 0,-1 1,1-1,0 0,-1 1,1-1,0 1,-1 0,1-1,0 1,0 0,0 0,0 0,-1 0,1 0,1 0,-1 0,0 0,0 0,0 1,0-1,1 0,-1 0,1 1,-1-1,1 0,-1 1,1-1,0 1,0-1,0 0,0 1,0-1,0 1,0-1,0 2,1 0,0 0,0-1,0 1,1-1,-1 1,1-1,-1 0,1 1,0-1,-1 0,1 0,0 0,1-1,-1 1,0 0,0-1,1 1,-1-1,1 0,-1 0,1 0,0 0,-1 0,1-1,0 1,0-1,-1 0,1 1,0-1,0 0,0-1,2 0,-3 1,0 0,0 0,0 0,0 0,0-1,0 1,0-1,-1 1,1-1,0 0,0 1,-1-1,1 0,0 0,-1 0,1-1,-1 1,1 0,-1-1,0 1,0-1,1 1,-1-1,0 1,0-1,-1 0,1 1,0-1,-1 0,1 0,0 0,-1 0,0 0,0 1,1-1,-1 0,0 0,-1 0,1 0,0 0,0 0,-1 0,1 0,-1 1,0-3,0 2,0 0,0 0,-1 0,1 0,0 0,-1 0,1 0,-1 1,0-1,1 1,-1-1,0 1,0 0,0-1,0 1,0 0,0 0,0 0,0 1,-1-1,1 0,0 1,0 0,-1-1,1 1,0 0,-1 0,1 0,0 1,-1-1,1 0,0 1,0 0,0-1,-1 1,1 0,0 0,-2 2,0-2,0 1,0 0,0 0,0 1,0-1,1 1,-1 0,1 0,0 0,-1 0,2 0,-1 1,0 0,1-1,-1 1,1 0,0 0,1 0,-3 6,4-8,-1 0,1 1,0-1,0 0,0 0,0 1,1-1,-1 0,0 0,1 1,0-1,-1 0,1 0,0 0,0 0,0 0,0 0,1 0,-1 0,1-1,-1 1,1 0,2 2,-1-2,0 0,1-1,-1 1,0-1,0 0,1 0,-1 0,1 0,-1 0,1-1,-1 1,1-1,6-1,-6 1,0 0,-1-1,1 0,0 1,-1-1,1-1,-1 1,1-1,-1 1,0-1,1 0,-1 0,3-3,-4 3,-1 1,1-1,-1 1,0-1,0 0,1 0,-1 1,0-1,-1 0,1 0,0 0,-1 0,1 0,-1 0,1 0,-1 0,0-1,0 1,0 0,0 0,0 0,0 0,-1 0,0-3,0 3,-1 0,1-1,0 1,-1 0,1 0,-1 1,0-1,0 0,0 0,0 1,0-1,0 1,0 0,0 0,-1-1,1 1,0 1,-1-1,1 0,-1 1,1-1,-1 1,1 0,-1-1,1 1,-1 0,1 1,-1-1,-3 1,3-1,0 1,0-1,0 0,0 1,0 0,0-1,0 1,0 0,0 1,1-1,-1 0,1 1,-1 0,1-1,-1 1,1 0,0 0,0 0,0 1,0-1,0 0,0 1,1-1,-1 1,0 3,2-4,0 1,0 0,1-1,-1 1,1-1,0 1,0 0,0-1,0 0,0 1,1-1,-1 0,1 1,-1-1,1 0,0 0,0 0,0-1,0 1,0 0,0-1,1 1,-1-1,0 0,1 0,-1 0,1 0,-1 0,5 1,-5-1,1 0,-1 0,1 0,0 0,-1-1,1 1,0-1,0 1,-1-1,1 0,0 0,0 0,-1-1,1 1,0 0,0-1,-1 0,1 0,0 0,-1 0,1 0,-1 0,0-1,1 1,-1-1,0 0,0 1,3-5,-4 6,0-1,-1 0,1 0,-1 0,0 0,1 0,-1 0,0 0,0 0,1 0,-1 0,0 0,0 0,0 0,0 0,0 0,0 0,-1 0,1 0,0 0,0 0,-1 0,1 0,-1 0,1 0,-1 0,1 1,-2-3,0 2,0-1,0 1,0-1,0 1,0 0,-1-1,1 1,0 1,-1-1,1 0,-5 0,2 0,1 0,0 0,0 1,-1 0,1 0,-1 0,1 0,0 1,0 0,-1 0,1 0,0 0,0 0,-7 4,10-4,0-1,1 1,-1-1,0 0,1 1,-1-1,1 1,-1-1,1 1,-1 0,1-1,-1 1,1-1,-1 1,1 0,0 0,0-1,-1 1,1 0,0-1,0 1,0 0,-1 0,1-1,0 1,0 0,0 0,1-1,-1 1,0 0,0 0,0-1,0 1,1 0,-1 0,0-1,1 1,-1 0,1 0,1 1,0-1,0 0,-1 0,1 1,0-1,0-1,0 1,0 0,1 0,-1-1,0 0,0 1,0-1,3 0,-3 0,0 0,1 0,-1 0,0 0,1 0,-1-1,0 1,1-1,-1 1,0-1,0 0,0 0,0 0,3-2,-4 2,0 0,0 0,-1 0,1 0,0 0,-1 0,1 0,-1 0,1 0,-1-1,1 1,-1 0,0 0,1 0,-1-1,0 1,0 0,0 0,0-1,0 1,0 0,0 0,-1-1,1 1,0 0,-1 0,1 0,-1 0,1-1,-2 0,-4-9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4.4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0 263,'1'0,"-1"1,1-1,0 0,-1 1,1-1,0 0,-1 1,1-1,0 0,0 0,-1 0,1 0,0 0,0 0,-1 0,1 0,0 0,0 0,0 0,-1 0,1 0,0-1,-1 1,1 0,0-1,0 1,-1 0,1-1,-1 1,1-1,0 1,0-2,27-13,-19 9,-1-1,0 0,0-1,-1 0,0 0,-1 0,1-1,-2 0,1 0,-1-1,-1 1,1-1,-2 0,1 0,1-11,2 0,0 1,14-27,-21 47,0 0,0-1,0 1,0 0,0-1,1 1,-1 0,0-1,0 1,0 0,0-1,0 1,1 0,-1 0,0-1,0 1,0 0,1 0,-1 0,0-1,0 1,1 0,-1 0,0 0,1 0,-1-1,0 1,1 0,-1 0,0 0,1 0,-1 0,0 0,0 0,1 0,-1 0,0 0,1 0,-1 0,0 0,1 0,5 16,-3 21,-3-19,-1 9,2 0,1 0,0 0,2 0,14 48,-1-49,-6-19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5.0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 3,'0'0,"0"1,0-1,1 0,-1 0,0 0,0 0,0 0,0 0,1 1,-1-1,0 0,0 0,0 0,1 0,-1 0,0 0,0 0,0 0,1 0,-1 0,0 0,0 0,0 0,1 0,-1 0,0 0,0 0,0 0,1 0,-1 0,0-1,0 1,0 0,0 0,1 0,-1 0,0 0,0 0,0-1,0 1,0 0,1 0,-1 0,0 0,0-1,0 1,0 0,0 0,0 0,0-1,0 1,0 0,9 20,-10-3,-1 0,0 0,-1 0,-7 22,5-24,2 0,-1 0,2 0,0 1,0 24,2-39,0 0,0 0,0 0,0 1,0-1,1 0,-1 0,0 0,0 0,1 0,-1 1,1-1,-1 0,1 0,-1 0,1 0,0 0,0 0,-1-1,1 1,0 0,0 0,0 0,0-1,0 1,2 1,-1-2,-1 0,1 0,0 0,0 0,0 0,0-1,0 1,0 0,0-1,-1 1,1-1,0 0,0 0,3-1,8-7,0 0,-1 0,14-14,-20 17,77-66,-48 43,-27 24,-10 8,-18 17,-38 45,56-63,0 1,-1 0,1 0,1 1,-1-1,0 0,1 1,-1-1,1 1,0-1,0 1,1-1,-1 1,1 0,0 0,0-1,0 1,1 5,-1-8,1 1,-1-1,1 1,0-1,-1 1,1-1,0 1,0-1,0 0,0 0,0 1,1-1,-1 0,0 0,1 0,-1 0,0 0,1-1,-1 1,1 0,2 0,0 0,1 0,-1-1,0 1,0-1,0 0,0 0,1-1,5-1,5-1,0-2,0 1,23-13,62-33,-88 42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28.5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1 127,'0'-2,"-1"-1,2 1,-1 0,0-1,0 1,1 0,-1 0,1 0,0-1,0 1,0 0,1-3,-1 4,-1 1,1-1,0 0,-1 1,1-1,0 1,0-1,-1 1,1-1,0 1,0 0,0-1,0 1,-1 0,1-1,0 1,0 0,0 0,0 0,0 0,1 0,2 1,-1 0,1 0,-1 0,0 0,0 1,1 0,-1-1,0 1,0 0,-1 1,1-1,0 0,3 6,35 42,-2 3,-3 1,41 81,4 7,-75-133,-5-5,1-1,0 1,1-1,-1 0,0 1,1-1,0-1,3 4,-5-6,-1 1,0-1,1 0,-1 0,1 0,-1 0,1 1,-1-1,1 0,-1 0,1 0,-1 0,1 0,-1 0,1 0,-1 0,1 0,-1-1,1 1,-1 0,1 0,-1 0,1-1,-1 1,1 0,0-1,13-20,55-146,87-185,-132 314,-8 27,-16 11,1 0,-1 0,1 0,-1 0,1 1,-1-1,1 0,-1 0,1 0,-1 1,0-1,1 0,-1 1,1-1,-1 0,0 1,1-1,-1 1,0-1,1 0,-1 1,0-1,0 1,1-1,-1 1,0-1,0 1,0-1,0 1,0-1,0 1,0-1,0 2,2 10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29.1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187 56,'0'-2,"0"0,0 0,0 0,0 0,-1 0,1 0,0 1,-1-1,0 0,1 0,-1 1,0-1,0 0,0 1,0-1,0 1,0-1,0 1,-1-1,1 1,-1 0,-2-2,1 1,0 1,-1-1,1 1,0 0,0 1,-1-1,1 0,-1 1,1 0,0 0,-8 1,4-1,0 1,0 1,-1-1,1 1,0 1,1-1,-1 1,0 0,1 1,0 0,-10 7,14-9,-1 0,1 0,0 0,0 1,0-1,0 1,0-1,0 1,1 0,-1 0,1 0,0 0,0 0,0 0,0 0,1 0,-1 0,1 0,0 0,0 0,0 1,0-1,0 0,1 0,-1 0,1 0,0 0,0 0,0 0,1 0,-1 0,0 0,4 4,0-2,-1 0,1 0,-1-1,1 1,0-1,1-1,-1 1,1-1,0 0,0 0,0 0,0-1,0 0,0 0,11 1,-11-3,1 1,-1-1,1 0,-1 0,1-1,-1 0,1 0,-1-1,0 0,0 0,1 0,-1-1,-1 0,1 0,7-5,-11 7,0-1,1-1,-1 1,0 0,0 0,0-1,0 1,-1-1,1 1,-1-1,1 0,-1 0,0 0,0 0,0 0,-1 0,1 0,-1 0,1 0,-1 0,0 0,0 0,-1 0,1 0,-1 0,1 0,-1 0,0 0,0 0,0 0,0 0,-1 1,1-1,-3-3,0 0,0 0,-1 0,1 1,-1 0,0 0,-1 0,1 0,-1 1,0 0,0 0,0 1,0-1,-1 1,-9-3,3 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29.6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4,'421'-4,"-409"4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29.9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1,'0'3,"4"1,3 3,4 0,4 0,5-3,5-1,5-1,1-1,-3-1,-2 3,-2 1,-3-1,-1 0,-2-1,0-1,0 0,-3-1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0.3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33,'149'-14,"-68"-2,-69 13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0.7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23,'0'-1,"0"0,0 0,-1 1,1-1,0 0,0 1,0-1,0 0,0 0,0 1,1-1,-1 0,0 0,0 1,0-1,1 0,-1 1,0-1,1 0,-1 1,1-1,-1 1,1-1,-1 0,1 1,-1-1,1 1,-1 0,1-1,0 1,-1-1,1 1,0 0,-1-1,1 1,0 0,-1 0,1 0,0 0,0-1,-1 1,1 0,0 0,0 0,-1 1,1-1,1 0,0 1,0-1,0 1,1 0,-1 0,0 1,0-1,0 0,0 1,-1-1,1 1,0-1,-1 1,3 3,3 8,-1 1,-1 0,0 1,0-1,-2 1,0 0,0 0,0 29,7 38,0-9,-9-57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2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39 512 0 0,'0'-2'371'0'0,"1"1"-1"0"0,-1-1 0 0 0,-1 1 1 0 0,1-1-1 0 0,0 1 1 0 0,0-1-1 0 0,-1 1 1 0 0,1-1-1 0 0,0 1 1 0 0,-1-1-1 0 0,0 1 1 0 0,1-1-1 0 0,-1 1 1 0 0,0 0-1 0 0,0-1 0 0 0,1 1 1 0 0,-1 0-1 0 0,0 0 1 0 0,0 0-1 0 0,0 0 1 0 0,-3-2-1 0 0,2 2-58 0 0,0 0-1 0 0,0 0 0 0 0,0 0 1 0 0,-1 0-1 0 0,1 1 1 0 0,0-1-1 0 0,0 1 0 0 0,-1 0 1 0 0,1-1-1 0 0,0 1 1 0 0,0 0-1 0 0,-1 0 0 0 0,-2 1 1 0 0,-2 0 202 0 0,0 1 1 0 0,0-1 0 0 0,0 1-1 0 0,0 1 1 0 0,0-1 0 0 0,1 1-1 0 0,-1 1 1 0 0,-7 4 0 0 0,8-4-164 0 0,1 0 0 0 0,0 0 0 0 0,1 1 0 0 0,-1-1 1 0 0,1 1-1 0 0,0 0 0 0 0,0 0 0 0 0,0 0 0 0 0,1 1 0 0 0,0 0 1 0 0,0-1-1 0 0,0 1 0 0 0,1 0 0 0 0,-2 8 0 0 0,3-11-232 0 0,0 0 0 0 0,1 0 1 0 0,0 0-1 0 0,0 0 0 0 0,0 1 0 0 0,0-1 0 0 0,0 0 0 0 0,1 0 0 0 0,-1 0 0 0 0,1 0 0 0 0,0 0 0 0 0,0 0 0 0 0,0 0 0 0 0,0 0 0 0 0,0 0 0 0 0,1 0 0 0 0,0 0 1 0 0,-1 0-1 0 0,1-1 0 0 0,0 1 0 0 0,0-1 0 0 0,0 0 0 0 0,1 1 0 0 0,-1-1 0 0 0,1 0 0 0 0,-1 0 0 0 0,1 0 0 0 0,-1-1 0 0 0,1 1 0 0 0,3 1 0 0 0,3 1 2 0 0,-1 0 0 0 0,1-1-1 0 0,-1 0 1 0 0,1 0-1 0 0,0-1 1 0 0,0 0 0 0 0,0-1-1 0 0,0 0 1 0 0,1 0-1 0 0,13-2 1 0 0,-20 1-182 0 0,0 0 1 0 0,0 0-1 0 0,0-1 1 0 0,0 1-1 0 0,-1-1 1 0 0,1 0-1 0 0,0 0 0 0 0,0 0 1 0 0,0 0-1 0 0,-1 0 1 0 0,1-1-1 0 0,0 1 1 0 0,-1-1-1 0 0,0 0 0 0 0,1 1 1 0 0,-1-1-1 0 0,0 0 1 0 0,0-1-1 0 0,0 1 1 0 0,0 0-1 0 0,0-1 0 0 0,0 1 1 0 0,-1-1-1 0 0,1 1 1 0 0,-1-1-1 0 0,0 0 1 0 0,0 1-1 0 0,0-1 0 0 0,0 0 1 0 0,0 0-1 0 0,-1 0 1 0 0,1 0-1 0 0,-1 0 1 0 0,0 0-1 0 0,0-6 0 0 0,0 4-63 0 0,0-1 0 0 0,-1 1-1 0 0,0-1 1 0 0,0 1 0 0 0,-1-1-1 0 0,1 1 1 0 0,-1 0 0 0 0,0 0-1 0 0,0 0 1 0 0,-1 0 0 0 0,0 0-1 0 0,0 0 1 0 0,0 1 0 0 0,0-1-1 0 0,-1 1 1 0 0,1 0-1 0 0,-6-5 1 0 0,4 5-316 0 0,-1 0-1 0 0,1-1 0 0 0,-1 2 1 0 0,0-1-1 0 0,-12-4 1 0 0,12 5-573 0 0,0 1 0 0 0,-1 0-1 0 0,1 0 1 0 0,-1 1 0 0 0,0 0 0 0 0,-6-1 0 0 0,-3 2-1351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1.2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0 234,'4'-5,"-1"0,0 0,0 0,0 0,-1-1,0 1,3-11,11-25,-8 30,1 0,0 0,1 1,0 0,0 1,1 0,0 0,1 2,0-1,0 1,0 1,1 0,0 1,0 1,1-1,-1 2,1 0,0 1,19-1,-21 2,0 0,0 1,0 1,0 0,0 0,-1 1,1 1,0 0,-1 0,0 1,0 1,0 0,0 0,-1 1,0 0,0 1,0 0,-1 1,0 0,-1 1,0-1,0 1,7 11,-12-15,-1 1,1 0,-1 0,0 0,0 0,-1 0,0 0,0 0,0 1,-1-1,0 0,0 1,0-1,-1 0,0 0,0 0,-1 1,0-1,0 0,0-1,-1 1,1 0,-1-1,-1 1,-5 6,1 0,-1-1,-1 0,0-1,0 0,-1 0,0-1,-1-1,0 0,0-1,-16 8,28-11,11 1,28 8,-9-4,-4 2,50 26,-67-31,0 0,0 0,-1 1,0 0,0 1,0 0,-1 0,9 14,1-4,-11-15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1.6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60,'8'-6,"0"0,0 0,0 0,1 1,0 0,0 1,0 0,1 1,-1-1,19-2,-22 4,-1 1,1 0,-1 1,1-1,0 1,-1 0,1 1,0-1,-1 1,1 0,-1 0,1 1,-1 0,0 0,1 0,-1 0,0 1,0 0,-1 0,8 6,-10-7,-1 0,1 0,-1 0,1 1,-1-1,0 0,0 1,0-1,0 1,0-1,-1 1,1-1,-1 1,0-1,1 1,-1-1,0 1,-1 0,1-1,0 1,-1-1,1 1,-1-1,0 1,0-1,0 1,0-1,0 0,-3 4,-5 8,-1 0,-1-1,-21 21,0 2,31-35,0 0,0 1,0-1,0 0,0 0,1 1,-1-1,0 1,1-1,-1 0,1 1,-1-1,1 1,0 0,0-1,0 1,0-1,0 1,0-1,0 1,0-1,1 1,-1-1,0 1,1-1,-1 1,2 1,0-1,0 1,0-1,1 0,-1 0,1 0,-1 0,1-1,0 1,0-1,-1 1,1-1,5 2,8 1,0-1,1 0,-1-1,18 1,-17-3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2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1,'-2'2,"8"3,11 2,19-2,1-2,0-2,44-3,-4 0,197 3,238-3,-416-8,-68 6,0 1,58 2,-66 8,-17-3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2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61 1,'-2'0,"0"1,0-1,0 1,1 0,-1 0,0 0,0 0,1 0,-1 0,1 1,-1-1,1 0,-1 1,1-1,0 1,0 0,0-1,0 1,0 0,0 0,0 0,0-1,0 5,-14 47,14-51,-4 35,1 0,2 1,5 62,-1-14,16 23,-17-94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3.1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0 181,'1'-6,"0"1,0-1,0 0,1 1,-1-1,1 1,1 0,-1 0,1 0,0 0,0 0,1 0,-1 1,1-1,0 1,0 0,0 1,1-1,-1 1,1-1,9-3,6-4,0 1,1 0,0 2,24-6,-24 8,0 1,0 2,0 0,27 0,-36 3,0 0,0 1,0 1,0 0,-1 0,1 1,0 0,-1 1,13 7,-22-10,1 0,0 1,-1-1,1 1,-1 0,1 0,-1 0,0 0,0 0,0 1,0-1,0 1,-1-1,1 1,-1-1,0 1,1 0,-1 0,0 0,-1 0,2 3,-2-1,0-1,0 1,-1 0,0 0,1-1,-1 1,-1 0,1-1,-1 1,0-1,0 0,-3 6,-2 1,0-1,0 0,-1 0,0-1,-1 0,0-1,-1 1,1-2,-17 10,21-14,0 0,0-1,0 2,1-1,-1 0,1 1,-7 7,11-10,-1-1,1 1,-1 0,1-1,0 1,-1 0,1-1,0 1,0 0,0 0,-1-1,1 1,0 0,0 0,0 0,0-1,0 1,0 0,1 0,-1-1,0 1,0 0,1 1,0-1,0 1,0-1,1 1,-1-1,0 1,1-1,0 0,-1 0,1 0,-1 0,1 0,0 0,3 1,71 26,86 19,-149-43,17 1,-16-4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4.0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73 34,'0'-3,"-3"-2,-1 4,-3 2,-4 4,1 4,4 1,4-5,2-6,1-6,-3-2,-1-3,-3 1,-3 3,-1 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4.5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2 333,'-1'-2,"1"0,0 0,0 0,0 0,0 0,0 1,0-1,0 0,1 0,-1 0,1 0,-1 0,1 1,0-1,0 0,0 0,0 1,0-1,0 1,0-1,1 1,-1-1,0 1,1 0,-1 0,1-1,-1 1,1 0,0 0,0 1,-1-1,1 0,0 1,0-1,0 1,0-1,3 1,-1 0,0 0,0 1,0 0,0 0,0 0,0 0,-1 1,1-1,0 1,-1 0,1 0,-1 1,0-1,0 0,0 1,0 0,3 3,8 13,-2 0,0 1,-1 1,-1-1,-1 1,10 35,-11-30,1-1,2 0,0-1,18 28,-28-50,0-1,0 1,0-1,0 1,0-1,0 1,1-1,-1 1,0-1,1 0,-1 0,1 0,0 0,-1 0,1 0,0 0,0-1,-1 1,1-1,0 1,0-1,0 0,3 1,-3-2,0 1,0-1,0 0,0 0,0 0,0 0,0 0,0-1,0 1,0-1,0 1,-1-1,1 0,-1 1,1-1,1-3,3-5,0-1,0 0,-1 0,0 0,5-23,0-23,-2 1,1-97,-3 29,-5 113,1 0,1 0,0 1,0-1,1 1,1 0,-1-1,2 2,-1-1,12-14,-15 21,0 1,-1-1,1 1,0 0,1-1,-1 1,0 0,0 0,1 1,-1-1,1 1,0-1,-1 1,1 0,0-1,0 2,0-1,0 0,0 0,0 1,0 0,0 0,0 0,0 0,0 0,0 0,0 1,0-1,0 1,0 0,0 0,0 0,-1 0,1 1,0-1,-1 1,1-1,-1 1,1 0,-1 0,0 0,3 5,9 8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4.8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53 1,'-2'0,"0"1,0 0,0 0,0 0,0 0,0 0,0 1,0-1,1 0,-1 1,0-1,1 1,-1 0,1 0,-1 0,1-1,0 1,0 0,0 0,0 1,-1 2,-14 49,16-49,0 1,0-1,0 1,1 0,-1-1,1 1,1 0,-1-1,1 0,0 1,0-1,0 0,1 0,0 0,0 0,0-1,8 9,-4-6,1 0,-1-1,1 0,1 0,-1-1,1 0,-1-1,1 0,14 5,-10-5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5.2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66 156,'-1'0,"0"0,0 0,0 0,0 0,-1 0,1 0,0 0,0 0,0 0,0-1,0 1,0 0,0-1,0 1,0-1,0 1,0-1,0 0,0 1,0-1,0 0,1 0,-1 0,0 1,1-1,-1 0,0 0,1 0,-1 0,1 0,-1 0,1 0,0 0,-1 0,1-1,0 1,0 0,0 0,0 0,0 0,0 0,0 0,0-1,0 1,1 0,-1 0,0 0,1 0,-1 0,1 0,-1 0,1 0,-1 0,1 0,0 0,-1 1,1-1,0 0,0 0,0 0,0 1,0-1,-1 1,1-1,2 0,-1 0,0 1,1-1,-1 0,0 0,0 0,0 0,-1-1,1 1,0 0,0-1,-1 1,1-1,0 1,-1-1,0 0,1 0,-1 0,0 0,0 0,0 0,0 0,-1 0,1 0,0 0,-1-1,1 1,-1 0,0 0,0 0,0-1,0 1,0 0,-1 0,1-1,-1 1,1 0,-1 0,0 0,1 0,-1 0,0 0,-1 0,1 0,0 0,-1 0,1 1,-1-1,1 0,-1 1,0-1,1 1,-1 0,0 0,0-1,0 1,0 0,0 1,-3-2,4 1,-1 0,1 1,0-1,0 0,-1 1,1-1,0 1,-1 0,1-1,-1 1,1 0,-1 0,1 0,-1 0,1 0,0 0,-1 0,1 0,-1 1,1-1,0 0,-1 1,1 0,0-1,-1 1,1 0,0-1,0 1,-1 0,1 0,0 0,0 0,0 0,0 0,0 0,1 1,-1-1,0 0,0 0,1 1,-1-1,1 0,-1 1,1-1,0 1,-1-1,1 3,1 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14.0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70 130,'-7'3,"0"1,0-1,1 2,0-1,0 1,0-1,-10 12,7-8,30-34,81-118,-102 143,1 0,-1 1,0-1,1 0,-1 1,1-1,-1 0,1 1,-1-1,1 1,0-1,-1 1,1-1,0 1,-1-1,1 1,0 0,-1-1,1 1,0 0,0 0,-1-1,1 1,0 0,0 0,0 0,-1 0,1 0,0 0,0 0,0 0,-1 1,3-1,-2 2,1-1,-1 0,1 1,-1 0,1-1,-1 1,0 0,0 0,0 0,0 0,0 0,1 2,2 8,-1 0,0 0,3 19,24 171,-30-200,0 0,0 0,0 0,0 0,0-1,-1 1,1 0,0 0,-1 0,0 0,1 0,-1-1,0 1,0 0,0-1,0 1,0 0,0-1,0 1,-1-1,1 0,0 1,-1-1,1 0,-1 0,0 0,1 0,-1 0,0 0,0-1,1 1,-1 0,-3 0,-8 2,-1-1,0 0,1-1,-15 0,-23 4,51-5,1 0,-1 0,0 0,0 0,0 0,0 0,0 0,0 0,0 0,0 0,1 0,-1 0,0 0,0 0,0 1,0-1,0 0,0 0,0 0,0 0,0 0,0 0,0 0,0 0,1 0,-1 0,0 1,0-1,0 0,0 0,0 0,0 0,0 0,0 0,0 0,0 1,0-1,0 0,0 0,0 0,0 0,0 0,0 0,-1 0,1 1,0-1,0 0,0 0,0 0,23 4,28-2,124-21,-145 12,-18 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3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1 102 292 0 0,'18'-3'8077'0'0,"42"-6"-579"0"0,105-16-4499 0 0,376-17 4596 0 0,-520 41-7280 0 0,484-21 5036 0 0,-477 22-5372 0 0,-18 1-1216 0 0,-19 2 61 0 0,0-3-310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9.5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55,'-2'-1,"7"-1,23-5,39-2,-23 6,85-18,-82 12,-34 7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39.9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 1,'-3'0,"-1"3,3 1,5 0,5-1,4-1,2 0,3-2,1 1,1-4,-1-2,0 1,0 1,0 0,0 2,-4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0.9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 1,'-1'1,"0"0,1 0,-1 0,0 0,0 0,0 0,1 0,-1 0,0 0,0 0,0-1,0 1,-1 0,1-1,0 1,0-1,0 1,0-1,-1 0,-1 1,-3 2,21-2,21-2,46-8,-45 4,43-1,-64 6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1.4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1,'18'109,"-9"-14,1 15,-7-77,1-21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2.1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145 127,'1'-22,"0"15,-1 0,0 0,0 0,0 0,-1 0,-2-12,2 18,1-1,-1 0,0 1,0-1,1 1,-1 0,-1-1,1 1,0 0,0-1,0 1,-1 0,1 0,0 0,-1 0,1 0,-1 0,1 1,-1-1,0 0,1 1,-1 0,0-1,1 1,-1 0,0-1,0 1,1 0,-1 0,0 1,1-1,-1 0,-3 1,1 0,-1 0,1 1,-1-1,1 1,-1 0,1 0,0 0,0 1,0 0,0-1,0 1,1 1,-1-1,1 0,0 1,0 0,0-1,1 1,-1 1,1-1,0 0,0 0,0 1,1-1,-2 9,1-8,1 0,0 0,0 0,1 1,0-1,0 0,0 0,0 1,1-1,0 0,0 0,0 0,1 0,0 0,0 0,0 0,0 0,1-1,0 1,0-1,0 0,7 8,-6-9,1 1,0-1,-1 0,1-1,0 1,1-1,-1 0,0 0,0 0,1-1,-1 0,1 0,0 0,-1-1,1 0,0 0,-1 0,1-1,-1 1,1-1,-1-1,1 1,-1-1,0 0,1 0,-1-1,0 1,-1-1,1 0,0-1,-1 1,6-6,-6 6,-1-1,1 0,-1 0,1 0,-1 0,0 0,-1-1,1 1,-1-1,0 0,0 1,0-1,-1 0,1 0,-1 0,0-1,-1 1,1 0,-1 0,0 0,-1-1,1 1,-1 0,0 0,0 0,-1 0,1 0,-1 0,0 0,-1 1,1-1,-1 1,0-1,-6-6,5 6,-1 0,0 1,0-1,0 1,-1 0,0 1,1-1,-1 1,0 0,-9-2,3 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2.5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189 20,'-3'-2,"0"0,0 0,0 0,-1 0,1 0,0 1,-1 0,1-1,-1 1,0 0,1 1,-1-1,0 1,1 0,-1-1,0 2,0-1,1 0,-1 1,0 0,1-1,-1 1,1 1,-1-1,1 1,-4 1,0 0,1 0,-1 1,1 0,0 0,1 0,-1 1,1-1,-1 1,2 1,-1-1,0 1,-5 10,7-12,2 1,-1 0,0 0,1-1,0 1,0 0,0 0,1 0,0 0,0 0,0 0,0 0,1 0,0 0,0 0,0 0,1 0,-1-1,1 1,1 0,-1-1,0 0,6 7,-3-4,0-1,0-1,1 1,0-1,0 1,1-2,-1 1,1-1,0 0,0 0,0-1,1 0,-1 0,12 2,-17-5,1 1,0-1,0 1,0-1,0 0,0 0,0 0,0-1,0 1,-1-1,1 1,0-1,0 0,0 0,-1 0,1 0,-1-1,1 1,-1-1,1 0,-1 1,0-1,0 0,0 0,0-1,0 1,0 0,-1-1,1 1,-1-1,1 1,-1-1,0 0,0 0,0 1,-1-1,1 0,0-5,1 0,-1-1,0 1,-1-1,0 1,0-1,-1 1,0-1,0 1,-1 0,0-1,-1 1,-3-8,3 9,-1 1,1 0,-1 1,0-1,-7-6,2 4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3.2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0,'2'0,"0"1,0-1,0 1,0-1,0 1,0 0,0 0,-1 0,1 0,0 0,-1 0,1 0,-1 0,1 1,-1-1,1 1,-1-1,0 1,0 0,0-1,0 1,0 0,0 0,0 0,-1-1,1 1,0 0,-1 0,0 0,0 0,1 0,-1 4,1 11,0 0,-4 32,2-35,0-1,0 0,1 0,0 0,1-1,0 1,1 0,1-1,0 1,7 18,-9-30,-1 1,1-1,0 0,0 0,0 0,-1 1,1-1,0 0,1-1,-1 1,0 0,0 0,0 0,0-1,1 1,-1 0,0-1,1 1,-1-1,0 0,1 1,-1-1,1 0,2 0,0 0,-1-1,1 0,0 1,-1-1,1-1,-1 1,1-1,-1 1,5-4,6-4,0-1,-1-1,13-13,-15 13,-1 0,0-1,0 0,-2 0,9-15,-60 73,37-35,-1 0,1 1,1-1,0 2,1-1,0 0,1 1,0 0,-1 19,3-28,1 0,0 0,0-1,1 1,-1 0,1 0,0 0,0 0,0-1,0 1,1-1,-1 1,1-1,0 1,0-1,0 0,1 0,-1 0,1 0,0 0,0-1,0 1,0-1,0 0,0 1,1-2,-1 1,1 0,-1-1,1 1,-1-1,1 0,0 0,0-1,6 1,65 1,-58-3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3.8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34,'802'14,"-741"-12,46 4,1-6,177-21,-218 1,-36 9,-19 7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5.4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 1,'-3'0,"-5"3,0 5,4 0,6-1,3-4,-4-4,0-4,-5-1,-1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6.0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54,'2'15,"1"-1,0 1,1-1,0 0,1 0,0 0,9 13,5 18,3 14,2-2,2 0,3-2,39 57,-67-111,-1-1,0 1,1 0,-1-1,1 1,-1 0,1-1,-1 1,1 0,-1-1,1 1,-1-1,1 1,0-1,-1 0,1 1,0-1,-1 0,1 1,0-1,0 0,-1 0,1 1,0-1,0 0,0 0,-1 0,1 0,0 0,0 0,-1 0,2-1,0 0,-1 0,0 0,1-1,-1 1,0-1,0 1,0-1,0 1,0-1,-1 1,1-1,0 0,0-2,13-70,-13 65,14-101,-6 30,3 1,27-88,-39 166,1-1,-1 0,1 0,-1 1,1-1,0 0,0 1,0-1,0 1,0-1,0 1,0-1,0 1,1 0,-1 0,0-1,1 1,-1 0,1 0,0 0,-1 1,1-1,0 0,-1 1,1-1,0 1,0-1,-1 1,1 0,0 0,0 0,0 0,2 0,6 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3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29 187 32 0 0,'0'-1'459'0'0,"0"1"0"0"0,0-1 0 0 0,0 0 0 0 0,-1 0 0 0 0,1 0 0 0 0,0 0 0 0 0,-1 1 1 0 0,1-1-1 0 0,0 0 0 0 0,-1 0 0 0 0,1 1 0 0 0,-1-1 0 0 0,1 0 0 0 0,-1 1 0 0 0,0-1 0 0 0,1 0 0 0 0,-2 0 0 0 0,0 14 5636 0 0,7 30-1535 0 0,30 242 4653 0 0,-32-258-8979 0 0,-1-19-1169 0 0,-6-20 515 0 0,-14-53 443 0 0,3-2 0 0 0,-12-124 0 0 0,27 179 118 0 0,0 1 0 0 0,1 0 1 0 0,1 0-1 0 0,-1 0 0 0 0,1 0 0 0 0,1 0 0 0 0,0 0 0 0 0,1 0 0 0 0,9-19 1 0 0,-10 24-47 0 0,0 1 1 0 0,1-1 0 0 0,0 1 0 0 0,-1-1 0 0 0,2 1-1 0 0,-1 0 1 0 0,1 1 0 0 0,-1-1 0 0 0,1 1 0 0 0,1 0-1 0 0,-1 0 1 0 0,0 0 0 0 0,1 1 0 0 0,0 0 0 0 0,0 0-1 0 0,0 0 1 0 0,0 1 0 0 0,7-2 0 0 0,-10 3-67 0 0,-1 1 1 0 0,1-1-1 0 0,-1 1 1 0 0,1 0-1 0 0,0 0 1 0 0,-1 0-1 0 0,1 0 1 0 0,-1 1-1 0 0,1-1 1 0 0,0 0-1 0 0,-1 1 1 0 0,1 0-1 0 0,-1 0 1 0 0,1 0-1 0 0,-1 0 1 0 0,0 0-1 0 0,1 0 1 0 0,-1 1-1 0 0,0-1 1 0 0,0 1-1 0 0,0-1 1 0 0,0 1-1 0 0,0 0 1 0 0,0 0-1 0 0,0 0 1 0 0,-1 0-1 0 0,1 0 1 0 0,-1 0-1 0 0,1 0 1 0 0,-1 1-1 0 0,0-1 1 0 0,0 0-1 0 0,1 5 1 0 0,0 0-8 0 0,0-1 1 0 0,0 0-1 0 0,-1 1 1 0 0,0-1-1 0 0,0 1 1 0 0,-1 0-1 0 0,0-1 1 0 0,0 1-1 0 0,0-1 1 0 0,-1 1-1 0 0,0 0 1 0 0,-3 11-1 0 0,-1-7-22 0 0,0 1 1 0 0,0-1-1 0 0,-1 0 0 0 0,0 0 0 0 0,-1-1 0 0 0,0 0 0 0 0,-1 0 0 0 0,0 0 1 0 0,-12 9-1 0 0,2-2-101 0 0,-2-2 1 0 0,0 0-1 0 0,-37 20 1 0 0,56-35 96 0 0,1 0 0 0 0,0 1 0 0 0,-1-1 0 0 0,1 0 0 0 0,-1 0 0 0 0,1 0 0 0 0,0 1 0 0 0,-1-1 0 0 0,1 0 0 0 0,0 0 0 0 0,-1 1 0 0 0,1-1 0 0 0,0 0 0 0 0,-1 1 0 0 0,1-1 0 0 0,0 0 0 0 0,0 1 0 0 0,-1-1 0 0 0,1 1 0 0 0,0-1 1 0 0,0 0-1 0 0,0 1 0 0 0,-1-1 0 0 0,1 1 0 0 0,0-1 0 0 0,0 1 0 0 0,0-1 0 0 0,0 1 0 0 0,10 7 25 0 0,30 2 187 0 0,-29-8-148 0 0,11 4 73 0 0,0 0 1 0 0,-1 1-1 0 0,0 2 1 0 0,0 0-1 0 0,-1 1 1 0 0,0 1 0 0 0,-1 1-1 0 0,21 17 1 0 0,-37-27-286 0 0,30 20-28 0 0,-15-17-3509 0 0,1-8-6030 0 0,-10 0 6486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6.4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 1,'-17'54,"15"-34,1 0,0 1,5 30,-4-45,1 0,0 0,0 0,1 0,0 0,0-1,0 1,0-1,1 1,0-1,0 0,1 0,0 0,-1-1,1 1,8 5,10-2,-13-10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0:46.8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64 201,'-3'-17,"3"16,0 0,-1-1,1 1,0 0,0 0,-1 0,1 0,0 0,0-1,1 1,-1 0,0 0,0 0,0 0,1 0,-1-1,1 1,-1 0,1 0,-1 0,1 0,-1 0,1 0,0 1,0-1,-1 0,2-1,3-3,-1 0,0 0,0 0,0-1,-1 1,0-1,0 0,0 0,-1 0,0 0,2-9,-4 12,0 0,0 0,0 0,-1 1,1-1,-1 0,0 0,1 1,-1-1,-1 0,1 1,0-1,-1 1,1-1,-1 1,0 0,1 0,-1 0,0 0,-1 0,1 0,0 0,0 1,-1-1,1 1,-1-1,1 1,-6-2,6 2,-1 0,1 0,0 0,0 0,0 0,-1 0,1 0,0 1,-1-1,1 1,0 0,-1 0,1-1,-1 2,1-1,0 0,-1 0,1 1,0-1,-1 1,1 0,0 0,-3 1,1 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18.7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32,'230'-14,"-170"9,39-6,-67 9,-20 5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19.1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1,'0'1,"1"0,-1 0,1 0,0 0,-1 0,1 0,0 0,0 0,0-1,0 1,-1 0,1 0,0-1,0 1,1-1,-1 1,0-1,0 1,0-1,0 0,0 1,0-1,1 0,-1 0,0 0,2 0,40 3,-38-3,40-1,1-1,48-10,-4 7,-74 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20.8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38,'124'-18,"104"-1,-212 18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21.2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8,'0'0,"0"0,0-1,0 1,0 0,0 0,0-1,0 1,0 0,0 0,0-1,0 1,0 0,0 0,0-1,0 1,0 0,1 0,-1-1,0 1,0 0,0 0,0-1,0 1,1 0,-1 0,0 0,0-1,0 1,1 0,-1 0,0 0,0 0,1 0,-1 0,0-1,0 1,1 0,-1 0,0 0,1 0,11 6,8 15,-10-2,-2 0,0 1,-1 0,6 29,-9-29,2 0,0-1,1 1,16 28,-22-46,0 0,1 0,-1-1,0 1,1-1,-1 1,1-1,0 0,-1 0,1 0,3 2,7 2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21.8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202 73,'0'-2,"1"-1,-1 0,-1 0,1 0,0 1,-1-1,1 0,-1 0,0 1,0-1,0 0,0 1,0-1,0 1,-1-1,1 1,-1 0,0 0,0-1,0 1,0 0,0 1,0-1,0 0,-1 1,1-1,-1 1,1 0,-1 0,1 0,-1 0,0 0,0 0,1 1,-1-1,0 1,0 0,0 0,1 0,-4 0,0 1,-1 0,1 0,0 0,0 1,0 0,0 0,0 0,0 1,0 0,1 0,0 0,-1 1,1 0,0 0,1 0,-1 0,-5 8,8-9,-1 1,1 0,-1 0,1 0,0 0,1 1,-1-1,1 0,0 1,0-1,0 1,0-1,1 1,0-1,0 1,0 0,1-1,1 8,0-6,0 1,1-1,0 1,0-1,1 0,0 0,0 0,0-1,1 0,0 1,5 3,6 5,1-1,1-1,0-1,0-1,1 0,0-1,21 6,-35-13,0 0,0-1,0 0,1 1,-1-2,0 1,1-1,-1 1,0-2,1 1,-1 0,0-1,0 0,1 0,-1-1,0 0,0 0,0 0,0 0,-1-1,1 1,-1-1,9-7,-9 5,0 0,1-1,-2 1,1-1,-1 0,0 0,0 0,0-1,-1 1,0-1,-1 1,1-1,-1 1,0-1,-1 0,0 0,0 0,-1-9,0 8,-1 0,0 0,0 0,-1 0,0 0,0 1,-1-1,0 1,0 0,0 0,-1 1,0-1,-1 1,1 0,-1 0,-8-5,-2-1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22.3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210 36,'-55'-17,"48"17,0 0,0 1,0 0,0 0,1 0,-1 1,0 0,0 0,1 1,0 0,-1 0,1 0,0 1,0 0,1 0,-10 10,12-12,0 1,0 0,0-1,1 1,-1 1,1-1,0 0,0 1,0-1,0 1,1-1,-1 1,1 0,0 0,0-1,0 1,1 0,-1 0,1 0,0 0,0 0,0 0,1 0,0 0,-1 0,1 0,0-1,1 1,-1 0,4 5,3 3,1 0,0-1,1 0,0 0,1-1,0 0,1-1,-1-1,2 0,13 7,-21-12,0-1,0 0,1 0,-1 0,0-1,1 0,0 0,-1 0,1-1,-1 0,1 0,9-1,-11 0,0-1,0 1,0-1,-1 1,1-1,0 0,-1-1,1 1,-1-1,0 1,0-1,0 0,0 0,0 0,0-1,-1 1,0-1,4-6,-3 4,-1-1,0 1,0 0,0 0,-1-1,0 1,0-1,-1 1,0-1,0 1,0-1,-1 0,0 1,0 0,-1-1,0 1,0 0,0 0,-1 0,0 0,0 0,-7-9,4 5,-1 1,0 1,0-1,-1 1,0 0,0 1,-1 0,0 0,0 1,-1 0,0 1,-17-7,15 8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22.9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0 314,'16'18,"-1"2,-1 0,-1 1,0 0,13 34,25 41,-39-77,-7-9,1 0,0-1,0 0,1 0,0-1,0 0,1 0,0-1,0 0,11 7,-19-14,1 0,-1 0,1 0,-1 0,1 0,-1 0,1 0,-1 0,1 0,-1 0,1-1,-1 1,1 0,-1 0,1-1,-1 1,0 0,1 0,-1-1,1 1,-1 0,0-1,1 1,-1-1,0 1,0 0,1-1,-1 1,0-1,0 1,1-1,-1 1,0-1,0 1,0-1,0 1,0-1,0 1,0-1,0 1,0-1,0 1,0-1,0 0,1-32,-1 26,6-66,4 2,3-1,3 1,47-128,-55 176,0 1,2 0,1 0,17-27,-23 45,-1 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23.4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 8,'0'0,"0"0,0 0,0-1,0 1,0 0,0 0,0-1,0 1,0 0,0 0,0-1,0 1,0 0,-1 0,1-1,0 1,0 0,0 0,0-1,0 1,0 0,-1 0,1 0,0-1,0 1,0 0,-1 0,1 0,0 0,0-1,0 1,-1 0,1 0,0 0,0 0,-1 0,1 0,0 0,0 0,-1 0,1 0,0 0,-1 0,-14 7,-9 17,22-19,0 0,0 0,1 0,-1 0,1 1,0-1,1 0,-1 1,1-1,0 1,1-1,-1 1,1-1,0 0,0 1,1-1,-1 0,1 0,0 0,1 0,-1 0,1 0,0-1,0 1,1-1,-1 0,1 0,0 0,5 4,-2-2,0-1,0 0,1 0,0 0,-1-1,1 0,1 0,-1-1,1-1,-1 1,1-1,0 0,-1-1,1 0,0-1,0 1,11-3,-6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19 108 0 0,'1'-1'758'0'0,"-1"-1"0"0"0,1 1 0 0 0,0 0-1 0 0,0-1 1 0 0,0 1 0 0 0,-1 0 0 0 0,1 0 0 0 0,0 0 0 0 0,1 0-1 0 0,-1 0 1 0 0,0 0 0 0 0,0 0 0 0 0,0 0 0 0 0,0 0 0 0 0,1 0 0 0 0,-1 1-1 0 0,6 0 3676 0 0,-6 1-4228 0 0,0-1 1 0 0,-1 1-1 0 0,1-1 0 0 0,0 1 0 0 0,0 0 1 0 0,-1 0-1 0 0,1-1 0 0 0,-1 1 0 0 0,1 0 0 0 0,-1 0 1 0 0,1-1-1 0 0,-1 1 0 0 0,1 0 0 0 0,-1 1 1 0 0,0 12 844 0 0,0 0 0 0 0,-1 0 1 0 0,-1 0-1 0 0,-1-1 0 0 0,1 1 1 0 0,-7 16-1 0 0,4-17-444 0 0,2 0 0 0 0,0 1-1 0 0,0-1 1 0 0,1 1 0 0 0,1 0 0 0 0,0 16 0 0 0,1-28-592 0 0,1 1 1 0 0,-1-1-1 0 0,1 0 1 0 0,-1 1-1 0 0,1-1 1 0 0,0 0-1 0 0,0 0 0 0 0,0 0 1 0 0,0 0-1 0 0,0 0 1 0 0,1 0-1 0 0,-1 0 1 0 0,1 0-1 0 0,-1 0 1 0 0,1 0-1 0 0,-1-1 1 0 0,1 1-1 0 0,0-1 1 0 0,0 1-1 0 0,0-1 1 0 0,0 0-1 0 0,0 0 1 0 0,0 0-1 0 0,0 0 1 0 0,1 0-1 0 0,-1 0 1 0 0,0-1-1 0 0,0 1 1 0 0,1-1-1 0 0,-1 1 1 0 0,0-1-1 0 0,4 0 1 0 0,8 1 23 0 0,1-1 0 0 0,-1 0 0 0 0,1-1 0 0 0,14-3-1 0 0,-19 3-33 0 0,-4 1-959 0 0,-1-1 0 0 0,1 0 0 0 0,-1 0 0 0 0,1 0 0 0 0,-1-1 0 0 0,0 0 0 0 0,0 0 0 0 0,0 0 0 0 0,0 0 0 0 0,0-1 0 0 0,0 0 0 0 0,-1 0 0 0 0,8-6 0 0 0,-6 3-2369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23.8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 87,'-3'0,"-1"-3,3-1,5 0,2-2,3-1,0-1,-2-4,-5 2,-6-2,-5 1,-4 4,-1 5,6 6,8 3,3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33.5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1,'0'1,"1"1,0-1,0 1,0-1,0 0,0 1,1-1,-1 0,0 0,0 0,1 1,-1-2,1 1,-1 0,1 0,-1 0,1-1,0 1,-1-1,4 1,36 10,-6-7,0-1,0-2,61-5,-38-6,17 0,-60 10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1:34.1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31,'3'0,"5"0,3 0,4 0,1 0,-1-3,0-1,0 0,1 0,1 2,1 1,0 0,0-2,0-2,-2 2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4.7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 1,'-3'0,"2"0,4 0,5 3,4 1,3 0,3-1,0-1,2 0,-4-5,-4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5.1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8,'0'0,"0"0,-1-1,1 1,0 0,0 0,0 0,0-1,0 1,0 0,0 0,0 0,0-1,0 1,0 0,0 0,0 0,0-1,0 1,0 0,0 0,0 0,0-1,0 1,1 0,-1 0,0 0,0 0,0-1,0 1,0 0,0 0,1 0,-1 0,0 0,0 0,0-1,0 1,1 0,-1 0,0 0,0 0,0 0,1 0,-1 0,0 0,0 0,0 0,1 0,-1 0,0 0,0 0,0 0,1 0,10 11,8 16,-11-11,-2 1,0 1,-1-1,0 1,2 29,6 18,-2-3,-7-50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5.7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145 108,'0'-3,"1"1,-1-1,0 0,-1 0,1 0,0 1,-1-1,0 0,1 1,-1-1,0 0,0 1,-1-1,1 1,0 0,-1-1,0 1,1 0,-1 0,-3-3,3 4,0 1,0-1,-1 0,1 1,0-1,0 1,-1 0,1 0,0 0,0 0,-1 0,1 1,0-1,0 0,-1 1,1 0,0 0,0-1,0 1,0 1,0-1,0 0,0 0,0 1,-2 1,-1 1,0 0,0 0,0 1,0-1,1 1,0 0,0 0,0 0,1 1,-1-1,1 1,1 0,-1 0,1 0,0 0,0 1,1-1,0 1,0-1,0 0,1 1,1 12,0-13,0-1,0 0,1 0,-1 0,1 0,1 0,-1 0,1 0,-1 0,1-1,1 1,-1-1,1 0,-1 0,1-1,0 1,1-1,-1 1,1-1,-1-1,1 1,0-1,0 1,0-2,0 1,0 0,10 1,-11-3,-1 1,0 0,1-1,-1 0,1 0,-1 0,1 0,-1-1,0 1,1-1,-1 0,0 0,1 0,-1 0,0 0,0-1,0 0,0 1,4-4,-4 1,0 1,1-1,-1 0,0 0,-1 0,1 0,-1 0,0-1,0 1,0-1,0 0,0-6,0 1,0 0,-1 0,0 0,0 0,-2 0,1-1,-1 1,0 0,-1 0,-1 0,1 0,-7-14,5 17,0 0,0 1,-1 0,1 0,-1 0,-1 0,1 1,-1 0,0 0,0 0,0 1,-1 0,-13-7,4 5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6.2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185 17,'-1'-1,"1"0,0 0,-1 0,1 0,-1 0,1 0,-1 1,0-1,1 0,-1 0,0 1,1-1,-1 0,0 1,0-1,1 1,-1-1,0 1,0-1,0 1,0 0,0-1,0 1,0 0,0 0,0 0,0 0,0 0,0 0,0 0,0 0,0 0,-1 0,-34 5,28-2,1 0,0 1,-1 0,1 1,1-1,-1 1,1 1,0-1,0 1,0 0,1 0,0 1,0 0,1-1,0 2,0-1,0 0,-4 15,6-17,1 1,0-1,-1 0,2 1,-1-1,0 1,1 0,0-1,1 1,-1-1,1 1,0-1,1 1,-1-1,1 0,0 1,0-1,1 0,-1 0,1-1,0 1,0 0,1-1,0 0,-1 0,1 0,1 0,4 3,-4-3,0-1,1 0,-1 0,1 0,0 0,-1-1,1 0,0 0,0-1,1 0,-1 0,0 0,0-1,1 1,7-2,-10 0,1 0,-1 0,0-1,0 1,0-1,0 0,0 0,-1 0,1 0,0-1,-1 0,0 0,0 0,0 0,0 0,0 0,0-1,-1 1,0-1,1 0,-1 0,2-7,-1 3,0 0,-1 1,1-1,-2 0,1 0,-1 0,-1 0,1 0,-1 0,-1 0,1 0,-2 0,1 0,-1 0,0 0,0 1,-1-1,0 1,-1-1,1 1,-6-7,2 2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6.6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1,'0'3,"3"4,1 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7.0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216 69,'0'-2,"0"0,-1-1,0 1,1 0,-1 0,0 0,0 1,0-1,0 0,0 0,-1 0,1 1,-1-1,1 0,-1 1,1 0,-1-1,0 1,0 0,-3-2,1 0,-1 1,0-1,-1 1,1 0,0 0,-10-1,8 2,1 1,0 0,-1 0,1 0,0 1,0 0,0 0,-1 1,1-1,0 2,1-1,-1 0,0 1,1 0,-1 1,1-1,-8 8,10-9,1 1,-1-1,1 1,0 0,0 0,0 0,0 0,1 0,-1 0,1 1,0-1,0 0,0 1,0-1,0 1,1-1,0 1,0-1,0 1,0-1,0 1,1-1,-1 1,1-1,0 1,0-1,0 0,1 1,-1-1,1 0,0 0,3 4,2 2,0-1,0 0,1-1,1 0,-1 0,1 0,0-1,0-1,1 0,12 5,-16-7,0-1,0 0,0 0,0-1,0 0,1 0,-1-1,11 1,-14-2,0 1,0-1,0 1,0-1,-1 0,1 0,0 0,0 0,-1-1,1 1,0-1,-1 0,0 1,1-1,-1 0,0 0,0-1,3-3,-1-1,0 0,-1-1,0 1,-1-1,1 0,-1 0,-1 0,0 0,0 0,0 0,-1 0,0 0,-1 0,0 0,0 0,0 0,-1 0,-1 0,1 1,-1-1,0 1,-1-1,0 1,0 0,-1 1,-5-8,1 5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7.3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 51,'0'-3,"0"-5,-4-3,0-3,3 3,2 8,1 6,0 7,2 4,2 7,-2 2,0 3,2 2,-1 1,0-4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3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22 480 0 0,'0'-2'634'0'0,"1"1"-1"0"0,-1-1 1 0 0,0 1-1 0 0,0-1 1 0 0,0 1-1 0 0,1-1 1 0 0,-1 1-1 0 0,1-1 1 0 0,-1 1-1 0 0,1-1 1 0 0,0 1-1 0 0,0-2 1 0 0,0 3-324 0 0,-1 0 0 0 0,1 1 0 0 0,-1-1-1 0 0,1 1 621 0 0,0-1-620 0 0,-1 1 0 0 0,0-1 0 0 0,0 0 0 0 0,1 1 0 0 0,-1-1 0 0 0,0 1 0 0 0,0-1 0 0 0,1 1 0 0 0,-1-1-1 0 0,0 1 1 0 0,0-1 0 0 0,0 0 0 0 0,0 1 0 0 0,0-1 0 0 0,0 1 0 0 0,0 0 0 0 0,5 24 4618 0 0,-2-4-4357 0 0,1 14 1875 0 0,11 41 0 0 0,-12-63-2163 0 0,1-1 0 0 0,1 1 0 0 0,-1-1 0 0 0,2 0 0 0 0,0 0 0 0 0,12 17 0 0 0,-3-17-2856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7.7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256 74,'0'-3,"-1"1,0-1,0 0,0 1,0-1,0 1,-1-1,1 1,-1-1,1 1,-1 0,0 0,0 0,0 0,0 0,0 0,-1 1,1-1,-4-1,-1-1,0-1,-1 2,0-1,1 1,-11-3,10 5,0 0,1 0,-1 1,0 0,0 0,0 1,0 0,1 1,-1-1,0 1,1 1,0 0,-1 0,-7 4,12-5,0-1,0 1,1 0,-1 0,1 0,-1 0,1 0,0 1,-1-1,1 1,1-1,-1 1,0 0,1 0,-1 0,1 0,0 0,0 0,0 0,0 0,0 0,1 0,0 1,0-1,-1 0,2 0,-1 1,0-1,1 0,-1 0,1 0,0 1,0-1,0 0,1 0,1 3,2 2,1 1,-1-1,2 0,-1-1,1 1,0-1,1-1,0 1,0-1,0-1,13 7,-15-8,0-1,0 0,1 0,-1-1,1 0,-1 0,1 0,0-1,0 0,0 0,0-1,0 0,0 0,0 0,0-1,-1 0,10-3,-12 2,0 1,0-1,-1 0,1 0,-1-1,0 1,0-1,1 1,-2-1,1 0,0 0,-1-1,1 1,-1 0,0-1,0 1,0-1,-1 0,1 0,-1 0,0 1,0-1,0 0,0-1,-1 1,0 0,0 0,0 0,0 0,-1 0,1 0,-1 0,-1-4,0 1,0 0,0 0,-1 0,0 1,0-1,0 1,-1 0,0 0,0 0,-1 0,1 1,-1 0,-1 0,1 0,-1 0,1 1,-1 0,-8-4,1 4,1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8.1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1,'4'0,"-1"0,1 1,-1-1,1 1,-1 0,0 0,0 0,1 0,-1 1,0-1,0 1,0 0,0 0,-1 0,1 0,0 0,-1 1,0-1,1 1,-1 0,0 0,0 0,-1 0,1 0,1 4,4 10,-1 1,0 0,4 32,2-1,12 43,-20-76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8.5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 0,'-3'0,"-1"3,-3 1,0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8.9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12,'3'-11,"3"28,3 31,11 212,-18-242,2-3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09.3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 73,'-2'0,"-1"0,1 0,-1 0,1 0,-1-1,1 1,0-1,-1 1,1-1,0 0,-1 0,1 0,0 0,0 0,0-1,-2-1,3 3,1 0,0-1,0 1,0 0,0-1,0 1,-1 0,1 0,0-1,0 1,0 0,0-1,0 1,0 0,0-1,0 1,0 0,0-1,0 1,0 0,0-1,0 1,0 0,1-1,-1 1,0 0,0 0,0-1,0 1,1 0,-1-1,0 1,0 0,0 0,1 0,-1-1,26-8,58-2,0 3,134 7,7-1,-135-14,-77 14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0.0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 20,'-3'0,"2"0,4 0,5 0,4 0,3 0,3 0,1 0,0-3,0-1,0 0,0 1,0 0,0 2,0 0,-4 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0.4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1,'0'3,"3"1,5 0,3-1,3-1,3 0,1-1,1-1,0 0,0 0,0 0,0-1,0 1,0 0,-4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3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20,'-2'2,"7"2,13 1,71-13,-52 3,-29 4,-11 1,-118 7,201-17,-42 4,54-1,-76 7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3.9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 1,'0'0,"-1"1,1-1,-1 1,1 0,0-1,-1 1,1 0,0 0,0-1,0 1,-1 0,1-1,0 1,0 0,0 0,0 0,0-1,0 1,0 0,0-1,1 1,-1 0,0 0,0-1,1 1,-1 0,8 29,-7-26,6 31,-1 1,1 48,-4-44,11 64,5-13,-14-76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4.4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 42,'-15'-7,"15"6,0 1,0 0,0 0,0-1,-1 1,1 0,0 0,0-1,0 1,0 0,0 0,0-1,0 1,0 0,0 0,0-1,0 1,0 0,0 0,0-1,0 1,0 0,1 0,-1-1,0 1,0 0,0 0,0 0,0-1,0 1,1 0,-1 0,0 0,0-1,0 1,1 0,-1 0,0 0,0 0,1 0,-1-1,0 1,0 0,1 0,-1 0,0 0,0 0,1 0,-1 0,0 0,0 0,1 0,-1 0,0 0,0 0,1 0,-1 0,0 0,0 1,1-1,-1 0,0 0,0 0,1 0,123 8,-47-2,268 1,-271-11,1-3,118-27,-185 32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3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63 6381 0 0,'-62'-16'19525'0'0,"65"15"-18703"0"0,14-6 136 0 0,0 2 1 0 0,0 0-1 0 0,1 0 1 0 0,-1 2-1 0 0,24-2 0 0 0,36-8-4249 0 0,-67 10 1803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8.5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1 162,'20'24,"-1"0,-1 1,-1 1,22 47,14 20,-38-67,-5-7,1-1,17 19,-27-34,2 0,-1-1,0 1,0-1,1 1,0-1,-1 0,1 0,0 0,0 0,0-1,0 1,0-1,1 0,-1 0,0 0,0 0,1-1,-1 1,5-1,-5-1,0 0,0 0,0 0,-1-1,1 1,0-1,-1 0,1 0,-1 0,0 0,1 0,-1-1,0 1,-1 0,1-1,0 0,-1 1,1-1,-1 0,0 0,0 0,1-5,17-71,-19 79,29-254,-15 108,-14 145,0 0,0-1,0 1,1 0,-1 0,0-1,0 1,1 0,-1 0,1 0,-1 0,1 0,-1-1,1 1,0 0,0 0,-1 0,1 1,0-1,0 0,0 0,0 0,0 0,0 1,0-1,0 1,1-1,6 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9.1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200 27,'-37'-7,"33"6,0-1,0 1,0 1,0-1,0 0,0 1,-1 0,1 0,0 0,0 1,-4 0,1 1,1 0,0 0,0 1,0 0,1 0,-1 1,1-1,-1 1,1 0,0 1,1-1,-1 1,1 0,0 0,0 0,0 1,1-1,0 1,0 0,0 0,-2 10,4-12,0 0,0 0,0 0,1 0,-1 0,1 0,0 0,1 0,-1 0,1 0,-1 0,1 0,1 0,-1-1,0 1,1 0,0 0,-1-1,2 1,-1-1,0 0,1 0,-1 0,1 0,0 0,0 0,0-1,0 1,1-1,-1 0,1 0,-1 0,1-1,0 1,5 1,-4-2,-1 1,0-1,0 0,1 0,-1 0,1-1,-1 1,1-1,-1 0,0-1,1 1,-1-1,1 0,-1 0,0 0,1 0,-1-1,0 0,0 0,5-3,-7 3,1-1,-1 1,0-1,0 1,0-1,0 0,0 0,-1 0,1 0,-1 0,0 0,0-1,0 1,0 0,0-1,-1 1,0 0,1-1,-1 1,-1-1,1 1,0 0,-1-1,0 1,1 0,-2-1,0-3,-2-2,0 0,0 0,-1 0,0 1,0-1,-1 1,0 1,0-1,-1 1,0 0,-1 1,1-1,-1 1,0 1,-16-9,8 5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9.5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1,'0'3,"3"1,4 0,5-1,2-1,3 0,1-1,1-1,0 0,0 0,1 0,-1-1,-4-2,0-1,-1 0,-2 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9.8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 0,'-3'0,"1"3,6 1,4 0,4-1,3 0,2-2,2 0,0-1,-2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20.2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19,'3'0,"4"0,4 0,4-3,1-1,6 0,1 1,0 1,-1 0,0 2,-2-1,0 1,-2 1,-2-1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20.5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20,'1'-1,"0"-1,1 0,0 1,-1-1,1 0,0 1,0-1,0 1,1 0,-1-1,3 0,-4 2,1 0,-1 0,0 1,0-1,0 0,0 1,1-1,-1 1,0-1,0 1,0-1,0 1,0 0,0 0,-1-1,1 1,0 0,0 0,0 0,-1 0,1 0,0 0,-1 0,1 0,0 2,8 18,0-1,-1 2,-1-1,-1 1,-1 0,4 38,7 29,-12-71,-1-2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28.2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23,'-3'-2,"9"-3,11-2,23 2,-1 2,1 2,0 2,71 10,24 0,-96-10,197-2,-192-10,-32 8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32.1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30,'0'1,"1"0,0 0,-1 0,1 0,0 0,-1 0,1 0,0-1,0 1,0 0,0 0,0-1,0 1,0-1,0 1,0-1,0 1,0-1,0 0,0 1,1-1,-1 0,0 0,0 0,0 0,2 0,38 3,-37-3,168 2,137 7,-224-5,148-11,-144 1,-20 5,76 10,27 0,64-7,196-5,-328-6,60-1,104-8,-202 18,100-13,-128 12,-31 1,-1 1,0-1,0 0,0-1,0 0,0 0,0 0,0 0,0-1,8-3,-11 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33.5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0,'3'0,"3"11,5 14,4 30,-2 2,9 101,-8 115,-8-142,-5-87,1 0,8 44,3 34,-4-24,-7-81,-1-8,0-1,1 1,-1-1,7 16,-7-22,0 1,0-1,1 0,-1 0,1 0,0 0,0 0,-1 0,1 0,0 0,0-1,1 1,-1-1,0 1,1-1,-1 0,0 0,1 0,-1 0,4 0,24 4,0-2,0-1,0-1,0-1,38-6,44-1,216-13,-119 3,-99 9,74-3,189-7,966 19,-1336-1,0 0,0 0,-1 0,1 0,0 0,0-1,-1 1,1-1,0 0,-1 0,1 0,0 0,-1 0,4-3,2-4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34.4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1,'1'11,"1"0,0 0,0 0,1 0,5 13,-3-12,-1 2,-1-1,3 16,2 42,-2-27,0 52,-21 174,-4-102,15-32,4-98,-1 0,-9 59,7-75,0 0,1 26,2-32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1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1 108 0 0,'0'0'5233'0'0,"-11"12"-976"0"0,8 53 1168 0 0,1-36-3889 0 0,1 41 1 0 0,1 22-22 0 0,-2-36-823 0 0,2 13-9 0 0,-2 199 1488 0 0,1-174-1569 0 0,-3 57 577 0 0,4-146-1227 0 0,0-1-1 0 0,0 0 0 0 0,0 0 1 0 0,0 0-1 0 0,1 0 0 0 0,0 0 1 0 0,-1 0-1 0 0,2 0 1 0 0,-1 0-1 0 0,3 6 0 0 0,9 5-10170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3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1 311 344 0 0,'9'0'2515'0'0,"1"-1"-1"0"0,-1 0 1 0 0,1-1-1 0 0,9-2 1 0 0,-4-1-387 0 0,-1 0 0 0 0,15-7 1 0 0,-8 1-583 0 0,0-1 0 0 0,-1-1 0 0 0,19-15 0 0 0,-30 20-983 0 0,0 0-1 0 0,-1 0 1 0 0,0-1-1 0 0,0 0 1 0 0,-1 0-1 0 0,8-14 1 0 0,-1-3 470 0 0,14-34 0 0 0,-3 3 239 0 0,-23 100-1267 0 0,12 233-5 0 0,-4-169 0 0 0,-10-101 0 0 0,0-1-30 0 0,0-5-313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45.7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95 1715,'-18'-128,"-1"-2,0-36,1 19,11 82,1 22,1-52,4 34,0 30,1 0,1 1,2-1,7-32,6-44,-10 57,0 4,22-118,15-68,-42 226,0 0,0 0,0 0,1 0,0 0,0 0,0 0,1 1,0-1,3-5,-3 9,-1-1,1 1,0 0,0 0,-1 0,1 0,0 1,1-1,-1 1,0 0,0 0,1 0,-1 0,0 0,1 1,-1-1,1 1,-1 0,4 1,150 10,5-1,20-19,20-1,165 11,-351-1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46.5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0,'2'3,"1"0,-1 0,-1 0,1 0,0 1,-1-1,0 1,1-1,-1 1,-1-1,1 1,0 6,0 51,-2-41,12 121,-2-62,-6-61,0-3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47.7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21,'3'-2,"0"-1,1 1,-1 0,1 0,-1 0,1 1,0-1,0 1,0 0,0 0,0 0,0 1,5-1,62 1,-44 1,1512 0,-1536-1,0 0,0 0,-1 0,1 0,0 1,0-1,-1 1,1 0,0-1,-1 1,1 0,-1 1,1-1,-1 0,0 1,1-1,-1 1,0 0,0 0,0 0,0 0,-1 0,1 0,0 1,1 3,1 3,-1 1,-1-1,1 1,-2-1,2 20,3 16,-3-25,0 1,-2 26,5 34,-5-70,-1-2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48.5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21,'4'-2,"-1"-1,0 1,1 0,-1 0,1 1,-1-1,1 1,0 0,0 0,-1 0,1 0,0 1,5-1,58 1,-42 1,163-2,139 3,-223 6,84 3,497-12,-528 20,-149-19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4.6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1 344,'8'-3,"1"0,0 0,-1-1,1 0,-1 0,0-1,-1 0,1 0,11-12,-10 10,-1 0,0 0,-1 0,0-1,0 0,-1-1,0 1,-1-1,1 0,3-12,5-13,11-45,-6 19,-16 42,-4 44,8 72,-6-63,11 58,-9-77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5.6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134 113,'0'-4,"0"-1,-1 1,1 0,-1-1,0 1,0 0,0-1,0 1,-1 0,0 0,0 0,0 0,-4-4,5 6,0 1,0 0,-1 0,1 0,0 0,-1 0,1 1,0-1,-1 0,1 1,-1-1,0 1,1-1,-1 1,1 0,-1-1,0 1,1 0,-1 0,0 0,1 0,-1 1,1-1,-1 0,0 1,1-1,-1 1,1-1,-1 1,1 0,0 0,-1 0,1 0,0 0,-1 0,1 0,-2 2,-2 2,0 0,0 0,1 0,-1 1,1-1,0 1,1 0,-1 0,1 1,0-1,1 1,0-1,0 1,0 0,1 0,0 0,0 0,1 0,0 0,1 11,-1-11,1 1,1-1,-1 0,1 1,0-1,1 0,0 0,0 0,0 0,1-1,0 1,0-1,1 0,0 0,0-1,0 0,1 1,10 6,-12-9,0 0,0-1,1 1,-1-1,1 0,0-1,-1 1,1-1,0 0,0 0,0 0,0-1,0 1,0-1,0-1,0 1,9-2,-9 0,0-1,0 1,0 0,-1-1,1 0,-1 0,0-1,1 1,-2-1,1 0,0 0,-1 0,1-1,-1 1,-1-1,4-6,-2 3,0 0,-1-1,0 1,-1-1,0 0,0 0,-1 0,0 0,-1 0,0 0,0 0,-1 0,0 0,-1 0,1 0,-2 0,1 1,-1-1,-1 1,0 0,0-1,0 2,-1-1,0 0,-1 1,1 0,-2 1,1-1,-1 1,-11-9,12 12,0 1,1 0,-1 0,0 1,0-1,0 1,0 0,0 1,0-1,-11 2,17-1,-16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6.4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132 50,'0'-2,"1"0,-1 0,-1 0,1 0,0 0,0 1,-1-1,1 0,-1 0,1 1,-1-1,0 0,0 0,0 1,0-1,0 1,0-1,0 1,0 0,-1-1,1 1,0 0,-1 0,1 0,-1 0,1 0,-1 0,0 0,1 0,-1 1,0-1,0 1,0-1,1 1,-1 0,0 0,-2-1,1 1,0 1,0-1,0 0,0 1,0 0,0-1,0 1,0 0,0 1,1-1,-1 0,0 1,1-1,-1 1,1 0,0 0,-1 0,1 0,0 1,0-1,-3 5,0 3,1 0,0-1,1 1,0 1,0-1,1 0,1 1,-1-1,2 1,0-1,0 1,0 0,2-1,3 17,-4-22,0 1,1-1,0 0,0 0,0 0,1 0,-1-1,1 1,0-1,1 1,-1-1,1 0,0 0,0-1,0 1,0-1,1 0,-1 0,1 0,0 0,0-1,0 0,0 0,0-1,0 1,1-1,-1 0,0 0,11-1,-11 1,0-1,0-1,0 1,0-1,0 0,0 0,0 0,-1-1,1 0,0 1,-1-2,1 1,-1-1,1 1,-1-1,0 0,-1-1,1 1,0-1,-1 1,0-1,0 0,0-1,0 1,-1 0,1-1,-1 1,0-1,-1 0,3-7,-3 5,1 0,-2 0,1 0,0 0,-1 0,-1 0,1-1,-1 1,0 0,-1 0,0 0,0 0,0 1,-1-1,0 0,0 1,-1 0,0 0,0 0,0 0,-6-5,2 3,0 0,-1 1,0 1,0-1,-17-8,23 14,-1-1,0 0,1 1,-1-1,0 1,0 0,0 1,0-1,0 1,0 0,0 0,0 0,0 0,0 0,0 1,0 0,0 0,-6 2,-2 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7.3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 1,'-9'85,"6"-70,0-1,2 0,0 0,0 1,1-1,1 1,4 20,-1-7,-3-23,-1 1,1 0,0-1,0 1,1-1,0 1,0-1,0 1,6 9,-7-15,0 1,0-1,-1 0,1 1,0-1,0 0,0 0,0 1,0-1,-1 0,1 0,0 0,0 0,0 0,0 0,0 0,0-1,0 1,-1 0,1 0,0-1,0 1,0 0,0-1,-1 1,1-1,0 1,-1-1,1 1,0-1,-1 0,2-1,24-24,-24 23,30-35,-2-1,27-50,-56 87,-5 4,-14 15,-21 26,32-34,1 0,0 1,0 0,1 0,0 1,1-1,0 1,1 0,-3 13,6-22,-1 1,1 0,0 0,0 0,0 0,0 0,1 0,-1 0,1 0,-1 0,1-1,0 1,0 0,0 0,1-1,-1 1,1-1,-1 1,1-1,0 0,0 1,0-1,0 0,0 0,1 0,-1-1,1 1,-1-1,1 1,-1-1,1 0,0 0,0 0,0 0,-1 0,1-1,0 1,0-1,0 0,4 0,48 1,-39-2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8.1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0 330,'33'11,"-28"-9,-1 0,1 0,0-1,0 1,0-1,0 0,6 1,-10-2,-1 0,1 0,0-1,-1 1,1 0,-1 0,1 0,0 0,-1-1,1 1,-1 0,1-1,-1 1,1 0,-1-1,1 1,-1-1,1 1,-1 0,0-1,1 1,-1-1,0 1,1-2,-1-25,-3 13,0-1,2 1,-1 0,1 0,3-24,-1 30,1 0,0 0,0 0,1 1,0-1,0 1,1 0,0 0,0 0,1 0,8-9,-2 5,0 0,1 0,0 1,1 1,-1 0,2 1,0 0,0 1,20-7,-26 11,1 1,0-1,0 1,-1 1,1 0,0 0,18 2,-22-1,0 1,0 0,0 0,0 1,0-1,0 1,-1 0,1 1,-1-1,1 1,-1 0,0 0,0 0,6 7,-7-7,-1 0,0 1,0-1,0 1,-1 0,1 0,-1-1,0 1,0 0,0 0,0 0,-1 0,0 0,0 0,0 0,0 0,-1 0,1 0,-1 0,0 0,0 0,-2 4,-5 14,-1-1,-19 36,13-30,14-24,-1 0,0 1,1-1,-1 0,1 1,0-1,0 1,1-1,-1 1,1-1,-1 1,1 0,0-1,0 1,1-1,-1 1,2 3,-1-4,1-1,-1 0,1 0,0 0,0-1,-1 1,1 0,0-1,0 1,1-1,-1 0,0 1,0-1,1 0,-1-1,1 1,-1 0,0-1,1 1,-1-1,1 0,0 1,-1-1,5-1,50 0,-40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9.6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0 307,'4'0,"0"-1,0 0,0 0,0 0,0-1,0 1,-1-1,1 0,-1 0,1 0,-1 0,0 0,0-1,0 0,0 1,0-1,0 0,-1-1,0 1,3-4,4-8,-1 0,0 0,7-21,-6 6,-1-1,-1 0,5-55,-14 266,3-90,-1-74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43.0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 17 76 0 0,'-15'-10'12741'0'0,"33"7"-10914"0"0,16 0-1061 0 0,282 14 2316 0 0,-124 1-2420 0 0,92 2 44 0 0,-231-8-493 0 0,93 23 1 0 0,-64-11-137 0 0,-64-11 488 0 0,-17-7-540 0 0,-1 1 0 0 0,0-1 0 0 0,0 0 0 0 0,0 1 0 0 0,1-1 1 0 0,-1 1-1 0 0,0-1 0 0 0,0 1 0 0 0,0-1 0 0 0,0 1 0 0 0,0-1 0 0 0,0 1 0 0 0,0 0 0 0 0,0-1 0 0 0,0 1 0 0 0,0-1 0 0 0,0 1 0 0 0,0-1 0 0 0,-1 1 1 0 0,1-1-1 0 0,0 0 0 0 0,0 1 0 0 0,0-1 0 0 0,-1 1 0 0 0,1-1 0 0 0,-1 1 0 0 0,0 1-15 0 0,0-1 0 0 0,-1 1 0 0 0,1-1 0 0 0,-1 0 0 0 0,1 0 0 0 0,-1 0 0 0 0,0 0 0 0 0,1 0 0 0 0,-1 0 0 0 0,0 0 0 0 0,0-1 0 0 0,0 1 0 0 0,-3 0 1 0 0,-1 1 9 0 0,-53 21 63 0 0,-113 27 1 0 0,-66-3-355 0 0,201-41 190 0 0,-71 13-152 0 0,-109 34-1 0 0,187-41 199 0 0,0 0-1 0 0,1 2 0 0 0,1 1 1 0 0,-47 32-1 0 0,66-41 53 0 0,7-6-15 0 0,0 1 0 0 0,0 0 0 0 0,1 1 0 0 0,-1-1 0 0 0,0 0 1 0 0,0 0-1 0 0,0 1 0 0 0,1-1 0 0 0,-1 1 0 0 0,1-1 0 0 0,-1 1 0 0 0,1 0 0 0 0,0 0 1 0 0,0 0-1 0 0,0 0 0 0 0,-2 2 0 0 0,4-3 16 0 0,-1-1 0 0 0,1 1 0 0 0,-1-1 0 0 0,0 1 0 0 0,1 0 1 0 0,-1-1-1 0 0,1 1 0 0 0,-1-1 0 0 0,1 1 0 0 0,-1-1 0 0 0,1 0 0 0 0,0 1 0 0 0,-1-1 0 0 0,1 1 0 0 0,-1-1 1 0 0,1 0-1 0 0,0 0 0 0 0,-1 1 0 0 0,1-1 0 0 0,0 0 0 0 0,0 0 0 0 0,-1 0 0 0 0,2 0 0 0 0,18 4 145 0 0,-18-4-136 0 0,68 5 415 0 0,123-8-1 0 0,-52-2-256 0 0,131 27 234 0 0,-225-17-223 0 0,-5-1 529 0 0,0-3 0 0 0,70-6 0 0 0,-72 3 564 0 0,-39 2-1168 0 0,6 0 146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0.5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0,'-2'3,"-1"0,1 0,1-1,-1 1,0 0,1 1,-1-1,1 0,0 0,0 1,1-1,-1 0,0 6,0 52,1-23,-1-24,0-5,0 1,1-1,-1 1,2-1,-1 1,2-1,3 18,-4-26,-1 0,1-1,-1 1,1 0,-1-1,1 1,-1-1,1 1,-1-1,1 1,0-1,-1 0,1 1,0-1,-1 0,1 1,0-1,0 0,-1 0,1 0,0 0,0 1,-1-1,1 0,0-1,0 1,-1 0,1 0,0 0,0 0,-1 0,1-1,0 1,0 0,-1-1,1 1,0 0,-1-1,1 1,-1-1,1 1,-1-1,2 0,32-28,-26 22,123-100,-131 107,0 0,0 0,0 0,0 0,0 0,0 0,0 0,0 0,0 0,0 0,0 0,-1-1,1 1,0 0,0 0,0 0,0 0,0 0,0 0,0 0,0 0,0 0,0 0,0 0,0 0,0 0,0 0,0 0,0 0,0-1,-13 9,-18 12,20-10,0 0,0 1,1 0,0 1,1 0,-10 16,18-26,0 1,-1-1,1 0,0 1,0-1,1 1,-1-1,1 1,-1 0,1-1,0 1,0-1,0 1,0 0,0-1,0 1,2 4,0-5,-1 1,1-1,0 0,-1 0,1 0,0-1,0 1,0 0,1-1,-1 1,0-1,1 0,-1 0,1 0,-1 0,1 0,-1 0,1-1,0 0,-1 1,6-1,29 2,-20-2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1.2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0 279,'43'-5,"-20"9,-20-3,-1 0,0 0,1-1,-1 1,0-1,1 0,-1 0,0 0,1 0,-1 0,5-1,-6 0,0 0,0 0,1-1,-1 1,0 0,0 0,-1-1,1 1,0 0,0-1,-1 1,1-1,0 1,-1-1,0 1,1-1,-1 1,0-1,0 0,0 1,0-1,0 1,0-3,1-17,-1-1,1 0,1-1,1 1,10-36,-11 54,-1 0,0 0,1 0,0 0,0 0,0 0,0 1,1-1,-1 1,1-1,0 1,0 0,0 0,0 0,1 1,-1-1,1 1,0-1,-1 1,1 1,0-1,0 0,1 1,-1 0,0 0,0 0,0 1,1-1,-1 1,8 0,-8 0,0 0,0 1,-1-1,1 1,0-1,0 1,0 0,-1 1,1-1,-1 1,1-1,-1 1,0 0,1 0,-1 1,0-1,0 1,-1-1,1 1,0 0,-1 0,3 4,-4-3,1 0,-1-1,-1 1,1 0,0 0,-1-1,0 1,0 0,0 0,0 0,0 0,-1-1,0 1,0 0,0 0,0-1,0 1,-1-1,0 1,0-1,0 1,-3 2,-1 4,0-1,0 1,1 1,0-1,0 1,-5 20,10-29,0 1,-1-1,1 1,0-1,0 1,1-1,-1 0,0 1,1-1,0 0,-1 1,1-1,0 0,0 1,2 3,0-4,-1 1,1-1,-1 1,1-1,0 0,0 0,0 0,0 0,0-1,0 1,0-1,1 0,-1 0,4 1,9 1,0-1,0 0,0-1,30-3,-14 1,-16 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7.4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15,'3'-14,"3"24,3 27,-8 2,-1 0,-2-1,-11 58,10-64,2-17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8.2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1 148,'3'-1,"-1"-1,1 1,0-1,-1 0,0 0,1 0,-1 0,0 0,0 0,0-1,3-4,3-2,4-2,1 0,0 0,1 1,1 1,-1 0,1 1,1 1,-1 0,1 1,0 1,1 0,-1 2,1-1,0 2,0 0,0 1,0 1,0 1,0 0,0 1,21 6,-34-7,0 0,0 0,-1 0,1 1,-1 0,1-1,-1 1,0 1,0-1,0 0,0 1,0 0,0-1,-1 1,1 0,-1 0,0 1,0-1,0 0,0 1,0-1,-1 1,0 0,0-1,0 1,0 0,0 0,-1 0,0 0,0-1,0 6,-1-3,0 0,0 0,-1 0,0 0,0 0,-1 0,0 0,0-1,0 1,0-1,-1 0,0 0,0 0,0-1,-1 1,1-1,-1 0,-8 4,4-2,-1-2,0 1,-1-1,1-1,-1 0,1 0,-13 0,9 0,0-1,1 2,-17 6,30-10,-1 0,1 0,0 0,0 0,0 0,-1 0,1 0,0 0,0 1,0-1,0 0,-1 0,1 0,0 0,0 0,0 0,0 1,-1-1,1 0,0 0,0 0,0 0,0 1,0-1,0 0,0 0,0 0,0 1,0-1,0 0,-1 0,1 1,0-1,0 0,0 0,1 0,-1 1,0-1,0 0,0 0,0 0,0 1,0-1,0 0,11 9,29 10,-26-13,0 2,-1 1,0 0,21 19,9 8,-32-30,-1-1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8.9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40,'0'-2,"1"1,-1 0,1-1,0 1,0-1,-1 1,1 0,0 0,0-1,0 1,0 0,1 0,-1 0,0 0,0 0,1 0,-1 0,0 1,1-1,-1 0,1 1,-1-1,1 1,1-1,39-8,-25 7,0 0,0 2,23 1,-36-1,-1 0,0 0,0 1,1-1,-1 1,0 0,0 0,0 0,0 0,0 1,0-1,0 1,0-1,0 1,-1 0,1 0,-1 1,1-1,-1 0,0 1,0 0,0-1,0 1,2 5,-3-5,-1 0,0 0,0 0,0 0,0 0,0 0,-1-1,1 1,-1 0,0 0,0 0,0-1,0 1,0 0,-2 3,-30 43,19-29,12-17,0 0,0 0,0 0,0 0,1 0,-1 0,1 1,0-1,0 0,0 1,1-1,-1 1,1-1,0 1,0-1,0 1,1 5,0-7,0 1,1-1,-1 0,1 0,-1 0,1 0,0 0,0-1,0 1,0 0,0-1,0 1,0-1,0 0,1 0,-1 0,0 0,1 0,-1-1,1 1,-1-1,1 1,0-1,-1 0,4 0,34 2,51-3,-22-1,-61 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49.7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1,'18'72,"-4"78,-9-109,6 35,-7-64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1.7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34,'1'0,"-1"0,1 0,0 0,-1 0,1 0,-1 0,1 0,0 0,-1 0,1 0,-1 0,1 0,-1 0,1-1,0 1,-1 0,1 0,-1-1,1 1,-1 0,1-1,-1 1,0 0,1-1,-1 1,1-1,-1 1,0-1,1 1,-1-1,0 1,1-1,-1 1,0-1,0 1,0-1,1 1,-1-1,0 0,0 1,0-1,0 1,0-1,0 1,0-1,0 0,0 1,-1-1,1 1,0-1,0 1,0-1,-1 0,1 1,0-1,-1 1,1-1,0 1,-1 0,1-1,-1 1,1-1,0 1,-1 0,1-1,-1 1,0-1,55 4,-47-2,393 5,-223-9,-77 5,110-4,-167-5,-33 5,0 0,0 0,1 1,-1 1,0-1,19 3,-27-1,1 0,0 0,0 0,-1 0,1 1,-1-1,1 1,-1-1,1 1,-1 0,0 0,0 0,0 0,0 0,0 1,0-1,-1 0,1 1,-1-1,0 1,0 0,0 0,0-1,0 1,0 0,-1 0,1 0,-1 0,0 3,18 235,0-130,-13-78,-4-30,-1 1,1-1,0 1,-1-1,0 1,0-1,0 1,0 0,-2 5,1-7,0-1,0 0,0 1,0-1,0 0,0 0,0 1,-1-1,1 0,0 0,-1-1,1 1,-1 0,1 0,-1-1,0 1,1-1,-1 1,1-1,-1 1,0-1,1 0,-1 0,0 0,-3-1,-17 1,-1-1,1-1,-24-5,-13-2,-104-7,89 11,52 5,1-2,-35-6,18 2,0 2,0 2,-1 1,-40 4,-13 0,-165-3,241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9.8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1,'1'1,"0"-1,0 1,0-1,-1 1,1 0,0 0,0 0,0-1,0 1,-1 0,1 0,0 0,-1 0,1 0,-1 0,1 0,-1 1,1-1,-1 0,0 0,1 2,7 35,-5-27,38 195,-38-190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10.5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0 183,'1'-5,"0"0,0 0,0 0,1 0,0 0,0 0,0 0,1 1,-1-1,1 1,0-1,1 1,-1 0,1 1,-1-1,7-4,9-9,42-25,-60 42,10-7,1 1,-1 1,1 0,0 1,0 0,1 1,-1 0,26-2,-29 5,0-1,1 1,-1 1,0-1,0 2,0-1,0 1,0 1,0-1,-1 2,1-1,-1 1,10 6,-15-8,1 1,-1-1,0 1,0 0,0 0,0 1,0-1,-1 0,1 1,-1 0,0-1,0 1,-1 0,1 0,-1 0,0 0,0 1,0-1,0 0,0 6,-2-7,1 0,-1 0,1 0,-1 1,0-1,0-1,0 1,0 0,-1 0,1 0,-1-1,1 1,-1-1,0 1,0-1,0 0,-1 1,1-1,0 0,-1-1,0 1,1 0,-1-1,0 1,0-1,0 0,0 0,-5 1,-13 3,15-5,-1 2,1-1,0 0,0 1,-1 0,1 1,0 0,1-1,-11 8,16-9,0-1,0 1,-1 0,1 0,0 0,0 0,0 0,0 0,0-1,0 1,0 0,1 0,-1 0,0 0,0-1,1 1,-1 0,0 0,1 0,-1-1,1 1,-1 0,1-1,-1 1,1 0,0-1,-1 1,1-1,0 1,-1-1,1 1,1 0,33 22,-24-17,13 11,-13-11,-1 1,0 0,0 0,-1 1,0 0,0 1,0 0,-2 0,11 16,-13-15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11.5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1 149,'5'-1,"0"1,-1-1,1 0,0 0,-1 0,1-1,-1 1,1-1,-1 0,0-1,0 1,0-1,0 0,0 0,-1 0,1 0,3-5,-1 0,0 1,0-1,-1 0,0-1,0 1,-1-1,-1 0,5-13,1 2,-9 19,0 1,1 0,-1 0,0 0,0 0,1 0,-1 0,0 0,0 0,1 0,-1 1,0-1,0 0,0 0,1 0,-1 0,0 0,0 0,1 0,-1 1,0-1,0 0,0 0,0 0,1 0,-1 1,0-1,0 0,0 0,0 0,0 1,0-1,1 0,-1 0,0 1,0-1,0 0,0 0,0 1,0-1,0 0,9 47,-6-30,37 125,-40-140,1 0,0-1,-1 1,1 0,-1-1,0 1,0 0,0 0,0 0,0-1,0 1,0 0,0 0,0-1,-1 1,1 0,-1-1,0 1,1 0,-1-1,0 1,0-1,0 1,0-1,0 1,0-1,0 0,-1 1,-1 1,-3 0,-1 0,1 0,0-1,-1 0,1 0,-11 2,11-3,0 0,0 1,0 0,0 0,0 1,-6 3,95-9,-66 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9:44.6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66 161 504 0 0,'-65'-28'16797'0'0,"80"19"-16188"0"0,1 2 1 0 0,0 0 0 0 0,0 1-1 0 0,1 0 1 0 0,22-3-1 0 0,94-13 716 0 0,-35 8-646 0 0,52-8 293 0 0,214-2 0 0 0,-159 18-32 0 0,-101 8-528 0 0,-104-2-411 0 0,0 0 0 0 0,0 0-1 0 0,0 0 1 0 0,0 0 0 0 0,0 0 0 0 0,0 0 0 0 0,0 0 0 0 0,0 0 0 0 0,0 0 0 0 0,0 0 0 0 0,0 0 0 0 0,-1 0-1 0 0,1 0 1 0 0,0 0 0 0 0,0 0 0 0 0,0 0 0 0 0,0 0 0 0 0,0 0 0 0 0,0 1 0 0 0,0-1 0 0 0,0 0 0 0 0,0 0-1 0 0,0 0 1 0 0,0 0 0 0 0,0 0 0 0 0,0 0 0 0 0,0 0 0 0 0,0 0 0 0 0,0 0 0 0 0,0 0 0 0 0,0 0-1 0 0,0 0 1 0 0,0 0 0 0 0,0 1 0 0 0,0-1 0 0 0,0 0 0 0 0,0 0 0 0 0,0 0 0 0 0,0 0 0 0 0,0 0 0 0 0,0 0-1 0 0,0 0 1 0 0,0 0 0 0 0,0 0 0 0 0,0 0 0 0 0,0 0 0 0 0,1 0 0 0 0,-1 0 0 0 0,0 0 0 0 0,0 0 0 0 0,0 0-1 0 0,0 0 1 0 0,0 1 0 0 0,0-1 0 0 0,0 0 0 0 0,0 0 0 0 0,0 0 0 0 0,0 0 0 0 0,-10 6 1 0 0,-16 6-39 0 0,-342 101-585 0 0,187-61 483 0 0,-224 77-61 0 0,397-126 206 0 0,1-1 12 0 0,1 1 1 0 0,0 0-1 0 0,-1 0 1 0 0,1 0-1 0 0,0 1 0 0 0,0 0 1 0 0,-9 8-1 0 0,15-12-9 0 0,0 1 1 0 0,-1-1-1 0 0,1 0 0 0 0,0 0 0 0 0,0 0 0 0 0,0 1 0 0 0,0-1 0 0 0,-1 0 0 0 0,1 0 1 0 0,0 1-1 0 0,0-1 0 0 0,0 0 0 0 0,0 1 0 0 0,0-1 0 0 0,0 0 0 0 0,0 0 0 0 0,0 1 1 0 0,0-1-1 0 0,0 0 0 0 0,0 1 0 0 0,0-1 0 0 0,0 0 0 0 0,0 0 0 0 0,0 1 0 0 0,0-1 1 0 0,0 0-1 0 0,0 0 0 0 0,1 1 0 0 0,-1-1 0 0 0,0 0 0 0 0,0 1 0 0 0,0-1 0 0 0,0 0 1 0 0,1 0-1 0 0,10 8 171 0 0,14 1 48 0 0,10-2-73 0 0,0-2 1 0 0,0-1-1 0 0,54-1 0 0 0,109-14 202 0 0,-94 3-108 0 0,266-19 694 0 0,-267 27-356 0 0,-102 0-498 0 0,20-1 1023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18.6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36,'3'-2,"1"0,-1-1,1 1,-1 1,1-1,-1 0,1 1,0 0,0 0,0 0,0 0,-1 1,6-1,60 1,-43 1,15 0,-15 0,1-1,-1-1,1-1,34-8,-55 9,-1-1,0 1,1 0,-1 1,1-1,-1 1,1 0,-1 0,7 2,0 2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19.5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3,'0'0,"0"1,0-1,0 0,0 0,0 1,0-1,1 0,-1 1,0-1,0 0,0 0,1 1,-1-1,0 0,0 0,1 1,-1-1,0 0,0 0,1 0,-1 0,0 1,1-1,-1 0,0 0,1 0,-1 0,0 0,1 0,-1 0,0 0,1 0,-1 0,0 0,1 0,-1 0,0 0,1 0,-1 0,0-1,0 1,1 0,-1 0,0 0,1 0,-1-1,0 1,0 0,1 0,-1-1,0 1,0 0,0 0,1-1,-1 1,0 0,0-1,0 1,0 0,0 0,1-1,-1 1,0 0,0-1,0 1,0 0,0-1,0 1,0-1,17 24,-7 26,7 84,-6-40,-7-38,-4-39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20.1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45,'55'-16,"133"2,14 0,-179 14,-20 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29.0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19,'109'18,"142"-17,164 9,84 0,-299-13,1622 3,-1650-9,7-1,-104 10,86-13,-63 8,-73 6,0-2,-1-1,34-6,-28 2,-15 5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577 172 288 0 0,'2'-7'489'0'0,"-1"1"-1"0"0,1 0 1 0 0,-1-1-1 0 0,-1 1 0 0 0,1-1 1 0 0,-1 0-1 0 0,0 1 1 0 0,-1-1-1 0 0,1 1 1 0 0,-1-1-1 0 0,-1 1 1 0 0,1 0-1 0 0,-4-10 1 0 0,3 12-245 0 0,-1 0 0 0 0,1 0 0 0 0,-1 0 0 0 0,1 0 0 0 0,-1 0 0 0 0,0 1 0 0 0,-1-1 1 0 0,1 1-1 0 0,-1 0 0 0 0,1 0 0 0 0,-1 0 0 0 0,0 1 0 0 0,0-1 0 0 0,0 1 0 0 0,0 0 0 0 0,-1 0 0 0 0,1 0 0 0 0,-1 1 0 0 0,-6-2 0 0 0,-8-1 182 0 0,0 1 0 0 0,0 1 0 0 0,0 0 0 0 0,-1 2-1 0 0,1 0 1 0 0,-1 1 0 0 0,1 1 0 0 0,-25 6-1 0 0,10 0 268 0 0,1 1-1 0 0,0 2 0 0 0,-55 26 1 0 0,73-29-362 0 0,0 0 0 0 0,-15 11 1 0 0,27-17-237 0 0,-1 1 0 0 0,1 0 1 0 0,0 0-1 0 0,-1 0 0 0 0,1 0 0 0 0,1 0 1 0 0,-1 0-1 0 0,0 1 0 0 0,1-1 1 0 0,0 1-1 0 0,0 0 0 0 0,0 0 1 0 0,-3 6-1 0 0,5-7-36 0 0,0-1 0 0 0,0 1 0 0 0,0-1-1 0 0,0 0 1 0 0,1 1 0 0 0,-1-1 0 0 0,1 0 0 0 0,-1 1 0 0 0,1-1 0 0 0,0 0-1 0 0,-1 0 1 0 0,1 0 0 0 0,1 1 0 0 0,-1-1 0 0 0,0 0 0 0 0,0 0 0 0 0,1-1-1 0 0,-1 1 1 0 0,1 0 0 0 0,-1 0 0 0 0,3 1 0 0 0,6 6 158 0 0,-1-1 0 0 0,19 11 1 0 0,-22-15-131 0 0,140 80 1065 0 0,-91-55-344 0 0,100 70 1 0 0,-142-89-671 0 0,0 1 0 0 0,0 1 1 0 0,-1 0-1 0 0,0 0 0 0 0,-1 1 0 0 0,0 1 0 0 0,-1 0 0 0 0,-1 0 1 0 0,0 1-1 0 0,-1 0 0 0 0,10 29 0 0 0,-17-41-85 0 0,1 0 0 0 0,-1 1 0 0 0,0-1 0 0 0,0 0-1 0 0,-1 0 1 0 0,1 1 0 0 0,-1-1 0 0 0,0 0 0 0 0,0 1 0 0 0,0-1-1 0 0,0 1 1 0 0,0-1 0 0 0,-1 0 0 0 0,1 1 0 0 0,-1-1 0 0 0,0 0-1 0 0,0 0 1 0 0,-1 0 0 0 0,1 0 0 0 0,0 0 0 0 0,-1 0 0 0 0,0 0-1 0 0,0 0 1 0 0,0 0 0 0 0,0-1 0 0 0,0 1 0 0 0,0-1 0 0 0,-1 1-1 0 0,1-1 1 0 0,-1 0 0 0 0,0 0 0 0 0,1 0 0 0 0,-1 0 0 0 0,0-1-1 0 0,0 1 1 0 0,0-1 0 0 0,-1 0 0 0 0,1 1 0 0 0,0-2 0 0 0,-7 2-1 0 0,-6 1 62 0 0,0 0-1 0 0,0-2 1 0 0,0 0-1 0 0,-1-1 1 0 0,1-1-1 0 0,0 0 1 0 0,0-1-1 0 0,-22-6 1 0 0,-126-43 278 0 0,140 42-337 0 0,-57-24 106 0 0,71 28-274 0 0,0 0-1 0 0,0-1 1 0 0,1 0-1 0 0,0-1 1 0 0,-15-13-1 0 0,24 19 48 0 0,-1 1-1 0 0,0-1 1 0 0,0 1-1 0 0,1-1 1 0 0,-1 0 0 0 0,0 0-1 0 0,1 0 1 0 0,-1 1-1 0 0,1-1 1 0 0,-1 0-1 0 0,1 0 1 0 0,-1 0 0 0 0,1 0-1 0 0,0 0 1 0 0,-1 0-1 0 0,1 0 1 0 0,0 0-1 0 0,0 0 1 0 0,0 0 0 0 0,0 0-1 0 0,-1 0 1 0 0,2-2-1 0 0,-1 3-53 0 0,1-1 1 0 0,-1 0-1 0 0,1 0 0 0 0,-1 1 0 0 0,1-1 0 0 0,0 1 1 0 0,-1-1-1 0 0,1 0 0 0 0,0 1 0 0 0,0-1 0 0 0,-1 1 0 0 0,1-1 1 0 0,0 1-1 0 0,0 0 0 0 0,0-1 0 0 0,0 1 0 0 0,-1 0 1 0 0,1 0-1 0 0,2-1 0 0 0,5 0-1527 0 0,0 0 1 0 0,0 1-1 0 0,16 0 1 0 0,3 2-1692 0 0,10 0 481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78 364 0 0,'-3'-9'1287'0'0,"0"0"1"0"0,-1 0-1 0 0,-5-10 0 0 0,8 17-979 0 0,-1 0-1 0 0,1 0 1 0 0,0 0 0 0 0,0 0-1 0 0,-1 0 1 0 0,1 0-1 0 0,-1 0 1 0 0,0 0-1 0 0,0 1 1 0 0,1-1 0 0 0,-1 1-1 0 0,0-1 1 0 0,0 1-1 0 0,0 0 1 0 0,0 0-1 0 0,-1 0 1 0 0,1 0-1 0 0,-3-1 1 0 0,3 2-165 0 0,1 0 1 0 0,0 0-1 0 0,-1 0 0 0 0,1 1 0 0 0,0-1 0 0 0,0 0 1 0 0,-1 1-1 0 0,1-1 0 0 0,0 1 0 0 0,0-1 1 0 0,-1 1-1 0 0,1 0 0 0 0,0 0 0 0 0,0-1 1 0 0,0 1-1 0 0,0 0 0 0 0,-2 2 0 0 0,-16 21 1311 0 0,16-20-1193 0 0,-14 22 667 0 0,2 0 0 0 0,1 1 0 0 0,1 0 0 0 0,2 1 0 0 0,0 0 0 0 0,2 1 0 0 0,1 0 0 0 0,-6 50 0 0 0,12-67-686 0 0,2 1 0 0 0,0-1-1 0 0,0 1 1 0 0,1-1-1 0 0,1 0 1 0 0,0 1 0 0 0,0-1-1 0 0,1 0 1 0 0,1-1 0 0 0,0 1-1 0 0,1 0 1 0 0,0-1 0 0 0,1 0-1 0 0,0 0 1 0 0,0-1 0 0 0,1 1-1 0 0,1-2 1 0 0,10 13 0 0 0,-11-15-68 0 0,0-1-1 0 0,0 0 1 0 0,1 0 0 0 0,0 0 0 0 0,0-1 0 0 0,0 0 0 0 0,1 0 0 0 0,0-1 0 0 0,-1 0 0 0 0,1-1-1 0 0,1 0 1 0 0,-1 0 0 0 0,0-1 0 0 0,1 0 0 0 0,-1-1 0 0 0,1 0 0 0 0,0 0 0 0 0,-1-1 0 0 0,1-1-1 0 0,0 1 1 0 0,-1-1 0 0 0,1-1 0 0 0,17-5 0 0 0,-11 2-510 0 0,0-1 0 0 0,0-1 0 0 0,0 0 0 0 0,-1-1 0 0 0,18-13 0 0 0,-26 16 150 0 0,-1 0 0 0 0,1 0 0 0 0,-1-1 0 0 0,0 0 0 0 0,0 0 1 0 0,-1-1-1 0 0,1 1 0 0 0,-2-1 0 0 0,1 0 0 0 0,-1 0 0 0 0,0-1 0 0 0,6-14 1 0 0,-10 21-163 0 0,0 0 0 0 0,0 0 0 0 0,0 1 0 0 0,0-1 0 0 0,-1 0 1 0 0,1 0-1 0 0,0 0 0 0 0,0 0 0 0 0,0 1 0 0 0,-1-1 0 0 0,1 0 1 0 0,0 0-1 0 0,-1 0 0 0 0,1 1 0 0 0,-1-1 0 0 0,1 0 1 0 0,-1 1-1 0 0,1-1 0 0 0,-1 0 0 0 0,1 1 0 0 0,-1-1 0 0 0,0 1 1 0 0,1-1-1 0 0,-1 1 0 0 0,0-1 0 0 0,0 1 0 0 0,1-1 0 0 0,-1 1 1 0 0,0 0-1 0 0,0-1 0 0 0,0 1 0 0 0,1 0 0 0 0,-1 0 0 0 0,0 0 1 0 0,-1-1-1 0 0,-7 0-2364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9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62 7025 0 0,'-85'0'10859'0'0,"51"0"80"0"0,88 1-9673 0 0,67-2-108 0 0,-98 0-1878 0 0,-1-1 1 0 0,1-1 0 0 0,28-9 0 0 0,-45 11 30 0 0,0-2 0 0 0,1 1-1 0 0,-1-1 1 0 0,8-4 0 0 0,7-12-8205 0 0,-17 11 6145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92 140 6549 0 0,'-14'-3'2884'0'0,"-32"-9"3364"0"0,44 12-5873 0 0,0-1-1 0 0,0 1 1 0 0,0-1 0 0 0,0 0-1 0 0,1 0 1 0 0,-1 0 0 0 0,0 0 0 0 0,0 0-1 0 0,1-1 1 0 0,-1 1 0 0 0,1 0-1 0 0,-1-1 1 0 0,1 1 0 0 0,-1-1-1 0 0,1 0 1 0 0,0 1 0 0 0,-2-4-1 0 0,3 4-260 0 0,0 0 0 0 0,0 0 0 0 0,0 0-1 0 0,0 0 1 0 0,0 0 0 0 0,0 0 0 0 0,0 0-1 0 0,1 0 1 0 0,-1 0 0 0 0,0 0 0 0 0,1 0-1 0 0,-1 0 1 0 0,0 1 0 0 0,1-1 0 0 0,-1 0-1 0 0,1 0 1 0 0,0 0 0 0 0,-1 0-1 0 0,1 1 1 0 0,0-1 0 0 0,-1 0 0 0 0,1 0-1 0 0,1 0 1 0 0,22-17 764 0 0,-21 17-717 0 0,11-8 96 0 0,0 1-1 0 0,1 1 1 0 0,0 1-1 0 0,1 0 0 0 0,0 0 1 0 0,-1 2-1 0 0,2 0 0 0 0,20-2 1 0 0,-7 3-1421 0 0,0 2 1 0 0,-1 1-1 0 0,53 7 1 0 0,-27-1-5757 0 0,-35-6 4017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14 106 264 0 0,'2'1'454'0'0,"0"0"0"0"0,0 0 1 0 0,-1 1-1 0 0,1-1 0 0 0,0 0 0 0 0,-1 1 0 0 0,0-1 0 0 0,1 1 1 0 0,-1-1-1 0 0,0 1 0 0 0,0 0 0 0 0,1 0 0 0 0,-1-1 1 0 0,-1 1-1 0 0,1 0 0 0 0,0 0 0 0 0,0 0 0 0 0,-1 0 1 0 0,1 3-1 0 0,7 44 4407 0 0,-6-37-4029 0 0,4 42 2419 0 0,-3 0 1 0 0,-1 0 0 0 0,-10 85-1 0 0,8-137-3115 0 0,-1 0-1 0 0,1-1 0 0 0,0 1 1 0 0,-1 0-1 0 0,1-1 0 0 0,-1 1 1 0 0,1-1-1 0 0,-1 1 0 0 0,0-1 1 0 0,0 1-1 0 0,0-1 0 0 0,-1 2 1 0 0,1-2 470 0 0,-12-17-149 0 0,8 8-404 0 0,1 0 0 0 0,0-1 0 0 0,1 1 0 0 0,0-1-1 0 0,1 0 1 0 0,0 0 0 0 0,0-1 0 0 0,1 1 0 0 0,0 0 0 0 0,0 0-1 0 0,1-1 1 0 0,0 1 0 0 0,1 0 0 0 0,2-12 0 0 0,-3 20-46 0 0,0-1 0 0 0,1 0 1 0 0,-1 0-1 0 0,1 0 0 0 0,-1 1 1 0 0,1-1-1 0 0,0 0 0 0 0,-1 1 0 0 0,1-1 1 0 0,0 1-1 0 0,0-1 0 0 0,0 1 0 0 0,1-1 1 0 0,-1 1-1 0 0,0-1 0 0 0,0 1 0 0 0,1 0 1 0 0,-1 0-1 0 0,1 0 0 0 0,-1 0 1 0 0,3-1-1 0 0,-2 1 19 0 0,1 0 0 0 0,0 1 0 0 0,-1-1 0 0 0,1 1 0 0 0,0-1 0 0 0,-1 1 0 0 0,1 0 0 0 0,0 0 0 0 0,0 1 0 0 0,-1-1 0 0 0,1 0 0 0 0,5 3 0 0 0,6 2 92 0 0,0 0-1 0 0,0 2 0 0 0,-1-1 1 0 0,15 11-1 0 0,-18-11-98 0 0,55 32-19 0 0,69 29 0 0 0,-111-57 0 0 0,0-1 0 0 0,0-2 0 0 0,0 0 0 0 0,1-1 0 0 0,0-2 0 0 0,0 0 0 0 0,29 0 0 0 0,-51-4 0 0 0,1 0 0 0 0,-1 0 0 0 0,0 0 0 0 0,1 0 0 0 0,-1 0 0 0 0,0-1 0 0 0,1 1 0 0 0,-1-1 0 0 0,0 1 0 0 0,0-1 0 0 0,1 0 0 0 0,-1 0 0 0 0,0 0 0 0 0,0 0 0 0 0,0 0 0 0 0,0-1 0 0 0,0 1 0 0 0,-1-1 0 0 0,1 1 0 0 0,0-1 0 0 0,2-3 0 0 0,-2 2 0 0 0,0-1 0 0 0,-1 0 0 0 0,0 0 0 0 0,1 0 0 0 0,-1 0 0 0 0,0 0 0 0 0,-1 0 0 0 0,1 0 0 0 0,-1 0 0 0 0,0-1 0 0 0,-1-7 0 0 0,-3-21 0 0 0,-1 1 0 0 0,-2 0 0 0 0,-1 0 0 0 0,-18-43 0 0 0,18 53 0 0 0,-1 1 0 0 0,-1 0 0 0 0,-1 0 0 0 0,-1 1 0 0 0,-20-26 0 0 0,24 35 0 0 0,-2 1 0 0 0,1 0 0 0 0,-1 1 0 0 0,0 0 0 0 0,-1 1 0 0 0,0 0 0 0 0,-1 1 0 0 0,1 0 0 0 0,-1 0 0 0 0,-18-6 0 0 0,26 12-168 0 0,5 2-282 0 0,14 8-987 0 0,22 10-1371 0 0,-5-5-844 0 0,0-1-1 0 0,50 13 1 0 0,-36-17 746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713 87 6845 0 0,'-2'-3'3626'0'0,"-3"-2"-2781"0"0,1 1 1 0 0,-1-1-1 0 0,0 1 1 0 0,0 0-1 0 0,0 0 0 0 0,-8-4 1 0 0,1 3 9 0 0,1-1-1 0 0,-21-6 1 0 0,6 5-20 0 0,-1 1-1 0 0,-35-4 0 0 0,44 8-337 0 0,0 1 0 0 0,1 1 0 0 0,-1 0 0 0 0,-23 4 0 0 0,34-3-319 0 0,0 0 1 0 0,0 1 0 0 0,0 0 0 0 0,0 0 0 0 0,0 1 0 0 0,1-1 0 0 0,-1 2-1 0 0,1-1 1 0 0,0 1 0 0 0,0 0 0 0 0,0 0 0 0 0,0 0 0 0 0,-7 8-1 0 0,11-9-85 0 0,0 0 0 0 0,0 0 0 0 0,0 1 0 0 0,0-1 0 0 0,0 0 1 0 0,1 1-1 0 0,0-1 0 0 0,-1 1 0 0 0,1-1 0 0 0,0 1 0 0 0,1-1 0 0 0,-1 1 0 0 0,1 0 0 0 0,0 0 0 0 0,-1-1 0 0 0,2 1 0 0 0,-1 0 0 0 0,0-1 0 0 0,1 1 0 0 0,0 0 0 0 0,-1-1 0 0 0,2 1 0 0 0,-1-1 0 0 0,0 1 0 0 0,3 4 0 0 0,4 8 158 0 0,1 0 0 0 0,1-1 0 0 0,21 27 1 0 0,-27-36-182 0 0,29 32 306 0 0,1-1 0 0 0,45 37 0 0 0,-15-15 120 0 0,-39-37-245 0 0,19 19 163 0 0,-40-38-372 0 0,-1 0 1 0 0,0 1-1 0 0,-1 0 0 0 0,1 0 0 0 0,-1 0 1 0 0,1 0-1 0 0,-1 0 0 0 0,0 0 0 0 0,2 9 1 0 0,-5-2 55 0 0,-1-8-97 0 0,0-1 0 0 0,0 0 1 0 0,0 0-1 0 0,0 0 0 0 0,0 0 1 0 0,0 0-1 0 0,0 0 0 0 0,0 0 1 0 0,-1-1-1 0 0,1 1 0 0 0,-1-1 1 0 0,1 0-1 0 0,-1 1 0 0 0,0-1 1 0 0,0-1-1 0 0,1 1 0 0 0,-6 1 1 0 0,-7 0-4 0 0,0 0 1 0 0,-17 0-1 0 0,26-1 2 0 0,-290-13-1159 0 0,63-1-26 0 0,229 13-1590 0 0,23 0-2912 0 0,44-1 267 0 0,-19-2 2584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0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70 264 0 0,'1'-5'5348'0'0,"5"11"-3890"0"0,6 18-379 0 0,13 53 2006 0 0,15 84 0 0 0,7 27-381 0 0,7-30-726 0 0,-43-131-1034 0 0,2 0-1 0 0,0 0 1 0 0,29 40-1 0 0,-42-67-834 0 0,0 1-1 0 0,1 0 0 0 0,-1 0 0 0 0,1 0 0 0 0,-1-1 0 0 0,1 1 1 0 0,0 0-1 0 0,-1-1 0 0 0,1 1 0 0 0,0 0 0 0 0,-1-1 0 0 0,1 1 1 0 0,0-1-1 0 0,0 1 0 0 0,-1-1 0 0 0,1 1 0 0 0,0-1 0 0 0,0 0 1 0 0,0 1-1 0 0,0-1 0 0 0,0 0 0 0 0,-1 0 0 0 0,1 0 0 0 0,0 0 0 0 0,0 0 1 0 0,0 0-1 0 0,0 0 0 0 0,0 0 0 0 0,0 0 0 0 0,0 0 0 0 0,0 0 1 0 0,0 0-1 0 0,1-1 0 0 0,0 0 40 0 0,0-1 0 0 0,0 0 0 0 0,0 0 0 0 0,0 0 0 0 0,0 0 0 0 0,-1 0 0 0 0,1 0-1 0 0,-1 0 1 0 0,1 0 0 0 0,-1-1 0 0 0,2-3 0 0 0,4-9 250 0 0,-1-1-1 0 0,6-25 1 0 0,3-27 80 0 0,-3-1 0 0 0,-3 0 0 0 0,-3-1 0 0 0,-3 0 0 0 0,-3 1 0 0 0,-11-88 0 0 0,1-8-3872 0 0,28 191-4132 0 0,-13-9 3881 0 0,2 1 524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1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542 103 288 0 0,'-23'-17'1651'0'0,"0"0"1481"0"0,0 2 1 0 0,-36-19-1 0 0,52 31-2454 0 0,0-1 0 0 0,-1 2 0 0 0,1-1 0 0 0,-1 1 1 0 0,1 0-1 0 0,-1 1 0 0 0,0 0 0 0 0,1 0 0 0 0,-1 0 1 0 0,0 1-1 0 0,0 0 0 0 0,0 1 0 0 0,-12 2 1 0 0,4 1-112 0 0,0 2 1 0 0,0 0 0 0 0,0 1-1 0 0,1 0 1 0 0,0 1-1 0 0,1 1 1 0 0,-1 0 0 0 0,-24 22-1 0 0,23-17-70 0 0,2 1-1 0 0,0 0 0 0 0,0 1 1 0 0,2 1-1 0 0,0 0 0 0 0,1 0 1 0 0,-10 22-1 0 0,18-33-409 0 0,0 0-1 0 0,0 0 1 0 0,1 0-1 0 0,0 1 1 0 0,0-1 0 0 0,1 0-1 0 0,0 1 1 0 0,0 0-1 0 0,0-1 1 0 0,1 1-1 0 0,0-1 1 0 0,0 1 0 0 0,1 0-1 0 0,0-1 1 0 0,0 1-1 0 0,0-1 1 0 0,1 0-1 0 0,0 1 1 0 0,0-1 0 0 0,1 0-1 0 0,0 0 1 0 0,0 0-1 0 0,0 0 1 0 0,1-1-1 0 0,-1 1 1 0 0,1-1 0 0 0,1 0-1 0 0,-1 0 1 0 0,1 0-1 0 0,0-1 1 0 0,0 0-1 0 0,5 4 1 0 0,-1-3-87 0 0,-1 0 0 0 0,1-1 0 0 0,0-1 0 0 0,0 1 0 0 0,0-1 0 0 0,0-1 0 0 0,1 0 0 0 0,-1 0 0 0 0,1 0 0 0 0,0-2 0 0 0,-1 1 0 0 0,1-1 0 0 0,-1 0 0 0 0,1-1 0 0 0,0 0 0 0 0,-1-1 0 0 0,1 0 0 0 0,-1 0 0 0 0,0-1 0 0 0,0 0 0 0 0,0-1 0 0 0,0 0 0 0 0,0-1 0 0 0,-1 1 0 0 0,9-7 0 0 0,-14 8 0 0 0,1 0 0 0 0,-1 0 0 0 0,0-1 0 0 0,0 1 0 0 0,0-1 0 0 0,-1 1 0 0 0,1-1 0 0 0,-1 0 0 0 0,0 0 0 0 0,0 0 0 0 0,3-9 0 0 0,-2 5 0 0 0,-1-1 0 0 0,-1 1 0 0 0,1-1 0 0 0,-2 0 0 0 0,1-15 0 0 0,-2 3 0 0 0,-2-1 0 0 0,0 1 0 0 0,-1 0 0 0 0,-8-23 0 0 0,7 26-98 0 0,-1 0 0 0 0,0 1-1 0 0,-1 0 1 0 0,-1 1 0 0 0,-1-1 0 0 0,0 2-1 0 0,-1-1 1 0 0,-17-19 0 0 0,31 35-3009 0 0,-3 0 2841 0 0,1 1 0 0 0,-1-1 0 0 0,1 1 1 0 0,-1 0-1 0 0,1 0 0 0 0,-1-1 1 0 0,0 1-1 0 0,3 2 0 0 0,2 2-630 0 0,51 31-6531 0 0,-28-13 4331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1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140 751 548 0 0,'5'19'1548'0'0,"-5"-18"-1230"0"0,0 0 1 0 0,0 0-1 0 0,0 0 0 0 0,0 1 0 0 0,0-1 1 0 0,0 0-1 0 0,0 0 0 0 0,0 0 0 0 0,-1 0 1 0 0,1 0-1 0 0,0 0 0 0 0,-1 1 1 0 0,1-1-1 0 0,-1 0 0 0 0,1 0 0 0 0,-1 0 1 0 0,1 0-1 0 0,-1 0 0 0 0,0 0 0 0 0,1-1 1 0 0,-1 1-1 0 0,-1 1 0 0 0,1-2-61 0 0,0 0 1 0 0,0 0-1 0 0,1 0 0 0 0,-1 0 0 0 0,0 0 0 0 0,0 0 0 0 0,0 0 0 0 0,1-1 1 0 0,-1 1-1 0 0,0 0 0 0 0,0 0 0 0 0,1-1 0 0 0,-1 1 0 0 0,0-1 0 0 0,1 1 1 0 0,-1 0-1 0 0,0-1 0 0 0,1 0 0 0 0,-1 1 0 0 0,0-2 0 0 0,-13-12 2083 0 0,3 1-1257 0 0,1-1-1 0 0,1-1 0 0 0,1 0 1 0 0,0 0-1 0 0,-10-27 0 0 0,9 14-34 0 0,0-1 0 0 0,-6-42-1 0 0,11 42-644 0 0,1 0-1 0 0,2 0 1 0 0,1-1-1 0 0,1 1 1 0 0,1-1-1 0 0,2 1 1 0 0,10-43-1 0 0,-9 55-175 0 0,0-1-1 0 0,1 1 0 0 0,0 0 0 0 0,2 1 0 0 0,0 0 0 0 0,0 0 1 0 0,2 1-1 0 0,21-27 0 0 0,-25 34-178 0 0,1 1 0 0 0,0-1 0 0 0,0 2 1 0 0,1-1-1 0 0,-1 1 0 0 0,1 0 0 0 0,1 1 0 0 0,-1 0 0 0 0,1 0 0 0 0,13-4 0 0 0,-17 7-39 0 0,-1 1 0 0 0,1-1 0 0 0,0 1 0 0 0,1 0 0 0 0,-1 0 0 0 0,0 1 0 0 0,0 0 0 0 0,0 0 0 0 0,0 0 0 0 0,0 0 0 0 0,1 1 0 0 0,-1 0 0 0 0,0 0 0 0 0,0 0 0 0 0,0 1 0 0 0,0 0 0 0 0,-1 0 0 0 0,1 0 0 0 0,0 0 0 0 0,7 6 0 0 0,-6-3-9 0 0,0 0 0 0 0,0 0 0 0 0,-1 1 0 0 0,1 0 0 0 0,-1 0 0 0 0,-1 1 0 0 0,1-1 0 0 0,-1 1 0 0 0,0 0 0 0 0,-1 0 0 0 0,1 0 0 0 0,-1 1 0 0 0,-1-1 0 0 0,0 1 0 0 0,0-1 0 0 0,0 1 0 0 0,-1 0 0 0 0,0 0 0 0 0,0 0 0 0 0,-2 14 0 0 0,0-6 0 0 0,0 0 0 0 0,-2 0 0 0 0,0-1 0 0 0,0 1 0 0 0,-2-1 0 0 0,0 0 0 0 0,-1 0 0 0 0,0-1 0 0 0,-12 21 0 0 0,6-16 0 0 0,-1-1 0 0 0,-1 0 0 0 0,0 0 0 0 0,-1-2 0 0 0,-31 27 0 0 0,32-32 0 0 0,0-1 0 0 0,0 0 0 0 0,-1-1 0 0 0,0 0 0 0 0,-1-1 0 0 0,0-1 0 0 0,0-1 0 0 0,-19 5 0 0 0,22-6 0 0 0,27-3 0 0 0,10 1 0 0 0,15 8 0 0 0,0 1 0 0 0,0 2 0 0 0,-2 1 0 0 0,44 26 0 0 0,-39-18 0 0 0,-1 2 0 0 0,-2 3 0 0 0,-1 0 0 0 0,-1 3 0 0 0,-1 1 0 0 0,55 63 0 0 0,-85-87-26 0 0,0 0-1 0 0,-1 1 1 0 0,1 0 0 0 0,-1 0 0 0 0,-1 0-1 0 0,4 11 1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2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12 484 0 0,'0'-1'189'0'0,"0"0"0"0"0,-1 0-1 0 0,1 1 1 0 0,-1-1 0 0 0,1 0 0 0 0,0 1 0 0 0,-1-1-1 0 0,1 1 1 0 0,-1-1 0 0 0,1 0 0 0 0,-1 1 0 0 0,0-1-1 0 0,1 1 1 0 0,-1-1 0 0 0,1 1 0 0 0,-1 0 0 0 0,0-1-1 0 0,-1 0 1 0 0,2 2-31 0 0,0-1-1 0 0,-1 0 1 0 0,1 0-1 0 0,0 0 0 0 0,0 1 1 0 0,-1-1-1 0 0,1 0 1 0 0,0 0-1 0 0,-1 1 1 0 0,1-1-1 0 0,0 0 1 0 0,0 0-1 0 0,-1 1 1 0 0,1-1-1 0 0,0 0 1 0 0,0 1-1 0 0,0-1 0 0 0,0 0 1 0 0,0 1-1 0 0,-1-1 1 0 0,1 0-1 0 0,0 1 1 0 0,0-1-1 0 0,0 1 1 0 0,0 0-1 0 0,-2 33 4348 0 0,2-32-4622 0 0,-3 158 6112 0 0,-9 76-1868 0 0,7-151-2447 0 0,-2 12 1294 0 0,8 139 0 0 0,8-166-1458 0 0,-9-70-1554 0 0,0 1 1 0 0,0-1-1 0 0,0 0 1 0 0,0 1-1 0 0,0-1 1 0 0,0 0-1 0 0,0 1 1 0 0,0-1-1 0 0,0 0 1 0 0,0 1-1 0 0,0-1 1 0 0,1 0-1 0 0,-1 1 1 0 0,0-1-1 0 0,0 0 1 0 0,0 1-1 0 0,0-1 0 0 0,1 0 1 0 0,-1 1-1 0 0,0-1 1 0 0,0 0-1 0 0,0 0 1 0 0,1 1-1 0 0,-1-1 1 0 0,0 0-1 0 0,1 0 1 0 0,-1 0-1 0 0,0 1 1 0 0,0-1-1 0 0,1 0 1 0 0,-1 0-1 0 0,0 0 1 0 0,1 0-1 0 0,-1 0 1 0 0,1 1-1 0 0,8-11-1797 0 0,2-17-2246 0 0,-5-2-3053 0 0,-4 10 4149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2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30 904 0 0,'-47'-19'6631'0'0,"14"9"9221"0"0,63 22-12731 0 0,0-5-1653 0 0,50 6-1 0 0,92-3 549 0 0,-103-7-1138 0 0,139-6-355 0 0,-134 0-4321 0 0,0 1-6896 0 0,-66 2 7547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3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65 7581 0 0,'-1'0'764'0'0,"0"1"0"0"0,1 1 0 0 0,-1-1 0 0 0,1 0 0 0 0,-1 0 0 0 0,0 0 0 0 0,1 0 1 0 0,0 0-1 0 0,-1 0 0 0 0,1 1 0 0 0,0-1 0 0 0,0 0 0 0 0,-1 0 0 0 0,1 1 0 0 0,0-1 1 0 0,0 0-1 0 0,0 0 0 0 0,1 2 0 0 0,-1-3-550 0 0,1 1-1 0 0,-1-1 1 0 0,0 1 0 0 0,1-1-1 0 0,-1 1 1 0 0,1-1 0 0 0,-1 1-1 0 0,1-1 1 0 0,-1 0 0 0 0,1 1-1 0 0,-1-1 1 0 0,1 0 0 0 0,0 1-1 0 0,-1-1 1 0 0,1 0 0 0 0,0 0-1 0 0,-1 0 1 0 0,1 1 0 0 0,-1-1-1 0 0,1 0 1 0 0,0 0 0 0 0,-1 0-1 0 0,1 0 1 0 0,0 0 0 0 0,8-1-153 0 0,-1 0 0 0 0,0 0 0 0 0,1-1 1 0 0,8-3-1 0 0,-7 2 1167 0 0,183-35 396 0 0,-106 22-5461 0 0,1-3-4973 0 0,-50 10 5731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3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43 260 0 0,'-14'-7'1411'0'0,"0"0"0"0"0,0 2 1 0 0,-1-1-1 0 0,1 2 0 0 0,-1 0 0 0 0,0 1 1 0 0,0 0-1 0 0,-27-1 0 0 0,35 4-834 0 0,-1 0 1 0 0,1 1-1 0 0,0-1 0 0 0,0 1 1 0 0,0 1-1 0 0,0-1 0 0 0,0 1 0 0 0,0 1 1 0 0,0-1-1 0 0,0 1 0 0 0,1 0 1 0 0,-1 1-1 0 0,1-1 0 0 0,0 1 1 0 0,0 1-1 0 0,1-1 0 0 0,-1 1 0 0 0,1 0 1 0 0,0 0-1 0 0,-7 9 0 0 0,10-12-426 0 0,1 0 0 0 0,-1 1-1 0 0,1-1 1 0 0,0 0-1 0 0,0 1 1 0 0,0-1 0 0 0,0 1-1 0 0,0-1 1 0 0,0 1-1 0 0,1-1 1 0 0,-1 1 0 0 0,1-1-1 0 0,0 1 1 0 0,-1 0-1 0 0,1-1 1 0 0,0 1 0 0 0,1 0-1 0 0,-1-1 1 0 0,0 1 0 0 0,1 0-1 0 0,0-1 1 0 0,-1 1-1 0 0,1-1 1 0 0,0 1 0 0 0,0-1-1 0 0,1 0 1 0 0,-1 1-1 0 0,0-1 1 0 0,1 0 0 0 0,0 0-1 0 0,-1 0 1 0 0,1 0 0 0 0,0 0-1 0 0,0 0 1 0 0,0 0-1 0 0,0-1 1 0 0,0 1 0 0 0,0-1-1 0 0,1 1 1 0 0,-1-1-1 0 0,0 0 1 0 0,1 0 0 0 0,-1 0-1 0 0,1 0 1 0 0,-1-1-1 0 0,1 1 1 0 0,0-1 0 0 0,-1 1-1 0 0,5-1 1 0 0,-2 1-179 0 0,0-1 0 0 0,-1 0 0 0 0,1 0 0 0 0,0 0 0 0 0,-1-1 0 0 0,1 0 0 0 0,0 0 0 0 0,-1 0 0 0 0,1 0 0 0 0,-1 0 0 0 0,1-1-1 0 0,-1 0 1 0 0,0 0 0 0 0,4-3 0 0 0,0-1-32 0 0,0 0-1 0 0,-1 0 0 0 0,0-1 0 0 0,0 0 0 0 0,10-14 1 0 0,-11 13 106 0 0,-4 5 25 0 0,0 0 0 0 0,0 1-1 0 0,0-1 1 0 0,0 1 0 0 0,0-1-1 0 0,0 1 1 0 0,0 0 0 0 0,1 0-1 0 0,-1 0 1 0 0,1 0 0 0 0,5-2-1 0 0,-6 4-67 0 0,1 0-1 0 0,-1 0 0 0 0,0 0 1 0 0,1 0-1 0 0,-1 1 0 0 0,0-1 1 0 0,0 1-1 0 0,1 0 0 0 0,-1 0 1 0 0,0-1-1 0 0,0 1 1 0 0,0 1-1 0 0,0-1 0 0 0,0 0 1 0 0,0 0-1 0 0,-1 1 0 0 0,1-1 1 0 0,2 3-1 0 0,2 1-4 0 0,40 27 2 0 0,-22-13 0 0 0,2-1 0 0 0,0-1 0 0 0,1-2 0 0 0,0-1 0 0 0,35 13 0 0 0,-57-25-835 0 0,0-1 1 0 0,0 0-1 0 0,0 0 1 0 0,0 0-1 0 0,0 0 0 0 0,0-1 1 0 0,0 0-1 0 0,0 0 1 0 0,0 0-1 0 0,0-1 0 0 0,0 0 1 0 0,0 0-1 0 0,5-2 1 0 0,7-3-2779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4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13 664 0 0,'0'-12'14710'0'0,"23"20"-14250"0"0,0 2 1021 0 0,92 16 900 0 0,185 19-1 0 0,-280-43-2215 0 0,407 40 1813 0 0,31-17-357 0 0,435-33 432 0 0,-7-40-685 0 0,-486 26-834 0 0,412-11 919 0 0,-722 29-4298 0 0,-86 5 1055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5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3 500 0 0,'0'0'186'0'0,"0"0"0"0"0,0 0 1 0 0,-1-1-1 0 0,1 1 0 0 0,0 0 0 0 0,0 0 1 0 0,-1 0-1 0 0,1 0 0 0 0,0-1 0 0 0,-1 1 0 0 0,1 0 1 0 0,0 0-1 0 0,0 0 0 0 0,-1 0 0 0 0,1 0 0 0 0,0 0 1 0 0,-1 0-1 0 0,1 0 0 0 0,0 0 0 0 0,-1 0 0 0 0,1 0 1 0 0,0 0-1 0 0,-1 0 0 0 0,1 0 0 0 0,0 0 0 0 0,0 0 1 0 0,-1 0-1 0 0,1 0 0 0 0,0 1 0 0 0,-1-1 1 0 0,1 0-1 0 0,0 0 0 0 0,0 0 0 0 0,-1 0 0 0 0,1 1 1 0 0,0-1-1 0 0,0 0 0 0 0,-1 0 0 0 0,1 0 0 0 0,0 1 1 0 0,-5 17 3770 0 0,6 31-1389 0 0,0-39-1776 0 0,13 188 3945 0 0,-3-79-3221 0 0,22 281 1487 0 0,18 373-491 0 0,-61-146-909 0 0,-11-91-135 0 0,19-347-957 0 0,-7 441 1182 0 0,4-502-1587 0 0,0 72 60 0 0,8-148-166 0 0,-3-51 0 0 0,1 0 0 0 0,-1 0 0 0 0,0 0 0 0 0,0 0 0 0 0,0 0 0 0 0,0 0 0 0 0,1 0 0 0 0,-1 0 0 0 0,1 0 0 0 0,-1-1 0 0 0,0 1 0 0 0,1 0 0 0 0,0 0 0 0 0,-1 0 0 0 0,1-1 0 0 0,-1 1 0 0 0,1 0 0 0 0,0-1 0 0 0,-1 1 0 0 0,1 0 0 0 0,0-1 0 0 0,0 1 0 0 0,0-1 0 0 0,-1 1 0 0 0,1-1 0 0 0,0 1 0 0 0,0-1 0 0 0,1 0 0 0 0,23 1 0 0 0,-19-2 0 0 0,969-28 0 0 0,-665 8 0 0 0,512-10 0 0 0,-721 31 0 0 0,764 14 0 0 0,-235 11 0 0 0,-3 22 0 0 0,-420-29 0 0 0,-129-10 0 0 0,-70-9 0 0 0,2-4 29 0 0,-10 3-173 0 0,0 1-616 0 0,0-2-1401 0 0,2-26-6439 0 0,1 8 4979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6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26 764 0 0,'-16'-25'15533'0'0,"14"32"-14164"0"0,1 11-731 0 0,4 126 4508 0 0,10 71-2105 0 0,2 50-1228 0 0,-10-117-930 0 0,0 682 2134 0 0,2-565-2543 0 0,-1-168-385 0 0,14 113-89 0 0,39 271 0 0 0,-42-346 0 0 0,11 131 0 0 0,-10-117 0 0 0,-2-32 0 0 0,15 104 0 0 0,-12-99 0 0 0,-7-41 0 0 0,14 116 0 0 0,-26-192 0 0 0,1-1-215 0 0,-2-20-9472 0 0,1 7 5032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83 416 0 0,'-5'-50'4892'0'0,"-1"17"4749"0"0,6 37-8640 0 0,4 198 4884 0 0,-3-58-4116 0 0,7 292 1430 0 0,-25 242 1007 0 0,-3-432-2516 0 0,-5-9-1622 0 0,-7 198-68 0 0,31-338 0 0 0,5 0 0 0 0,22 138 0 0 0,-23-222 9 0 0,-2-8-20 0 0,0 0 0 0 0,0 0 0 0 0,0 0-1 0 0,-1 0 1 0 0,0 0 0 0 0,0 0 0 0 0,0 0-1 0 0,-1 7 1 0 0,-2-14-590 0 0,-9-14-1535 0 0,11 13 904 0 0,-1 0-1 0 0,1-1 0 0 0,0 1 0 0 0,0-1 1 0 0,0 1-1 0 0,1-1 0 0 0,-1-6 1 0 0,-1-11-2211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0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237 126 716 0 0,'0'-5'1371'0'0,"0"-1"0"0"0,0 1-1 0 0,-1-1 1 0 0,0 1 0 0 0,0-1 0 0 0,0 1-1 0 0,0 0 1 0 0,-5-11 0 0 0,4 14-1141 0 0,1-1 1 0 0,-1 1-1 0 0,0-1 1 0 0,0 1 0 0 0,0 0-1 0 0,0-1 1 0 0,-1 1-1 0 0,1 0 1 0 0,0 1-1 0 0,-1-1 1 0 0,1 0 0 0 0,-1 1-1 0 0,0-1 1 0 0,0 1-1 0 0,1 0 1 0 0,-1 0-1 0 0,0 0 1 0 0,-3-1 0 0 0,-1 1 9 0 0,0 0 1 0 0,0 1 0 0 0,0-1 0 0 0,0 2 0 0 0,0-1 0 0 0,1 1 0 0 0,-1-1 0 0 0,0 2-1 0 0,0-1 1 0 0,1 1 0 0 0,-1 0 0 0 0,0 1 0 0 0,1-1 0 0 0,0 1 0 0 0,0 0-1 0 0,0 1 1 0 0,0 0 0 0 0,0 0 0 0 0,1 0 0 0 0,0 0 0 0 0,-6 7 0 0 0,8-8-136 0 0,0 0 0 0 0,0 0 0 0 0,1 0 0 0 0,-1 0 1 0 0,1 1-1 0 0,0-1 0 0 0,0 1 0 0 0,0-1 0 0 0,0 1 1 0 0,1 0-1 0 0,-1 0 0 0 0,1 0 0 0 0,0 0 0 0 0,0 0 1 0 0,0 0-1 0 0,1 0 0 0 0,0 0 0 0 0,-1 0 0 0 0,1 1 1 0 0,1-1-1 0 0,-1 0 0 0 0,1 0 0 0 0,-1 0 0 0 0,1 0 1 0 0,0 0-1 0 0,1 0 0 0 0,-1 0 0 0 0,1 0 0 0 0,0-1 1 0 0,0 1-1 0 0,0 0 0 0 0,0-1 0 0 0,0 0 0 0 0,1 1 1 0 0,5 4-1 0 0,0-1-10 0 0,0 0 1 0 0,0-1 0 0 0,1 0-1 0 0,0-1 1 0 0,0 1 0 0 0,1-2-1 0 0,-1 1 1 0 0,1-2-1 0 0,0 1 1 0 0,0-1 0 0 0,0-1-1 0 0,1 1 1 0 0,-1-2 0 0 0,1 0-1 0 0,-1 0 1 0 0,1-1 0 0 0,-1 0-1 0 0,1 0 1 0 0,-1-1-1 0 0,1-1 1 0 0,-1 0 0 0 0,19-6-1 0 0,-26 7-95 0 0,-1 0-1 0 0,1-1 0 0 0,-1 1 0 0 0,1-1 1 0 0,-1 1-1 0 0,1-1 0 0 0,-1 0 0 0 0,0 1 1 0 0,0-1-1 0 0,0-1 0 0 0,0 1 0 0 0,0 0 1 0 0,0 0-1 0 0,-1-1 0 0 0,1 1 0 0 0,-1-1 1 0 0,1 1-1 0 0,0-5 0 0 0,-1 3-6 0 0,0 1-1 0 0,-1-1 0 0 0,1 0 1 0 0,-1 1-1 0 0,0-1 0 0 0,0 0 1 0 0,-1 1-1 0 0,1-1 0 0 0,-1 0 1 0 0,0 1-1 0 0,1-1 0 0 0,-4-5 1 0 0,0-1-13 0 0,-1 0-1 0 0,0 1 1 0 0,0 0 0 0 0,-1 0 0 0 0,0 1 0 0 0,-1-1-1 0 0,0 1 1 0 0,0 1 0 0 0,-10-8 0 0 0,4 4-294 0 0,-1 2 1 0 0,0-1-1 0 0,-1 2 0 0 0,0 0 1 0 0,0 1-1 0 0,-1 0 1 0 0,0 1-1 0 0,0 1 0 0 0,-22-4 1 0 0,37 9-362 0 0,-8-1 312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0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43 756 0 0,'1'-43'19941'0'0,"-1"44"-19754"0"0,12 4 2381 0 0,15 16-2844 0 0,-21-17 1347 0 0,51 38 212 0 0,64 34 1 0 0,-96-61-1031 0 0,254 133 1443 0 0,218 57 70 0 0,22-30-454 0 0,-341-117-827 0 0,454 155-149 0 0,-211-69-231 0 0,-260-91-105 0 0,282 101 0 0 0,-425-147 0 0 0,49 21 0 0 0,-61-25 0 0 0,1 1 0 0 0,0 0 0 0 0,-1 0 0 0 0,0 1 0 0 0,0-1 0 0 0,0 1 0 0 0,5 6 0 0 0,-10-11 0 0 0,2 3 0 0 0,-1 11 0 0 0,-2-12 0 0 0,0-1 0 0 0,-1 1 0 0 0,1 0 0 0 0,-1-1 0 0 0,0 1 0 0 0,1 0 0 0 0,-1-1 0 0 0,0 1 0 0 0,0-1 0 0 0,0 1 0 0 0,0-1 0 0 0,0 1 0 0 0,0-1 0 0 0,-1 0 0 0 0,1 1 0 0 0,0-1 0 0 0,-1 0 0 0 0,1 0 0 0 0,0 0 0 0 0,-1 0 0 0 0,0 0 0 0 0,1-1 0 0 0,-3 2 0 0 0,0 0 0 0 0,-78 40 0 0 0,-120 44 0 0 0,118-53 0 0 0,-571 215 0 0 0,-5-22 0 0 0,566-195 0 0 0,-8 4 0 0 0,-554 196 0 0 0,107-19 0 0 0,277-101 0 0 0,11 22 0 0 0,259-131-84 0 0,1-1 24 0 0,0 0-1 0 0,0-1 1 0 0,1 1 0 0 0,-1 0-1 0 0,0-1 1 0 0,0 1 0 0 0,0-1-1 0 0,1 0 1 0 0,-1 1 0 0 0,0-1-1 0 0,0 1 1 0 0,0-1 0 0 0,0 0-1 0 0,0 0 1 0 0,0 0 0 0 0,0 0-1 0 0,0 1 1 0 0,0-1 0 0 0,0 0-1 0 0,0-1 1 0 0,-1 1 0 0 0,8-17-6328 0 0,1 4 2225 0 0,1-2 600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1029 233 324 0 0,'1'-5'6376'0'0,"-10"-2"-3362"0"0,-12 2-1262 0 0,-81-6 3783 0 0,-89-12-1413 0 0,64-3-2498 0 0,-84-38 158 0 0,-106-25 341 0 0,315 88-2093 0 0,1 1 1 0 0,-1-1 0 0 0,1 1 0 0 0,-1 0-1 0 0,1 0 1 0 0,-1-1 0 0 0,1 1-1 0 0,-1 0 1 0 0,0 1 0 0 0,1-1 0 0 0,-1 0-1 0 0,1 0 1 0 0,-1 1 0 0 0,1-1-1 0 0,-1 1 1 0 0,1-1 0 0 0,0 1-1 0 0,-3 0 1 0 0,3 1 11 0 0,0-1-1 0 0,0 1 1 0 0,0-1-1 0 0,0 1 0 0 0,0-1 1 0 0,0 1-1 0 0,1-1 1 0 0,-1 1-1 0 0,1 0 1 0 0,-1 0-1 0 0,1-1 1 0 0,-1 1-1 0 0,1 0 1 0 0,0 0-1 0 0,0-1 0 0 0,0 4 1 0 0,-2 47 647 0 0,9 75 0 0 0,-2-50-262 0 0,-15 506 2548 0 0,7-535-2928 0 0,-4 117-47 0 0,6 0 0 0 0,26 195 0 0 0,-20-304 0 0 0,-6-50 0 0 0,-4-3-164 0 0,4-3-686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73 6057 0 0,'-123'-4'15824'0'0,"129"2"-14904"0"0,102-16 1311 0 0,151-6 0 0 0,-185 19-1617 0 0,906-14 3672 0 0,-685 20-3682 0 0,-181-2-668 0 0,-114 1-283 0 0,-35 10-12660 0 0,18-7 9691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791 8 776 0 0,'0'0'392'0'0,"-1"-1"0"0"0,1 0 0 0 0,-1 1 0 0 0,0-1-1 0 0,0 1 1 0 0,1-1 0 0 0,-1 1 0 0 0,0-1 0 0 0,0 1 0 0 0,1-1 0 0 0,-1 1-1 0 0,0 0 1 0 0,0-1 0 0 0,0 1 0 0 0,0 0 0 0 0,-1 0 0 0 0,-16 3 2870 0 0,-17 18-1390 0 0,23-13-907 0 0,-213 140 5044 0 0,126-85-4275 0 0,-288 166 4486 0 0,490-267-18109 0 0,-25 4 9211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0 188 0 0,'1'5'5613'0'0,"-15"12"-3699"0"0,-1-1 1 0 0,0-1-1 0 0,-1 0 1 0 0,-19 12-1 0 0,-9 9 258 0 0,-239 189 6169 0 0,230-191-7367 0 0,32-21-1015 0 0,-30 23 0 0 0,55-38-882 0 0,0 1 0 0 0,0-1 0 0 0,0 0-1 0 0,1 1 1 0 0,7-1 0 0 0,11-4-1422 0 0,14-9-808 0 0,4-2 453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 6633 0 0,'1'0'12646'0'0,"-18"11"-8889"0"0,-39 25-3193 0 0,-177 149 3853 0 0,207-163-4132 0 0,10-9-433 0 0,0 1 0 0 0,-21 25 0 0 0,33-33 530 0 0,2 1-3919 0 0,2-6 3297 0 0,0-1 0 0 0,1 1 0 0 0,-1-1-1 0 0,0 0 1 0 0,0 1 0 0 0,0-1 0 0 0,1 1 0 0 0,-1-1 0 0 0,0 0 0 0 0,0 1-1 0 0,1-1 1 0 0,-1 0 0 0 0,0 0 0 0 0,1 1 0 0 0,-1-1 0 0 0,1 0 0 0 0,-1 0 0 0 0,0 1-1 0 0,1-1 1 0 0,-1 0 0 0 0,0 0 0 0 0,1 0 0 0 0,-1 0 0 0 0,1 0 0 0 0,-1 0-1 0 0,1 1 1 0 0,-1-1 0 0 0,0 0 0 0 0,2 0 0 0 0,9-1-2758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1:05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440 0 9909 0 0,'-3'3'10727'0'0,"-8"4"-5235"0"0,-72 47-3614 0 0,18-7-460 0 0,2 3 0 0 0,-90 93 0 0 0,131-122-1084 0 0,17-16-488 0 0,-16 16-1167 0 0,8-7-3221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9:0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7 432 0 0,'0'0'8741'0'0,"11"-2"-8721"0"0,-5 0-2112 0 0,3-1-85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45:4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47 444 0 0,'-2'-10'1716'0'0,"1"-1"84"0"0,-1 4-356 0 0,1 0-827 0 0,4 1-1898 0 0,3 1-171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4:24.84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104 151,'4'-14,"-3"13,-1 1,0-1,1 0,-1 1,0-1,1 0,-1 0,0 1,0-1,0 0,1 0,-1 1,0-1,0 0,0 0,0 1,0-1,0 0,-1 0,1 1,0-1,0 0,-1 1,1-1,0 0,-1 0,1 1,0-1,-1 1,0-2,0 1,0-1,0 1,-1-1,1 1,-1 0,1 0,-1 0,1 0,-1 0,1 0,-1 0,0 0,0 0,1 1,-1-1,0 1,0 0,0-1,0 1,0 0,0 0,1 0,-1 0,-2 1,0-1,1 1,-1 0,1 0,-1 1,1-1,0 1,0-1,0 1,0 0,0 0,0 1,-3 2,4-4,1 1,-1-1,1 1,-1 0,1 0,0-1,0 1,0 0,0 0,0 0,0 0,0 1,1-1,-1 0,1 0,-1 0,1 1,0 1,0-2,1 0,0 0,-1-1,1 1,0 0,0-1,0 1,0-1,0 1,0-1,0 0,0 1,1-1,-1 0,1 0,-1 0,1 0,-1 0,1 0,-1 0,1 0,0-1,0 1,-1-1,1 1,2-1,1 2,-1-1,0 0,1 0,-1-1,0 1,1-1,-1 0,1 0,-1-1,0 1,1-1,-1 0,0 0,1 0,-1-1,0 1,0-1,0 0,0 0,-1-1,1 1,-1-1,1 0,-1 0,0 0,0 0,0-1,0 1,-1-1,1 1,-1-1,0 0,0 0,0 0,-1 0,0-1,1 1,-1 0,-1 0,1-1,-1 1,1-1,-1 1,-1 0,1-1,0 1,-1-1,0 1,0 0,-1 0,1-1,-1 1,-2-5,2 6,0 0,0 0,-1-1,1 1,-1 1,0-1,1 0,-1 1,0-1,0 1,-1 0,1 0,0 0,-1 1,0-1,1 1,-1 0,0 0,-5-1,6 2,0-1,1 1,-1 0,0 1,1-1,-1 0,1 1,-1-1,1 1,-1 0,1 0,-1 0,1 0,0 0,-1 1,1-1,0 1,0 0,0-1,0 1,0 0,1 0,-1 0,0 0,1 0,-1 1,1-1,0 0,-2 5,2-4,1 0,-1 1,0-1,1 1,0-1,-1 1,1-1,1 0,-1 1,0-1,1 1,0-1,0 0,0 1,0-1,0 0,1 0,-1 0,1 0,0 0,0 0,0 0,0-1,1 1,-1-1,1 1,-1-1,1 0,0 0,5 3,-5-3,0 0,1 0,-1 0,1-1,-1 1,1-1,0 0,0 0,-1 0,1 0,0-1,0 0,0 1,0-1,-1-1,1 1,0 0,0-1,0 0,0 0,-1 0,1-1,-1 1,1-1,-1 0,1 1,3-5,-5 5,-1 0,1 0,-1-1,0 1,1-1,-1 1,0-1,0 0,0 1,0-1,0 0,-1 0,1 0,0 0,-1 0,0 1,1-1,-1 0,0 0,0 0,0 0,0 0,0 0,0 0,-1 0,1 0,-1 0,1 0,-1 0,0 1,0-1,0 0,0 0,0 1,0-1,0 1,0-1,-2-1,1 1,0 0,0 1,0-1,-1 0,1 1,0-1,-1 1,1 0,-1 0,1 0,-1 0,1 1,-1-1,0 0,0 1,1 0,-1 0,0 0,1 0,-1 0,0 0,1 1,-1-1,0 1,1 0,-1 0,-4 2,3 0,0 0,0 0,1 0,-1 0,1 1,0-1,0 1,0 0,0 0,1 0,0 0,0 0,0 1,0-1,0 1,0 5,1-7,0 0,1-1,-1 1,1 0,0-1,0 1,0 0,0 0,1-1,-1 1,1 0,-1 0,1-1,0 1,0-1,0 1,0-1,1 1,-1-1,1 0,-1 0,1 1,0-1,0 0,0 0,0-1,0 1,0 0,4 1,-3-2,-1 0,1-1,0 1,0-1,0 0,-1 0,1 0,0 0,0 0,0 0,0-1,-1 1,1-1,0 0,-1 0,1 0,4-3,-6 4,1-1,-1 1,0-1,0 1,0-1,0 1,0-1,0 0,0 0,0 0,0 1,-1-1,1 0,0 0,0 0,-1 0,1 0,-1 0,1-1,-1 1,1 0,-1 0,0 0,1 0,-1-1,0 1,0 0,0 0,0-1,0 1,0 0,0 0,0 0,-1-1,1 1,0 0,-1 0,1 0,-1 0,1 0,-1 0,0-2,0 2,0 0,0 0,0 1,0-1,0 0,0 0,0 0,0 1,0-1,0 0,0 1,0-1,-1 1,1 0,0-1,0 1,0 0,-1 0,1-1,0 1,-3 0,1 1,0-1,0 1,0 0,0 0,0 0,0 0,0 0,-5 4,4-3,0 0,1 1,-1 0,1 0,0 0,0 0,0 0,0 0,0 1,1-1,-1 1,1 0,-2 5,3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0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1052 0 0,'-17'17'14671'0'0,"18"-16"-14349"0"0,0 1-1 0 0,0 0 0 0 0,1 0 0 0 0,-1-1 0 0 0,0 1 0 0 0,1-1 0 0 0,-1 1 0 0 0,1-1 0 0 0,-1 0 0 0 0,1 1 1 0 0,0-1-1 0 0,-1 0 0 0 0,1 0 0 0 0,0 0 0 0 0,0 0 0 0 0,0-1 0 0 0,0 1 0 0 0,0 0 0 0 0,0-1 0 0 0,2 1 1 0 0,48 9 1947 0 0,-45-9-1840 0 0,22 1 674 0 0,0 0-1 0 0,-1-1 1 0 0,54-7 0 0 0,83-23-545 0 0,-139 24-1123 0 0,-11 3-1740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4:32.24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0,'0'0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6:33.86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30 23,'-24'0,"18"0,17 0,6-1,0-1,28-6,-25 4,31-3,-21 6,0 2,0 0,57 11,-38-5,0-3,0-1,59-6,-13 1,-56 2,1 2,56 9,-78-8,-1 0,1-1,0-1,0-1,0-1,0-1,0 0,23-6,-9 3,0 1,1 1,-1 2,42 3,-1 0,-52-2,-2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16:38.79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0,'305'14,"265"17,-106-32,-443 0,-1-1,28-6,-32 4,1 1,0 1,0 1,21 0,-35 2,-1-1,0 0,0 1,0-1,1 1,-1 0,0 0,0 0,0 0,0 0,0 0,0 1,-1-1,1 0,0 1,2 3,-1-1,0 0,-1 0,0 0,0 0,0 1,0-1,2 8,-1 5,0 0,-1 0,-1 24,-2 42,-1-52,2 0,1 0,9 58,-3-40,-1 0,-3 0,-4 83,-1-39,1 14,3 115,8-155,-5-43,1 38,-7 46,2 46,10-86,-6-45,2 40,-5-36,6 32,-3-32,1 35,-6 288,0-332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01.6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57,'1'1,"0"0,-1 0,1 0,0 1,0-1,0 0,0-1,0 1,0 0,0 0,0 0,0-1,0 1,0 0,0-1,1 1,-1-1,0 1,0-1,1 0,-1 0,0 1,1-1,-1 0,0 0,2 0,38 1,39-10,-49 5,46-2,50-3,3 0,-95 8,42-7,32-1,56-10,-149 19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03.7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224 111,'-1'-5,"-1"0,0 0,0 0,0 1,-1-1,1 0,-1 1,0-1,0 1,-1 0,1 0,-1 1,0-1,0 1,0-1,-1 1,1 0,-1 1,-9-5,10 6,0 1,0 0,0-1,0 1,0 0,0 1,0-1,0 1,0 0,0 0,1 0,-1 0,0 1,0-1,1 1,-1 0,1 0,0 0,-7 6,8-7,0 1,0-1,1 1,-1-1,0 1,0 0,1 0,-1 0,1 0,0 0,0 0,-1 0,1 0,1 1,-1-1,0 0,0 1,1-1,0 1,-1-1,1 0,0 1,0-1,0 1,0-1,1 1,-1-1,1 0,-1 1,1-1,0 0,0 1,2 2,-2-3,1 0,-1 0,1 0,0 0,0 0,0-1,0 1,0 0,0-1,0 0,0 1,1-1,-1 0,1 0,-1 0,1-1,-1 1,1-1,-1 1,1-1,-1 0,1 0,3 0,-2-1,1 1,-1-1,0-1,0 1,0 0,0-1,0 0,0 0,0 0,0 0,-1-1,1 0,3-3,-5 4,0 1,0-1,1 0,-2 0,1 0,0-1,0 1,-1 0,1-1,-1 1,0-1,0 1,1-1,-2 0,1 1,0-1,-1 0,1 0,-1 0,0 1,0-1,0 0,0 0,0 0,-1 0,1 1,-1-1,0 0,0 1,0-1,0 0,0 1,-1-1,1 1,-1 0,1-1,-1 1,0 0,0 0,0 0,0 0,0 0,-1 1,1-1,-1 1,-3-3,1 2,0 0,0 0,-1 1,1-1,0 1,-1 1,1-1,-1 1,1-1,-1 1,1 1,-1-1,1 1,-1 0,1 1,0-1,0 1,-8 3,10-4,1 0,-1 0,1 1,-1-1,1 1,0-1,-1 1,1 0,0-1,0 1,0 0,1 1,-1-1,0 0,1 0,0 1,-1-1,1 1,0-1,0 1,0 0,0-1,1 1,-1 0,1-1,0 1,0 0,0 0,0-1,0 1,0 0,1 0,-1-1,1 1,0 0,0-1,2 5,0-3,0 0,0 0,1-1,-1 1,1-1,0 0,0 0,0 0,0 0,0-1,1 1,-1-1,1 0,0-1,0 1,-1-1,1 0,0 0,0-1,0 1,0-1,8-1,-8 1,0 0,0 0,0-1,1 0,-1 0,0-1,0 1,0-1,9-5,-12 6,0-1,0 1,0-1,0 0,0 1,0-1,0 0,-1 0,1 0,0-1,-1 1,0 0,0 0,0-1,0 1,0-1,0 1,0-1,0-4,-1 6,1-1,-1 0,0 0,1 0,-1 1,0-1,0 0,0 0,-1 1,1-1,0 0,-1 0,1 1,-1-1,0 0,1 1,-1-1,0 1,0-1,0 1,0-1,0 1,0-1,-1 1,1 0,0 0,-3-2,1 2,1 0,0 1,0-1,0 1,-1 0,1 0,0 0,0 0,-1 0,1 0,0 0,0 1,0-1,-1 1,1 0,0-1,0 1,-2 2,2-2,0 0,-1 0,1 0,0 1,1-1,-1 1,0-1,0 1,1 0,-1 0,1 0,-1 0,1 0,0 0,0 0,-2 4,3-4,0 0,-1-1,1 1,0-1,1 1,-1 0,0-1,0 1,1-1,-1 1,1-1,-1 1,1-1,0 1,0-1,0 1,-1-1,1 0,0 0,1 1,-1-1,0 0,0 0,0 0,1 0,-1 0,0-1,1 1,2 1,-2-1,0 0,0 0,0 1,0-2,0 1,1 0,-1 0,0-1,1 1,-1-1,0 0,1 0,-1 0,0 0,1 0,-1 0,1-1,-1 1,0-1,1 1,-1-1,0 0,0 0,0 0,0 0,0 0,0-1,0 1,0-1,0 1,0-1,-1 0,1 0,-1 1,1-1,-1 0,0 0,0 0,0-1,0 1,0 0,0 0,0-4,1-1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7.7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209 71,'1'-3,"-1"0,0 0,-1 0,1 0,0 0,-1 0,0 0,0 1,0-1,0 0,0 0,0 0,-1 1,1-1,-1 1,0-1,0 1,0 0,0-1,0 1,0 0,0 0,-5-2,4 3,1 0,-1 0,0 1,0-1,0 1,0-1,0 1,0 0,1 0,-1 0,0 1,0-1,0 1,0-1,0 1,1 0,-1 0,0 0,1 1,-1-1,1 1,-1-1,1 1,-5 4,-4 3,1 0,-1 1,1 0,1 1,0 0,1 1,0 0,-7 14,13-22,0 0,1-1,-1 1,1 0,0 0,0 0,0 0,1 1,-1-1,1 0,0 0,0 0,1 0,-1 1,1-1,0 0,0 0,0 0,0 0,1 0,0-1,0 1,0 0,0-1,0 1,1-1,0 0,-1 0,1 0,0 0,1 0,3 2,-1-1,0 0,0 0,1-1,0 0,-1 0,1 0,0-1,1 0,-1-1,0 0,0 0,1 0,-1-1,0 0,1 0,-1-1,1 0,-1 0,0-1,9-2,-12 2,0 0,0 1,0-2,0 1,0 0,-1-1,1 1,-1-1,1 0,-1 0,0-1,0 1,0-1,-1 1,1-1,-1 0,0 0,0 0,0 0,-1 0,1-1,-1 1,0 0,0-1,-1 1,1-1,-1 1,0-1,0 1,-1-1,1 1,-1-1,0 1,-2-6,1 6,1-1,-1 1,0 0,-1 0,1 0,-1 0,0 0,0 0,0 1,0-1,-1 1,1 0,-1 0,0 0,0 1,0-1,0 1,0 0,-1 0,1 1,-7-2,-1-1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8.0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 9,'-4'-3,"-3"-1,-1 3,1 5,2 5,4 4,3 3,1 2,3 4,3 5,1-3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8.4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258 35,'-4'-3,"0"-1,0 1,0 0,-1 0,1 0,-1 1,0-1,0 1,0 0,0 1,0-1,0 1,0 0,-1 0,1 1,0-1,-1 1,-5 1,3 0,-1 0,1 1,0 0,1 0,-1 1,0 0,1 0,-1 1,1 0,0 0,-9 7,11-6,0-1,0 0,1 1,-1 0,1 0,0 0,0 0,1 1,0 0,0 0,0 0,0 0,-2 12,4-13,0 0,1 0,0-1,0 1,0 0,1 0,-1 0,1-1,0 1,1 0,-1-1,1 1,0-1,0 1,0-1,1 0,0 0,-1 0,1 0,7 6,-4-4,1-1,0 0,0 0,0 0,1-1,0 0,0 0,0-1,0 0,9 2,-13-3,1-1,-1 0,1 0,-1 0,1-1,-1 0,1 0,-1 0,1 0,-1-1,1 0,-1 0,1 0,-1 0,0 0,0-1,1 0,-1 0,0 0,-1-1,5-2,-5 1,-1 1,0-1,0 0,0 0,0 0,-1 0,1 0,-1 0,0 0,-1 0,1 0,-1-1,1 1,-1 0,0 0,-1 0,1-1,-1 1,0 0,0 0,-2-5,-1-4,0 1,0 0,-1 0,-1 1,-12-21,-12-10,22 33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8.9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1 166,'5'0,"1"0,-1 0,1 0,-1-1,1 0,-1 0,0-1,0 1,0-1,1 0,-2 0,1-1,0 0,0 0,5-4,-6 2,0 1,0-1,-1 0,0 0,0 0,0 0,0-1,-1 1,0-1,0 0,0 0,-1 1,2-13,-3 14,1-1,-1 0,1 0,0 0,0 1,1-1,-1 1,1-1,3-5,2 60,-7-33,-1 2,1 0,0 0,2 1,0-1,1 0,1-1,11 33,-8-40,1-2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9.3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0,'22'105,"-11"-35,-7-34,2-1,2 0,17 50,-20-74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0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0 704 0 0,'0'1'390'0'0,"-1"-1"-1"0"0,1 1 1 0 0,-1-1 0 0 0,0 1-1 0 0,1-1 1 0 0,0 1-1 0 0,-1 0 1 0 0,1-1 0 0 0,-1 1-1 0 0,1 0 1 0 0,0-1 0 0 0,-1 1-1 0 0,1 0 1 0 0,0 0-1 0 0,0-1 1 0 0,-1 1 0 0 0,1 0-1 0 0,0 0 1 0 0,0-1 0 0 0,0 1-1 0 0,0 0 1 0 0,0 0-1 0 0,0 1 1 0 0,1-2-117 0 0,-1 1 0 0 0,1 0 0 0 0,0-1 0 0 0,-1 1 0 0 0,1-1 0 0 0,-1 1 0 0 0,1-1-1 0 0,0 1 1 0 0,-1-1 0 0 0,1 1 0 0 0,0-1 0 0 0,0 0 0 0 0,-1 1 0 0 0,1-1 0 0 0,0 0 0 0 0,0 0 0 0 0,-1 1 0 0 0,3-1 0 0 0,6 1 710 0 0,0-1 0 0 0,0 1 0 0 0,11-2 0 0 0,-10 0-170 0 0,122-4 4033 0 0,28-1-3089 0 0,-145 7-3769 0 0,-3 1-5428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9.7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26 115,'-26'-3,"36"-2,42-4,62 3,147-12,-198 11,-1-4,69-19,-77 7,-46 21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2.4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1 139,'3'2,"0"0,-1 0,1 1,0-1,-1 1,1 0,-1-1,0 1,0 0,0 0,-1 1,4 5,0 1,88 165,-14-22,-65-130,1-1,1 0,1-1,29 27,-45-47,0 0,0 0,0 1,0-1,1 0,-1 0,1 0,-1 0,0-1,1 1,-1 0,1 0,0-1,-1 1,1-1,-1 0,1 1,0-1,-1 0,1 0,0 0,2 0,-2-1,-1 0,1 0,-1 0,1 0,-1 0,0 0,0-1,1 1,-1 0,0-1,0 1,0 0,0-1,-1 1,1-1,0 0,0-2,3-8,-2 0,1 1,-1-1,0-23,-15-386,14 346,-1 71,0 1,0 0,0 0,1-1,0 1,-1 0,1 0,0 0,1 0,-1 0,0 0,1 0,0 0,-1 1,1-1,0 1,0-1,1 1,4-4,-5 5,0 1,0-1,0 1,0 0,0 0,0 0,0 0,0 0,0 0,0 0,0 1,0-1,-1 1,1-1,0 1,0 0,0 0,0 0,-1 0,1 0,0 0,-1 0,3 3,7 6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2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 0,'-2'0,"0"0,0 0,0 1,0-1,0 0,0 1,0 0,0-1,0 1,0 0,0 0,0 0,1 0,-1 0,0 0,1 1,-1-1,1 0,0 1,-1-1,-1 3,1 0,0 1,0-1,0 0,0 1,1-1,-1 1,1 0,1-1,-2 6,2 0,-1 1,1-1,1 1,0-1,0 0,1 0,0 0,4 11,-3-17,-1-1,0 1,1-1,0 0,0 0,0 0,0 0,1 0,-1 0,1-1,-1 0,1 0,0 0,0 0,0 0,0-1,0 0,0 0,0 0,1 0,-1-1,0 1,1-1,7-1,4 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3.2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68 144,'-1'0,"0"0,-1 0,1 0,0 0,0 0,-1 0,1 0,0 0,-1-1,1 1,0 0,0-1,-1 0,1 1,0-1,0 1,-1-2,1 1,1 1,0-1,0 1,0-1,-1 1,1-1,0 0,0 1,0-1,0 1,0-1,0 1,0-1,0 1,0-1,0 0,1 1,-1-1,0 1,0-1,0 1,1-1,-1 1,0-1,1 1,-1-1,4-3,-1-1,1 2,0-1,0 0,0 1,7-5,-9 7,-1 0,1 0,0 0,-1 0,1 0,0 0,-1-1,1 1,-1-1,0 1,0-1,1 0,-1 1,0-1,0 0,0 0,-1 0,1 0,0 0,-1 0,1 0,-1 0,0-3,0 3,-1 0,0-1,0 1,0 0,0 0,0-1,-1 1,1 0,-1 0,1 0,-1 1,0-1,1 0,-1 1,0-1,0 1,0-1,-1 1,-3-2,-41-8,26 15,20-4,1 0,0 1,-1-1,1 1,0-1,-1 1,1-1,0 1,0-1,0 1,-1-1,1 1,0-1,0 1,0 0,0-1,0 1,0-1,0 1,0-1,0 1,0 0,0-1,0 1,1-1,-1 1,0-1,0 1,1-1,-1 1,0-1,1 1,-1-1,1 1,1 2,1 1,0-1,0 0,0 0,0 0,0-1,0 1,1-1,0 0,-1 1,5 0,47 19,-47-19,24 7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3.6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 1,'0'0,"0"0,-1 0,1 0,0 0,-1 0,1 0,0 0,0 0,-1 0,1 0,0 0,-1 0,1 0,0 0,0 0,-1 0,1 0,0 0,0 0,-1 1,1-1,0 0,0 0,-1 0,1 0,0 1,0-1,0 0,-1 0,1 1,0-1,0 0,0 0,0 1,0-1,-1 0,1 0,0 1,0-1,7 12,15 7,-2-11,0-1,0-1,0-1,1 0,0-2,0 0,22 0,49 7,-86-9,-3 0,0 0,1 0,-1-1,0 1,0-1,0 0,0 0,1 0,-1 0,0-1,0 1,0-1,0 0,4-1,-3-2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3.9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1,'0'3,"3"4,5 1,3 0,4-3,2-1,1-2,0-1,2 0,-1-2,0 1,0 0,0-1,-4 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4.7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16,'0'-3,"0"-4,4 2,3 5,1 6,2 5,0 3,-3 3,2 2,-2 0,2 1,-1-1,1 0,0 0,1-3,-2-2,2-2,-1-4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5.3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 59,'-4'-21,"1"1,4 19,0 0,0 0,0 0,0 0,0 0,0 1,0-1,0 0,0 0,0 1,0-1,1 1,-1-1,0 1,0-1,1 1,-1 0,0 0,3-1,11-1,-1 1,1 0,0 1,0 0,0 1,0 1,0 1,0 0,-1 0,1 2,18 7,-31-10,0-1,0 0,0 0,0 1,-1-1,1 1,0-1,-1 1,1 0,-1-1,1 1,-1 0,0 0,0 0,0 0,0 0,0 0,-1 1,1-1,-1 0,1 0,-1 1,0-1,0 0,0 0,0 1,0-1,0 0,0 0,-1 1,0-1,1 0,-1 0,-2 4,-3 9,-1 0,-1 0,-18 25,9-14,7-10,6-10,1-1,0 1,-1-1,2 1,-1 0,-2 11,5-13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16.2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186 2336,'-4'-7,"0"1,1-1,0 1,1-1,0 0,0 0,0 0,1-1,0 1,0-10,-4-14,-9-54,5 0,3 0,8-133,0 73,-17-170,-41-275,39 405,-6-163,13 270,1 9,8 53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09:29.1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 60,'0'0,"0"-1,1 0,-1 0,0 0,0 0,0 0,-1 0,1 1,0-1,0 0,0 0,-1 0,1 0,0 1,-1-1,1 0,-1 0,1 0,-1 1,1-1,-1 0,1 1,-1-1,-1 0,2 1,-1 0,1 0,-1 0,1 0,-1 0,0 0,1 0,-1 0,1 0,-1 0,1 0,-1 0,0 0,1 1,-1-1,1 0,-1 0,1 1,-1-1,1 0,0 1,-1-1,1 1,-1-1,1 0,-1 1,1 0,-1 0,0 0,1 0,-1 0,0 0,1 0,0 0,-1 1,1-1,0 0,-1 0,1 0,0 0,0 0,0 1,0-1,0 0,0 0,0 0,0 0,1 1,-1-1,0 0,1 0,-1 0,1 0,-1 0,1 0,0 0,-1 0,1 0,0 0,0 0,-1-1,1 1,0 0,0 0,0-1,0 1,2 0,1 1,0-1,0 1,0-1,0 0,0 0,1-1,-1 1,0-1,1 0,-1 0,0-1,1 1,-1-1,0 0,5-2,-7 3,-1 0,1 0,-1-1,1 1,-1-1,1 1,-1-1,0 0,1 1,-1-1,0 0,0 0,0 0,0 0,0 0,1 0,-2 0,1 0,0-1,0 1,0 0,-1-1,1 1,0 0,-1-1,1 1,-1-1,0 1,1-1,-1 1,0-1,0 1,0-1,0 1,0 0,0-1,-1 1,1-1,0 1,-1-1,1 1,-1-1,0 1,1 0,-2-2,0 0,0 1,0 0,0 0,0 0,-1 0,1 1,0-1,-1 0,1 1,-1 0,0 0,0 0,1 0,-1 0,0 0,0 1,0-1,0 1,0 0,-5 0,7 0,-1 0,1 0,-1 0,1 0,-1 0,1 0,0 0,-1 1,1-1,0 0,-1 1,1-1,0 1,-1 0,1-1,0 1,0 0,0 0,0 0,-1 0,1 0,1 0,-1 0,0 0,0 0,0 1,0-1,1 0,-1 0,1 1,-1-1,1 0,-1 1,1-1,0 1,0-1,0 0,0 1,0-1,0 1,0-1,0 2,1 0,0 0,0-1,0 1,1-1,-1 1,1-1,-1 0,1 1,0-1,-1 0,1 0,0 0,1-1,-1 1,0 0,0-1,1 1,-1-1,1 0,-1 0,1 0,0 0,-1 0,1-1,0 1,0-1,-1 0,1 1,0-1,0 0,0-1,2 0,-3 1,0 0,0 0,0 0,0 0,0-1,0 1,0-1,-1 1,1-1,0 0,0 1,-1-1,1 0,0 0,-1 0,1-1,-1 1,1 0,-1-1,0 1,0-1,1 1,-1-1,0 1,0-1,-1 0,1 1,0-1,-1 0,1 0,0 0,-1 0,0 0,0 1,1-1,-1 0,0 0,-1 0,1 0,0 0,0 0,-1 0,1 0,-1 1,0-3,0 2,0 0,0 0,-1 0,1 0,0 0,-1 0,1 0,-1 1,0-1,1 1,-1-1,0 1,0 0,0-1,0 1,0 0,0 0,0 0,0 1,-1-1,1 0,0 1,0 0,-1-1,1 1,0 0,-1 0,1 0,0 1,-1-1,1 0,0 1,0 0,0-1,-1 1,1 0,0 0,-2 2,0-2,0 1,0 0,0 0,0 1,0-1,1 1,-1 0,1 0,0 0,-1 0,2 0,-1 1,0 0,1-1,-1 1,1 0,0 0,1 0,-3 6,4-8,-1 0,1 1,0-1,0 0,0 0,0 1,1-1,-1 0,0 0,1 1,0-1,-1 0,1 0,0 0,0 0,0 0,0 0,1 0,-1 0,1-1,-1 1,1 0,2 2,-1-2,0 0,1-1,-1 1,0-1,0 0,1 0,-1 0,1 0,-1 0,1-1,-1 1,1-1,6-1,-6 1,0 0,-1-1,1 0,0 1,-1-1,1-1,-1 1,1-1,-1 1,0-1,1 0,-1 0,3-3,-4 3,-1 1,1-1,-1 1,0-1,0 0,1 0,-1 1,0-1,-1 0,1 0,0 0,-1 0,1 0,-1 0,1 0,-1 0,0-1,0 1,0 0,0 0,0 0,0 0,-1 0,0-3,0 3,-1 0,1-1,0 1,-1 0,1 0,-1 1,0-1,0 0,0 0,0 1,0-1,0 1,0 0,0 0,-1-1,1 1,0 1,-1-1,1 0,-1 1,1-1,-1 1,1 0,-1-1,1 1,-1 0,1 1,-1-1,-3 1,3-1,0 1,0-1,0 0,0 1,0 0,0-1,0 1,0 0,0 1,1-1,-1 0,1 1,-1 0,1-1,-1 1,1 0,0 0,0 0,0 1,0-1,0 0,0 1,1-1,-1 1,0 3,2-4,0 1,0 0,1-1,-1 1,1-1,0 1,0 0,0-1,0 0,0 1,1-1,-1 0,1 1,-1-1,1 0,0 0,0 0,0-1,0 1,0 0,0-1,1 1,-1-1,0 0,1 0,-1 0,1 0,-1 0,5 1,-5-1,1 0,-1 0,1 0,0 0,-1-1,1 1,0-1,0 1,-1-1,1 0,0 0,0 0,-1-1,1 1,0 0,0-1,-1 0,1 0,0 0,-1 0,1 0,-1 0,0-1,1 1,-1-1,0 0,0 1,3-5,-4 6,0-1,-1 0,1 0,-1 0,0 0,1 0,-1 0,0 0,0 0,1 0,-1 0,0 0,0 0,0 0,0 0,0 0,0 0,-1 0,1 0,0 0,0 0,-1 0,1 0,-1 0,1 0,-1 0,1 1,-2-3,0 2,0-1,0 1,0-1,0 1,0 0,-1-1,1 1,0 1,-1-1,1 0,-5 0,2 0,1 0,0 0,0 1,-1 0,1 0,-1 0,1 0,0 1,0 0,-1 0,1 0,0 0,0 0,-7 4,10-4,0-1,1 1,-1-1,0 0,1 1,-1-1,1 1,-1-1,1 1,-1 0,1-1,-1 1,1-1,-1 1,1 0,0 0,0-1,-1 1,1 0,0-1,0 1,0 0,-1 0,1-1,0 1,0 0,0 0,1-1,-1 1,0 0,0 0,0-1,0 1,1 0,-1 0,0-1,1 1,-1 0,1 0,1 1,0-1,0 0,-1 0,1 1,0-1,0-1,0 1,0 0,1 0,-1-1,0 0,0 1,0-1,3 0,-3 0,0 0,1 0,-1 0,0 0,1 0,-1-1,0 1,1-1,-1 1,0-1,0 0,0 0,0 0,3-2,-4 2,0 0,0 0,-1 0,1 0,0 0,-1 0,1 0,-1 0,1 0,-1-1,1 1,-1 0,0 0,1 0,-1-1,0 1,0 0,0 0,0-1,0 1,0 0,0 0,-1-1,1 1,0 0,-1 0,1 0,-1 0,1-1,-2 0,-4-9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383 396 292 0 0,'-225'284'9842'0'0,"219"-275"-9157"0"0,-21 33 2082 0 0,25-39-2165 0 0,0 1 0 0 0,0-1 0 0 0,0 1-1 0 0,1 0 1 0 0,0-1 0 0 0,0 1-1 0 0,0 0 1 0 0,-1 9 922 0 0,4-14-1263 0 0,0 1 0 0 0,0-1 0 0 0,0 0 0 0 0,0 0 0 0 0,0 0 0 0 0,0-1 0 0 0,0 1-1 0 0,0 0 1 0 0,0-1 0 0 0,-1 1 0 0 0,1-1 0 0 0,0 0 0 0 0,-1 1 0 0 0,0-1 0 0 0,1 0-1 0 0,-1 0 1 0 0,0 0 0 0 0,0 0 0 0 0,0 0 0 0 0,0 0 0 0 0,1-3 0 0 0,19-51 440 0 0,-21 54-592 0 0,10-34 300 0 0,-1 0 0 0 0,-2-1 0 0 0,-2 0-1 0 0,1-64 1 0 0,-8 27 90 0 0,-15-101-1 0 0,9 121-331 0 0,2 20 67 0 0,-2-60 0 0 0,10 93-159 0 0,5 8-54 0 0,5 12-8 0 0,28 64 47 0 0,33 102 0 0 0,-25-56-12 0 0,-35-96-30 0 0,2-1 1 0 0,0 0-1 0 0,3-1 1 0 0,0-1-1 0 0,2 0 1 0 0,1-2-1 0 0,1 0 1 0 0,1-2-1 0 0,31 28 0 0 0,-48-48-46 0 0,-4-4 1 0 0,0 0-1 0 0,0 0 1 0 0,0-1-1 0 0,0 1 1 0 0,0 0 0 0 0,0-1-1 0 0,0 1 1 0 0,0-1-1 0 0,1 1 1 0 0,-1-1 0 0 0,3 1-1 0 0,-4-2 22 0 0,-1 0-1 0 0,0-1 1 0 0,1 1-1 0 0,-1 0 1 0 0,0 0-1 0 0,0-1 1 0 0,1 1-1 0 0,-1 0 1 0 0,0 0-1 0 0,0-1 1 0 0,0 1-1 0 0,1 0 1 0 0,-1-1-1 0 0,0 1 1 0 0,0 0-1 0 0,0 0 1 0 0,0-1-1 0 0,0 1 1 0 0,0 0-1 0 0,0-1 1 0 0,1 1-1 0 0,-1 0 1 0 0,0-1-1 0 0,0 1 1 0 0,0-1-1 0 0,0 1 1 0 0,-1 0-1 0 0,1-1 1 0 0,0 1-1 0 0,0 0 1 0 0,0-1-1 0 0,0 1 1 0 0,0 0-1 0 0,0-1 1 0 0,-1 1-1 0 0,-3-14-88 0 0,1 9 77 0 0,0 1 0 0 0,0-1 1 0 0,-1 1-1 0 0,1 0 0 0 0,-1 0 0 0 0,0 0 1 0 0,0 0-1 0 0,-1 1 0 0 0,1 0 0 0 0,-1 0 1 0 0,1 0-1 0 0,-1 0 0 0 0,0 1 0 0 0,-6-3 1 0 0,-8-2-6 0 0,0 0 1 0 0,-30-5-1 0 0,12 4 24 0 0,-1 3 0 0 0,0 1 0 0 0,-1 1 0 0 0,1 2 0 0 0,0 2 0 0 0,0 2 0 0 0,-1 1-1 0 0,-49 13 1 0 0,57-6 40 0 0,30-11-58 0 0,0 0 1 0 0,0 1 0 0 0,0 0-1 0 0,-1-1 1 0 0,1 1-1 0 0,0-1 1 0 0,0 1 0 0 0,0 0-1 0 0,0 0 1 0 0,0 0-1 0 0,1 0 1 0 0,-1-1 0 0 0,0 1-1 0 0,0 0 1 0 0,0 0-1 0 0,1 1 1 0 0,-1-1 0 0 0,1 0-1 0 0,-1 0 1 0 0,1 0-1 0 0,-1 0 1 0 0,0 2 0 0 0,3-1-134 0 0,0 0 0 0 0,0-1 0 0 0,0 1 0 0 0,0-1 0 0 0,0 1 0 0 0,0-1 0 0 0,1 0 0 0 0,-1 0 1 0 0,0 0-1 0 0,1 0 0 0 0,4 1 0 0 0,-6-2 14 0 0,32 10-1974 0 0,1-2-1 0 0,0-1 0 0 0,1-2 1 0 0,37 1-1 0 0,-17-3-763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8.5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1 162,'20'24,"-1"0,-1 1,-1 1,22 47,14 20,-38-67,-5-7,1-1,17 19,-27-34,2 0,-1-1,0 1,0-1,1 1,0-1,-1 0,1 0,0 0,0 0,0-1,0 1,0-1,1 0,-1 0,0 0,0 0,1-1,-1 1,5-1,-5-1,0 0,0 0,0 0,-1-1,1 1,0-1,-1 0,1 0,-1 0,0 0,1 0,-1-1,0 1,-1 0,1-1,0 0,-1 1,1-1,-1 0,0 0,0 0,1-5,17-71,-19 79,29-254,-15 108,-14 145,0 0,0-1,0 1,1 0,-1 0,0-1,0 1,1 0,-1 0,1 0,-1 0,1 0,-1-1,1 1,0 0,0 0,-1 0,1 1,0-1,0 0,0 0,0 0,0 0,0 1,0-1,0 1,1-1,6 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9.5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1,'0'3,"3"1,4 0,5-1,2-1,3 0,1-1,1-1,0 0,0 0,1 0,-1-1,-4-2,0-1,-1 0,-2 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19.8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 0,'-3'0,"1"3,6 1,4 0,4-1,3 0,2-2,2 0,0-1,-2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20.2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19,'3'0,"4"0,4 0,4-3,1-1,6 0,1 1,0 1,-1 0,0 2,-2-1,0 1,-2 1,-2-1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20.5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20,'1'-1,"0"-1,1 0,0 1,-1-1,1 0,0 1,0-1,0 1,1 0,-1-1,3 0,-4 2,1 0,-1 0,0 1,0-1,0 0,0 1,1-1,-1 1,0-1,0 1,0-1,0 1,0 0,0 0,-1-1,1 1,0 0,0 0,0 0,-1 0,1 0,0 0,-1 0,1 0,0 2,8 18,0-1,-1 2,-1-1,-1 1,-1 0,4 38,7 29,-12-71,-1-2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2:28.2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23,'-3'-2,"9"-3,11-2,23 2,-1 2,1 2,0 2,71 10,24 0,-96-10,197-2,-192-10,-32 8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45.7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95 1715,'-18'-128,"-1"-2,0-36,1 19,11 82,1 22,1-52,4 34,0 30,1 0,1 1,2-1,7-32,6-44,-10 57,0 4,22-118,15-68,-42 226,0 0,0 0,0 0,1 0,0 0,0 0,0 0,1 1,0-1,3-5,-3 9,-1-1,1 1,0 0,0 0,-1 0,1 0,0 1,1-1,-1 1,0 0,0 0,1 0,-1 0,0 0,1 1,-1-1,1 1,-1 0,4 1,150 10,5-1,20-19,20-1,165 11,-351-1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46.5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0,'2'3,"1"0,-1 0,-1 0,1 0,0 1,-1-1,0 1,1-1,-1 1,-1-1,1 1,0 6,0 51,-2-41,12 121,-2-62,-6-61,0-3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47.7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21,'3'-2,"0"-1,1 1,-1 0,1 0,-1 0,1 1,0-1,0 1,0 0,0 0,0 0,0 1,5-1,62 1,-44 1,1512 0,-1536-1,0 0,0 0,-1 0,1 0,0 1,0-1,-1 1,1 0,0-1,-1 1,1 0,-1 1,1-1,-1 0,0 1,1-1,-1 1,0 0,0 0,0 0,0 0,-1 0,1 0,0 1,1 3,1 3,-1 1,-1-1,1 1,-2-1,2 20,3 16,-3-25,0 1,-2 26,5 34,-5-70,-1-2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48.5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21,'4'-2,"-1"-1,0 1,1 0,-1 0,1 1,-1-1,1 1,0 0,0 0,-1 0,1 0,0 1,5-1,58 1,-42 1,163-2,139 3,-223 6,84 3,497-12,-528 20,-149-19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1080 0 0,'-6'2'1109'0'0,"-1"1"1"0"0,1 0-1 0 0,1 1 0 0 0,-1 0 0 0 0,0 0 1 0 0,1 0-1 0 0,-8 8 0 0 0,12-11-760 0 0,0 0-1 0 0,0 0 1 0 0,1 0-1 0 0,-1 0 1 0 0,0 1-1 0 0,0-1 1 0 0,1 0-1 0 0,-1 1 1 0 0,1-1-1 0 0,-1 0 1 0 0,1 1-1 0 0,-1-1 1 0 0,1 1-1 0 0,0-1 1 0 0,0 1-1 0 0,0-1 0 0 0,0 2 1 0 0,0-1-114 0 0,1 0 0 0 0,-1-1 1 0 0,1 1-1 0 0,0 0 0 0 0,0-1 0 0 0,0 1 0 0 0,0-1 1 0 0,0 1-1 0 0,0-1 0 0 0,0 1 0 0 0,0-1 0 0 0,0 0 1 0 0,1 0-1 0 0,-1 0 0 0 0,0 0 0 0 0,1 0 0 0 0,-1 0 1 0 0,3 1-1 0 0,3 2 363 0 0,0 0 1 0 0,1-1 0 0 0,-1 0-1 0 0,16 4 1 0 0,-19-6-394 0 0,0 0 0 0 0,1 0 1 0 0,-1 0-1 0 0,0-1 0 0 0,1 0 1 0 0,-1 0-1 0 0,0 0 0 0 0,1 0 0 0 0,-1-1 1 0 0,0 1-1 0 0,6-3 0 0 0,-9 3-181 0 0,-1 0 0 0 0,1 0 0 0 0,-1-1 0 0 0,1 1 0 0 0,-1 0 0 0 0,1 0 0 0 0,-1-1 0 0 0,0 1 0 0 0,1 0 0 0 0,-1 0 0 0 0,0-1 0 0 0,1 1 0 0 0,-1 0 0 0 0,0-1 0 0 0,1 1 0 0 0,-1-1 0 0 0,0 1 0 0 0,1 0 0 0 0,-1-1 0 0 0,0 1 0 0 0,0-1 0 0 0,0 1 0 0 0,0-1 0 0 0,1 1 0 0 0,-1 0 0 0 0,0-1 0 0 0,0 1 0 0 0,0-1 0 0 0,0 1 0 0 0,0-2 0 0 0,-8-14 343 0 0,-23-12-162 0 0,29 27-188 0 0,-4-4-646 0 0,-10-9 405 0 0,11 11-3216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4.6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1 344,'8'-3,"1"0,0 0,-1-1,1 0,-1 0,0-1,-1 0,1 0,11-12,-10 10,-1 0,0 0,-1 0,0-1,0 0,-1-1,0 1,-1-1,1 0,3-12,5-13,11-45,-6 19,-16 42,-4 44,8 72,-6-63,11 58,-9-77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5.6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134 113,'0'-4,"0"-1,-1 1,1 0,-1-1,0 1,0 0,0-1,0 1,-1 0,0 0,0 0,0 0,-4-4,5 6,0 1,0 0,-1 0,1 0,0 0,-1 0,1 1,0-1,-1 0,1 1,-1-1,0 1,1-1,-1 1,1 0,-1-1,0 1,1 0,-1 0,0 0,1 0,-1 1,1-1,-1 0,0 1,1-1,-1 1,1-1,-1 1,1 0,0 0,-1 0,1 0,0 0,-1 0,1 0,-2 2,-2 2,0 0,0 0,1 0,-1 1,1-1,0 1,1 0,-1 0,1 1,0-1,1 1,0-1,0 1,0 0,1 0,0 0,0 0,1 0,0 0,1 11,-1-11,1 1,1-1,-1 0,1 1,0-1,1 0,0 0,0 0,0 0,1-1,0 1,0-1,1 0,0 0,0-1,0 0,1 1,10 6,-12-9,0 0,0-1,1 1,-1-1,1 0,0-1,-1 1,1-1,0 0,0 0,0 0,0-1,0 1,0-1,0-1,0 1,9-2,-9 0,0-1,0 1,0 0,-1-1,1 0,-1 0,0-1,1 1,-2-1,1 0,0 0,-1 0,1-1,-1 1,-1-1,4-6,-2 3,0 0,-1-1,0 1,-1-1,0 0,0 0,-1 0,0 0,-1 0,0 0,0 0,-1 0,0 0,-1 0,1 0,-2 0,1 1,-1-1,-1 1,0 0,0-1,0 2,-1-1,0 0,-1 1,1 0,-2 1,1-1,-1 1,-11-9,12 12,0 1,1 0,-1 0,0 1,0-1,0 1,0 0,0 1,0-1,-11 2,17-1,-16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6.4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132 50,'0'-2,"1"0,-1 0,-1 0,1 0,0 0,0 1,-1-1,1 0,-1 0,1 1,-1-1,0 0,0 0,0 1,0-1,0 1,0-1,0 1,0 0,-1-1,1 1,0 0,-1 0,1 0,-1 0,1 0,-1 0,0 0,1 0,-1 1,0-1,0 1,0-1,1 1,-1 0,0 0,-2-1,1 1,0 1,0-1,0 0,0 1,0 0,0-1,0 1,0 0,0 1,1-1,-1 0,0 1,1-1,-1 1,1 0,0 0,-1 0,1 0,0 1,0-1,-3 5,0 3,1 0,0-1,1 1,0 1,0-1,1 0,1 1,-1-1,2 1,0-1,0 1,0 0,2-1,3 17,-4-22,0 1,1-1,0 0,0 0,0 0,1 0,-1-1,1 1,0-1,1 1,-1-1,1 0,0 0,0-1,0 1,0-1,1 0,-1 0,1 0,0 0,0-1,0 0,0 0,0-1,0 1,1-1,-1 0,0 0,11-1,-11 1,0-1,0-1,0 1,0-1,0 0,0 0,0 0,-1-1,1 0,0 1,-1-2,1 1,-1-1,1 1,-1-1,0 0,-1-1,1 1,0-1,-1 1,0-1,0 0,0-1,0 1,-1 0,1-1,-1 1,0-1,-1 0,3-7,-3 5,1 0,-2 0,1 0,0 0,-1 0,-1 0,1-1,-1 1,0 0,-1 0,0 0,0 0,0 1,-1-1,0 0,0 1,-1 0,0 0,0 0,0 0,-6-5,2 3,0 0,-1 1,0 1,0-1,-17-8,23 14,-1-1,0 0,1 1,-1-1,0 1,0 0,0 1,0-1,0 1,0 0,0 0,0 0,0 0,0 0,0 1,0 0,0 0,-6 2,-2 4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7.3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 1,'-9'85,"6"-70,0-1,2 0,0 0,0 1,1-1,1 1,4 20,-1-7,-3-23,-1 1,1 0,0-1,0 1,1-1,0 1,0-1,0 1,6 9,-7-15,0 1,0-1,-1 0,1 1,0-1,0 0,0 0,0 1,0-1,-1 0,1 0,0 0,0 0,0 0,0 0,0 0,0-1,0 1,-1 0,1 0,0-1,0 1,0 0,0-1,-1 1,1-1,0 1,-1-1,1 1,0-1,-1 0,2-1,24-24,-24 23,30-35,-2-1,27-50,-56 87,-5 4,-14 15,-21 26,32-34,1 0,0 1,0 0,1 0,0 1,1-1,0 1,1 0,-3 13,6-22,-1 1,1 0,0 0,0 0,0 0,0 0,1 0,-1 0,1 0,-1 0,1-1,0 1,0 0,0 0,1-1,-1 1,1-1,-1 1,1-1,0 0,0 1,0-1,0 0,0 0,1 0,-1-1,1 1,-1-1,1 1,-1-1,1 0,0 0,0 0,0 0,-1 0,1-1,0 1,0-1,0 0,4 0,48 1,-39-2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8.1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0 330,'33'11,"-28"-9,-1 0,1 0,0-1,0 1,0-1,0 0,6 1,-10-2,-1 0,1 0,0-1,-1 1,1 0,-1 0,1 0,0 0,-1-1,1 1,-1 0,1-1,-1 1,1 0,-1-1,1 1,-1-1,1 1,-1 0,0-1,1 1,-1-1,0 1,1-2,-1-25,-3 13,0-1,2 1,-1 0,1 0,3-24,-1 30,1 0,0 0,0 0,1 1,0-1,0 1,1 0,0 0,0 0,1 0,8-9,-2 5,0 0,1 0,0 1,1 1,-1 0,2 1,0 0,0 1,20-7,-26 11,1 1,0-1,0 1,-1 1,1 0,0 0,18 2,-22-1,0 1,0 0,0 0,0 1,0-1,0 1,-1 0,1 1,-1-1,1 1,-1 0,0 0,0 0,6 7,-7-7,-1 0,0 1,0-1,0 1,-1 0,1 0,-1-1,0 1,0 0,0 0,0 0,-1 0,0 0,0 0,0 0,0 0,-1 0,1 0,-1 0,0 0,0 0,-2 4,-5 14,-1-1,-19 36,13-30,14-24,-1 0,0 1,1-1,-1 0,1 1,0-1,0 1,1-1,-1 1,1-1,-1 1,1 0,0-1,0 1,1-1,-1 1,2 3,-1-4,1-1,-1 0,1 0,0 0,0-1,-1 1,1 0,0-1,0 1,1-1,-1 0,0 1,0-1,1 0,-1-1,1 1,-1 0,0-1,1 1,-1-1,1 0,0 1,-1-1,5-1,50 0,-40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9.6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0 307,'4'0,"0"-1,0 0,0 0,0 0,0-1,0 1,-1-1,1 0,-1 0,1 0,-1 0,0 0,0-1,0 0,0 1,0-1,0 0,-1-1,0 1,3-4,4-8,-1 0,0 0,7-21,-6 6,-1-1,-1 0,5-55,-14 266,3-90,-1-74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0.5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0,'-2'3,"-1"0,1 0,1-1,-1 1,0 0,1 1,-1-1,1 0,0 0,0 1,1-1,-1 0,0 6,0 52,1-23,-1-24,0-5,0 1,1-1,-1 1,2-1,-1 1,2-1,3 18,-4-26,-1 0,1-1,-1 1,1 0,-1-1,1 1,-1-1,1 1,-1-1,1 1,0-1,-1 0,1 1,0-1,-1 0,1 1,0-1,0 0,-1 0,1 0,0 0,0 1,-1-1,1 0,0-1,0 1,-1 0,1 0,0 0,0 0,-1 0,1-1,0 1,0 0,-1-1,1 1,0 0,-1-1,1 1,-1-1,1 1,-1-1,2 0,32-28,-26 22,123-100,-131 107,0 0,0 0,0 0,0 0,0 0,0 0,0 0,0 0,0 0,0 0,0 0,-1-1,1 1,0 0,0 0,0 0,0 0,0 0,0 0,0 0,0 0,0 0,0 0,0 0,0 0,0 0,0 0,0 0,0 0,0-1,-13 9,-18 12,20-10,0 0,0 1,1 0,0 1,1 0,-10 16,18-26,0 1,-1-1,1 0,0 1,0-1,1 1,-1-1,1 1,-1 0,1-1,0 1,0-1,0 1,0 0,0-1,0 1,2 4,0-5,-1 1,1-1,0 0,-1 0,1 0,0-1,0 1,0 0,1-1,-1 1,0-1,1 0,-1 0,1 0,-1 0,1 0,-1 0,1-1,0 0,-1 1,6-1,29 2,-20-2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1.2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0 279,'43'-5,"-20"9,-20-3,-1 0,0 0,1-1,-1 1,0-1,1 0,-1 0,0 0,1 0,-1 0,5-1,-6 0,0 0,0 0,1-1,-1 1,0 0,0 0,-1-1,1 1,0 0,0-1,-1 1,1-1,0 1,-1-1,0 1,1-1,-1 1,0-1,0 0,0 1,0-1,0 1,0-3,1-17,-1-1,1 0,1-1,1 1,10-36,-11 54,-1 0,0 0,1 0,0 0,0 0,0 0,0 1,1-1,-1 1,1-1,0 1,0 0,0 0,0 0,1 1,-1-1,1 1,0-1,-1 1,1 1,0-1,0 0,1 1,-1 0,0 0,0 0,0 1,1-1,-1 1,8 0,-8 0,0 0,0 1,-1-1,1 1,0-1,0 1,0 0,-1 1,1-1,-1 1,1-1,-1 1,0 0,1 0,-1 1,0-1,0 1,-1-1,1 1,0 0,-1 0,3 4,-4-3,1 0,-1-1,-1 1,1 0,0 0,-1-1,0 1,0 0,0 0,0 0,0 0,-1-1,0 1,0 0,0 0,0-1,0 1,-1-1,0 1,0-1,0 1,-3 2,-1 4,0-1,0 1,1 1,0-1,0 1,-5 20,10-29,0 1,-1-1,1 1,0-1,0 1,1-1,-1 0,0 1,1-1,0 0,-1 1,1-1,0 0,0 1,2 3,0-4,-1 1,1-1,-1 1,1-1,0 0,0 0,0 0,0 0,0-1,0 1,0-1,1 0,-1 0,4 1,9 1,0-1,0 0,0-1,30-3,-14 1,-16 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7.4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15,'3'-14,"3"24,3 27,-8 2,-1 0,-2-1,-11 58,10-64,2-17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8.2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1 148,'3'-1,"-1"-1,1 1,0-1,-1 0,0 0,1 0,-1 0,0 0,0 0,0-1,3-4,3-2,4-2,1 0,0 0,1 1,1 1,-1 0,1 1,1 1,-1 0,1 1,0 1,1 0,-1 2,1-1,0 2,0 0,0 1,0 1,0 1,0 0,0 1,21 6,-34-7,0 0,0 0,-1 0,1 1,-1 0,1-1,-1 1,0 1,0-1,0 0,0 1,0 0,0-1,-1 1,1 0,-1 0,0 1,0-1,0 0,0 1,0-1,-1 1,0 0,0-1,0 1,0 0,0 0,-1 0,0 0,0-1,0 6,-1-3,0 0,0 0,-1 0,0 0,0 0,-1 0,0 0,0-1,0 1,0-1,-1 0,0 0,0 0,0-1,-1 1,1-1,-1 0,-8 4,4-2,-1-2,0 1,-1-1,1-1,-1 0,1 0,-13 0,9 0,0-1,1 2,-17 6,30-10,-1 0,1 0,0 0,0 0,0 0,-1 0,1 0,0 0,0 1,0-1,0 0,-1 0,1 0,0 0,0 0,0 0,0 1,-1-1,1 0,0 0,0 0,0 0,0 1,0-1,0 0,0 0,0 0,0 1,0-1,0 0,-1 0,1 1,0-1,0 0,0 0,1 0,-1 1,0-1,0 0,0 0,0 0,0 1,0-1,0 0,11 9,29 10,-26-13,0 2,-1 1,0 0,21 19,9 8,-32-30,-1-1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0 269 816 0 0,'2'-4'6937'0'0,"42"85"-190"0"0,-4 5-3586 0 0,19 36-416 0 0,-36-81-1125 0 0,2 0-1 0 0,40 49 1 0 0,-48-70-844 0 0,0 0 0 0 0,1-2-1 0 0,1 0 1 0 0,1-1 0 0 0,40 26 0 0 0,-58-42-687 0 0,-1 0-1 0 0,1 0 1 0 0,0 0-1 0 0,-1 0 1 0 0,1 0 0 0 0,0 0-1 0 0,-1-1 1 0 0,1 1-1 0 0,0-1 1 0 0,0 1 0 0 0,0-1-1 0 0,0 0 1 0 0,-1 0-1 0 0,1 1 1 0 0,0-1 0 0 0,0-1-1 0 0,0 1 1 0 0,0 0-1 0 0,0 0 1 0 0,0-1 0 0 0,-1 1-1 0 0,4-2 1 0 0,-2 0-35 0 0,-1 1-1 0 0,0-1 1 0 0,0 0 0 0 0,0 0 0 0 0,0 0-1 0 0,-1-1 1 0 0,1 1 0 0 0,0 0 0 0 0,-1-1-1 0 0,0 1 1 0 0,1-1 0 0 0,-1 1 0 0 0,0-1 0 0 0,1-4-1 0 0,4-13-52 0 0,-1-1 0 0 0,0 0 0 0 0,2-36 0 0 0,-3-67-2 0 0,-3 73 1 0 0,3-421 0 0 0,-4 465 4 0 0,3-29 27 0 0,-2 35-36 0 0,-1 0-1 0 0,0 0 0 0 0,0 0 0 0 0,0 0 0 0 0,0 0 0 0 0,1 0 0 0 0,-1 1 0 0 0,0-1 0 0 0,1 0 0 0 0,-1 0 1 0 0,1 0-1 0 0,-1 0 0 0 0,1 1 0 0 0,-1-1 0 0 0,1 0 0 0 0,0 1 0 0 0,-1-1 0 0 0,1 0 0 0 0,0 1 1 0 0,-1-1-1 0 0,1 1 0 0 0,0-1 0 0 0,0 1 0 0 0,0-1 0 0 0,0 1 0 0 0,-1-1 0 0 0,1 1 0 0 0,0 0 0 0 0,0 0 1 0 0,1-1-1 0 0,3 2-325 0 0,0 0 1 0 0,0 1-1 0 0,-1 0 1 0 0,1-1-1 0 0,0 2 1 0 0,-1-1-1 0 0,0 0 1 0 0,1 1-1 0 0,-1 0 1 0 0,4 3-1 0 0,1 1-633 0 0,55 35-7125 0 0,-30-21 4672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8.9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40,'0'-2,"1"1,-1 0,1-1,0 1,0-1,-1 1,1 0,0 0,0-1,0 1,0 0,1 0,-1 0,0 0,0 0,1 0,-1 0,0 1,1-1,-1 0,1 1,-1-1,1 1,1-1,39-8,-25 7,0 0,0 2,23 1,-36-1,-1 0,0 0,0 1,1-1,-1 1,0 0,0 0,0 0,0 0,0 1,0-1,0 1,0-1,0 1,-1 0,1 0,-1 1,1-1,-1 0,0 1,0 0,0-1,0 1,2 5,-3-5,-1 0,0 0,0 0,0 0,0 0,0 0,-1-1,1 1,-1 0,0 0,0 0,0-1,0 1,0 0,-2 3,-30 43,19-29,12-17,0 0,0 0,0 0,0 0,1 0,-1 0,1 1,0-1,0 0,0 1,1-1,-1 1,1-1,0 1,0-1,0 1,1 5,0-7,0 1,1-1,-1 0,1 0,-1 0,1 0,0 0,0-1,0 1,0 0,0-1,0 1,0-1,0 0,1 0,-1 0,0 0,1 0,-1-1,1 1,-1-1,1 1,0-1,-1 0,4 0,34 2,51-3,-22-1,-61 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49.7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1,'18'72,"-4"78,-9-109,6 35,-7-64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4:51.7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34,'1'0,"-1"0,1 0,0 0,-1 0,1 0,-1 0,1 0,0 0,-1 0,1 0,-1 0,1 0,-1 0,1-1,0 1,-1 0,1 0,-1-1,1 1,-1 0,1-1,-1 1,0 0,1-1,-1 1,1-1,-1 1,0-1,1 1,-1-1,0 1,1-1,-1 1,0-1,0 1,0-1,1 1,-1-1,0 0,0 1,0-1,0 1,0-1,0 1,0-1,0 0,0 1,-1-1,1 1,0-1,0 1,0-1,-1 0,1 1,0-1,-1 1,1-1,0 1,-1 0,1-1,-1 1,1-1,0 1,-1 0,1-1,-1 1,0-1,55 4,-47-2,393 5,-223-9,-77 5,110-4,-167-5,-33 5,0 0,0 0,1 1,-1 1,0-1,19 3,-27-1,1 0,0 0,0 0,-1 0,1 1,-1-1,1 1,-1-1,1 1,-1 0,0 0,0 0,0 0,0 0,0 1,0-1,-1 0,1 1,-1-1,0 1,0 0,0 0,0-1,0 1,0 0,-1 0,1 0,-1 0,0 3,18 235,0-130,-13-78,-4-30,-1 1,1-1,0 1,-1-1,0 1,0-1,0 1,0 0,-2 5,1-7,0-1,0 0,0 1,0-1,0 0,0 0,0 1,-1-1,1 0,0 0,-1-1,1 1,-1 0,1 0,-1-1,0 1,1-1,-1 1,1-1,-1 1,0-1,1 0,-1 0,0 0,-3-1,-17 1,-1-1,1-1,-24-5,-13-2,-104-7,89 11,52 5,1-2,-35-6,18 2,0 2,0 2,-1 1,-40 4,-13 0,-165-3,241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09.8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1,'1'1,"0"-1,0 1,0-1,-1 1,1 0,0 0,0 0,0-1,0 1,-1 0,1 0,0 0,-1 0,1 0,-1 0,1 0,-1 1,1-1,-1 0,0 0,1 2,7 35,-5-27,38 195,-38-190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10.5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0 183,'1'-5,"0"0,0 0,0 0,1 0,0 0,0 0,0 0,1 1,-1-1,1 1,0-1,1 1,-1 0,1 1,-1-1,7-4,9-9,42-25,-60 42,10-7,1 1,-1 1,1 0,0 1,0 0,1 1,-1 0,26-2,-29 5,0-1,1 1,-1 1,0-1,0 2,0-1,0 1,0 1,0-1,-1 2,1-1,-1 1,10 6,-15-8,1 1,-1-1,0 1,0 0,0 0,0 1,0-1,-1 0,1 1,-1 0,0-1,0 1,-1 0,1 0,-1 0,0 0,0 1,0-1,0 0,0 6,-2-7,1 0,-1 0,1 0,-1 1,0-1,0-1,0 1,0 0,-1 0,1 0,-1-1,1 1,-1-1,0 1,0-1,0 0,-1 1,1-1,0 0,-1-1,0 1,1 0,-1-1,0 1,0-1,0 0,0 0,-5 1,-13 3,15-5,-1 2,1-1,0 0,0 1,-1 0,1 1,0 0,1-1,-11 8,16-9,0-1,0 1,-1 0,1 0,0 0,0 0,0 0,0 0,0-1,0 1,0 0,1 0,-1 0,0 0,0-1,1 1,-1 0,0 0,1 0,-1-1,1 1,-1 0,1-1,-1 1,1 0,0-1,-1 1,1-1,0 1,-1-1,1 1,1 0,33 22,-24-17,13 11,-13-11,-1 1,0 0,0 0,-1 1,0 0,0 1,0 0,-2 0,11 16,-13-15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11.5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1 149,'5'-1,"0"1,-1-1,1 0,0 0,-1 0,1-1,-1 1,1-1,-1 0,0-1,0 1,0-1,0 0,0 0,-1 0,1 0,3-5,-1 0,0 1,0-1,-1 0,0-1,0 1,-1-1,-1 0,5-13,1 2,-9 19,0 1,1 0,-1 0,0 0,0 0,1 0,-1 0,0 0,0 0,1 0,-1 1,0-1,0 0,0 0,1 0,-1 0,0 0,0 0,1 0,-1 1,0-1,0 0,0 0,0 0,1 0,-1 1,0-1,0 0,0 0,0 0,0 1,0-1,1 0,-1 0,0 1,0-1,0 0,0 0,0 1,0-1,0 0,9 47,-6-30,37 125,-40-140,1 0,0-1,-1 1,1 0,-1-1,0 1,0 0,0 0,0 0,0-1,0 1,0 0,0 0,0-1,-1 1,1 0,-1-1,0 1,1 0,-1-1,0 1,0-1,0 1,0-1,0 1,0-1,0 0,-1 1,-1 1,-3 0,-1 0,1 0,0-1,-1 0,1 0,-11 2,11-3,0 0,0 1,0 0,0 0,0 1,-6 3,95-9,-66 3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18.6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36,'3'-2,"1"0,-1-1,1 1,-1 1,1-1,-1 0,1 1,0 0,0 0,0 0,0 0,-1 1,6-1,60 1,-43 1,15 0,-15 0,1-1,-1-1,1-1,34-8,-55 9,-1-1,0 1,1 0,-1 1,1-1,-1 1,1 0,-1 0,7 2,0 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19.5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3,'0'0,"0"1,0-1,0 0,0 0,0 1,0-1,1 0,-1 1,0-1,0 0,0 0,1 1,-1-1,0 0,0 0,1 1,-1-1,0 0,0 0,1 0,-1 0,0 1,1-1,-1 0,0 0,1 0,-1 0,0 0,1 0,-1 0,0 0,1 0,-1 0,0 0,1 0,-1 0,0 0,1 0,-1 0,0-1,0 1,1 0,-1 0,0 0,1 0,-1-1,0 1,0 0,1 0,-1-1,0 1,0 0,0 0,1-1,-1 1,0 0,0-1,0 1,0 0,0 0,1-1,-1 1,0 0,0-1,0 1,0 0,0-1,0 1,0-1,17 24,-7 26,7 84,-6-40,-7-38,-4-39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5:20.1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45,'55'-16,"133"2,14 0,-179 14,-20 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6:53.18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19,'55'17,"23"-12,99-6,-102-2,116 11,-30 4,199-10,-166-4,1-8,11 0,126-4,-172 12,-4 0,-89-7,30-1,-81 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1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55 132 0 0,'-20'-2'3677'0'0,"-30"-4"11308"0"0,50 6-14887 0 0,265-24 5563 0 0,-182 19-4718 0 0,101-1 522 0 0,43-4 923 0 0,-200 9-5762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1000 0 0,'0'0'13316'0'0,"-2"0"-12027"0"0,-74 12 3425 0 0,51-6-4130 0 0,1 0 1 0 0,-1 2-1 0 0,1 0 0 0 0,1 2 1 0 0,-31 17-1 0 0,51-25-484 0 0,-1 0 1 0 0,1 0-1 0 0,0 0 0 0 0,0 0 1 0 0,1 1-1 0 0,-1-1 0 0 0,0 1 1 0 0,1 0-1 0 0,-1 0 1 0 0,1 0-1 0 0,0 0 0 0 0,-2 5 1 0 0,3-6-55 0 0,1 0 1 0 0,-1-1 0 0 0,1 1 0 0 0,0 0 0 0 0,-1 0 0 0 0,1 0 0 0 0,0 0-1 0 0,0 0 1 0 0,1 0 0 0 0,-1 0 0 0 0,0 0 0 0 0,1 0 0 0 0,-1 0 0 0 0,1-1-1 0 0,-1 1 1 0 0,1 0 0 0 0,0 0 0 0 0,0 0 0 0 0,0-1 0 0 0,0 1-1 0 0,0-1 1 0 0,0 1 0 0 0,0 0 0 0 0,0-1 0 0 0,3 3 0 0 0,15 13 164 0 0,1-1 1 0 0,1 0 0 0 0,0-1-1 0 0,1-1 1 0 0,35 16 0 0 0,-29-16-43 0 0,-1 2 0 0 0,0 0 0 0 0,27 23 1 0 0,-52-36-165 0 0,1-1 0 0 0,-1 0 0 0 0,0 1 0 0 0,0-1 0 0 0,0 1 0 0 0,3 5 1 0 0,-6-1-2 0 0,-1-5 3 0 0,0 0 0 0 0,0 0-1 0 0,0 0 1 0 0,0 0 0 0 0,0 0 0 0 0,-1 0-1 0 0,1-1 1 0 0,-1 1 0 0 0,0-1 0 0 0,1 1-1 0 0,-1-1 1 0 0,0 0 0 0 0,0 0 0 0 0,1 0-1 0 0,-5 0 1 0 0,-51 7 115 0 0,43-7-102 0 0,-142 6-333 0 0,90-11-4045 0 0,60 3 2046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6:57.69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38,'329'-10,"14"1,-252 11,107-4,-131-7,28 0,-79 9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6:58.66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1,'2'45,"15"81,-1 0,34 440,-24-29,-15-361,-3-79,-1-24,4-1,3 1,26 75,-39-145,0-5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6:59.98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0,'22'1,"-1"1,0 1,0 0,0 2,33 11,99 50,-41-16,474 135,-98-36,-195-57,-94-31,-140-44,-33-10,-1 0,0 2,36 18,-60-27,0 0,-1 1,1-1,-1 0,1 1,-1-1,1 0,-1 1,1-1,-1 0,1 1,-1-1,1 1,-1-1,0 1,1-1,-1 1,0-1,0 1,1 0,-1-1,0 1,0-1,0 1,0 0,1-1,-1 1,0-1,0 1,0 0,0-1,-1 2,-16 15,-38 9,48-23,-73 36,2 3,2 4,-74 59,86-59,-649 430,380-270,47-25,264-165,15-11,0 0,0 0,0-1,-1 1,-11 3,15-9,2-2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00.48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17,'108'2,"117"-5,-167-10,-45 10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01.04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1,'1'0,"0"0,0 1,0 0,0-1,0 1,0-1,0 1,0 0,-1 0,1 0,0-1,-1 1,1 0,0 0,-1 0,1 0,-1 0,1 0,-1 0,0 0,1 0,-1 1,0-1,0 0,0 0,0 0,0 2,3 37,-3-36,2 43,0-15,-1 0,-2 0,-7 49,4-65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01.39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57,'1'-2,"0"1,-1-1,1 1,0-1,1 1,-1-1,0 1,0 0,1 0,-1 0,0 0,1 0,-1 0,1 0,0 0,-1 1,1-1,-1 0,1 1,2-1,37-10,7 2,1 3,60-2,-93 8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02.26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442 76,'-25'-2,"1"-2,-1 0,1-1,-37-14,10 4,33 10,1 0,1 0,0 2,-1 0,0 0,-23 1,37 2,0 0,0 0,-1 1,1-1,0 1,0 0,0 0,-1 0,1 1,0-1,1 0,-1 1,0 0,0 0,1 0,-1 0,1 0,-1 1,1-1,0 1,0-1,0 1,1 0,-1 0,0 0,1 0,0 0,0 0,0 0,0 0,0 0,1 1,-1 4,-8 74,4 153,26 82,-5-119,-9-119,-3-49,-1 1,-2 0,-1-1,-1 1,-6 34,7-64,-2 7,0 0,0 1,1-1,1 1,-1 0,1-1,3 17,0-13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02.7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75,'0'-2,"1"1,0 0,-1 0,1 0,0-1,0 1,0 0,0 0,0 1,0-1,0 0,0 0,0 0,1 1,-1-1,0 1,0-1,1 1,-1-1,0 1,1 0,-1-1,1 1,-1 0,0 0,1 0,1 0,58-3,-37 2,752-33,-514 17,-257 17,-8 0,-5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03.25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380 6,'0'0,"0"-1,0 1,-1-1,1 1,0 0,0 0,-1-1,1 1,0 0,-1-1,1 1,-1 0,1 0,0 0,-1-1,1 1,-1 0,1 0,0 0,-1 0,1 0,-1 0,1 0,-1 0,1 0,0 0,-1 0,1 0,-1 0,1 0,-1 0,1 1,0-1,-1 0,1 0,0 0,-1 1,1-1,-1 0,1 0,-1 1,-19 10,-8 7,-259 153,280-167,-12 5,16-6,13-3,5-3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03.60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422 0,'-77'59,"33"-27,-99 64,47-32,71-50,-9 7,31-18,21-10,-2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15 176 0 0,'-1'-1'473'0'0,"0"1"1"0"0,-1 0-1 0 0,1 0 0 0 0,0 0 1 0 0,-1 1-1 0 0,1-1 0 0 0,0 0 0 0 0,-1 0 1 0 0,1 1-1 0 0,0-1 0 0 0,-1 1 1 0 0,1-1-1 0 0,0 1 0 0 0,0-1 1 0 0,-1 1-1 0 0,1 0 0 0 0,0 0 0 0 0,0 0 1 0 0,0 0-1 0 0,0-1 0 0 0,0 1 1 0 0,0 0-1 0 0,0 1 0 0 0,1-1 1 0 0,-3 2-1 0 0,3-2-69 0 0,0 0-1 0 0,0 0 1 0 0,-1 0 0 0 0,1 0-1 0 0,0 0 1 0 0,0 0-1 0 0,0 0 1 0 0,0 0 0 0 0,0 0-1 0 0,0 1 1 0 0,1-1 0 0 0,-1 0-1 0 0,0 0 1 0 0,0 0 0 0 0,1 0-1 0 0,-1 0 1 0 0,1 1 0 0 0,11 12 1595 0 0,-9-11-1496 0 0,0-1-1 0 0,1 1 0 0 0,-1-1 1 0 0,1 0-1 0 0,0 0 0 0 0,0-1 1 0 0,-1 1-1 0 0,1-1 0 0 0,7 2 1 0 0,-10-3-420 0 0,0 0-1 0 0,0 1 1 0 0,0-1 0 0 0,0 0 0 0 0,0 0 0 0 0,0 0 0 0 0,0 0 0 0 0,0 0-1 0 0,0 0 1 0 0,0 0 0 0 0,0 0 0 0 0,0 0 0 0 0,0-1 0 0 0,0 1-1 0 0,0 0 1 0 0,0-1 0 0 0,0 1 0 0 0,0 0 0 0 0,-1-1 0 0 0,1 1 0 0 0,0-1-1 0 0,0 0 1 0 0,0 1 0 0 0,0-1 0 0 0,-1 0 0 0 0,1 1 0 0 0,0-1 0 0 0,-1 0-1 0 0,1 0 1 0 0,0 0 0 0 0,-1 1 0 0 0,1-1 0 0 0,-1 0 0 0 0,1 0 0 0 0,-1 0-1 0 0,0 0 1 0 0,1 0 0 0 0,-1 0 0 0 0,0 0 0 0 0,0 0 0 0 0,0 0 0 0 0,0-2-1 0 0,0 0-221 0 0,0 0-1 0 0,0 1 0 0 0,-1-1 0 0 0,1 1 0 0 0,-1-1 0 0 0,0 0 0 0 0,0 1 0 0 0,0-1 1 0 0,0 1-1 0 0,0 0 0 0 0,0-1 0 0 0,-1 1 0 0 0,-2-3 0 0 0,-4-6-3159 0 0,-1 2-3591 0 0,6 4 3773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03.95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275 0,'-3'3,"-4"4,-4 5,-7-1,-3 1,-1 3,-3 0,-1 2,2 1,1-3,1 0,2-4,1 1,0-3,4-3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04.28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215 0,'-3'3,"-4"1,-4 3,-3 4,-3 2,-1 3,-1-1,-1-1,1 1,3 1,2-3,2 1,1-4,2 1,-1-2,2 1,1-1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09.45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2,'324'-2,"221"2,-102 2,-438-1,-1-1,1 1,0 0,0 0,-1 0,1 1,-1 0,1 0,-1 0,0 0,1 1,-1-1,-1 1,1 0,0 0,-1 1,1-1,-1 1,0 0,0-1,0 1,-1 1,0-1,1 0,1 6,5 15,0 0,-1 0,6 40,-6-27,23 111,9 42,-2-41,-7 1,-7 1,-6 2,-3 171,-15-245,13 85,6 1,-15-112,-4-38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10.19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 24,'0'0,"0"0,0 0,0-1,0 1,1 0,-1 0,0 0,0 0,0-1,0 1,0 0,0 0,0 0,0-1,0 1,0 0,0 0,0 0,0-1,0 1,0 0,0 0,0 0,0-1,0 1,0 0,0 0,0 0,0 0,0-1,0 1,0 0,0 0,-1 0,1 0,0-1,0 1,0 0,0 0,0 0,-1 0,1 0,0 0,0-1,0 1,0 0,-1 0,22-8,54 2,1 5,116 11,-46-1,335 9,-362-16,155-19,-212 9,-34 3,47 0,51 6,-126-1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10.64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103 129,'0'-1,"0"-1,0 1,0-1,0 0,0 1,0-1,0 1,-1-1,1 1,0-1,-1 0,1 1,-1-1,0 1,0 0,1-1,-1 1,0 0,0-1,0 1,0 0,-1 0,1 0,0 0,0 0,-1 0,1 0,0 0,-1 1,-2-2,2 2,-1-1,0 1,0 0,1 0,-1 1,0-1,1 0,-1 1,0 0,1-1,-1 1,1 0,-1 0,1 1,-1-1,-2 3,3-3,-1 1,1 0,0-1,-1 1,1 0,0 1,0-1,1 0,-1 1,0-1,1 1,-1-1,1 1,0 0,-1 4,1-5,1 0,0 0,0 0,0 0,1 0,-1 0,0 0,1-1,-1 1,1 0,0 0,-1 0,1-1,0 1,0 0,0-1,0 1,0 0,1-1,-1 0,0 1,1-1,-1 0,1 0,0 0,-1 0,3 2,4 0,0 1,0-1,1-1,-1 1,1-1,-1-1,1 0,-1 0,1 0,0-1,-1-1,1 1,9-3,-13 3,1-1,0 0,-1 0,1-1,-1 0,0 0,1 0,-1 0,0-1,0 0,-1 0,1 0,-1 0,1-1,-1 0,0 0,0 0,-1-1,1 1,-1-1,3-5,-5 8,-1-1,1 0,-1 0,0 0,1 0,-1 0,-1 0,1 1,0-1,-1 0,1 0,-1 0,0 0,0 1,0-1,0 0,-1 1,1-1,-1 1,1-1,-1 1,0 0,0 0,0 0,0 0,-4-3,-4-3,-1 0,0 0,0 1,-16-8,-18 0,31 13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16.2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1 256,'13'30,"-4"-13,14 38,5 17,3-2,66 109,-95-177,-1 0,0 0,1 1,0-1,-1 0,1-1,0 1,0 0,0 0,0-1,0 0,1 1,-1-1,0 0,1 0,-1 0,1 0,3 1,-4-3,0 1,0 0,0-1,0 1,-1-1,1 1,0-1,0 0,-1 0,1 0,0 0,-1 0,1 0,-1 0,0-1,1 1,-1 0,0-1,0 1,0-1,0 1,0-1,0 0,0 0,0 1,0-4,30-78,-4-2,-4 0,16-115,-28 143,-3-2,-6 39,0 1,12-39,-14 57,0 1,0-1,1 1,-1-1,0 1,1-1,-1 0,0 1,1-1,-1 1,1-1,-1 1,1 0,-1-1,1 1,-1-1,1 1,-1 0,1-1,0 1,-1 0,1 0,-1 0,1-1,0 1,-1 0,1 0,0 0,-1 0,1 0,0 0,-1 0,1 0,0 1,-1-1,1 0,-1 0,1 0,0 1,-1-1,1 0,-1 1,1-1,-1 0,1 1,0 0,11 6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16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215 95,'-4'-3,"1"1,-1-1,1 1,-1 0,0 1,0-1,0 1,0-1,0 1,0 0,0 1,0-1,0 1,0 0,0 0,0 0,-7 1,4 0,1 0,-1 0,0 0,1 1,-1 0,1 1,-1 0,1 0,-11 6,12-4,0-1,-1 1,1 0,1 1,-1-1,1 1,0 0,0 0,1 0,0 1,0-1,0 1,1 0,-2 10,3-14,1-1,0 1,-1 0,1 0,1 0,-1 0,0 0,1 0,-1 0,1-1,0 1,0 0,0 0,0-1,1 1,-1-1,1 1,-1-1,1 0,0 1,0-1,0 0,0 0,1 0,-1-1,0 1,1 0,-1-1,1 0,-1 1,1-1,0 0,0 0,0-1,-1 1,1 0,4-1,1 1,0 0,0 0,0-1,0 0,0-1,-1 1,1-2,0 1,0-1,-1 0,1-1,-1 1,0-2,0 1,0-1,12-8,-15 9,0-1,0 1,0-1,0 1,-1-1,0 0,0 0,0-1,0 1,-1-1,1 1,-1-1,-1 0,1 0,0 0,-1 0,0 0,-1 0,1 0,-1 0,0 0,0-1,0 1,-1 0,1 0,-4-9,2 8,-1 0,0 1,0-1,0 1,0 0,-1 0,0 0,0 1,0-1,-1 1,0 0,1 0,-8-4,3 2,-1 1,0-1,0 2,0-1,0 1,-17-4,10 5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17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0,'-3'4,"2"0,5 0,4-1,4 0,3-2,2 0,2-1,0 0,1 0,-1 0,0 0,0 0,-1 0,1 0,-4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17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2,'0'3,"3"1,4 0,5-1,2-1,3 0,1-1,1-1,0 0,-3-3,-1-2,0 1,1 1,0 1,1 0,1 1,-3 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18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3,'0'0,"-1"0,1-1,0 1,0 0,0 0,0 0,-1 0,1-1,0 1,0 0,0 0,-1 0,1 0,0 0,0 0,0-1,-1 1,1 0,0 0,0 0,-1 0,1 0,0 0,0 0,-1 0,1 0,0 0,0 0,-1 0,1 0,0 1,0-1,-1 0,1 0,0 0,0 0,0 0,-1 0,1 0,0 1,0-1,0 0,0 0,-1 0,1 1,0-1,-6 17,4 18,21 117,-14-117,15 58,-16-77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0 881 1060 0 0,'0'0'1687'0'0,"8"4"4230"0"0,8-7-4470 0 0,-1-1 1 0 0,1 0-1 0 0,-1-1 0 0 0,0-1 0 0 0,-1 0 1 0 0,1-1-1 0 0,18-12 0 0 0,-18 9-948 0 0,-2 0 0 0 0,0 0-1 0 0,0-1 1 0 0,-1-1 0 0 0,0 0 0 0 0,-1 0-1 0 0,0-1 1 0 0,-1-1 0 0 0,-1 0 0 0 0,0 0-1 0 0,11-25 1 0 0,-3-7 302 0 0,-2-1 0 0 0,14-73 1 0 0,-20 61-268 0 0,-2 1 0 0 0,-2-1 0 0 0,-4-1 0 0 0,-1 1 0 0 0,-13-86 1 0 0,11 139-296 0 0,1 6-93 0 0,-2 17-46 0 0,1 31-40 0 0,5 5 17 0 0,2 0-1 0 0,18 82 1 0 0,40 105 56 0 0,-31-126-191 0 0,-23-78-606 0 0,-1-5-2698 0 0,-2-10-6794 0 0,-5-17 6985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18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14 122,'-1'0,"0"-1,0 0,0 0,0 0,0 0,1 0,-1 0,0 0,0 0,1 0,-1 0,1-1,-1 1,1 0,-1 0,1-1,0 1,-1 0,1 0,0-1,0 1,0 0,0-2,1 1,0 1,-1 0,1 0,0 0,0 0,0 0,0 0,0 0,0 0,0 1,0-1,0 0,1 0,-1 1,0-1,0 1,1-1,1 1,10-3,1 0,0 2,21-1,-27 1,395-36,-391 35,0 0,-1 0,1-1,-1-1,0 0,16-9,-24 12,-2 3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48.7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38,'59'1,"85"12,47 2,-113-7,0-4,90-6,-38 0,-24 0,118 4,-148 6,-35-3,45 0,25-7,158 4,-189 7,-38-4,43 0,-5-5,-30 2,0-3,85-12,-103 9,0 1,42 1,-42 2,0-1,42-7,-48 4,0 2,30 0,-32 2,-1-1,1-1,25-5,-24 2,-1 2,1 1,32 1,-29 1,0-1,36-6,-35 3,0 2,47 1,-49 2,-1-2,0 0,44-9,27-15,-90 23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7:50.5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139 57,'1'-2,"-1"1,0 0,-1 0,1 0,0 0,0 0,0-1,-1 1,1 0,0 0,-1 0,1 0,-1 0,1 0,-1 0,0 0,1 0,-1 0,0 0,0 1,0-1,0 0,0 0,1 1,-1-1,0 1,-1-1,1 1,0-1,0 1,0-1,0 1,0 0,0 0,0 0,-1-1,1 1,0 0,0 0,0 1,0-1,0 0,-1 0,1 1,0-1,0 0,0 1,-2 0,-2 1,1-1,-1 1,1 0,-1 0,1 1,-1-1,1 1,0 0,0 0,-3 5,3-4,1 0,0 0,0 1,1-1,-1 1,1 0,0-1,0 1,0 0,1 0,0 0,0 1,0-1,1 0,-1 0,1 1,1-1,-1 0,1 0,0 1,0-1,0 0,1 0,-1 0,1 0,1-1,-1 1,1 0,-1-1,1 0,1 1,-1-1,0-1,1 1,0 0,0-1,0 0,0 0,1 0,-1 0,7 2,-6-3,-1-1,1 1,-1-1,1 0,0-1,-1 1,1-1,0 0,0 0,-1-1,1 1,0-1,0 0,-1 0,1 0,-1-1,1 0,-1 0,0 0,0 0,0-1,0 0,0 1,6-8,-6 7,0 0,-1-1,0 0,0 0,0 0,0 0,0 0,-1 0,0-1,0 1,0-1,-1 0,1 0,-1 1,0-1,0 0,-1 0,0 0,0 0,0 0,0 0,-1 0,-1-9,-1 7,0 0,0 1,0-1,-1 1,0-1,0 1,-1 0,0 0,0 1,0-1,0 1,-1 1,0-1,0 1,-11-7,13 9,0 1,0-1,0 0,0 1,0 0,0 0,-1 0,1 0,0 1,0 0,-1 0,1 0,0 0,0 1,-1-1,1 1,0 0,0 0,0 1,0-1,0 1,0 0,1 0,-1 0,0 1,1-1,0 1,-5 4,4-2,-1 0,2 0,-1 0,1 0,-1 1,1-1,1 1,-1 0,1 0,0 0,0 0,1 0,0 1,-1 7,2-12,0 1,0-1,1 1,-1-1,0 1,1-1,-1 1,1-1,0 1,0-1,0 0,0 0,0 1,1-1,-1 0,1 0,-1 0,1 0,0-1,0 1,-1 0,1-1,0 1,1-1,-1 1,0-1,0 0,1 0,-1 0,0-1,1 1,-1 0,1-1,-1 0,1 1,-1-1,5 0,-4 0,0-1,0 1,0 0,0-1,0 1,-1-1,1 0,0 0,0 0,-1-1,1 1,-1 0,1-1,-1 0,3-2,-4 3,0 0,0 0,0 0,0 0,0 0,0 0,-1 0,1 0,0 0,-1 0,1 0,-1-1,1 1,-1 0,0 0,0-1,1 1,-1 0,0-1,0 1,0 0,0 0,0-1,-1 1,1 0,0-1,-1 1,1 0,0 0,-1 0,0-1,1 1,-1 0,0 0,-1-1,-5-6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8:06.2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38,'176'-17,"1179"-4,-1010 22,-339-1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8:06.7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93,'18'-6,"1"0,-1 1,1 1,0 1,1 1,24 0,-20 0,616-10,-85 6,-429 0,10 1,155-27,-291 32,0 0,0 0,0 0,0 0,0 0,0 0,0 0,0 0,0 0,0 0,0 0,0-1,0 1,0 0,0 0,0 0,0 0,0 0,0 0,0 0,0 0,-10-1,10 1,-13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18.8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279 1,'-14'0,"-1"1,1 1,0 0,0 1,0 1,0 0,0 1,1 0,0 1,-24 15,29-16,0 0,0 1,1 0,0 0,0 1,1 0,0 0,0 1,1 0,0 0,0 0,1 0,0 1,0-1,1 1,0 0,-3 18,6-21,-1 1,2 0,-1 0,1-1,0 1,0 0,1-1,0 1,0-1,1 1,-1-1,2 0,-1 0,0 0,1-1,0 1,1-1,-1 0,1 0,0 0,0-1,0 0,12 8,-1-2,1 0,0-1,0-1,1-1,0 0,0-2,26 6,40-13,-73 4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19.9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101 256,'-19'22,"1"0,1 2,2 0,-17 32,35-65,0 0,-1 0,0 0,0 0,0-13,3-10,7-31,34-147,-46 209,0-1,0 1,1-1,-1 1,0-1,1 1,0-1,-1 1,1-1,0 1,-1 0,1-1,0 1,0 0,0 0,0-1,0 1,1 0,-1 0,0 0,0 0,1 1,-1-1,3-1,-2 2,-1 1,1-1,-1 0,1 1,-1-1,1 1,-1 0,1 0,-1-1,1 1,-1 0,0 0,1 0,-1 0,0 0,0 1,0-1,2 3,6 9,0 0,-1 1,9 19,-12-23,24 53,42 65,-60-111,1 0,1-1,0 0,1-1,0 0,2-1,-1-1,25 16,-38-28,-1 0,0-1,0 1,1 0,-1-1,0 1,1-1,-1 0,1 1,-1-1,0 0,1 0,-1 0,1 0,-1 0,1 0,-1 0,0-1,1 1,-1 0,2-1,1-9,-15-6,2 9,0 1,0 1,0 0,0 0,-1 0,0 1,0 1,0 0,-18-3,9 2,0 2,0 0,0 2,-31 1,48-1,-1 1,1-1,0 0,-1 0,1 1,0 0,-1-1,1 1,0 0,0 0,0 0,0 0,0 1,0-1,0 0,0 1,0-1,1 1,-4 3,4 2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0.6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101 467,'0'-60,"-6"-135,3 172,0 0,-2 1,0 0,-2 0,-1 0,-15-31,23 51,-1 1,1-1,-1 1,0 0,1 0,-1-1,0 1,0 0,0 0,1 0,-1 0,-1 0,1 0,0 0,0 0,0 0,0 0,-1 1,1-1,0 1,0-1,-1 1,1-1,-1 1,1 0,0-1,-1 1,1 0,-3 0,3 0,1 1,-1-1,1 0,0 1,-1-1,1 0,-1 1,1-1,0 0,-1 1,1-1,0 1,0-1,-1 1,1-1,0 1,0-1,0 1,-1-1,1 1,0-1,0 1,0-1,0 1,0-1,0 2,11 23,-2-14,0 0,1-1,0-1,0 0,1 0,0-1,1 0,19 9,-23-12,0-1,0-1,0 0,1 0,-1 0,1-1,-1 0,1-1,0 0,0-1,-1 1,1-1,0-1,13-2,-18 1,-1 1,1-1,-1 0,1-1,-1 1,0 0,0-1,0 0,0 0,-1 0,1 0,-1 0,1 0,-1-1,0 1,0-1,-1 0,1 1,-1-1,0 0,0 0,0 0,0 0,-1-5,-1 22,1 0,0 0,1 0,0 0,0 0,2 0,5 19,1-1,2-1,18 37,-10-44,-9-15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1.0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16,'0'-3,"0"-4,0 2,0 5,0 6,0 4,3 5,1 2,0 2,-1 0,-1 1,0-1,-2 0,4-3,0-4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1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21 171,'-2'-2,"0"0,0 0,0 0,1 0,-1 0,1 0,-1-1,1 1,0-1,0 1,0-1,0 1,1-1,-1 1,1-1,-1 0,1 1,0-1,0 0,0 1,1-1,-1 0,0 1,1-1,0 1,0-1,0 0,0 1,0 0,0-1,0 1,1 0,-1 0,1-1,0 1,0 0,-1 1,5-4,1-2,1 0,0 1,1 0,0 0,0 1,0 0,0 0,16-4,-5 3,1 2,-1 0,1 1,0 1,25 1,-36 1,-1 1,1-1,-1 1,0 1,1 0,-1 0,0 1,0 0,-1 1,1 0,-1 0,1 1,13 11,-20-15,-1 0,0 0,0 0,0 1,0-1,0 0,0 1,0-1,0 1,0-1,0 1,-1 0,1-1,-1 1,1 0,-1-1,0 1,0 0,0-1,0 1,0 0,0 0,0-1,0 1,-1 0,1-1,-1 1,1 0,-1-1,1 1,-1-1,0 1,0-1,0 1,0-1,0 1,0-1,0 0,-1 0,1 0,-2 1,-8 8,-1-1,0 0,0-1,-15 7,2 0,23-14,1 0,0 0,-1-1,1 1,0 0,0 0,0 0,0 0,0 1,0-1,0 0,0 0,0 0,1 1,-1-1,0 1,1-1,-1 0,1 1,0-1,-1 1,1-1,0 1,0-1,0 1,0-1,0 1,0-1,0 1,1-1,-1 1,1-1,-1 0,1 1,-1-1,1 1,0-1,-1 0,1 0,0 1,0-1,0 0,0 0,0 0,0 0,1 0,-1 0,1 0,11 9,0 0,1-1,26 12,-14-7,2 3,-11-8,0 1,-1 1,0 0,17 16,-31-25,1 0,-1 0,0 0,0 0,0 0,-1 1,1-1,-1 0,1 1,-1 0,0-1,1 1,-2 0,1 0,0-1,0 1,-1 0,0 0,1 0,-1 0,0 0,0 0,-1 0,1 0,-1-1,1 1,-1 0,0 0,0 0,0-1,0 1,-1 0,1-1,-3 4,-1-1,0 0,0-1,0 1,0-1,-1 0,0 0,0-1,0 1,0-1,0-1,-1 1,1-1,-1 0,0-1,-10 2,-13 0,-1 0,-34-3,45 0,-5 0,-1 0,1-2,0-1,0-1,0-1,-38-13,62 17,-1 1,1 0,0-1,0 1,0-1,0 0,-1 1,1-1,0 0,0 1,0-1,0 0,1 0,-1 0,0 0,0 0,0 0,1 0,-1 0,1 0,-1-2,1 2,0 0,0 0,0 0,0 1,1-1,-1 0,0 0,1 0,-1 0,0 0,1 1,-1-1,1 0,0 0,-1 1,1-1,0 0,-1 1,1-1,0 0,0 0,50-24,-48 24,14-6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15 124 244 0 0,'-15'3'10700'0'0,"32"-1"-8075"0"0,40-1-1599 0 0,-56-1-903 0 0,383 0 5056 0 0,192 2-1541 0 0,-88 2-1113 0 0,1301-22 2084 0 0,-12-81-2511 0 0,-1605 81-3727 0 0,-169 18 2019 0 0,-28 4-15532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2.0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23,'0'-4,"3"-3,4-1,4 4,4 6,-1 5,0 6,0 3,-1 1,0-1,-3 0,-2-1,0 1,-1-2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2.3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59 85,'-3'-4,"-5"-3,-3-4,-4-3,2-3,5 2,8 4,6 6,6 7,4 7,2 5,5 3,-2-2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2.8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129 147,'2'65,"-4"72,-1-122,0-22,0-25,9-27,3 0,2 0,26-78,-37 136,0 1,0-1,0 1,0-1,0 1,0-1,1 1,-1 0,0-1,0 1,1-1,-1 1,0-1,0 1,1 0,-1-1,0 1,1 0,-1-1,1 1,-1 0,0 0,1-1,-1 1,1 0,-1 0,1 0,-1-1,1 1,-1 0,1 0,-1 0,1 0,0 0,14 13,9 27,-23-38,37 67,3-1,3-3,70 81,-114-146,1 0,-1 1,1-1,-1 1,0-1,1 0,-1 1,1-1,-1 1,0-1,1 1,-1-1,0 1,0-1,0 1,1 0,-1-1,0 1,0-1,0 1,0-1,0 1,0 0,0-1,0 1,0-1,0 1,0-1,0 1,-1 0,1 0,-19 3,-39-12,46 6,-61-6,1 4,-110 6,142 4,22 2,18-8,0 0,0 0,0 0,-1 0,1 1,0-1,0 0,0 0,0 0,-1 0,1 1,0-1,0 0,0 0,0 1,0-1,0 0,0 0,0 1,0-1,0 0,-1 0,1 1,0-1,1 0,-1 0,0 1,0-1,0 0,0 0,0 1,0-1,0 0,0 0,0 1,0-1,1 0,-1 0,0 0,0 1,0-1,0 0,1 0,-1 0,0 1,1-1,6 5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3.2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4,'0'-3,"0"2,0 4,0 5,0 5,0 2,0 3,0 0,0 1,0 1,3-1,1 0,0 0,-1 0,-1-1,3 0,0 1,-1-4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3.6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 58,'0'0,"-1"-1,0 1,1-1,-1 0,1 1,-1-1,0 0,1 0,0 1,-1-1,1 0,-1 0,1 0,0 0,0 1,-1-1,1 0,0 0,0 0,0 0,0 0,0 0,0 0,0 0,1 1,-1-1,0 0,0 0,1 0,-1 0,0 0,1 1,-1-1,1 0,-1 0,1 1,-1-1,1 0,0 1,-1-1,1 0,0 1,-1-1,1 1,0-1,0 1,0 0,-1-1,1 1,0 0,1-1,46-13,-9 10,-1 2,1 1,0 2,-1 2,1 1,-1 3,0 0,-1 3,0 1,71 32,-101-40,0 1,0 0,0 0,-1 0,0 1,0 0,0 1,0-1,-1 1,0 0,7 10,-11-13,1-1,-1 1,0 0,0 0,0 0,-1-1,1 1,-1 0,1 0,-1 0,0 0,0 0,0 0,-1 0,1 0,-1 0,0 0,1 0,-1 0,-1 0,1-1,0 1,-1 0,1-1,-1 1,0-1,1 0,-1 1,-1-1,1 0,0 0,-3 2,-6 5,0-1,-1 0,0-1,0 0,-1-1,1 0,-19 6,-11-1,-44 8,-4 0,74-15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4.3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329 177,'0'-3,"0"0,-1 0,1-1,0 1,-1 0,0 0,1 0,-1 0,0 0,-1 0,1 0,-1 0,1 0,-1 0,0 1,0-1,0 0,0 1,0 0,-4-3,2 2,-1 1,1-1,-1 1,0 0,1 0,-1 1,0-1,0 1,0 0,-1 1,-8-1,2 1,-1 1,0 0,0 0,0 2,1-1,-1 2,1 0,0 0,-18 10,22-10,0 1,0 0,1 0,0 1,0 0,0 0,0 0,1 1,-8 12,12-16,1 1,-1-1,1 1,0-1,0 1,0 0,0-1,1 1,-1 0,1 0,0-1,0 1,1 0,-1 0,1-1,0 1,0 0,0-1,0 1,1 0,-1-1,1 0,0 1,0-1,4 5,1 1,1-1,0 1,0-1,1-1,0 0,0 0,1-1,0 0,0 0,1-1,-1-1,12 4,-14-5,0 0,1-1,-1 0,0 0,1-1,0 0,-1-1,1 0,-1 0,1 0,-1-1,1-1,-1 0,1 0,-1 0,14-7,-19 8,0-1,-1 0,1 0,0-1,-1 1,1 0,-1-1,0 0,0 1,0-1,0 0,0 0,-1 0,1 0,-1-1,0 1,1-5,0 2,-1-1,-1 0,1 1,-1-1,-1 0,1 0,-1 1,-3-11,0 2,-1 0,0 0,-2 0,1 0,-2 1,-16-23,14 22,-1 1,0 0,-1 1,0 0,-1 1,-1 1,0 0,-24-14,27 21,2 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4.8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22 392,'-3'-3,"1"0,0 0,0-1,1 1,-1 0,1-1,-1 1,1 0,0-1,1 0,-1 1,0-8,0-50,2 41,-2-15,0 14,1-1,1 1,0 0,9-40,-9 57,0 0,1 0,-1 0,1 0,0 0,0 0,0 0,1 0,-1 1,1 0,0-1,0 1,0 0,0 0,1 0,-1 1,1-1,-1 1,1 0,0 0,0 0,0 1,0-1,0 1,1 0,-1 0,0 0,1 1,6-1,-5 1,1 0,-1 0,1 1,-1 0,0 0,1 0,-1 1,0 0,0 0,6 4,-10-6,0 1,-1 1,1-1,-1 0,1 0,-1 1,0-1,1 1,-1-1,0 1,0-1,0 1,0 0,0-1,0 1,-1 0,1 0,-1 0,1-1,-1 1,0 0,1 0,-1 0,0 0,0 0,-1 0,1 0,0 0,0 0,-1 0,0-1,1 1,-1 0,0 0,0-1,0 1,-1 1,-7 13,0-1,-2-1,0 0,0 0,-1-2,-17 15,10-9,-30 36,48-52,-1 0,1 0,-1 0,1 0,0 0,0 1,0-1,0 0,0 0,1 1,-1-1,1 1,-1-1,1 0,0 1,0-1,0 1,0-1,1 0,-1 1,0-1,2 3,0-1,0 0,0 0,0-1,1 1,-1-1,1 0,0 0,0 0,0 0,1 0,6 3,4 3,1-1,0-1,1-1,-1 0,24 5,76 12,-100-19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5.3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0,'3'4,"2"3,-1 4,-1 4,-1 1,0 3,-1-1,2 2,1-1,0 0,-1 0,2 0,1-1,-2-3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5.7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93,'-1'-8,"1"6,0 0,0 0,-1 0,1 0,1 0,-1 0,0 1,0-1,1 0,-1 0,1 0,-1 0,1 1,0-1,0 0,-1 0,1 1,1-1,-1 1,0-1,0 1,0-1,1 1,-1 0,1 0,-1 0,1 0,2-2,8-3,0 1,0 0,0 1,0 0,0 1,1 0,0 1,0 0,-1 1,1 0,0 2,0-1,14 3,2 1,0 2,-1 1,1 0,44 21,-53-19,-1 1,0 1,0 1,32 27,-40-29,-1-1,-1 1,1 1,-2 0,1 0,-1 0,-1 1,10 23,-15-32,-1 0,0-1,0 1,-1 0,1 0,-1 0,1 0,-1 0,0 0,0-1,0 1,0 0,-1 0,1 0,-1 0,0 0,0 0,0-1,0 1,0 0,-1-1,-1 3,0-1,-1 0,0 0,0 0,0-1,-1 0,1 0,-1 0,1 0,-1-1,0 1,-6 1,-12 2,1 0,-1-2,1 0,-36 1,14-5,0-1,-75-13,102 12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6.4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52 0,'-3'1,"-5"9,-5 14,8-13,1-1,0 1,0 1,1-1,0 0,-1 18,4-24,0-1,0 1,0 0,1 0,0 0,0-1,0 1,0 0,1-1,0 1,0-1,0 0,1 1,-1-1,1 0,0 0,0-1,6 6,-1-1,0-1,0 0,1 0,0-1,0 0,1-1,0 0,0 0,0-1,0-1,15 4,-19-6,1 0,-1-1,1 0,-1 0,0 0,1-1,-1 0,0 0,1-1,-1 0,0 0,0 0,0 0,0-1,-1 0,1-1,-1 1,0-1,0 0,8-8,-4 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6913 0 0,'-13'3'11656'0'0,"6"3"-6741"0"0,7-4-4816 0 0,-1 0 0 0 0,1 1 0 0 0,0-1 0 0 0,0 0 0 0 0,0 0 0 0 0,0 0 0 0 0,0 1 1 0 0,1 2-1 0 0,0 8 1182 0 0,40 264 3810 0 0,-14-118-3072 0 0,-16-92-2019 0 0,-4-28 0 0 0,-1 1 0 0 0,-1 40 0 0 0,-4-79-98 0 0,-1 0-1 0 0,0 0 1 0 0,0 1-1 0 0,0-1 1 0 0,0 0-1 0 0,-1 0 1 0 0,1 0 0 0 0,0 0-1 0 0,0 0 1 0 0,-1 0-1 0 0,1 0 1 0 0,-1 0-1 0 0,1 0 1 0 0,-1 0 0 0 0,1 0-1 0 0,-2 2 1 0 0,2-3-51 0 0,-1 0 1 0 0,1 1-1 0 0,-1-1 1 0 0,1 0-1 0 0,0 0 0 0 0,-1 0 1 0 0,1 0-1 0 0,-1 1 1 0 0,1-1-1 0 0,-1 0 1 0 0,1 0-1 0 0,-1 0 1 0 0,1 0-1 0 0,-1 0 0 0 0,1 0 1 0 0,-1 0-1 0 0,1-1 1 0 0,-1 1-1 0 0,1 0 1 0 0,0 0-1 0 0,-1 0 1 0 0,1 0-1 0 0,-1 0 0 0 0,1-1 1 0 0,-1 1-1 0 0,-23-21-7200 0 0,12 8 3941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6.7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11,'-3'0,"2"0,4 0,5 0,4 0,4 0,-2-3,0-1,-2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7.1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25 144,'-2'-2,"-1"-1,1 1,-1-1,1 0,0 1,0-1,0 0,0 0,1 0,-3-6,4 8,0-1,0 1,1-1,-1 1,0-1,0 1,1-1,-1 1,1-1,-1 1,1 0,0-1,-1 1,1 0,0 0,0-1,0 1,0 0,0 0,0 0,0 0,1 0,-1 0,0 1,0-1,1 0,-1 0,3 0,25-12,1 2,1 0,0 2,1 2,-1 1,39-3,-22 2,-19 7,-18 4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7.9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322 22,'-79'-16,"51"13,0 1,0 2,0 0,0 2,-50 10,77-11,0-1,0 0,0 0,0 0,0 1,0-1,0 0,0 1,0-1,0 1,0-1,0 1,0 0,0-1,0 1,0 0,0 0,1-1,-1 1,0 0,1 0,-1 0,1 0,-1 0,1 0,-1 0,1 0,0 0,-1 0,1 2,0-1,1 0,0 1,-1-1,1 0,0 0,0 0,0 0,1 0,-1 0,0 0,1-1,-1 1,4 2,7 7,1-1,0 0,14 8,114 50,-99-50,76 45,-112-60,-1 1,0 0,-1 0,1 0,-1 1,0-1,0 1,0 0,0 0,-1 0,0 1,0-1,2 8,-4-11,-1 0,0 0,1 0,-1 0,0 0,0 0,0 0,0 0,0 0,0 0,-1 0,1 0,-1 0,1 0,-1 0,0 0,-1 2,0-2,0 1,0-1,0 0,0 0,0 0,-1 0,1 0,-1 0,0-1,1 1,-1-1,0 0,0 0,-5 2,-10 1,0-1,-1-1,0 0,1-2,-1 0,1-1,-1 0,1-2,-1 0,1-1,-18-7,34 11,1-1,-1 1,0-1,1 1,-1-1,1 0,-1 0,1 0,-1 0,1 0,-1 0,1 0,0 0,0 0,0 0,-1-1,1 1,0-1,1 1,-1-1,0 1,0-1,0-1,1 1,0 1,1-1,-1 0,0 1,1-1,-1 1,1-1,0 0,-1 1,1 0,0-1,0 1,0-1,0 1,0 0,0 0,1 0,1-2,7-5,0 1,1 1,-1 0,1 0,14-4,135-44,-140 49,1 1,-1 0,1 1,0 2,0 0,23 3,-39-2,0 1,0 0,0 0,0 0,0 1,0 0,-1 0,1 0,-1 1,1-1,-1 1,0 0,0 0,0 1,-1-1,1 1,-1 0,0 0,0 0,4 6,0 4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8.2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0 100,'0'-3,"0"-5,0-3,0-4,0-1,0-2,3 2,5 7,3 6,3 5,3 3,1 4,4 6,-2 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8.6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301 59,'1'-2,"-1"0,0-1,-1 1,1 0,0 0,-1-1,1 1,-1 0,0 0,0 0,1 0,-1 0,-1 0,1 0,0 0,0 0,-1 1,1-1,-1 0,1 1,-1-1,0 1,-2-2,0 1,-1 0,1 1,0-1,-1 1,1 0,-1 0,1 1,-1-1,1 1,-10 1,1 0,-1 1,1 0,0 1,0 1,0 0,1 0,-13 8,17-8,0 0,0 1,1 0,-1 0,2 1,-1 0,0 0,1 1,0 0,1 0,-10 15,13-17,0 1,0-1,1 1,0-1,0 1,0 0,0-1,1 1,0 0,0 0,1-1,-1 1,1 0,1-1,-1 1,1-1,0 1,0-1,4 8,-2-4,1-1,-1 0,1-1,1 1,-1-1,1 0,1 0,-1-1,1 0,0 0,0-1,1 1,0-2,0 1,0-1,0 0,1-1,14 4,-10-5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8.9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 32,'-1'-9,"-1"-10,3 19,-1 0,0-1,1 1,-1 0,0-1,1 1,-1 0,1 0,-1 0,1-1,-1 1,0 0,1 0,-1 0,1 0,-1 0,1 0,-1 0,1 0,-1 0,0 0,1 0,-1 0,1 0,-1 0,1 0,-1 0,1 1,-1-1,0 0,1 0,-1 1,1-1,-1 0,0 0,1 1,-1-1,0 0,0 1,1-1,-1 0,0 1,0-1,1 1,-1 0,3 1,0 1,0 0,0 0,-1 1,1-1,-1 0,0 1,0 0,0-1,0 1,0 0,-1 0,0 0,0 0,0 0,-1 0,1 0,-1 5,1 10,-2 0,-4 32,2-24,1-12,1-10,-1 0,2 0,-1 1,1-1,-1 0,2 1,-1-1,0 0,1 1,0-1,1 0,-1 0,1 0,3 9,3-7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9.3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125 171,'0'-1,"0"1,0 0,-1 0,1 0,0-1,0 1,-1 0,1 0,0 0,-1 0,1 0,0 0,-1 0,1 0,0 0,-1 0,1 0,0 0,-1 0,1 0,0 0,-1 0,1 0,0 0,-1 0,1 0,0 0,0 1,-1-1,1 0,0 0,-1 0,1 1,0-1,0 0,-1 1,-11 15,-5 19,13-22,-22 46,26-58,-1 0,1 0,-1 0,1 0,-1 0,1 0,-1 0,0 0,1 0,-1-1,0 1,0 0,0 0,0-1,0 1,0 0,0-1,0 1,0-1,0 1,0-1,0 0,0 1,0-1,0 0,0 0,0 0,-1 0,1 0,0 0,0 0,0 0,0 0,0-1,0 1,-1 0,1-1,0 1,0-1,0 1,0-1,0 1,0-1,-1-1,1 2,1-1,-1 0,0 0,0 1,0-1,0 0,1 0,-1 0,0 0,1 0,-1 0,1 0,-1 0,1 0,0 0,-1 0,1 0,0-1,0 1,0 0,0 0,0 0,0 0,0 0,0-1,0 1,0 0,1 0,-1 0,0 0,1 0,-1 0,1 0,-1 0,1 0,0 0,-1 0,1 0,0 0,0 0,1-1,0 1,0-1,0 1,0-1,0 1,0 0,1 0,-1 0,0 0,1 0,-1 1,0-1,1 1,-1-1,1 1,-1 0,1 0,-1 0,0 0,5 1,19 8,43 21,-56-22,1-1,0-1,0 0,1-1,0-1,0 0,0-1,0 0,29 0,-41-3,0-1,0 1,0-1,0 1,0-1,0 0,0 0,-1-1,1 1,0-1,-1 1,1-1,-1 0,1 0,-1 0,0 0,0 0,0 0,3-5,-2 1,0 0,0 0,-1 0,1 0,-1 0,-1-1,1 1,0-13,-1 1,-1 0,-1 0,0 0,-1 0,-1 0,-6-18,2 19,-7-24,13 40,1-1,0 1,-1 0,1 0,0-1,0 1,-1 0,1-1,0 1,0 0,1-1,-1 1,0 0,0 0,1-1,-1 1,0 0,1 0,0-1,-1 1,1 0,-1 0,1 0,1-1,5-2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1:29.8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258 132,'0'-2,"-1"-1,1 1,-1 0,0 0,1-1,-1 1,0 0,-1 0,1 0,0 0,-1 0,1 0,-1 0,1 1,-1-1,0 1,0-1,1 1,-1-1,0 1,-1 0,1 0,0 0,0 0,0 0,-3 0,-2-1,1 0,0 1,0-1,-1 1,1 1,0-1,-1 1,-9 1,8 0,0 1,-1 0,1 1,0 0,0 0,1 0,-1 1,1 0,0 1,0 0,0 0,0 0,1 1,0 0,-8 10,11-12,0 0,1 1,-1-1,1 1,0 0,0 0,1 0,-1 0,1 0,0 0,0 0,1 0,0 0,0 0,0 0,0 1,1-1,0 0,0 0,0 0,1 0,-1 0,1-1,0 1,1 0,3 4,0 1,1-1,0 1,1-2,0 1,1-1,0 0,0-1,0 0,1-1,0 0,0 0,1-1,0 0,18 5,-19-7,0-1,0 1,0-2,1 1,-1-2,0 1,1-1,-1-1,0 0,1 0,-1-1,0 0,0-1,0 0,0-1,16-8,-20 8,0 0,-1-1,0 1,0-1,0 0,0 0,-1 0,0-1,0 0,0 0,-1 0,0 0,0 0,0-1,-1 1,0-1,0 0,-1 1,0-1,0 0,0-12,-1 11,-1-1,1 0,-1 1,-1-1,0 1,0 0,0-1,-1 1,-1 0,1 0,-1 0,0 1,-1 0,0 0,0 0,-11-11,4 7,0 1,-1 1,0 0,0 0,-1 2,0-1,0 2,-1 0,0 1,0 0,0 1,-1 1,1 0,-1 2,-23-1,23 5,4 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09:48:05.5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0 278,'558'-15,"-162"-3,-10-3,1041-97,-1148 91,-99 12,273-22,-335 29,-43 0,31-2,-90 10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09:49:03.1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0,'-8'38,"6"-34,1 0,0 0,0 1,0-1,0 0,1 1,0-1,0 1,0 5,34 235,-16-135,-11-81,-3-17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9937 0 0,'2'-10'1326'0'0,"-1"0"1"0"0,1 1-1 0 0,1-1 1 0 0,0 1-1 0 0,0 0 0 0 0,1 0 1 0 0,0 0-1 0 0,1 1 1 0 0,7-13-1 0 0,-4 11-669 0 0,0-1 0 0 0,1 2 0 0 0,0-1-1 0 0,1 1 1 0 0,0 1 0 0 0,16-12 0 0 0,-8 9-348 0 0,0 1 1 0 0,1 0-1 0 0,0 2 0 0 0,1 0 1 0 0,-1 1-1 0 0,2 1 0 0 0,-1 0 0 0 0,35-3 1 0 0,-43 8-209 0 0,1 1 0 0 0,-1 0 0 0 0,0 1 1 0 0,1 0-1 0 0,-1 1 0 0 0,0 0 0 0 0,0 1 0 0 0,0 0 0 0 0,-1 1 1 0 0,1 1-1 0 0,13 6 0 0 0,-20-8-45 0 0,0 0 0 0 0,0 0 1 0 0,-1 1-1 0 0,1-1 0 0 0,-1 1 0 0 0,1 0 0 0 0,-1 0 1 0 0,-1 1-1 0 0,1-1 0 0 0,-1 1 0 0 0,5 6 0 0 0,-6-7-38 0 0,-1 0-1 0 0,1 0 1 0 0,-1 1-1 0 0,0-1 0 0 0,0 0 1 0 0,0 0-1 0 0,0 1 1 0 0,-1-1-1 0 0,0 1 0 0 0,0-1 1 0 0,0 0-1 0 0,0 1 0 0 0,-1-1 1 0 0,0 0-1 0 0,0 1 1 0 0,-2 6-1 0 0,-1-1-17 0 0,0 0 0 0 0,-1 0 0 0 0,0-1 0 0 0,-1 1 0 0 0,1-1 0 0 0,-2 0 0 0 0,1-1 0 0 0,-2 0 0 0 0,1 0 0 0 0,-1 0 0 0 0,0-1 0 0 0,-15 11 0 0 0,-10 3 0 0 0,0-1 0 0 0,-47 19 0 0 0,-19 12 0 0 0,98-51 0 0 0,0 0 0 0 0,0 1 0 0 0,0-1 0 0 0,0 1 0 0 0,0-1 0 0 0,1 1 0 0 0,-1 0 0 0 0,0-1 0 0 0,0 1 0 0 0,1 0 0 0 0,-1-1 0 0 0,0 1 0 0 0,1 0 0 0 0,-1 0 0 0 0,1 0 0 0 0,-1 0 0 0 0,1-1 0 0 0,-1 1 0 0 0,1 0 0 0 0,0 0 0 0 0,-1 0 0 0 0,1 0 0 0 0,0 0 0 0 0,0 1 0 0 0,0-1 0 0 0,0 0 0 0 0,1 0 0 0 0,-1 0 0 0 0,1 0 0 0 0,-1 0 0 0 0,1 0 0 0 0,-1 0 0 0 0,1 0 0 0 0,0 0 0 0 0,0 0 0 0 0,-1 0 0 0 0,1 0 0 0 0,0-1 0 0 0,0 1 0 0 0,0 0 0 0 0,0-1 0 0 0,1 2 0 0 0,7 3 0 0 0,0-1 0 0 0,1 1 0 0 0,15 3 0 0 0,-18-5 0 0 0,88 27 0 0 0,-56-19 0 0 0,-1 1 0 0 0,0 2 0 0 0,58 31 0 0 0,-92-43 0 0 0,0 1 0 0 0,0 0 0 0 0,0 0 0 0 0,0 0 0 0 0,-1 1 0 0 0,4 3 0 0 0,13 13 0 0 0,-9-14-1726 0 0,-8-6 513 0 0,0 0 0 0 0,0 0 1 0 0,0 0-1 0 0,0-1 0 0 0,0 1 0 0 0,0-1 1 0 0,5-1-1 0 0,-2 1-677 0 0,8-2-1446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09:49:05.4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20,'1013'0,"-867"-19,-138 19,0 0,-1 0,1 1,0 0,-1 0,1 1,14 5,-19-6,-1 0,0 1,1-1,-1 1,0 0,0 0,0 0,0 0,0 0,0 0,-1 0,1 1,-1-1,1 1,-1-1,0 1,0-1,0 1,0 0,-1 0,1-1,-1 1,0 0,1 5,-1 85,-2-59,3-1,8 67,-5-81,0 0,-2 0,0 0,-2 1,-1 23,0-40,0-1,0 0,0 0,-1 0,1 0,-1 0,1 0,-1 0,0-1,1 1,-1-1,0 1,0-1,0 0,-1 1,1-1,0 0,0 0,-1-1,1 1,0 0,-1-1,-2 1,-60 7,64-8,-27 1,-1-2,-43-8,38 5,-44-1,-640 5,571 19,130-19,1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09:49:07.5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185 1708,'-1'0,"-1"-1,1 0,0 1,-1-1,1 0,0 0,0 0,-1 0,1 0,0 0,0-1,0 1,0 0,0-1,1 1,-1 0,0-1,1 1,-1-3,-11-29,-22-87,-3-17,12 27,14 66,2-1,1 1,-2-63,-8-58,19-314,18 295,-19 173,0 0,0 0,1 0,1 1,0-1,0 0,1 1,6-15,-7 21,0 1,1-1,-1 0,1 1,-1 0,1 0,0 0,0 0,1 0,-1 0,1 1,-1 0,1 0,0 0,0 0,0 0,0 1,0-1,0 1,0 0,0 1,1-1,6 0,111 1,-82 1,-1-1,75-11,-79 6,0 2,37 1,-35 2,57-8,-59 4,63 0,-67 4,-1-1,56-9,-71 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09:49:08.2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1,'19'147,"-1"74,-17-205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09:49:10.1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15 116,'0'0,"0"0,-1 0,1 0,0 0,0 1,-1-1,1 0,0 0,0-1,-1 1,1 0,0 0,0 0,-1 0,1 0,0 0,0 0,-1 0,1 0,0-1,0 1,-1 0,1 0,0 0,0 0,0-1,-1 1,1 0,0 0,0 0,0-1,0 1,0 0,0 0,-1-1,1 1,0 0,0 0,0-1,0 1,6-13,15-7,-11 15,0 0,0 1,0 1,1-1,0 2,20-3,71-3,-96 8,103-1,-57 2,101-12,-119 7,1 2,41 2,37-1,-53-8,-39 5,0 1,24 0,13 1,-35 1,0 0,0 1,-1 2,29 4,-48-5,-1 0,1 1,0-1,-1 1,1 0,-1-1,0 1,1 0,-1 0,0 1,0-1,0 0,-1 1,1-1,0 1,-1 0,0-1,0 1,1 0,-2 0,1 0,1 3,2 12,-1-1,2 28,-4-33,8 54,-5-46,-1 0,-1 0,-1 36,-1-54,0 0,0-1,-1 1,1 0,-1-1,1 1,-1-1,0 1,0-1,0 1,1-1,-1 1,0-1,-1 0,1 0,0 1,0-1,-1 0,1 0,0 0,-1 0,-1 0,-2 2,0-2,0 1,0-1,0 1,0-1,0-1,-8 1,-5-1,1-1,-1 0,-26-6,-2 0,0 2,0 2,-68 4,-57-3,132-3,27 3,0 1,0 0,-1 0,1 1,-17 3,-11 1,0-1,-55-4,-43 3,84 7,-20 0,45-3,25-5,0 0,0 0,0 0,0-1,0 1,0-1,-7 0,10-2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09:49:17.7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 1,'-19'167,"10"-108,0 29,9-72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09:49:18.8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0 130,'1'-4,"0"-1,0 1,0-1,0 1,1 0,0-1,0 1,0 0,0 0,1 0,-1 1,1-1,0 0,0 1,0 0,1 0,-1 0,1 0,0 1,0-1,0 1,0 0,8-3,6-3,1 0,1 2,37-8,-44 11,0 2,-1 0,1 0,0 1,0 0,0 2,-1-1,1 1,0 1,-1 0,0 1,0 1,0-1,0 2,-1 0,0 0,0 1,0 0,-1 1,0 0,-1 1,0 0,0 0,11 18,-17-24,-1-1,0 2,-1-1,1 0,-1 0,1 0,-1 1,0-1,0 1,0-1,-1 1,1-1,-1 1,0-1,0 1,0-1,0 1,-1-1,0 1,-1 5,-1-3,1-1,-1 1,0-1,-1 0,1 0,-1 0,0-1,0 1,-1-1,1 0,-7 4,-3 2,0-2,-1 1,0-2,0 0,0-1,-1 0,0-1,-17 2,-15-3,64 1,0 0,0 1,-1 0,23 15,-28-14,0 1,0 0,-1 1,-1 0,0 1,0 0,-1 0,0 1,0 0,5 13,-11-23,5 10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09:49:20.4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69 238,'-13'165,"7"-108,5-51,1 1,-1-1,-1 1,1-1,-1 0,0 1,0-1,-1 0,0 0,-5 9,5-20,1 1,-1 0,1-1,0 1,1-1,-1 1,1-1,0 0,-1-7,1 10,-1-14,1 0,0 0,1 1,0-1,1 0,4-17,2-41,-7 57,1-1,1 1,0 0,1 0,6-18,-7 29,1-1,-1 1,1 0,1 0,-1 0,1 0,0 0,0 1,1-1,-1 1,1 0,1 1,-1-1,0 1,10-5,5-2,1 1,0 1,1 1,0 1,0 1,0 0,1 2,27-2,-46 6,0 0,0 0,0 0,0 0,0 0,0 1,0 0,0 0,0 0,0 0,0 1,-1-1,1 1,0 0,-1 0,0 0,1 1,-1-1,0 1,0 0,-1 0,1 0,0 0,-1 0,0 1,0-1,0 0,0 1,0 0,-1 0,0-1,2 7,-2-2,0 0,0-1,-1 1,0 0,0 0,-1 0,0-1,0 1,-1 0,0-1,0 1,-1-1,0 0,0 0,-9 13,6-9,-2-2,0 1,0-1,-1 0,0 0,0-1,-1-1,-15 10,4-6,0-1,-1 0,-32 8,53-18,1 0,-1 0,0 0,1 1,-1-1,1 0,-1 1,1-1,-1 0,1 1,-1-1,1 1,-1-1,1 0,-1 1,1-1,0 1,-1-1,1 1,0 0,0-1,-1 1,1-1,0 1,0-1,0 1,0 0,-1-1,1 1,0 0,0-1,0 1,1-1,-1 1,0 0,0-1,0 1,0-1,0 1,1 0,-1-1,0 1,1-1,-1 1,0-1,1 1,-1-1,1 1,-1-1,0 1,1-1,-1 0,1 1,-1-1,2 1,32 28,-30-26,25 18,0 0,34 32,-55-46,-1 0,0 1,-1 0,1 1,-2 0,1-1,-1 2,-1-1,5 10,-6-7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09:49:24.5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93,'0'-1,"1"0,-1 0,1 0,0 1,-1-1,1 0,0 0,0 0,-1 0,1 1,0-1,0 0,0 1,0-1,0 0,0 1,0-1,0 1,0 0,0-1,0 1,1 0,-1 0,0 0,0-1,0 1,1 1,39-4,-37 3,257-1,165-9,-169 1,1 0,-92 3,-101 5,82-10,44-12,-136 19,-40 4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1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62,'-1'-15,"1"12,0-1,-1 1,1-1,1 0,-1 1,1-1,-1 1,1-1,2-4,-3 8,0-1,0 1,0 0,0-1,0 1,0 0,1-1,-1 1,0 0,0 0,1-1,-1 1,0 0,0 0,1-1,-1 1,0 0,1 0,-1-1,0 1,1 0,-1 0,0 0,1 0,-1 0,0 0,1 0,-1 0,1 0,-1 0,0 0,1 0,-1 0,1 0,10 10,3 17,-9-13,0 1,0 0,-1 0,-1 0,-1 0,1 29,-1-25,0-1,5 23,-3-22,3 38,-8 228,0-264,-1 0,-6 28,3-26,-1 38,4 416,4-231,-2 83,1-308,1 0,6 27,-3-25,2 38,-8 89,2 48,9-121,-5-49,2 45,-7-36,2-1,8 44,-6-52,-2 0,0 32,-2-34,0 0,9 47,-4-44,-1 0,-1 44,0-7,7 3,-6-45,3 36,-6-20,11 74,-8-88,0 55,-4-55,2 0,5 34,-2-30,-1 0,-2 48,1 3,8-12,-7-46,3 38,-7 4,0-46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4.0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0,'1'3,"-1"-1,1 1,0-1,0 0,-1 1,2-1,-1 0,0 0,0 0,1 0,-1 0,1 0,-1 0,5 3,29 24,-27-23,54 37,92 47,-126-74,323 158,-117-74,-99-46,232 92,-157-56,-78-32,66 25,-109-49,57 21,42 12,-104-35,915 306,-815-272,-1 0,331 74,-402-115,159 41,85 30,-286-77,79 23,-75-18,-41-14,-1 1,37 17,-68-27,-1-1,1 0,0 0,-1 1,1-1,0 1,-1-1,1 0,0 1,-1-1,1 1,-1-1,1 1,-1 0,1-1,-1 1,0-1,1 1,-1 0,0-1,1 1,-1 0,0 0,0-1,0 1,1 0,-1 1,-1-1,1 0,-1 0,1 0,-1 1,0-1,1 0,-1 0,0 0,0-1,0 1,0 0,0 0,0 0,0-1,-1 2,-8 4,0-1,-20 7,23-9,-234 89,142-60,-20 9,-51 19,46-17,-139 65,40-15,-203 77,245-99,-35 12,142-60,-344 108,194-69,-166 51,-12 29,108-33,41-16,7-4,187-62,-61 37,-54 25,-102 28,245-102,1 0,-42 29,62-37,-1-1,0 0,0 0,-17 5,28-11,-1 0,1 0,0 0,0 0,-1 1,1-1,0 0,0 0,-1 0,1 0,0 0,-1 0,1 0,0 0,0 0,-1 0,1 0,0 0,-1 0,1 0,0 0,-1 0,1 0,0 0,0 0,-1 0,1-1,0 1,0 0,-1 0,1 0,0 0,0-1,-1 1,1 0,0 0,0-1,0 1,0 0,-1 0,1-1,0 1,0 0,0 0,0-1,0 1,0 0,0-1,0 1,0 0,0-1,5-14,4-3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 6877 0 0,'-6'-3'5606'0'0,"-16"-8"5539"0"0,22 11-11045 0 0,-1 0 0 0 0,1 0 0 0 0,-1 0 0 0 0,0 1 0 0 0,1-1 0 0 0,-1 0 1 0 0,1 0-1 0 0,-1 1 0 0 0,1-1 0 0 0,-1 0 0 0 0,1 1 0 0 0,-1-1 0 0 0,1 0 0 0 0,-1 1 0 0 0,1-1 0 0 0,-1 1 0 0 0,1-1 0 0 0,-1 1 0 0 0,1-1 0 0 0,0 1 0 0 0,-1-1 0 0 0,1 1 0 0 0,0-1 0 0 0,0 1 0 0 0,-1-1 0 0 0,1 1 1 0 0,0 0-1 0 0,0-1 0 0 0,0 1 0 0 0,0-1 0 0 0,0 1 0 0 0,0 0 0 0 0,0 0 0 0 0,0 26 1989 0 0,1-22-1819 0 0,0 23 199 0 0,1-1 0 0 0,2 0 0 0 0,12 50 0 0 0,-14-71-397 0 0,0 1-1 0 0,1-1 1 0 0,-1 1-1 0 0,1-1 1 0 0,0 0-1 0 0,1 0 1 0 0,0 0-1 0 0,0 0 1 0 0,0-1-1 0 0,0 0 1 0 0,1 0-1 0 0,0 0 1 0 0,0 0-1 0 0,0-1 1 0 0,1 1-1 0 0,-1-1 1 0 0,1-1-1 0 0,0 1 1 0 0,0-1-1 0 0,12 4 1 0 0,-15-6-385 0 0,0 0 0 0 0,1-1 0 0 0,-1 1 0 0 0,0-1 0 0 0,0 0 0 0 0,0 0 0 0 0,0 0 0 0 0,1 0 0 0 0,-1-1 0 0 0,0 1 1 0 0,0-1-1 0 0,0 0 0 0 0,0 0 0 0 0,0 0 0 0 0,0 0 0 0 0,0 0 0 0 0,0-1 0 0 0,-1 1 0 0 0,6-5 0 0 0,-2 2-681 0 0,-1-1 0 0 0,0 0 0 0 0,1-1 0 0 0,-1 1 0 0 0,-1-1 0 0 0,1 0 0 0 0,4-8 0 0 0,0-2-2189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5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9,'0'0,"0"0,0-1,0 1,0 0,1 0,-1 0,0-1,0 1,0 0,0 0,0-1,0 1,0 0,0 0,0 0,0-1,0 1,0 0,0 0,0-1,0 1,0 0,-1 0,1 0,0-1,0 1,0 0,0 0,0 0,0-1,-1 1,1 0,0 0,0 0,0 0,0 0,-1-1,1 1,0 0,0 0,0 0,-1 0,1 0,0 0,0 0,0 0,-1 0,1 0,0 0,0 0,-1 0,1 0,0 0,0 0,0 0,-1 0,1 0,0 0,0 0,-1 0,1 0,0 1,0-1,-1 0,-8 14,5 10,1 1,2-1,0 1,3 32,0 1,-1-23,1 1,8 46,-1-16,-8-48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5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23,'117'-10,"6"-2,111 11,-134 2,-93-1,0 1,1-1,-1 1,0 1,11 3,-4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6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89,'-2'0,"-1"0,0 0,0 0,1-1,-1 1,0-1,1 0,-1 0,1 0,-1 0,1 0,-1 0,-3-4,6 5,0 0,-1 0,1 0,0-1,0 1,0 0,0 0,0 0,0 0,0-1,0 1,0 0,0 0,0 0,0 0,0-1,0 1,0 0,0 0,0 0,1 0,-1 0,0-1,0 1,0 0,0 0,0 0,0 0,0 0,0 0,0-1,1 1,-1 0,0 0,0 0,0 0,0 0,0 0,1 0,-1 0,0 0,0 0,0 0,0 0,1 0,-1 0,0 0,0 0,0 0,0 0,1 0,12-3,-11 2,200-31,-31 6,-104 18,-49 8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9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89,'48'-1,"-11"0,0 1,0 1,46 9,-31-2,0-2,0-3,86-5,-38 0,457 2,-528-1,48-9,-48 5,46-2,362 8,-414-2,-1-1,24-6,-22 4,37-3,84 9,60-4,-138-8,-42 5,28-1,72 6,21-1,-77-10,-46 7,39-3,73 9,58-4,-126-8,-44 5,40-2,243 7,-287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1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66,'5'1,"0"-1,0 1,-1 0,1 1,7 2,15 4,27-3,0-2,62-5,-26 1,45 2,144-3,-143-8,47-2,52-4,99 10,-199 8,698-2,-792-2,44-8,30-1,188 10,-142 2,-140-2,1-1,25-6,-23 4,36-3,85 8,-136-1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3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1115 19,'1'0,"-1"-1,0 0,0 1,0-1,0 0,0 1,0-1,0 0,-1 1,1-1,0 0,0 1,0-1,-1 0,1 1,0-1,-1 1,1-1,0 1,-1-1,1 1,-1-1,1 1,-1-1,1 1,-1-1,1 1,-1 0,1-1,-1 1,0 0,1-1,-1 1,0 0,1 0,-1 0,0 0,1 0,-1 0,0 0,1 0,-1 0,0 0,1 0,-1 0,0 0,1 0,-1 0,1 1,-1-1,0 0,1 1,-1-1,1 0,-1 1,1-1,-1 1,1-1,-1 0,1 1,-1 0,1-1,-1 1,1-1,0 1,-1-1,1 1,0 0,0 0,-3 4,1 0,0 0,0 0,0 1,1-1,0 0,0 1,0-1,1 1,0 10,2 4,8 34,0 9,-7 216,-5-145,2 438,1-553,1-1,6 27,-5-30,0 1,-1 0,0 30,-2-45,1 1,-1-1,0 1,-1-1,1 0,0 1,0-1,-1 1,1-1,0 0,-1 1,1-1,-1 0,0 1,0-1,1 0,-1 0,0 0,0 0,0 1,0-1,0-1,0 1,0 0,-1 0,1 0,0-1,0 1,-1 0,1-1,-1 1,1-1,0 0,-1 1,1-1,-1 0,1 0,0 0,-1 0,-1 0,-6-2,-1 1,1-2,0 1,-1-2,-9-4,-13-3,-4 2,-1 1,0 2,-60-1,7 6,-119 4,158 3,1 3,-1 2,-76 28,117-35,-1 0,1 1,0 0,0 0,0 1,1 0,0 1,0 0,1 0,-12 14,12-10,-1 0,1 1,1 0,0 1,1 0,0 0,-6 25,7-23,2 1,0 1,1-1,0 0,2 0,0 1,1-1,0 0,1 0,1 0,5 17,1-4,2-1,1 0,1 0,2-2,17 27,-22-37,0-1,1 0,1 0,0-1,1 0,1-1,28 21,-6-9,1-3,2-1,0-2,81 29,-62-31,1-1,0-4,1-2,0-2,66-1,-99-7,54 0,1-3,145-24,-181 17,1-3,56-23,-81 27,0-2,-1 0,0-2,-1 0,0-1,25-25,-31 27,0-1,-2-1,1 0,-2-1,0 0,0 0,-2-1,0-1,11-29,-18 41,2-5,-1 0,0 0,0 0,-1-1,0 1,-1 0,0-1,-1 1,0-1,-2-11,0 5,-1 1,-1-1,0 1,-1 0,-1 0,0 1,-1-1,-1 2,-12-19,2 9,0 1,-2 0,-1 1,-1 2,-48-36,38 36,-2 1,0 2,-1 1,-71-20,-91-20,164 50,-37-3,42 6,-29-7,46 7,0 0,-1 1,1 0,-1 1,1 1,-1 0,1 0,-15 3,7 2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4.6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0,'-3'0,"-2"4,0 5,-2 4,-1 4,2 3,1 2,2 0,2 1,0 0,1 0,0-1,0 0,1 0,-1 0,4-4,1-1,-1-3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5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27,'-13'-3,"10"-1,4 3,-1 0,1 0,0 0,-1 1,1-1,0 0,0 1,0-1,0 1,-1-1,1 1,0-1,0 1,0-1,0 1,0 0,0 0,2-1,27-3,1 1,-1 1,52 4,-19 0,-46-2,-5 0,0 0,0 0,0 1,0 1,17 4,-16-1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5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52,'1'63,"3"-1,15 85,-12-111,2-1,1-1,2 0,1 0,27 49,-39-81,0 0,0-1,0 1,0-1,0 1,0 0,1-1,-1 0,0 1,1-1,-1 0,1 0,0 0,-1 0,1 0,0 0,-1 0,1 0,0-1,2 1,-2-1,0 0,1 0,-1-1,0 1,0-1,1 1,-1-1,0 0,0 0,0 0,0 0,0-1,0 1,-1 0,1-1,0 1,2-4,5-4,-1-2,1 1,-2-1,1 0,-1-1,5-12,29-78,-38 92,11-25,-3-1,-1 0,-1-1,-2 0,-2 0,1-60,-6 90,0 0,0 0,3-14,-3 20,1-1,-1 1,0 0,1-1,0 1,-1-1,1 1,0 0,-1-1,1 1,0 0,0 0,0 0,0-1,0 1,1 0,-1 1,0-1,0 0,1 0,-1 0,0 1,1-1,1 0,10-1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6.2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1,'0'4,"-2"-1,1 1,0 0,0-1,-1 1,-4 6,-1 4,-2 7,1 1,2 0,-8 42,13-54,1 1,0 0,0 0,4 18,-3-23,0-1,1 1,-1-1,1 0,0 1,0-1,1 0,0 0,0 0,5 7,-5-10,0 0,0 1,0-1,1-1,-1 1,0 0,1-1,-1 0,1 1,-1-1,1-1,0 1,-1-1,1 1,6-1,-1 0,-1-1,1 0,-1 0,1-1,13-4,-7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109 256 528 0 0,'-27'-11'1762'0'0,"-2"0"2321"0"0,2-3 5469 0 0,27 13-9246 0 0,0-1-1 0 0,1 1 1 0 0,-1 0-1 0 0,1-1 1 0 0,-1 1-1 0 0,1-1 1 0 0,-1 1-1 0 0,1 0 1 0 0,0 0-1 0 0,0-1 1 0 0,0 1-1 0 0,0 0 1 0 0,0 0-1 0 0,0 0 0 0 0,1-2 1 0 0,23-16 1617 0 0,-13 10-739 0 0,2-3-243 0 0,-8 7-594 0 0,1 0 0 0 0,-1 0 1 0 0,0-1-1 0 0,-1 0 0 0 0,0 0 0 0 0,1 0 0 0 0,-2 0 1 0 0,5-8-1 0 0,-8 13-311 0 0,-1-1 0 0 0,1 1-1 0 0,-1 0 1 0 0,0-1 0 0 0,1 1 0 0 0,-1 0 0 0 0,0-1-1 0 0,0 1 1 0 0,0-1 0 0 0,1 1 0 0 0,-2 0 0 0 0,1-1-1 0 0,0 1 1 0 0,0 0 0 0 0,0-1 0 0 0,-1 1 0 0 0,1 0 0 0 0,0-1-1 0 0,-2-1 1 0 0,0 0-17 0 0,1 0 1 0 0,-1 1-1 0 0,0-1 0 0 0,0 1 1 0 0,0-1-1 0 0,0 1 0 0 0,-1 0 0 0 0,-3-3 1 0 0,-1 0-94 0 0,0 0 0 0 0,-1 1 0 0 0,0 0 0 0 0,0 0 0 0 0,-10-3 1 0 0,2 1-177 0 0,13 4 30 0 0,0 1 0 0 0,-1 0 0 0 0,1-1 0 0 0,0 1 0 0 0,-1 0 0 0 0,1 1 0 0 0,-1-1 0 0 0,1 1 0 0 0,-1-1 0 0 0,0 1 0 0 0,-6 1 0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6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26 220,'-1'-1,"0"1,0 0,0 0,0 0,-1 0,1-1,0 1,0 0,0-1,0 1,0-1,0 1,0-1,0 0,0 1,1-1,-1 0,0 0,0 0,1 0,-1 1,0-1,1 0,-1 0,1 0,-1 0,1 0,-1-1,1 1,0 0,-1 0,1 0,0 0,0 0,0 0,0 0,0-1,0 1,0 0,1 0,-1 0,0 0,1 0,-1 0,0 0,1 0,-1 0,1 0,0 0,-1 0,1 0,0 0,0 0,-1 0,3 0,38-24,-31 21,-1-1,0 0,0-1,-1 0,13-11,-19 15,0 0,0 0,-1-1,1 1,-1 0,1-1,-1 1,0-1,0 1,0-1,-1 0,1 1,0-1,-1 0,0 0,0 1,0-1,0 0,0 0,0 1,-1-1,1 0,-1 0,0 1,-2-6,2 6,0 0,0 0,0 0,0 0,0 0,-1 0,1 1,0-1,-1 0,0 1,1 0,-1-1,0 1,0 0,0 0,0-1,0 1,0 1,0-1,0 0,0 1,0-1,-1 1,1-1,0 1,0 0,-1 0,-1 0,-1 1,1-1,-1 1,1 0,-1 0,1 0,0 0,0 1,-1 0,1 0,0 0,1 0,-8 6,-4 6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7.5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0,'0'1,"0"-1,0 0,0 1,0-1,0 0,0 0,0 1,-1-1,1 0,0 1,0-1,0 0,-1 0,1 1,0-1,0 0,0 0,-1 0,1 1,0-1,-1 0,1 0,0 0,0 0,-1 0,1 0,0 1,-1-1,1 0,0 0,-1 0,1 0,0 0,-1 0,1 0,0 0,0 0,-1-1,1 1,0 0,-1 0,1 0,0 0,-1 0,1 0,0-1,0 1,-1 0,1 0,0 0,0-1,0 1,-1-1,41 211,-4-33,-31-143,4 20,3 92,-13 348,1-475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8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67,'-2'-8,"2"0,12 5,11 4,35 4,6 2,298-13,-177-1,266-14,-222-1,-183 18,-27 4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8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458 1,'-4'1,"0"0,1 0,-1 1,0-1,1 1,0 0,-6 4,0-1,-255 150,139-81,102-54,23-20,-1 0,1 1,0-1,0 0,0 0,-1 1,1-1,0 0,0 0,0 1,0-1,0 0,0 0,0 1,-1-1,1 0,0 1,0-1,0 0,0 0,0 1,0-1,0 0,0 1,1-1,-1 0,0 0,0 1,0-1,0 0,0 1,1-1,0 1,0-1,0 0,0 1,0-1,0 0,0 0,1 0,-1 0,0 0,0 0,0 0,0 0,2 0,51-12,-20 4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9.0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1,'-18'16,"-27"21,-2 1,-1 2,-102 66,145-103,-17 12,21-14,0-1,1 1,-1 0,0 0,0-1,0 1,0 0,1 0,-1 0,0 0,1 0,-1 0,1 0,-1 0,1 0,0 1,-1 0,1-1,1-1,-1 0,0 1,1-1,-1 0,1 1,-1-1,0 0,1 0,-1 1,1-1,-1 0,1 0,-1 0,1 0,-1 0,1 1,-1-1,1 0,-1 0,1 0,-1 0,1 0,-1-1,1 1,-1 0,1 0,0 0,19-4,-18 4,24-7,4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9.3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264 1,'0'3,"-3"2,-6 4,-4 3,-5 0,-1 2,-3 2,0-1,3 0,1-3,0 1,-1 2,-1-2,0 1,-1-2,7-3,6-4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0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9 111,'-4'-15,"3"15,1-1,-1 1,1-1,0 1,-1-1,1 1,0-1,0 1,0-1,-1 0,1 1,0-1,0 1,0-1,0 0,0 1,0-1,0 1,0-1,0 0,0 1,0-1,1 1,-1-1,0 0,0 1,1-1,-1 1,0-1,1 1,-1-1,0 1,1-1,-1 1,1-1,-1 1,1 0,-1-1,1 1,-1 0,1-1,-1 1,1 0,-1 0,1-1,-1 1,1 0,0 0,-1 0,1 0,0 0,13-4,0 1,1 1,20-1,2-1,297-10,-143 12,-84-3,302-8,-279 2,-15 0,-109 11,0 0,1 1,-1-1,0 1,0 1,10 2,-3 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1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89,'0'-3,"0"0,0 1,0-1,-1 0,1 0,-1 0,0 0,0 0,0 1,0-1,0 0,0 1,-1-1,0 1,1-1,-1 1,0 0,0 0,0-1,0 2,-1-1,1 0,0 0,-1 1,1-1,-1 1,0 0,1 0,-6-2,3 2,1 0,-1 1,1-1,-1 1,1 0,-1 0,1 0,-1 1,1 0,0 0,-1 0,1 0,0 1,-1-1,1 1,0 0,0 0,-6 6,3-2,0 0,1 0,0 1,0 0,0 0,1 1,0 0,1 0,0 0,0 0,1 0,0 1,0 0,-3 16,5-19,1 1,-1-1,1 0,0 1,0-1,1 1,0-1,0 0,1 1,0-1,0 0,0 0,0 0,1 0,0-1,1 1,-1-1,1 0,0 0,0 0,8 7,-4-6,0-1,1 1,0-1,0-1,0 0,0 0,1-1,-1 0,1 0,0-1,0 0,0-1,0 0,0-1,0 0,0-1,18-3,-21 3,-1 0,1 0,-1-1,1 0,-1-1,0 1,0-1,0 0,0-1,0 0,-1 1,0-2,1 1,-2-1,1 1,0-1,-1-1,0 1,0-1,-1 1,1-1,-1 0,-1 0,1-1,-1 1,0 0,2-11,-4 12,1 0,-1-1,0 1,0 0,-1 0,0-1,0 1,0 0,0 0,-1 0,0 0,-3-7,0 4,1 1,-1 0,-1 0,1 0,-1 1,-13-12,4 7,0 0,-1 1,0 1,0 0,-1 1,-28-9,32 14,-1 0,0 0,0 1,-15 1,10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6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61,'181'-11,"-12"0,114-2,-169 7,-25 2,-26-8,-45 8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6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20,'1'-1,"-1"1,0-1,-1 0,1 0,0 0,0 1,0-1,0 0,-1 0,1 1,0-1,-1 0,1 0,0 1,-1-1,1 0,-1 1,1-1,-1 1,1-1,-1 1,0-1,1 1,-1-1,0 1,1-1,-1 1,0 0,1-1,-1 1,0 0,0 0,0-1,1 1,-1 0,0 0,0 0,0 0,1 0,-1 0,0 0,0 1,1-1,-1 0,0 0,0 1,1-1,-1 0,0 1,0-1,1 0,-1 1,0-1,1 1,-1 0,1-1,-2 2,0 2,0 1,0 0,0 0,1-1,0 1,0 0,0 0,0 0,1 1,0-1,0 7,2 9,7 30,-1-10,11 159,-15-163,-1 56,-1 2,-2-93,0-1,0 1,0-1,1 1,-1 0,0-1,1 1,-1-1,0 1,1-1,0 1,-1-1,1 0,0 1,0-1,0 0,0 1,0-1,0 0,0 0,1 0,-1 0,0 0,0 0,3 1,4-2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1 428 0 0,'0'0'5374'0'0,"0"3"-3837"0"0,-13 72 4377 0 0,0 46-2143 0 0,5-43-1852 0 0,4-38-882 0 0,3 54 0 0 0,3-50-3463 0 0,1 0-3723 0 0,-2-34 4016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7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14 114,'-1'-1,"0"0,0 0,0 0,0 1,0-1,0 0,1 0,-1 0,0 0,0-1,1 1,-1 0,1 0,-1 0,1-1,-1 1,1 0,0 0,-1-1,1 1,0 0,0-1,0 1,0 0,0 0,0-1,1 1,-1 0,0-1,1 1,-1 0,1 0,-1-1,1 1,-1 0,1 0,1-2,1 1,-1 0,1 0,0 0,-1 0,1 0,0 1,0 0,0-1,0 1,1 0,-1 0,0 1,6-2,46-1,64 5,-34 0,94 0,274-4,-287-9,59-1,536 13,-620-12,3-1,-53 14,100-3,-179-1,-8 2,-1-1,1 1,-1 0,1 0,-1 0,1 0,4 1,-7 0,1-1,-1 1,0-1,0 1,0 0,0 0,0 0,0-1,0 1,0 0,0 0,-1 0,1 0,0 0,0 1,-1-1,1 0,-1 0,1 0,-1 1,0-1,1 0,-1 0,0 3,3 15,-2 0,-1 37,0-38,-1 0,2 1,5 28,9 60,-3-17,-3-19,-6-42,7 32,-10-58,1-2,-1 0,1 0,-1 0,1 1,-1-1,0 0,0 0,0 0,1 1,-1-1,0 0,-1 0,1 1,0-1,0 0,0 0,-1 1,1-1,-1 0,1 0,-1 0,1 0,-1 0,0 0,1 0,-1 0,-1 1,-6 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8.7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3,'-17'2,"14"0,12-2,607-6,-364 8,1012-2,-1231 1,47 9,-45-5,41 1,-35-5,-16 0,0 0,0-2,33-6,-40 3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0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69 215,'0'-1,"-1"0,1-1,0 1,-1 0,1 0,-1 0,1-1,-1 1,0 0,1 0,-1 0,0 0,-1-1,2 2,0 0,0-1,0 1,-1 0,1 0,0 0,0-1,-1 1,1 0,0 0,0 0,0 0,-1 0,1 0,0-1,-1 1,1 0,0 0,0 0,-1 0,1 0,0 0,-1 0,1 0,0 0,0 0,-1 0,1 0,0 1,0-1,-1 0,1 0,0 0,0 0,-1 0,1 0,0 1,0-1,-1 0,1 0,0 0,0 1,0-1,0 0,-1 0,1 1,0-1,0 0,0 0,0 1,0-1,0 0,0 0,-1 1,1-1,0 0,0 0,0 1,0-1,0 0,0 1,1-1,-4 21,1-1,0 0,3 24,0-22,-2 0,-4 37,-6 41,7-45,0-40,4-15,0 0,0 0,-1 0,1 0,0 0,0 0,0 0,0 0,-1 0,1 0,0 0,0 0,0 0,-1 0,1 0,0 0,0 0,0 0,0 0,-1 0,1 0,0 0,0 0,0-1,0 1,0 0,-1 0,1 0,0 0,0 0,0-1,0 1,0 0,0 0,0 0,0 0,-1-1,1 1,-1-3,-1 0,1-1,0 1,0 0,0-1,0-4,-2-20,1 0,2 0,1 0,1 0,2 0,0 1,2-1,18-50,-18 62,1 0,1 0,0 1,1 0,1 0,0 1,1 1,1 0,0 0,1 1,0 1,0 0,2 0,-1 2,24-12,-29 16,1 1,0 0,0 0,0 1,1 1,-1 0,1 0,10 0,-17 2,-1 0,0 0,1 1,-1-1,0 1,1 0,-1 0,0 0,0 0,0 0,0 1,0-1,0 1,0 0,0 0,-1 0,1 0,-1 1,1-1,-1 1,0-1,0 1,0 0,0 0,-1 0,1 0,-1 0,0 0,2 4,-2-1,0 0,0 0,0 0,0 0,-1 0,0 0,-1 0,1 0,-1 0,0 0,-1 0,1 0,-1 0,0-1,-1 1,1-1,-1 1,0-1,-1 0,-5 7,-6 6,-1 0,-1-1,-34 26,-61 30,112-73,-1 0,1 1,-1-1,1 0,0 1,-1-1,1 0,0 1,-1-1,1 0,0 1,-1-1,1 1,0-1,0 1,0-1,-1 1,1-1,0 1,0-1,0 1,0-1,0 1,0-1,0 1,0-1,0 1,0-1,0 1,0-1,0 1,0-1,1 0,-1 1,0-1,0 1,1-1,-1 1,0-1,0 0,1 1,-1-1,1 1,-1-1,0 0,1 0,-1 1,1-1,-1 0,0 1,1-1,-1 0,1 0,-1 0,1 0,0 1,32 9,-30-9,50 13,-2 2,0 3,0 1,-2 3,59 36,-91-48,-2-3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1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3,'64'-1,"-10"0,-1 2,54 8,-56-3,66-1,-17-2,-19 8,-51-6,36 1,324-5,-188-3,-184 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3.1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16,'-3'-16,"2"16,1 0,0 0,0 0,-1 0,1 1,0-1,-1 0,1 0,0 0,-1 0,1 0,0 0,0 0,-1 1,1-1,0 0,0 0,-1 0,1 1,0-1,0 0,0 0,-1 1,1-1,0 0,0 0,0 1,0 0,-14 28,8-9,1 0,1 0,0 0,2 0,0 35,3-17,2 0,9 41,-8-48,-1 0,-3 48,2 21,6-65,-3-21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3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23,'-28'0,"23"0,19 0,197 2,231-5,-327-8,-80 6,0 1,70 2,-104 2,0 0,0 0,0 0,0 0,-1 0,1 0,0 1,0-1,0 0,-1 0,1 1,0-1,0 0,0 1,-1-1,1 1,0-1,-1 1,1-1,0 1,-1-1,1 1,0 1,-2 3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4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544 10,'-31'-10,"23"12,1-1,-1 1,0 1,0-1,1 1,-1 0,1 1,0 0,0 0,0 1,-8 7,-14 7,-51 31,-12 9,-104 47,178-95,29-11,32-11,32-17,-35 12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4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458 6,'0'0,"-1"-1,1 1,-1-1,1 1,0 0,-1-1,1 1,-1 0,1-1,-1 1,1 0,-1 0,1-1,-1 1,1 0,-1 0,1 0,-1 0,1 0,-1 0,1 0,-1-1,1 2,-1-1,1 0,-1 0,0 0,1 0,-1 0,1 0,-1 1,1-1,-1 0,1 0,-1 1,1-1,-25 9,24-9,-56 28,-83 53,42-23,73-44,11-7,-1 1,2 0,-1 1,-19 18,32-27,1 0,0 0,0 0,-1 0,1 0,0 0,0 0,0 1,-1-1,1 0,0 0,0 0,0 0,0 1,-1-1,1 0,0 0,0 0,0 1,0-1,0 0,0 0,0 0,0 1,0-1,0 0,-1 0,1 1,0-1,0 0,0 0,0 1,1-1,-1 0,0 0,0 0,0 1,0-1,0 0,0 0,0 1,0-1,0 0,1 0,-1 0,0 0,0 1,0-1,0 0,0 0,1 0,-1 0,0 1,0-1,0 0,1 0,-1 0,0 0,0 0,1 0,-1 0,0 0,0 0,0 0,1 0,-1 0,0 0,1 0,19-1,-18 1,22-3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4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472 0,'-8'1,"1"1,-1 0,1 0,0 0,0 1,0 0,0 1,0-1,1 1,-1 1,-5 4,-20 12,-143 84,134-77,2 1,-41 40,78-68,1 0,0 1,-1-1,1 1,0-1,0 1,0-1,0 1,0 0,0-1,0 4,0 3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6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344 2694,'-1'0,"1"0,-1-1,0 1,0 0,0-1,1 1,-1 0,0-1,1 1,-1-1,0 1,1-1,-1 0,0 1,1-1,-1 0,1 1,0-1,-1 0,1 0,-1 1,1-1,0 0,0 0,-1-1,-6-27,3 15,-2-9,1 0,-4-31,-3-15,9 50,1 0,0 0,2-22,0 24,0-1,-2 1,-6-35,4 28,0 0,1-1,2 1,1-32,1 29,-2 1,0-1,-7-34,7 57,-10-42,2-1,2 0,-1-50,6 77,1 0,-7-23,-1-27,4 30,-1 0,-18-59,-4-28,2-5,6 33,12 68,2-1,1 1,-1-38,6 40,-2 0,-8-45,6 46,1 0,2-34,1 35,-1 1,-7-44,2 32,2 0,1 0,4-53,-3-54,-5 110,5 29,0 0,1-1,0 1,0 0,1 0,0-10,0 14,1 0,-1 0,1 0,-1 0,1 0,0 0,0 0,0 1,0-1,0 0,1 1,-1-1,0 1,1-1,-1 1,1 0,-1-1,1 1,0 0,-1 0,1 0,0 1,0-1,0 0,2 0,10-2,0 0,0 1,0 0,1 2,-1-1,27 4,2 0,818-1,-463-3,-227-11,8 1,-161 12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3 467 6837 0 0,'-1'-10'1241'0'0,"0"-1"1"0"0,1 1-1 0 0,0 0 1 0 0,0-1-1 0 0,1 1 1 0 0,4-18 0 0 0,-1 15-582 0 0,0 0 1 0 0,1 0-1 0 0,0 0 1 0 0,11-17-1 0 0,-2 7-273 0 0,2 1 0 0 0,0 1-1 0 0,2 0 1 0 0,30-28 0 0 0,-31 34-122 0 0,0 1-1 0 0,0 0 1 0 0,1 1 0 0 0,1 2-1 0 0,0 0 1 0 0,1 0 0 0 0,32-11-1 0 0,-27 12 13 0 0,1 1-1 0 0,0 2 1 0 0,0 0 0 0 0,1 2-1 0 0,0 1 1 0 0,0 1-1 0 0,0 1 1 0 0,0 2-1 0 0,0 0 1 0 0,0 2-1 0 0,41 7 1 0 0,-45-4-91 0 0,1 1 0 0 0,-1 1 0 0 0,0 1 0 0 0,31 15 0 0 0,-48-20-120 0 0,0 0 0 0 0,-1 1 0 0 0,1 0 1 0 0,-1 0-1 0 0,0 0 0 0 0,0 1 0 0 0,0 0 0 0 0,-1-1 1 0 0,1 2-1 0 0,3 5 0 0 0,-6-8-21 0 0,-1 1-1 0 0,1 0 1 0 0,0-1 0 0 0,-1 1-1 0 0,0 0 1 0 0,0 0 0 0 0,0 0-1 0 0,-1 0 1 0 0,1 0 0 0 0,-1 0-1 0 0,0 0 1 0 0,0 0 0 0 0,0 0-1 0 0,0 0 1 0 0,-1 0 0 0 0,0 0-1 0 0,0 0 1 0 0,-2 5 0 0 0,-3 8 22 0 0,-1-1 0 0 0,-1 0 0 0 0,-1-1 0 0 0,0 0 1 0 0,-1 0-1 0 0,-1-1 0 0 0,0 0 0 0 0,0-1 0 0 0,-2 0 1 0 0,1-1-1 0 0,-17 12 0 0 0,-8 3-117 0 0,-1-1 0 0 0,-1-1 0 0 0,-46 20 0 0 0,77-41 22 0 0,1 0-8 0 0,-1 0 0 0 0,0 0 0 0 0,0-1 0 0 0,0 1 0 0 0,-1-2 0 0 0,1 1 0 0 0,-1-1 0 0 0,1-1 0 0 0,-1 0 0 0 0,-10 1 0 0 0,47-12 162 0 0,-2 10 22 0 0,-1 1-1 0 0,1 1 1 0 0,-1 1-1 0 0,1 1 1 0 0,-1 1 0 0 0,-1 2-1 0 0,1 0 1 0 0,-1 2-1 0 0,0 0 1 0 0,-1 2-1 0 0,0 1 1 0 0,-1 0-1 0 0,29 22 1 0 0,-40-25-1132 0 0,22 13-4302 0 0,-10-12-2907 0 0,-12-7 5344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7.7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15,'-6'-7,"-4"0,9 7,1 1,-1 0,1-1,-1 1,1 0,0 0,-1 0,1 0,0-1,-1 1,1 0,0 0,0 0,0 0,0 0,0 0,0 0,0 1,-1 44,1 1,13 83,-9-95,2 44,-6 91,-1-74,1-86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8.6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1 156,'0'-3,"0"-7,0 1,1 0,0-1,3-14,-3 22,-1-1,1 1,0 0,0-1,1 1,-1 0,0 0,1 0,-1 0,1 0,0 0,-1 0,1 1,0-1,0 1,0-1,0 1,1-1,-1 1,0 0,0 0,4 0,18-6,0 2,0 0,1 2,0 1,0 1,-1 0,47 7,91 7,195-10,-191-4,104 2,273-3,-328-9,69-1,-128 2,11-1,-142 10,-15 1,0-1,-1 1,1 1,16 3,-24-4,1 1,-1-1,0 1,0 0,0 0,-1 0,1 0,0 0,0 0,0 0,-1 1,1-1,-1 1,1-1,-1 1,1 0,-1 0,0-1,0 1,0 0,0 0,0 0,-1 0,1 0,0 0,0 3,0 10,0 0,-1 1,-1-1,0 0,-1 0,-7 25,4-17,-3 44,8-36,2-1,7 36,-3-31,0 44,-6-71,1 1,0-1,0 0,4 15,0-9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9.5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2,'211'-2,"233"4,-242 9,57 1,1517-13,-1711-9,-64 11,-4 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0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175 111,'-1'0,"1"-1,-1 1,0-1,1 1,-1-1,0 1,0 0,1-1,-1 1,0 0,0 0,0-1,0 1,1 0,-1 0,0 0,0 0,0 0,0 0,1 0,-1 1,0-1,0 0,0 0,1 0,-1 1,0-1,0 1,1-1,-1 0,0 1,0-1,1 1,-1 0,1-1,-1 1,0-1,1 1,0 0,-1 0,1-1,-1 2,-3 4,0-1,1 1,0 0,-3 6,-15 47,2 1,3 1,-9 67,25-126,0-1,0 0,0 0,0 0,-1 0,1 0,0 0,-1 0,1 0,0 0,-1 0,1 0,-1 0,-1 2,2-3,-1 0,1 0,0-1,-1 1,1 0,0 0,-1 0,1-1,0 1,-1 0,1 0,0-1,-1 1,1 0,0 0,0-1,0 1,-1 0,1-1,0 1,0 0,0-1,0 1,0 0,-1-1,1 1,0-1,-11-39,10 34,-4-13,1 0,1-1,0 1,1 0,2-1,0 1,1-1,5-31,-3 38,1 0,0 1,0-1,1 1,1 0,0 1,1-1,0 1,1 1,0-1,12-12,-13 17,0-1,0 1,0 1,1-1,0 1,0 1,0 0,1 0,-1 0,1 1,0 0,0 1,0 0,0 0,10 0,-12 2,0 0,0 1,-1-1,1 1,0 1,-1-1,1 1,-1 0,0 1,0 0,0 0,0 0,0 0,0 1,-1 0,0 0,1 1,-2 0,1 0,-1 0,7 8,-9-9,1-1,-1 1,0 0,0 0,0 0,-1 0,1 0,-1 0,0 0,0 0,-1 1,1-1,-1 0,0 1,0-1,0 0,-1 1,1-1,-2 5,0-3,-1-1,1 0,-1 1,1-1,-2 0,1-1,0 1,-1 0,0-1,0 0,0 0,-1 0,-8 5,-20 11,20-12,1-1,-14 12,25-18,0-1,1 1,-1 0,0 0,0 0,1 0,-1 0,0 0,1 0,-1 0,1 0,-1 0,1 0,-1 0,1 0,0 0,0 0,0 1,-1-1,1 0,0 0,1 0,-1 0,0 1,0-1,0 0,1 0,-1 0,0 0,1 0,-1 0,1 0,-1 0,1 0,0 0,-1 0,1 0,0 0,0 0,1 1,5 4,0 0,1 0,-1 0,11 4,-7-3,188 138,-188-136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2.2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1,'24'8,"-2"1,8-5,0-1,47-3,22 2,-9 7,220 17,-176-19,60 4,14 1,-30-2,395 0,-354-12,96-11,132 3,-283 11,74-1,-219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4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1,'1'22,"2"0,4 25,-2-24,1 38,6 45,-7-71,1 44,-5-54,9 41,-6-40,2 36,-5 553,-2-298,1 171,-6-388,3-70,1 0,1 0,5 42,3 5,-5 136,-3-104,1 631,1-724,0 0,8 30,-5-28,-1-1,2 23,-7 27,0-47,2 0,0 0,1 0,5 26,-6-44,1 0,-1 0,1 0,-1 0,1 0,0 0,0 0,0-1,0 1,1 1,-1-2,-1-1,0 0,0 0,0 0,0 0,0 0,0 0,0 0,1 0,-1 0,0 0,0 0,0 0,0 0,0 0,0 0,1 0,-1 0,0 0,0 0,0 0,0 0,0 0,0 0,1 0,-1 0,0 0,0 0,0-1,0 1,0 0,0 0,0 0,0 0,1 0,-1 0,0 0,0 0,0 0,0-1,0 1,0 0,0 0,0 0,3-15,-2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7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262 68,'0'-2,"0"-1,0 0,0 0,-1 1,1-1,-1 0,0 1,0-1,0 1,0-1,0 1,0-1,-1 1,1 0,-1 0,0 0,0 0,1 0,-1 0,0 0,-1 0,1 1,0-1,0 1,-1-1,1 1,-1 0,1 0,-1 0,0 1,1-1,-1 0,0 1,1 0,-6 0,1-1,-1 1,1 1,-1-1,1 1,-1 0,1 1,0 0,0 0,-1 1,2-1,-1 1,-7 5,10-6,0 1,0 0,0 0,0 1,1-1,0 1,-1 0,1 0,0 0,-4 8,6-10,1 0,-1 0,1 0,-1-1,1 1,0 0,0 0,0 0,0 0,0 0,0 0,0 0,1 0,-1 0,1 0,-1 0,1-1,0 1,0 0,0 0,0-1,0 1,0 0,0-1,1 1,-1-1,0 0,1 1,-1-1,3 1,0 1,0 0,0-1,0 1,0-1,1 0,-1 0,1-1,-1 1,1-1,0 0,-1 0,1-1,0 1,0-1,0 0,0-1,-1 1,7-2,-5 1,-1-1,1 1,0-1,-1 0,0-1,1 0,-1 1,0-2,0 1,-1 0,1-1,-1 0,1 0,5-8,-9 10,1 1,-1-1,0 0,0 0,0 1,0-1,0 0,0 0,-1 0,1 0,-1 0,1 0,-1 0,0 0,0-1,0 1,0 0,0 0,0 0,-1 0,1 0,-1 0,1 0,-1 0,0 0,0 0,1 0,-1 1,-1-1,1 0,0 0,0 1,-1-1,1 1,-1-1,1 1,-1 0,-1-2,-2 0,0 0,0 0,0 0,0 1,0-1,-1 1,1 1,-1-1,1 1,-1 0,0 0,-11 0,9 2,-1 0,1 1,0 0,0 0,-1 1,2 0,-1 0,0 1,-14 9,18-10,-1 0,1 1,0-1,0 1,0-1,0 1,1 0,0 1,-1-1,2 0,-1 1,0 0,1 0,0-1,0 2,0-1,0 5,1-7,1 0,0 0,0 0,0-1,0 1,0 0,1 0,-1 0,1-1,0 1,0 0,0 0,0-1,0 1,1-1,-1 1,1-1,-1 0,3 3,0-2,-1 0,1 0,-1-1,1 1,0-1,0 0,0 0,0 0,1-1,-1 1,6 0,-2 0,0-1,0 0,0-1,0 0,0 0,0 0,-1-1,1 0,0-1,0 0,-1 0,1-1,12-5,-17 6,-1 1,1-1,0 0,-1 0,0 0,1 0,-1-1,0 1,0 0,0-1,0 0,-1 1,1-1,-1 0,1 0,-1 0,0 0,0 0,0 0,-1 0,1 0,-1 0,0-1,0 1,0 0,0 0,0 0,-1 0,1-1,-1 1,0 0,0 0,0 0,0 0,-1 1,1-1,-1 0,0 0,0 1,0-1,0 1,0 0,0-1,-1 1,1 0,-1 0,1 1,-1-1,0 0,0 1,0 0,1 0,-1 0,-1 0,1 0,0 0,0 1,0-1,0 1,-6 0,2 1,1-1,0 1,-1 1,1-1,0 1,0 0,0 0,0 1,0 0,0 0,-9 7,13-9,0 1,0-1,0 0,0 1,1-1,-1 1,1 0,-1-1,1 1,0 0,0 0,-1 0,1 0,0 0,1 0,-1 0,0 0,1 0,-1 0,1 1,0-1,-1 0,1 0,0 1,0-1,1 0,-1 0,0 0,1 1,-1-1,1 0,0 0,0 0,0 0,0 0,2 3,-1-3,0 1,0-1,0 1,1-1,0 0,-1 0,1 0,0 0,0 0,0-1,0 1,0-1,0 0,0 0,0 0,4 0,-2 0,1 0,-1-1,0 0,0 0,0 0,0-1,0 0,0 0,0 0,6-2,-8 2,0-1,0 1,0 0,0-1,-1 1,1-1,0 0,-1 0,0 0,1 0,-1-1,0 1,0-1,0 1,2-6,-3 5,0 1,0-1,-1 1,1-1,-1 0,0 1,0-1,0 0,0 1,0-1,0 0,-1 1,1-1,-1 1,0-1,0 1,0-1,0 1,0-1,-1 1,-2-4,2 4,1-1,-1 1,-1-1,1 1,0 0,-1 0,1 0,-1 0,1 0,-1 0,0 1,0-1,0 1,0 0,0 0,0 0,0 0,0 1,0-1,-1 1,1 0,0 0,0 0,-1 0,1 0,0 1,0 0,0-1,0 1,0 0,-6 3,1 0,0 0,0 0,1 0,-1 1,1 0,0 1,1 0,-1 0,1 0,-9 12,14-17,0 0,0 1,0-1,0 1,0-1,1 1,-1-1,0 1,1-1,-1 1,1 0,-1-1,1 1,0 0,0-1,0 1,0 0,0-1,0 1,1 3,0-4,-1 0,1 0,0 1,0-1,0 0,0 0,0 0,0 0,0 0,0-1,0 1,1 0,-1 0,0-1,1 1,-1-1,0 1,1-1,1 1,2 0,0 0,0-1,0 1,0-1,0 0,0-1,0 1,0-1,0 0,0 0,-1 0,10-5,-10 4,0-1,-1 1,1-1,-1 0,0-1,0 1,0 0,-1-1,1 0,-1 1,1-1,-1 0,2-7,-3 9,0 0,-1 0,1 0,-1 1,1-1,-1 0,0 0,0 0,0 0,0 0,0 0,0 0,0 0,-1 0,1 1,0-1,-1 0,0 0,0 0,1 1,-1-1,0 0,0 1,0-1,-1 1,1-1,0 1,-1-1,1 1,-1 0,1 0,-1 0,-2-2,1 2,-1 0,1 1,0-1,-1 1,1 0,0 0,-1 0,1 0,-1 1,1-1,0 1,-1 0,1 0,0 0,0 0,0 1,-4 1,5-2,0 0,0-1,0 1,0 1,0-1,0 0,0 1,1-1,-1 1,0-1,1 1,-1 0,1-1,-1 1,1 0,0 0,0 0,0 0,0 0,0 0,0 1,1-1,-1 0,0 5,1-7,0 0,0 1,0-1,0 0,0 0,0 1,0-1,0 0,0 0,1 1,-1-1,0 0,0 0,0 1,0-1,0 0,0 0,1 1,-1-1,0 0,0 0,0 0,0 1,1-1,-1 0,0 0,0 0,1 0,-1 1,0-1,0 0,1 0,-1 0,0 0,0 0,1 0,-1 0,0 0,0 0,1 0,-1 0,0 0,1 0,-1 0,0 0,0 0,1 0,-1 0,0 0,0-1,1 1,-1 0,0 0,1-1,0 1,-1 0,1-1,-1 1,1-1,-1 1,1-1,-1 0,1 1,-1-1,0 1,1-1,-1 0,0 1,0-1,1 0,-1 0,0 1,0-1,0 0,0 0,0-1,0 1,-1 0,1 0,0 0,-1 0,1-1,-1 1,0 0,1 0,-1 0,0 0,0 0,1 0,-1 0,0 1,-2-3,-7-4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04.6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101 45,'0'-2,"0"0,0 0,0 0,0 0,0 0,-1 0,1 0,-1 0,1 0,-1 1,0-1,1 0,-1 0,0 0,0 1,-1-1,1 1,0-1,-3-2,3 3,-1 0,1 1,-1-1,1 0,-1 1,1 0,-1-1,1 1,-1 0,1-1,-1 1,0 0,1 0,-1 0,1 1,-1-1,1 0,-1 1,-2 0,1 0,0 0,0 1,0-1,0 1,0 0,0 0,0 0,1 0,-1 0,1 1,-1-1,1 1,0-1,0 1,0 0,1 0,-1 0,1 0,-1 0,1 0,0 0,-1 6,1-6,1 0,0 0,0 0,0 0,0 1,1-1,-1 0,1 0,0 0,0 0,0 0,0 0,0-1,1 1,-1 0,1 0,0-1,-1 1,1-1,1 0,-1 0,0 1,0-1,1-1,2 3,0-1,0-1,1 1,-1-1,0 0,1-1,-1 1,1-1,-1 0,1-1,0 1,-1-1,12-1,-12 0,-1 1,0-1,1 0,-1 0,0 0,0-1,0 1,0-1,0 0,0 0,0-1,-1 1,1-1,-1 1,7-8,-9 8,0 0,1-1,-1 1,0-1,0 1,0-1,-1 0,1 1,-1-1,1 0,-1 1,0-1,0 0,0 0,0 1,-1-1,1 0,-1 1,1-1,-1 0,0 1,0-1,0 1,-1-1,1 1,0 0,-1-1,-2-1,2 1,-1 0,0 0,0 0,-1 1,1-1,0 1,-1 0,0 0,1 0,-1 0,0 1,0-1,0 1,0 0,0 0,0 1,0-1,0 1,-1 0,1 0,0 0,0 1,-5 1,6-2,0 0,1 0,-1 1,1 0,-1-1,1 1,-1 0,1 0,0 0,0 1,-1-1,1 0,0 1,0 0,0-1,0 1,0 0,1 0,-1 0,1 0,-1 0,1 0,0 1,0-1,0 0,0 1,0-1,0 1,0-1,1 1,0-1,-1 1,1-1,0 1,0 0,0-1,1 5,1-2,0 0,1-1,-1 1,1-1,-1 0,1 0,1 0,-1 0,1 0,-1-1,1 1,0-1,0 0,0 0,1-1,-1 1,1-1,-1 0,9 2,-11-2,0-1,1 0,-1-1,0 1,1 0,-1-1,1 1,-1-1,1 0,-1 0,1 0,-1 0,1 0,0 0,-1-1,0 1,1-1,-1 0,1 0,-1 0,0 0,1 0,-1 0,0 0,0-1,0 1,0-1,0 0,0 0,-1 0,1 1,-1-1,1-1,-1 1,0 0,1 0,-1 0,0-1,1-3,-2 3,1 0,-1 0,0-1,0 1,0 0,0 0,-1 0,1 0,-1 0,0 0,1 0,-1 1,-1-1,1 0,0 0,-1 1,1-1,-1 0,0 1,0 0,0-1,0 1,0 0,-1 0,1 0,-1 0,1 1,-1-1,0 1,1 0,-1-1,-6 0,7 0,-1 1,0 0,1 1,-1-1,0 0,0 1,0 0,1-1,-1 1,0 0,0 1,0-1,0 0,1 1,-1-1,0 1,0 0,1 0,-1 0,1 0,-1 1,1-1,-1 1,1-1,0 1,0 0,0 0,0 0,0 0,0 0,0 1,1-1,-1 0,-1 5,2-5,0 0,0 0,1 0,-1 0,1 0,-1 1,1-1,0 0,0 0,0 0,0 0,0 0,0 0,1 1,-1-1,1 0,-1 0,1 0,0 0,0 0,0 0,0-1,0 1,0 0,0 0,3 1,-2 0,1-1,0-1,-1 1,1 0,0-1,0 1,0-1,1 0,-1 0,0 0,0 0,0-1,1 1,-1-1,4 0,-5 0,1 0,0 0,-1 0,1 0,-1-1,1 1,-1-1,1 0,-1 0,1 0,-1 0,0 0,1 0,-1-1,0 1,0-1,0 0,2-1,-3 1,0 0,0 0,0 1,-1-1,1 0,-1 0,1 0,-1 0,1 0,-1 0,0 0,0 0,0 0,0 0,-1 0,1 0,0 0,-1 0,1 0,-1 0,0 1,0-1,1 0,-1 0,-1 1,1-1,-2-3,-8-9,2 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05.4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45,'12'13,"3"13,48 124,-41-93,3 0,37 63,-61-119,-1 1,1 0,0-1,0 1,0-1,1 1,-1-1,0 0,0 1,1-1,-1 0,1 0,-1 0,1 0,0 0,-1 0,1 0,0-1,3 2,-4-2,1-1,-1 1,0 0,1-1,-1 1,0-1,1 1,-1-1,0 0,0 1,1-1,-1 0,0 0,0 0,0 0,0 0,0 0,0 0,-1 0,2-2,5-9,0 0,-1 0,-1-1,5-17,-4 14,37-132,-32 102,1 2,32-73,-43 115,-1 1,1-1,-1 1,1 0,0-1,0 1,-1 0,1 0,0 0,0 0,0 0,0 0,0 0,1 0,-1 0,0 0,0 0,0 1,1-1,-1 0,1 1,-1-1,0 1,1 0,-1-1,1 1,-1 0,1 0,-1 0,1 0,-1 0,0 0,1 0,1 1,9 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05.9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282 1,'-4'1,"-1"1,0 1,1-1,0 1,0 0,0 0,0 0,0 0,-6 7,1 0,-150 145,106-99,41-44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1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6 700 0 0,'-10'-6'10992'0'0,"-2"14"-9267"0"0,0 0 1 0 0,1 0-1 0 0,-21 21 1 0 0,-3 2-586 0 0,-109 65 1750 0 0,38-28-769 0 0,165-82-10607 0 0,-29 4 5775 0 0,5-4 388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78 912 0 0,'0'-2'1508'0'0,"0"-1"-1019"0"0,-1 0 0 0 0,1 1 0 0 0,-1-1 0 0 0,0 1 0 0 0,0-1 0 0 0,0 1 0 0 0,0-1 0 0 0,0 1 0 0 0,0 0 0 0 0,-1-1 0 0 0,1 1 1 0 0,-1 0-1 0 0,1 0 0 0 0,-1 0 0 0 0,-3-2 0 0 0,1 0 165 0 0,0 1 0 0 0,-1-1 0 0 0,1 1 0 0 0,-1 1 0 0 0,0-1 0 0 0,0 1 0 0 0,-9-4 0 0 0,10 5-286 0 0,-1-1 0 0 0,1 1 0 0 0,-1 0 0 0 0,1 0 0 0 0,-1 0 0 0 0,0 0 1 0 0,0 1-1 0 0,1 0 0 0 0,-1 0 0 0 0,0 0 0 0 0,0 1 0 0 0,1 0 0 0 0,-1 0 0 0 0,1 0 0 0 0,-1 0 0 0 0,0 1 0 0 0,1-1 1 0 0,0 1-1 0 0,-1 0 0 0 0,-4 4 0 0 0,8-5-254 0 0,0 0 0 0 0,0 0 0 0 0,0 0 0 0 0,0 0 0 0 0,0 0 0 0 0,0 0 0 0 0,0 1 0 0 0,0-1 0 0 0,1 0 0 0 0,-1 1 0 0 0,0-1 0 0 0,1 1 0 0 0,-1-1 0 0 0,1 1 0 0 0,-1-1 0 0 0,1 1 0 0 0,0-1 0 0 0,0 1 0 0 0,0-1 0 0 0,0 1 0 0 0,0 1 0 0 0,0 1 22 0 0,1-1 0 0 0,0 1 0 0 0,0-1 0 0 0,0 0 1 0 0,0 0-1 0 0,1 1 0 0 0,-1-1 0 0 0,1 0 0 0 0,2 3 0 0 0,6 6 169 0 0,-1 0-1 0 0,2-1 1 0 0,15 13-1 0 0,-25-22-253 0 0,31 24 662 0 0,54 33 0 0 0,-51-36-99 0 0,46 38 0 0 0,-80-60-590 0 0,1 0 0 0 0,-1-1 0 0 0,0 1-1 0 0,0 0 1 0 0,0 0 0 0 0,0 0 0 0 0,-1 0-1 0 0,1 0 1 0 0,0 0 0 0 0,0 0-1 0 0,0 0 1 0 0,-1 0 0 0 0,1 0 0 0 0,-1 0-1 0 0,1 0 1 0 0,-1 1 0 0 0,1-1-1 0 0,-1 0 1 0 0,0 0 0 0 0,1 1 0 0 0,-1-1-1 0 0,0 0 1 0 0,0 1 0 0 0,0-1-1 0 0,0 0 1 0 0,0 0 0 0 0,0 1 0 0 0,-1 1-1 0 0,0-2 6 0 0,-1 1-1 0 0,1-1 0 0 0,0 1 1 0 0,-1-1-1 0 0,1 0 0 0 0,-1 0 1 0 0,0 0-1 0 0,1 0 1 0 0,-1 0-1 0 0,0 0 0 0 0,0 0 1 0 0,0 0-1 0 0,0-1 0 0 0,1 1 1 0 0,-1-1-1 0 0,0 1 1 0 0,0-1-1 0 0,-3 1 0 0 0,-15 0 7 0 0,0 1 0 0 0,0-2 0 0 0,0-1 0 0 0,-31-5 0 0 0,-33 0-6981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06.3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1,'117'131,"-86"-92,3-1,51 46,-74-75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08.8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55,'54'1,"38"-1,102-12,-73 5,-83 7,72-11,73-11,-147 19,-20 2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09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1,'9'8,"1"-1,0 0,1-1,0 0,0-1,0 0,0-1,17 5,112 24,-132-31,-7-2,1 0,-1 0,1 0,-1 0,0 0,1 1,-1-1,0 1,0-1,1 1,-1-1,0 1,0 0,0 0,1-1,-1 1,0 0,0 0,0 0,-1 0,1 0,0 0,0 1,0-1,-1 0,1 0,-1 1,1-1,-1 0,1 0,-1 1,0-1,0 1,0-1,1 0,-1 1,0-1,-1 0,1 1,0-1,0 0,-1 1,1-1,0 0,-1 1,0-1,1 0,-1 0,0 1,1-1,-2 1,-6 10,0-1,0 0,-1 0,-11 10,10-10,-20 23,1 1,2 1,2 1,1 2,-24 54,46-88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0.9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0,'12'1,"-1"1,0 0,21 7,-8-2,-1-1,0-1,0-1,27 1,-43-4,-1-1,1 0,-1-1,1 0,-1 0,1 0,-1 0,0-1,0 0,0 0,0-1,0 0,0 0,-1 0,1-1,5-5,-11 9,0 0,0 0,1 0,-1-1,0 1,0 0,0 0,0 0,1-1,-1 1,0 0,0 0,0 0,1 0,-1 0,0 0,0 0,1-1,-1 1,0 0,0 0,1 0,-1 0,0 0,0 0,1 0,-1 0,0 0,0 0,1 0,-1 0,0 0,0 1,1-1,-1 0,0 0,0 0,0 0,1 0,-1 0,0 1,0-1,1 0,3 16,-4 27,0-36,-2 54,3 140,12-157,-11-40,0 1,0 0,0 0,-1 0,0 0,0 0,0 0,-1 7,0-11,-1-1,1 1,-1 0,1-1,-1 1,0 0,1-1,-1 1,0-1,0 1,1-1,-1 1,0-1,0 0,0 1,1-1,-1 0,0 0,0 0,0 1,0-1,0 0,0 0,0 0,1 0,-1-1,0 1,0 0,-1-1,-39-5,28 4,-45-8,34 6,0 0,-39 0,48 7,26 3,24 2,-16-8,1-1,-1-1,26-5,7-1,-44 6,0 1,0-1,0 0,0-1,-1 0,11-6,-6 3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1.3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 5,'0'-3,"0"2,0 4,0 5,0 4,0 4,-4-2,0 1,0 0,1 1,1 1,1 0,0 2,1-1,3-3,1 0,0-4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1.7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19,'-3'0,"2"0,4 0,5 0,4 0,4 0,1 0,2 0,0 0,0-3,0-1,0 0,0 1,0 1,0 0,-1 1,0 1,-2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2.4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15,'-3'0,"1"0,6 0,4 0,4 0,3 0,2 0,2 0,-3-3,-1-1,1 0,-3 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2.7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 0,'-3'0,"-1"4,3 0,5 0,5-1,5-1,2-1,1 0,2-1,1 0,-1 0,-3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3.4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166 34,'-1'-2,"1"1,-1-1,1 0,-1 1,1-1,-1 1,0-1,0 1,1 0,-1-1,0 1,0 0,-1-1,1 1,0 0,0 0,0 0,-1 0,1 0,-1 1,1-1,-1 0,1 0,-1 1,1-1,-1 1,1 0,-1-1,0 1,1 0,-4 0,1-1,0 1,1 0,-1 0,0 0,0 0,0 0,1 1,-1 0,0 0,1 0,-1 0,-6 4,4-1,0 0,1 1,0-1,0 1,0 1,1-1,0 1,0-1,0 1,0 1,1-1,0 0,1 1,-1-1,1 1,0 0,1 0,0 0,0 0,0 0,1 0,0 0,2 13,0-12,-1-1,2 1,-1 0,1-1,0 0,1 0,-1 0,1 0,1 0,-1-1,1 1,1-1,-1-1,1 1,0-1,0 0,0 0,1-1,0 1,11 4,-10-5,0-1,0 0,0-1,1 1,-1-2,0 1,1-1,0 0,10-1,-15 0,-1-1,1 1,-1-1,0 0,1 0,-1 0,0 0,1 0,-1-1,0 0,0 1,0-1,0 0,-1-1,1 1,-1 0,1-1,-1 0,0 1,0-1,0 0,0 0,0 0,-1 0,2-5,0 2,-1 0,1-1,-2 1,1-1,-1 0,0 0,0 1,-1-1,0 0,0 0,-1 0,0 1,-2-9,0 6,0 0,-1 0,-1 0,1 1,-1 0,-1 0,0 0,-12-13,-28-20,31 30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3.8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235 1,'-2'5,"-1"1,1-1,-1 1,0-1,-1 0,1 0,-1-1,0 1,0-1,-9 8,4-2,-42 42,28-31,1 2,1 0,2 1,-20 32,33-46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5937 0 0,'-37'10'12156'0'0,"39"-9"-11239"0"0,13 2-222 0 0,1 0 1 0 0,0-1-1 0 0,0-1 1 0 0,31-1-1 0 0,-14 0-97 0 0,654 9 3776 0 0,-414-3-3100 0 0,407-8 2012 0 0,-649 1-3159 0 0,-18 1-106 0 0,0 0 0 0 0,1-1 0 0 0,-1-1 0 0 0,0 0 0 0 0,0 0 0 0 0,0-1 0 0 0,24-10 0 0 0,-36 13-560 0 0,-1-2-450 0 0,-1-2 382 0 0,-12 1-10633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4.7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9,'0'0,"0"0,0 0,1 1,-1-1,0 0,0 0,0 0,0 0,0 1,0-1,0 0,0 0,1 0,-1 0,0 1,0-1,0 0,0 0,0 0,0 1,0-1,0 0,0 0,0 0,-1 1,1-1,0 0,0 0,0 0,0 1,0-1,0 0,0 0,0 0,0 0,-1 1,1-1,0 0,0 0,0 0,0 0,-1 0,1 0,0 0,0 1,0-1,-1 0,22 8,52-2,118-7,-68-2,-9 5,123-4,-129-17,-93 16,-3-1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5.3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 10,'-16'-6,"13"3,12 6,242 84,-248-86,-1 0,1 0,0 0,-1 0,1 0,-1 1,1-1,-1 1,0 0,1-1,-1 1,0 0,0 0,-1 1,1-1,0 0,-1 1,1-1,-1 1,0-1,0 1,0 0,0-1,0 1,0 0,-1 0,0 0,1-1,-1 1,0 0,0 0,-1 0,1 0,-1 0,1-1,-1 1,0 0,0-1,-2 6,-6 10,-1-2,0 1,-1-1,-25 28,16-20,-81 110,92-124,0-3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6.4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1,'5'4,"0"-1,0 1,0-1,0 0,1-1,-1 1,1-1,0 0,0 0,-1-1,8 1,66 5,-69-6,-1 0,1-1,0 0,-1 0,1-1,0-1,-1 0,1 0,-1 0,0-1,0-1,0 0,0 0,8-6,-17 10,0 0,1-1,-1 1,0 0,0 0,1 0,-1-1,0 1,0 0,1 0,-1 0,0 0,1-1,-1 1,0 0,1 0,-1 0,0 0,1 0,-1 0,0 0,1 0,-1 0,0 0,0 0,1 0,-1 0,0 0,1 0,-1 1,0-1,1 0,-1 0,0 0,0 0,1 1,-1-1,1 0,3 17,-4 29,-1-37,0 25,1-1,2 1,1-1,1 1,2-1,19 60,-24-91,0 0,0 1,0-1,0 0,0 1,-1-1,1 1,-1 0,1-1,-1 1,0-1,0 1,0-1,-1 1,1 0,-1-1,1 1,-1-1,0 1,0-1,-1 3,-1-3,1 0,-1 0,1 0,-1-1,1 1,-1-1,0 0,0 0,0 0,0 0,0 0,0-1,0 0,0 1,0-1,0 0,-6-1,-70-2,36 1,-60 4,88 2,25 2,26 1,0-5,44-3,-71 1,1-1,-1-1,0 1,0-1,0-1,0 0,0 0,0-1,-1 0,10-7,-7 1,-3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6.8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56,'0'-3,"3"-4,4-1,5 1,2 1,3-1,1 1,1 1,0 2,0 1,-3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7.35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0,'0'4,"3"0,4 0,5-1,2-1,3-1,1 0,-2-4,-1-1,0 0,1 1,-3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7.7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 0,'-3'0,"-1"3,3 1,5 0,5-1,4 0,3-2,2 0,1-1,0 0,-2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8.34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174 13,'-23'-6,"20"5,1 0,-1 0,1 0,-1 0,1 0,-1 1,0 0,1-1,-6 1,2 1,0 0,1 0,-1 1,1 0,-1 0,1 0,0 0,-1 1,1 0,0 0,1 1,-1-1,1 1,0 0,-1 0,2 1,-1-1,0 1,1 0,0-1,0 2,1-1,-1 0,1 0,0 1,-1 7,1-8,1 0,0 0,1 1,-1-1,1 0,0 0,0 1,1-1,-1 0,1 1,1-1,-1 0,1 0,0 0,0 0,0 0,0-1,1 1,0-1,0 1,0-1,1 0,-1 0,1 0,0-1,0 1,1-1,6 4,-1-2,-1-1,1 0,-1-1,1 0,0 0,0-1,0-1,1 1,-1-2,0 1,17-3,-23 2,0 0,0-1,-1 0,1 0,0 0,-1 0,1 0,0 0,-1-1,0 0,1 0,-1 0,0 0,0 0,0-1,0 0,0 1,-1-1,1 0,-1 0,0 0,0 0,0-1,0 1,-1-1,1 1,-1-1,0 1,0-1,0 0,0 0,-1 1,0-1,1-5,-2 3,0 0,0-1,0 1,-1 0,0 0,0 0,0 0,-1 0,0 1,0-1,0 1,-1-1,0 1,0 0,0 1,0-1,-1 1,0 0,0 0,0 0,-11-5,4 4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18.7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242 1,'-2'5,"0"-1,0 0,0 1,-1-1,0 0,0 0,0 0,0-1,-8 7,1 1,-96 97,27-30,67-65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0.5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1 280,'0'0,"0"-1,0 1,0 0,0 0,0-1,0 1,0 0,0 0,0-1,0 1,0 0,0-1,0 1,0 0,0 0,0-1,0 1,0 0,1 0,-1-1,0 1,0 0,0 0,0-1,1 1,-1 0,0 0,0 0,0-1,1 1,-1 0,0 0,0 0,1 0,-1 0,0-1,0 1,1 0,-1 0,12 7,7 16,22 58,32 87,-46-101,2 7,-8-20,29 54,-50-107,0-1,0 1,1-1,-1 1,0 0,0-1,0 1,1-1,-1 1,0-1,1 1,-1-1,0 0,1 1,-1-1,1 1,-1-1,1 0,-1 1,1-1,-1 0,1 0,-1 1,1-1,-1 0,1 0,-1 0,1 0,-1 1,1-1,0 0,-1 0,1 0,-1 0,2-1,10-19,3-49,-14 59,89-391,-81 368,1 0,1 1,2 1,2-1,0 2,3 0,0 2,1-1,39-40,-57 67,0 1,1-1,-1 1,1 0,-1 0,1 0,-1 0,1 0,0 0,-1 0,1 0,0 1,0-1,0 1,0-1,-1 1,4 0,-4 0,1 0,-1 1,0-1,0 1,1 0,-1-1,0 1,0 0,0 0,0-1,0 1,0 0,0 0,0 0,0 0,-1 1,1-1,0 0,-1 0,1 0,0 1,-1-1,0 0,1 3,5 17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1.3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185 55,'0'-2,"0"0,0 0,0-1,-1 1,1 0,0 0,-1 0,0 0,1 0,-1 0,0 0,0 0,0 0,0 0,-1 0,1 0,0 0,-1 1,1-1,-1 1,0-1,1 1,-1 0,0-1,0 1,0 0,0 0,0 0,0 1,0-1,0 0,0 1,-1-1,1 1,0 0,0 0,0 0,-5 0,1 0,1 1,-1 0,0 0,1 0,-1 0,1 1,0 0,-1 0,1 0,0 1,0 0,0 0,1 0,-7 5,7-3,0 0,0 0,0 0,1 0,0 1,0-1,0 1,0 0,1 0,0 0,0 0,1 0,0 0,0 1,0-1,1 0,0 1,0-1,0 0,1 1,0-1,0 0,1 0,0 0,0 0,0 0,1 0,5 9,-4-8,1 0,0 0,0 0,0-1,1 0,0 0,0 0,0-1,1 0,0 0,0 0,0-1,0 0,1-1,0 0,-1 0,1 0,0-1,1 0,-1-1,15 1,-17-2,-1 0,0-1,0 1,0-1,0-1,0 1,0-1,0 0,0 0,0 0,-1 0,1-1,-1 0,0 0,0 0,0-1,0 1,0-1,-1 0,0 0,1 0,-2 0,1-1,3-7,-3 6,-1 0,0 1,0-1,0 0,-1-1,0 1,0 0,-1 0,0 0,0-1,0 1,-1 0,0 0,0 0,0-1,-1 1,0 1,0-1,-1 0,-3-6,1 4,0 0,-1 0,1 0,-2 1,1 0,-1 0,0 1,-1-1,0 2,0-1,0 1,0 0,-1 1,0 0,-15-5,11 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72 116 0 0,'0'-36'3673'0'0,"0"21"257"0"0,-1-6 8231 0 0,13 71-7172 0 0,-7-16-3002 0 0,-4-21-1663 0 0,0-1 1 0 0,1 0-1 0 0,0 0 0 0 0,1 0 1 0 0,1 0-1 0 0,0 0 1 0 0,0-1-1 0 0,12 21 0 0 0,5-12-3149 0 0,-13-16-489 0 0,0-2-3455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1.8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 1,'-1'0,"1"1,-1-1,1 1,0 0,-1-1,1 1,0-1,-1 1,1 0,0-1,-1 1,1 0,0-1,0 1,0 0,0 0,0-1,0 1,0 0,0-1,0 1,0 0,0 0,0-1,1 1,-1 0,0-1,0 1,1 0,-1-1,0 1,1-1,-1 1,1 0,-1-1,1 1,-1-1,1 1,-1-1,1 0,0 1,-1-1,1 1,-1-1,1 0,0 0,-1 1,1-1,0 0,0 0,-1 0,1 0,1 0,39 10,131-9,-83-3,-74 2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2.2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1,'-3'2,"9"2,11 4,20-4,0-2,0-1,0-2,0-2,54-10,-76 10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3.0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92 395,'-1'6,"0"-1,-1 0,0 0,0 0,0 0,-1 0,-2 5,-7 13,4-2,-3 3,2 1,1 1,1-1,0 1,3 1,-3 27,7-52,0 0,-1-1,1 1,0 0,0-1,1 1,-1-1,0 1,0 0,1-1,-1 1,1-1,0 1,-1-1,1 1,0-1,0 0,0 1,1 0,-1-1,-1-1,1 0,0 0,0 0,0 0,0 0,-1 0,1 0,0 0,0-1,0 1,-1 0,1 0,0-1,0 1,-1 0,1-1,0 1,-1-1,1 1,0-1,-1 1,1-1,-1 0,2 0,3-6,1 1,-1-1,0 0,-1-1,7-13,13-49,-3-1,-4-1,15-127,1-3,-33 198,1 0,0 0,0 1,0-1,1 0,-1 1,1-1,0 1,4-6,-6 8,1 1,-1 0,0-1,1 1,-1 0,0 0,1-1,-1 1,1 0,-1 0,1 0,-1-1,0 1,1 0,-1 0,1 0,-1 0,1 0,-1 0,1 0,-1 0,0 0,1 0,-1 0,1 0,-1 0,1 1,-1-1,0 0,2 1,13 21,44 151,-48-129,3-2,1 0,35 66,-42-92,1 0,0-1,2 0,0 0,0-1,1-1,1 0,27 21,-30-32,-12-14,-15-13,7 16,-1 0,0 1,-1 1,0 0,0 0,0 1,-1 1,0 0,0 1,0 0,-23-3,5 3,0 2,-1 1,1 1,-34 4,22 9,33-3,10-9,1-1,-1 1,1 0,-1-1,1 1,-1 0,1-1,0 1,-1-1,1 1,0-1,0 1,0-1,-1 0,1 1,0-1,0 0,0 1,0-1,-1 0,1 0,1 0,11 3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3.6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384 17,'-55'-17,"46"17,-1 1,0-1,0 2,1-1,-1 1,1 1,0 0,0 0,0 1,0 0,0 1,1-1,-1 2,1-1,1 1,-1 0,-12 14,2-1,0 2,1-1,1 2,1 0,-17 33,26-42,-1 0,2 0,0 1,1-1,0 1,1 0,0 0,1 0,1 0,0 1,1-1,1 0,0 0,1 1,0-1,1 0,1-1,0 1,1 0,0-1,1 0,1-1,0 1,0-1,2 0,-1-1,11 11,-2-3,0-1,1 0,1-1,1-1,0-1,1-1,0 0,41 17,-50-26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4.4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0 188,'2'0,"0"1,0-1,0 1,-1 0,1 0,0 0,-1 0,1 0,0 0,-1 0,1 0,-1 1,0-1,1 0,-1 1,0-1,0 1,0 0,1 1,18 37,-17-36,45 129,7 17,-49-136,2 0,-1-1,2 1,0-2,0 1,1-1,22 20,-31-31,1 1,0 0,0-1,0 1,0-1,0 0,0 0,0 0,0 0,1 0,-1 0,0 0,0-1,1 1,-1-1,1 1,-1-1,0 0,1 0,3-1,-4 0,0 0,0 0,0 0,0 0,0 0,0-1,0 1,0-1,-1 0,1 1,0-1,-1 0,0 0,1 0,-1 0,2-4,3-9,-1 0,0 0,-1-1,3-26,-7 39,5-45,-3-1,-2 0,-2 0,-11-61,-2-74,15 181,0 0,0 0,0 0,0 0,1 0,-1 0,1 0,0 0,0 0,0 0,0 0,0 0,3-4,-3 6,0 0,1 0,-1 0,0 1,0-1,0 0,1 1,-1-1,0 1,0 0,1-1,-1 1,0 0,1 0,-1-1,0 1,1 0,-1 1,1-1,-1 0,0 0,1 0,-1 1,0-1,0 1,1-1,-1 1,0-1,0 1,0 0,1 0,0 1,13 7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4.8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 0,'-1'66,"-12"90,10-145,2 0,0 0,0 1,1-1,0 1,1-1,0 0,5 20,-1-19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5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 27,'-3'0,"-4"0,-4-3,3-1,6 0,6 1,6 1,4 0,3 2,2-1,0 1,1 0,0-3,-1 3,0 0,0 1,-4-3,-3-2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5.5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27,'3'0,"4"0,4-3,3-2,3 1,1 1,1 1,1 1,-1 0,-3-3,-5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5.8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1 364,'16'-3,"-15"3,0-1,0 1,0 0,0-1,0 1,0 0,0 0,0 0,0 0,0 0,0 0,0 0,0 1,0-1,0 0,0 0,0 1,0-1,0 1,0-1,0 1,0-1,-1 1,1-1,0 1,0 0,-1-1,1 1,0 0,-1 0,1 0,-1-1,1 1,0 1,18 26,-1 1,-2 0,17 41,-19-37,3 0,33 50,-37-64,5 6,34 36,-47-55,1 0,0-1,0 0,1 0,-1-1,1 1,0-2,0 1,0-1,1 0,10 3,-16-6,-1 0,0 0,1 0,-1 0,1 0,-1 0,1 0,-1-1,0 1,1 0,-1-1,1 1,-1-1,0 0,0 1,1-1,-1 0,0 0,0 0,0 0,0 0,0 0,0 0,0 0,0 0,0-1,-1 1,1 0,0 0,-1-1,1 1,-1-1,0 1,1 0,-1-1,0-2,3-10,-1 1,-1-1,0-16,0 6,9-222,0-6,-8 218,8-54,-8 80,-1 0,1 0,1 1,-1-1,1 0,1 1,-1 0,6-8,-8 14,1 0,-1-1,1 1,-1 0,1 0,0 0,0 0,-1 0,1 0,0 0,0 1,0-1,0 1,0-1,0 1,0 0,0 0,0 0,0 0,0 0,0 0,0 1,0-1,0 1,0-1,0 1,-1 0,4 1,11 5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6.2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1,'0'3,"3"1,4 0,4 0,3-2,3 0,1 1,1 2,0-1,1-1,-1-1,0-4,-1-2,1 1,-1-4,-2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58 6985 0 0,'-62'-12'21438'0'0,"68"12"-20734"0"0,203-11 4079 0 0,-138 0-8105 0 0,0-6-7039 0 0,-50 11 6896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2:36.5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92,'1'-4,"0"-1,0 1,0 0,0-1,1 1,-1 0,1 0,0 0,0 0,1 0,-1 1,1-1,0 1,0 0,0-1,0 1,1 1,-1-1,1 0,-1 1,1 0,0 0,0 0,0 0,0 0,1 1,-1 0,0 0,1 0,-1 1,0-1,1 1,-1 0,1 0,-1 0,1 1,-1 0,0 0,1 0,-1 0,0 1,0-1,0 1,0 0,0 0,0 1,4 3,22 29,-1 1,-3 1,-1 1,36 74,-37-66,-3 0,-2 1,-2 2,-2-1,11 64,-22-88,-2-1,-1 1,0 0,-2 0,-7 40,5-49,-1 1,0 0,-1-1,-1 0,-1 0,0-1,-1 0,0 0,-14 16,18-25,1 0,-2-1,1 1,0-1,-1 0,0-1,1 1,-2-1,1 0,0 0,-1 0,1-1,-1 0,0 0,1 0,-1-1,0 0,-12 1,2-2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1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62,'-1'-15,"1"12,0-1,-1 1,1-1,1 0,-1 1,1-1,-1 1,1-1,2-4,-3 8,0-1,0 1,0 0,0-1,0 1,0 0,1-1,-1 1,0 0,0 0,1-1,-1 1,0 0,0 0,1-1,-1 1,0 0,1 0,-1-1,0 1,1 0,-1 0,0 0,1 0,-1 0,0 0,1 0,-1 0,1 0,-1 0,0 0,1 0,-1 0,1 0,10 10,3 17,-9-13,0 1,0 0,-1 0,-1 0,-1 0,1 29,-1-25,0-1,5 23,-3-22,3 38,-8 228,0-264,-1 0,-6 28,3-26,-1 38,4 416,4-231,-2 83,1-308,1 0,6 27,-3-25,2 38,-8 89,2 48,9-121,-5-49,2 45,-7-36,2-1,8 44,-6-52,-2 0,0 32,-2-34,0 0,9 47,-4-44,-1 0,-1 44,0-7,7 3,-6-45,3 36,-6-20,11 74,-8-88,0 55,-4-55,2 0,5 34,-2-30,-1 0,-2 48,1 3,8-12,-7-46,3 38,-7 4,0-46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4.0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0,'1'3,"-1"-1,1 1,0-1,0 0,-1 1,2-1,-1 0,0 0,0 0,1 0,-1 0,1 0,-1 0,5 3,29 24,-27-23,54 37,92 47,-126-74,323 158,-117-74,-99-46,232 92,-157-56,-78-32,66 25,-109-49,57 21,42 12,-104-35,915 306,-815-272,-1 0,331 74,-402-115,159 41,85 30,-286-77,79 23,-75-18,-41-14,-1 1,37 17,-68-27,-1-1,1 0,0 0,-1 1,1-1,0 1,-1-1,1 0,0 1,-1-1,1 1,-1-1,1 1,-1 0,1-1,-1 1,0-1,1 1,-1 0,0-1,1 1,-1 0,0 0,0-1,0 1,1 0,-1 1,-1-1,1 0,-1 0,1 0,-1 1,0-1,1 0,-1 0,0 0,0-1,0 1,0 0,0 0,0 0,0-1,-1 2,-8 4,0-1,-20 7,23-9,-234 89,142-60,-20 9,-51 19,46-17,-139 65,40-15,-203 77,245-99,-35 12,142-60,-344 108,194-69,-166 51,-12 29,108-33,41-16,7-4,187-62,-61 37,-54 25,-102 28,245-102,1 0,-42 29,62-37,-1-1,0 0,0 0,-17 5,28-11,-1 0,1 0,0 0,0 0,-1 1,1-1,0 0,0 0,-1 0,1 0,0 0,-1 0,1 0,0 0,0 0,-1 0,1 0,0 0,-1 0,1 0,0 0,-1 0,1 0,0 0,0 0,-1 0,1-1,0 1,0 0,-1 0,1 0,0 0,0-1,-1 1,1 0,0 0,0-1,0 1,0 0,-1 0,1-1,0 1,0 0,0 0,0-1,0 1,0 0,0-1,0 1,0 0,0-1,5-14,4-3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5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9,'0'0,"0"0,0-1,0 1,0 0,1 0,-1 0,0-1,0 1,0 0,0 0,0-1,0 1,0 0,0 0,0 0,0-1,0 1,0 0,0 0,0-1,0 1,0 0,-1 0,1 0,0-1,0 1,0 0,0 0,0 0,0-1,-1 1,1 0,0 0,0 0,0 0,0 0,-1-1,1 1,0 0,0 0,0 0,-1 0,1 0,0 0,0 0,0 0,-1 0,1 0,0 0,0 0,-1 0,1 0,0 0,0 0,0 0,-1 0,1 0,0 0,0 0,-1 0,1 0,0 1,0-1,-1 0,-8 14,5 10,1 1,2-1,0 1,3 32,0 1,-1-23,1 1,8 46,-1-16,-8-48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5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23,'117'-10,"6"-2,111 11,-134 2,-93-1,0 1,1-1,-1 1,0 1,11 3,-4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6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89,'-2'0,"-1"0,0 0,0 0,1-1,-1 1,0-1,1 0,-1 0,1 0,-1 0,1 0,-1 0,-3-4,6 5,0 0,-1 0,1 0,0-1,0 1,0 0,0 0,0 0,0 0,0-1,0 1,0 0,0 0,0 0,0 0,0-1,0 1,0 0,0 0,0 0,1 0,-1 0,0-1,0 1,0 0,0 0,0 0,0 0,0 0,0 0,0-1,1 1,-1 0,0 0,0 0,0 0,0 0,0 0,1 0,-1 0,0 0,0 0,0 0,0 0,1 0,-1 0,0 0,0 0,0 0,0 0,1 0,12-3,-11 2,200-31,-31 6,-104 18,-49 8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9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89,'48'-1,"-11"0,0 1,0 1,46 9,-31-2,0-2,0-3,86-5,-38 0,457 2,-528-1,48-9,-48 5,46-2,362 8,-414-2,-1-1,24-6,-22 4,37-3,84 9,60-4,-138-8,-42 5,28-1,72 6,21-1,-77-10,-46 7,39-3,73 9,58-4,-126-8,-44 5,40-2,243 7,-287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1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66,'5'1,"0"-1,0 1,-1 0,1 1,7 2,15 4,27-3,0-2,62-5,-26 1,45 2,144-3,-143-8,47-2,52-4,99 10,-199 8,698-2,-792-2,44-8,30-1,188 10,-142 2,-140-2,1-1,25-6,-23 4,36-3,85 8,-136-1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3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1115 19,'1'0,"-1"-1,0 0,0 1,0-1,0 0,0 1,0-1,0 0,-1 1,1-1,0 0,0 1,0-1,-1 0,1 1,0-1,-1 1,1-1,0 1,-1-1,1 1,-1-1,1 1,-1-1,1 1,-1-1,1 1,-1 0,1-1,-1 1,0 0,1-1,-1 1,0 0,1 0,-1 0,0 0,1 0,-1 0,0 0,1 0,-1 0,0 0,1 0,-1 0,0 0,1 0,-1 0,1 1,-1-1,0 0,1 1,-1-1,1 0,-1 1,1-1,-1 1,1-1,-1 0,1 1,-1 0,1-1,-1 1,1-1,0 1,-1-1,1 1,0 0,0 0,-3 4,1 0,0 0,0 0,0 1,1-1,0 0,0 1,0-1,1 1,0 10,2 4,8 34,0 9,-7 216,-5-145,2 438,1-553,1-1,6 27,-5-30,0 1,-1 0,0 30,-2-45,1 1,-1-1,0 1,-1-1,1 0,0 1,0-1,-1 1,1-1,0 0,-1 1,1-1,-1 0,0 1,0-1,1 0,-1 0,0 0,0 0,0 1,0-1,0-1,0 1,0 0,-1 0,1 0,0-1,0 1,-1 0,1-1,-1 1,1-1,0 0,-1 1,1-1,-1 0,1 0,0 0,-1 0,-1 0,-6-2,-1 1,1-2,0 1,-1-2,-9-4,-13-3,-4 2,-1 1,0 2,-60-1,7 6,-119 4,158 3,1 3,-1 2,-76 28,117-35,-1 0,1 1,0 0,0 0,0 1,1 0,0 1,0 0,1 0,-12 14,12-10,-1 0,1 1,1 0,0 1,1 0,0 0,-6 25,7-23,2 1,0 1,1-1,0 0,2 0,0 1,1-1,0 0,1 0,1 0,5 17,1-4,2-1,1 0,1 0,2-2,17 27,-22-37,0-1,1 0,1 0,0-1,1 0,1-1,28 21,-6-9,1-3,2-1,0-2,81 29,-62-31,1-1,0-4,1-2,0-2,66-1,-99-7,54 0,1-3,145-24,-181 17,1-3,56-23,-81 27,0-2,-1 0,0-2,-1 0,0-1,25-25,-31 27,0-1,-2-1,1 0,-2-1,0 0,0 0,-2-1,0-1,11-29,-18 41,2-5,-1 0,0 0,0 0,-1-1,0 1,-1 0,0-1,-1 1,0-1,-2-11,0 5,-1 1,-1-1,0 1,-1 0,-1 0,0 1,-1-1,-1 2,-12-19,2 9,0 1,-2 0,-1 1,-1 2,-48-36,38 36,-2 1,0 2,-1 1,-71-20,-91-20,164 50,-37-3,42 6,-29-7,46 7,0 0,-1 1,1 0,-1 1,1 1,-1 0,1 0,-15 3,7 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4.6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0,'-3'0,"-2"4,0 5,-2 4,-1 4,2 3,1 2,2 0,2 1,0 0,1 0,0-1,0 0,1 0,-1 0,4-4,1-1,-1-3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1 409 11549 0 0,'23'3'14856'0'0,"5"-7"-10371"0"0,28-15-5309 0 0,-47 16 2028 0 0,7-4-1139 0 0,0 1 0 0 0,0-2 0 0 0,-1 0 0 0 0,0-1 0 0 0,-1-1 0 0 0,0 0 0 0 0,0 0 0 0 0,-1-2 0 0 0,-1 0 1 0 0,0 0-1 0 0,0-1 0 0 0,-1 0 0 0 0,-1-1 0 0 0,0-1 0 0 0,-1 1 0 0 0,-1-1 0 0 0,0-1 0 0 0,-1 0 1 0 0,-1 0-1 0 0,0 0 0 0 0,-1-1 0 0 0,5-32 0 0 0,-7 35-65 0 0,-2 10 0 0 0,-1 0 0 0 0,1-1 0 0 0,0 1 0 0 0,-1-1 0 0 0,0 1 0 0 0,0-1 0 0 0,0 1 0 0 0,-1 0 0 0 0,0-1 0 0 0,-1-4 0 0 0,-2 18 0 0 0,0 13 0 0 0,12 174 0 0 0,-3-159 0 0 0,0-1 0 0 0,3 1 0 0 0,15 44 0 0 0,-19-65-146 0 0,-3-13-77 0 0,0 1 0 0 0,-1-1 0 0 0,1 0 0 0 0,1 0-1 0 0,-1 0 1 0 0,0 0 0 0 0,1-1 0 0 0,-1 1 0 0 0,1 0-1 0 0,2 2 1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5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27,'-13'-3,"10"-1,4 3,-1 0,1 0,0 0,-1 1,1-1,0 0,0 1,0-1,0 1,-1-1,1 1,0-1,0 1,0-1,0 1,0 0,0 0,2-1,27-3,1 1,-1 1,52 4,-19 0,-46-2,-5 0,0 0,0 0,0 1,0 1,17 4,-16-1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5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52,'1'63,"3"-1,15 85,-12-111,2-1,1-1,2 0,1 0,27 49,-39-81,0 0,0-1,0 1,0-1,0 1,0 0,1-1,-1 0,0 1,1-1,-1 0,1 0,0 0,-1 0,1 0,0 0,-1 0,1 0,0-1,2 1,-2-1,0 0,1 0,-1-1,0 1,0-1,1 1,-1-1,0 0,0 0,0 0,0 0,0-1,0 1,-1 0,1-1,0 1,2-4,5-4,-1-2,1 1,-2-1,1 0,-1-1,5-12,29-78,-38 92,11-25,-3-1,-1 0,-1-1,-2 0,-2 0,1-60,-6 90,0 0,0 0,3-14,-3 20,1-1,-1 1,0 0,1-1,0 1,-1-1,1 1,0 0,-1-1,1 1,0 0,0 0,0 0,0-1,0 1,1 0,-1 1,0-1,0 0,1 0,-1 0,0 1,1-1,1 0,10-1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6.2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1,'0'4,"-2"-1,1 1,0 0,0-1,-1 1,-4 6,-1 4,-2 7,1 1,2 0,-8 42,13-54,1 1,0 0,0 0,4 18,-3-23,0-1,1 1,-1-1,1 0,0 1,0-1,1 0,0 0,0 0,5 7,-5-10,0 0,0 1,0-1,1-1,-1 1,0 0,1-1,-1 0,1 1,-1-1,1-1,0 1,-1-1,1 1,6-1,-1 0,-1-1,1 0,-1 0,1-1,13-4,-7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6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26 220,'-1'-1,"0"1,0 0,0 0,0 0,-1 0,1-1,0 1,0 0,0-1,0 1,0-1,0 1,0-1,0 0,0 1,1-1,-1 0,0 0,0 0,1 0,-1 1,0-1,1 0,-1 0,1 0,-1 0,1 0,-1-1,1 1,0 0,-1 0,1 0,0 0,0 0,0 0,0 0,0-1,0 1,0 0,1 0,-1 0,0 0,1 0,-1 0,0 0,1 0,-1 0,1 0,0 0,-1 0,1 0,0 0,0 0,-1 0,3 0,38-24,-31 21,-1-1,0 0,0-1,-1 0,13-11,-19 15,0 0,0 0,-1-1,1 1,-1 0,1-1,-1 1,0-1,0 1,0-1,-1 0,1 1,0-1,-1 0,0 0,0 1,0-1,0 0,0 0,0 1,-1-1,1 0,-1 0,0 1,-2-6,2 6,0 0,0 0,0 0,0 0,0 0,-1 0,1 1,0-1,-1 0,0 1,1 0,-1-1,0 1,0 0,0 0,0-1,0 1,0 1,0-1,0 0,0 1,0-1,-1 1,1-1,0 1,0 0,-1 0,-1 0,-1 1,1-1,-1 1,1 0,-1 0,1 0,0 0,0 1,-1 0,1 0,0 0,1 0,-8 6,-4 6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7.5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0,'0'1,"0"-1,0 0,0 1,0-1,0 0,0 0,0 1,-1-1,1 0,0 1,0-1,0 0,-1 0,1 1,0-1,0 0,0 0,-1 0,1 1,0-1,-1 0,1 0,0 0,0 0,-1 0,1 0,0 1,-1-1,1 0,0 0,-1 0,1 0,0 0,-1 0,1 0,0 0,0 0,-1-1,1 1,0 0,-1 0,1 0,0 0,-1 0,1 0,0-1,0 1,-1 0,1 0,0 0,0-1,0 1,-1-1,41 211,-4-33,-31-143,4 20,3 92,-13 348,1-475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8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67,'-2'-8,"2"0,12 5,11 4,35 4,6 2,298-13,-177-1,266-14,-222-1,-183 18,-27 4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8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458 1,'-4'1,"0"0,1 0,-1 1,0-1,1 1,0 0,-6 4,0-1,-255 150,139-81,102-54,23-20,-1 0,1 1,0-1,0 0,0 0,-1 1,1-1,0 0,0 0,0 1,0-1,0 0,0 0,0 1,-1-1,1 0,0 1,0-1,0 0,0 0,0 1,0-1,0 0,0 1,1-1,-1 0,0 0,0 1,0-1,0 0,0 1,1-1,0 1,0-1,0 0,0 1,0-1,0 0,0 0,1 0,-1 0,0 0,0 0,0 0,0 0,2 0,51-12,-20 4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9.0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1,'-18'16,"-27"21,-2 1,-1 2,-102 66,145-103,-17 12,21-14,0-1,1 1,-1 0,0 0,0-1,0 1,0 0,1 0,-1 0,0 0,1 0,-1 0,1 0,-1 0,1 0,0 1,-1 0,1-1,1-1,-1 0,0 1,1-1,-1 0,1 1,-1-1,0 0,1 0,-1 1,1-1,-1 0,1 0,-1 0,1 0,-1 0,1 1,-1-1,1 0,-1 0,1 0,-1 0,1 0,-1-1,1 1,-1 0,1 0,0 0,19-4,-18 4,24-7,4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9.3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264 1,'0'3,"-3"2,-6 4,-4 3,-5 0,-1 2,-3 2,0-1,3 0,1-3,0 1,-1 2,-1-2,0 1,-1-2,7-3,6-4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0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9 111,'-4'-15,"3"15,1-1,-1 1,1-1,0 1,-1-1,1 1,0-1,0 1,0-1,-1 0,1 1,0-1,0 1,0-1,0 0,0 1,0-1,0 1,0-1,0 0,0 1,0-1,1 1,-1-1,0 0,0 1,1-1,-1 1,0-1,1 1,-1-1,0 1,1-1,-1 1,1-1,-1 1,1 0,-1-1,1 1,-1 0,1-1,-1 1,1 0,-1 0,1-1,-1 1,1 0,0 0,-1 0,1 0,0 0,13-4,0 1,1 1,20-1,2-1,297-10,-143 12,-84-3,302-8,-279 2,-15 0,-109 11,0 0,1 1,-1-1,0 1,0 1,10 2,-3 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1 904 180 0 0,'3'1'886'0'0,"0"0"0"0"0,1-1 0 0 0,-1 0 0 0 0,0 1 0 0 0,1-1 0 0 0,-1-1-1 0 0,0 1 1 0 0,1 0 0 0 0,-1-1 0 0 0,4-1 0 0 0,0 0 107 0 0,-1 0 0 0 0,1 0 0 0 0,-1-1 0 0 0,10-6 0 0 0,-4 1 199 0 0,0-1 0 0 0,0-1 1 0 0,19-19-1 0 0,-12 7-312 0 0,-2-1 0 0 0,0 0 0 0 0,-1-2 0 0 0,-1 0 0 0 0,-2 0 0 0 0,0-1 0 0 0,-2-1 0 0 0,14-51 0 0 0,-5 1 435 0 0,17-155 0 0 0,-34 203-1012 0 0,0-1 0 0 0,-1 1-1 0 0,-2 0 1 0 0,-1-1-1 0 0,-9-51 1 0 0,10 80-292 0 0,0 1-1 0 0,0-1 1 0 0,0 0 0 0 0,0 0 0 0 0,-1 1-1 0 0,1-1 1 0 0,0 0 0 0 0,0 1-1 0 0,0-1 1 0 0,-1 0 0 0 0,1 1 0 0 0,0-1-1 0 0,-1 0 1 0 0,1 1 0 0 0,0-1 0 0 0,-1 0-1 0 0,1 1 1 0 0,-1-1 0 0 0,1 1-1 0 0,-1-1 1 0 0,1 1 0 0 0,-1-1 0 0 0,1 1-1 0 0,-1-1 1 0 0,0 1 0 0 0,1 0 0 0 0,-1-1-1 0 0,-1 1 1 0 0,1 0-3 0 0,0 1-1 0 0,0-1 0 0 0,0 1 1 0 0,0-1-1 0 0,1 1 1 0 0,-1-1-1 0 0,0 1 1 0 0,0 0-1 0 0,0-1 1 0 0,1 1-1 0 0,-1 0 1 0 0,0 0-1 0 0,1 0 1 0 0,-1 0-1 0 0,0 0 1 0 0,0 1-1 0 0,-19 44 66 0 0,19-45-68 0 0,-12 42 26 0 0,1 0 0 0 0,2 0 0 0 0,2 1 0 0 0,2 0 0 0 0,2 1-1 0 0,2-1 1 0 0,3 46 0 0 0,7 6-44 0 0,4 0-1 0 0,30 111 1 0 0,-34-175-686 0 0,2 6-1883 0 0,-6-13-2143 0 0,-6-13-2470 0 0,0-6 4189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1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89,'0'-3,"0"0,0 1,0-1,-1 0,1 0,-1 0,0 0,0 0,0 1,0-1,0 0,0 1,-1-1,0 1,1-1,-1 1,0 0,0 0,0-1,0 2,-1-1,1 0,0 0,-1 1,1-1,-1 1,0 0,1 0,-6-2,3 2,1 0,-1 1,1-1,-1 1,1 0,-1 0,1 0,-1 1,1 0,0 0,-1 0,1 0,0 1,-1-1,1 1,0 0,0 0,-6 6,3-2,0 0,1 0,0 1,0 0,0 0,1 1,0 0,1 0,0 0,0 0,1 0,0 1,0 0,-3 16,5-19,1 1,-1-1,1 0,0 1,0-1,1 1,0-1,0 0,1 1,0-1,0 0,0 0,0 0,1 0,0-1,1 1,-1-1,1 0,0 0,0 0,8 7,-4-6,0-1,1 1,0-1,0-1,0 0,0 0,1-1,-1 0,1 0,0-1,0 0,0-1,0 0,0-1,0 0,0-1,18-3,-21 3,-1 0,1 0,-1-1,1 0,-1-1,0 1,0-1,0 0,0-1,0 0,-1 1,0-2,1 1,-2-1,1 1,0-1,-1-1,0 1,0-1,-1 1,1-1,-1 0,-1 0,1-1,-1 1,0 0,2-11,-4 12,1 0,-1-1,0 1,0 0,-1 0,0-1,0 1,0 0,0 0,-1 0,0 0,-3-7,0 4,1 1,-1 0,-1 0,1 0,-1 1,-13-12,4 7,0 0,-1 1,0 1,0 0,-1 1,-28-9,32 14,-1 0,0 0,0 1,-15 1,10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1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0 115,'0'0,"0"0,0 0,0-1,0 1,0 0,0 0,0 0,0 0,0 0,0 0,0 0,0 0,0 0,0-1,0 1,0 0,0 0,0 0,0 0,0 0,0 0,0 0,0 0,1 0,-1 0,0-1,0 1,0 0,0 0,0 0,0 0,0 0,0 0,0 0,0 0,0 0,0 0,1 0,-1 0,0 0,0 0,0 0,0 0,0 0,0 0,0 0,0 0,0 0,0 0,1 0,-1 0,0 0,0 0,0 0,0 0,0 0,0 0,0 0,0 0,0 0,1 0,-1 0,0 0,0 0,0 0,0 0,0 0,0 1,8 8,6 13,22 53,11 26,107 169,-128-228,-20-30,1 0,0-1,1 0,1-1,13 15,-22-25,1 1,0 0,0-1,0 1,0-1,0 1,0-1,0 1,0-1,0 0,0 0,0 1,0-1,0 0,0 0,0 0,0 0,0 0,0 0,0 0,0 0,1-1,0 0,0 0,1 0,-1 0,0 0,0-1,0 1,-1-1,1 1,2-3,4-5,-1 0,-1-1,7-12,-9 16,23-45,-2-1,-3-1,-1-1,-3-1,-3-1,11-67,-18 53,9-38,-17 106,0 1,0 0,0 0,1 0,-1 0,0-1,1 1,-1 0,1 0,-1 0,1 0,0 0,0 0,-1 0,1 0,0 0,0 0,0 1,0-1,0 0,0 0,0 1,0-1,1 0,0 1,-1 0,1 0,-1 1,1-1,-1 0,1 1,-1-1,1 1,-1-1,1 1,-1-1,0 1,0 0,1 0,-1 0,0 0,0 0,0 0,2 2,7 8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2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305 125,'-13'0,"-17"0,-47 5,67-3,-1 0,0 1,1 0,0 1,0 0,0 0,-18 12,21-12,0 1,0 1,0-1,0 1,1 0,0 1,1-1,-1 1,1 0,-4 9,7-12,0 1,0-1,0 1,1 0,0-1,0 1,1 0,-1 0,1 0,0 0,0-1,0 1,1 0,0 0,0 0,0-1,0 1,1-1,3 8,-1-4,1 0,-1-1,1 0,1 0,-1-1,1 1,0-1,0 0,1-1,0 1,0-1,0-1,1 1,-1-1,1-1,0 1,12 2,-8-3,0 0,0-1,0 0,1-1,-1-1,1 0,-1 0,0-1,0-1,1 0,19-7,-24 6,-1-1,1 1,-1-1,0-1,-1 0,1 0,-1 0,0-1,0 1,-1-1,1-1,-1 1,-1-1,5-7,-4 5,0 0,-1 0,0-1,0 1,-1-1,0 0,-1 0,0 0,-1 0,1-20,-3 21,-1 1,1 0,-2-1,1 1,-1 0,0 0,-1 0,0 1,0-1,-1 1,0 0,-10-11,-7-6,-48-40,69 63,-27-23,16 16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6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61,'181'-11,"-12"0,114-2,-169 7,-25 2,-26-8,-45 8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6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20,'1'-1,"-1"1,0-1,-1 0,1 0,0 0,0 1,0-1,0 0,-1 0,1 1,0-1,-1 0,1 0,0 1,-1-1,1 0,-1 1,1-1,-1 1,1-1,-1 1,0-1,1 1,-1-1,0 1,1-1,-1 1,0 0,1-1,-1 1,0 0,0 0,0-1,1 1,-1 0,0 0,0 0,0 0,1 0,-1 0,0 0,0 1,1-1,-1 0,0 0,0 1,1-1,-1 0,0 1,0-1,1 0,-1 1,0-1,1 1,-1 0,1-1,-2 2,0 2,0 1,0 0,0 0,1-1,0 1,0 0,0 0,0 0,1 1,0-1,0 7,2 9,7 30,-1-10,11 159,-15-163,-1 56,-1 2,-2-93,0-1,0 1,0-1,1 1,-1 0,0-1,1 1,-1-1,0 1,1-1,0 1,-1-1,1 0,0 1,0-1,0 0,0 1,0-1,0 0,0 0,1 0,-1 0,0 0,0 0,3 1,4-2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7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14 114,'-1'-1,"0"0,0 0,0 0,0 1,0-1,0 0,1 0,-1 0,0 0,0-1,1 1,-1 0,1 0,-1 0,1-1,-1 1,1 0,0 0,-1-1,1 1,0 0,0-1,0 1,0 0,0 0,0-1,1 1,-1 0,0-1,1 1,-1 0,1 0,-1-1,1 1,-1 0,1 0,1-2,1 1,-1 0,1 0,0 0,-1 0,1 0,0 1,0 0,0-1,0 1,1 0,-1 0,0 1,6-2,46-1,64 5,-34 0,94 0,274-4,-287-9,59-1,536 13,-620-12,3-1,-53 14,100-3,-179-1,-8 2,-1-1,1 1,-1 0,1 0,-1 0,1 0,4 1,-7 0,1-1,-1 1,0-1,0 1,0 0,0 0,0 0,0-1,0 1,0 0,0 0,-1 0,1 0,0 0,0 1,-1-1,1 0,-1 0,1 0,-1 1,0-1,1 0,-1 0,0 3,3 15,-2 0,-1 37,0-38,-1 0,2 1,5 28,9 60,-3-17,-3-19,-6-42,7 32,-10-58,1-2,-1 0,1 0,-1 0,1 1,-1-1,0 0,0 0,0 0,1 1,-1-1,0 0,-1 0,1 1,0-1,0 0,0 0,-1 1,1-1,-1 0,1 0,-1 0,1 0,-1 0,0 0,1 0,-1 0,-1 1,-6 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8.7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3,'-17'2,"14"0,12-2,607-6,-364 8,1012-2,-1231 1,47 9,-45-5,41 1,-35-5,-16 0,0 0,0-2,33-6,-40 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0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69 215,'0'-1,"-1"0,1-1,0 1,-1 0,1 0,-1 0,1-1,-1 1,0 0,1 0,-1 0,0 0,-1-1,2 2,0 0,0-1,0 1,-1 0,1 0,0 0,0-1,-1 1,1 0,0 0,0 0,0 0,-1 0,1 0,0-1,-1 1,1 0,0 0,0 0,-1 0,1 0,0 0,-1 0,1 0,0 0,0 0,-1 0,1 0,0 1,0-1,-1 0,1 0,0 0,0 0,-1 0,1 0,0 1,0-1,-1 0,1 0,0 0,0 1,0-1,0 0,-1 0,1 1,0-1,0 0,0 0,0 1,0-1,0 0,0 0,-1 1,1-1,0 0,0 0,0 1,0-1,0 0,0 1,1-1,-4 21,1-1,0 0,3 24,0-22,-2 0,-4 37,-6 41,7-45,0-40,4-15,0 0,0 0,-1 0,1 0,0 0,0 0,0 0,0 0,-1 0,1 0,0 0,0 0,0 0,-1 0,1 0,0 0,0 0,0 0,0 0,-1 0,1 0,0 0,0 0,0-1,0 1,0 0,-1 0,1 0,0 0,0 0,0-1,0 1,0 0,0 0,0 0,0 0,-1-1,1 1,-1-3,-1 0,1-1,0 1,0 0,0-1,0-4,-2-20,1 0,2 0,1 0,1 0,2 0,0 1,2-1,18-50,-18 62,1 0,1 0,0 1,1 0,1 0,0 1,1 1,1 0,0 0,1 1,0 1,0 0,2 0,-1 2,24-12,-29 16,1 1,0 0,0 0,0 1,1 1,-1 0,1 0,10 0,-17 2,-1 0,0 0,1 1,-1-1,0 1,1 0,-1 0,0 0,0 0,0 0,0 1,0-1,0 1,0 0,0 0,-1 0,1 0,-1 1,1-1,-1 1,0-1,0 1,0 0,0 0,-1 0,1 0,-1 0,0 0,2 4,-2-1,0 0,0 0,0 0,0 0,-1 0,0 0,-1 0,1 0,-1 0,0 0,-1 0,1 0,-1 0,0-1,-1 1,1-1,-1 1,0-1,-1 0,-5 7,-6 6,-1 0,-1-1,-34 26,-61 30,112-73,-1 0,1 1,-1-1,1 0,0 1,-1-1,1 0,0 1,-1-1,1 0,0 1,-1-1,1 1,0-1,0 1,0-1,-1 1,1-1,0 1,0-1,0 1,0-1,0 1,0-1,0 1,0-1,0 1,0-1,0 1,0-1,0 1,0-1,1 0,-1 1,0-1,0 1,1-1,-1 1,0-1,0 0,1 1,-1-1,1 1,-1-1,0 0,1 0,-1 1,1-1,-1 0,0 1,1-1,-1 0,1 0,-1 0,1 0,0 1,32 9,-30-9,50 13,-2 2,0 3,0 1,-2 3,59 36,-91-48,-2-3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1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3,'64'-1,"-10"0,-1 2,54 8,-56-3,66-1,-17-2,-19 8,-51-6,36 1,324-5,-188-3,-184 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3.1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16,'-3'-16,"2"16,1 0,0 0,0 0,-1 0,1 1,0-1,-1 0,1 0,0 0,-1 0,1 0,0 0,0 0,-1 1,1-1,0 0,0 0,-1 0,1 1,0-1,0 0,0 0,-1 1,1-1,0 0,0 0,0 1,0 0,-14 28,8-9,1 0,1 0,0 0,2 0,0 35,3-17,2 0,9 41,-8-48,-1 0,-3 48,2 21,6-65,-3-21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0 800 0 0,'-5'9'16594'0'0,"-4"14"-10797"0"0,8-22-5654 0 0,0 0 0 0 0,1 0 0 0 0,0 0 0 0 0,-1 1 0 0 0,1-1 0 0 0,0 0 0 0 0,-1 0 0 0 0,1 1 0 0 0,0-1 0 0 0,0 0 0 0 0,0 0 0 0 0,0 1 0 0 0,0-1 0 0 0,1 0 0 0 0,-1 0 0 0 0,0 1 0 0 0,0-1 0 0 0,1 0 0 0 0,-1 0 0 0 0,1 0 0 0 0,-1 1 0 0 0,1-1 0 0 0,0 0 0 0 0,-1 0 0 0 0,1 0 0 0 0,0 0 0 0 0,0 0 0 0 0,0 0 0 0 0,0 0 0 0 0,0 0 0 0 0,0-1 0 0 0,0 1 0 0 0,0 0-1 0 0,0-1 1 0 0,0 1 0 0 0,0 0 0 0 0,0-1 0 0 0,2 1 0 0 0,-3-1-106 0 0,1 1 0 0 0,-1-1 0 0 0,1 0 0 0 0,-1 0 0 0 0,1 0 0 0 0,0 1 0 0 0,-1-1 0 0 0,1 0 0 0 0,0 0 0 0 0,-1 0 0 0 0,1 0 0 0 0,-1 0 0 0 0,1 0 0 0 0,0 0 0 0 0,-1-1 0 0 0,1 1 0 0 0,-1 0 0 0 0,1 0 0 0 0,0 0 0 0 0,-1 0 0 0 0,1-1 0 0 0,-1 1 0 0 0,1 0 0 0 0,-1-1 0 0 0,1 1 0 0 0,-1 0 0 0 0,1-1 0 0 0,-1 1 0 0 0,1-1 0 0 0,-1 1 0 0 0,1-1 0 0 0,-1 1 0 0 0,0-1 0 0 0,1 1 0 0 0,-1-1 0 0 0,0 1 0 0 0,0-1 0 0 0,1 1 0 0 0,-1-2 0 0 0,0 1-71 0 0,0 0 0 0 0,0 0 0 0 0,0 0 0 0 0,0 0 0 0 0,0 0 0 0 0,0 0 0 0 0,0 0 0 0 0,0 0 0 0 0,0 0 0 0 0,-1 0 0 0 0,1 0 0 0 0,0 0 0 0 0,-1 0 0 0 0,1 0 0 0 0,-1 0 0 0 0,1 0 0 0 0,-1 1 0 0 0,1-1 0 0 0,-1 0 0 0 0,0 0 0 0 0,1 1 0 0 0,-1-1 0 0 0,-1-1 0 0 0,-23-11-3200 0 0,6 8-4225 0 0,14 5 4246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3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23,'-28'0,"23"0,19 0,197 2,231-5,-327-8,-80 6,0 1,70 2,-104 2,0 0,0 0,0 0,0 0,-1 0,1 0,0 1,0-1,0 0,-1 0,1 1,0-1,0 0,0 1,-1-1,1 1,0-1,-1 1,1-1,0 1,-1-1,1 1,0 1,-2 3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4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544 10,'-31'-10,"23"12,1-1,-1 1,0 1,0-1,1 1,-1 0,1 1,0 0,0 0,0 1,-8 7,-14 7,-51 31,-12 9,-104 47,178-95,29-11,32-11,32-17,-35 12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4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458 6,'0'0,"-1"-1,1 1,-1-1,1 1,0 0,-1-1,1 1,-1 0,1-1,-1 1,1 0,-1 0,1-1,-1 1,1 0,-1 0,1 0,-1 0,1 0,-1 0,1 0,-1-1,1 2,-1-1,1 0,-1 0,0 0,1 0,-1 0,1 0,-1 1,1-1,-1 0,1 0,-1 1,1-1,-25 9,24-9,-56 28,-83 53,42-23,73-44,11-7,-1 1,2 0,-1 1,-19 18,32-27,1 0,0 0,0 0,-1 0,1 0,0 0,0 0,0 1,-1-1,1 0,0 0,0 0,0 0,0 1,-1-1,1 0,0 0,0 0,0 1,0-1,0 0,0 0,0 0,0 1,0-1,0 0,-1 0,1 1,0-1,0 0,0 0,0 1,1-1,-1 0,0 0,0 0,0 1,0-1,0 0,0 0,0 1,0-1,0 0,1 0,-1 0,0 0,0 1,0-1,0 0,0 0,1 0,-1 0,0 1,0-1,0 0,1 0,-1 0,0 0,0 0,1 0,-1 0,0 0,0 0,0 0,1 0,-1 0,0 0,1 0,19-1,-18 1,22-3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4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472 0,'-8'1,"1"1,-1 0,1 0,0 0,0 1,0 0,0 1,0-1,1 1,-1 1,-5 4,-20 12,-143 84,134-77,2 1,-41 40,78-68,1 0,0 1,-1-1,1 1,0-1,0 1,0-1,0 1,0 0,0-1,0 4,0 3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6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344 2694,'-1'0,"1"0,-1-1,0 1,0 0,0-1,1 1,-1 0,0-1,1 1,-1-1,0 1,1-1,-1 0,0 1,1-1,-1 0,1 1,0-1,-1 0,1 0,-1 1,1-1,0 0,0 0,-1-1,-6-27,3 15,-2-9,1 0,-4-31,-3-15,9 50,1 0,0 0,2-22,0 24,0-1,-2 1,-6-35,4 28,0 0,1-1,2 1,1-32,1 29,-2 1,0-1,-7-34,7 57,-10-42,2-1,2 0,-1-50,6 77,1 0,-7-23,-1-27,4 30,-1 0,-18-59,-4-28,2-5,6 33,12 68,2-1,1 1,-1-38,6 40,-2 0,-8-45,6 46,1 0,2-34,1 35,-1 1,-7-44,2 32,2 0,1 0,4-53,-3-54,-5 110,5 29,0 0,1-1,0 1,0 0,1 0,0-10,0 14,1 0,-1 0,1 0,-1 0,1 0,0 0,0 0,0 1,0-1,0 0,1 1,-1-1,0 1,1-1,-1 1,1 0,-1-1,1 1,0 0,-1 0,1 0,0 1,0-1,0 0,2 0,10-2,0 0,0 1,0 0,1 2,-1-1,27 4,2 0,818-1,-463-3,-227-11,8 1,-161 12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7.7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15,'-6'-7,"-4"0,9 7,1 1,-1 0,1-1,-1 1,1 0,0 0,-1 0,1 0,0-1,-1 1,1 0,0 0,0 0,0 0,0 0,0 0,0 0,0 1,-1 44,1 1,13 83,-9-95,2 44,-6 91,-1-74,1-86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8.6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1 156,'0'-3,"0"-7,0 1,1 0,0-1,3-14,-3 22,-1-1,1 1,0 0,0-1,1 1,-1 0,0 0,1 0,-1 0,1 0,0 0,-1 0,1 1,0-1,0 1,0-1,0 1,1-1,-1 1,0 0,0 0,4 0,18-6,0 2,0 0,1 2,0 1,0 1,-1 0,47 7,91 7,195-10,-191-4,104 2,273-3,-328-9,69-1,-128 2,11-1,-142 10,-15 1,0-1,-1 1,1 1,16 3,-24-4,1 1,-1-1,0 1,0 0,0 0,-1 0,1 0,0 0,0 0,0 0,-1 1,1-1,-1 1,1-1,-1 1,1 0,-1 0,0-1,0 1,0 0,0 0,0 0,-1 0,1 0,0 0,0 3,0 10,0 0,-1 1,-1-1,0 0,-1 0,-7 25,4-17,-3 44,8-36,2-1,7 36,-3-31,0 44,-6-71,1 1,0-1,0 0,4 15,0-9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9.5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2,'211'-2,"233"4,-242 9,57 1,1517-13,-1711-9,-64 11,-4 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0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175 111,'-1'0,"1"-1,-1 1,0-1,1 1,-1-1,0 1,0 0,1-1,-1 1,0 0,0 0,0-1,0 1,1 0,-1 0,0 0,0 0,0 0,0 0,1 0,-1 1,0-1,0 0,0 0,1 0,-1 1,0-1,0 1,1-1,-1 0,0 1,0-1,1 1,-1 0,1-1,-1 1,0-1,1 1,0 0,-1 0,1-1,-1 2,-3 4,0-1,1 1,0 0,-3 6,-15 47,2 1,3 1,-9 67,25-126,0-1,0 0,0 0,0 0,-1 0,1 0,0 0,-1 0,1 0,0 0,-1 0,1 0,-1 0,-1 2,2-3,-1 0,1 0,0-1,-1 1,1 0,0 0,-1 0,1-1,0 1,-1 0,1 0,0-1,-1 1,1 0,0 0,0-1,0 1,-1 0,1-1,0 1,0 0,0-1,0 1,0 0,-1-1,1 1,0-1,-11-39,10 34,-4-13,1 0,1-1,0 1,1 0,2-1,0 1,1-1,5-31,-3 38,1 0,0 1,0-1,1 1,1 0,0 1,1-1,0 1,1 1,0-1,12-12,-13 17,0-1,0 1,0 1,1-1,0 1,0 1,0 0,1 0,-1 0,1 1,0 0,0 1,0 0,0 0,10 0,-12 2,0 0,0 1,-1-1,1 1,0 1,-1-1,1 1,-1 0,0 1,0 0,0 0,0 0,0 0,0 1,-1 0,0 0,1 1,-2 0,1 0,-1 0,7 8,-9-9,1-1,-1 1,0 0,0 0,0 0,-1 0,1 0,-1 0,0 0,0 0,-1 1,1-1,-1 0,0 1,0-1,0 0,-1 1,1-1,-2 5,0-3,-1-1,1 0,-1 1,1-1,-2 0,1-1,0 1,-1 0,0-1,0 0,0 0,-1 0,-8 5,-20 11,20-12,1-1,-14 12,25-18,0-1,1 1,-1 0,0 0,0 0,1 0,-1 0,0 0,1 0,-1 0,1 0,-1 0,1 0,-1 0,1 0,0 0,0 0,0 1,-1-1,1 0,0 0,1 0,-1 0,0 1,0-1,0 0,1 0,-1 0,0 0,1 0,-1 0,1 0,-1 0,1 0,0 0,-1 0,1 0,0 0,0 0,1 1,5 4,0 0,1 0,-1 0,11 4,-7-3,188 138,-188-136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2.2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1,'24'8,"-2"1,8-5,0-1,47-3,22 2,-9 7,220 17,-176-19,60 4,14 1,-30-2,395 0,-354-12,96-11,132 3,-283 11,74-1,-219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1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17 106 808 0 0,'-17'5'4839'0'0,"28"-1"773"0"0,13-1-1405 0 0,-3-2-3649 0 0,-20-1-814 0 0,364 7 5933 0 0,-212-7-4443 0 0,303 0 1320 0 0,-244-2-1649 0 0,2065-38 5115 0 0,-1881 25-5428 0 0,491-51-575 0 0,-882 65-48 0 0,-2 1-76 0 0,0-1 0 0 0,-1 1 0 0 0,1 0 0 0 0,0-1 0 0 0,-1 1 0 0 0,1 1-1 0 0,0-1 1 0 0,-1 0 0 0 0,1 1 0 0 0,0-1 0 0 0,-1 1 0 0 0,1 0 0 0 0,4 2 0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4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1,'1'22,"2"0,4 25,-2-24,1 38,6 45,-7-71,1 44,-5-54,9 41,-6-40,2 36,-5 553,-2-298,1 171,-6-388,3-70,1 0,1 0,5 42,3 5,-5 136,-3-104,1 631,1-724,0 0,8 30,-5-28,-1-1,2 23,-7 27,0-47,2 0,0 0,1 0,5 26,-6-44,1 0,-1 0,1 0,-1 0,1 0,0 0,0 0,0-1,0 1,1 1,-1-2,-1-1,0 0,0 0,0 0,0 0,0 0,0 0,0 0,1 0,-1 0,0 0,0 0,0 0,0 0,0 0,0 0,1 0,-1 0,0 0,0 0,0 0,0 0,0 0,0 0,1 0,-1 0,0 0,0 0,0-1,0 1,0 0,0 0,0 0,0 0,1 0,-1 0,0 0,0 0,0 0,0-1,0 1,0 0,0 0,0 0,3-15,-2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7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262 68,'0'-2,"0"-1,0 0,0 0,-1 1,1-1,-1 0,0 1,0-1,0 1,0-1,0 1,0-1,-1 1,1 0,-1 0,0 0,0 0,1 0,-1 0,0 0,-1 0,1 1,0-1,0 1,-1-1,1 1,-1 0,1 0,-1 0,0 1,1-1,-1 0,0 1,1 0,-6 0,1-1,-1 1,1 1,-1-1,1 1,-1 0,1 1,0 0,0 0,-1 1,2-1,-1 1,-7 5,10-6,0 1,0 0,0 0,0 1,1-1,0 1,-1 0,1 0,0 0,-4 8,6-10,1 0,-1 0,1 0,-1-1,1 1,0 0,0 0,0 0,0 0,0 0,0 0,0 0,1 0,-1 0,1 0,-1 0,1-1,0 1,0 0,0 0,0-1,0 1,0 0,0-1,1 1,-1-1,0 0,1 1,-1-1,3 1,0 1,0 0,0-1,0 1,0-1,1 0,-1 0,1-1,-1 1,1-1,0 0,-1 0,1-1,0 1,0-1,0 0,0-1,-1 1,7-2,-5 1,-1-1,1 1,0-1,-1 0,0-1,1 0,-1 1,0-2,0 1,-1 0,1-1,-1 0,1 0,5-8,-9 10,1 1,-1-1,0 0,0 0,0 1,0-1,0 0,0 0,-1 0,1 0,-1 0,1 0,-1 0,0 0,0-1,0 1,0 0,0 0,0 0,-1 0,1 0,-1 0,1 0,-1 0,0 0,0 0,1 0,-1 1,-1-1,1 0,0 0,0 1,-1-1,1 1,-1-1,1 1,-1 0,-1-2,-2 0,0 0,0 0,0 0,0 1,0-1,-1 1,1 1,-1-1,1 1,-1 0,0 0,-11 0,9 2,-1 0,1 1,0 0,0 0,-1 1,2 0,-1 0,0 1,-14 9,18-10,-1 0,1 1,0-1,0 1,0-1,0 1,1 0,0 1,-1-1,2 0,-1 1,0 0,1 0,0-1,0 2,0-1,0 5,1-7,1 0,0 0,0 0,0-1,0 1,0 0,1 0,-1 0,1-1,0 1,0 0,0 0,0-1,0 1,1-1,-1 1,1-1,-1 0,3 3,0-2,-1 0,1 0,-1-1,1 1,0-1,0 0,0 0,0 0,1-1,-1 1,6 0,-2 0,0-1,0 0,0-1,0 0,0 0,0 0,-1-1,1 0,0-1,0 0,-1 0,1-1,12-5,-17 6,-1 1,1-1,0 0,-1 0,0 0,1 0,-1-1,0 1,0 0,0-1,0 0,-1 1,1-1,-1 0,1 0,-1 0,0 0,0 0,0 0,-1 0,1 0,-1 0,0-1,0 1,0 0,0 0,0 0,-1 0,1-1,-1 1,0 0,0 0,0 0,0 0,-1 1,1-1,-1 0,0 0,0 1,0-1,0 1,0 0,0-1,-1 1,1 0,-1 0,1 1,-1-1,0 0,0 1,0 0,1 0,-1 0,-1 0,1 0,0 0,0 1,0-1,0 1,-6 0,2 1,1-1,0 1,-1 1,1-1,0 1,0 0,0 0,0 1,0 0,0 0,-9 7,13-9,0 1,0-1,0 0,0 1,1-1,-1 1,1 0,-1-1,1 1,0 0,0 0,-1 0,1 0,0 0,1 0,-1 0,0 0,1 0,-1 0,1 1,0-1,-1 0,1 0,0 1,0-1,1 0,-1 0,0 0,1 1,-1-1,1 0,0 0,0 0,0 0,0 0,2 3,-1-3,0 1,0-1,0 1,1-1,0 0,-1 0,1 0,0 0,0 0,0-1,0 1,0-1,0 0,0 0,0 0,4 0,-2 0,1 0,-1-1,0 0,0 0,0 0,0-1,0 0,0 0,0 0,6-2,-8 2,0-1,0 1,0 0,0-1,-1 1,1-1,0 0,-1 0,0 0,1 0,-1-1,0 1,0-1,0 1,2-6,-3 5,0 1,0-1,-1 1,1-1,-1 0,0 1,0-1,0 0,0 1,0-1,0 0,-1 1,1-1,-1 1,0-1,0 1,0-1,0 1,0-1,-1 1,-2-4,2 4,1-1,-1 1,-1-1,1 1,0 0,-1 0,1 0,-1 0,1 0,-1 0,0 1,0-1,0 1,0 0,0 0,0 0,0 0,0 1,0-1,-1 1,1 0,0 0,0 0,-1 0,1 0,0 1,0 0,0-1,0 1,0 0,-6 3,1 0,0 0,0 0,1 0,-1 1,1 0,0 1,1 0,-1 0,1 0,-9 12,14-17,0 0,0 1,0-1,0 1,0-1,1 1,-1-1,0 1,1-1,-1 1,1 0,-1-1,1 1,0 0,0-1,0 1,0 0,0-1,0 1,1 3,0-4,-1 0,1 0,0 1,0-1,0 0,0 0,0 0,0 0,0 0,0-1,0 1,1 0,-1 0,0-1,1 1,-1-1,0 1,1-1,1 1,2 0,0 0,0-1,0 1,0-1,0 0,0-1,0 1,0-1,0 0,0 0,-1 0,10-5,-10 4,0-1,-1 1,1-1,-1 0,0-1,0 1,0 0,-1-1,1 0,-1 1,1-1,-1 0,2-7,-3 9,0 0,-1 0,1 0,-1 1,1-1,-1 0,0 0,0 0,0 0,0 0,0 0,0 0,0 0,-1 0,1 1,0-1,-1 0,0 0,0 0,1 1,-1-1,0 0,0 1,0-1,-1 1,1-1,0 1,-1-1,1 1,-1 0,1 0,-1 0,-2-2,1 2,-1 0,1 1,0-1,-1 1,1 0,0 0,-1 0,1 0,-1 1,1-1,0 1,-1 0,1 0,0 0,0 0,0 1,-4 1,5-2,0 0,0-1,0 1,0 1,0-1,0 0,0 1,1-1,-1 1,0-1,1 1,-1 0,1-1,-1 1,1 0,0 0,0 0,0 0,0 0,0 0,0 1,1-1,-1 0,0 5,1-7,0 0,0 1,0-1,0 0,0 0,0 1,0-1,0 0,0 0,1 1,-1-1,0 0,0 0,0 1,0-1,0 0,0 0,1 1,-1-1,0 0,0 0,0 0,0 1,1-1,-1 0,0 0,0 0,1 0,-1 1,0-1,0 0,1 0,-1 0,0 0,0 0,1 0,-1 0,0 0,0 0,1 0,-1 0,0 0,1 0,-1 0,0 0,0 0,1 0,-1 0,0 0,0-1,1 1,-1 0,0 0,1-1,0 1,-1 0,1-1,-1 1,1-1,-1 1,1-1,-1 0,1 1,-1-1,0 1,1-1,-1 0,0 1,0-1,1 0,-1 0,0 1,0-1,0 0,0 0,0-1,0 1,-1 0,1 0,0 0,-1 0,1-1,-1 1,0 0,1 0,-1 0,0 0,0 0,1 0,-1 0,0 1,-2-3,-7-4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02.63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1 252,'1'0,"0"1,1-1,-1 0,0 1,0 0,0-1,1 1,-1 0,0-1,0 1,0 0,0 0,0 0,0 0,-1 0,1 0,0 0,0 0,0 1,13 26,-12-25,115 281,-113-274,0 0,1 0,0-1,8 11,-12-18,0-1,0 0,0 0,0 1,0-1,0 0,0 0,1 0,-1 0,0 0,1-1,-1 1,1 0,-1-1,4 2,-4-3,0 1,0 0,0 0,1 0,-1-1,0 1,0 0,0-1,0 1,0-1,0 0,0 1,0-1,0 0,0 0,0 1,0-1,0 0,0 0,-1 0,1 0,0 0,-1 0,1-2,6-10,-1-1,-1 0,-1 0,0-1,0 1,-2-1,2-20,1 2,-3 21,12-82,4-112,-16 180,1-1,8-32,-7 41,-4 16,0 0,1 1,-1-1,0 1,1-1,-1 1,1-1,0 1,-1-1,1 1,0 0,0-1,0 1,0 0,0-1,0 1,0 0,0 0,0 0,1 0,1-1,-2 2,1 0,0 0,-1 0,1 0,0 0,-1 0,1 0,-1 0,1 1,0-1,-1 1,1-1,-1 1,1 0,-1 0,1-1,-1 1,0 0,0 0,3 2,40 33,-21-17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03.11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279 6,'0'0,"0"0,0 0,0-1,0 1,0 0,0 0,0 0,0-1,0 1,0 0,0 0,-1 0,1-1,0 1,0 0,0 0,0 0,0 0,0-1,0 1,0 0,-1 0,1 0,0 0,0 0,0-1,0 1,-1 0,1 0,0 0,0 0,0 0,-1 0,1 0,0 0,0 0,0 0,-1 0,1 0,-11 3,-8 9,-68 62,55-45,13-12,2 0,0 0,0 2,2 0,-16 26,23-30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03.4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26,'0'-1,"0"0,-1 0,1 0,0 0,0 0,0 0,1 0,-1 0,0 0,0 0,0 0,1 0,-1 0,1 0,-1 0,0 1,1-1,0 0,-1 0,1 0,-1 1,1-1,0 0,0 1,-1-1,2 0,0 0,-1 1,1 0,-1 0,0 0,1 0,-1 0,1 0,-1 0,1 1,-1-1,0 1,1-1,-1 1,0-1,0 1,2 0,7 5,-1 1,1 0,10 10,-19-16,39 34,99 96,-132-124,0-1,0 0,1 0,0 0,0-1,0 0,12 4,-6-4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07.1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8,'0'0,"0"0,0-1,0 1,0 0,-1-1,1 1,0-1,0 1,0 0,0-1,0 1,-1 0,1-1,0 1,0 0,-1 0,1-1,0 1,0 0,-1 0,1-1,0 1,-1 0,1 0,0 0,-1-1,1 1,0 0,-1 0,1 0,0 0,0 0,0 0,0 0,0 0,-1 0,1 0,0 0,0 0,0 0,0 0,0 0,0 0,-1 0,1 1,0-1,0 0,0 0,0 0,0 0,0 0,0 0,0 0,-1 0,1 1,0-1,0 0,0 0,0 0,0 0,0 0,0 0,0 1,0-1,0 0,0 0,0 0,0 0,0 0,0 0,0 1,0-1,0 0,0 0,0 0,0 0,0 0,0 0,0 1,0-1,0 0,0 0,1 0,-1 0,0 0,0 0,0 0,0 1,0-1,0 0,0 0,0 0,1 0,-1 0,4 7,1-1,0 0,0 0,1 0,0 0,0-1,0 0,0 0,1-1,8 5,1 0,1-1,0-1,23 7,-21-8,-10-5,0 1,-1 1,1 0,-1 0,0 0,0 1,0 1,0-1,13 11,-19-13,-1 0,0 0,0 0,0 1,0-1,0 0,0 0,0 0,-1 1,1-1,-1 1,0-1,1 0,-1 1,0-1,-1 0,1 1,0-1,-1 0,1 1,-2 3,-2 6,-1 1,-12 20,6-10,-22 42,17-35,-13 37,24-53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08.4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44,'1'-1,"0"0,0 1,1-1,-1 1,0-1,0 1,1-1,-1 1,0 0,0 0,1-1,-1 1,0 0,1 0,-1 0,2 1,13-2,-6-2,2 1,0-1,-1 0,1-1,-1-1,17-8,-28 12,0 1,1 0,-1-1,1 1,-1 0,1-1,-1 1,1 0,-1 0,1-1,-1 1,1 0,-1 0,1 0,-1 0,1 0,-1 0,1 0,-1 0,1 0,-1 0,1 0,-1 0,1 0,-1 0,1 0,-1 1,1-1,-1 0,1 0,-1 1,1-1,-1 0,1 1,-1-1,0 0,1 1,-1-1,0 0,1 1,-1-1,0 1,1-1,-1 1,0-1,0 1,0-1,0 1,1-1,-1 1,0-1,0 1,0-1,0 1,0 0,0 38,0-31,-1 10,0 10,1-1,0 1,3-1,6 35,-8-58,0 0,0 1,0-1,-1 1,1-1,-1 1,-1-1,1 1,-1 4,0-7,1 0,-1-1,0 1,0-1,0 1,0-1,0 1,0-1,0 1,0-1,0 0,-1 0,1 1,-1-1,1 0,-1 0,1-1,-1 1,1 0,-1 0,0-1,0 1,1-1,-1 0,-3 1,-15 1,0 0,-1-2,-28-3,36 2,37 3,-1-2,1 0,0-2,38-7,-47 4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08.8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19,'0'-4,"0"-5,0 3,0 7,0 5,0 7,0 5,0 2,0 2,0 1,0 0,0 1,4-5,1-2,0-3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09.2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23,'0'-3,"-3"-2,-6 0,3 1,6 2,7 0,6 1,4 1,4 0,1 0,1 0,0 0,-3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09.8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1,'0'4,"0"4,4 2,4-1,6-3,3 2,3 0,-3-6,1-3,0-1,-2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29 120 0 0,'0'-2'406'0'0,"1"0"1"0"0,0 0-1 0 0,0 0 1 0 0,0 0-1 0 0,0 0 1 0 0,0 0-1 0 0,1 0 1 0 0,-1 0-1 0 0,1 0 0 0 0,-1 1 1 0 0,1-1-1 0 0,2-1 1 0 0,-3 2-231 0 0,0 1-1 0 0,0 0 1 0 0,0-1 0 0 0,0 1-1 0 0,0 0 1 0 0,0 0 0 0 0,0 0 0 0 0,0 0-1 0 0,0 0 1 0 0,-1 0 0 0 0,1 0-1 0 0,0 0 1 0 0,0 1 0 0 0,0-1 0 0 0,0 0-1 0 0,0 0 1 0 0,0 1 0 0 0,0-1 0 0 0,0 1-1 0 0,-1-1 1 0 0,1 0 0 0 0,0 1-1 0 0,0 0 1 0 0,-1-1 0 0 0,1 1 0 0 0,0-1-1 0 0,-1 1 1 0 0,1 0 0 0 0,0 0-1 0 0,-1-1 1 0 0,1 1 0 0 0,-1 0 0 0 0,1 1-1 0 0,6 9 423 0 0,0 0 1 0 0,-1 0-1 0 0,-1 0 0 0 0,0 1 0 0 0,0-1 0 0 0,-1 1 0 0 0,2 14 0 0 0,13 88 2233 0 0,-15-74-1174 0 0,-5 77 0 0 0,-8-15-2981 0 0,9-97 1204 0 0,-3 19-1855 0 0,-3-2-3607 0 0,3-14 3300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10.1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0,'0'4,"4"1,5 0,4-1,4-2,3 0,1-1,2-1,-4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10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186 43,'-2'-3,"-1"1,1 1,-1-1,0 0,1 1,-1-1,0 1,0 0,0 0,0 0,0 0,0 0,0 1,0-1,-1 1,1 0,0 0,0 0,0 0,0 1,0-1,0 1,-1 0,1 0,1 0,-1 0,0 1,0-1,-5 4,-1 1,1 0,-1 0,1 1,0 0,1 0,-1 1,-9 14,15-19,0 0,0 1,0-1,0 1,0 0,1 0,-1 0,1-1,0 1,1 0,-1 1,1-1,-1 0,1 0,0 0,1 0,-1 0,2 7,0-6,0 0,0-1,0 1,0-1,1 0,0 1,0-1,0 0,0-1,1 1,-1-1,1 1,0-1,8 5,-4-3,0-1,-1 0,1 0,1-1,-1 0,0-1,1 0,-1 0,1 0,0-1,9-1,-15 0,1 0,0 0,0-1,-1 1,1-1,-1 0,1 0,0-1,-1 1,0-1,1 1,-1-1,0 0,0 0,0-1,0 1,0-1,-1 1,1-1,-1 0,0 0,0 0,0 0,0-1,0 1,0 0,-1-1,1-3,0 0,-1 0,0 1,0-1,-1 1,1-1,-2 0,1 0,-1 1,0-1,0 1,-1-1,0 1,0-1,0 1,-1 0,0 0,0 0,-6-6,4 4,0 0,-1 1,0 0,-1 0,0 0,0 1,0 0,-1 0,1 1,-2 0,1 0,-12-4,1 3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11.1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117 0,'0'4,"-4"5,-1 4,-3 4,-5 3,1 2,-2-3,1-1,4 0,-1-3,1 0,-1 1,0-3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12.3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5,'0'0,"-1"0,1-1,0 1,0 0,0 0,0-1,0 1,-1 0,1 0,0 0,0-1,0 1,-1 0,1 0,0 0,0 0,-1 0,1-1,0 1,0 0,-1 0,1 0,0 0,-1 0,1 0,0 0,0 0,-1 0,1 0,0 0,-1 0,1 0,0 0,0 0,-1 0,1 0,0 1,0-1,-1 0,1 0,0 0,0 0,0 1,-1-1,1 1,0-1,0 1,0-1,-1 1,1-1,0 1,0-1,0 1,0-1,1 1,-1-1,0 1,0-1,0 1,0-1,0 1,1-1,-1 1,0-1,0 0,1 1,-1-1,0 1,1-1,0 1,6 5,0 0,1-1,0 0,0 0,1-1,-1 0,1 0,0-1,0 0,12 2,-8-2,-1 1,1 0,24 13,-36-16,1 1,0-1,-1 0,1 1,-1 0,0-1,1 1,-1 0,0 0,0 0,0-1,0 1,0 0,-1 0,1 1,0-1,-1 0,0 0,1 0,-1 0,0 0,0 0,0 1,-1-1,1 0,-1 4,-2 6,0 0,-1 0,-8 16,8-19,-18 43,10-28,2 1,1 1,-11 46,17-53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13.7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0,'0'3,"0"-1,1 1,-1-1,1 0,0 1,0-1,0 0,0 1,0-1,1 0,-1 0,0 0,1 0,0 0,-1 0,1 0,0-1,0 1,0-1,0 1,0-1,1 0,-1 0,4 2,8 2,1 1,29 5,-27-7,0 0,0 0,31 2,-42-6,0 0,0 0,-1 0,1-1,0 0,-1 0,1 0,-1-1,1 0,-1 0,0 0,7-4,-11 5,1 0,-1 0,0 0,0 0,1 0,-1 1,1-1,-1 1,0-1,1 1,-1-1,1 1,-1 0,1 0,-1 0,4 0,-4 0,-1 1,1 0,0-1,0 1,0 0,0-1,-1 1,1 0,0 0,-1 0,1 0,-1 0,1 0,-1 0,1 0,-1 0,0 0,1 0,-1 0,0 0,0 0,0 0,0 0,0 2,5 37,11 186,-15-207,-1-12,0 1,0 0,0-1,-1 1,-3 10,4-16,-1 0,0 0,0 0,0 0,0-1,0 1,0 0,0-1,0 1,-1 0,1-1,-1 0,1 1,-1-1,0 0,1 0,-1 0,0 0,0 0,0 0,0 0,0-1,0 1,0-1,-2 1,-20 1,-1 0,1-2,-35-3,2 0,89 4,125-2,-150 0,0 0,0 0,-1-1,1 1,0-1,-1-1,1 1,-1-1,0 0,0-1,0 0,10-8,-7 3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14.1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24,'-4'0,"3"-4,5-1,6 0,4 1,4 2,3 0,1 1,1 1,0 0,-4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14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1,'0'3,"-4"2,3 0,5-2,2 4,3 0,5-2,3 0,2-6,2-3,2 0,-1 0,-3 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15.0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1,'0'3,"3"3,6-2,5 0,3-1,3-1,2-1,0-1,-3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15.7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241 58,'0'-2,"0"-1,0 1,0 0,0 0,-1-1,1 1,-1 0,0 0,0 0,1 0,-1 0,-1 0,1 0,0 0,0 0,-1 0,1 1,-1-1,1 0,-1 1,0-1,0 1,0 0,1 0,-1-1,0 1,-1 1,1-1,-2-1,-1 1,0 0,0 0,0 0,0 1,0 0,0 0,0 0,1 1,-1-1,0 1,0 0,-5 2,0 1,1 0,0 0,1 1,-1 0,1 1,0 0,1 0,-1 1,1-1,0 2,1-1,0 1,-7 10,11-14,-1 0,1 0,0 1,0-1,0 1,1-1,-1 1,1 0,1 0,-1-1,0 1,1 0,0 0,0 0,1 0,-1 0,1-1,0 1,0 0,1 0,0-1,-1 1,1-1,1 1,-1-1,1 0,-1 0,6 5,-2-3,0 0,1 0,-1 0,1-1,1 0,-1-1,1 0,0 0,0 0,0-1,0 0,16 3,-17-5,0 0,1 0,-1 0,0-1,0 0,0-1,0 1,0-1,0-1,0 1,0-1,0 0,0-1,-1 0,1 0,6-5,-9 5,0 0,-1 0,1-1,-1 1,0-1,0 0,-1 0,1 0,-1 0,0 0,0 0,0-1,0 1,-1-1,0 1,0-1,0 0,0 0,-1-8,0 8,0-1,0 1,-1 0,0-1,0 1,0 0,-1 0,0 0,0 0,0 0,0 0,-1 0,0 1,0-1,0 1,-1 0,-5-6,0 2,0 1,-1 0,1 1,-1 0,-14-7,5 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16.1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209 1,'-4'3,"-1"6,-3 1,-1 2,-2 3,-3 3,-3 2,1 1,0 1,-1 0,-1 0,2 1,0-1,-1 0,3 0,3-3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3 229 104 0 0,'-1'-6'429'0'0,"0"0"1"0"0,1 0-1 0 0,0-1 0 0 0,0 1 1 0 0,0 0-1 0 0,1 0 0 0 0,0 0 1 0 0,0-1-1 0 0,1 1 0 0 0,0 0 0 0 0,0 0 1 0 0,0 1-1 0 0,1-1 0 0 0,0 0 1 0 0,0 1-1 0 0,0-1 0 0 0,0 1 1 0 0,1 0-1 0 0,0 0 0 0 0,0 1 1 0 0,9-8-1 0 0,0 1 163 0 0,0 1-1 0 0,0 0 1 0 0,1 2 0 0 0,0-1 0 0 0,0 2-1 0 0,1 0 1 0 0,0 0 0 0 0,1 2 0 0 0,-1 0 0 0 0,1 0-1 0 0,0 2 1 0 0,0 0 0 0 0,0 1 0 0 0,23-1-1 0 0,-26 3-313 0 0,-1 0-1 0 0,1 0 0 0 0,-1 1 0 0 0,0 1 0 0 0,0 0 0 0 0,0 0 0 0 0,0 2 0 0 0,0-1 0 0 0,0 1 0 0 0,-1 1 1 0 0,1 0-1 0 0,-1 1 0 0 0,-1 0 0 0 0,1 1 0 0 0,-1 0 0 0 0,0 0 0 0 0,-1 1 0 0 0,1 1 0 0 0,11 13 1 0 0,-17-16-157 0 0,0 0 1 0 0,0 0 0 0 0,0 0 0 0 0,-1 0 0 0 0,0 1 0 0 0,-1-1 0 0 0,1 1 0 0 0,-1 0 0 0 0,0 0 0 0 0,-1-1-1 0 0,0 1 1 0 0,0 0 0 0 0,0 10 0 0 0,-2-7-17 0 0,1 0 1 0 0,-2 0-1 0 0,1 0 0 0 0,-2 0 1 0 0,1-1-1 0 0,-1 1 0 0 0,-1 0 1 0 0,-7 14-1 0 0,3-9-65 0 0,-2 1-1 0 0,0-2 1 0 0,0 1-1 0 0,-1-1 1 0 0,-1-1-1 0 0,0 0 0 0 0,-1-1 1 0 0,-1 0-1 0 0,0-1 1 0 0,-19 12-1 0 0,-33 12-225 0 0,59-31 137 0 0,-1-1 0 0 0,1 0 0 0 0,-1-1-1 0 0,1 0 1 0 0,-1 0 0 0 0,0-1 0 0 0,-11 1-1 0 0,90 27 585 0 0,-29-10 662 0 0,63 37-1 0 0,-46-23-1980 0 0,1-2-4297 0 0,-27-20-1756 0 0,-15-6 3976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35.7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16432 4091,'0'-41,"1"-8,-2-1,-12-74,6 72,3 1,5-101,1 56,-3 63,0 1,-11-56,8 59,1 0,2-53,2 54,-2-1,-1 1,-5-32,-10-60,7 39,-12-91,-29-150,21 140,-6-38,12 67,-18-112,9 84,7 46,8 52,-55-156,69 225,-9-20,-2 1,-1 0,-1 1,-2 1,-1 0,-1 2,-2 1,-1 0,-1 2,-1 1,-1 0,-1 3,-1 0,-41-22,14 12,25 14,-1 1,0 1,-57-19,-9 11,-2 3,-105-7,-31-2,-91-7,56 16,149 12,-98-4,83 13,-191-8,-115-4,156 10,131-8,-35-2,-653 12,405 1,275-13,14 1,-256 11,188 1,76-12,11 0,-10 12,-62-2,99-10,-34-1,128 12,-63-1,-84-10,121 8,0 2,0 1,-59 8,-34 2,-42-12,-114 3,189 10,-17 0,-74 4,119-8,-90 20,80-11,53-11,1 0,0 2,-29 12,41-13,0 0,0 0,1 1,-1 1,2 0,-1 0,-15 17,12-9,1 1,1 0,1 1,-12 24,-31 82,38-86,-50 161,44-129,-6 31,-19 124,17 31,20-178,5-45,-1 36,5-30,3 153,8-125,-5-42,1 28,-4 131,-3-97,0-69,-1 0,-9 34,2-9,9-39,-1 1,0-2,0 1,0 0,-1 0,0 0,1-1,-1 1,0 0,-1-1,1 0,0 0,-1 1,0-1,0-1,0 1,0 0,0-1,-1 0,1 0,-1 0,1 0,-1 0,0-1,-7 3,-6-1,-1 0,1-1,0-1,-33-1,0-1,-72 11,-33 1,-382-12,354-10,13 1,-301-21,335 19,48 4,-157-8,-759 15,460 3,311 9,73-2,-18 2,-29 2,-42 0,101-4,9 0,-177 4,77-1,4-1,141-12,6 0,-131 15,117-7,33-4,-15 10,38-5,42-7,-1 0,0 0,0 0,1 1,-1 0,1 0,-1 0,1 0,0 1,-1 0,2-1,-1 2,0-1,0 0,1 1,0 0,0-1,0 1,0 0,1 1,-1-1,1 0,0 1,0 0,-1 7,-2 10,1 0,1 0,1 1,1 33,0-6,-9 48,-1 29,10-89,-10 75,6-68,4-32,0-1,-6 24,2-22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36.4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97,'29'52,"29"45,49 115,-80-156,-25-51,0 0,1 0,0-1,0 1,1-1,-1 1,1-1,6 6,-8-9,0 0,0 1,0-1,0 0,0 0,1 0,-1-1,0 1,0 0,1-1,-1 1,0-1,1 0,-1 0,0 0,1 0,-1 0,0-1,1 1,-1 0,0-1,4-1,3-2,-1-1,0 1,0-1,-1 0,0-1,0 0,10-10,42-54,-48 55,89-121,52-63,-73 108,-77 87,-3 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38.7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1,'1'0,"1"1,-1 0,0-1,1 1,-1 0,0 0,0 0,1 0,-1 0,0 0,0 0,0 0,0 1,0-1,-1 0,1 1,1 2,12 25,-5 5,-2 0,-1 1,3 54,-7-67,17 110,-14-89,0-24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39.3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0 115,'21'-22,"-12"14,-1-1,1 1,0 0,1 1,14-9,-10 9,0 2,1-1,-1 2,1 0,0 1,0 0,0 1,0 1,1 0,28 3,-12 1,0 2,-1 2,1 1,34 13,-49-15,0 1,0 1,0 1,-1 0,0 1,-1 1,0 0,14 16,-24-23,-1 0,0 0,0 1,-1 0,1 0,-1 0,0 0,0 1,-1-1,0 1,0 0,0-1,0 1,-1 0,0 0,0 0,-1 0,0 0,0 0,0 0,-1 0,0 0,0 0,0 0,-1 0,0-1,0 1,-4 8,0-3,-1 0,0-1,0 0,-1 0,-1 0,0-1,0 0,0-1,-1 0,-1-1,1 0,-1 0,0-1,-1 0,1-1,-1-1,0 0,0 0,-1-1,1-1,-1 0,1-1,-26 0,23-1,0-1,1 0,-1-1,0-1,1 0,-1-1,1-1,0 0,1-1,-1 0,-18-12,32 17,-1 1,0-1,0 1,0 0,1-1,-1 0,0 1,0-1,1 1,-1-1,0 0,1 1,-1-1,1 0,-1 0,1 0,-1 1,1-1,0 0,-1 0,1 0,0 0,0 0,0 0,0 1,-1-1,1 0,0 0,1 0,-1 0,0 0,0 0,0 0,0 0,1 0,-1 1,0-1,1 0,-1 0,1 0,-1 1,1-1,-1 0,1 0,1 0,5-8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39.70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5,'4'0,"1"-4,4 3,0 5,-2 6,2 4,0 4,-2 3,-3 1,3 1,-1 0,0 0,1 0,1-1,1 0,1 0,1-3,-1-6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0.07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76 115,'0'-3,"-3"-6,-6-5,-5-3,1-3,-2 2,2 1,6 6,6 6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0.4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0 296,'1'10,"1"-1,0 0,0 0,1 0,0 0,6 11,3 10,-2 1,18 48,-24-71,0 0,0-1,0 1,1-1,0 0,0 0,8 7,-12-13,0 0,1 0,-1 0,1 0,-1-1,1 1,-1 0,1-1,-1 1,1-1,0 0,-1 1,1-1,-1 0,1 0,0 0,-1 0,1 0,0 0,-1-1,1 1,0 0,-1-1,1 1,-1-1,1 0,-1 0,1 1,-1-1,0 0,1 0,-1 0,0-1,0 1,2-2,5-5,-1 0,-1 0,1 0,5-12,23-47,-24 45,23-38,-32 58,-1 0,0 0,1 1,-1-1,1 0,0 1,0-1,-1 1,1 0,0-1,0 1,0 0,0 0,0 0,1 1,-1-1,0 0,5 0,-4 1,1 0,-1 1,1-1,0 1,-1-1,1 1,-1 0,0 0,1 1,-1-1,3 3,8 5,0 0,-1 1,-1 1,15 14,-22-19,14 12</inkml:trace>
  <inkml:trace contextRef="#ctx0" brushRef="#br0" timeOffset="1">438 253,'-1'-8,"-1"1,0 0,0 0,0 0,-1 0,0 0,-5-9,-3-7,-12-27,-10-31,32 80,1 0,-1 0,1 0,-1 0,1 0,0 0,0 0,0 0,-1 0,1 0,0 0,0 0,0 0,1 0,-1 0,0 0,0-1,0 1,1 0,-1 0,1 1,-1-1,1 0,-1 0,1 0,0-1,1 1,-1 0,1 1,-1-1,1 1,-1-1,1 1,-1 0,1-1,-1 1,1 0,-1 0,1 0,0 0,-1 1,3-1,9 3,-1 1,0 0,16 7,-26-10,64 31,-34-16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0.81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112 0,'-1'1,"-1"-1,0 0,1 1,-1-1,0 1,1 0,-1 0,0-1,1 1,0 0,-1 0,1 0,-1 1,1-1,0 0,0 0,0 1,0-1,0 1,0-1,0 1,0-1,0 1,1 0,-1-1,0 3,0 1,-1-1,1 1,0 0,0-1,1 1,0 0,-1-1,2 9,1-6,0 0,0 0,1 0,0-1,0 1,0-1,1 0,0 0,6 7,49 50,-34-38,-18-17,-1-3,-1 0,0 1,0-1,-1 1,6 10,-10-15,1 0,0 1,-1-1,1 0,-1 1,0-1,1 0,-1 1,0-1,0 1,0-1,0 0,0 1,0-1,-1 1,1-1,0 0,-1 1,1-1,-1 0,1 1,-1-1,0 0,1 0,-1 0,0 1,0-1,0 0,0 0,0 0,0 0,0-1,0 1,0 0,-2 1,-2 0,0 1,0-1,0 0,0 0,-1 0,1-1,0 0,-1 0,-9 1,-56-5,9 2,47 3,6 3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1.3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287 77,'-1'-4,"-1"0,0 0,0 0,-1 1,1-1,-1 1,1-1,-1 1,0 0,0 0,-1 0,-3-2,2 1,-1 1,0 0,0 0,0 1,0-1,0 1,0 0,-1 1,1 0,-1 0,1 0,-1 1,1 0,-1 0,1 0,-1 1,1 0,-1 1,1-1,0 1,0 0,0 1,0-1,0 1,0 1,0-1,1 1,-8 6,7-6,1 1,0-1,0 1,1 0,-1 0,1 1,0-1,0 1,1 0,0 0,0 0,0 0,1 0,0 1,0-1,0 1,1 0,0-1,1 1,-1 0,1 0,0 0,1-1,0 1,0 0,0-1,5 12,-4-12,1-1,0 0,0 0,1 0,-1 0,1-1,0 0,0 1,1-1,8 6,-10-8,0 0,0 0,0-1,0 1,1 0,-1-1,0 0,1 0,-1 0,1 0,0-1,-1 1,1-1,0 0,-1 0,1 0,-1-1,6 0,-7 0,0 0,-1 1,1-1,-1 0,1 0,-1 0,1 0,-1 0,0 0,1-1,-1 1,0 0,0-1,0 1,0 0,0-1,1-2,0 0,-1 0,1-1,-1 1,0 0,0-1,0-7,-1-2,0 0,-1 0,-5-20,-27-92,33 126,-2-18,2 17,0 1,0-1,0 1,0-1,0 0,0 1,1-1,-1 1,0-1,0 1,0-1,0 1,1-1,-1 1,0 0,1-1,-1 1,0-1,1 1,-1 0,0-1,1 1,-1 0,1-1,-1 1,1 0,-1-1,0 1,2 0,6-1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1.8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47 357,'0'1,"0"-1,-1 0,1 1,0-1,-1 0,1 1,-1-1,1 0,0 0,-1 1,1-1,-1 0,1 0,-1 0,1 0,-1 0,1 1,-1-1,1 0,-1 0,1 0,-1 0,1-1,-1 1,1 0,-1 0,1 0,-1 0,0-1,-11-12,0-22,8 12,2 1,0-1,1 1,4-36,-2 46,1 1,0-1,0 0,1 1,1 0,0-1,1 1,0 1,0-1,10-13,-13 22,0-1,0 1,0 0,0 0,0 1,1-1,-1 0,1 1,-1-1,1 1,-1 0,1 0,0 0,0 0,-1 0,1 1,0-1,0 1,0 0,4 0,-5 0,-1 0,1 0,0 1,0 0,0-1,0 1,0 0,-1 0,1 0,0 0,-1 0,1 0,-1 0,1 0,-1 1,1-1,-1 1,0-1,0 1,0-1,0 1,0 0,0 0,0-1,0 1,-1 0,1 0,-1 0,1 0,-1 3,0 2,0 0,0-1,-1 1,0-1,0 1,0-1,-1 1,0-1,0 0,-1 0,0 0,0 0,0-1,-1 1,-5 6,-5 6,-1-1,-34 31,48-47,0 0,0 0,-1 0,1 0,0 0,0 0,0 0,1 0,-1 0,0 0,0 1,1-1,-1 0,0 0,1 1,-1-1,1 1,0-1,0 0,-1 1,1-1,0 1,0-1,0 1,0-1,1 0,-1 1,1 1,0 0,1 0,0-1,0 1,0-1,0 1,1-1,-1 0,0 0,1 0,0 0,-1-1,4 3,138 72,-42-12,-88-53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1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3 516 0 0,'-4'-2'11556'0'0,"-11"11"-7796"0"0,-23 18-3571 0 0,33-22 1038 0 0,-67 46 977 0 0,-48 39 906 0 0,120-89-3153 0 0,-1-1 1 0 0,0 0-1 0 0,1 1 0 0 0,-1-1 0 0 0,1 1 1 0 0,-1-1-1 0 0,1 1 0 0 0,-1-1 1 0 0,1 1-1 0 0,-1-1 0 0 0,1 1 0 0 0,-1 0 1 0 0,1-1-1 0 0,0 1 0 0 0,-1-1 1 0 0,1 1-1 0 0,0 0 0 0 0,0 0 0 0 0,-1-1 1 0 0,1 2-1 0 0,11-1-3818 0 0,23-10-2189 0 0,-14 0 4037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71 48 0 0,'-4'-5'613'0'0,"-1"1"-1"0"0,0 0 1 0 0,0 1 0 0 0,0-1 0 0 0,0 1-1 0 0,0 0 1 0 0,-1 0 0 0 0,0 1-1 0 0,1-1 1 0 0,-1 1 0 0 0,0 1 0 0 0,0-1-1 0 0,0 1 1 0 0,0 0 0 0 0,0 0-1 0 0,-1 1 1 0 0,1 0 0 0 0,0 0 0 0 0,0 0-1 0 0,0 1 1 0 0,0 0 0 0 0,-1 0-1 0 0,1 0 1 0 0,-7 3 0 0 0,6-2-211 0 0,0 1 0 0 0,0 0 0 0 0,1 0 0 0 0,-1 0 0 0 0,1 1 0 0 0,-1 0 0 0 0,1 0 0 0 0,0 0 1 0 0,1 1-1 0 0,-1 0 0 0 0,1 0 0 0 0,0 1 0 0 0,0-1 0 0 0,1 1 0 0 0,-1 0 0 0 0,1 1 0 0 0,1-1 0 0 0,-1 0 0 0 0,1 1 0 0 0,-3 8 1 0 0,5-12-235 0 0,0 0 1 0 0,1 1-1 0 0,-1-1 0 0 0,1 0 1 0 0,0 0-1 0 0,0 0 1 0 0,0 0-1 0 0,0 0 1 0 0,1 0-1 0 0,-1 0 1 0 0,1 0-1 0 0,-1 0 1 0 0,1 0-1 0 0,0 0 1 0 0,2 4-1 0 0,0-2 6 0 0,0-1 0 0 0,0 1-1 0 0,0-1 1 0 0,0 0 0 0 0,1 0 0 0 0,-1 0-1 0 0,1-1 1 0 0,6 5 0 0 0,1 0 60 0 0,1-1 0 0 0,-1 0 0 0 0,1-1 0 0 0,1-1 0 0 0,-1 0 0 0 0,18 5 0 0 0,-19-7-108 0 0,1 0-1 0 0,0-1 1 0 0,1-1-1 0 0,-1 0 1 0 0,0 0-1 0 0,0-1 1 0 0,0-1-1 0 0,1 0 1 0 0,17-5 0 0 0,-26 6-140 0 0,1-1 1 0 0,-1-1-1 0 0,0 1 1 0 0,0-1 0 0 0,-1 1-1 0 0,1-1 1 0 0,0 0-1 0 0,-1-1 1 0 0,1 1 0 0 0,-1-1-1 0 0,1 1 1 0 0,-1-1-1 0 0,0 0 1 0 0,0 0 0 0 0,-1 0-1 0 0,1-1 1 0 0,-1 1 0 0 0,1-1-1 0 0,-1 1 1 0 0,0-1-1 0 0,0 0 1 0 0,-1 0 0 0 0,1 0-1 0 0,-1 0 1 0 0,0 0-1 0 0,0 0 1 0 0,0 0 0 0 0,0 0-1 0 0,-1 0 1 0 0,0-8-1 0 0,0 4-48 0 0,-1 0-1 0 0,0 0 1 0 0,-1 0-1 0 0,0 0 0 0 0,0 1 1 0 0,-1-1-1 0 0,0 1 0 0 0,0-1 1 0 0,0 1-1 0 0,-1 0 0 0 0,-1 0 1 0 0,-7-10-1 0 0,5 8-286 0 0,0 0 1 0 0,-1 1-1 0 0,0 0 1 0 0,-1 1-1 0 0,1-1 1 0 0,-2 2-1 0 0,1-1 1 0 0,-15-7-1 0 0,0 7-2136 0 0,-1 7-4799 0 0,18 1 4398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2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0,'4'0,"1"4,4 4,-1 6,4 3,-2 3,-2 1,2-2,-1-1,1 0,-1 1,-1 1,1-3,-1-1,-2 1,2-3,0 1,-2-3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2.6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102 157,'-1'0,"-1"-1,0 1,0-1,0 1,0-1,0 0,1 0,-1 0,0 0,1 0,-1 0,1 0,-3-3,-21-22,13 13,7 8,-1-1,1 1,1-1,-1 0,-4-8,8 13,1 0,-1 0,0-1,1 1,-1 0,1-1,0 1,-1 0,1-1,0 1,0 0,0-1,0 1,0 0,0-1,0 1,1 0,-1-1,0 1,1 0,-1-1,1 1,-1 0,1 0,0 0,0-1,-1 1,1 0,0 0,0 0,0 0,0 0,0 1,0-1,0 0,1 0,0 0,3-1,0-1,-1 1,1 0,1 1,-1-1,0 1,0 0,6 0,47 0,-39 1,18 0,-1 2,0 2,56 12,-68-10,-1 1,0 1,-1 1,0 1,0 1,27 18,-42-24,-1 0,1 0,-1 0,-1 1,1 0,-1 0,0 0,6 11,-9-14,0 0,-1 0,0 0,0 1,0-1,0 0,0 1,0-1,-1 1,0-1,0 1,0-1,0 1,0-1,-1 1,1-1,-1 1,0-1,0 0,0 0,-3 5,-1 1,-1 0,0 0,-1-1,0 0,0 0,-1-1,0 0,0 0,-1-1,1 0,-1-1,-1 0,-10 5,-6 1,-1-1,0-2,-47 9,52-14,-43 1,46-4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3.2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87 14,'0'0,"0"-1,0 1,0-1,0 1,0 0,0-1,0 1,0-1,0 1,0-1,0 1,0-1,0 1,-1-1,1 1,0-1,0 1,0 0,-1-1,1 1,0 0,-1-1,1 1,0-1,-1 1,1 0,0 0,-1-1,1 1,-1 0,1 0,0-1,-1 1,1 0,-1 0,1 0,-1 0,1 0,-1 0,1 0,-1 0,1 0,0 0,-1 0,1 0,-1 0,1 0,-1 0,1 0,-1 0,1 0,-1 1,0-1,-1 1,1 0,-1 0,0 0,0 0,0 0,1 1,-1-1,1 0,-1 1,-2 2,-3 11,0-1,0 1,1 1,1-1,1 1,0 0,1 0,-2 32,5-41,1 1,0-1,0 0,0 0,1 1,0-1,1 0,0 0,0-1,0 1,1-1,0 1,0-1,1 0,-1-1,1 1,1-1,-1 0,9 6,-8-6,1 0,0-1,0 0,0-1,0 0,1 0,-1 0,1-1,0 0,-1 0,1-1,0 0,0-1,0 1,0-2,0 1,12-3,-9 1,-1-1,0 0,0 0,0-1,-1 0,1-1,-1 0,0 0,0-1,8-8,-7 3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3.5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23,'0'-4,"4"-1,5 1,4 0,4 1,3 2,2 0,0 0,1 1,-4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3.9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35 119,'-2'0,"0"0,0-1,-1 1,1-1,0 0,0 1,0-1,0 0,0 0,0 0,0-1,-1 0,2 1,1 1,-1 0,1 0,-1-1,1 1,0-1,-1 1,1 0,0-1,-1 1,1-1,0 1,-1-1,1 1,0-1,0 1,0-1,-1 1,1-1,0 1,0-1,0 1,0-1,0 1,0-1,0 1,0-1,0 1,0-1,0 1,1-1,-1 0,0 1,0-1,0 1,1 0,-1-1,0 1,1-1,-1 1,0-1,1 1,-1 0,0-1,1 1,-1 0,1-1,-1 1,1 0,0-1,8-4,0 0,0 1,1 0,0 1,14-4,56-8,-55 11,-20 3,29-4,-1-2,35-11,-52 11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4.8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5,'0'-3,"0"1,0 6,0 6,0 4,0 5,0 1,0 3,0-1,0 1,0 0,4-4,1-1,0-1,-2 1,0 2,-1-4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5.1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96 169,'-9'0,"0"-1,1 0,-15-4,19 4,1 0,-1 0,0-1,1 1,0-1,-1 0,1 0,0 0,0 0,-5-4,8 5,-1 1,1 0,0-1,-1 0,1 1,0-1,-1 1,1-1,0 1,0-1,-1 1,1-1,0 0,0 1,0-1,0 0,0 1,0-1,0 1,0-1,0 0,0 1,0-1,0 0,1 1,-1-2,1 1,0 0,0-1,0 1,0 0,0 0,1 0,-1 0,0 0,0 0,3-1,35-13,300-57,-219 50,-116 22,1 0,0 0,-1 0,1 1,5 0,4 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5.5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107 6,'0'0,"0"-1,0 1,0 0,0 0,0 0,0-1,0 1,0 0,0 0,0 0,0-1,0 1,0 0,0 0,0 0,0-1,-1 1,1 0,0 0,0 0,0 0,0-1,0 1,-1 0,1 0,0 0,0 0,0 0,0 0,-1 0,1 0,0-1,0 1,0 0,-1 0,1 0,0 0,-1 0,-9 3,-9 10,11-4,1 0,0 0,0 1,1 0,0 0,1 1,0 0,1 0,-5 19,6-21,1 0,1 1,0-1,0 1,0-1,1 1,1 0,0-1,0 1,1-1,0 0,4 12,-3-14,0-1,0 1,0-1,1 0,0 0,0 0,1 0,-1-1,1 1,1-1,-1-1,0 1,1-1,0 0,0 0,1 0,-1-1,1 0,-1-1,1 1,0-1,0 0,0-1,0 0,1 0,11 0,-10-1,1 0,0-1,-1 0,1 0,-1-1,0 0,0-1,0 0,0-1,0 1,0-2,-1 1,0-1,14-11,-11 8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5.8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53,'-4'0,"-5"0,0-4,4 0,7-1,7 1,6 2,3-4,4 0,0 1,1 2,1 0,-1 2,-1-4,-3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6.2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32 92,'-1'0,"-1"0,1 0,0 0,0-1,-1 1,1 0,0-1,-1 1,1-1,0 1,0-1,0 0,0 1,0-1,0 0,0 0,0 0,0 0,0 1,0-2,0 1,0 0,1 0,-1 0,0 0,1 0,-1 0,1-1,-1-1,1 1,-1 0,1 0,0 0,0 1,-1-1,2 0,-1 0,0 0,0 0,0 0,1 1,-1-1,1 0,0 0,-1 1,1-1,0 0,0 1,2-4,1 2,0 0,-1 0,1 1,1-1,-1 1,0 0,1 0,-1 0,1 1,-1 0,1 0,0 0,-1 0,8 0,7 0,0 1,24 3,45 15,-69-14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6029 0 0,'-1'0'328'0'0,"0"0"0"0"0,0 1 0 0 0,0-1 0 0 0,0 1 0 0 0,1-1 0 0 0,-1 1 0 0 0,0-1 0 0 0,0 1 0 0 0,1 0 0 0 0,-1-1 0 0 0,0 1 0 0 0,1 0 0 0 0,-1-1 0 0 0,1 1 0 0 0,-1 0 0 0 0,1 0 1 0 0,-1 1-1 0 0,1-1-164 0 0,0-1 0 0 0,0 1 0 0 0,0-1 0 0 0,0 0 0 0 0,0 1 0 0 0,1-1 0 0 0,-1 1 0 0 0,0-1 0 0 0,0 0 0 0 0,0 1 0 0 0,1-1 0 0 0,-1 1 0 0 0,0-1 0 0 0,0 0 0 0 0,1 0-1 0 0,-1 1 1 0 0,0-1 0 0 0,1 0 0 0 0,-1 1 0 0 0,1-1 0 0 0,-1 0 0 0 0,0 0 0 0 0,1 0 0 0 0,-1 1 0 0 0,1-1 0 0 0,37 9 2742 0 0,80 2-666 0 0,124-4 0 0 0,-125-6-1351 0 0,280 3 1269 0 0,536-35 1915 0 0,-892 28-3826 0 0,-18 3-20 0 0,0-1 1 0 0,-1-2 0 0 0,37-8-1 0 0,-49 7-1840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6.6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114 47,'3'46,"-4"-30,0 0,-1-1,-8 26,9-37,0-1,0 1,0-1,0 1,-1-1,1 0,-1 0,0 0,0 0,0 0,-1 0,1 0,-1-1,1 1,-1-1,0 0,0 0,0 0,0 0,0 0,0-1,-5 2,6-3,1 0,-1 0,0 0,0 0,1 0,-1 0,0-1,1 1,-1 0,1-1,-1 0,0 1,1-1,-1 0,1 0,0 0,-1 0,1 0,0 0,-1 0,1 0,0-1,0 1,0 0,0-1,0 1,0-1,1 1,-1-1,0 1,1-1,-1 0,1 1,-1-3,1 2,-1-1,0 1,1-1,-1 0,1 1,0-1,0 0,0 1,0-1,0 0,1 1,-1-1,1 0,0 1,-1-1,1 1,0-1,1 1,-1 0,0-1,3-1,-3 2,1 2,0-1,0 0,0 0,0 0,0 1,0-1,0 1,0 0,0 0,0-1,0 1,0 0,0 1,0-1,0 0,0 1,0-1,0 1,0-1,-1 1,1 0,0 0,2 1,6 3,0 0,17 14,-12-8,84 57,-88-61,2-1,-1 0,1-1,0 0,0 0,21 3,-31-8,0 1,0-1,1 0,-1 0,1 0,-1 0,0-1,0 1,1-1,-1 0,0 0,0 0,0 0,0-1,0 1,0-1,3-2,-2 1,-1 0,1-1,-1 0,0 1,0-1,0 0,-1-1,1 1,-1 0,3-8,-1 0,-1 0,0 0,0-1,-2 1,1-1,-2 1,1-1,-3-14,0 17,0 0,0 0,-5-10,4 11,0 0,0 1,-1-13,6 12,2 4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7.1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215 66,'0'-2,"-1"0,0-1,1 1,-1 0,0 0,0 0,0 0,0 0,0 0,-1 1,1-1,-1 0,1 0,-4-2,1 0,0 1,-1-1,0 1,-8-5,6 5,1 1,-1 0,0 1,1-1,-1 1,0 1,0-1,0 1,0 1,0-1,-8 2,11-1,0-1,0 1,0 0,1 0,-1 1,0-1,0 1,1 0,-1 0,1 0,0 0,0 0,-1 1,1 0,1-1,-1 1,0 0,1 0,-1 1,-2 4,5-6,-1 0,1 0,-1 0,1 0,0 0,0 0,0 0,0 0,0 0,0 0,1 0,-1 0,1 0,-1 0,1 0,0 0,0 0,0 0,0-1,0 1,0 0,0-1,1 1,1 1,5 6,1-1,0 1,10 6,0-1,64 51,10 7,-91-70,-1-1,1 1,0-1,-1 1,1 0,-1 0,1 0,-1 0,0 0,0 0,0 0,0 0,0 0,0 0,-1 1,1-1,-1 0,1 1,-1-1,0 0,0 1,0-1,0 0,-1 1,1-1,0 0,-1 1,0-1,-1 3,0-1,-1 0,1-1,-1 1,0-1,0 0,0 0,0 0,0 0,-1-1,1 1,-1-1,0 0,0 0,0 0,-4 1,-6 1,-1 0,1-1,0-1,-1 0,1-1,-1 0,0-2,1 1,-1-2,-15-3,27 5,1-1,0 0,-1 0,1 0,0 0,0 0,0 0,0 0,0-1,0 1,0-1,0 1,0-1,1 0,-1 0,-2-3,4 3,-1 1,1 0,-1-1,1 1,0 0,0-1,0 1,0 0,0-1,0 1,0 0,0-1,0 1,1 0,-1-1,0 1,1 0,-1 0,1-1,0 1,-1 0,1 0,0 0,0 0,0 0,0 0,0 0,0 0,0 0,2-1,10-8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7.53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22,'3'-3,"6"-3,5 2,3 0,3 1,1 1,2 5,-1 2,-2 3,-3 1,-3 3,0-2,-3 3,0-3,-1 3,-2 1,-4-1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7.8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58 151,'-7'-9,"0"0,0-1,1 0,0-1,1 0,0 1,1-1,-4-14,7 23,1 1,-1-1,1 1,0-1,0 1,-1-1,1 1,0-1,0 1,0-1,1 0,-1 1,0-1,0 1,1-1,-1 1,1 0,0-1,-1 1,1-1,1-1,0 2,-1 0,0 0,1 0,-1 0,1 0,0 1,-1-1,1 1,-1-1,1 1,0-1,-1 1,1 0,0 0,-1 0,4 0,7 1,-1 1,1 1,0 0,15 5,-23-6,95 41,-44-18,-31-15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48.5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316 377,'-10'1,"0"0,0 0,1 1,-1 1,0-1,1 2,0-1,0 1,0 1,0-1,1 2,-1-1,-12 12,16-13,0 0,1 1,0-1,0 1,0 0,0 0,1 0,-1 0,1 0,1 1,-1 0,1-1,0 1,0 0,1 0,-1 0,2 0,-1 1,0-1,1 0,0 0,1 0,1 8,0-9,0 0,0 0,1 0,-1 0,1 0,0-1,1 0,-1 1,1-1,0 0,0-1,0 1,1-1,8 6,-9-7,0 1,0-1,0 0,1 0,-1 0,0-1,1 1,-1-1,1 0,-1-1,1 1,0-1,-1 0,1 0,-1 0,1-1,0 1,5-2,-8 0,0 1,0-1,0 1,0-1,0 0,0 1,-1-1,1 0,-1 0,1 0,-1 0,1-1,-1 1,0 0,0-1,0 1,-1 0,1-1,0 1,-1-1,0 1,1-1,-1-4,0-4,0 0,-1 0,0 0,-3-13,-4-13,-3 0,-1 1,-1 0,-2 1,-31-51,17 39,-3 1,-1 2,-48-48,80 91,0 0,0 0,0 0,0 1,1-1,-1 0,0 0,0 0,1 0,-1-1,1 1,-1 0,1 0,-1 0,1 0,0 0,-1-1,1 1,0 0,0 0,0-1,0-1,1 2,0 0,0 0,0 0,0 1,0-1,0 0,0 0,0 1,0-1,0 0,0 1,1-1,-1 1,0-1,0 1,1 0,-1 0,0 0,1-1,-1 1,3 1,24-3,0 2,0 1,0 1,33 7,-46-7,-1 2,1 0,-1 1,0 0,-1 1,1 1,-1 0,-1 0,21 17,-23-14,-2 0,1 0,-1 1,-1 0,0 1,-1 0,0 0,-1 0,0 1,-1-1,0 1,-1 0,-1 0,0 1,1 15,-5-9,0 1,-8 29,2-11,7-33,0-1,0 1,0-1,-1 0,1 1,-1-1,0 0,-1 0,1 0,-4 4,5-8,1-1,0 0,-1 0,1 0,0 1,-1-1,1 0,0 0,-1 0,1 0,-1 0,1 0,0 1,-1-1,1 0,0 0,-1 0,1 0,-1-1,1 1,0 0,-1 0,1 0,0 0,-1 0,1 0,-1-1,1 1,0 0,-1 0,1 0,0-1,0 1,-1 0,1 0,0-1,0 1,-1 0,1-1,0 1,0 0,0-1,-1 1,1 0,0-1,0 1,0-1,0 1,0 0,0-1,0 1,0-1,0 1,-2-24,2 23,1 0,-1 0,0 0,1 0,-1 0,1 0,0 0,-1 0,1 0,0 0,-1 1,1-1,0 0,0 0,0 1,-1-1,1 0,0 1,0-1,0 1,0-1,2 0,0 1,-1-1,0 1,1 0,-1 0,1 0,-1 0,0 1,1-1,-1 1,4 0,1 2,0 0,0 0,-1 0,1 1,-1 0,7 6,9 10,24 28,-30-29,2 0,29 23,-42-38,16 12,23 13,-38-26,0 0,0 0,-1-1,2 1,-1-1,0 0,0-1,1 0,11 1,-16-2,1-1,-1 1,0-1,1 1,-1-1,1 0,-1 0,0 0,0 0,0-1,1 1,-1 0,0-1,-1 0,1 1,0-1,0 0,-1 0,1 0,-1 0,0 0,1 0,-1-1,0 1,0 0,0-1,0-2,2-5,-1 0,0 0,0 0,-1 0,0-16,-2-4,0 0,-3 0,0 0,-2 0,-1 1,-2 0,0 0,-15-29,20 51,1 0,-1 0,0 1,-1-1,0 1,0 0,0 0,0 1,-1-1,0 1,0 0,-11-5,3 4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51.0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0 300,'0'0,"1"1,-1 0,0 0,0-1,1 1,-1 0,1-1,-1 1,0 0,1-1,-1 1,1 0,0-1,-1 1,1-1,-1 1,1-1,0 1,-1-1,1 0,0 1,0-1,-1 0,1 1,0-1,0 0,0 0,26 5,-26-5,233 4,-135-6,541-11,-343 4,72-4,-118 5,13-2,60-7,-114 8,470-52,-449 42,-100 10,-48 3,324-18,-136 10,-168 7,11-3,54-3,-50 3,0-1,9 12,-41 0,94-11,177-4,-329 13,49-9,-49 5,44-1,-59 5,-1 0,1 0,14-5,-9 2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51.7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36,'-4'0,"-1"-4,-4-1,4 4,7 2,6 1,1-4,4-1,-4-4,-8-1,-7 1,-4 6,1 2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52.2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96 15,'-2'-2,"0"1,0-1,0 1,0 0,0-1,0 1,0 0,-1 1,1-1,0 0,-1 1,1-1,0 1,-1 0,1-1,-1 1,1 0,0 1,-1-1,1 0,-1 1,1-1,0 1,-1 0,1 0,0 0,0 0,0 0,0 0,0 1,0-1,0 1,0-1,0 1,1 0,-4 3,4-4,0 0,0 1,0-1,0 0,0 1,0-1,0 1,0-1,1 1,-1 0,0-1,1 1,0 0,-1-1,1 1,0 0,0 0,0-1,0 1,0 0,0 0,0-1,1 1,-1 0,1-1,-1 1,1 0,0-1,-1 1,1-1,0 1,0-1,0 1,0-1,0 0,1 1,-1-1,0 0,1 0,-1 0,0 0,1 0,-1 0,1-1,0 1,-1 0,1-1,0 1,-1-1,3 1,-2-1,0 1,0-1,0 0,0 0,-1 0,1 0,0 0,0 0,0-1,0 1,0-1,0 1,0-1,0 1,2-3,-3 3,0-1,-1 1,1 0,0-1,0 0,-1 1,1-1,-1 1,1-1,0 0,-1 1,1-1,-1 0,0 1,1-1,-1 0,1 0,-1 0,0 1,0-1,1 0,-1 0,0 0,0 0,0 0,0 1,0-1,0 0,0 0,-1 0,1 0,0 1,0-1,-1 0,1 0,-1-1,1 1,-1 1,1-1,-1 0,1 1,-1-1,1 1,-1-1,0 1,1-1,-1 1,0 0,1-1,-1 1,0 0,1-1,-1 1,0 0,1 0,-1 0,0 0,0-1,-1 1,-8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59.0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6 104,'-4'-16,"2"5,17 23,6 10,0 1,-2 1,-1 0,16 29,51 110,17 28,-97-182,1 0,0-1,1 0,0 0,13 12,-18-19,-1 0,0 0,1 0,-1 0,1 0,-1-1,1 1,-1-1,1 1,0-1,-1 1,1-1,0 0,-1 0,1 0,0 0,2 0,-2-1,0 0,0 0,0 0,-1 0,1 0,0 0,-1 0,1-1,-1 1,1-1,-1 1,1-1,-1 1,0-1,0 0,0 0,0 0,1-2,7-19,0-1,-1 0,-2 0,6-46,-7 46,3-46,-3 0,-5-95,-1 84,1 77,0 1,0-1,1 1,-1-1,1 0,0 1,-1-1,2 1,1-6,-2 8,-1 0,1 0,0 0,0 0,0 0,0 0,0 0,0 0,0 1,1-1,-1 0,0 1,0-1,0 1,1-1,-1 1,0-1,1 1,-1 0,0 0,1 0,-1 0,1 0,-1 0,0 0,1 0,-1 0,3 1,18 5,1 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59.4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255 18,'0'-7,"-1"-3,0 10,1 0,-1 0,0 0,1 0,-1 0,0 0,1 0,-1 0,1 0,-1 0,0 1,1-1,-1 0,0 0,1 1,-1-1,1 0,-1 1,1-1,-2 1,-4 3,1 0,-1 0,1 1,0 0,0 0,1 0,-5 6,-28 46,24-37,-29 51,17-29,-31 42,44-68,3-3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2 888 0 0,'9'0'9014'0'0,"-9"0"-8847"0"0,0 0 0 0 0,0 0 0 0 0,0-1 0 0 0,0 1 0 0 0,0 0 0 0 0,0-1 0 0 0,8 19 2805 0 0,-3 0-524 0 0,6 33 0 0 0,-2 56 668 0 0,-5-60-2156 0 0,4 123 1798 0 0,-9-55-4871 0 0,-4-95-747 0 0,-4-8-3177 0 0,3-9 3507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7:59.8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20,'-1'-1,"0"1,0 0,1-1,-1 1,0-1,0 1,0-1,1 1,-1-1,0 1,1-1,-1 0,0 1,1-1,-1 0,1 0,-1 0,1 1,-1-1,1-1,0-3,10 12,62 76,-38-41,1-2,3-2,43 35,-66-61,-1-1,0 0,0-1,1-1,0 0,25 10,-26-15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0.4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30,'-6'0,"6"-2,13 1,-7 1,142 6,-131-6,1-1,-1-1,1-1,-1 0,0-1,22-9,-25 6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0.8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8,'0'4,"4"1,4 0,6-1,3-1,3-2,2-4,0-1,1-1,0 1,0-3,-5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3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1 285,'3'4,"-1"1,1-1,-1 1,0 0,0 0,0 0,-1 0,1 0,-1 0,0 0,-1 0,0 0,1 6,3 22,-1-17,29 147,-32-163,2 22,-2-21,0-1,1 1,-1-1,0 1,0 0,0-1,0 1,0 0,0-1,0 1,0 0,-1-1,1 1,0 0,0-1,0 1,-1-1,1 1,0 0,-1-1,1 1,0-1,-1 1,1-1,-1 1,1-1,-2 1,1-3,-1 1,1-1,0 0,0 0,-1 0,1 0,0-1,1 1,-1 0,0 0,0-4,-1 0,-5-21,1 0,1 0,-2-55,2 27,4 37,1-1,0 1,2 1,0-1,0 0,2 0,0 1,1-1,14-30,-15 38,1 0,1 0,-1 1,2-1,-1 1,1 0,1 1,-1 0,1 0,1 0,0 1,0 1,0-1,1 2,-1-1,21-7,-27 12,1-1,0 1,0 1,1-1,-1 1,0-1,0 1,0 0,0 0,0 1,0-1,0 1,0 0,0 0,0 1,0-1,0 1,-1 0,1 0,0 0,-1 0,0 0,1 1,-1 0,0-1,5 7,-6-5,1 0,-1 0,1 0,-1 0,-1 0,1 1,0-1,-1 0,0 1,0-1,0 1,-1 0,0-1,1 1,-2 0,1-1,0 1,-1-1,0 1,0-1,0 1,-1-1,-3 8,0-3,0-1,0 1,-1-1,0 0,0 0,-14 11,-1-1,-25 16,-13 9,58-42,1 0,-1 0,0 0,0 0,1 0,-1 0,0 0,1 0,-1 0,1 0,-1 0,1 0,0 0,0 1,-1-1,1 0,0 0,0 0,0 1,0-1,0 0,0 0,0 0,1 0,-1 1,0-1,1 0,-1 0,1 0,-1 0,1 0,0 0,-1 0,1 0,0 0,-1 0,1 0,2 1,4 5,1 1,0-1,13 8,-10-7,41 33,108 63,-96-67,-49-32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4.20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0 111,'0'-1,"8"-4,13-2,19 1,81 1,-41 2,111-7,447-37,-567 35,34-2,-87 13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4.79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1,'-1'99,"3"106,19-68,-16-95,0-24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5.31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1 260,'0'-9,"0"1,1-1,0 1,0-1,0 1,2 0,-1-1,1 1,0 0,0 1,1-1,0 0,0 1,1 0,0 0,1 0,-1 1,8-6,0-2,2 1,-1 0,2 1,0 1,21-12,-31 20,0 0,0 0,1 1,-1 0,1 0,0 0,-1 1,1 0,0 0,0 0,0 1,0 0,0 1,-1 0,1 0,0 0,0 1,7 2,-7-1,-1 0,1 1,-1 0,0 0,0 0,-1 0,1 1,-1 0,0 1,0-1,0 1,-1 0,0 0,0 0,4 9,-6-10,0 0,-1 0,1 1,-1-1,0 0,0 1,-1-1,1 0,-1 1,0-1,-1 1,1-1,-1 0,0 1,-1-1,1 0,-1 0,0 0,0 0,-1 0,-3 5,-7 8,-2 0,0-2,-1 1,-1-2,-1 0,0-2,-21 14,7-5,31-22,0 1,0 0,-1 0,1-1,0 1,0 0,0 0,0 0,0 0,0 1,0-1,1 0,-1 0,0 0,1 1,-1-1,0 0,1 1,0-1,-1 0,1 1,0-1,0 1,-1 1,2-2,0 1,-1 0,1-1,0 0,0 1,0-1,0 1,0-1,0 0,0 0,1 1,-1-1,0 0,1 0,-1 0,0-1,3 2,5 3,1-1,0 0,0-1,0 0,14 2,122 25,-112-22,-15-3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5.6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19,'0'-4,"0"-5,3 3,3 6,-2 7,0 6,-1 4,-1 3,-1 2,3-2,1-2,-1 0,0 1,-2 1,-1 1,4-4,0-4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5.9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74,'-13'-2,"11"-3,2 4,1 0,-1 0,1 1,0-1,0 0,-1 0,1 1,0-1,0 1,0-1,0 1,0-1,0 1,-1 0,1-1,0 1,0 0,2-1,171-27,-167 27,1 0,0 0,-1-1,1-1,-1 1,0-1,8-4,-4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6.3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10,'17'-5,"-16"5,-1-1,1 1,0-1,0 1,0-1,0 1,0 0,0-1,0 1,0 0,0 0,0 0,0 0,0 0,0 0,0 0,0 0,0 0,0 1,0-1,0 0,0 1,0-1,0 0,-1 1,1-1,0 1,0-1,0 1,1 1,2 3,1 0,-1 0,0 1,0 0,-1-1,1 1,-1 1,3 8,15 54,-20-66,50 147,-48-142,4 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98 281 5452 0 0,'-2'-3'364'0'0,"-27"-30"4683"0"0,-26-43 1 0 0,54 74-4809 0 0,-1 0 0 0 0,1-1 0 0 0,0 1 0 0 0,-1-1 0 0 0,1 1 0 0 0,0-1 1 0 0,1 0-1 0 0,-1 1 0 0 0,0-1 0 0 0,1 0 0 0 0,0 0 0 0 0,-1 1 0 0 0,1-1 0 0 0,0 0 0 0 0,0 0 0 0 0,1 1 1 0 0,-1-1-1 0 0,1 0 0 0 0,1-5 0 0 0,0 4-42 0 0,0 0-1 0 0,0 0 1 0 0,0 0 0 0 0,1 1 0 0 0,0-1-1 0 0,0 1 1 0 0,0 0 0 0 0,0-1 0 0 0,0 1 0 0 0,0 0-1 0 0,6-3 1 0 0,5-2 174 0 0,-1 0 0 0 0,2 1 0 0 0,-1 0 0 0 0,1 1 0 0 0,29-7 0 0 0,-19 7 57 0 0,0 2 0 0 0,0 0 0 0 0,1 2 0 0 0,-1 1 0 0 0,51 4 0 0 0,-63-2-273 0 0,0 1-1 0 0,1 1 1 0 0,-1 0-1 0 0,0 0 1 0 0,-1 1 0 0 0,1 1-1 0 0,-1 0 1 0 0,0 1 0 0 0,0 0-1 0 0,0 1 1 0 0,-1 0-1 0 0,0 1 1 0 0,10 9 0 0 0,-18-14-107 0 0,-1-1 1 0 0,1 1-1 0 0,-1 0 1 0 0,0 0-1 0 0,0-1 1 0 0,0 2-1 0 0,0-1 1 0 0,0 0-1 0 0,0 0 0 0 0,-1 0 1 0 0,0 1-1 0 0,0-1 1 0 0,0 1-1 0 0,0-1 1 0 0,0 1-1 0 0,-1-1 1 0 0,1 1-1 0 0,-1 0 1 0 0,0-1-1 0 0,0 1 1 0 0,0-1-1 0 0,-2 7 1 0 0,0-4-2 0 0,0 0 0 0 0,-1 0 1 0 0,1 0-1 0 0,-1 0 0 0 0,-1-1 1 0 0,1 1-1 0 0,-1-1 0 0 0,0 1 1 0 0,0-1-1 0 0,0-1 0 0 0,-10 9 1 0 0,1-2 11 0 0,-2 0 0 0 0,1 0 1 0 0,-2-2-1 0 0,1 0 1 0 0,-24 10-1 0 0,-85 26-111 0 0,79-31-139 0 0,48-12 155 0 0,0 0 0 0 0,0 0 0 0 0,0 0 0 0 0,0-1 0 0 0,0 1 0 0 0,0-1 0 0 0,5 2 0 0 0,29 7 172 0 0,0 1 0 0 0,-2 2 0 0 0,1 1 0 0 0,-2 2 0 0 0,0 2 0 0 0,-1 1 0 0 0,-1 1 1 0 0,38 31-1 0 0,-56-37-117 0 0,-11-10-21 0 0,0 0-1 0 0,1-1 0 0 0,0 0 1 0 0,0 1-1 0 0,0-1 0 0 0,0-1 0 0 0,0 1 1 0 0,0-1-1 0 0,10 5 0 0 0,-13-7-254 0 0,17-7-4548 0 0,-4 3-3362 0 0,-6 0 4823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6.7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32 287,'-3'-3,"0"0,0 0,0 0,1-1,0 1,0 0,0-1,0 0,0 0,0 1,1-1,0 0,0 0,0 0,1-1,-1 1,1-8,0 7,1 0,1 0,-1 0,1 0,0 0,0 0,0 0,0 1,1-1,0 1,0-1,5-4,3-3,1 1,0 0,0 1,1 1,1 0,-1 1,2 0,15-6,-1 2,-1 2,1 0,50-8,-71 17,0-1,0 2,0-1,0 1,0 0,0 1,0 0,0 0,0 1,-1 0,1 0,0 1,-1 0,1 0,-1 0,0 1,0 1,11 8,-15-10,0 0,0 1,0-1,-1 0,1 1,-1 0,0-1,0 1,0 0,-1 0,0 0,1 1,-1-1,-1 0,1 0,-1 0,1 1,-1-1,0 0,-1 1,1-1,-1 0,0 0,-1 5,0-2,-1 0,0-1,0 1,0 0,-1-1,0 0,0 0,0 0,-1-1,0 1,0-1,-1 0,-7 5,1-2,-1-1,-20 8,-15 9,47-23,0-1,0 1,0-1,0 1,0 0,0 0,0-1,0 1,0 0,1 0,-1 0,0 0,1 0,-1 0,0 0,1 0,-1 0,1 0,0 0,-1 0,1 0,0 0,0 1,-1 1,2-2,-1 1,1 0,-1-1,1 1,0 0,0-1,0 1,0-1,0 0,0 1,0-1,0 0,1 0,2 3,6 3,2 1,-1-2,20 9,-22-11,34 17,-6-5,-1 2,0 1,-2 2,39 30,-71-49,-1-1,1 1,0-1,0 1,0-1,1 0,-1 0,4 2,2-2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7.34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34 7,'-4'0,"-1"4,0 5,5-3,3-6,-4-3,-1-5,-4-1,-1 5,0 3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7.80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1 296,'0'-1,"0"-1,0 1,0 0,0 0,0-1,0 1,1 0,-1 0,0-1,1 1,-1 0,1 0,-1 0,1 0,0 0,0-2,0 3,-1-1,1 1,0 0,-1-1,1 1,-1 0,1 0,-1-1,1 1,0 0,-1 0,1 0,0 0,-1 0,1 0,-1 0,1 0,0 0,-1 0,1 1,0-1,-1 0,1 0,3 2,0 0,-1 0,1 1,-1-1,1 1,-1 0,0-1,4 6,123 163,-11-15,-114-149,0-2,1 1,0-1,0 1,0-2,0 1,14 7,-19-12,1 1,-1-1,1 1,-1-1,0 1,1-1,-1 0,1 0,-1 0,1 1,-1-2,1 1,-1 0,1 0,-1 0,1-1,-1 1,3-2,-2 1,-1 0,1 0,-1-1,1 1,-1-1,0 1,0-1,0 0,0 1,0-1,0 0,0 0,0 0,-1 0,1 0,-1 1,1-1,-1-3,2-15,-2 0,0 1,-1-1,-1 0,-8-35,4 26,-14-78,-64-190,76 277,6 16,0 0,0 0,1 0,-1-1,0-6,2 11,0 0,0 0,0 0,0 0,0-1,0 1,0 0,0 0,0 0,0 0,0 0,0 0,0 0,0 0,0 0,0 0,0 0,0 0,0 0,0 0,0-1,0 1,0 0,0 0,0 0,0 0,0 0,0 0,0 0,0 0,0 0,0 0,0 0,1 0,-1 0,0 0,0 0,0 0,0 0,0 0,0 0,0 0,0 0,0 0,0 0,0 0,0 0,0 0,0 0,1 0,-1 0,0 0,0 0,0 0,0 0,0 0,0 0,0 0,0 0,0 0,0 0,0 0,0 0,0 0,0 0,0 0,7 6,9 12,-13-15,13 14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8.2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174 14,'-20'-7,"18"6,0 0,0 0,0 1,-1-1,1 0,0 1,0-1,-1 1,-3 0,0 0,0 1,0 0,0 0,0 1,0 0,1 0,-1 0,1 1,-1 0,1 0,0 0,0 1,0-1,0 1,1 0,0 1,0-1,0 1,0 0,-3 6,4-7,1 0,0 1,0-1,0 1,1-1,-1 1,1 0,0 0,0 0,1 0,0 0,0 0,0-1,0 1,1 0,-1 0,1 0,1 0,-1-1,1 1,0 0,0-1,0 1,5 7,0-3,0-1,0 0,0-1,1 0,0 0,0 0,1-1,17 9,-21-12,0 0,1-1,-1 0,1 0,-1 0,1-1,0 0,0 0,0 0,0-1,-1 0,1 0,0 0,0-1,0 0,0 0,8-3,-12 4,0-1,1 0,-1-1,0 1,1 0,-1 0,0-1,0 0,0 1,0-1,-1 0,1 0,0 0,-1 0,1 0,-1 0,0 0,1-1,-1 1,0 0,0-3,0 1,-1 0,0 0,0-1,0 1,0 0,0 0,-1 0,0 0,0 0,0 1,0-1,-3-4,-1-4,-2 0,0 1,0 0,-1 0,0 1,0 0,-13-11,15 15,-1 1,0-1,-1 1,1 1,-1-1,1 1,-1 1,-1-1,1 2,-9-3,-3 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09.40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0 193,'2'1,"1"0,-1 0,0 0,0 0,0 0,0 1,0-1,0 1,-1-1,1 1,0 0,2 3,2 2,17 16,-1 1,-1 1,19 28,49 90,-53-82,36 68,-71-127,0-1,-1 1,1-1,0 1,0-1,0 0,0 0,0 1,0-1,0 0,1 0,-1 0,0 0,1 0,-1 0,1 0,-1-1,1 1,-1-1,1 1,1 0,-1-1,-1-1,1 1,-1 0,1-1,-1 0,1 1,-1-1,0 0,1 1,-1-1,0 0,0 0,1 0,-1 0,0 0,0-1,0 1,0 0,-1 0,1-1,0 1,1-3,8-21,0 0,-1 0,-2-1,-1 0,5-38,-1 8,51-292,-58 328,-3 14,1 0,0 0,0 0,0 1,1-1,2-6,-3 11,0-1,0 1,-1 0,1 0,0 0,0 0,0 0,0 0,0 0,0 0,1 0,-1 1,0-1,0 0,1 1,-1-1,0 1,1-1,-1 1,0 0,1 0,-1-1,0 1,1 0,-1 0,1 0,-1 1,0-1,1 0,-1 0,2 1,9 3,-1 0,0 0,21 12,-15-8,16 9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20.5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225 5,'0'0,"0"0,0 0,0 0,0 0,0-1,0 1,0 0,0 0,-1 0,1 0,0-1,0 1,0 0,0 0,0 0,0 0,0-1,0 1,0 0,0 0,-1 0,1 0,0 0,0 0,0 0,0-1,0 1,0 0,-1 0,1 0,0 0,0 0,0 0,0 0,-1 0,1 0,0 0,0 0,0 0,0 0,-1 0,1 0,0 0,0 0,0 0,0 0,-1 0,1 0,0 0,0 0,0 0,0 0,0 1,-1-1,1 0,0 0,0 0,0 0,0 0,0 0,0 1,-1-1,1 0,0 0,0 0,0 0,0 0,0 1,0-1,-10 11,-117 189,94-144,29-49,-1 1,0-1,0 0,-13 12,8-11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20.8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72,'0'-13,"-1"10,1-1,-1 1,1-1,0 1,0 0,1-1,-1 1,1 0,0-1,-1 1,1 0,1 0,-1-1,3-4,-3 8,0-1,0 1,-1-1,1 1,0-1,0 1,0 0,0 0,0-1,0 1,0 0,0 0,0 0,0 0,-1 0,1 0,0 0,0 0,0 1,0-1,0 0,0 1,0-1,0 0,-1 1,1-1,0 1,1 0,24 19,-23-18,187 175,-172-162,-4-2,0 0,1-2,0 0,1-1,0 0,25 10,-27-16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25.87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10,'418'0,"-335"-9,-69 9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26.4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1,'0'0,"-1"0,0-1,0 1,0 0,0 0,0 0,1 0,-1 0,0 0,0 0,0 1,0-1,1 0,-1 0,0 1,0-1,0 0,1 1,-1-1,0 1,0-1,1 1,-1-1,1 1,-1 0,0-1,1 1,-1 0,1 0,1 0,-1 0,1 0,0-1,-1 1,1 0,0-1,0 1,-1 0,1-1,0 1,0-1,0 1,0-1,0 0,0 1,0-1,-1 0,1 0,0 0,0 1,0-1,0 0,0 0,1-1,34 3,-1-1,1-3,51-7,49-3,-48 13,-70-1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27.1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1 257,'1'0,"0"0,0 1,0-1,0 0,0 1,0-1,0 1,0-1,0 1,0 0,0-1,-1 1,1 0,0 0,0-1,-1 1,2 2,12 19,-8-13,55 92,-44-69,2 0,1-1,30 34,-49-64,0 0,0 1,0-1,0 1,1-1,-1 0,0 0,1 0,-1 0,1 0,-1 0,1 0,0 0,-1-1,1 1,0 0,0-1,-1 0,1 1,0-1,0 0,0 0,-1 0,1 0,0 0,0 0,0-1,-1 1,1-1,0 1,-1-1,1 0,0 1,-1-1,1 0,-1 0,1 0,-1 0,1 0,-1-1,0 1,1 0,-1-1,1-2,3-2,-1 0,0 0,-1-1,0 0,0 1,0-1,-1 0,0-1,2-12,-1-26,-2 0,-6-51,-5 9,4 49,-1-46,7 76,2-33,-2 41,0 0,0 0,1-1,-1 1,0 0,1-1,-1 1,1 0,-1 0,1 0,0 0,0-1,-1 1,1 0,0 0,0 0,0 1,0-1,0 0,0 0,0 0,0 1,1-1,-1 1,2-2,6 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9277 0 0,'10'-10'12620'0'0,"-1"1"-7746"0"0,-8 8-4198 0 0,1 3-450 0 0,0 0 0 0 0,-1 1 0 0 0,1-1 0 0 0,-1 1 1 0 0,0-1-1 0 0,0 1 0 0 0,0-1 0 0 0,0 1 0 0 0,0 0 1 0 0,0-1-1 0 0,-1 1 0 0 0,0 0 0 0 0,1 0 0 0 0,-1 4 1 0 0,-3 47 691 0 0,1-26-238 0 0,1-20-661 0 0,0 10 25 0 0,1 0 1 0 0,0 0 0 0 0,1 0-1 0 0,7 32 1 0 0,-7-45-41 0 0,0-1-1 0 0,1 1 1 0 0,-1-1 0 0 0,1 1-1 0 0,0-1 1 0 0,1 0-1 0 0,-1 0 1 0 0,1 0 0 0 0,0 0-1 0 0,0-1 1 0 0,0 1 0 0 0,0-1-1 0 0,0 0 1 0 0,1 1-1 0 0,0-1 1 0 0,-1-1 0 0 0,1 1-1 0 0,0-1 1 0 0,0 1 0 0 0,1-1-1 0 0,-1 0 1 0 0,0-1-1 0 0,9 3 1 0 0,3-1-4 0 0,1 0 0 0 0,0-1 0 0 0,0 0 0 0 0,0-2 0 0 0,0 0 0 0 0,17-2 0 0 0,-2-2 0 0 0,0-2 0 0 0,38-11 0 0 0,-66 16-60 0 0,10-6-1079 0 0,-10 6 719 0 0,-2 0 128 0 0,2-1-201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27.6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299 113,'-1'-1,"0"-1,1 1,-1 0,0-1,1 1,-1 0,0-1,0 1,0 0,0 0,-1 0,1 0,0 0,0 0,0 0,-1 1,-2-2,-25-12,17 11,1 0,-1 1,1 0,-1 0,0 1,0 1,1 0,-18 3,20-2,1 0,-1 1,1 1,-1-1,1 2,0-1,0 1,0 0,1 0,-1 1,-12 11,18-15,1 1,-1 0,1 0,0 0,0-1,-1 1,1 0,0 1,0-1,1 0,-1 0,0 0,1 0,-1 1,1-1,0 0,0 0,0 1,0-1,0 0,0 1,1-1,-1 0,1 0,-1 0,1 1,0-1,0 0,0 0,0 0,0 0,1 0,-1-1,3 3,1 3,0-1,1 0,0 0,0-1,0 0,1 0,0 0,10 5,-9-7,0 0,-1 0,1-1,0 0,0 0,1-1,-1 0,0-1,0 0,0 0,1 0,-1-1,0-1,0 1,0-1,12-5,-15 5,1-1,-1 1,1-1,-1 0,0-1,0 1,-1-1,1 0,-1 0,0-1,0 1,0-1,0 0,-1 0,0 0,0 0,-1-1,1 1,-1-1,0 0,0 1,-1-1,1-7,-1 8,-1 1,0-1,0 0,0 1,-1-1,0 0,0 1,0-1,0 1,0-1,-1 1,0 0,0 0,0 0,-1 0,1 0,-1 0,0 0,0 1,-5-5,2 3,0 1,1 0,-1 0,-1 0,1 1,0 0,-1 0,0 1,0-1,1 2,-1-1,-10-1,-2 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28.1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 2,'0'-1,"0"1,0 0,-1 0,1 0,0 0,0 0,0 0,-1 0,1 0,0 0,0 0,-1 0,1 0,0 0,0 0,-1 0,1 0,0 0,0 0,0 0,-1 0,1 0,0 0,0 0,-1 0,1 1,0-1,0 0,0 0,0 0,-1 0,1 1,0-1,0 0,0 0,0 0,0 1,-1-1,1 0,0 0,0 0,0 1,0-1,0 0,0 0,0 1,0-1,0 0,0 0,0 1,0-1,0 0,0 0,0 1,0-1,0 0,0 0,0 0,0 1,1-1,-1 0,0 0,0 0,0 1,0-1,1 0,13 12,2-6,0 0,0-2,1 0,-1-1,31 2,-12-1,136 16,236-4,-357-23,-42 5,0 0,1 1,-1 0,13 0,-7 3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28.9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116 78,'0'0,"-1"0,1 0,-1 0,1 0,0 0,-1 0,1-1,0 1,-1 0,1 0,-1 0,1 0,0 0,-1 0,1-1,0 1,-1 0,1 0,0-1,-1 1,1 0,0 0,0-1,-1 1,1 0,0-1,0 1,0 0,-1-1,1 1,0 0,0-1,0 1,0-1,0 1,0 0,0-1,0 1,0-1,0 1,0 0,0-1,0 1,0-1,0 1,0 0,0-1,0 1,0 0,1-1,-1 1,0 0,0-1,1 1,-1 0,0-1,0 1,1-1,15-19,-9 15,0 0,0 1,0 0,1 0,-1 1,1 0,0 0,13-2,-17 4,0 0,0 0,0 0,1 1,-1 0,0 0,0 0,0 1,0-1,0 1,0 0,0 0,0 0,0 0,0 1,0 0,-1 0,1 0,3 3,-4-3,-1 0,0 1,0-1,0 1,0 0,0-1,0 1,-1 0,1 0,-1 0,0 0,0 0,0 1,0-1,-1 0,1 4,-1-1,0-1,-1 0,1 1,-1-1,0 1,-1-1,1 0,-5 10,-2-1,1 0,-2-1,0 0,0-1,-21 22,12-18,-1-1,-1 0,0-2,-40 21,-5 3,63-36,0-1,0 1,1 1,-1-1,0 0,1 0,-1 1,1-1,0 1,-1-1,1 1,0-1,0 1,0 0,0 0,0 0,0-1,1 1,-1 0,0 0,1 0,-1 3,2-3,-1 0,1 1,0-1,0 1,0-1,0 0,0 0,0 1,0-1,1 0,-1 0,1 0,-1-1,1 1,0 0,0 0,4 2,21 14,0-1,1-1,1-1,1-2,51 17,-74-28,-1-1,1 1,-1-1,1 0,0-1,-1 0,1 0,0 0,-1-1,1 0,0 0,-1-1,0 1,1-2,8-3,-7 2,0 0,-1-1,1 0,-1 0,0-1,-1 0,0 0,0-1,0 1,0-1,5-10,-10 15,0 0,0 0,0 0,-1 0,1 1,0-1,-1 0,0 0,1 0,-1 0,0-4,-1-6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1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84,'0'-1,"0"0,0 0,0 1,0-1,0 0,0 0,0 1,0-1,0 0,0 1,0-1,1 0,-1 0,0 1,0-1,1 0,-1 1,1-1,-1 1,0-1,1 0,0 0,0 1,0 0,-1 0,1 0,-1 0,1 0,-1 1,1-1,0 0,-1 0,1 1,-1-1,1 0,-1 1,1-1,-1 0,0 1,1-1,-1 1,1-1,0 2,19 30,31 105,-3-7,-37-102,3-1,0 0,1-1,2-1,1 0,27 30,-44-54,0 0,0 0,0 0,0 0,0 0,1 0,-1 0,0 0,0 0,1-1,-1 1,1-1,-1 1,0-1,1 1,-1-1,1 0,-1 1,1-1,1 0,-2-1,0 1,1 0,-1-1,0 0,0 1,0-1,0 0,0 1,0-1,0 0,-1 0,1 0,0 0,0 0,-1 0,1 0,0 0,-1 0,1-1,2-7,0 1,-1-1,0 0,0 0,0-9,18-332,-22 309,1 27,0 0,1 1,0-1,1 0,0 1,5-18,-6 30,0 0,1 1,-1-1,0 0,0 0,1 1,-1-1,0 0,1 0,-1 1,1-1,-1 0,1 1,-1-1,1 1,0-1,-1 0,1 1,0 0,-1-1,1 1,0-1,-1 1,1 0,0-1,0 1,0 0,-1 0,1 0,0 0,0 0,1 0,0 0,1 1,-1 0,0 0,0 0,0 0,0 0,0 0,0 0,-1 1,4 2,9 10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2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259 166,'0'-6,"-1"0,1 0,-2 0,1 0,-1 0,0 0,0 1,0-1,-1 1,0-1,0 1,0 0,-1 0,0 0,0 1,0-1,-7-5,8 7,-1 1,1-1,0 1,-1 0,1 0,-1 0,0 0,0 1,1 0,-1-1,0 1,0 1,0-1,0 0,0 1,-1 0,1 0,0 0,0 1,0-1,0 1,0 0,0 0,0 0,1 1,-8 3,3 0,1 0,-1 1,1 0,0 0,0 1,1 0,-1 0,2 0,-1 1,1 0,0 0,-5 14,8-19,0 1,1 0,0 0,0 0,0-1,0 1,1 0,-1 1,1-1,0 0,0 0,1 0,-1 0,1 0,0 0,0 0,0-1,0 1,1 0,0 0,0-1,0 1,0-1,0 0,1 1,-1-1,1 0,0 0,0-1,6 6,-1-4,1 1,-1-1,1 0,0-1,-1 0,2-1,-1 0,0 0,0-1,1 0,-1 0,0-1,1-1,-1 1,14-4,-17 3,0 0,0-1,-1 0,1 0,0-1,-1 1,1-1,-1-1,0 1,9-8,-11 8,0 0,0-1,-1 1,1-1,-1 1,0-1,0 0,0 0,-1 0,1 0,-1 0,0 0,0 0,0 0,-1 0,1-9,-2 5,0-1,0 1,-1 0,0 0,-1-1,1 1,-2 1,1-1,-1 0,0 1,-10-14,8 13,0 0,-1 1,0 0,0 0,0 0,-1 1,0 0,0 0,-17-8,9 10,3 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2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43,'91'1,"103"-3,-175-1,1 0,33-13,12-1,-49 14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2.9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0,'-4'0,"-1"4,-3 1,-1 3,6 1,6-2,7-5,5-3,4-2,2 0,2 1,0-4,0 0,1 0,-2 2,-3 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3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174 306,'-10'14,"0"-1,0 2,2-1,0 1,-12 31,4-11,-7 14,9-24,1 2,2 0,1 1,-9 38,17-50,8-24,7-26,11-47,-4-1,-3-1,-4 0,4-153,-17 230,2-37,-2 40,0 1,1-1,-1 1,1 0,-1-1,1 1,0 0,0-1,0 1,0 0,1 0,-1 0,0 0,3-2,-4 4,1-1,0 1,0 0,0-1,0 1,0 0,-1-1,1 1,0 0,0 0,0 0,0 0,0 0,0 0,0 0,0 0,0 0,0 1,-1-1,1 0,0 0,0 1,0-1,0 1,0-1,-1 1,1-1,0 1,0-1,-1 1,1 0,-1-1,1 1,0 0,-1 0,1 0,21 32,-21-32,14 29,-2-1,14 45,-17-41,31 61,-13-48,1-2,3-1,1-2,48 46,-61-71,-19-16,0 1,-1-1,1 1,-1-1,1 0,0 1,-1-1,1 0,0 0,0 1,-1-1,1 0,0 0,-1 0,1 0,0 0,0 0,-1 0,1 0,0 0,0 0,-1-1,1 1,0 0,-1 0,1-1,0 1,-1 0,1-1,1 0,-2 0,0 0,1 0,-1 0,0 0,0 0,0-1,0 1,0 0,0 0,0 0,0 0,0 0,0 0,-1 0,1-1,0 1,-1 0,1 0,-1 0,1 0,-1 0,0 0,0-1,-18-22,7 14,0 1,-1 1,0 0,0 0,0 1,-1 1,0 0,-1 1,1 0,-30-4,0 2,0 2,-65 2,103 2,-1 1,1 0,0 1,-1-1,1 1,0 0,0 1,0-1,0 1,0 0,0 1,-8 4,6 2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4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525 24,'-2'-2,"-1"-1,0 1,0 1,0-1,0 0,0 1,-1-1,1 1,0 0,-1 0,-6 0,-42-3,41 4,-5 0,0 1,0 1,0 0,1 1,-1 1,1 0,0 2,0-1,0 2,1 0,0 0,0 2,1-1,-15 14,9-6,1 1,1 0,0 1,2 1,0 1,1 0,1 1,-16 35,24-46,2 0,-1 1,1-1,1 1,0-1,1 1,0 0,0 0,1 0,0 0,1 0,3 15,0-10,1-1,0 0,0 0,2 0,0 0,0-1,18 24,-20-31,1-1,-1 0,1 0,0 0,1-1,-1 0,1 0,0-1,0 1,0-2,1 1,0-1,-1 0,1-1,0 1,0-2,0 1,15 0,-3-2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4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77,'4'1,"0"1,1 0,-1 0,-1 0,1 0,0 1,0-1,-1 1,0 0,5 5,-7-8,28 32,0 0,-2 2,34 55,24 31,-84-118,3 2,0 1,-1-1,2 0,6 6,-10-9,-1-1,1 0,-1 1,1-1,-1 0,1 1,0-1,-1 0,1 0,0 0,-1 0,1 1,-1-1,1 0,0 0,-1 0,1 0,0 0,-1-1,2 1,-1-1,0 1,-1-1,1 1,0-1,-1 0,1 1,-1-1,1 0,-1 0,1 1,-1-1,1 0,-1 0,0 0,0 0,1 0,-1 1,0-1,0-2,11-102,-7 58,0-79,0 5,-4 120,0 0,0-1,0 1,0 0,1 0,-1 0,0-1,0 1,1 0,-1 0,1 0,-1 0,1 0,0 0,-1 0,1 0,0 0,0 0,0 0,0 0,0 1,0-1,0 0,0 1,0-1,0 1,0-1,0 1,0-1,0 1,0 0,1-1,-1 1,0 0,0 0,0 0,1 0,-1 0,0 0,0 0,0 0,1 1,-1-1,0 0,0 1,0-1,1 1,15 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1 280 0 0,'0'0'8740'0'0,"0"3"-7104"0"0,-1 18 1227 0 0,0 0 1 0 0,5 38-1 0 0,-1-19-1033 0 0,-2-32-1510 0 0,0 22 894 0 0,1 0 0 0 0,1 0 0 0 0,2 0 0 0 0,11 35 0 0 0,-15-61-1126 0 0,1 0 1 0 0,-1 0-1 0 0,1 0 0 0 0,0 0 0 0 0,1-1 1 0 0,4 7-1 0 0,8 1-2655 0 0,-14-11 1708 0 0,0 1 1 0 0,1-1-1 0 0,-1 1 0 0 0,1-1 0 0 0,0 0 0 0 0,-1 1 0 0 0,1-1 1 0 0,-1 0-1 0 0,1 0 0 0 0,2-1 0 0 0,5 0-1898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5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1,'-1'35,"-1"1,-8 46,5-54,2 0,1 0,1 1,3 34,2-45,1-4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5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23,'-22'-3,"21"3,1 0,-1 0,1 0,-1 0,0 0,1 0,-1 0,1 0,-1-1,0 1,1 0,-1 0,1-1,-1 1,1 0,-1 0,1-1,-1 1,1-1,-1 1,1-1,0 1,-1 0,1-1,0 1,-1-1,1 1,0-1,0 0,-1 0,2 0,-1 0,1 1,0-1,0 0,0 1,0-1,-1 1,1-1,0 1,0-1,0 1,0 0,0 0,0-1,0 1,0 0,0 0,0 0,1 0,27-1,-23 1,197 0,-185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5.8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0,'4'0,"5"0,4 0,5 0,1 0,3 0,1 0,-1 0,1 0,-4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6.1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0 220,'7'9,"0"1,-1-1,0 1,8 19,-3-7,4 8,61 109,-60-112,2 0,40 44,-57-70,-1 0,1 0,0-1,-1 1,1 0,0-1,0 1,-1 0,1-1,0 1,0-1,0 1,0-1,-1 0,1 1,0-1,0 0,0 0,0 0,0 1,0-1,0 0,0 0,1-1,-1 1,0-1,0 1,0-1,0 0,0 0,0 0,0 1,0-1,-1 0,1 0,0 0,-1 0,1 0,0 0,-1 0,1-3,2-6,0-1,-1 0,2-16,-3 19,41-220,2-6,-42 220,-1 8,0 0,0 0,0 0,-1 0,0 0,-2-10,2 17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6.5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0,'0'4,"-3"1,-2 4,4-1,2 3,5 0,5-3,4-2,3-2,3 2,1-1,1 0,0-2,-1-1,1-1,-1 0,-3-5,-6-1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6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11,'0'-1,"1"1,-1-1,0 1,0-1,0 1,0-1,1 1,-1-1,0 1,1-1,-1 1,0-1,1 1,-1 0,0-1,1 1,-1 0,1-1,-1 1,1 0,-1-1,1 1,-1 0,1 0,-1 0,1-1,-1 1,1 0,-1 0,1 0,-1 0,1 0,-1 0,1 0,-1 0,1 0,0 0,-1 0,1 1,-1-1,1 0,25 8,-16-2,1 0,-1 0,0 1,-1 1,0 0,0 0,-1 1,1 0,10 17,-5-6,-1 1,-1 1,17 41,-22-43,-1 1,-1-1,0 1,-2 0,0 1,-2-1,0 0,-1 0,-1 1,-6 30,5-40,-1 0,0 0,-1 0,0-1,-1 1,0-1,-1 0,0-1,-1 1,0-1,-1-1,0 1,0-1,-1-1,0 0,0 0,-1 0,0-1,-18 9,21-13,0 0,-1-1,-14 4,3-3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8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22,'-3'0,"1"0,6 0,6 0,4 0,5 0,1 0,2-3,1-2,0 0,0 1,0 2,-1 0,-3 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9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0,'-3'4,"-2"4,4 2,6-2,5-1,6-3,3-1,2-2,1-1,1 0,0 3,0 2,0 0,-4-2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49.9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90 327,'-1'1,"0"-1,0 0,0 1,0 0,0-1,0 1,0-1,0 1,1 0,-1 0,0 0,0-1,1 1,-1 0,1 0,-1 0,1 0,-1 0,0 2,-10 26,8-21,-12 43,13-39,-2 0,1 0,-9 17,4-20,3-10,4-1,1 1,-1 0,1-1,-1 1,1-1,0 1,-1-1,1 1,0 0,0-1,0 1,1-3,6-58,-3 1,-3-1,-9-95,4 128,1 15,1-1,1 1,0-1,0 1,4-24,-3 38,0 0,0 0,0 0,0 0,0 0,0 0,0 0,0 0,0-1,0 1,0 0,0 0,0 0,0 0,0 0,0 0,0 0,0 0,0 0,0 0,0-1,1 1,-1 0,0 0,0 0,0 0,0 0,0 0,0 0,0 0,0 0,0 0,1 0,-1 0,0 0,0 0,0 0,0 0,0 0,0 0,0 0,1 0,-1 0,0 0,0 0,0 0,0 0,0 0,0 0,0 0,0 0,0 0,0 1,1-1,-1 0,7 7,4 11,26 55,-15-28,50 76,-54-97,1-1,1 0,1-2,1 0,1-1,0-1,50 29,-68-45,30 16,-19-17,-16-2,0 0,1 0,-1-1,0 1,1 0,-1 0,0-1,1 1,-1 0,0-1,0 1,0 0,1-1,-1 1,0-1,0 1,0 0,0-1,1 1,-1-1,0 1,0 0,0-1,0 1,0-1,0 1,0-1,0 1,-1 0,1-1,0 1,0-1,-1-2,0 0,0 0,0 0,-1 0,0 0,1 0,-1 0,0 0,0 1,0-1,0 1,-1-1,1 1,-1 0,0 0,1 0,-1 1,-6-4,-4-1,0 0,-27-7,-67-12,93 24,1-1,-1 1,0 1,0 1,-26 4,24-3,12-1,-1-1,1 1,-1 0,1 0,-1 0,1 0,0 1,0 0,0 0,0 0,0 0,0 1,-3 2,6-4,1-1,0 0,-1 1,1-1,0 1,-1-1,1 1,0-1,0 1,-1 0,1-1,0 1,0-1,0 1,0-1,0 1,0 0,0-1,0 1,0-1,0 1,0-1,0 1,0 0,1-1,-1 1,0-1,0 1,1-1,0 1,12 12,1-3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50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280 102,'-1'-5,"1"0,-1-1,1 1,-1 0,-1-1,1 1,-1 0,0 0,0 0,-1 0,1 1,-1-1,0 1,-5-6,6 8,1 0,-1 0,0 0,0 1,-1-1,1 1,0-1,0 1,-1 0,1 0,0 0,-1 0,1 0,-1 1,0-1,1 1,-1-1,0 1,1 0,-1 0,1 0,-1 1,0-1,1 0,-1 1,1 0,-1 0,1-1,-1 2,-3 1,-1 1,1 1,-1 0,1 0,0 0,1 1,-1 0,1 1,0-1,-7 13,-4 10,-12 30,27-58,-10 26,0 1,2 0,1 1,1-1,1 1,-2 35,7-40,1 1,2-1,0 1,1-1,1 1,2-1,15 42,-10-39,1 0,28 44,-31-56,2 0,0-1,1 0,0-1,23 20,-32-31,0 0,-1 0,1-1,0 1,0-1,0 0,0 0,0 0,0 0,0 0,1-1,-1 1,0-1,0 0,6 0,6-2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50 8497 0 0,'-12'0'3939'0'0,"-21"-2"9703"0"0,36 1-12875 0 0,51-10 1358 0 0,90-8 0 0 0,-96 14-1180 0 0,83-7-2030 0 0,-115 14-718 0 0,-12-1-1336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50.9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1 204,'14'-5,"-13"5,-1-1,1 1,0 0,-1-1,1 1,0 0,-1-1,1 1,0 0,0 0,-1 0,1 0,0 0,0-1,0 1,-1 1,1-1,0 0,0 0,-1 0,1 0,0 1,0-1,-1 0,1 0,0 1,-1-1,1 1,0-1,-1 1,2 0,7 6,-1 2,0-1,0 1,0 0,-1 0,8 14,32 68,-26-49,-1-4,1 0,36 47,-56-84,-1 0,1 0,-1-1,1 1,0 0,-1 0,1-1,0 1,-1 0,1-1,0 1,0-1,0 1,-1-1,1 0,0 1,0-1,0 0,0 1,0-1,0 0,0 0,0 0,1 0,-1 0,0-1,0 1,0-1,0 0,0 1,0-1,0 0,0 0,-1 0,1 0,0 1,-1-1,1 0,0 0,-1 0,1 0,-1-2,4-7,-1-1,0 1,1-16,-3 20,18-170,-12 99,-2 11,-2 28,0 0,12-44,-15 81,0 0,0 0,0 0,1 0,-1 0,0 0,1 0,-1 0,1 0,-1 0,1 0,-1 0,1 0,0 0,-1 0,1 0,0 1,0-1,0 0,0 1,0-1,0 0,0 1,0-1,0 1,0-1,0 1,0 0,0 0,0-1,0 1,0 0,0 0,0 0,1 0,-1 0,0 0,0 0,1 1,4 1,0 0,0 1,-1-1,0 1,10 7,-14-10,21 16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51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0,'-19'0,"0"1,0 1,0 0,0 1,1 2,-27 8,40-11,-1 0,1 0,0 0,0 1,0 0,1 0,-1 0,1 1,0-1,-1 1,2 0,-1 1,0-1,1 0,0 1,0 0,0 0,1 0,-1 0,1 0,0 0,1 1,-1-1,1 1,0-1,0 8,1-8,1 0,-1 0,1 0,0 0,1 0,-1-1,1 1,0 0,0-1,0 1,1-1,-1 0,1 1,0-1,1-1,-1 1,1 0,-1-1,1 0,0 0,0 0,1 0,-1-1,0 1,9 2,-9-3,1 0,0 0,1 0,-1-1,0 0,0 0,1 0,-1-1,0 1,1-1,-1-1,0 1,1-1,-1 0,0 0,0 0,1-1,-1 0,0 0,-1 0,1-1,0 1,7-7,-7 4,0 0,0-1,-1 1,0-1,0 0,0 0,-1 0,0 0,0-1,-1 1,0-1,0 0,0 0,-1 0,1-10,-2 13,1 0,-2-1,1 1,0 0,-1 0,0 0,0 0,0 0,0 0,-1 0,1 1,-1-1,0 0,0 1,-1-1,1 1,-1 0,0 0,1 0,-1 0,-1 0,1 1,0-1,-1 1,1 0,-1 0,-6-3,-7 0,2 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51.8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1,'0'0,"0"0,0 0,-1 0,1 0,0-1,0 1,0 0,0 0,0 0,0 0,0 0,0 0,0 0,0 0,0 0,-1 0,1 0,0 0,0 0,0 0,0 0,0 0,0 0,0 0,0 0,0 0,-1 0,1 0,0 0,0 1,0-1,0 0,0 0,0 0,0 0,0 0,0 0,0 0,0 0,0 0,0 0,0 0,0 0,-1 0,1 0,0 1,0-1,0 0,0 0,0 0,0 0,0 0,0 0,0 0,0 0,0 0,0 1,0-1,0 0,0 0,0 0,0 0,1 0,-1 0,7 6,13 3,48 2,103 3,71-12,-175-2,84-12,5 0,-138 12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52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25,'5'-1,"0"0,0 0,-1 0,1 0,7-3,15-4,-24 7,63-5,-62 5,0 1,1 0,-1 1,0-1,0 1,1 0,-1 0,0 0,0 0,0 1,0 0,6 3,-9-4,1 0,-1 1,0-1,0 0,0 0,0 1,0-1,0 0,0 1,-1-1,1 1,0-1,-1 1,1-1,-1 1,1 0,-1-1,0 3,0 0,0 0,0-1,-1 1,0-1,1 1,-1-1,0 1,-2 3,-3 4,0 0,0 0,-15 18,2-5,12-17,0 1,1 0,-1 1,2 0,-8 14,13-22,-1 0,1 0,0 0,-1 0,1 0,0 0,0 0,0 0,0 0,0 0,0 0,0 0,0 0,0 0,0 0,0 0,1-1,-1 1,0 0,1 0,-1 0,1 0,-1 0,2 1,-1-1,0 0,1 0,-1 0,1 0,0 0,-1 0,1 0,0 0,0-1,-1 1,1-1,2 1,7 1,0-1,1-1,15 0,-18-1,17 1,-1-1,1-2,0 0,-1-2,30-9,-15 2,-22 7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52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68,'0'-4,"4"-5,5-1,4 2,4-2,3 1,2 1,0 3,1 2,0 2,0 0,-1 1,0 1,-3-1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53.2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0 227,'6'7,"0"0,-1 1,0 0,7 13,0 0,13 22,0-1,32 41,-38-57,-14-18,0-1,1 1,0-1,0 0,0 0,1-1,0 0,0 0,10 5,-16-10,0-1,0 1,0-1,0 0,0 1,0-1,0 0,0 0,0 1,0-1,0 0,0 0,1 0,-1 0,0-1,0 1,0 0,0 0,0-1,0 1,0-1,0 1,0-1,0 1,0-1,0 1,0-1,0 0,0 0,0 1,-1-1,1 0,0 0,-1 0,1 0,0 0,-1 0,1 0,-1 0,0 0,1 0,-1 0,0 0,1-2,1-7,0-1,0 0,0-20,0 13,9-138,6-38,-14 156,-3 30,0 0,1 0,0 0,0 0,1 0,3-11,-5 18,1 1,-1-1,1 0,-1 1,1-1,0 0,-1 1,1-1,-1 1,1-1,0 1,-1-1,1 1,0 0,0-1,-1 1,1 0,0 0,0-1,0 1,-1 0,1 0,0 0,0 0,0 0,-1 0,1 0,0 0,0 1,0-1,-1 0,1 0,0 1,0-1,-1 0,1 1,0-1,1 2,27 20,-8 0,-2 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53.5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1,'-2'0,"0"1,0-1,1 1,-1 0,0-1,0 1,1 0,-1 0,0 0,1 1,-1-1,1 0,0 1,-1-1,1 1,0-1,-2 3,-17 30,17-29,1 0,0 0,0 0,0 0,1 0,0 0,0 1,0-1,1 0,-1 1,1-1,0 0,1 1,0-1,-1 0,2 0,-1 1,0-1,1 0,4 7,-3-7,0 0,0 0,1 0,0-1,0 0,0 1,0-1,1-1,0 1,0-1,0 0,0 0,0 0,0 0,1-1,0 0,-1 0,7 0,8 2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53.9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38 156,'-1'-1,"1"0,0 0,-1 1,1-1,0 0,-1 0,1 0,-1 1,0-1,1 0,-1 0,1 1,-1-1,0 0,-1 0,-7-9,9 9,0 1,0-1,0 1,0 0,1-1,-1 1,0-1,0 1,0-1,0 1,0-1,0 1,1 0,-1-1,0 1,0-1,1 1,-1 0,0-1,1 1,-1 0,0-1,1 1,-1 0,0 0,1-1,-1 1,1 0,-1 0,1-1,27-10,-23 9,1 0,-1 0,1 0,-1-1,0 0,7-5,-11 7,0 0,-1 0,1 0,0 0,-1 0,1 0,0 0,-1 0,1 0,-1 0,1-1,-1 1,0 0,0 0,0-1,1 1,-1 0,0 0,0-1,-1 1,1 0,0 0,0 0,0-1,-1 1,1 0,-1 0,1 0,-1 0,1 0,-1-1,0 1,0 0,1 1,-2-3,-2 0,1-1,-1 0,0 1,0-1,0 1,0 0,0 1,-1-1,0 1,1-1,-1 2,0-1,0 0,0 1,-8-1,-7-2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8:54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41,'0'-2,"0"0,1 1,-1-1,1 0,0 0,-1 1,1-1,0 1,0-1,0 1,0-1,0 1,0-1,0 1,1 0,-1 0,1 0,-1-1,0 1,1 1,0-1,-1 0,1 0,-1 1,1-1,0 0,0 1,1-1,3 0,-1 0,1 0,-1 0,1 0,-1 1,1 0,9 1,-3 2,-1 0,0 1,0 0,0 1,-1 0,1 1,-1 0,11 9,-4-1,0 1,-1 0,21 25,-17-16,-2 1,-1 1,-1 1,-2 0,0 0,-2 2,-1 0,-1 0,7 39,-13-50,-2 1,0 0,-1 0,-2 0,1 0,-2 0,-4 18,3-22,-1-1,-1 0,0 0,-1 0,-1-1,0 0,0 0,-1 0,-18 19,-10 7,23-29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9:02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0 176,'31'-13,"-5"8,0 1,29-1,0 0,207-17,519 23,-255-5,-200-5,-50 4,359-51,-221 9,-412 47,25-1,-27 1,1 0,0 0,0 0,0 0,-1 0,1 0,0 0,0 0,-1 0,1 0,0 0,0 1,-1-1,1 0,0 1,0-1,-1 0,1 1,-1-1,1 1,0-1,-1 1,1-1,-1 1,2 0,-7 4,-3-1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1 432 7409 0 0,'25'10'9380'0'0,"4"-7"-3439"0"0,-19-3-5019 0 0,0-1-1 0 0,0 0 1 0 0,0-1 0 0 0,10-2 0 0 0,2-3-554 0 0,-1-1-1 0 0,0 0 0 0 0,25-15 1 0 0,-31 14-180 0 0,-1 0 0 0 0,0-1 0 0 0,0 0 1 0 0,-1-1-1 0 0,0-1 0 0 0,-1 0 1 0 0,-1-1-1 0 0,0 0 0 0 0,14-23 0 0 0,-10 12-103 0 0,-2-1 0 0 0,-1 0 0 0 0,-1-1 0 0 0,-1-1 0 0 0,7-27 1 0 0,-5-20-88 0 0,-12 73 152 0 0,0 6-35 0 0,-2 45 22 0 0,2-1 0 0 0,2 1 0 0 0,3 0 0 0 0,19 89 0 0 0,75 192 480 0 0,-78-269-617 0 0,-19-58 0 0 0,1-1-105 0 0,-13-14-3683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9:04.0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0,'0'1,"0"-1,0 0,0 0,0 0,0 0,0 0,0 0,0 0,0 0,0 0,0 0,0 0,0 0,0 0,0 0,0 0,-1 0,1 0,0 0,0 0,0 1,0-1,0 0,0 0,0 0,0 0,0 0,0 0,0 0,0 0,0 0,0 0,0 0,0 0,0 0,0 0,0 0,-1 0,1 0,0 0,0 0,0 0,0 0,0 0,0 0,0 0,0 0,0 0,0 0,0 0,0 0,0 0,0 0,0-1,0 1,0 0,0 0,-1 0,1 0,0 0,0 0,0 0,0 0,0 0,2 9,7 18,-5-14,20 76,-3 1,9 98,28 163,-43-270,24 215,-30-225,1 17,1 22,2 21,-13-84,12 75,-8-82,-2 77,1 6,7-70,-6-40,-1 1,1 16,-4-17,1-1,1 0,0 1,0-1,8 21,-8-29,0-1,-1 1,2-1,-1 0,0 0,1 0,-1 0,1 0,0 0,0 0,0-1,0 0,0 1,1-1,-1 0,1-1,-1 1,1-1,0 1,0-1,-1 0,7 0,23 3,1-2,60-4,-20 0,1460 2,-1394-11,-10 0,295 10,-200 2,-199-2,0-2,33-7,-14 2,-28 3,-3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9:05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4,'0'0,"0"-1,0 1,0 0,1 0,-1-1,0 1,0 0,1 0,-1 0,0-1,1 1,-1 0,0 0,0 0,1 0,-1 0,0 0,1-1,-1 1,0 0,1 0,-1 0,0 0,1 0,-1 0,0 0,1 0,-1 1,1-1,-1 0,0 0,0 0,1 0,-1 1,7 11,-3 19,-4-30,11 80,-6-51,2 42,6 90,-3-52,2 14,10 85,4-32,-16-106,-2-24,1 78,-10-73,0-22,1 0,1 1,8 45,6 29,-3-13,-1-14,-7-46,13 55,17 31,-15-39,-11-40,24 66,-18-68,-1 1,14 75,-26-111,-1 0,1 1,-1-1,0 0,0 0,0 1,0-1,0 0,-1 0,1 1,-1-1,1 0,-1 0,0 0,0 0,0 0,0 0,0 0,0 0,-3 2,2-2,-1 0,1 0,-1 0,0-1,0 0,0 1,0-1,0 0,0 0,0-1,0 1,0-1,-1 1,-2-1,-80 0,59-1,-1 1,-42 6,28 0,-64-1,24-1,25 5,24-2,15-4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9:48.5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1 245,'3'0,"-1"1,1 0,-1 0,0 0,0 0,1 0,-1 1,0-1,0 1,0 0,0-1,0 1,-1 0,1 0,0 0,1 3,3 3,8 8,0 1,-2 1,17 32,25 63,-17-33,-32-68,4 7,0-1,1 0,1-1,23 29,-33-45,-1 0,1 0,0 0,0 0,0 0,0 0,0 0,0-1,0 1,0 0,0-1,0 1,0-1,1 1,-1-1,0 1,0-1,1 0,-1 1,0-1,0 0,1 0,-1 0,0 0,1 0,-1 0,0-1,1 1,-1 0,0-1,0 1,0-1,1 1,-1-1,0 0,0 1,0-1,0 0,0 0,0 0,0 1,0-1,0 0,-1 0,1-1,0 1,-1 0,1 0,0-2,4-7,0 0,-1 0,0-1,4-14,-8 24,70-362,-44 182,-25 164,4-23,-5 38,0 1,0-1,1 1,-1-1,1 1,0-1,-1 0,1 1,0 0,0-1,0 1,0-1,0 1,0 0,0 0,0 0,0 0,2-2,-1 3,-1 0,1-1,-1 1,1 0,-1 0,1 0,-1 1,1-1,-1 0,1 0,-1 1,1-1,-1 1,0-1,1 1,-1 0,0-1,1 1,-1 0,0 0,0 0,0 0,2 2,26 30,-25-29,17 25,-2-1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9:49.4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286 138,'0'-9,"0"1,0-1,-1 1,0 0,-1-1,-5-15,6 21,-1 0,0-1,0 1,0 0,0 0,-1 0,1 0,-1 0,1 1,-1-1,0 1,0 0,0 0,-1 0,1 0,0 0,-1 1,-3-2,-2 1,1-1,-1 2,1-1,-1 1,0 1,0 0,0 0,0 0,1 1,-1 1,0-1,1 1,-1 1,1 0,0 0,-9 5,13-6,0 0,-1 0,1 1,0 0,0 0,1 0,-1 0,1 1,-1-1,1 1,0 0,1 0,-1 0,1 0,-1 1,1-1,1 1,-1-1,0 1,1 0,0 0,0-1,1 1,-1 0,1 0,0 0,0 0,1-1,0 1,1 7,0-5,1 0,-1 0,1 0,1 0,0 0,-1-1,2 1,-1-1,1 0,0 0,0-1,1 0,0 0,0 0,0 0,0-1,1 0,-1 0,1-1,11 4,-8-3,0-1,1 0,0-1,-1 0,1-1,0 0,0 0,0-1,0-1,0 0,0 0,-1-1,21-6,-27 6,0 0,1 0,-1-1,0 1,0-1,-1 0,1 0,0 0,-1-1,0 1,0-1,0 0,0 0,-1 0,1 0,-1 0,0 0,0-1,-1 1,1-1,-1 1,0-1,0 0,-1 0,1 1,-1-9,0 6,0 0,-1-1,0 1,0 0,0 0,-1 0,0 0,0 0,-1 1,0-1,0 1,-1-1,0 1,0 0,0 1,-1-1,-5-5,2 5,1 0,-1 1,0 0,-1 1,1 0,-1 0,0 1,0 0,0 0,0 1,-15-1,19 2,0 0,0 1,0 0,1 0,-1 1,0-1,0 1,0 0,1 0,-1 0,0 1,1 0,-1 0,1 0,0 0,-1 1,1 0,1 0,-1 0,0 0,1 0,-1 1,-4 6,-2 7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9:53.2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21,'-25'-12,"17"10,13 3,40 6,-1-2,1-1,71-5,-46 0,541 0,-600 0,-1 0,1-1,17-4,0-1,-13 4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9:53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19,'-1'0,"0"0,-1-1,1 1,0-1,-1 1,1-1,0 0,0 0,-1 1,1-1,-2-2,3 3,1 0,-1 0,0 0,0 0,1 0,-1 1,0-1,0 0,1 0,-1 0,0 0,0-1,1 1,-1 0,0 0,0 0,0 0,1 0,-1 0,0 0,0 0,1 0,-1-1,0 1,0 0,0 0,0 0,1 0,-1 0,0-1,0 1,0 0,0 0,0 0,1-1,-1 1,0 0,0 0,0-1,0 1,0 0,0 0,0-1,0 1,0 0,0 0,0-1,0 1,0 0,0 0,0 0,0-1,0 1,0 0,-1 0,1-1,0 1,0 0,0 0,0 0,0-1,-1 1,1 0,0 0,0 0,0-1,12 2,1 0,0 1,17 5,-2-1,108 19,-135-25,7 1,1 1,-1 0,0 0,10 4,-17-6,0 0,0 0,0 1,0-1,0 1,0-1,0 1,0 0,0-1,0 1,0 0,0 0,0 0,0 0,-1-1,1 1,0 0,-1 0,1 0,0 0,-1 1,0-1,1 0,-1 0,0 0,1 0,-1 0,0 1,0-1,0 0,0 0,0 0,0 0,0 1,-1-1,1 0,0 0,-1 0,1 0,-1 1,-14 25,-1-1,-35 45,19-28,-80 87,7-9,104-119,0-2,1 0,-1 1,1-1,0 1,-1-1,1 0,0 1,-1-1,1 1,0-1,-1 1,1-1,0 1,0 0,0-1,0 1,0-1,-1 1,1-1,0 1,0 0,0-1,0 1,1-1,-1 2,4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9:54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523 8,'0'-1,"1"1,-1-1,1 1,-1-1,1 1,-1 0,1-1,-1 1,1 0,-1-1,1 1,-1 0,1-1,0 1,-1 0,1 0,-1 0,1 0,0-1,-1 1,1 0,0 0,-1 0,1 0,0 1,-1-1,1 0,0 0,-1 0,1 0,-1 1,1-1,0 0,-1 0,1 1,-1-1,1 1,-1-1,1 0,-1 1,1-1,-1 1,0-1,1 1,-1-1,1 2,0 0,0 0,0 0,0 0,0 0,0 1,-1-1,1 0,-1 0,1 1,-1-1,0 0,0 4,-2 4,-1 0,0 0,0 0,-1-1,0 1,-1-1,0 0,-1 0,-10 13,-8 8,-34 31,49-52,-11 10,0-1,-1-1,-1-1,-27 15,34-22,0-2,0 0,-1-1,0 0,0-1,0-1,-32 4,42-8,1 0,-1 0,0-1,0 0,0 0,1 0,-1-1,0 1,1-2,-1 1,1 0,0-1,0 0,-5-4,7 5,0-1,0 1,0 0,1-1,-1 0,1 0,0 0,-1 0,1 0,1 0,-1 0,0-1,1 1,0-1,-1 1,1-1,1 0,-1 1,1-1,-1 0,1 1,0-8,1 9,-1 0,0 0,0 0,1 1,-1-1,1 0,0 0,-1 1,1-1,0 0,0 1,0-1,0 1,0-1,1 1,-1 0,0-1,0 1,1 0,-1 0,1 0,1-1,0 1,0 0,0 0,0 1,0-1,0 1,0 0,0 0,0 0,0 0,0 0,0 1,4 0,4 2,-1 1,1 0,-1 0,0 1,0 0,12 9,-1 2,1-1,1-1,0-1,1-1,0-1,38 11,-37-15,50 5,-62-11,1 0,-1-2,0 0,0 0,22-6,-23 4,-1-1,1 0,-1-1,-1-1,1 1,-1-2,0 1,0-1,0-1,-1 0,-1 0,1-1,-1 0,-1-1,0 1,0-1,-1-1,7-14,-12 22,1 0,-1-1,-1 1,1-1,0 1,-1-1,0 1,0-1,0 0,0 1,-1-1,1 1,-1-1,0 1,0-1,0 1,0 0,-1-1,1 1,-1 0,0 0,0 0,0 0,0 0,-1 1,-3-4,-7-7,0 1,-1 1,-29-18,42 29,-7-6,-1 1,0 0,-1 1,1-1,-1 2,1-1,-1 2,0-1,-1 1,-14-1,11 5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9:59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1 173,'0'0,"0"-1,0 0,-1 1,1-1,0 0,0 0,1 1,-1-1,0 0,0 1,0-1,0 0,1 1,-1-1,0 0,0 1,1-1,-1 1,0-1,1 1,-1-1,1 0,0 0,0 1,-1 0,1 0,0 0,-1 0,1 0,0 0,-1 1,1-1,-1 0,1 0,-1 0,1 1,0-1,-1 0,1 1,-1-1,1 1,-1-1,0 0,1 1,24 30,-6 3,-2 2,-1 0,-2 0,17 67,-7-21,-16-57,-4-10,1 1,0 0,1-1,1 0,10 16,-16-30,-1-1,1 1,-1 0,1 0,-1-1,1 1,0 0,-1-1,1 1,0 0,0-1,-1 1,1-1,0 1,0-1,0 0,0 1,0-1,0 0,0 0,0 1,0-1,-1 0,1 0,0 0,0 0,0 0,0 0,0-1,0 1,0 0,0 0,0-1,0 1,0 0,0-1,-1 1,1-1,0 1,0-1,-1 0,1 1,0-1,-1 0,1 1,0-1,-1 0,1 0,0-1,4-5,-1 0,0 0,0-1,3-9,17-51,27-132,12-35,-57 218,-4 8,1 1,0-1,1 1,0 0,0 0,7-9,-10 15,1 1,-1-1,1 1,0-1,0 1,-1 0,1-1,0 1,0 0,0 0,0 1,1-1,-1 0,0 1,0-1,0 1,0 0,1-1,-1 1,0 0,0 0,1 1,-1-1,0 0,0 1,0-1,1 1,-1 0,0 0,3 1,42 21,-21-11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00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331 104,'-4'-1,"1"0,0-1,-1 1,1-1,0 0,0 0,0 0,0 0,-4-5,-8-5,9 8,-1 0,1 1,-1 0,1 0,-1 0,0 1,0 0,0 1,0-1,0 1,0 0,-1 1,1 0,0 0,0 1,-1-1,1 2,0-1,0 1,0 0,0 0,-8 5,4-2,1 0,0 0,0 1,0 0,1 1,0 0,-10 11,16-16,1 1,0-1,0 1,0-1,0 1,1 0,-1 0,1 0,0 0,-1 0,1 0,1 1,-1-1,0 0,1 0,0 1,-1-1,1 0,1 1,-1-1,0 0,1 1,0-1,-1 0,1 0,1 0,-1 0,0 0,3 4,0-1,-1-1,2 0,-1 1,0-2,1 1,0 0,0-1,0 0,1 0,-1-1,1 0,0 0,0 0,0 0,0-1,13 3,-14-4,0 0,0 0,0-1,0 0,0 0,0 0,0 0,-1-1,1 0,0 0,0 0,0-1,-1 1,1-1,-1 0,1 0,-1-1,0 0,0 1,0-1,0-1,0 1,4-6,-3 1,1 1,-2-2,1 1,-1-1,-1 1,1-1,-1 0,-1 0,0 0,0-1,0-15,-1 19,-1 0,0-1,0 1,0 0,-1 0,0 0,0 0,-1 1,1-1,-1 0,-1 0,1 1,-1-1,0 1,0 0,0 0,-1 0,-8-8,1 5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00.9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2,'-1'0,"1"0,0 0,0 0,0 0,-1 0,1-1,0 1,0 0,-1 0,1 0,0 0,0 0,0 0,-1 0,1 0,0 0,0 0,-1 0,1 0,0 0,0 1,-1-1,1 0,0 0,0 0,0 0,-1 0,1 0,0 0,0 1,0-1,0 0,-1 0,1 0,0 1,0-1,0 0,0 0,0 0,0 1,-1-1,1 0,0 0,0 0,0 1,0-1,0 0,0 0,0 1,0-1,0 0,0 0,0 1,0-1,0 0,0 0,0 1,1-1,-1 0,0 0,0 0,0 1,1 0,0 0,-1 0,1-1,0 1,0 0,0 0,0-1,0 1,0-1,0 1,0-1,2 2,21 1,0 0,0-1,0-1,34-3,-2 0,46 3,102-3,-130-9,-50 6,36-1,-42 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7.9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257 48 128 0 0,'12'-11'7515'0'0,"86"-10"-1477"0"0,2 10-3600 0 0,100 7-353 0 0,73 10-431 0 0,-228-4-1358 0 0,504 12 3478 0 0,-545-13-3139 0 0,-7 0-342 0 0,-18 4-399 0 0,-30 3-542 0 0,-354 27-1056 0 0,109-11 1297 0 0,-41 12 184 0 0,-6 24-112 0 0,320-55 290 0 0,14-4 39 0 0,0 1-1 0 0,0 0 1 0 0,0 1-1 0 0,-14 6 0 0 0,25-8 46 0 0,0 1 1 0 0,-1-1-1 0 0,1 0 0 0 0,0 0 0 0 0,0 0 0 0 0,0 0 1 0 0,0 0-1 0 0,3 0 0 0 0,12 3 52 0 0,0 0-1 0 0,34 2 1 0 0,-6-2 4 0 0,698 56 807 0 0,-339-32-273 0 0,-256-18-351 0 0,112 10 327 0 0,-260-20-594 0 0,1 0 1 0 0,-1 0-1 0 0,1-1 0 0 0,-1 1 1 0 0,1 0-1 0 0,0 0 1 0 0,-1 0-1 0 0,1 0 0 0 0,-1 0 1 0 0,1 1-1 0 0,-1-1 1 0 0,1 0-1 0 0,0 0 0 0 0,-1 0 1 0 0,1 0-1 0 0,-1 1 1 0 0,1-1-1 0 0,-1 0 0 0 0,1 0 1 0 0,-1 1-1 0 0,1-1 0 0 0,-1 0 1 0 0,0 1-1 0 0,1-1 1 0 0,-1 1-1 0 0,1 0 0 0 0,-15 5 120 0 0,-28 2-13 0 0,-980 186-1194 0 0,1006-190 1056 0 0,0 0-35 0 0,0 0 0 0 0,0 1 1 0 0,-29 13-1 0 0,45-18 54 0 0,0 1 0 0 0,-1-1-1 0 0,1 0 1 0 0,0 0 0 0 0,0 0 0 0 0,-1 0 0 0 0,1 1-1 0 0,0-1 1 0 0,-1 0 0 0 0,1 0 0 0 0,0 1-1 0 0,0-1 1 0 0,-1 0 0 0 0,1 1 0 0 0,0-1 0 0 0,0 0-1 0 0,0 0 1 0 0,0 1 0 0 0,-1-1 0 0 0,1 0-1 0 0,0 1 1 0 0,0-1 0 0 0,0 0 0 0 0,0 1-1 0 0,0-1 1 0 0,0 1 0 0 0,0-1 0 0 0,0 0 0 0 0,0 1-1 0 0,0-1 1 0 0,0 0 0 0 0,0 1 0 0 0,0-1-1 0 0,0 0 1 0 0,0 1 0 0 0,0-1 0 0 0,1 0-1 0 0,-1 1 1 0 0,0-1 0 0 0,0 0 0 0 0,0 1 0 0 0,0-1-1 0 0,1 0 1 0 0,-1 0 0 0 0,0 1 0 0 0,0-1-1 0 0,1 0 1 0 0,-1 0 0 0 0,0 1 0 0 0,0-1 0 0 0,1 0-1 0 0,15 10 163 0 0,0-5-74 0 0,0-1 1 0 0,1 0-1 0 0,0-1 1 0 0,-1-1-1 0 0,18 0 0 0 0,20 2 53 0 0,222 19 277 0 0,87-8 107 0 0,34 2 84 0 0,-394-15-484 0 0,-14 1-101 0 0,-21 1-36 0 0,-399 6-491 0 0,-8-1-72 0 0,378-7 464 0 0,-281 23-475 0 0,341-25 593 0 0,1 0 0 0 0,0-1 0 0 0,-1 1 0 0 0,1 0 0 0 0,-1 0-1 0 0,1 0 1 0 0,-1 0 0 0 0,1 0 0 0 0,-1 0 0 0 0,1 0 0 0 0,-1 0 0 0 0,1 1 0 0 0,0-1 0 0 0,-1 0 0 0 0,1 0 0 0 0,-1 0 0 0 0,1 0-1 0 0,-1 1 1 0 0,1-1 0 0 0,0 0 0 0 0,-1 0 0 0 0,1 1 0 0 0,0-1 0 0 0,-1 0 0 0 0,1 0 0 0 0,0 1 0 0 0,-1-1 0 0 0,1 1 0 0 0,0-1-1 0 0,-1 0 1 0 0,1 1 0 0 0,14 5 191 0 0,32 2 161 0 0,273 0 512 0 0,1-23-202 0 0,-281 12-567 0 0,-4 2-985 0 0,-69 4-13 0 0,-12 1-1847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01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43,'-1'0,"0"0,0-1,1 1,-1-1,0 1,1-1,-1 0,1 1,-1-1,1 0,-1 1,1-1,-1 0,1 1,0-1,-1 0,1 0,0 0,0 1,-1-1,1 0,0 0,0 0,0 0,0 1,0-1,0 0,0 0,1 0,-1 0,0 1,0-1,1 0,-1 0,0 1,1-1,-1 0,1 0,-1 1,1-1,-1 0,1 1,-1-1,1 1,0-1,-1 1,1-1,0 1,-1-1,1 1,0 0,0-1,-1 1,1 0,0 0,0-1,0 1,1 0,3-1,1-1,0 1,0 0,-1 1,1-1,0 1,7 1,3 1,-1 2,0-1,22 10,-32-12,-1 1,0 0,1 0,-1 1,0 0,0-1,-1 1,1 0,0 1,-1-1,0 1,0-1,0 1,0 0,3 8,-5-8,1 0,-2 0,1 0,0 0,-1 0,0 0,0 0,0 0,0 0,-1 0,1 0,-1 0,0 0,-4 8,-2 5,0-1,-11 17,10-19,-1-1,0 1,-17 17,-10 16,27-31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01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 24,'-60'0,"45"0,41 0,-11 0,33 1,0-3,68-10,-80 7,1 1,59 3,-92 1,15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02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343 42,'24'-3,"-21"2,1 0,0 0,0 1,0-1,0 1,0 0,6 1,-9-1,0 0,0 1,0-1,-1 1,1-1,0 1,0-1,0 1,-1 0,1 0,0-1,-1 1,1 0,0 0,-1-1,1 1,-1 0,1 0,-1 0,0 0,1 0,-1 0,0 0,0 0,0 0,1 0,-1 0,0 0,0 0,0 0,-1 0,1 0,0 0,0 0,-1 1,-1 7,0-1,0 1,-1-1,0 0,-1 1,0-2,0 1,-1 0,0-1,0 0,0 0,-10 9,2-3,-1 0,0-2,-1 1,-32 17,32-21,1-1,-1 0,-1-1,1-1,-1 0,0-1,0-1,-19 1,30-4,0-1,0 1,0-2,1 1,-1 0,0-1,0 0,1 0,-1 0,1-1,-7-4,8 5,1 0,-1 0,1 0,-1-1,1 1,0-1,0 1,0-1,0 0,0 1,1-1,-1 0,1 0,0-1,0 1,0 0,0 0,0-4,0 6,1 0,0 0,0 0,0 1,0-1,0 0,1 0,-1 1,0-1,0 0,0 0,1 1,-1-1,0 0,1 0,-1 1,0-1,1 0,-1 1,1-1,-1 1,1-1,0 1,-1-1,1 1,-1-1,1 1,1-1,0 0,-1 1,1 0,0 0,0-1,0 1,0 0,-1 1,1-1,0 0,0 0,3 2,4 1,1 1,-1 0,12 7,-14-7,141 75,-131-71,1-2,0 0,1-1,-1-1,1 0,34 1,-37-4,1 0,0-1,0 0,0-1,0 0,0-2,-1 0,20-6,-32 7,0 0,0-1,0 1,-1-1,1 0,-1 0,0 0,1 0,-1 0,0-1,-1 0,1 1,-1-1,0 0,0 0,0 0,0-1,-1 1,1 0,-1-1,0 1,0-7,0 2,0 0,-1 1,0-1,0 0,-1 0,0 1,-1-1,0 0,0 1,-6-14,2 12,1 0,-1 1,-1-1,0 2,0-1,-1 1,0 0,-15-12,15 14,0 1,0-1,0 2,-1-1,1 1,-1 1,0-1,0 1,0 1,-17-3,23 6,0-1,0 0,0 1,0-1,-1 1,1 0,0 0,0 0,0 1,0-1,1 1,-1-1,0 1,1 0,-1 0,1 0,-1 0,1 1,0-1,-3 5,4-6,-10 11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0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60,'0'-3,"0"0,0 0,-1 0,1-1,-1 1,1 0,-1 0,0 0,0 0,0 0,-1 0,1 0,-1 0,-2-3,3 5,-1 0,1 0,0 0,-1 0,1 0,-1 0,1 1,-1-1,0 0,1 1,-1-1,0 1,1 0,-1-1,0 1,0 0,1 0,-1 0,0 1,1-1,-1 0,0 0,0 1,1-1,-1 1,1 0,-1-1,-2 2,-4 3,-1 0,1 0,0 0,1 1,-1 0,1 1,0 0,1 0,-1 0,1 1,-5 8,-1 4,0 1,2 1,-11 28,17-38,0 0,1 0,0 0,1 1,-1 17,2-23,1-1,1 1,0 0,0-1,0 1,0-1,1 1,0-1,1 0,-1 0,7 11,-1-5,-1 0,2-1,-1 0,1 0,1-1,0-1,0 1,1-2,1 1,-1-2,1 1,0-2,1 1,-1-2,19 7,-27-12,0 1,1 0,-1-1,0 0,0 0,7-1,3-1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1.1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8,'1'0,"-1"0,0 0,0 0,0-1,0 1,0 0,0 0,0 0,0-1,0 1,0 0,0 0,0-1,0 1,0 0,0 0,0 0,0-1,0 1,0 0,0 0,0-1,0 1,0 0,0 0,0 0,0-1,-1 1,1 0,0 0,0 0,0 0,0-1,0 1,-1 0,1 0,0 0,0 0,0 0,-1 0,1 0,0-1,0 1,0 0,-1 0,1 0,0 0,0 0,-1 0,1 0,0 0,0 0,0 0,-1 0,1 0,0 0,0 0,-1 1,1-1,0 0,0 0,0 0,-1 0,1 0,-9 14,7 1,0 0,1-1,1 1,1 0,0 0,0-1,6 22,4 38,-8-47,2-1,1 0,17 48,-22-71,0 0,0-1,0 1,0 0,1-1,-1 1,1-1,3 4,1-1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1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31,'130'-21,"-62"22,-49 0,1-1,0-1,31-4,-33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1.8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1 377,'3'-3,"0"0,1 0,-1 0,1 0,-1 1,1 0,0-1,0 2,0-1,0 0,0 1,0-1,8 0,-9 2,0 0,-1 0,1 0,0 1,0-1,0 1,0 0,0-1,0 1,-1 1,1-1,0 0,-1 1,1-1,-1 1,0 0,1 0,-1 0,0 0,0 0,2 3,17 24,-1 1,-2 1,23 50,-4-7,-29-58,-2-3,1 0,13 17,-18-27,0-1,-1 0,1 0,0 0,0 0,0 0,1 0,-1 0,0-1,1 1,-1-1,1 0,-1 0,1 0,0 0,-1 0,1 0,6 0,-7-1,1-1,-1 0,1 1,-1-1,1 0,-1 0,1-1,-1 1,0-1,1 1,-1-1,0 1,0-1,0 0,-1 0,1 0,0 0,-1 0,1-1,-1 1,2-5,4-7,0 0,5-21,-10 31,55-210,7-21,-22 93,-41 140,-1 0,1 1,-1-1,1 1,0-1,0 0,0 1,0 0,0-1,0 1,0 0,2-2,-3 3,1-1,-1 1,1 0,-1-1,1 1,0 0,-1 0,1 0,0 0,-1-1,1 1,0 0,-1 0,1 0,-1 0,1 0,0 1,-1-1,1 0,0 0,0 1,3 1,0 0,0 1,-1-1,0 1,1 0,-1 0,3 5,-3-5,15 17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2.4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292 66,'0'-2,"-1"0,1-1,-1 1,1 0,-1-1,0 1,0 0,0 0,-1 0,1 0,0 0,-1 0,1 0,-1 0,0 1,1-1,-1 0,0 1,0 0,0-1,-3 0,-2-2,0 1,1 0,-1 0,0 0,-12-2,10 4,0 1,1-1,-1 1,1 1,-1 0,1 0,-1 1,-15 4,4 1,0 1,-26 15,44-22,0-1,1 1,-1 0,0 0,1 0,-1 0,1 0,0 1,-1-1,1 0,0 1,0-1,-1 1,1-1,0 1,1-1,-1 1,0 0,0-1,1 1,-1 0,1 0,-1 2,1-2,1 1,-1-1,1 1,0-1,-1 0,1 1,0-1,0 0,1 0,-1 0,0 1,1-1,-1-1,1 1,2 2,6 5,0 0,1 0,1-1,24 12,-9-6,44 24,-63-33,-1 0,0 0,0 1,0 0,0 0,8 11,-15-16,1 0,0-1,-1 1,1 0,0 0,-1 0,1 0,-1 0,1 0,-1 0,0 0,1 0,-1 1,0-1,0 0,0 0,1 0,-1 0,-1 0,1 0,0 1,0-1,0 0,-1 0,1 0,-1 2,0-1,-1-1,1 1,-1-1,1 0,-1 0,1 1,-1-1,0 0,0-1,0 1,1 0,-1 0,-4 0,-3 1,-1 0,0 0,0-2,0 1,-10-1,-93-21,94 19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3.0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0 172,'1'0,"0"0,-1 1,1-1,0 0,-1 0,1 0,-1 1,1-1,0 0,-1 1,1-1,-1 1,1-1,-1 1,1-1,-1 1,1-1,-1 1,0-1,1 1,-1-1,0 1,1 0,-1-1,0 1,0-1,0 1,1 0,-1-1,0 1,0 0,0-1,0 1,0 0,0-1,0 1,-1 1,-4 32,3-22,4 2,5-20,6-20,-4-2,8-56,-12 60,-2-6,-3 24,0 0,1 0,0 0,0 0,0 0,4-8,-5 14,0-1,0 1,1 0,-1 0,0-1,0 1,1 0,-1 0,0-1,1 1,-1 0,0 0,1 0,-1 0,0 0,1-1,-1 1,1 0,-1 0,0 0,1 0,-1 0,0 0,1 0,-1 0,1 0,-1 0,0 1,1-1,-1 0,0 0,1 0,-1 0,0 0,1 1,-1-1,0 0,1 0,-1 1,0-1,0 0,1 0,-1 1,0-1,0 0,0 1,1-1,-1 0,0 1,0-1,0 1,16 22,-14-19,23 32,1-1,2-2,1-1,2-1,1-1,1-2,67 43,-157-86,-69-11,118 25,-56-9,58 10,1-1,-1 1,0 0,0 1,0-1,0 1,0 1,-6 1,3 2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3.4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0,'0'4,"0"5,0 4,0 4,0 3,-4-2,-1 0,1 0,0 1,1 1,5 0,6-2,1-5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0:29.4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120 82 520 0 0,'-48'-21'9954'0'0,"63"10"-7695"0"0,-5 6-1827 0 0,-1 1-1 0 0,1 0 0 0 0,0 1 1 0 0,0 0-1 0 0,1 1 1 0 0,-1 0-1 0 0,15-1 0 0 0,-5 0 30 0 0,68-8 1387 0 0,133 1 0 0 0,93 23 310 0 0,26 13 1143 0 0,-403-29-3331 0 0,-126 7 1 0 0,-71 26-976 0 0,153-16 659 0 0,-406 66-789 0 0,510-80 1137 0 0,1 1 7 0 0,0-1 0 0 0,0 0 0 0 0,1 0 1 0 0,-1 1-1 0 0,0-1 0 0 0,0 1 0 0 0,1 0 0 0 0,-1-1 1 0 0,0 1-1 0 0,0 0 0 0 0,1 0 0 0 0,-1 0 0 0 0,1 0 1 0 0,-1 0-1 0 0,-2 3 0 0 0,7-3 24 0 0,0 1 0 0 0,0-1-1 0 0,0 0 1 0 0,0 0 0 0 0,0-1 0 0 0,0 1-1 0 0,3 0 1 0 0,385 22 589 0 0,-277-20-500 0 0,268 4 251 0 0,247 10 278 0 0,-610-14-592 0 0,-25 1-43 0 0,-35 4-63 0 0,-201 19-77 0 0,-77 6 27 0 0,311-31 95 0 0,-288 40-79 0 0,210-25 68 0 0,-124 39-1 0 0,163-33 158 0 0,46-22 47 0 0,14 8-78 0 0,-7-4-89 0 0,-2-4-11 0 0,1 0 0 0 0,-1 1 0 0 0,0-1 0 0 0,1-1 0 0 0,-1 1 0 0 0,0 0-1 0 0,1-1 1 0 0,8-1 0 0 0,3 1 14 0 0,96 2 114 0 0,726 12 810 0 0,-829-13-806 0 0,-8 2-59 0 0,-16 4-37 0 0,-32 5-41 0 0,-53 2 24 0 0,-285 39-7 0 0,343-47-23 0 0,3-1 0 0 0,0 1-1 0 0,1 1 1 0 0,0 3 0 0 0,-40 15 0 0 0,76-25 0 0 0,0 1 1 0 0,1-1 0 0 0,-1 1 0 0 0,0 0 0 0 0,1-1 0 0 0,-1 1 0 0 0,1 0 0 0 0,0 0 0 0 0,-1 0 1 0 0,1 0-1 0 0,0 0 0 0 0,-1 0 0 0 0,1 0 0 0 0,0 0 0 0 0,0 0 0 0 0,0 1 0 0 0,0-1 0 0 0,-1 3 0 0 0,6-1 29 0 0,6 2-16 0 0,0 0 1 0 0,1 0-1 0 0,0-1 0 0 0,0-1 1 0 0,0 1-1 0 0,0-2 0 0 0,14 2 1 0 0,92 7 85 0 0,-74-9-74 0 0,493 17 473 0 0,-532-19-512 0 0,-1 0-37 0 0,1 0 1 0 0,-1-1-1 0 0,0 1 0 0 0,1-1 1 0 0,-1 1-1 0 0,6-3 1 0 0,-25-2-3061 0 0,11 5 2593 0 0,1-1-1 0 0,0 1 1 0 0,-1 0 0 0 0,1 0 0 0 0,-5 1-1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3.7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57,'-26'-3,"15"-1,11 4,0 0,0-1,0 1,0 0,0 0,0 0,0-1,0 1,0 0,0 0,0 0,0-1,0 1,0 0,0 0,0 0,0 0,1-1,-1 1,0 0,0 0,0 0,0 0,0-1,0 1,0 0,1 0,-1 0,0 0,0 0,0 0,0-1,0 1,1 0,-1 0,0 0,0 0,0 0,1 0,-1 0,0 0,0 0,0 0,1 0,9-3,1 0,0 1,-1 0,1 1,0 0,0 0,0 2,14 1,4-1,69-4,-86 1,1 0,-1-1,1 0,-1 0,18-9,-16 5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4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30,'0'-1,"1"-1,-1 1,0 0,1 0,-1-1,1 1,-1 0,1 0,0 0,0 0,-1 0,1 0,0 0,0 0,0 0,0 0,0 0,0 1,0-1,0 0,1 1,-1-1,0 1,0-1,0 1,3-1,1 0,-1 0,0 0,1 0,-1 1,1-1,6 1,-4 2,0-1,0 2,0-1,0 1,-1-1,1 2,-1-1,0 1,0 0,0 0,0 1,-1 0,0 0,0 0,8 11,6 9,-2 1,18 35,-33-57,14 26,-2 0,-1 1,-2 1,-1 0,-1 0,5 39,-11-49,-1 0,-1 1,-1-1,-1 0,-1 1,0-1,-2 0,-1 0,0-1,-11 26,10-34,0-1,-2-1,1 1,-1-1,-19 20,11-15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4.7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329 103,'-4'-4,"0"-1,1 0,0 0,0 0,-4-11,5 11,0 0,-1 0,1 0,-1 0,0 1,0-1,-8-7,9 11,0-1,0 0,0 1,0 0,0-1,0 1,0 0,-1 0,1 0,-1 1,1-1,0 0,-1 1,1 0,-1-1,1 1,-1 0,-4 1,3 0,-1 0,1 0,0 1,0-1,0 1,0 0,0 0,0 1,-7 5,1 1,0 1,0 1,1 0,0 0,-13 22,3 4,2 0,2 1,1 1,2 0,2 1,-10 79,19-105,0 0,1 0,1 0,1 0,0-1,0 1,2 0,-1-1,2 1,0-1,0-1,1 1,1-1,0 0,12 15,-16-23,0-1,0 1,1-1,-1 0,1 0,-1-1,1 1,0-1,0 1,0-1,0-1,1 1,-1 0,0-1,1 0,-1 0,1-1,-1 1,1-1,0 0,-1 0,1 0,-1-1,1 1,-1-1,8-3,8-3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5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53,'-4'0,"-1"-3,4-2,6 0,6 2,4 0,4 1,2 1,2 1,0 0,0 0,0-3,0-2,-1 0,0 1,0 2,0-4,-4 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5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0 341,'0'-1,"0"1,1-1,-1 1,0-1,0 1,0-1,0 1,1-1,-1 1,0-1,0 1,1 0,-1-1,0 1,1 0,-1-1,1 1,-1 0,0-1,1 1,-1 0,1 0,-1-1,1 1,-1 0,1 0,-1 0,1 0,-1-1,1 1,-1 0,1 0,-1 0,1 0,-1 0,1 0,-1 1,1-1,-1 0,1 0,0 0,22 9,-19-6,1 1,-1 1,0-1,0 1,0 0,-1 0,1 0,4 10,18 49,-16-36,43 117,-52-143,0 0,0 1,0-1,0 0,0 0,1 0,-1 0,1 0,-1 0,1 0,0 0,0-1,2 3,-4-4,1 0,0 1,-1-1,1 0,-1 0,1 0,0 1,-1-1,1 0,-1 0,1 0,0 0,-1 0,1 0,0 0,-1 0,1-1,-1 1,1 0,1-1,-1 1,0-1,0 0,0 0,0 0,0 0,0 0,0 0,0 0,0 0,-1 0,1-1,0 1,0-2,7-18,-2-1,0 0,-1 0,3-39,-3 22,42-321,-46 344,5-31,-5 45,-1 0,0 1,1-1,-1 0,1 1,-1-1,1 1,0-1,0 1,0-1,0 1,0 0,0-1,0 1,0 0,1 0,-1 0,0 0,1 0,-1 0,4-1,-4 2,1 0,0 0,0 0,0 0,-1 0,1 1,0-1,-1 1,1-1,0 1,-1 0,1-1,-1 1,1 0,-1 0,1 0,-1 0,3 3,-1-1,13 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5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23,'2'-9,"-2"3,-11 2,2 2,1 1,-1 0,1 1,-1 0,1 1,-1 0,0 0,1 0,0 1,-1 1,1-1,0 1,0 1,1 0,-1 0,1 0,-1 1,1 0,1 0,-1 1,1-1,0 2,-7 8,11-12,1-1,0 0,-1 1,1 0,0-1,1 1,-1-1,0 1,1 0,0 0,-1-1,1 1,0 0,1 0,-1-1,0 1,1 0,-1-1,1 1,0 0,0-1,0 1,3 4,3 5,0 0,1-1,15 17,-13-17,7 7,0-1,30 23,-32-29,0 2,-1 0,0 0,22 29,-35-41,0 1,0-1,-1 0,1 1,0-1,-1 1,1-1,-1 1,1-1,-1 1,0-1,1 1,-1 0,0 1,0-2,-1 0,1-1,0 1,0 0,-1 0,1 0,0-1,-1 1,1 0,-1 0,1-1,-1 1,1 0,-1-1,0 1,1-1,-1 1,0-1,0 1,-2 1,0-1,1 0,-1 0,0 0,0-1,0 1,0-1,0 1,0-1,0 0,0 0,-5-1,-7-1,-1-1,1-1,0 0,0-1,1 0,-22-12,21 9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6.6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1 261,'0'94,"8"-136,-2 16,-4 12,9-48,7-109,-15 138,-3 33,0-1,0 1,0 0,0 0,0-1,0 1,1 0,-1 0,0-1,0 1,0 0,0 0,0 0,0-1,0 1,1 0,-1 0,0 0,0 0,0-1,0 1,1 0,-1 0,0 0,0 0,1 0,-1 0,0-1,0 1,0 0,1 0,-1 0,0 0,0 0,1 0,-1 0,11 15,11 34,3-1,2-2,61 80,-66-98,-15-17,1 0,1-1,0 1,1-2,0 1,0-1,22 14,-49-30,1 0,-2 2,1 0,0 1,-27-3,12 4,1 1,-58 5,54 2,33-5,1 0,0 0,-1 1,1-1,-1 0,1 1,0-1,-1 1,1 0,0-1,-1 1,1 0,0 0,0 0,0 0,0 0,0 0,0 0,-2 2,4 2,3-3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6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0,'-4'0,"-1"4,0 4,1 6,2 3,0 3,-3 2,0 0,0 1,2 0,0-1,6-3,1-2,0 1,0-4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7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51,'-2'0,"1"0,0-1,0 1,0 0,0 0,0-1,1 1,-1 0,0-1,0 1,0-1,0 0,0 1,0-2,0 2,1 0,0 0,0 0,0-1,-1 1,1 0,0 0,0-1,0 1,0 0,0 0,0-1,0 1,0 0,-1 0,1-1,0 1,0 0,0 0,0-1,0 1,0 0,0-1,1 1,-1 0,0 0,0-1,0 1,0 0,0 0,0-1,0 1,1 0,-1 0,0 0,0-1,0 1,0 0,1 0,-1 0,0 0,0-1,1 1,-1 0,0 0,0 0,1 0,-1 0,0 0,0 0,1 0,-1-1,0 1,0 0,1 0,-1 0,15-3,0 1,0 0,0 1,0 0,0 1,17 2,10 0,21-1,94-2,-142-1,-1 0,1-1,-1-1,15-5,-10 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0:17.7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16,'3'-2,"-1"1,0-1,1 1,-1-1,0 1,1 0,0 0,-1 0,1 0,0 0,0 1,-1-1,1 1,0 0,0 0,0 0,-1 0,1 0,0 0,0 1,-1 0,1-1,0 1,0 0,2 2,5 1,-1 0,0 1,0 0,-1 1,14 12,12 15,-1 1,-2 2,-2 1,-1 1,-2 2,-2 0,-1 2,21 56,-38-83,-1 0,0 1,-1 0,-1 0,0 0,1 26,-4-34,-1 1,0-1,0 0,0 1,-1-1,0 0,-1 0,1 0,-2 0,1 0,-1 0,0-1,-1 0,-6 9,2-7,-1 0,0 0,0 0,-1-1,0-1,0 0,-1-1,-15 7,8-5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1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0 124 0 0,'0'1'7430'0'0,"-5"4"-6305"0"0,-13 10 1222 0 0,-117 108 6862 0 0,135-122-9287 0 0,0-1 1 0 0,0 0-1 0 0,0 0 1 0 0,0 0 0 0 0,0 1-1 0 0,0-1 1 0 0,0 0 0 0 0,-1 0-1 0 0,1 0 1 0 0,0 1 0 0 0,0-1-1 0 0,0 0 1 0 0,0 0-1 0 0,0 0 1 0 0,1 0 0 0 0,-1 1-1 0 0,0-1 1 0 0,0 0 0 0 0,0 0-1 0 0,0 0 1 0 0,0 1-1 0 0,0-1 1 0 0,0 0 0 0 0,0 0-1 0 0,0 0 1 0 0,0 0 0 0 0,0 1-1 0 0,1-1 1 0 0,-1 0 0 0 0,0 0-1 0 0,0 0 1 0 0,0 0-1 0 0,0 0 1 0 0,1 0 0 0 0,-1 1-1 0 0,0-1 1 0 0,0 0 0 0 0,0 0-1 0 0,0 0 1 0 0,1 0 0 0 0,-1 0-1 0 0,0 0 1 0 0,0 0-1 0 0,0 0 1 0 0,1 0 0 0 0,-1 0-1 0 0,0 0 1 0 0,0 0 0 0 0,0 0-1 0 0,0 0 1 0 0,1 0 0 0 0,-1 0-1 0 0,0 0 1 0 0,13 1-3284 0 0,-2-2 1186 0 0</inkml:trace>
  <inkml:trace contextRef="#ctx0" brushRef="#br0" timeOffset="1">437 5 6461 0 0,'-3'1'6911'0'0,"-17"7"-4267"0"0,-62 30 3219 0 0,61-27-5030 0 0,0 0 1 0 0,0 2-1 0 0,-32 25 1 0 0,43-24-1168 0 0,5-5-1612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0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32 0 0,'-3'-10'9408'0'0,"3"22"-5979"0"0,1 38-3310 0 0,0-35 1338 0 0,3 70 298 0 0,18 105 0 0 0,-11-151-3738 0 0,0-16-3791 0 0,-8-20 4025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47.4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145 0,'3'0,"1"3,0 5,-4 0,-2 2,-3 0,-2 1,-2 1,-3 3,-2-2,1 0,-1-2,0-3,-2-2,-1-3,0-2,2-1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23.1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1 165,'10'8,"14"0,152 5,-95-5,-1-4,95-6,-39-1,1425 3,-1101-19,634 20,-717-20,-184 20,352-13,-261-2,-86 6,369-10,60 0,-219-1,-15 1,-98 12,52-3,164-1,-20 1,166-1,-391 13,732-3,-945-9,-30 4,-10 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26.8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310 54,'1'0,"0"-1,0 1,-1-1,1 0,-1 1,1-1,0 0,-1 0,1 0,-1 1,0-1,1 0,-1 0,0 0,1 0,-1 0,0 0,0 0,0 1,0-1,0 0,0 0,0 0,0 0,0 0,0 0,-1-1,0 0,0 1,0-1,0 1,0 0,0-1,-1 1,1 0,0 0,-1 0,1 0,-1 0,1 0,-4-1,0 0,0 0,-1 0,1 1,-1-1,0 1,0 1,1-1,-8 1,0 1,-94 17,94-16,1 2,0 0,0 0,0 1,0 0,-13 10,23-15,1 1,0 0,-1 0,1-1,0 1,0 0,0 0,-1 0,1 0,0 1,1-1,-1 0,0 0,0 1,0-1,1 0,-1 1,1-1,-1 0,1 1,-1-1,1 1,0-1,0 1,0-1,0 3,1-1,0-1,0 0,0 0,0 0,1 0,-1 0,1 0,-1 0,1-1,0 1,0-1,0 1,-1-1,2 1,1 0,12 6,1 0,0-1,24 6,-36-11,39 11,-25-9,0 1,0 2,0 0,-1 0,0 2,22 14,-38-22,-1 0,1 0,-1 0,1 0,-1 1,1-1,-1 1,0-1,0 1,0-1,0 1,0-1,0 1,0 0,0 0,-1-1,1 1,0 0,-1 0,0 0,1 3,-2-3,1 0,-1 0,0-1,1 1,-1 0,0 0,0-1,0 1,0 0,0-1,-1 1,1-1,0 0,-1 1,1-1,-1 0,-2 2,-4 1,0 1,-1-1,0 0,0-1,1 0,-2-1,-11 3,-2-3,1 0,0-1,-33-3,50 2,-1 0,0-1,1 0,0 0,-1 0,1-1,0 0,-1 0,1 0,0-1,0 1,1-1,-1 0,1-1,-1 1,1-1,0 0,0 0,-5-7,5 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27.2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0,'0'3,"0"5,3 3,2 4,-1 1,-1 2,-1 1,-1 0,0 1,-1-1,0 0,3-4,1 0,0-4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27.6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3 143,'0'0,"-1"-1,1 1,0-1,-1 1,1-1,0 0,0 1,0-1,0 1,-1-1,1 0,0 1,0-1,0 0,0 1,0-1,1 0,-1 1,0-1,0 1,0-1,1 0,-1 1,0-1,0 1,1-1,-1 1,0-1,1 1,-1-1,1 1,-1-1,1 1,-1-1,1 1,-1 0,1-1,-1 1,1 0,0-1,-1 1,1 0,-1 0,1 0,0 0,0-1,36-13,-33 13,1-1,-1 0,1 0,-1-1,0 1,0-1,0 0,0 0,-1-1,1 1,-1-1,0 1,4-7,-6 9,0-1,0 1,-1 0,1-1,0 1,-1-1,1 1,-1 0,1-1,-1 1,0-1,1 0,-1 1,0-1,0 1,0-1,0 1,-1-1,1 1,0-1,-1 1,1-1,-1 1,1-1,-1 1,0-1,1 1,-1 0,0-1,0 1,0 0,0 0,0 0,0 0,-1 0,1 0,0 0,0 0,-1 0,1 1,-1-1,-2-1,4 2,-1 0,0-1,1 1,-1-1,0 1,1 0,-1-1,0 1,1 0,-1 0,0 0,0 0,1 0,-1 0,0-1,0 2,1-1,-1 0,0 0,0 0,1 0,-1 0,0 1,1-1,-1 0,0 0,1 1,-1-1,0 1,0 0,0 0,1 0,-1 1,1-1,-1 0,1 1,-1-1,1 0,0 1,0-1,0 1,0-1,0 1,0-1,1 3,0 2,0 0,0 0,1 0,0 0,1 0,2 6,10 8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28.2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0,'0'332,"0"-317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28.7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1 204,'0'-8,"1"0,0 0,1 1,0-1,0 0,1 1,0-1,0 1,1 0,-1 0,2 0,-1 0,1 1,0 0,0 0,1 0,-1 1,1-1,1 2,9-7,-5 3,1 1,0 1,1-1,-1 2,1 0,1 1,-1 0,0 1,1 0,0 1,15 0,-24 2,-1 0,0 1,1-1,-1 1,0 0,0 0,0 1,0-1,0 1,0 0,0 0,0 0,-1 1,1-1,-1 1,0 0,0 0,0 0,0 0,0 0,0 1,-1-1,0 1,4 6,-4-4,0-1,0 1,0 0,0-1,-1 1,0 0,0 0,-1 0,0 0,0 0,0 0,0-1,-1 1,0 0,-1 0,1 0,-4 7,1-4,-1 0,0-1,0 0,-1 0,0 0,-1 0,0-1,0 0,0-1,-1 0,0 0,0 0,-1-1,-11 6,18-11,1 1,0-1,-1 1,1 0,0 0,0 0,-1-1,1 1,0 0,0 0,0 1,0-1,0 0,0 0,1 0,-1 1,0-1,1 0,-1 1,1-1,-1 3,1-3,0 1,0-1,1 0,-1 1,0-1,1 0,0 1,-1-1,1 0,0 0,-1 1,1-1,0 0,0 0,0 0,0 0,0 0,2 1,8 5,1 0,-1 0,25 9,-21-10,15 7,-14-6,-1-1,1 2,-1 0,-1 1,0 0,0 2,20 18,-25-21,-1-1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29.5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106 5,'-15'-3,"14"2,0 1,0 0,0 0,1-1,-1 1,0 0,0 0,0 0,0 0,1 0,-1 0,0 0,0 0,0 1,0-1,0 0,1 0,-1 1,0-1,0 1,1-1,-1 0,0 1,0-1,1 1,-1 0,1-1,-1 1,0-1,1 1,-1 1,-6 6,0 0,1 0,0 1,0 0,1 0,0 1,1-1,0 1,1 0,0 0,0 1,1-1,0 1,0 15,1-17,1 1,0 0,1 0,0-1,0 1,1 0,0-1,1 1,0-1,1 0,0 0,0 0,0-1,2 1,9 12,-9-15,0 0,0-1,1 1,0-1,0-1,0 1,0-2,1 1,0-1,-1 0,1 0,0-1,1 0,9 1,-12-2,0 0,0-1,0 0,0 0,0-1,0 0,0 0,0 0,0-1,0 0,0 0,-1 0,1-1,-1 0,1 0,-1 0,0 0,0-1,-1 0,5-5,0-1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29.9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24,'-4'0,"3"0,4 0,6 0,3 0,3 0,2-3,2-1,0 0,0-2,-2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0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14 110,'-1'0,"1"0,-1 0,0 0,1 0,-1-1,0 1,1 0,-1 0,1-1,-1 1,1 0,-1-1,1 1,-1-1,1 1,-1 0,1-1,0 1,-1-1,1 0,0 1,-1-1,1 1,0-1,0 1,-1-1,1 0,0 1,0-1,0 0,0 1,0-1,0 1,0-1,0 0,0 1,0-1,0 0,0 1,0-1,1 1,-1-1,0 0,1 1,-1-1,0 1,1-1,-1 1,0-1,1 0,18-29,-7 22,1 1,-1 0,1 1,0 1,1 0,-1 1,1 0,0 1,0 1,0 0,1 0,17 2,-14 2,-2 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1 176 488 0 0,'1'-6'429'0'0,"-1"0"0"0"0,2 0 0 0 0,-1 0 0 0 0,1 0-1 0 0,-1 1 1 0 0,2-1 0 0 0,-1 0 0 0 0,1 1 0 0 0,-1 0 0 0 0,2-1 0 0 0,-1 1-1 0 0,0 0 1 0 0,1 1 0 0 0,0-1 0 0 0,0 1 0 0 0,1-1 0 0 0,-1 1 0 0 0,10-6 0 0 0,-1 0 249 0 0,1 1 0 0 0,0 1 1 0 0,1 0-1 0 0,-1 1 1 0 0,30-10-1 0 0,-31 14-290 0 0,-1 0-1 0 0,1 1 1 0 0,0 0 0 0 0,0 1-1 0 0,0 0 1 0 0,0 1 0 0 0,0 1-1 0 0,0 0 1 0 0,0 0-1 0 0,19 6 1 0 0,-26-6-238 0 0,0 1 0 0 0,1 0 0 0 0,-1 0 0 0 0,0 1 0 0 0,0 0 0 0 0,0 0 0 0 0,0 0 0 0 0,-1 1 0 0 0,1-1 0 0 0,-1 2 0 0 0,0-1 1 0 0,0 0-1 0 0,-1 1 0 0 0,1 0 0 0 0,-1 0 0 0 0,0 0 0 0 0,0 1 0 0 0,-1-1 0 0 0,1 1 0 0 0,-1 0 0 0 0,-1 0 0 0 0,4 9 0 0 0,-5-10-61 0 0,0-1 0 0 0,0 1 0 0 0,0 0 0 0 0,-1 0 0 0 0,1-1-1 0 0,-1 1 1 0 0,-1 0 0 0 0,1 0 0 0 0,-1 0 0 0 0,0-1 0 0 0,0 1 0 0 0,0 0 0 0 0,0-1 0 0 0,-4 9 0 0 0,1-7-12 0 0,0 1 0 0 0,0-1-1 0 0,0 0 1 0 0,-1 0 0 0 0,1-1 0 0 0,-1 0 0 0 0,-1 1-1 0 0,-10 7 1 0 0,1-3-415 0 0,-1 0 0 0 0,1-2 0 0 0,-2 0 0 0 0,1 0 0 0 0,-1-1 0 0 0,0-2 0 0 0,-18 5-1 0 0,11-3-3019 0 0,15-5-290 0 0,5-1 1465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1.0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103 181,'-1'6,"0"-1,-1 1,0-1,-1 1,1-1,-1 0,-5 9,-6 10,9-10,-8 14,13-28,0 0,0-1,0 1,0 0,0 0,0 0,0 0,0 0,0 0,0 0,0 0,0 0,0 0,0 0,0 0,0 0,0 0,0 0,0 0,0 0,0 0,0 0,0 0,0 0,-1 0,1 0,0-1,0 1,0 0,0 0,0 0,0 0,0 0,0 0,0 0,0 0,0 0,0 1,0-1,0 0,0 0,-1 0,1 0,0 0,4-20,66-256,-66 275,1 10,2 13,-4-2,2 0,1 0,0-1,1 0,1 0,1-1,15 24,-18-32,1 1,0-1,1-1,0 0,1 0,0 0,0-1,1 0,0-1,1 0,-1-1,1 0,16 6,-28-13,0 1,0-1,0 0,0 0,0 0,0 1,1-1,-1 0,0 0,0-1,1 1,-1 0,1 0,-1 0,1 0,-1 0,1-1,0 1,-1 0,1 0,0-1,0 1,0 0,0 0,0-1,0 1,1 0,-1 0,0-1,1 1,-1 0,0 0,1 0,0 0,-1-1,1 1,0 0,-1 0,1 0,0 0,0 1,0-1,0 0,0 0,0 0,0 1,0-1,0 0,0 1,0-1,1 1,-1 0,0-1,0 1,0 0,1 0,-1-1,0 1,0 0,1 0,-1 0,0 1,0-1,1 0,-1 0,0 1,0-1,2 2,-17-13,-2 2,1 0,-1 0,-1 2,1 0,-1 1,0 0,-1 2,1 0,-1 1,0 1,-20-1,27 3,0 1,0 0,0 0,0 1,0 0,1 1,-1 1,1-1,-1 2,-12 6,18-4,4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1.5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0,'1'1,"0"-1,0 1,0-1,-1 1,1-1,0 1,0 0,0 0,0-1,-1 1,1 0,0 0,-1 0,1 0,-1 0,1 0,-1 0,1 0,-1 0,0 0,1 0,-1 0,0 0,0 0,0 0,0 0,0 0,0 0,0 2,-1 33,-6 7,-4 48,11-86,0 1,0-1,0 1,1-1,0 0,0 1,0-1,1 0,0 0,0 0,0 0,1 0,3 6,-2-7,0-1,-1 0,1 0,0 0,0-1,1 1,-1-1,0 0,1 0,-1-1,1 1,0-1,0 0,-1 0,1-1,0 1,0-1,0 0,0-1,7 0,14-3,-1 0,38-13,-55 15,10-4,-3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1.9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1,'0'3,"0"4,4 4,0 3,0 3,-1 1,-1 1,3-3,-1-1,1-3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2.3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112 199,'-3'-6,"-5"-6,0-6,-2-4,-3-1,-2 0,-1 2,1 0,1 1,5 3,8 6,7 7,9 7,1 4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2.8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83 399,'0'1,"0"-1,0 0,0 0,0 1,0-1,0 0,0 1,0-1,0 0,0 0,0 1,0-1,0 0,0 0,0 1,1-1,-1 0,0 0,0 1,0-1,0 0,0 0,1 1,-1-1,0 0,0 0,0 0,0 0,1 1,-1-1,0 0,0 0,1 0,-1 0,0 0,0 0,1 1,-1-1,0 0,0 0,1 0,12-7,8-15,-19 16,0 0,0 0,0 0,-1 0,0 0,0 0,-1 0,0-1,0 1,-1-12,-15-68,13 72,-1-6,-2 0,0 1,-1-1,-1 1,-1 1,0 0,-1 0,-14-17,6 22,18 13,-1 0,1 0,0 0,-1 0,1 0,-1 0,1 0,0 0,-1 0,1 1,-1-1,1 0,0 0,-1 0,1 1,0-1,-1 0,1 0,0 1,-1-1,1 0,0 0,-1 1,1-1,0 1,0-1,-1 0,1 1,-1 1,1 0,-1 1,1-1,-1 0,1 0,0 0,0 1,0-1,0 0,1 0,-1 0,0 1,1-1,0 0,1 3,4 10,1-1,1 0,0 0,1-1,17 19,-23-28,1 0,0 0,-1 0,2 0,-1-1,0 0,1 0,-1 0,1 0,0-1,0 1,0-1,0-1,0 1,1-1,-1 0,1 0,-1 0,10-1,-12 0,0-1,0 0,0 0,-1 0,1 0,0 0,-1 0,1-1,-1 0,1 1,-1-1,0 0,1 0,-1 0,0 0,-1-1,1 1,0 0,-1-1,1 0,-1 1,2-4,2-9,0 1,-1-1,4-19,6-21,-4 117,-8-53,3 22,2 1,11 31,-16-56,1 1,0-1,0 0,1 0,0 0,0-1,0 0,1 1,0-1,0-1,1 1,0-1,0 0,7 5,2-3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3.4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1,'-5'0,"0"1,1 0,-1 0,0 1,1 0,-1-1,1 1,-1 1,1-1,0 1,0 0,0 0,0 0,1 0,-1 0,1 1,0 0,0 0,0 0,0 0,1 0,0 0,-3 8,-6 12,1 1,-13 51,22-71,-1 0,1 0,0 0,0 0,1 0,-1 1,1-1,0 0,1 0,-1 0,1 0,0 0,0 0,0 0,1 0,0 0,0-1,0 1,0-1,1 1,0-1,0 0,0 0,0 0,5 4,-1-3,-1 0,1 0,0-1,0 0,0-1,1 1,-1-2,1 1,0-1,0 0,0 0,0-1,0 0,12 0,-12-1,1 0,-1-1,1 0,-1 0,16-5,-11 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3.8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 27,'-3'0,"-5"0,0-3,4-1,6 0,6 0,4 2,3 1,3 0,1 1,1 0,-4-3,-4-1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4.17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 62,'0'0,"-1"0,1 0,-1 0,1 0,-1 0,1 1,-1-1,1 0,-1 0,1 0,-1 0,1-1,-1 1,0 0,1 0,-1 0,1 0,-1 0,1-1,0 1,-1 0,1 0,-1-1,1 1,-1 0,1-1,0 1,-1-1,1 1,0 0,-1-1,1 1,0-1,-1 1,1-1,0 1,0-1,0 1,0-1,-1 1,1-1,0 1,0-1,0 1,0-1,0 1,0-1,0 1,1-1,-1 1,0-1,0 0,0 1,0 0,1-1,-1 1,0-1,1 0,0-1,1-1,-1 1,1 0,-1 0,1 0,0 0,0 0,0 1,0-1,5-2,8-1,1 1,0 1,0 0,0 1,0 1,0 0,0 2,1 0,-1 0,0 1,20 6,-20-3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4.8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227 80,'-9'0,"0"1,1 0,-1 1,1 0,-1 0,1 1,0 0,-1 1,2-1,-1 2,0-1,-8 7,-8 8,1 1,-23 25,31-35,13-19,3 6,-1 0,1 0,0 0,1 0,-1 0,0 1,1-1,-1 0,1 1,2-3,-1 2,0 1,1 0,-1 0,0 0,1 1,-1-1,1 1,-1 0,1 0,0 0,-1 0,1 1,0-1,0 1,-1 0,1 0,0 1,0-1,-1 1,1 0,0-1,6 4,9 3,0 1,0 1,19 13,-7-5,-27-15,32 16,40 15,-66-30,0 1,1-1,0-1,-1 0,1-1,0 0,0 0,-1-1,15-2,-22 2,-1 0,1-1,0 0,-1 0,1 0,-1 0,1 0,-1-1,0 1,1-1,-1 1,0-1,0 0,0 0,0 0,0 0,0 0,-1 0,1 0,1-4,-1 1,0-1,0 0,0 0,-1 0,1 0,-1 0,-1 0,1-12,-2-1,-1 0,-1 0,0 0,-13-37,-7 8,16 36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5.1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0,'3'1,"0"-1,-1 1,1 0,0 0,-1 0,1 0,-1 1,0-1,1 1,-1-1,0 1,0 0,0 0,0 0,0 0,0 0,-1 0,1 0,1 5,2 0,-1 0,0 1,-1 0,0-1,3 11,6 52,-10-49,1 0,2-1,7 24,-6-32,0-3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0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98 151 560 0 0,'0'0'1077'0'0,"-3"2"166"0"0,-1 1-669 0 0,-1 1 1 0 0,1 0 0 0 0,0 0 0 0 0,1 0 0 0 0,-1 0 0 0 0,1 1 0 0 0,0 0 0 0 0,0-1-1 0 0,0 1 1 0 0,-3 9 0 0 0,-23 62 4315 0 0,24-61-3920 0 0,1-3 568 0 0,0-1-1 0 0,1 1 1 0 0,0 1-1 0 0,-1 22 2918 0 0,4-38-4106 0 0,8-64 699 0 0,31-208 368 0 0,-33 239-1160 0 0,-6 35-214 0 0,2 3-22 0 0,4 9-6 0 0,1 0 1 0 0,-2 0-1 0 0,1 1 1 0 0,-2 0-1 0 0,6 20 1 0 0,7 17 14 0 0,2-5 68 0 0,2 0 1 0 0,32 49-1 0 0,-44-79-278 0 0,0 0 0 0 0,1-1-1 0 0,1 0 1 0 0,0-1 0 0 0,0-1 0 0 0,2 1-1 0 0,-1-2 1 0 0,1 0 0 0 0,1 0-1 0 0,18 9 1 0 0,-32-19 154 0 0,0 1-1 0 0,1-1 1 0 0,-1 0 0 0 0,0 0-1 0 0,0 0 1 0 0,0 0-1 0 0,0 0 1 0 0,0 0 0 0 0,1 0-1 0 0,-1 0 1 0 0,0 0 0 0 0,0 0-1 0 0,0 0 1 0 0,0 0-1 0 0,1 1 1 0 0,-1-1 0 0 0,0 0-1 0 0,0 0 1 0 0,0 0-1 0 0,0 0 1 0 0,1 0 0 0 0,-1 0-1 0 0,0-1 1 0 0,0 1-1 0 0,0 0 1 0 0,0 0 0 0 0,1 0-1 0 0,-1 0 1 0 0,0 0 0 0 0,0 0-1 0 0,0 0 1 0 0,0 0-1 0 0,0 0 1 0 0,1 0 0 0 0,-1 0-1 0 0,0-1 1 0 0,0 1-1 0 0,0 0 1 0 0,0 0 0 0 0,0 0-1 0 0,0 0 1 0 0,0 0-1 0 0,0 0 1 0 0,1-1 0 0 0,-1 1-1 0 0,0 0 1 0 0,-1-11-513 0 0,-7-7 268 0 0,5 14 249 0 0,0 1 0 0 0,-1-1 0 0 0,0 1 1 0 0,0 0-1 0 0,0 0 0 0 0,0 0 0 0 0,0 1 1 0 0,0 0-1 0 0,-1 0 0 0 0,1 0 0 0 0,-1 0 1 0 0,-6-1-1 0 0,-7-2 90 0 0,-33-3 1 0 0,50 7-65 0 0,-18-1 194 0 0,-38 0 0 0 0,52 2-181 0 0,-1 0-1 0 0,0 1 0 0 0,0 0 0 0 0,1 0 0 0 0,-1 0 0 0 0,1 1 1 0 0,-1-1-1 0 0,1 1 0 0 0,0 1 0 0 0,-1-1 0 0 0,-4 4 0 0 0,10-6-62 0 0,0 0-1 0 0,-1 0 1 0 0,1 0-1 0 0,0 0 1 0 0,0 1-1 0 0,0-1 1 0 0,0 0-1 0 0,0 0 1 0 0,0 0-1 0 0,-1 0 1 0 0,1 0-1 0 0,0 0 1 0 0,0 1-1 0 0,0-1 1 0 0,0 0-1 0 0,0 0 1 0 0,0 0-1 0 0,0 0 1 0 0,0 0-1 0 0,0 1 1 0 0,0-1-1 0 0,0 0 1 0 0,0 0-1 0 0,0 0 1 0 0,0 0-1 0 0,0 0 1 0 0,0 1-1 0 0,0-1 1 0 0,0 0-1 0 0,0 0 1 0 0,0 0-1 0 0,0 0 1 0 0,0 1-1 0 0,0-1 1 0 0,0 0-1 0 0,0 0 1 0 0,0 0-1 0 0,0 0 1 0 0,0 0-1 0 0,0 0 1 0 0,0 1-1 0 0,1-1 1 0 0,-1 0-1 0 0,0 0 1 0 0,0 0-1 0 0,0 0 1 0 0,0 0-1 0 0,11 6-1558 0 0,12-1-2884 0 0,-9-5 1627 0 0,-1-1 411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5.5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50,'-1'0,"0"0,0 1,0-1,0 0,0 0,0 0,0-1,0 1,0 0,0 0,1 0,-1-1,0 1,0 0,0-1,0 1,0-1,1 1,-1-1,0 1,0-1,1 1,-1-1,1 0,-1 0,0 1,1-1,-1 0,1 0,0 0,-1 1,1-1,-1-1,1 1,1 0,-1 0,0 0,1 0,-1 0,0 0,1 0,0 0,-1 0,1 0,-1 0,1 1,0-1,0 0,-1 0,1 1,0-1,0 1,0-1,0 1,0-1,0 1,0-1,0 1,0 0,0-1,0 1,0 0,0 0,1 0,48-7,0 2,1 3,-1 1,85 11,-91-8,-33-2,1 0,-1 1,0 0,19 5,-18-2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6.0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58 135,'-17'55,"15"-38,1 1,-2 0,0 0,0-1,-8 21,21-169,21-31,-31 161,0 0,0 0,0 0,0 0,0 0,1 0,-1 0,0 0,0 0,1 0,-1 0,1 0,-1 0,1 0,-1 0,1 0,0 0,0 0,-1 1,1-1,0 0,1 0,-1 1,-1 0,1 0,0 0,0 0,0 1,-1-1,1 0,0 0,0 1,0-1,-1 1,1-1,0 0,-1 1,1 0,0-1,-1 1,1-1,-1 1,1 0,0 0,32 54,-27-43,18 28,1 0,44 50,-53-71,1-1,1-1,0-1,1 0,1-2,30 18,-50-32,0 1,1-1,-1 0,0 1,1-1,-1 0,0 1,1-1,-1 0,0 0,1 1,-1-1,1 0,-1 0,0 0,1 1,-1-1,1 0,-1 0,1 0,-1 0,1 0,-1 0,0 0,1 0,-1 0,1 0,-1 0,1 0,-1-1,0 1,1 0,-1 0,1 0,-1-1,0 1,1 0,-1 0,1-1,-1 1,0 0,0-1,1 1,-1 0,0-1,1 1,-1 0,0-1,0 1,0-1,1 0,-1 0,-1-1,1 1,0-1,0 1,-1-1,1 1,-1-1,1 1,-1-1,0 1,1 0,-1-1,0 1,-1-2,-7-6,0 1,-1 0,0 0,0 1,-1 0,1 1,-1 0,-1 1,1 0,-17-4,-17-4,-64-9,86 18,-35 2,56 1,0 1,1 0,-1 0,0 1,0-1,0 0,0 1,0-1,0 1,0-1,0 1,1 0,-1 0,0 0,1 0,-1 0,0 0,1 0,0 1,-1-1,1 1,0-1,-1 1,1-1,0 1,-1 2,3 4,2-1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6.8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30 350,'0'0,"0"0,0 0,0 0,0 0,0 1,0-1,0 0,-1 0,1 0,0 0,0 1,0-1,0 0,0 0,0 0,0 0,0 1,0-1,0 0,0 0,0 0,0 0,1 1,-1-1,0 0,0 0,0 0,0 0,0 0,0 1,0-1,0 0,0 0,1 0,-1 0,0 0,0 0,0 0,0 1,0-1,1 0,-1 0,0 0,0 0,0 0,0 0,0 0,1 0,-1 0,0 0,0 0,0 0,1 0,-1 0,0 0,0 0,0 0,1 0,8-12,7-16,-12 11,0 0,-2-1,0 1,-1 0,0-1,-2 1,0 0,-1-1,0 1,-2 0,0 0,-1 1,0-1,-1 1,-12-21,-3 19,16 20,12 12,0-6,0-1,0 1,1-1,0 0,0-1,0 0,1 0,13 6,-16-9,0 1,0-2,1 1,-1-1,1 0,0 0,0 0,-1-1,1 0,0-1,0 1,0-1,10-2,-12 1,-1-1,1 0,0-1,-1 1,0-1,1 0,-1 0,0 0,-1-1,1 1,0-1,-1 0,0 0,0 0,0 0,4-9,-3 6,0 0,1 1,0-1,0 1,8-7,-12 13,-1 1,1-1,-1 0,1 1,-1-1,1 1,-1-1,1 1,-1-1,1 1,-1-1,0 1,1 0,-1-1,0 1,1-1,-1 1,0 0,0-1,0 1,0 0,0-1,0 1,0 0,0 0,0-1,0 1,0 0,0-1,0 1,-1 1,2 27,-8 44,5-57,0-1,1 1,0-1,1 1,4 24,-1-14,-3-20,1 0,0 0,-1 0,2 0,-1 0,1-1,0 1,0-1,1 1,3 5,1-3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7.5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253 70,'-5'-6,"-1"1,1 0,-1 1,1-1,-2 1,1 0,0 1,-1-1,1 1,-1 0,0 1,0 0,0 0,0 1,-1-1,-13 1,16 1,-1 1,1-1,-1 1,1 1,0-1,0 1,0 0,0 0,0 0,0 1,0 0,1 0,-1 0,1 0,0 1,0-1,0 1,0 0,1 1,0-1,-1 0,2 1,-4 5,3-5,1-1,-1 1,1 0,0-1,0 1,1 0,-1 0,1 0,0 0,0 1,1-1,0 0,0 0,0 0,0 0,1 1,0-1,0 0,0 0,1 0,-1 0,1 0,1-1,-1 1,0-1,1 1,0-1,0 0,1 0,-1 0,1 0,0-1,0 1,7 4,-6-4,0 0,0-1,0 1,0-1,1 0,-1-1,1 1,0-1,0 0,0-1,-1 1,2-1,-1 0,6 0,-8-2,-1 1,1-1,-1 1,0-1,1 0,-1-1,0 1,1 0,-1-1,0 0,0 0,0 0,0 0,-1 0,1 0,0-1,-1 1,0-1,0 0,0 0,0 0,0 0,0 0,-1 0,2-5,0 2,-1 0,0-1,-1 1,0 0,0 0,0-1,-1 1,1-1,-2 1,1-1,-1 1,0 0,0-1,0 1,-1 0,0 0,-1 0,-3-7,0 2,0 0,-1 1,0 0,-1 0,0 0,-1 1,0 0,-15-11,15 14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7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129 50,'-8'-6,"0"-1,0 1,0 1,-16-9,22 13,-1-1,1 1,0 0,-1 0,1 0,-1 0,0 0,1 0,-1 1,0-1,0 1,1 0,-1 0,0 0,0 0,1 0,-1 1,0-1,1 1,-1 0,-3 1,4 0,1 0,0-1,0 1,0 0,0 1,0-1,0 0,0 0,1 0,-1 0,1 1,-1-1,1 0,0 1,0-1,0 0,0 0,1 1,-1-1,1 0,-1 0,1 1,0-1,0 0,-1 0,3 2,2 8,0-1,1 0,10 16,10 6,40 41,-42-50,-1 2,-1 0,23 39,-44-64,1 1,-1 0,0 0,0 0,0 1,0-1,0 0,0 0,-1 1,1-1,-1 0,1 0,-1 1,0-1,0 1,0-1,0 0,-1 1,1-1,-1 0,0 4,-1-4,1 0,-1-1,1 1,-1 0,0-1,1 1,-1-1,0 1,0-1,0 0,0 0,0 0,-1 0,1 0,0-1,0 1,-4 0,-6 0,0 1,0-2,-1 0,1 0,0-1,-21-5,16 2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8.6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1,'1'0,"0"1,0-1,0 1,0 0,0-1,0 1,0 0,0 0,0 0,0 0,0 0,-1 0,1 0,0 0,-1 0,1 0,0 0,-1 0,0 0,1 1,-1-1,1 2,9 34,-9-30,43 139,6 29,-45-138,-3-21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39.0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34 55,'-18'-13,"2"-1,17 13,0 0,0 0,0 1,-1-1,1 0,0 1,0-1,0 0,1 1,-1 0,0-1,0 1,0-1,0 1,0 0,0 0,1 0,-1 0,0 0,0 0,0 0,0 0,2 1,81-4,115 11,-114-2,113-7,-161-1,202-23,-223 23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40.7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 17,'0'0,"0"-1,0 1,0-1,0 1,0-1,0 1,0-1,0 1,0-1,0 0,0 1,0-1,0 1,0-1,0 1,0-1,-1 1,1-1,0 1,0 0,-1-1,1 1,0-1,-1 1,1-1,0 1,-1 0,1-1,-1 1,1 0,0 0,-1-1,1 1,-1 0,1 0,-1-1,1 1,-1 0,1 0,-1 0,1 0,-1 0,1 0,-1 0,1 0,-1 0,0 0,0 1,-1-1,1 1,0-1,0 1,-1 0,1 0,0-1,0 1,0 0,0 0,0 0,0 0,1 0,-1 1,0-1,0 0,0 2,-5 13,1 0,0 0,1 1,1-1,1 1,0 0,1 0,1 0,4 29,-3-37,0 1,1-1,0 0,1 1,0-1,1 0,-1-1,2 1,-1-1,1 0,1 0,-1 0,1-1,1 1,-1-1,1-1,0 0,12 9,-14-12,0 0,1 0,-1 0,0-1,1 0,0 0,0 0,-1-1,1 1,0-2,0 1,0-1,0 1,0-2,0 1,0-1,0 1,0-2,0 1,0-1,-1 0,1 0,0 0,-1-1,0 0,0 0,0 0,0-1,0 0,-1 0,1 0,-1 0,0-1,0 1,-1-1,1 0,-1 0,0 0,-1-1,1 1,-1-1,0 0,0 1,-1-1,0 0,1-7,-1 3,-1 0,0 0,0 0,-1 0,-1 0,1 0,-2 0,1 1,-1-1,-1 0,1 1,-11-16,1-6,7 19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41.4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89 50,'-17'55,"17"-54,-1 23,-2 1,-1-1,-1-1,-1 1,0-1,-14 29,9-40,2-19,3-24,6 20,2 1,-1 0,1 0,1 0,0 0,5-11,-7 19,0 0,0 1,0-1,0 1,0-1,0 1,1-1,-1 1,1 0,-1-1,1 1,-1 0,1 0,0 0,0 0,-1 1,1-1,0 0,0 1,0-1,0 1,0 0,0-1,0 1,0 0,0 0,-1 0,1 1,0-1,0 0,0 1,0-1,0 1,0 0,-1 0,1-1,0 1,3 3,14 7,0 1,0 1,26 24,-34-26,0-1,1-1,0 1,0-2,1 0,1 0,-1-1,1-1,0-1,22 7,-33-12,0 1,0-1,0 1,0-1,0 0,-1 0,1 0,0-1,0 1,0-1,0 0,0 0,0 1,-1-2,1 1,0 0,-1-1,1 1,-1-1,0 0,3-2,-2 1,0-1,0 0,-1 0,0 0,0 0,0 0,0 0,-1-1,1 1,-1-1,0 1,0-7,0-4,0 0,-2-1,0 1,0 0,-1 0,-1 0,-6-18,-39-77,46 100,2 3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42.4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202 240,'-19'22,"0"2,2 0,-24 43,2-2,25-41,12-18,-1-1,0 0,0 0,0 0,0 0,-1 0,0-1,0 1,-8 6,12-11,-1 0,1 0,-1 0,1 0,0 0,-1 0,1 0,-1 0,1 0,-1-1,1 1,0 0,-1 0,1 0,-1-1,1 1,0 0,-1 0,1-1,0 1,-1 0,1 0,0-1,0 1,-1 0,1-1,0 1,0-1,-1 1,1 0,0-1,0 1,0-1,0 1,0 0,0-1,0 1,0-1,0 1,0-1,0 1,0-1,0 1,0 0,0-1,0 1,0-1,0 1,1-1,1-29,-1 27,75-418,-75 417,0-1,0 1,1 0,-1-1,1 1,0 0,0 0,1 1,4-7,-7 9,1 1,-1-1,1 1,-1-1,1 1,0-1,-1 1,1 0,0 0,-1-1,1 1,0 0,-1 0,1 0,0-1,-1 1,1 0,0 0,0 0,-1 0,1 1,0-1,-1 0,2 0,0 1,0 0,0 0,-1 1,1-1,0 0,-1 1,1-1,-1 1,1-1,-1 1,0 0,2 1,18 32,32 69,-11-19,-11-31,2-1,72 87,-87-127,-17-13,-1 0,0 0,1 0,-1 0,0-1,1 1,-1 0,0 0,0-1,1 1,-1 0,0 0,0-1,1 1,-1 0,0-1,0 1,0 0,0-1,0 1,0 0,1-1,-1 1,0 0,0-1,0 1,0-1,0 1,0 0,0-1,0 1,-1 0,1-1,0-3,-1 0,0 1,1-1,-2 0,1 1,0-1,-1 1,1 0,-1-1,-3-3,-3-1,1 1,-1 0,-1 1,1 0,-1 0,0 1,0 0,-1 1,0 0,0 0,0 1,-18-4,-1 2,0 1,0 1,-39 2,63 1,1 0,-1 0,0 0,1 1,-1 0,1 0,-1 0,1 0,0 1,-1-1,1 1,0 1,-7 4,11-7,0 1,0-1,0 1,0 0,0-1,0 1,0-1,0 1,0-1,0 1,0 0,1-1,-1 1,0-1,0 1,1-1,-1 1,0-1,1 1,-1-1,0 0,1 1,-1-1,1 1,-1-1,1 0,-1 1,1-1,-1 0,1 0,-1 1,1-1,-1 0,1 0,-1 0,1 0,0 0,-1 1,1-1,-1 0,2-1,10 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0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13 191 5597 0 0,'-3'2'7167'0'0,"-7"11"-3871"0"0,10 10-1903 0 0,1-1 0 0 0,1 1 0 0 0,1-1 0 0 0,5 22 1 0 0,4 26 1172 0 0,-7-40-649 0 0,-2-25-448 0 0,-1-19-1108 0 0,-1-12-219 0 0,-1-9-73 0 0,2 0 0 0 0,1 0 1 0 0,2 1-1 0 0,1-1 0 0 0,15-45 1 0 0,-14 61-57 0 0,1 0 1 0 0,16-28-1 0 0,-21 42-11 0 0,0 0-1 0 0,0 0 0 0 0,1 0 0 0 0,0 1 1 0 0,0-1-1 0 0,0 1 0 0 0,0 0 0 0 0,1 0 1 0 0,0 0-1 0 0,-1 0 0 0 0,1 1 0 0 0,1 0 1 0 0,6-3-1 0 0,-11 5 2 0 0,1 1 0 0 0,-1-1 1 0 0,1 0-1 0 0,-1 1 0 0 0,0 0 1 0 0,1-1-1 0 0,-1 1 1 0 0,1 0-1 0 0,0 0 0 0 0,-1 0 1 0 0,1 0-1 0 0,-1 0 0 0 0,1 0 1 0 0,-1 0-1 0 0,1 1 0 0 0,-1-1 1 0 0,1 0-1 0 0,-1 1 0 0 0,0-1 1 0 0,1 1-1 0 0,-1 0 0 0 0,1-1 1 0 0,-1 1-1 0 0,0 0 0 0 0,0 0 1 0 0,1 0-1 0 0,-1 0 0 0 0,0 0 1 0 0,0 0-1 0 0,0 0 0 0 0,0 0 1 0 0,0 0-1 0 0,0 1 0 0 0,0-1 1 0 0,-1 0-1 0 0,1 1 1 0 0,0-1-1 0 0,-1 1 0 0 0,1-1 1 0 0,-1 0-1 0 0,1 1 0 0 0,-1-1 1 0 0,0 1-1 0 0,0-1 0 0 0,0 4 1 0 0,1 1 15 0 0,0 1 0 0 0,-1 0 1 0 0,0 0-1 0 0,-1 0 0 0 0,1-1 1 0 0,-1 1-1 0 0,-1 0 0 0 0,1-1 1 0 0,-4 9-1 0 0,-1-2 2 0 0,0 0 1 0 0,-1 0-1 0 0,-1-1 0 0 0,0 1 1 0 0,-1-2-1 0 0,-16 18 0 0 0,-1-3 26 0 0,-43 31 0 0 0,67-56-49 0 0,1 0 0 0 0,-1 0-1 0 0,1 1 1 0 0,-1-1 0 0 0,1 0-1 0 0,0 1 1 0 0,0-1-1 0 0,-1 0 1 0 0,1 1 0 0 0,0-1-1 0 0,0 1 1 0 0,1 0 0 0 0,-1-1-1 0 0,0 1 1 0 0,0 0 0 0 0,1-1-1 0 0,-1 1 1 0 0,1 0-1 0 0,0 0 1 0 0,-1 0 0 0 0,1-1-1 0 0,0 4 1 0 0,1-3 0 0 0,-1 0 0 0 0,1 1 0 0 0,0-1 0 0 0,0 1 0 0 0,0-1 0 0 0,0 0 0 0 0,0 0 0 0 0,1 0 0 0 0,-1 0 0 0 0,1 0 0 0 0,-1 0 0 0 0,1 0 0 0 0,0 0 0 0 0,2 2-1 0 0,6 3 2 0 0,0 1-1 0 0,1-1 0 0 0,0-1 1 0 0,0 0-1 0 0,17 6 0 0 0,-18-8-33 0 0,51 17 119 0 0,-55-19-133 0 0,0-1-1 0 0,0 0 1 0 0,1 0-1 0 0,-1 0 1 0 0,0-1-1 0 0,0 0 1 0 0,1 0-1 0 0,6-2 0 0 0,-11 2-206 0 0,0-1-1 0 0,-1 0 1 0 0,1 0-1 0 0,0 0 1 0 0,-1 0-1 0 0,1 0 1 0 0,-1 0-1 0 0,0 0 1 0 0,1 0-1 0 0,-1-1 1 0 0,0 1-1 0 0,0 0 1 0 0,2-3-1 0 0,8-13-8357 0 0,-7 10 5555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42.7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4,'0'3,"3"1,1-3,-3-2,-2-4,-1-1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43.4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299 122,'0'-2,"-1"1,1-1,-1 1,0-1,0 1,1 0,-1-1,0 1,0 0,0 0,-1 0,1 0,0 0,0 0,0 0,-1 0,1 0,-1 0,1 1,0-1,-1 1,1-1,-1 1,-1-1,-39-8,33 8,-1 1,1 0,0 1,-1 0,1 0,0 1,0 0,0 1,0 0,1 0,-1 1,1 0,0 1,0 0,0 0,1 0,-1 1,1 0,1 1,-1 0,-10 14,13-16,0 1,1-1,-1 1,1 0,0 0,1 1,-1-1,1 0,0 1,1 0,0-1,0 1,0 0,1 0,0-1,0 1,0 0,1 0,0-1,1 1,0 0,0-1,0 1,0-1,1 0,0 0,1 0,-1 0,1-1,7 8,-3-4,0-1,1-1,0 1,0-2,0 1,1-1,0 0,1-1,-1-1,1 1,0-2,0 1,0-1,19 2,-24-5,0 1,0-1,1 0,-1 0,0-1,0 0,0 0,0 0,-1-1,1 0,0 0,-1 0,1-1,-1 0,0 0,0 0,0-1,0 1,0-1,-1-1,0 1,1 0,-2-1,1 0,-1 0,1 0,-1 0,-1-1,4-8,-1 1,-1-1,-1 1,0-1,-1 0,-1 0,0 0,-1 0,0 0,-1 1,-1-1,0 0,-6-19,5 21,0 0,-2 1,1-1,-2 1,1 0,-2 0,1 1,-1 0,-1 0,0 0,0 1,-1 1,0-1,-13-8,-6 5,17 12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7:43.8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0,'0'3,"0"5,3 3,1 4,3-2,0 1,3-2,-2-6,2-8,-4-3,-3-4,-5 0,-6 1,-1 2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0.44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262 60,'5'-21,"-3"1,-3 19,1 0,-1 0,0 0,0 0,0 0,0 1,0-1,0 0,0 0,-1 1,1-1,0 1,0-1,0 1,-1-1,1 1,0 0,-1 0,-1-1,-24-2,-1 1,1 1,0 2,-32 3,57-4,0 0,0 0,0 1,1-1,-1 0,0 1,0-1,0 1,0 0,0-1,1 1,-1 0,0 0,1 0,-1 0,0 1,1-1,-3 3,3-3,1 0,0 1,-1-1,1 0,0 1,-1-1,1 0,0 1,0-1,0 0,0 0,0 1,0-1,1 0,-1 1,0-1,1 0,-1 1,1-1,0 2,3 3,0 0,0 0,0 0,1-1,0 0,0 0,0 0,12 8,-2-3,10 6,0 2,28 25,-48-39,0 0,-1 1,0 0,0-1,0 1,0 1,-1-1,0 0,0 1,0 0,-1 0,1 0,-1 0,-1 0,1 0,-1 0,0 8,-1-11,0-1,0 0,0 0,-1 0,1 1,-1-1,1 0,-1 0,0 0,0 0,0 0,0 0,0 0,-1-1,1 1,0 0,-1 0,1-1,-1 1,-3 2,1-3,1 1,-1 0,1-1,-1 0,0 1,0-2,0 1,0 0,0-1,-7 1,-3-2,-1-1,0 0,1-1,0 0,-16-6,14 3,-1-1,1-1,-17-10,21 11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1.1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114 10,'0'-1,"-1"0,0 0,0 0,0 1,0-1,0 0,0 1,-1-1,1 1,0-1,0 1,0-1,0 1,-1 0,1 0,0-1,0 1,-1 0,1 0,0 0,0 1,-1-1,1 0,0 0,-2 1,0 1,0-1,0 1,0 0,1 0,-1 0,0 0,1 0,0 1,-4 3,-1 4,-1 1,2 0,0 0,-6 13,10-18,-1 0,1 1,0-1,1 1,0-1,0 1,0-1,1 1,0 0,0 0,0-1,1 1,0-1,1 1,-1-1,1 1,1-1,-1 0,1 0,0 0,0 0,1 0,0-1,0 1,0-1,0 0,1 0,0-1,0 1,0-1,1 0,-1-1,1 1,0-1,0 0,0-1,10 4,-8-4,-1 0,1 0,0-1,-1 0,1 0,0-1,0 0,-1 0,1-1,0 0,-1 0,1-1,0 0,-1-1,0 1,0-1,0-1,0 1,11-8,-8 3,-2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1.4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 27,'-3'0,"-5"0,3 0,6-4,4 0,6 0,4 1,2 1,1 1,2 0,-1 1,-3-4,-4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1.8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58,'-3'-3,"2"-5,4 0,2-2,3 1,4 1,2 3,2 1,2 3,1 0,0 1,0 0,0 1,0-1,-1 1,1-1,-4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2.6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52 45,'5'-3,"1"0,0 0,-1 1,1 0,1 0,-1 0,0 1,0 0,1 0,-1 0,0 1,1 0,11 1,24-3,5-8,26-3,-91 57,16-37,-1 0,2 0,-1 0,1 0,0 0,0 1,1-1,0 0,0 0,2 10,19 72,-6-36,-15-52,1 0,-1 0,0-1,0 1,0 0,-1 0,1-1,0 1,0 0,0 0,0-1,-1 1,1 0,0-1,-1 1,1 0,0-1,-1 1,1-1,-1 1,1 0,-1-1,0 1,1-1,-1 0,1 1,-1-1,0 1,1-1,-1 0,0 1,1-1,-1 0,0 0,0 0,1 0,-1 1,0-1,0 0,1 0,-1 0,0-1,0 1,0 0,-47-4,33 1,-15 1,1-1,-1 1,1 2,-1 0,-44 8,73-8,1 0,-1 0,1 0,-1-1,1 1,0 0,-1 0,1 1,-1-1,1 0,-1 0,1 0,-1 0,1 0,-1 0,1 1,-1-1,1 0,-1 0,1 1,0-1,-1 0,1 1,0-1,-1 0,1 1,0-1,-1 1,1-1,0 0,0 1,-1-1,1 1,17 4,31 0,179-6,-211 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3.3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16 169,'1'0,"0"1,0-1,0 1,0-1,0 1,0 0,0 0,0-1,0 1,-1 0,1 0,0 0,-1 0,1 0,-1 0,1 0,-1 0,1 0,-1 0,1 0,-1 0,0 0,0 0,0 0,0 0,0 0,0 2,3 37,-3-35,1 8,0-8,-1-1,1 1,-1 0,0-1,0 1,-1-1,1 1,-1 0,0-1,0 1,0-1,-4 8,3-14,0 0,0-1,0 1,1 0,-1-1,1 1,0-1,0 1,0-1,0 0,-1-5,-1-2,1-1,0 1,1-1,0 1,0-1,1 1,1-1,0 1,0-1,1 1,1 0,-1 0,2 0,-1 0,6-10,-5 13,0-1,1 1,-1 0,2 0,-1 1,1-1,0 1,0 0,1 1,-1 0,1 0,0 0,1 1,-1 0,1 0,0 1,0 0,0 0,10-1,-16 3,0 0,1 1,-1-1,0 1,0 0,1-1,-1 1,0 0,1 1,-1-1,0 0,0 1,1-1,-1 1,0-1,0 1,0 0,0 0,0 0,0 0,0 1,0-1,0 0,-1 1,1 0,0-1,-1 1,1 0,-1-1,0 1,0 0,1 0,0 4,-1-3,-1 0,1 0,-1 1,0-1,0 0,0 1,0-1,-1 0,1 0,-1 1,0-1,0 0,0 0,0 0,-1 0,1 0,-1 0,0 0,1-1,-1 1,-1 0,1-1,-3 3,-7 5,0-1,-1 0,0-1,-1 0,1-1,-1 0,-19 5,-9 5,42-17,0 0,-1 0,1 0,0 0,-1 0,1 0,0 1,-1-1,1 0,0 0,-1 0,1 0,0 1,0-1,-1 0,1 0,0 0,0 1,0-1,-1 0,1 1,0-1,0 0,0 0,0 1,-1-1,1 0,0 1,0-1,0 0,0 1,0-1,0 0,0 1,0-1,0 1,11 7,25 4,-32-11,34 12,57 28,-32-13,-50-23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4.1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54 198,'0'10,"-1"-1,0 1,0-1,-1 1,-1-1,1 0,-1 0,-1 0,-5 10,9-19,0 0,0 0,0 1,0-1,0 0,0 0,0 0,0 0,0 0,0 0,0 1,0-1,0 0,0 0,0 0,0 0,0 0,0 0,-1 0,1 0,0 1,0-1,0 0,0 0,0 0,0 0,0 0,-1 0,1 0,0 0,0 0,0 0,0 0,0 0,0 0,-1 0,1 0,0 0,0 0,0 0,0 0,0 0,0 0,-1 0,1 0,0 0,0 0,0 0,0 0,0 0,0 0,0 0,-1-1,1 1,0 0,0 0,0 0,0 0,0 0,0 0,0 0,0 0,0-1,-2-12,4-17,44-202,-46 230,0 1,1 0,-1-1,0 1,0 0,1-1,-1 1,1 0,-1 0,1 0,-1-1,1 1,0 0,0 0,-1 0,1 0,0 0,0 0,0 0,0 0,0 1,2-2,-2 2,0 1,0-1,0 0,-1 1,1-1,0 1,0-1,0 1,0 0,-1-1,1 1,0 0,0-1,-1 1,1 0,-1 0,1 0,-1 0,1-1,-1 1,1 2,24 65,-24-63,11 32,1-1,22 45,-28-68,1 1,0-1,0-1,1 0,1 0,0 0,0-1,23 17,-32-27,1 0,-1 0,0 0,0 0,1-1,-1 1,0 0,1-1,-1 1,0-1,1 0,-1 1,1-1,-1 0,1 0,-1 0,1 0,-1 0,1 0,-1 0,1-1,-1 1,1 0,-1-1,0 1,1-1,-1 0,2 0,-2 0,-1 0,1 0,0 0,-1 0,1 0,-1-1,1 1,-1 0,0 0,1 0,-1 0,0-1,0 1,0 0,0 0,0-1,0 1,0 0,0 0,-1 0,1-1,0 1,-1 0,1 0,-1 0,1 0,-1 0,1 0,-1 0,0 0,0 0,1 0,-1 0,-2-1,-2-4,0 1,-1-1,0 1,0 0,-1 1,1 0,-1 0,0 0,0 1,0 0,-1 0,-9-2,-11-1,0 1,-29-1,44 6,-1 0,0 1,0 1,1 0,-23 7,21-4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0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141 248 5601 0 0,'-5'-8'13909'0'0,"1"12"-13488"0"0,1 1-1 0 0,-1-1 1 0 0,1 1 0 0 0,0 0 0 0 0,0 0-1 0 0,1 0 1 0 0,-4 9 0 0 0,-14 47 1937 0 0,11-34-1223 0 0,-12 34 3651 0 0,21-66-4621 0 0,56-371 816 0 0,-50 322-1004 0 0,5 85 56 0 0,-8-2 22 0 0,1-1 0 0 0,2 0 0 0 0,0 0 0 0 0,2 0 0 0 0,1 0 0 0 0,14 28 0 0 0,-16-42-178 0 0,1 0 0 0 0,0-1 1 0 0,0 1-1 0 0,2-2 0 0 0,-1 1 0 0 0,2-2 1 0 0,0 1-1 0 0,0-1 0 0 0,1-1 0 0 0,0 0 1 0 0,1-1-1 0 0,24 15 0 0 0,-18-18-2212 0 0,-19-6 2262 0 0,1 0 0 0 0,-1 0-1 0 0,1 0 1 0 0,-1 0 0 0 0,0-1 0 0 0,1 1-1 0 0,-1 0 1 0 0,1 0 0 0 0,-1 0 0 0 0,0 0-1 0 0,1 0 1 0 0,-1-1 0 0 0,1 1 0 0 0,-1 0 0 0 0,0 0-1 0 0,1-1 1 0 0,-1 1 0 0 0,0 0 0 0 0,0 0-1 0 0,1-1 1 0 0,-1 1 0 0 0,0 0 0 0 0,1-1-1 0 0,-1 1 1 0 0,0 0 0 0 0,0-1 0 0 0,0 1-1 0 0,0-1 1 0 0,1 1 0 0 0,-1 0 0 0 0,0-1-1 0 0,0 1 1 0 0,0-1 0 0 0,0 1 0 0 0,0 0 0 0 0,0-1-1 0 0,0 1 1 0 0,0-1 0 0 0,0 1 0 0 0,0-1-1 0 0,0 0 24 0 0,-1-1 0 0 0,1 1 0 0 0,-1-1 0 0 0,1 1 1 0 0,-1 0-1 0 0,0-1 0 0 0,1 1 0 0 0,-1 0 0 0 0,0 0 0 0 0,0-1 0 0 0,0 1 0 0 0,0 0 0 0 0,0 0 0 0 0,0 0 0 0 0,0 0 0 0 0,0 0 0 0 0,0 0 0 0 0,0 1 0 0 0,-1-1 0 0 0,-2-1 0 0 0,-29-12-38 0 0,29 12 85 0 0,-17-5 226 0 0,0 1 1 0 0,-1 1-1 0 0,0 1 1 0 0,0 1-1 0 0,0 1 1 0 0,0 1-1 0 0,0 1 1 0 0,0 0-1 0 0,0 2 1 0 0,0 1-1 0 0,-26 6 1 0 0,46-9-224 0 0,-1 1 1 0 0,1 0-1 0 0,-1 0 0 0 0,1 0 1 0 0,-1 0-1 0 0,1 0 0 0 0,-1 0 1 0 0,1 1-1 0 0,-4 2 0 0 0,6-4-65 0 0,0 1 0 0 0,0-1 0 0 0,-1 0 0 0 0,1 0 0 0 0,0 1 0 0 0,0-1 0 0 0,0 0 0 0 0,0 1 0 0 0,0-1 0 0 0,0 0 0 0 0,0 1 0 0 0,-1-1 0 0 0,1 0 0 0 0,0 1 0 0 0,0-1-1 0 0,0 0 1 0 0,0 1 0 0 0,0-1 0 0 0,0 0 0 0 0,1 1 0 0 0,-1-1 0 0 0,0 0 0 0 0,0 1 0 0 0,0-1 0 0 0,0 0 0 0 0,0 0 0 0 0,0 1 0 0 0,1-1 0 0 0,13 12-4640 0 0,3-4 1250 0 0,3 0 495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4.5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95 49,'-3'-3,"-1"-4,-3-1,-3-3,-4 2,-2 1,2 6,3 6,3 5,3 5,3 3,1-2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5.3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82 241,'-2'13,"-1"1,0-1,-1 1,0-1,-1 0,-1-1,0 1,0-1,-1 0,-1-1,-12 15,20-26,0 0,0 1,0-1,0 0,0 0,0 0,0 0,0 0,0 1,-1-1,1 0,0 0,0 0,0 0,0 0,0 1,0-1,0 0,0 0,-1 0,1 0,0 0,0 0,0 0,0 0,0 0,0 1,-1-1,1 0,0 0,0 0,0 0,0 0,-1 0,1 0,0 0,0 0,0 0,0 0,-1 0,1 0,0 0,0 0,0 0,0 0,0-1,-1 1,1 0,0 0,0 0,0 0,0 0,0 0,-1 0,1 0,0-1,0 1,0 0,0-15,5-19,22-77,44-118,-71 228,0 0,0 0,0 0,1 0,-1 0,0 0,1 0,-1 1,1-1,-1 0,1 0,0 0,-1 0,1 1,0-1,0 0,-1 1,1-1,0 1,0-1,0 0,0 1,0 0,1-1,-1 1,0 0,1 1,-1-1,0 0,0 1,0-1,0 1,0 0,0-1,-1 1,1 0,0-1,0 1,0 0,-1 0,1 0,0 0,0 1,30 61,-26-50,35 82,-17-36,58 103,-52-124,-28-37,-1 0,1 0,-1 0,1-1,-1 1,1 0,0 0,0-1,-1 1,1 0,0-1,0 1,0-1,0 1,0-1,0 1,0-1,0 0,0 1,0-1,0 0,0 0,0 0,0 0,0 0,0 0,0 0,0 0,0 0,0 0,0 0,0-1,0 1,0 0,0-1,0 1,0-1,0 1,0-1,0 0,0-1,-1 1,1-1,-1 1,1-1,-1 1,0-1,0 1,0-1,0 1,0-1,0 0,0 1,-1-1,1 1,0-1,-1 1,0 0,1-1,-1 1,0-1,1 1,-1 0,0 0,0-1,0 1,0 0,0 0,0 0,-1 0,1 0,0 0,-2 0,-43-30,23 20,-1 1,-1 1,1 1,-1 1,-1 1,1 1,-1 2,0 1,-29 0,40 3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6.8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319 71,'0'-2,"0"-1,0 1,0-1,-1 0,1 1,-1 0,1-1,-1 1,0-1,0 1,0 0,0-1,-1 1,1 0,-1 0,1 0,-1 0,0 0,0 1,-2-3,0 1,-1 0,1 1,-1 0,0 0,0 0,0 1,1-1,-2 1,-6-1,-9 1,1 0,-1 2,-37 5,49-5,-57 12,64-13,-1 1,0 0,1 0,-1 0,1 0,-1 0,1 0,-1 1,1-1,0 1,-1 0,1 0,0 0,0 0,1 0,-1 0,0 0,1 0,-2 4,2-4,1-1,0 1,0-1,0 1,0-1,1 1,-1-1,0 0,1 1,-1-1,1 1,-1-1,1 0,-1 1,1-1,0 0,0 1,0-1,0 0,0 0,0 0,0 0,0 0,0 0,1 0,-1 0,0-1,2 2,43 20,-42-20,95 32,35 15,-119-43,-1 2,0-1,-1 2,0 0,0 0,19 19,-29-26,-1 1,1-1,-1 1,1 0,-1-1,0 1,0 0,0 0,-1 1,1-1,-1 0,0 0,0 1,0-1,0 1,0-1,-1 1,1-1,-1 1,0-1,0 1,-1 0,1-1,-1 1,0-1,1 1,-1-1,-3 6,1-4,-1 0,1-1,-1 1,0-1,0 0,-1 0,1-1,-1 1,0-1,0 0,0 0,0-1,0 0,-1 0,1 0,-1 0,-6 1,-4 0,-2-1,1 0,0-1,0-1,0 0,0-2,-24-4,29 4,0-1,-1-1,1 0,0 0,1-1,-1-1,1 0,0-1,1 0,-17-13,26 18,-1 1,0-1,1 0,-1 0,1 1,0-1,-1 0,1 0,0 0,0-1,0 1,1 0,-1 0,0 0,1-1,0 1,-1-4,2-8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7.64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17 206,'5'23,"-1"8,-30 129,51-357,-18 128,-5 15,-3 43,1-1,0 0,1 1,1-1,5-20,-7 32,0-1,0 1,0-1,0 1,0-1,0 1,1 0,-1-1,0 1,0-1,0 1,1 0,-1-1,0 1,0 0,1-1,-1 1,0 0,1-1,-1 1,0 0,1 0,-1 0,0-1,1 1,-1 0,1 0,-1 0,0 0,1-1,-1 1,1 0,-1 0,1 0,-1 0,1 0,13 14,8 30,-20-40,18 40,3-2,48 71,-54-90,1-1,1 0,1-2,1 0,1-2,26 18,-46-34,1-1,0 1,0-1,0 1,0-1,0 0,0 0,0-1,1 1,-1-1,0 1,0-1,0 0,6-1,-8 1,-1 0,1 0,0 0,-1 0,1-1,0 1,-1 0,1-1,-1 1,1 0,0-1,-1 1,1-1,-1 1,1-1,-1 1,0-1,1 1,-1-1,1 1,-1-1,0 0,1 1,-1-1,0 0,0 0,0-1,0 0,0 0,0 0,0 0,-1 1,1-1,-1 0,1 0,-1 0,0 0,0 1,0-1,0 0,-1-1,-4-5,0 1,-1 0,1 0,-2 0,1 1,-1 0,1 1,-1 0,-1 0,1 0,-1 1,0 1,0-1,0 2,0-1,-1 1,-9-1,-3 0,0 1,-1 1,1 0,0 2,0 1,-29 6,45-7,0 1,0-1,1 1,-1 1,1-1,-10 7,14-9,0 1,1-1,-1 1,0-1,1 1,-1-1,1 1,-1 0,1-1,-1 1,1 0,0-1,-1 1,1 0,0-1,-1 1,1 0,0 0,0-1,0 1,0 0,-1 1,2 0,0-1,-1 0,1 0,0 0,-1 0,1 0,0 1,0-1,0-1,0 1,0 0,0 0,0 0,0 0,1-1,-1 1,0-1,3 2,9 3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8.1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 0,'-1'1,"0"-1,0 1,0-1,0 1,0-1,0 1,0 0,1 0,-1-1,0 1,0 0,1 0,-1 0,0 0,1 0,-1 0,1 0,-1 0,1 0,0 0,0 0,-1 0,1 0,0 0,0 1,0-1,0 1,-3 38,3-35,-1 60,4 0,10 66,-5-79,-4-41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8.5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39 82,'-15'-8,"-7"-6,22 13,0 1,0-1,-1 1,1-1,0 1,0-1,0 1,0 0,0-1,0 1,0-1,0 1,0-1,0 1,0-1,0 1,0-1,0 1,0-1,0 1,0-1,1 1,-1-1,0 1,0 0,0-1,1 1,-1-1,0 1,1 0,-1-1,0 1,1 0,-1-1,1 1,-1 0,0 0,1-1,-1 1,1 0,-1 0,1 0,-1 0,1 0,-1-1,1 1,0 0,15-5,0 1,1 0,0 1,-1 1,1 0,0 1,0 1,28 3,22-1,235-21,-287 17,-4-2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9.2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55 1,'-2'0,"0"1,1-1,-1 1,1 0,-1 0,1 0,-1 0,1 0,0 0,0 0,-1 0,1 1,0-1,0 0,0 1,0-1,1 1,-1-1,0 1,0 2,-15 36,14-36,-1 8,1-1,0 0,0 1,1-1,1 1,0-1,0 1,1-1,0 1,1-1,1 0,0 1,5 11,-5-13,1-1,0 0,1 0,0 0,0 0,1-1,0 0,0 0,1 0,0-1,0 0,1-1,0 1,0-2,11 7,-14-9,1-1,-1 0,1 0,-1 0,1-1,0 0,0 0,-1 0,1-1,0 0,0 0,0 0,0-1,0 0,-1 0,1 0,0-1,-1 0,10-4,-11 4,0-1,-1 0,1 0,0 0,-1 0,0 0,0 0,0-1,0 0,0 0,-1 0,1 0,-1 0,0 0,0 0,-1-1,1 1,-1-1,0 1,0-1,-1 1,1-1,-1 0,-1-8,-2-15,-1 0,-2 0,0 0,-2 1,-19-45,21 44,7 15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09.9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36 273,'0'2,"-3"36,3-37,0-1,0 0,0 0,0 0,0 0,0 0,0 0,0 1,0-1,0 0,0 0,0 0,0 0,0 0,0 0,0 0,0 1,0-1,0 0,0 0,0 0,0 0,-1 0,1 0,0 0,0 0,0 0,0 1,0-1,0 0,0 0,0 0,-1 0,1 0,0 0,0 0,0 0,0 0,0 0,0 0,-1 0,1 0,0 0,0 0,0 0,0 0,0 0,0 0,-1 0,1 0,0 0,0 0,0 0,0-1,0 1,0 0,0 0,-1 0,1 0,0 0,0 0,-10-21,6 11,1 1,0-1,1 0,0 0,1 0,0 0,0 0,1 0,0-1,1 1,0 0,1 0,0 0,0 0,1 1,1-1,-1 1,2-1,-1 1,1 0,1 1,-1-1,1 1,1 0,0 1,0 0,0 0,1 0,14-9,-20 14,0 1,1 0,-1-1,1 1,0 0,-1 0,1 0,0 1,0-1,0 1,-1-1,1 1,0 0,0 0,0 0,3 1,-4 0,-1 0,1-1,0 1,0 0,0 0,-1 0,1 0,-1 1,1-1,-1 0,1 1,-1-1,1 1,-1-1,0 1,0-1,2 5,-2-2,1 0,-1 0,0 1,0-1,0 0,0 1,-1-1,0 1,0-1,0 1,0-1,-1 1,0-1,0 1,0-1,0 0,-1 0,-3 8,-2-1,-1-1,1-1,-2 1,1-1,-1-1,-1 1,1-2,-1 1,-1-1,1-1,-22 10,-15 11,47-27,0 0,0 0,-1 0,1 0,0 0,0 0,0 0,0 0,-1 0,1 0,0 0,0 1,0-1,-1 0,1 0,0 0,0 0,0 1,0-1,0 0,0 0,0 0,-1 0,1 1,0-1,0 0,0 0,0 0,0 1,0-1,0 0,0 0,0 1,0-1,0 0,0 0,0 0,0 1,0-1,0 0,0 0,0 0,1 1,-1-1,0 0,0 0,0 0,0 1,14 5,19 0,-32-6,15 1,0 1,-1 1,1 0,-1 2,0-1,0 2,-1 0,1 1,-1 0,-1 1,1 0,20 18,-12-9,-11-12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10.7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117 230,'-2'22,"-2"1,0-1,-2 1,0-1,-15 32,21-52,-1 1,0-1,0 0,0 0,0 0,0 0,0 0,-1 0,1 0,-1 0,1 0,-3 1,-5-6,1-18,3-5,1-1,2 0,1-1,0 1,2 0,7-41,1-59,-4 96,-4 30,-1 1,0-1,1 0,-1 0,0 1,1-1,-1 1,1-1,0 0,-1 1,1-1,-1 1,1-1,0 1,-1 0,1-1,0 1,-1 0,1-1,0 1,1 0,0 0,1 0,-1 1,1-1,-1 1,0 0,1 0,-1 0,0 0,0 0,0 1,1-1,-1 0,-1 1,1 0,0-1,0 1,-1 0,3 3,25 29,-2 0,-1 2,-2 1,31 65,-47-87,0-1,0 0,12 15,-16-25,-1 1,1-1,0 0,0 0,1 0,-1 0,1-1,0 0,0 0,0 0,0 0,7 2,-11-5,0 0,0 1,0-1,0 0,0 0,0 0,0 0,0 0,0 0,0 0,0 0,0 0,0 0,-1 0,1 0,0-1,0 1,0 0,1-1,0-13,-3 12,0-1,0 1,0-1,0 1,-1-1,1 1,-1 0,0 0,0 0,0 0,-4-3,-6-3,-1 2,0 0,0 0,-1 2,0-1,0 2,0 0,0 0,-28 0,18 2,0 1,-1 2,1 0,0 1,-26 8,23 0,26-11,0 1,0-1,0 0,1 1,-1-1,0 1,1-1,-1 1,0-1,1 1,-1 0,0-1,1 1,-1 0,1-1,0 1,-1 0,1-1,-1 1,1 0,0 0,0 0,-1-1,1 1,0 0,0 0,0 0,0 0,0 0,0 1,4 4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11.2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406 21,'-3'-3,"-1"1,1 0,-1 0,0 0,0 0,1 1,-1-1,-1 1,1 0,0 0,0 0,0 1,0 0,-1-1,1 2,-6-1,-67 13,51-7,1 1,0 2,1 0,-37 20,52-24,0 1,1 0,0 0,0 1,0 0,-9 12,14-15,0 0,0 1,0-1,1 1,-1 0,1-1,0 1,1 0,-1 0,1 0,0 1,0-1,0 8,2-9,0 1,0-1,0 0,0 0,0 0,1 0,0-1,0 1,0 0,0-1,0 1,1-1,0 0,0 0,0 0,0 0,0 0,0-1,1 1,-1-1,1 0,0 0,-1 0,1 0,0-1,6 2,9 3,1 0,0-1,1-2,19 3,-21-5,0-1,0 0,0-2,0 0,0-1,-1 0,1-2,-1 0,33-15,-25 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9 216 0 0,'-1'0'282'0'0,"1"-1"0"0"0,-1 0 0 0 0,1 1 0 0 0,-1-1 1 0 0,1 1-1 0 0,-1-1 0 0 0,1 1 0 0 0,-1-1 0 0 0,1 1 0 0 0,-1-1 0 0 0,0 1 0 0 0,1-1 0 0 0,-1 1 1 0 0,0 0-1 0 0,0-1 0 0 0,1 1 0 0 0,-1 0 0 0 0,0 0 0 0 0,0 0 0 0 0,1-1 0 0 0,-1 1 0 0 0,0 0 1 0 0,0 0-1 0 0,1 0 0 0 0,-1 0 0 0 0,0 0 0 0 0,0 0 0 0 0,0 1 0 0 0,0-1 0 0 0,0 1 5 0 0,0 0 0 0 0,0 0-1 0 0,0 0 1 0 0,0 0 0 0 0,0 0 0 0 0,1 0-1 0 0,-1 1 1 0 0,0-1 0 0 0,1 0 0 0 0,-1 0-1 0 0,1 1 1 0 0,-1-1 0 0 0,1 0-1 0 0,0 1 1 0 0,-1 1 0 0 0,-1 11 1072 0 0,1 0 1 0 0,1 21-1 0 0,0-28-604 0 0,1 34 1627 0 0,2 0-1 0 0,11 56 0 0 0,14 18-4648 0 0,-22-99-4370 0 0,-3-10 3838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11.6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 1,'-3'0,"-2"3,2 4,-1 4,5 3,2 3,0 1,0 1,-1 0,3-2,0-6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11.9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121 102,'-3'-3,"-4"-4,-8-5,-3 1,1-2,-1 2,4-1,1 3,2-2,7 2,7 6,5 3,6 1,3 4,8 4,0 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12.3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368 10,'-8'0,"-34"0,-44 6,71-4,0 1,0 0,0 1,0 1,1 1,-19 9,22-9,0 0,0 0,1 2,0-1,0 1,1 0,-14 17,21-23,0 0,1 1,-1-1,1 1,0 0,0-1,0 1,0 0,0 0,0 0,1 0,-1 0,1 0,0 0,0 5,1-5,0 0,0 1,1-1,-1 0,1 1,-1-1,1 0,0 0,0 0,0-1,1 1,-1 0,1-1,-1 0,1 1,4 1,3 3,0-2,0 1,0-1,1-1,0 0,0-1,0 0,1 0,-1-1,0-1,1 0,0 0,-1-1,1-1,-1 0,1 0,-1-1,12-4,-20 5,0 1,-1-1,1 0,0-1,-1 1,0 0,1-1,-1 1,0-1,1 0,-1 0,0 0,0 0,-1 0,1 0,0-1,-1 1,1-1,-1 1,2-6,-2 5,-1-1,1 0,-1 1,0-1,0 0,-1 1,1-1,-1 0,0 1,0-1,0 1,0-1,-4-6,-1-1,-1 0,0 0,0 0,-2 1,1 0,-1 1,-18-16,11 14,-1 1,1 0,-2 1,-22-8,24 10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12.7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 53,'-3'-3,"-1"-5,-3 0,-1-2,-1-3,0 5,2 6,5 6,3 7,5 3,4 4,0-3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13.14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134 39,'-3'17,"0"0,-1-1,-1 1,0-1,-1 0,-1 0,0-1,-11 17,-1 6,12-23,3-6,0 0,-1 0,0 0,0 0,-1-1,0 0,-9 9,19-29,8-9,-9 17,-1 1,1 1,1-1,-1 0,0 1,0 0,1-1,0 1,-1 1,1-1,0 0,0 1,0 0,0 0,0 0,0 0,0 1,0 0,0-1,0 2,0-1,1 0,-1 1,0 0,7 2,6 4,0 0,-1 1,-1 1,29 20,26 15,-58-38,-1-1,1 0,0-1,0-1,0 0,26 3,-34-6,0 0,1 0,-1-1,0 1,0-1,1 0,-1 0,0-1,0 1,0-1,0 0,0 0,-1 0,1-1,-1 1,1-1,-1 0,0 0,0 0,0 0,0-1,-1 1,5-8,0-4,0-1,-1 1,0-1,-2 0,0-1,0 1,-2-1,0 0,-1 0,0 0,-2 1,0-1,-6-31,5 41,0 0,-1 0,0 1,0-1,-5-7,-11-24,18 32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26.1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2870,'16'-3,"-15"3,1-1,-1 1,1-1,-1 1,1 0,-1 0,1 0,-1 0,1 0,-1 0,1 0,-1 0,1 1,-1-1,0 0,3 2,15 7,0 2,0 0,23 19,-22-16,0 0,32 16,30 4,1-4,1-3,157 28,271 10,-411-55,75 2,333-20,-368-3,-1-7,-1-6,0-6,-3-6,132-54,-200 62,-2-2,-2-3,-1-3,-2-3,-1-2,74-68,-58 40,-4-2,99-129,-130 141,-3-2,-3-1,-2-2,24-68,80-278,-100 289,21-80,37-250,-38-16,-51 411,30-190,-33 230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27.0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247 120,'0'-1,"-1"1,1 0,0 0,-1 0,1-1,-1 1,1 0,-1 0,1 0,-1 0,1 0,0 0,-1 0,1 0,-1 0,1 0,-1 0,1 0,-1 0,1 0,-1 0,1 1,-1-1,1 0,0 0,-1 0,1 1,-1-1,1 0,0 1,-1-1,1 0,0 1,-1-1,1 0,0 1,0-1,-1 1,-19 15,-191 234,292-346,50-65,-110 131,-13 16,1 1,1 0,-1 1,2 0,0 1,17-15,-27 26,0 0,0 0,0-1,0 1,0 0,0 0,0 0,0 0,0 0,0 0,0 0,0 0,0 0,0 1,0-1,0 0,-1 1,1-1,0 0,0 1,0-1,0 1,0 0,-1-1,1 1,0 0,-1-1,1 1,0 0,-1 0,1-1,-1 1,1 0,0 1,20 37,-18-33,12 32,-1 1,-1 0,12 71,5 19,-20-99,-6-22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8:25.1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38,'55'-17,"91"14,-108 4,1-1,71-10,-88 6,0 2,25 0,-31 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8:26.5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1,'0'4,"11"5,12 6,3-3,1 0,0-1,0-2,53 11,-73-19,0 0,-1 0,1 0,0 1,-1 1,0-1,1 1,-1 0,7 4,-12-5,1-1,-1 1,1-1,-1 1,0-1,0 1,0 0,0 0,0 0,0-1,0 1,-1 0,1 0,-1 0,1 0,-1 0,0 0,0 0,0 0,0 0,0 0,0 0,-1 0,1 0,-1 0,1 0,-1 0,0 0,1 0,-1 0,0 0,0-1,-1 1,0 1,-22 39,7-13,0 1,2 0,-20 62,31-76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8:27.8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17,'645'0,"-592"-9,-29 4,-10 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32 259 7053 0 0,'-19'-6'6732'0'0,"6"2"2465"0"0,26 0-5815 0 0,38-2-1763 0 0,80-13 386 0 0,-115 15-1884 0 0,0 0 0 0 0,-1-2 0 0 0,1 1 0 0 0,-1-2 0 0 0,28-15-1 0 0,-37 17-259 0 0,1 0 0 0 0,-1-1 0 0 0,0 0 0 0 0,0 0-1 0 0,0 0 1 0 0,-1-1 0 0 0,0 0 0 0 0,0 0-1 0 0,-1 0 1 0 0,0 0 0 0 0,0-1 0 0 0,-1 0-1 0 0,1 0 1 0 0,-2 0 0 0 0,1 0 0 0 0,-1 0-1 0 0,1-17 1 0 0,-4 5-119 0 0,1 20 272 0 0,0-1 0 0 0,0 1 1 0 0,-1-1-1 0 0,1 1 1 0 0,0-1-1 0 0,0 1 0 0 0,0-1 1 0 0,0 1-1 0 0,-1 0 0 0 0,1-1 1 0 0,0 1-1 0 0,-1-1 0 0 0,1 1 1 0 0,0 0-1 0 0,-1-1 1 0 0,1 1-1 0 0,0 0 0 0 0,-1-1 1 0 0,1 1-1 0 0,0 0 0 0 0,-1-1 1 0 0,1 1-1 0 0,-1 0 0 0 0,1 0 1 0 0,-1 0-1 0 0,1-1 1 0 0,-1 1-1 0 0,0 0 0 0 0,-4 15 448 0 0,-2 8 26 0 0,0 1 1 0 0,2 0-1 0 0,0 0 1 0 0,2 0-1 0 0,1 0 1 0 0,1 0-1 0 0,1 26 1 0 0,1-44-477 0 0,-1 1 0 0 0,1-1-1 0 0,1 1 1 0 0,-1-1 0 0 0,1 1 0 0 0,0-1 0 0 0,1 0-1 0 0,5 11 1 0 0,-6-15-326 0 0,-1 1 0 0 0,1-1 0 0 0,0 0 0 0 0,0 1 0 0 0,0-1 1 0 0,1 0-1 0 0,-1 0 0 0 0,0-1 0 0 0,3 3 0 0 0,-2-3-601 0 0,0 1 1 0 0,0-1-1 0 0,-1 0 1 0 0,1 0-1 0 0,0 0 1 0 0,0-1-1 0 0,0 1 0 0 0,0-1 1 0 0,0 0-1 0 0,4 1 1 0 0,7-2-2455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8:29.0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1,'72'21,"112"16,-182-36,1 0,-1 0,0 0,0 0,0 1,0-1,0 1,0-1,-1 1,1-1,-1 1,1 0,-1 0,1 0,-1 0,0 0,0 0,0 0,0 0,0 1,0-1,-1 0,1 0,-1 1,0-1,1 0,-1 1,0-1,0 1,-1-1,1 0,0 1,-2 2,-1 14,-1 0,-1-1,-10 22,8-21,-3 12,-2-1,-1-1,-1 0,-2 0,-23 30,30-47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1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62,'-1'-15,"1"12,0-1,-1 1,1-1,1 0,-1 1,1-1,-1 1,1-1,2-4,-3 8,0-1,0 1,0 0,0-1,0 1,0 0,1-1,-1 1,0 0,0 0,1-1,-1 1,0 0,0 0,1-1,-1 1,0 0,1 0,-1-1,0 1,1 0,-1 0,0 0,1 0,-1 0,0 0,1 0,-1 0,1 0,-1 0,0 0,1 0,-1 0,1 0,10 10,3 17,-9-13,0 1,0 0,-1 0,-1 0,-1 0,1 29,-1-25,0-1,5 23,-3-22,3 38,-8 228,0-264,-1 0,-6 28,3-26,-1 38,4 416,4-231,-2 83,1-308,1 0,6 27,-3-25,2 38,-8 89,2 48,9-121,-5-49,2 45,-7-36,2-1,8 44,-6-52,-2 0,0 32,-2-34,0 0,9 47,-4-44,-1 0,-1 44,0-7,7 3,-6-45,3 36,-6-20,11 74,-8-88,0 55,-4-55,2 0,5 34,-2-30,-1 0,-2 48,1 3,8-12,-7-46,3 38,-7 4,0-46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4.0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0,'1'3,"-1"-1,1 1,0-1,0 0,-1 1,2-1,-1 0,0 0,0 0,1 0,-1 0,1 0,-1 0,5 3,29 24,-27-23,54 37,92 47,-126-74,323 158,-117-74,-99-46,232 92,-157-56,-78-32,66 25,-109-49,57 21,42 12,-104-35,915 306,-815-272,-1 0,331 74,-402-115,159 41,85 30,-286-77,79 23,-75-18,-41-14,-1 1,37 17,-68-27,-1-1,1 0,0 0,-1 1,1-1,0 1,-1-1,1 0,0 1,-1-1,1 1,-1-1,1 1,-1 0,1-1,-1 1,0-1,1 1,-1 0,0-1,1 1,-1 0,0 0,0-1,0 1,1 0,-1 1,-1-1,1 0,-1 0,1 0,-1 1,0-1,1 0,-1 0,0 0,0-1,0 1,0 0,0 0,0 0,0-1,-1 2,-8 4,0-1,-20 7,23-9,-234 89,142-60,-20 9,-51 19,46-17,-139 65,40-15,-203 77,245-99,-35 12,142-60,-344 108,194-69,-166 51,-12 29,108-33,41-16,7-4,187-62,-61 37,-54 25,-102 28,245-102,1 0,-42 29,62-37,-1-1,0 0,0 0,-17 5,28-11,-1 0,1 0,0 0,0 0,-1 1,1-1,0 0,0 0,-1 0,1 0,0 0,-1 0,1 0,0 0,0 0,-1 0,1 0,0 0,-1 0,1 0,0 0,-1 0,1 0,0 0,0 0,-1 0,1-1,0 1,0 0,-1 0,1 0,0 0,0-1,-1 1,1 0,0 0,0-1,0 1,0 0,-1 0,1-1,0 1,0 0,0 0,0-1,0 1,0 0,0-1,0 1,0 0,0-1,5-14,4-3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19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89,'48'-1,"-11"0,0 1,0 1,46 9,-31-2,0-2,0-3,86-5,-38 0,457 2,-528-1,48-9,-48 5,46-2,362 8,-414-2,-1-1,24-6,-22 4,37-3,84 9,60-4,-138-8,-42 5,28-1,72 6,21-1,-77-10,-46 7,39-3,73 9,58-4,-126-8,-44 5,40-2,243 7,-287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1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66,'5'1,"0"-1,0 1,-1 0,1 1,7 2,15 4,27-3,0-2,62-5,-26 1,45 2,144-3,-143-8,47-2,52-4,99 10,-199 8,698-2,-792-2,44-8,30-1,188 10,-142 2,-140-2,1-1,25-6,-23 4,36-3,85 8,-136-1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3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1115 19,'1'0,"-1"-1,0 0,0 1,0-1,0 0,0 1,0-1,0 0,-1 1,1-1,0 0,0 1,0-1,-1 0,1 1,0-1,-1 1,1-1,0 1,-1-1,1 1,-1-1,1 1,-1-1,1 1,-1-1,1 1,-1 0,1-1,-1 1,0 0,1-1,-1 1,0 0,1 0,-1 0,0 0,1 0,-1 0,0 0,1 0,-1 0,0 0,1 0,-1 0,0 0,1 0,-1 0,1 1,-1-1,0 0,1 1,-1-1,1 0,-1 1,1-1,-1 1,1-1,-1 0,1 1,-1 0,1-1,-1 1,1-1,0 1,-1-1,1 1,0 0,0 0,-3 4,1 0,0 0,0 0,0 1,1-1,0 0,0 1,0-1,1 1,0 10,2 4,8 34,0 9,-7 216,-5-145,2 438,1-553,1-1,6 27,-5-30,0 1,-1 0,0 30,-2-45,1 1,-1-1,0 1,-1-1,1 0,0 1,0-1,-1 1,1-1,0 0,-1 1,1-1,-1 0,0 1,0-1,1 0,-1 0,0 0,0 0,0 1,0-1,0-1,0 1,0 0,-1 0,1 0,0-1,0 1,-1 0,1-1,-1 1,1-1,0 0,-1 1,1-1,-1 0,1 0,0 0,-1 0,-1 0,-6-2,-1 1,1-2,0 1,-1-2,-9-4,-13-3,-4 2,-1 1,0 2,-60-1,7 6,-119 4,158 3,1 3,-1 2,-76 28,117-35,-1 0,1 1,0 0,0 0,0 1,1 0,0 1,0 0,1 0,-12 14,12-10,-1 0,1 1,1 0,0 1,1 0,0 0,-6 25,7-23,2 1,0 1,1-1,0 0,2 0,0 1,1-1,0 0,1 0,1 0,5 17,1-4,2-1,1 0,1 0,2-2,17 27,-22-37,0-1,1 0,1 0,0-1,1 0,1-1,28 21,-6-9,1-3,2-1,0-2,81 29,-62-31,1-1,0-4,1-2,0-2,66-1,-99-7,54 0,1-3,145-24,-181 17,1-3,56-23,-81 27,0-2,-1 0,0-2,-1 0,0-1,25-25,-31 27,0-1,-2-1,1 0,-2-1,0 0,0 0,-2-1,0-1,11-29,-18 41,2-5,-1 0,0 0,0 0,-1-1,0 1,-1 0,0-1,-1 1,0-1,-2-11,0 5,-1 1,-1-1,0 1,-1 0,-1 0,0 1,-1-1,-1 2,-12-19,2 9,0 1,-2 0,-1 1,-1 2,-48-36,38 36,-2 1,0 2,-1 1,-71-20,-91-20,164 50,-37-3,42 6,-29-7,46 7,0 0,-1 1,1 0,-1 1,1 1,-1 0,1 0,-15 3,7 2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4.6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0,'-3'0,"-2"4,0 5,-2 4,-1 4,2 3,1 2,2 0,2 1,0 0,1 0,0-1,0 0,1 0,-1 0,4-4,1-1,-1-3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5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27,'-13'-3,"10"-1,4 3,-1 0,1 0,0 0,-1 1,1-1,0 0,0 1,0-1,0 1,-1-1,1 1,0-1,0 1,0-1,0 1,0 0,0 0,2-1,27-3,1 1,-1 1,52 4,-19 0,-46-2,-5 0,0 0,0 0,0 1,0 1,17 4,-16-1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5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52,'1'63,"3"-1,15 85,-12-111,2-1,1-1,2 0,1 0,27 49,-39-81,0 0,0-1,0 1,0-1,0 1,0 0,1-1,-1 0,0 1,1-1,-1 0,1 0,0 0,-1 0,1 0,0 0,-1 0,1 0,0-1,2 1,-2-1,0 0,1 0,-1-1,0 1,0-1,1 1,-1-1,0 0,0 0,0 0,0 0,0-1,0 1,-1 0,1-1,0 1,2-4,5-4,-1-2,1 1,-2-1,1 0,-1-1,5-12,29-78,-38 92,11-25,-3-1,-1 0,-1-1,-2 0,-2 0,1-60,-6 90,0 0,0 0,3-14,-3 20,1-1,-1 1,0 0,1-1,0 1,-1-1,1 1,0 0,-1-1,1 1,0 0,0 0,0 0,0-1,0 1,1 0,-1 1,0-1,0 0,1 0,-1 0,0 1,1-1,1 0,10-1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6.2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1,'0'4,"-2"-1,1 1,0 0,0-1,-1 1,-4 6,-1 4,-2 7,1 1,2 0,-8 42,13-54,1 1,0 0,0 0,4 18,-3-23,0-1,1 1,-1-1,1 0,0 1,0-1,1 0,0 0,0 0,5 7,-5-10,0 0,0 1,0-1,1-1,-1 1,0 0,1-1,-1 0,1 1,-1-1,1-1,0 1,-1-1,1 1,6-1,-1 0,-1-1,1 0,-1 0,1-1,13-4,-7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135 174 1008 0 0,'-6'4'1034'0'0,"-1"1"0"0"0,1 0 0 0 0,0 0 0 0 0,1 1 0 0 0,-1-1 0 0 0,1 1 0 0 0,0 0 0 0 0,0 1-1 0 0,1-1 1 0 0,0 1 0 0 0,0 0 0 0 0,-4 11 0 0 0,2 0 1301 0 0,0 0 0 0 0,1 0 0 0 0,1 0 0 0 0,-2 22 0 0 0,5-20 1227 0 0,12-36-481 0 0,-7 8-3081 0 0,-1 0 0 0 0,0 0 0 0 0,0 0 0 0 0,-1-1 0 0 0,0 1 0 0 0,1-17 0 0 0,1 2 0 0 0,53-246 0 0 0,-54 261 0 0 0,-3 8 0 0 0,0 0 0 0 0,0-1 0 0 0,0 1 0 0 0,0 0 0 0 0,1 0 0 0 0,-1 0 0 0 0,0 0 0 0 0,0-1 0 0 0,0 1 0 0 0,0 0 0 0 0,0 0 0 0 0,1 0 0 0 0,-1 0 0 0 0,0 0 0 0 0,0 0 0 0 0,0 0 0 0 0,0 0 0 0 0,1-1 0 0 0,-1 1 0 0 0,0 0 0 0 0,0 0 0 0 0,0 0 0 0 0,1 0 0 0 0,-1 0 0 0 0,0 0 0 0 0,0 0 0 0 0,0 0 0 0 0,0 0 0 0 0,1 0 0 0 0,-1 0 0 0 0,0 0 0 0 0,0 0 0 0 0,0 0 0 0 0,1 1 0 0 0,-1-1 0 0 0,0 0 0 0 0,0 0 0 0 0,1 0 0 0 0,2 5 0 0 0,1 0 0 0 0,-1 0 0 0 0,0 0 0 0 0,0 0 0 0 0,0 1 0 0 0,-1-1 0 0 0,0 1 0 0 0,0 0 0 0 0,2 10 0 0 0,-1-4 0 0 0,45 123 0 0 0,-42-120 0 0 0,1-1 0 0 0,1 0 0 0 0,1 0 0 0 0,0-1 0 0 0,0 0 0 0 0,22 21 0 0 0,-27-30 0 0 0,5 6 0 0 0,1 0 0 0 0,1-1 0 0 0,-1 0 0 0 0,2-1 0 0 0,-1 0 0 0 0,1-1 0 0 0,18 9 0 0 0,-30-16-18 0 0,1 0 0 0 0,-1 0 0 0 0,0 1 0 0 0,1-1 0 0 0,-1 0 0 0 0,1 0 0 0 0,-1 1-1 0 0,1-1 1 0 0,-1 0 0 0 0,1 0 0 0 0,-1 0 0 0 0,1 0 0 0 0,0 0 0 0 0,-1 0 0 0 0,1 0 0 0 0,-1 0 0 0 0,1 0 0 0 0,-1 0 0 0 0,1 0 0 0 0,-1 0 0 0 0,1 0 0 0 0,-1 0 0 0 0,1-1-1 0 0,-1 1 1 0 0,1 0 0 0 0,-1 0 0 0 0,1-1 0 0 0,-1 1 0 0 0,1 0 0 0 0,-1 0 0 0 0,0-1 0 0 0,1 1 0 0 0,-1 0 0 0 0,1-1 0 0 0,-1 1 0 0 0,0-1 0 0 0,0 1 0 0 0,1-1 0 0 0,-1 1-1 0 0,0-1 1 0 0,1 1 0 0 0,-1 0 0 0 0,0-1 0 0 0,0 1 0 0 0,0-2 0 0 0,0 1-27 0 0,0 0 0 0 0,0 0 0 0 0,0-1 0 0 0,0 1 0 0 0,-1 0 0 0 0,1 0-1 0 0,0 0 1 0 0,-1-1 0 0 0,1 1 0 0 0,-1 0 0 0 0,1 0 0 0 0,-1 0 0 0 0,0 0 0 0 0,0 0 0 0 0,1 0 0 0 0,-1 0-1 0 0,0 0 1 0 0,0 1 0 0 0,-2-3 0 0 0,-9-5-28 0 0,-1 0-1 0 0,-1 1 1 0 0,1 1-1 0 0,-1 0 1 0 0,0 0 0 0 0,0 2-1 0 0,-1 0 1 0 0,-26-4-1 0 0,9 3 74 0 0,0 3-1 0 0,-1 0 0 0 0,-33 4 1 0 0,53-1-34 0 0,0 0 0 0 0,0 1 0 0 0,0 1 1 0 0,0 0-1 0 0,-17 6 0 0 0,30-9-26 0 0,0 0 1 0 0,0 0-1 0 0,-1 0 1 0 0,1 0-1 0 0,0 0 0 0 0,0 0 1 0 0,0 0-1 0 0,-1 0 1 0 0,1 0-1 0 0,0 0 0 0 0,0 0 1 0 0,0 1-1 0 0,-1-1 0 0 0,1 0 1 0 0,0 0-1 0 0,0 0 1 0 0,0 0-1 0 0,0 0 0 0 0,-1 0 1 0 0,1 1-1 0 0,0-1 0 0 0,0 0 1 0 0,0 0-1 0 0,0 0 1 0 0,0 1-1 0 0,0-1 0 0 0,-1 0 1 0 0,1 0-1 0 0,0 0 0 0 0,0 1 1 0 0,0-1-1 0 0,0 0 1 0 0,0 0-1 0 0,0 0 0 0 0,0 1 1 0 0,0-1-1 0 0,0 0 0 0 0,0 0 1 0 0,0 0-1 0 0,0 1 1 0 0,0-1-1 0 0,0 0 0 0 0,0 0 1 0 0,0 1-1 0 0,0-1 1 0 0,0 0-1 0 0,1 0 0 0 0,11 8-3097 0 0,17 0-2967 0 0,-9-5 3032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6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26 220,'-1'-1,"0"1,0 0,0 0,0 0,-1 0,1-1,0 1,0 0,0-1,0 1,0-1,0 1,0-1,0 0,0 1,1-1,-1 0,0 0,0 0,1 0,-1 1,0-1,1 0,-1 0,1 0,-1 0,1 0,-1-1,1 1,0 0,-1 0,1 0,0 0,0 0,0 0,0 0,0-1,0 1,0 0,1 0,-1 0,0 0,1 0,-1 0,0 0,1 0,-1 0,1 0,0 0,-1 0,1 0,0 0,0 0,-1 0,3 0,38-24,-31 21,-1-1,0 0,0-1,-1 0,13-11,-19 15,0 0,0 0,-1-1,1 1,-1 0,1-1,-1 1,0-1,0 1,0-1,-1 0,1 1,0-1,-1 0,0 0,0 1,0-1,0 0,0 0,0 1,-1-1,1 0,-1 0,0 1,-2-6,2 6,0 0,0 0,0 0,0 0,0 0,-1 0,1 1,0-1,-1 0,0 1,1 0,-1-1,0 1,0 0,0 0,0-1,0 1,0 1,0-1,0 0,0 1,0-1,-1 1,1-1,0 1,0 0,-1 0,-1 0,-1 1,1-1,-1 1,1 0,-1 0,1 0,0 0,0 1,-1 0,1 0,0 0,1 0,-8 6,-4 6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7.5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0,'0'1,"0"-1,0 0,0 1,0-1,0 0,0 0,0 1,-1-1,1 0,0 1,0-1,0 0,-1 0,1 1,0-1,0 0,0 0,-1 0,1 1,0-1,-1 0,1 0,0 0,0 0,-1 0,1 0,0 1,-1-1,1 0,0 0,-1 0,1 0,0 0,-1 0,1 0,0 0,0 0,-1-1,1 1,0 0,-1 0,1 0,0 0,-1 0,1 0,0-1,0 1,-1 0,1 0,0 0,0-1,0 1,-1-1,41 211,-4-33,-31-143,4 20,3 92,-13 348,1-475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8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67,'-2'-8,"2"0,12 5,11 4,35 4,6 2,298-13,-177-1,266-14,-222-1,-183 18,-27 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8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458 1,'-4'1,"0"0,1 0,-1 1,0-1,1 1,0 0,-6 4,0-1,-255 150,139-81,102-54,23-20,-1 0,1 1,0-1,0 0,0 0,-1 1,1-1,0 0,0 0,0 1,0-1,0 0,0 0,0 1,-1-1,1 0,0 1,0-1,0 0,0 0,0 1,0-1,0 0,0 1,1-1,-1 0,0 0,0 1,0-1,0 0,0 1,1-1,0 1,0-1,0 0,0 1,0-1,0 0,0 0,1 0,-1 0,0 0,0 0,0 0,0 0,2 0,51-12,-20 4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9.0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1,'-18'16,"-27"21,-2 1,-1 2,-102 66,145-103,-17 12,21-14,0-1,1 1,-1 0,0 0,0-1,0 1,0 0,1 0,-1 0,0 0,1 0,-1 0,1 0,-1 0,1 0,0 1,-1 0,1-1,1-1,-1 0,0 1,1-1,-1 0,1 1,-1-1,0 0,1 0,-1 1,1-1,-1 0,1 0,-1 0,1 0,-1 0,1 1,-1-1,1 0,-1 0,1 0,-1 0,1 0,-1-1,1 1,-1 0,1 0,0 0,19-4,-18 4,24-7,4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29.3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264 1,'0'3,"-3"2,-6 4,-4 3,-5 0,-1 2,-3 2,0-1,3 0,1-3,0 1,-1 2,-1-2,0 1,-1-2,7-3,6-4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0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9 111,'-4'-15,"3"15,1-1,-1 1,1-1,0 1,-1-1,1 1,0-1,0 1,0-1,-1 0,1 1,0-1,0 1,0-1,0 0,0 1,0-1,0 1,0-1,0 0,0 1,0-1,1 1,-1-1,0 0,0 1,1-1,-1 1,0-1,1 1,-1-1,0 1,1-1,-1 1,1-1,-1 1,1 0,-1-1,1 1,-1 0,1-1,-1 1,1 0,-1 0,1-1,-1 1,1 0,0 0,-1 0,1 0,0 0,13-4,0 1,1 1,20-1,2-1,297-10,-143 12,-84-3,302-8,-279 2,-15 0,-109 11,0 0,1 1,-1-1,0 1,0 1,10 2,-3 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1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89,'0'-3,"0"0,0 1,0-1,-1 0,1 0,-1 0,0 0,0 0,0 1,0-1,0 0,0 1,-1-1,0 1,1-1,-1 1,0 0,0 0,0-1,0 2,-1-1,1 0,0 0,-1 1,1-1,-1 1,0 0,1 0,-6-2,3 2,1 0,-1 1,1-1,-1 1,1 0,-1 0,1 0,-1 1,1 0,0 0,-1 0,1 0,0 1,-1-1,1 1,0 0,0 0,-6 6,3-2,0 0,1 0,0 1,0 0,0 0,1 1,0 0,1 0,0 0,0 0,1 0,0 1,0 0,-3 16,5-19,1 1,-1-1,1 0,0 1,0-1,1 1,0-1,0 0,1 1,0-1,0 0,0 0,0 0,1 0,0-1,1 1,-1-1,1 0,0 0,0 0,8 7,-4-6,0-1,1 1,0-1,0-1,0 0,0 0,1-1,-1 0,1 0,0-1,0 0,0-1,0 0,0-1,0 0,0-1,18-3,-21 3,-1 0,1 0,-1-1,1 0,-1-1,0 1,0-1,0 0,0-1,0 0,-1 1,0-2,1 1,-2-1,1 1,0-1,-1-1,0 1,0-1,-1 1,1-1,-1 0,-1 0,1-1,-1 1,0 0,2-11,-4 12,1 0,-1-1,0 1,0 0,-1 0,0-1,0 1,0 0,0 0,-1 0,0 0,-3-7,0 4,1 1,-1 0,-1 0,1 0,-1 1,-13-12,4 7,0 0,-1 1,0 1,0 0,-1 1,-28-9,32 14,-1 0,0 0,0 1,-15 1,10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1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0 115,'0'0,"0"0,0 0,0-1,0 1,0 0,0 0,0 0,0 0,0 0,0 0,0 0,0 0,0 0,0-1,0 1,0 0,0 0,0 0,0 0,0 0,0 0,0 0,0 0,1 0,-1 0,0-1,0 1,0 0,0 0,0 0,0 0,0 0,0 0,0 0,0 0,0 0,0 0,1 0,-1 0,0 0,0 0,0 0,0 0,0 0,0 0,0 0,0 0,0 0,0 0,1 0,-1 0,0 0,0 0,0 0,0 0,0 0,0 0,0 0,0 0,0 0,1 0,-1 0,0 0,0 0,0 0,0 0,0 0,0 1,8 8,6 13,22 53,11 26,107 169,-128-228,-20-30,1 0,0-1,1 0,1-1,13 15,-22-25,1 1,0 0,0-1,0 1,0-1,0 1,0-1,0 1,0-1,0 0,0 0,0 1,0-1,0 0,0 0,0 0,0 0,0 0,0 0,0 0,0 0,1-1,0 0,0 0,1 0,-1 0,0 0,0-1,0 1,-1-1,1 1,2-3,4-5,-1 0,-1-1,7-12,-9 16,23-45,-2-1,-3-1,-1-1,-3-1,-3-1,11-67,-18 53,9-38,-17 106,0 1,0 0,0 0,1 0,-1 0,0-1,1 1,-1 0,1 0,-1 0,1 0,0 0,0 0,-1 0,1 0,0 0,0 0,0 1,0-1,0 0,0 0,0 1,0-1,1 0,0 1,-1 0,1 0,-1 1,1-1,-1 0,1 1,-1-1,1 1,-1-1,1 1,-1-1,0 1,0 0,1 0,-1 0,0 0,0 0,0 0,2 2,7 8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2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305 125,'-13'0,"-17"0,-47 5,67-3,-1 0,0 1,1 0,0 1,0 0,0 0,-18 12,21-12,0 1,0 1,0-1,0 1,1 0,0 1,1-1,-1 1,1 0,-4 9,7-12,0 1,0-1,0 1,1 0,0-1,0 1,1 0,-1 0,1 0,0 0,0-1,0 1,1 0,0 0,0 0,0-1,0 1,1-1,3 8,-1-4,1 0,-1-1,1 0,1 0,-1-1,1 1,0-1,0 0,1-1,0 1,0-1,0-1,1 1,-1-1,1-1,0 1,12 2,-8-3,0 0,0-1,0 0,1-1,-1-1,1 0,-1 0,0-1,0-1,1 0,19-7,-24 6,-1-1,1 1,-1-1,0-1,-1 0,1 0,-1 0,0-1,0 1,-1-1,1-1,-1 1,-1-1,5-7,-4 5,0 0,-1 0,0-1,0 1,-1-1,0 0,-1 0,0 0,-1 0,1-20,-3 21,-1 1,1 0,-2-1,1 1,-1 0,0 0,-1 0,0 1,0-1,-1 1,0 0,-10-11,-7-6,-48-40,69 63,-27-23,16 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7 208 0 0,'-7'-1'846'0'0,"1"-1"-1"0"0,-1 1 1 0 0,0 0-1 0 0,0 0 1 0 0,0 1 0 0 0,0 0-1 0 0,0 0 1 0 0,0 1-1 0 0,0 0 1 0 0,0 0 0 0 0,0 0-1 0 0,0 1 1 0 0,1 0-1 0 0,-1 1 1 0 0,-10 4 0 0 0,11-3-292 0 0,-1 0 0 0 0,1 0 0 0 0,0 1 1 0 0,0 0-1 0 0,1 0 0 0 0,-1 0 0 0 0,1 1 1 0 0,0 0-1 0 0,1 0 0 0 0,-1 0 0 0 0,1 0 1 0 0,1 1-1 0 0,-1-1 0 0 0,-4 13 0 0 0,5-12-161 0 0,1 2 0 0 0,-1-1 0 0 0,1 0 0 0 0,1 0 0 0 0,-1 1 0 0 0,2-1 0 0 0,-1 1-1 0 0,1-1 1 0 0,0 1 0 0 0,1 0 0 0 0,0-1 0 0 0,0 0 0 0 0,3 10 0 0 0,-2-12-360 0 0,0-1-1 0 0,1 1 1 0 0,0-1 0 0 0,0 1 0 0 0,0-1-1 0 0,0 0 1 0 0,1 0 0 0 0,-1 0 0 0 0,1-1 0 0 0,1 1-1 0 0,-1-1 1 0 0,0 0 0 0 0,1 0 0 0 0,0-1-1 0 0,0 1 1 0 0,0-1 0 0 0,1 0 0 0 0,-1-1-1 0 0,8 4 1 0 0,39 9-2861 0 0,-41-13 234 0 0,1 0 1 0 0,19 0-1 0 0,-9-3-423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6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61,'181'-11,"-12"0,114-2,-169 7,-25 2,-26-8,-45 8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6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20,'1'-1,"-1"1,0-1,-1 0,1 0,0 0,0 1,0-1,0 0,-1 0,1 1,0-1,-1 0,1 0,0 1,-1-1,1 0,-1 1,1-1,-1 1,1-1,-1 1,0-1,1 1,-1-1,0 1,1-1,-1 1,0 0,1-1,-1 1,0 0,0 0,0-1,1 1,-1 0,0 0,0 0,0 0,1 0,-1 0,0 0,0 1,1-1,-1 0,0 0,0 1,1-1,-1 0,0 1,0-1,1 0,-1 1,0-1,1 1,-1 0,1-1,-2 2,0 2,0 1,0 0,0 0,1-1,0 1,0 0,0 0,0 0,1 1,0-1,0 7,2 9,7 30,-1-10,11 159,-15-163,-1 56,-1 2,-2-93,0-1,0 1,0-1,1 1,-1 0,0-1,1 1,-1-1,0 1,1-1,0 1,-1-1,1 0,0 1,0-1,0 0,0 1,0-1,0 0,0 0,1 0,-1 0,0 0,0 0,3 1,4-2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7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14 114,'-1'-1,"0"0,0 0,0 0,0 1,0-1,0 0,1 0,-1 0,0 0,0-1,1 1,-1 0,1 0,-1 0,1-1,-1 1,1 0,0 0,-1-1,1 1,0 0,0-1,0 1,0 0,0 0,0-1,1 1,-1 0,0-1,1 1,-1 0,1 0,-1-1,1 1,-1 0,1 0,1-2,1 1,-1 0,1 0,0 0,-1 0,1 0,0 1,0 0,0-1,0 1,1 0,-1 0,0 1,6-2,46-1,64 5,-34 0,94 0,274-4,-287-9,59-1,536 13,-620-12,3-1,-53 14,100-3,-179-1,-8 2,-1-1,1 1,-1 0,1 0,-1 0,1 0,4 1,-7 0,1-1,-1 1,0-1,0 1,0 0,0 0,0 0,0-1,0 1,0 0,0 0,-1 0,1 0,0 0,0 1,-1-1,1 0,-1 0,1 0,-1 1,0-1,1 0,-1 0,0 3,3 15,-2 0,-1 37,0-38,-1 0,2 1,5 28,9 60,-3-17,-3-19,-6-42,7 32,-10-58,1-2,-1 0,1 0,-1 0,1 1,-1-1,0 0,0 0,0 0,1 1,-1-1,0 0,-1 0,1 1,0-1,0 0,0 0,-1 1,1-1,-1 0,1 0,-1 0,1 0,-1 0,0 0,1 0,-1 0,-1 1,-6 2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38.7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3,'-17'2,"14"0,12-2,607-6,-364 8,1012-2,-1231 1,47 9,-45-5,41 1,-35-5,-16 0,0 0,0-2,33-6,-40 3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0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69 215,'0'-1,"-1"0,1-1,0 1,-1 0,1 0,-1 0,1-1,-1 1,0 0,1 0,-1 0,0 0,-1-1,2 2,0 0,0-1,0 1,-1 0,1 0,0 0,0-1,-1 1,1 0,0 0,0 0,0 0,-1 0,1 0,0-1,-1 1,1 0,0 0,0 0,-1 0,1 0,0 0,-1 0,1 0,0 0,0 0,-1 0,1 0,0 1,0-1,-1 0,1 0,0 0,0 0,-1 0,1 0,0 1,0-1,-1 0,1 0,0 0,0 1,0-1,0 0,-1 0,1 1,0-1,0 0,0 0,0 1,0-1,0 0,0 0,-1 1,1-1,0 0,0 0,0 1,0-1,0 0,0 1,1-1,-4 21,1-1,0 0,3 24,0-22,-2 0,-4 37,-6 41,7-45,0-40,4-15,0 0,0 0,-1 0,1 0,0 0,0 0,0 0,0 0,-1 0,1 0,0 0,0 0,0 0,-1 0,1 0,0 0,0 0,0 0,0 0,-1 0,1 0,0 0,0 0,0-1,0 1,0 0,-1 0,1 0,0 0,0 0,0-1,0 1,0 0,0 0,0 0,0 0,-1-1,1 1,-1-3,-1 0,1-1,0 1,0 0,0-1,0-4,-2-20,1 0,2 0,1 0,1 0,2 0,0 1,2-1,18-50,-18 62,1 0,1 0,0 1,1 0,1 0,0 1,1 1,1 0,0 0,1 1,0 1,0 0,2 0,-1 2,24-12,-29 16,1 1,0 0,0 0,0 1,1 1,-1 0,1 0,10 0,-17 2,-1 0,0 0,1 1,-1-1,0 1,1 0,-1 0,0 0,0 0,0 0,0 1,0-1,0 1,0 0,0 0,-1 0,1 0,-1 1,1-1,-1 1,0-1,0 1,0 0,0 0,-1 0,1 0,-1 0,0 0,2 4,-2-1,0 0,0 0,0 0,0 0,-1 0,0 0,-1 0,1 0,-1 0,0 0,-1 0,1 0,-1 0,0-1,-1 1,1-1,-1 1,0-1,-1 0,-5 7,-6 6,-1 0,-1-1,-34 26,-61 30,112-73,-1 0,1 1,-1-1,1 0,0 1,-1-1,1 0,0 1,-1-1,1 0,0 1,-1-1,1 1,0-1,0 1,0-1,-1 1,1-1,0 1,0-1,0 1,0-1,0 1,0-1,0 1,0-1,0 1,0-1,0 1,0-1,0 1,0-1,1 0,-1 1,0-1,0 1,1-1,-1 1,0-1,0 0,1 1,-1-1,1 1,-1-1,0 0,1 0,-1 1,1-1,-1 0,0 1,1-1,-1 0,1 0,-1 0,1 0,0 1,32 9,-30-9,50 13,-2 2,0 3,0 1,-2 3,59 36,-91-48,-2-3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1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3,'64'-1,"-10"0,-1 2,54 8,-56-3,66-1,-17-2,-19 8,-51-6,36 1,324-5,-188-3,-184 2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3.1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16,'-3'-16,"2"16,1 0,0 0,0 0,-1 0,1 1,0-1,-1 0,1 0,0 0,-1 0,1 0,0 0,0 0,-1 1,1-1,0 0,0 0,-1 0,1 1,0-1,0 0,0 0,-1 1,1-1,0 0,0 0,0 1,0 0,-14 28,8-9,1 0,1 0,0 0,2 0,0 35,3-17,2 0,9 41,-8-48,-1 0,-3 48,2 21,6-65,-3-21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3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23,'-28'0,"23"0,19 0,197 2,231-5,-327-8,-80 6,0 1,70 2,-104 2,0 0,0 0,0 0,0 0,-1 0,1 0,0 1,0-1,0 0,-1 0,1 1,0-1,0 0,0 1,-1-1,1 1,0-1,-1 1,1-1,0 1,-1-1,1 1,0 1,-2 3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4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544 10,'-31'-10,"23"12,1-1,-1 1,0 1,0-1,1 1,-1 0,1 1,0 0,0 0,0 1,-8 7,-14 7,-51 31,-12 9,-104 47,178-95,29-11,32-11,32-17,-35 12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4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458 6,'0'0,"-1"-1,1 1,-1-1,1 1,0 0,-1-1,1 1,-1 0,1-1,-1 1,1 0,-1 0,1-1,-1 1,1 0,-1 0,1 0,-1 0,1 0,-1 0,1 0,-1-1,1 2,-1-1,1 0,-1 0,0 0,1 0,-1 0,1 0,-1 1,1-1,-1 0,1 0,-1 1,1-1,-25 9,24-9,-56 28,-83 53,42-23,73-44,11-7,-1 1,2 0,-1 1,-19 18,32-27,1 0,0 0,0 0,-1 0,1 0,0 0,0 0,0 1,-1-1,1 0,0 0,0 0,0 0,0 1,-1-1,1 0,0 0,0 0,0 1,0-1,0 0,0 0,0 0,0 1,0-1,0 0,-1 0,1 1,0-1,0 0,0 0,0 1,1-1,-1 0,0 0,0 0,0 1,0-1,0 0,0 0,0 1,0-1,0 0,1 0,-1 0,0 0,0 1,0-1,0 0,0 0,1 0,-1 0,0 1,0-1,0 0,1 0,-1 0,0 0,0 0,1 0,-1 0,0 0,0 0,0 0,1 0,-1 0,0 0,1 0,19-1,-18 1,22-3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27 4 0 0,'-3'-7'1126'0'0,"2"6"-544"0"0,1-1-1 0 0,-1 1 1 0 0,0 0 0 0 0,1 0-1 0 0,-1 0 1 0 0,0-1-1 0 0,0 1 1 0 0,0 0-1 0 0,0 0 1 0 0,0 0-1 0 0,0 0 1 0 0,0 0-1 0 0,0 1 1 0 0,0-1-1 0 0,0 0 1 0 0,-3-1 1665 0 0,-11 20 3944 0 0,5 5-4364 0 0,1 1 1 0 0,1 0-1 0 0,-8 47 1 0 0,14-61-1322 0 0,1 0 1 0 0,0 0-1 0 0,0 1 1 0 0,1-1-1 0 0,1 0 1 0 0,0 0-1 0 0,0 0 1 0 0,1 0-1 0 0,0 1 1 0 0,1-2-1 0 0,0 1 1 0 0,6 14-1 0 0,-7-20-559 0 0,1 0-1 0 0,-1 0 1 0 0,1 0 0 0 0,0-1-1 0 0,0 1 1 0 0,1-1 0 0 0,-1 0-1 0 0,1 0 1 0 0,-1 0-1 0 0,1 0 1 0 0,0 0 0 0 0,0-1-1 0 0,0 0 1 0 0,6 3 0 0 0,-3-3-148 0 0,1 1 0 0 0,-1-1 1 0 0,1-1-1 0 0,0 1 0 0 0,0-1 1 0 0,0-1-1 0 0,0 1 0 0 0,8-2 1 0 0,-4 0-78 0 0,0 0 0 0 0,0-1 0 0 0,0-1 0 0 0,0 0 0 0 0,0 0 0 0 0,-1-1 0 0 0,1-1 0 0 0,-1 0 0 0 0,0 0-1 0 0,20-15 1 0 0,-27 17-81 0 0,15-13-3279 0 0,-11 2-3127 0 0,-7 9 3966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4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472 0,'-8'1,"1"1,-1 0,1 0,0 0,0 1,0 0,0 1,0-1,1 1,-1 1,-5 4,-20 12,-143 84,134-77,2 1,-41 40,78-68,1 0,0 1,-1-1,1 1,0-1,0 1,0-1,0 1,0 0,0-1,0 4,0 3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6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344 2694,'-1'0,"1"0,-1-1,0 1,0 0,0-1,1 1,-1 0,0-1,1 1,-1-1,0 1,1-1,-1 0,0 1,1-1,-1 0,1 1,0-1,-1 0,1 0,-1 1,1-1,0 0,0 0,-1-1,-6-27,3 15,-2-9,1 0,-4-31,-3-15,9 50,1 0,0 0,2-22,0 24,0-1,-2 1,-6-35,4 28,0 0,1-1,2 1,1-32,1 29,-2 1,0-1,-7-34,7 57,-10-42,2-1,2 0,-1-50,6 77,1 0,-7-23,-1-27,4 30,-1 0,-18-59,-4-28,2-5,6 33,12 68,2-1,1 1,-1-38,6 40,-2 0,-8-45,6 46,1 0,2-34,1 35,-1 1,-7-44,2 32,2 0,1 0,4-53,-3-54,-5 110,5 29,0 0,1-1,0 1,0 0,1 0,0-10,0 14,1 0,-1 0,1 0,-1 0,1 0,0 0,0 0,0 1,0-1,0 0,1 1,-1-1,0 1,1-1,-1 1,1 0,-1-1,1 1,0 0,-1 0,1 0,0 1,0-1,0 0,2 0,10-2,0 0,0 1,0 0,1 2,-1-1,27 4,2 0,818-1,-463-3,-227-11,8 1,-161 12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7.7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15,'-6'-7,"-4"0,9 7,1 1,-1 0,1-1,-1 1,1 0,0 0,-1 0,1 0,0-1,-1 1,1 0,0 0,0 0,0 0,0 0,0 0,0 0,0 1,-1 44,1 1,13 83,-9-95,2 44,-6 91,-1-74,1-86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8.6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1 156,'0'-3,"0"-7,0 1,1 0,0-1,3-14,-3 22,-1-1,1 1,0 0,0-1,1 1,-1 0,0 0,1 0,-1 0,1 0,0 0,-1 0,1 1,0-1,0 1,0-1,0 1,1-1,-1 1,0 0,0 0,4 0,18-6,0 2,0 0,1 2,0 1,0 1,-1 0,47 7,91 7,195-10,-191-4,104 2,273-3,-328-9,69-1,-128 2,11-1,-142 10,-15 1,0-1,-1 1,1 1,16 3,-24-4,1 1,-1-1,0 1,0 0,0 0,-1 0,1 0,0 0,0 0,0 0,-1 1,1-1,-1 1,1-1,-1 1,1 0,-1 0,0-1,0 1,0 0,0 0,0 0,-1 0,1 0,0 0,0 3,0 10,0 0,-1 1,-1-1,0 0,-1 0,-7 25,4-17,-3 44,8-36,2-1,7 36,-3-31,0 44,-6-71,1 1,0-1,0 0,4 15,0-9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49.5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2,'211'-2,"233"4,-242 9,57 1,1517-13,-1711-9,-64 11,-4 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0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175 111,'-1'0,"1"-1,-1 1,0-1,1 1,-1-1,0 1,0 0,1-1,-1 1,0 0,0 0,0-1,0 1,1 0,-1 0,0 0,0 0,0 0,0 0,1 0,-1 1,0-1,0 0,0 0,1 0,-1 1,0-1,0 1,1-1,-1 0,0 1,0-1,1 1,-1 0,1-1,-1 1,0-1,1 1,0 0,-1 0,1-1,-1 2,-3 4,0-1,1 1,0 0,-3 6,-15 47,2 1,3 1,-9 67,25-126,0-1,0 0,0 0,0 0,-1 0,1 0,0 0,-1 0,1 0,0 0,-1 0,1 0,-1 0,-1 2,2-3,-1 0,1 0,0-1,-1 1,1 0,0 0,-1 0,1-1,0 1,-1 0,1 0,0-1,-1 1,1 0,0 0,0-1,0 1,-1 0,1-1,0 1,0 0,0-1,0 1,0 0,-1-1,1 1,0-1,-11-39,10 34,-4-13,1 0,1-1,0 1,1 0,2-1,0 1,1-1,5-31,-3 38,1 0,0 1,0-1,1 1,1 0,0 1,1-1,0 1,1 1,0-1,12-12,-13 17,0-1,0 1,0 1,1-1,0 1,0 1,0 0,1 0,-1 0,1 1,0 0,0 1,0 0,0 0,10 0,-12 2,0 0,0 1,-1-1,1 1,0 1,-1-1,1 1,-1 0,0 1,0 0,0 0,0 0,0 0,0 1,-1 0,0 0,1 1,-2 0,1 0,-1 0,7 8,-9-9,1-1,-1 1,0 0,0 0,0 0,-1 0,1 0,-1 0,0 0,0 0,-1 1,1-1,-1 0,0 1,0-1,0 0,-1 1,1-1,-2 5,0-3,-1-1,1 0,-1 1,1-1,-2 0,1-1,0 1,-1 0,0-1,0 0,0 0,-1 0,-8 5,-20 11,20-12,1-1,-14 12,25-18,0-1,1 1,-1 0,0 0,0 0,1 0,-1 0,0 0,1 0,-1 0,1 0,-1 0,1 0,-1 0,1 0,0 0,0 0,0 1,-1-1,1 0,0 0,1 0,-1 0,0 1,0-1,0 0,1 0,-1 0,0 0,1 0,-1 0,1 0,-1 0,1 0,0 0,-1 0,1 0,0 0,0 0,1 1,5 4,0 0,1 0,-1 0,11 4,-7-3,188 138,-188-136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2.2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1,'24'8,"-2"1,8-5,0-1,47-3,22 2,-9 7,220 17,-176-19,60 4,14 1,-30-2,395 0,-354-12,96-11,132 3,-283 11,74-1,-219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4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1,'1'22,"2"0,4 25,-2-24,1 38,6 45,-7-71,1 44,-5-54,9 41,-6-40,2 36,-5 553,-2-298,1 171,-6-388,3-70,1 0,1 0,5 42,3 5,-5 136,-3-104,1 631,1-724,0 0,8 30,-5-28,-1-1,2 23,-7 27,0-47,2 0,0 0,1 0,5 26,-6-44,1 0,-1 0,1 0,-1 0,1 0,0 0,0 0,0-1,0 1,1 1,-1-2,-1-1,0 0,0 0,0 0,0 0,0 0,0 0,0 0,1 0,-1 0,0 0,0 0,0 0,0 0,0 0,0 0,1 0,-1 0,0 0,0 0,0 0,0 0,0 0,0 0,1 0,-1 0,0 0,0 0,0-1,0 1,0 0,0 0,0 0,0 0,1 0,-1 0,0 0,0 0,0 0,0-1,0 1,0 0,0 0,0 0,3-15,-2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4:57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262 68,'0'-2,"0"-1,0 0,0 0,-1 1,1-1,-1 0,0 1,0-1,0 1,0-1,0 1,0-1,-1 1,1 0,-1 0,0 0,0 0,1 0,-1 0,0 0,-1 0,1 1,0-1,0 1,-1-1,1 1,-1 0,1 0,-1 0,0 1,1-1,-1 0,0 1,1 0,-6 0,1-1,-1 1,1 1,-1-1,1 1,-1 0,1 1,0 0,0 0,-1 1,2-1,-1 1,-7 5,10-6,0 1,0 0,0 0,0 1,1-1,0 1,-1 0,1 0,0 0,-4 8,6-10,1 0,-1 0,1 0,-1-1,1 1,0 0,0 0,0 0,0 0,0 0,0 0,0 0,1 0,-1 0,1 0,-1 0,1-1,0 1,0 0,0 0,0-1,0 1,0 0,0-1,1 1,-1-1,0 0,1 1,-1-1,3 1,0 1,0 0,0-1,0 1,0-1,1 0,-1 0,1-1,-1 1,1-1,0 0,-1 0,1-1,0 1,0-1,0 0,0-1,-1 1,7-2,-5 1,-1-1,1 1,0-1,-1 0,0-1,1 0,-1 1,0-2,0 1,-1 0,1-1,-1 0,1 0,5-8,-9 10,1 1,-1-1,0 0,0 0,0 1,0-1,0 0,0 0,-1 0,1 0,-1 0,1 0,-1 0,0 0,0-1,0 1,0 0,0 0,0 0,-1 0,1 0,-1 0,1 0,-1 0,0 0,0 0,1 0,-1 1,-1-1,1 0,0 0,0 1,-1-1,1 1,-1-1,1 1,-1 0,-1-2,-2 0,0 0,0 0,0 0,0 1,0-1,-1 1,1 1,-1-1,1 1,-1 0,0 0,-11 0,9 2,-1 0,1 1,0 0,0 0,-1 1,2 0,-1 0,0 1,-14 9,18-10,-1 0,1 1,0-1,0 1,0-1,0 1,1 0,0 1,-1-1,2 0,-1 1,0 0,1 0,0-1,0 2,0-1,0 5,1-7,1 0,0 0,0 0,0-1,0 1,0 0,1 0,-1 0,1-1,0 1,0 0,0 0,0-1,0 1,1-1,-1 1,1-1,-1 0,3 3,0-2,-1 0,1 0,-1-1,1 1,0-1,0 0,0 0,0 0,1-1,-1 1,6 0,-2 0,0-1,0 0,0-1,0 0,0 0,0 0,-1-1,1 0,0-1,0 0,-1 0,1-1,12-5,-17 6,-1 1,1-1,0 0,-1 0,0 0,1 0,-1-1,0 1,0 0,0-1,0 0,-1 1,1-1,-1 0,1 0,-1 0,0 0,0 0,0 0,-1 0,1 0,-1 0,0-1,0 1,0 0,0 0,0 0,-1 0,1-1,-1 1,0 0,0 0,0 0,0 0,-1 1,1-1,-1 0,0 0,0 1,0-1,0 1,0 0,0-1,-1 1,1 0,-1 0,1 1,-1-1,0 0,0 1,0 0,1 0,-1 0,-1 0,1 0,0 0,0 1,0-1,0 1,-6 0,2 1,1-1,0 1,-1 1,1-1,0 1,0 0,0 0,0 1,0 0,0 0,-9 7,13-9,0 1,0-1,0 0,0 1,1-1,-1 1,1 0,-1-1,1 1,0 0,0 0,-1 0,1 0,0 0,1 0,-1 0,0 0,1 0,-1 0,1 1,0-1,-1 0,1 0,0 1,0-1,1 0,-1 0,0 0,1 1,-1-1,1 0,0 0,0 0,0 0,0 0,2 3,-1-3,0 1,0-1,0 1,1-1,0 0,-1 0,1 0,0 0,0 0,0-1,0 1,0-1,0 0,0 0,0 0,4 0,-2 0,1 0,-1-1,0 0,0 0,0 0,0-1,0 0,0 0,0 0,6-2,-8 2,0-1,0 1,0 0,0-1,-1 1,1-1,0 0,-1 0,0 0,1 0,-1-1,0 1,0-1,0 1,2-6,-3 5,0 1,0-1,-1 1,1-1,-1 0,0 1,0-1,0 0,0 1,0-1,0 0,-1 1,1-1,-1 1,0-1,0 1,0-1,0 1,0-1,-1 1,-2-4,2 4,1-1,-1 1,-1-1,1 1,0 0,-1 0,1 0,-1 0,1 0,-1 0,0 1,0-1,0 1,0 0,0 0,0 0,0 0,0 1,0-1,-1 1,1 0,0 0,0 0,-1 0,1 0,0 1,0 0,0-1,0 1,0 0,-6 3,1 0,0 0,0 0,1 0,-1 1,1 0,0 1,1 0,-1 0,1 0,-9 12,14-17,0 0,0 1,0-1,0 1,0-1,1 1,-1-1,0 1,1-1,-1 1,1 0,-1-1,1 1,0 0,0-1,0 1,0 0,0-1,0 1,1 3,0-4,-1 0,1 0,0 1,0-1,0 0,0 0,0 0,0 0,0 0,0-1,0 1,1 0,-1 0,0-1,1 1,-1-1,0 1,1-1,1 1,2 0,0 0,0-1,0 1,0-1,0 0,0-1,0 1,0-1,0 0,0 0,-1 0,10-5,-10 4,0-1,-1 1,1-1,-1 0,0-1,0 1,0 0,-1-1,1 0,-1 1,1-1,-1 0,2-7,-3 9,0 0,-1 0,1 0,-1 1,1-1,-1 0,0 0,0 0,0 0,0 0,0 0,0 0,0 0,-1 0,1 1,0-1,-1 0,0 0,0 0,1 1,-1-1,0 0,0 1,0-1,-1 1,1-1,0 1,-1-1,1 1,-1 0,1 0,-1 0,-2-2,1 2,-1 0,1 1,0-1,-1 1,1 0,0 0,-1 0,1 0,-1 1,1-1,0 1,-1 0,1 0,0 0,0 0,0 1,-4 1,5-2,0 0,0-1,0 1,0 1,0-1,0 0,0 1,1-1,-1 1,0-1,1 1,-1 0,1-1,-1 1,1 0,0 0,0 0,0 0,0 0,0 0,0 1,1-1,-1 0,0 5,1-7,0 0,0 1,0-1,0 0,0 0,0 1,0-1,0 0,0 0,1 1,-1-1,0 0,0 0,0 1,0-1,0 0,0 0,1 1,-1-1,0 0,0 0,0 0,0 1,1-1,-1 0,0 0,0 0,1 0,-1 1,0-1,0 0,1 0,-1 0,0 0,0 0,1 0,-1 0,0 0,0 0,1 0,-1 0,0 0,1 0,-1 0,0 0,0 0,1 0,-1 0,0 0,0-1,1 1,-1 0,0 0,1-1,0 1,-1 0,1-1,-1 1,1-1,-1 1,1-1,-1 0,1 1,-1-1,0 1,1-1,-1 0,0 1,0-1,1 0,-1 0,0 1,0-1,0 0,0 0,0-1,0 1,-1 0,1 0,0 0,-1 0,1-1,-1 1,0 0,1 0,-1 0,0 0,0 0,1 0,-1 0,0 1,-2-3,-7-4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5:46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59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707 589 300 0 0,'-24'-12'4144'0'0,"19"11"-3786"0"0,0 1-1 0 0,0-1 0 0 0,0 1 0 0 0,0 1 0 0 0,-1-1 0 0 0,1 0 0 0 0,0 1 0 0 0,1 0 0 0 0,-1 1 0 0 0,-7 2 1 0 0,0 0 239 0 0,0 1 0 0 0,0 1 0 0 0,-10 7 1 0 0,13-5 2875 0 0,20-11-2453 0 0,-10 3-1002 0 0,-1 0 0 0 0,1 0 0 0 0,-1 0 0 0 0,1 0-1 0 0,-1 0 1 0 0,1-1 0 0 0,-1 1 0 0 0,1 0-1 0 0,-1 0 1 0 0,1-1 0 0 0,-1 1 0 0 0,0 0 0 0 0,1 0-1 0 0,-1-1 1 0 0,1 1 0 0 0,-1-1 0 0 0,0 1 0 0 0,0 0-1 0 0,1-1 1 0 0,-1 1 0 0 0,0-1 0 0 0,1 1 0 0 0,-1 0-1 0 0,0-1 1 0 0,0 1 0 0 0,0-1 0 0 0,0 1-1 0 0,1-1 1 0 0,-1 1 0 0 0,0-1 0 0 0,0 1 0 0 0,0-1-1 0 0,0 1 1 0 0,0-1 0 0 0,0 1 0 0 0,0-1 0 0 0,0 1-1 0 0,-1-1 1 0 0,1 1 0 0 0,0-1 0 0 0,0 1 0 0 0,0-1-1 0 0,0 1 1 0 0,-1-1 0 0 0,1 1 0 0 0,0-1-1 0 0,0 1 1 0 0,-1 0 0 0 0,1-1 0 0 0,0 1 0 0 0,-1-1-1 0 0,1 1 1 0 0,-1 0 0 0 0,1-1 0 0 0,0 1 0 0 0,-1 0-1 0 0,0-1 1 0 0,-21-14 211 0 0,-5 11-57 0 0,27 4-124 0 0,-5 1-81 0 0,3-1 273 0 0,4 0 1245 0 0,8-2-1326 0 0,0 0 0 0 0,-1 0 0 0 0,11-4 0 0 0,-17 4-105 0 0,0 1 0 0 0,1 0-1 0 0,-1-1 1 0 0,0 0 0 0 0,0 0-1 0 0,0 0 1 0 0,0 0 0 0 0,0 0-1 0 0,-1-1 1 0 0,1 1 0 0 0,-1-1-1 0 0,4-4 1 0 0,-6 7-49 0 0,0-1 1 0 0,0 1-1 0 0,1 0 1 0 0,-1-1-1 0 0,0 1 1 0 0,0-1-1 0 0,0 1 0 0 0,0 0 1 0 0,0-1-1 0 0,0 1 1 0 0,0-1-1 0 0,0 1 1 0 0,0-1-1 0 0,0 1 1 0 0,0 0-1 0 0,0-1 1 0 0,0 1-1 0 0,0-1 0 0 0,0 1 1 0 0,-1 0-1 0 0,1-1 1 0 0,0 1-1 0 0,0-1 1 0 0,0 1-1 0 0,-1 0 1 0 0,1-1-1 0 0,0 1 1 0 0,0 0-1 0 0,-1-1 0 0 0,1 1 1 0 0,0 0-1 0 0,-1 0 1 0 0,1-1-1 0 0,0 1 1 0 0,-1 0-1 0 0,1 0 1 0 0,0-1-1 0 0,-1 1 1 0 0,1 0-1 0 0,-1 0 0 0 0,1 0 1 0 0,0 0-1 0 0,-1 0 1 0 0,1 0-1 0 0,-1 0 1 0 0,1 0-1 0 0,0 0 1 0 0,-1 0-1 0 0,1 0 1 0 0,-1 0-1 0 0,1 0 0 0 0,-1 0 1 0 0,0 0-1 0 0,-24 0 142 0 0,17 1-82 0 0,0 0 0 0 0,0 1 0 0 0,0 0 0 0 0,0 0 0 0 0,0 1 0 0 0,1 0 0 0 0,-1 0 0 0 0,1 1 0 0 0,-8 4 0 0 0,15-8-52 0 0,-1 0 0 0 0,1 1-1 0 0,0-1 1 0 0,0 0 0 0 0,0 0 0 0 0,-1 0 0 0 0,1 0-1 0 0,0 1 1 0 0,0-1 0 0 0,0 0 0 0 0,0 0-1 0 0,-1 0 1 0 0,1 1 0 0 0,0-1 0 0 0,0 0-1 0 0,0 0 1 0 0,0 1 0 0 0,0-1 0 0 0,0 0-1 0 0,0 0 1 0 0,0 1 0 0 0,0-1 0 0 0,0 0-1 0 0,0 0 1 0 0,0 1 0 0 0,0-1 0 0 0,0 0-1 0 0,0 0 1 0 0,0 1 0 0 0,0-1 0 0 0,0 0-1 0 0,0 0 1 0 0,0 1 0 0 0,0-1 0 0 0,0 0-1 0 0,0 0 1 0 0,0 0 0 0 0,1 1 0 0 0,-1-1-1 0 0,0 0 1 0 0,0 0 0 0 0,0 0 0 0 0,0 1-1 0 0,1-1 1 0 0,-1 0 0 0 0,0 0 0 0 0,0 0-1 0 0,0 0 1 0 0,1 1 0 0 0,-1-1 0 0 0,0 0-1 0 0,0 0 1 0 0,0 0 0 0 0,1 0 0 0 0,-1 0-1 0 0,0 0 1 0 0,0 0 0 0 0,1 0 0 0 0,-1 0-1 0 0,0 0 1 0 0,0 0 0 0 0,1 0 0 0 0,-1 0-1 0 0,18 4 263 0 0,-4-4-82 0 0,1-1 1 0 0,21-5-1 0 0,-31 6-147 0 0,0-2-1 0 0,1 1 1 0 0,-1-1-1 0 0,0 0 1 0 0,0 0-1 0 0,0 0 1 0 0,0 0-1 0 0,0-1 1 0 0,8-7-1 0 0,-12 10-40 0 0,-1 0-1 0 0,1-1 0 0 0,0 1 0 0 0,-1-1 1 0 0,1 1-1 0 0,-1 0 0 0 0,1-1 0 0 0,-1 0 0 0 0,0 1 1 0 0,1-1-1 0 0,-1 1 0 0 0,1-1 0 0 0,-1 1 1 0 0,0-1-1 0 0,0 0 0 0 0,1 1 0 0 0,-1-1 1 0 0,0 0-1 0 0,0 1 0 0 0,0-1 0 0 0,0 0 0 0 0,0 1 1 0 0,0-1-1 0 0,0 0 0 0 0,0 0 0 0 0,0 1 1 0 0,0-1-1 0 0,0 0 0 0 0,0 1 0 0 0,0-1 1 0 0,0 0-1 0 0,-1 1 0 0 0,1-1 0 0 0,0 0 0 0 0,0 1 1 0 0,-1-1-1 0 0,1 1 0 0 0,-1-1 0 0 0,1 1 1 0 0,0-1-1 0 0,-1 1 0 0 0,1-1 0 0 0,-1 1 0 0 0,1-1 1 0 0,-1 1-1 0 0,0-1 0 0 0,1 1 0 0 0,-1 0 1 0 0,1-1-1 0 0,-1 1 0 0 0,0 0 0 0 0,1-1 1 0 0,-1 1-1 0 0,0 0 0 0 0,1 0 0 0 0,-2 0 0 0 0,-2-2-5 0 0,-1 1-1 0 0,1 0 1 0 0,0 0-1 0 0,0 1 0 0 0,-1-1 1 0 0,1 1-1 0 0,-1 0 1 0 0,-4 0-1 0 0,6 0 9 0 0,-1 1 0 0 0,1-1-1 0 0,0 1 1 0 0,-1 0 0 0 0,1 0 0 0 0,0 0-1 0 0,0 1 1 0 0,0-1 0 0 0,0 1-1 0 0,0-1 1 0 0,0 1 0 0 0,0 0 0 0 0,0 0-1 0 0,1 0 1 0 0,-1 1 0 0 0,1-1 0 0 0,-1 1-1 0 0,1-1 1 0 0,-3 6 0 0 0,4-7 9 0 0,1-1 1 0 0,-1 1 0 0 0,1 0-1 0 0,0-1 1 0 0,-1 1-1 0 0,1 0 1 0 0,0 0-1 0 0,0 0 1 0 0,0-1 0 0 0,0 1-1 0 0,-1 0 1 0 0,1 0-1 0 0,0-1 1 0 0,0 1 0 0 0,0 0-1 0 0,1 0 1 0 0,-1 0-1 0 0,0-1 1 0 0,0 1-1 0 0,0 0 1 0 0,1 0 0 0 0,-1 0-1 0 0,0-1 1 0 0,1 1-1 0 0,-1 0 1 0 0,0-1 0 0 0,1 2-1 0 0,1-1 13 0 0,-1 1 0 0 0,1-1 0 0 0,0 1 1 0 0,-1-1-1 0 0,1 0 0 0 0,0 0 0 0 0,0 0 0 0 0,0 0 0 0 0,0 0 0 0 0,2 1 0 0 0,3 0 38 0 0,0 0 0 0 0,1 0-1 0 0,-1-1 1 0 0,1 0 0 0 0,7 1 0 0 0,-6-2-2 0 0,0-1 1 0 0,-1 1-1 0 0,13-3 1 0 0,-19 2-52 0 0,0 1 0 0 0,0-1 0 0 0,0 0 0 0 0,1 0 0 0 0,-1 1 0 0 0,0-1 1 0 0,0-1-1 0 0,0 1 0 0 0,0 0 0 0 0,-1 0 0 0 0,1-1 0 0 0,0 1 0 0 0,0-1 0 0 0,-1 0 0 0 0,1 1 0 0 0,-1-1 1 0 0,2-3-1 0 0,-3 5-15 0 0,1-1 0 0 0,-1 0 1 0 0,0 1-1 0 0,0-1 0 0 0,0 0 0 0 0,0 0 1 0 0,0 1-1 0 0,0-1 0 0 0,0 0 1 0 0,0 1-1 0 0,0-1 0 0 0,-1 0 0 0 0,1 1 1 0 0,0-1-1 0 0,0 0 0 0 0,-1 1 1 0 0,1-1-1 0 0,0 0 0 0 0,-1 1 1 0 0,1-1-1 0 0,0 1 0 0 0,-1-1 0 0 0,1 1 1 0 0,-1-1-1 0 0,1 1 0 0 0,-1-1 1 0 0,0 1-1 0 0,1-1 0 0 0,-1 1 1 0 0,1-1-1 0 0,-1 1 0 0 0,0 0 0 0 0,1-1 1 0 0,-1 1-1 0 0,0 0 0 0 0,1 0 1 0 0,-1 0-1 0 0,-1-1 0 0 0,-27-6-79 0 0,25 6 74 0 0,0 1-1 0 0,-1 0 1 0 0,1 0-1 0 0,0 1 0 0 0,-1-1 1 0 0,1 1-1 0 0,0 0 1 0 0,0 0-1 0 0,0 0 1 0 0,0 1-1 0 0,0-1 0 0 0,0 1 1 0 0,0 0-1 0 0,0 0 1 0 0,0 0-1 0 0,1 1 1 0 0,-1-1-1 0 0,1 1 1 0 0,-6 6-1 0 0,9-8 11 0 0,-1-1 0 0 0,1 1 0 0 0,-1-1 0 0 0,1 1 0 0 0,0 0 0 0 0,0 0 0 0 0,-1-1 0 0 0,1 1 0 0 0,0 0 0 0 0,0-1 0 0 0,0 1 0 0 0,0 0 0 0 0,-1 0-1 0 0,1-1 1 0 0,0 1 0 0 0,0 0 0 0 0,1 0 0 0 0,-1-1 0 0 0,0 1 0 0 0,0 0 0 0 0,0 0 0 0 0,0-1 0 0 0,1 1 0 0 0,-1 0 0 0 0,0 0 0 0 0,1-1 0 0 0,-1 1 0 0 0,1-1 0 0 0,-1 1 0 0 0,0 0 0 0 0,1-1 0 0 0,-1 1 0 0 0,1-1 0 0 0,0 1 0 0 0,-1-1 0 0 0,1 1 0 0 0,-1-1 0 0 0,1 1 0 0 0,0-1 0 0 0,-1 0 0 0 0,1 1 0 0 0,0-1 0 0 0,0 0-1 0 0,-1 0 1 0 0,1 1 0 0 0,1-1 0 0 0,31 6 122 0 0,-27-5-102 0 0,1-1 0 0 0,-1 0 0 0 0,0-1 0 0 0,0 1 0 0 0,0-1 0 0 0,0 0 0 0 0,10-4 0 0 0,-15 5-20 0 0,0-1-1 0 0,1 1 0 0 0,-1-1 1 0 0,1 0-1 0 0,-1 1 1 0 0,0-1-1 0 0,0 0 0 0 0,1 0 1 0 0,-1 0-1 0 0,0 0 1 0 0,0 0-1 0 0,0 0 1 0 0,0 0-1 0 0,0-1 0 0 0,0 1 1 0 0,-1 0-1 0 0,1-1 1 0 0,0 1-1 0 0,-1 0 0 0 0,1-1 1 0 0,-1 1-1 0 0,1-1 1 0 0,-1 1-1 0 0,1 0 1 0 0,-1-1-1 0 0,0 1 0 0 0,0-1 1 0 0,0 1-1 0 0,0-1 1 0 0,0 1-1 0 0,0-1 1 0 0,0 1-1 0 0,-1-1 0 0 0,1 1 1 0 0,0-1-1 0 0,-1-1 1 0 0,-2-4-4 0 0,0-1 0 0 0,0 1-1 0 0,-1 0 1 0 0,0 0 0 0 0,0 0 0 0 0,-1 1 0 0 0,0-1 0 0 0,-11-10 0 0 0,-3-1-10 0 0,-28-22 1 0 0,15 17-1 0 0,0 2 0 0 0,-2 1 0 0 0,-41-18 0 0 0,-112-36-23 0 0,167 67 22 0 0,0-1-21 0 0,0 1 0 0 0,0 1 0 0 0,-1 1 0 0 0,0 0 0 0 0,-30-1 0 0 0,50 5 26 0 0,0 1 1 0 0,0 0 0 0 0,0 0-1 0 0,0 0 1 0 0,0 0 0 0 0,0 0 0 0 0,1 0-1 0 0,-1 0 1 0 0,0 1 0 0 0,0-1-1 0 0,0 0 1 0 0,0 0 0 0 0,0 1 0 0 0,1-1-1 0 0,-1 0 1 0 0,0 1 0 0 0,0-1-1 0 0,0 1 1 0 0,1-1 0 0 0,-1 1 0 0 0,0-1-1 0 0,1 1 1 0 0,-1 0 0 0 0,1-1-1 0 0,-1 1 1 0 0,0 0 0 0 0,1-1 0 0 0,-1 1-1 0 0,1 0 1 0 0,0 0 0 0 0,-1 1-1 0 0,1-1 9 0 0,0 1 0 0 0,0-1 1 0 0,0 0-1 0 0,0 1 0 0 0,0-1 0 0 0,1 0 0 0 0,-1 0 0 0 0,1 0 0 0 0,-1 1 0 0 0,1-1 0 0 0,-1 0 0 0 0,1 0 0 0 0,-1 0 0 0 0,1 0 0 0 0,0 0 0 0 0,0 0 0 0 0,0 0 0 0 0,0 0 0 0 0,-1 0 1 0 0,1 0-1 0 0,2 0 0 0 0,6 6 16 0 0,1-1 0 0 0,-1-1 0 0 0,1 1 1 0 0,1-2-1 0 0,-1 1 0 0 0,1-1 1 0 0,-1-1-1 0 0,1 0 0 0 0,14 2 0 0 0,16 0 47 0 0,46 2 0 0 0,-82-7-61 0 0,20 2 28 0 0,1-2 0 0 0,-1 0 1 0 0,1-1-1 0 0,-1-2 0 0 0,1-1 0 0 0,39-11 1 0 0,-63 15-30 0 0,1-1 0 0 0,-1 0 0 0 0,0 0 0 0 0,0 0 0 0 0,0 0 1 0 0,1-1-1 0 0,-1 1 0 0 0,0 0 0 0 0,-1-1 0 0 0,1 0 0 0 0,0 1 0 0 0,0-1 1 0 0,-1 0-1 0 0,1 0 0 0 0,-1 0 0 0 0,1 0 0 0 0,-1 0 0 0 0,0 0 0 0 0,0 0 1 0 0,1-4-1 0 0,-1 3-1 0 0,0-1 0 0 0,-1 0 1 0 0,1 0-1 0 0,-1 0 0 0 0,0 0 1 0 0,0 1-1 0 0,-1-1 0 0 0,1 0 0 0 0,-1 0 1 0 0,0 0-1 0 0,-2-6 0 0 0,-1-1-2 0 0,-1 0-1 0 0,0 1 0 0 0,-1-1 0 0 0,0 1 1 0 0,0 0-1 0 0,-1 1 0 0 0,-12-14 0 0 0,11 15-7 0 0,0 1 0 0 0,0 0-1 0 0,-1 0 1 0 0,0 1 0 0 0,0 0 0 0 0,0 1-1 0 0,-1-1 1 0 0,1 2 0 0 0,-1 0-1 0 0,0 0 1 0 0,-1 0 0 0 0,1 2 0 0 0,-1-1-1 0 0,1 1 1 0 0,-1 1 0 0 0,0 0-1 0 0,-19 0 1 0 0,27 2 6 0 0,0-1 0 0 0,0 0-1 0 0,1 1 1 0 0,-1 0 0 0 0,0 0 0 0 0,0 0 0 0 0,1 0 0 0 0,-1 0-1 0 0,0 0 1 0 0,1 1 0 0 0,0-1 0 0 0,-1 1 0 0 0,1 0 0 0 0,0 0-1 0 0,0 0 1 0 0,-1 0 0 0 0,2 0 0 0 0,-1 0 0 0 0,0 0 0 0 0,0 1-1 0 0,-1 2 1 0 0,2-2 21 0 0,0-1 0 0 0,0 0-1 0 0,0 0 1 0 0,1 0 0 0 0,-1 0-1 0 0,1 1 1 0 0,0-1 0 0 0,-1 0-1 0 0,1 1 1 0 0,0-1 0 0 0,1 0-1 0 0,-1 1 1 0 0,0-1 0 0 0,0 0-1 0 0,1 0 1 0 0,0 1 0 0 0,-1-1-1 0 0,1 0 1 0 0,0 0 0 0 0,0 0-1 0 0,0 0 1 0 0,0 0 0 0 0,0 0-1 0 0,1 0 1 0 0,-1 0 0 0 0,3 2-1 0 0,5 4 47 0 0,0 1 1 0 0,1-1-1 0 0,0-1 0 0 0,0 0 0 0 0,1-1 0 0 0,-1 1 0 0 0,2-2 0 0 0,-1 0 0 0 0,1 0 1 0 0,-1-1-1 0 0,24 4 0 0 0,-10-3 50 0 0,0-1 0 0 0,0-1 0 0 0,1-1 0 0 0,45-4 1 0 0,-67 2-95 0 0,-1 0 0 0 0,0 0 1 0 0,1-1-1 0 0,-1 0 1 0 0,0 0-1 0 0,0 1 1 0 0,1-2-1 0 0,-1 1 1 0 0,0 0-1 0 0,5-4 1 0 0,-7 4-18 0 0,-1 1 1 0 0,1-1 0 0 0,-1 1 0 0 0,1-1 0 0 0,-1 1 0 0 0,1-1 0 0 0,-1 1-1 0 0,1-1 1 0 0,-1 0 0 0 0,0 1 0 0 0,1-1 0 0 0,-1 0 0 0 0,0 0-1 0 0,0 1 1 0 0,1-1 0 0 0,-1 0 0 0 0,0 0 0 0 0,0 1 0 0 0,0-2 0 0 0,0 0-3 0 0,-1 0 1 0 0,1 1 0 0 0,0-1-1 0 0,-1 0 1 0 0,0 1-1 0 0,1-1 1 0 0,-1 1 0 0 0,0-1-1 0 0,0 1 1 0 0,0 0 0 0 0,0-1-1 0 0,-1-1 1 0 0,-6-5-1 0 0,0 0-1 0 0,0 1 1 0 0,-1 0 0 0 0,0 1 0 0 0,0 0-1 0 0,0 0 1 0 0,-1 1 0 0 0,0 0 0 0 0,-14-5-1 0 0,3 3-17 0 0,1 0-1 0 0,-1 2 0 0 0,-41-5 1 0 0,53 9 2 0 0,-1 1 0 0 0,1 0 0 0 0,-1 0 0 0 0,-14 3 1 0 0,21-3 5 0 0,0 1 0 0 0,0 0 0 0 0,0 0 0 0 0,0 0 0 0 0,0 0 1 0 0,0 0-1 0 0,0 0 0 0 0,0 1 0 0 0,0 0 0 0 0,0-1 1 0 0,1 1-1 0 0,-1 0 0 0 0,1 0 0 0 0,0 0 0 0 0,-1 1 0 0 0,-3 4 1 0 0,6-6 8 0 0,-1 0 1 0 0,1 0-1 0 0,0 0 1 0 0,-1 0 0 0 0,1 1-1 0 0,0-1 1 0 0,0 0-1 0 0,0 0 1 0 0,0 0 0 0 0,0 0-1 0 0,0 0 1 0 0,0 1 0 0 0,0-1-1 0 0,0 0 1 0 0,0 0-1 0 0,1 0 1 0 0,-1 0 0 0 0,0 0-1 0 0,1 0 1 0 0,-1 1 0 0 0,1-1-1 0 0,-1 0 1 0 0,1 0-1 0 0,0-1 1 0 0,-1 1 0 0 0,1 0-1 0 0,0 0 1 0 0,0 0-1 0 0,0 0 1 0 0,-1 0 0 0 0,1-1-1 0 0,0 1 1 0 0,0 0 0 0 0,0-1-1 0 0,2 2 1 0 0,4 2 22 0 0,-1-1 0 0 0,1 1 0 0 0,0-1 0 0 0,9 2 1 0 0,8 2 22 0 0,0-1 0 0 0,0-1 1 0 0,0-2-1 0 0,0 0 1 0 0,1-2-1 0 0,-1 0 1 0 0,0-2-1 0 0,35-5 1 0 0,-55 5-35 0 0,1 0 1 0 0,-1 0 0 0 0,0 0 0 0 0,0-1 0 0 0,0 1 0 0 0,0-1-1 0 0,-1 0 1 0 0,1 0 0 0 0,0-1 0 0 0,-1 1 0 0 0,5-5-1 0 0,-7 6-12 0 0,0 0 0 0 0,0 0 0 0 0,-1 0 0 0 0,1 0 0 0 0,0 0 0 0 0,-1 0 0 0 0,1 0 0 0 0,0-1 0 0 0,-1 1 0 0 0,0 0 0 0 0,1-1 0 0 0,-1 1-1 0 0,0 0 1 0 0,0-1 0 0 0,1 1 0 0 0,-1 0 0 0 0,0-1 0 0 0,0 1 0 0 0,0 0 0 0 0,-1-1 0 0 0,1 1 0 0 0,0 0 0 0 0,-1-1 0 0 0,1 1-1 0 0,0 0 1 0 0,-1-1 0 0 0,1 1 0 0 0,-1 0 0 0 0,0 0 0 0 0,1 0 0 0 0,-1 0 0 0 0,0-1 0 0 0,0 1 0 0 0,0 0 0 0 0,0 0 0 0 0,0 0 0 0 0,0 1-1 0 0,0-1 1 0 0,-2-1 0 0 0,-3-3-7 0 0,-1 0 0 0 0,0 1-1 0 0,0 0 1 0 0,0 0-1 0 0,0 1 1 0 0,-1-1 0 0 0,1 2-1 0 0,-1-1 1 0 0,0 1-1 0 0,0 0 1 0 0,1 1 0 0 0,-1 0-1 0 0,-1 0 1 0 0,1 1-1 0 0,0 0 1 0 0,-10 1 0 0 0,8-1-5 0 0,1 1 0 0 0,-1 1 0 0 0,0 0 0 0 0,1 0 0 0 0,0 1 0 0 0,-1 0 0 0 0,1 0 0 0 0,0 1 0 0 0,1 1 0 0 0,-1-1 0 0 0,1 1 0 0 0,-1 1 0 0 0,-7 6 0 0 0,13-10 9 0 0,1 1 0 0 0,-1-1 0 0 0,1 1 0 0 0,0-1 0 0 0,0 1 0 0 0,0 0 0 0 0,0-1 0 0 0,0 1 0 0 0,1 0 0 0 0,-1 0 0 0 0,1 1 0 0 0,0-1 0 0 0,0 0 0 0 0,0 0 0 0 0,0 0 0 0 0,1 1 0 0 0,-1-1 0 0 0,1 0 0 0 0,0 5 0 0 0,0-5 12 0 0,1 0 1 0 0,0 0-1 0 0,0 0 0 0 0,0 0 0 0 0,1 0 0 0 0,-1 0 0 0 0,1 0 0 0 0,-1-1 0 0 0,1 1 1 0 0,0-1-1 0 0,0 1 0 0 0,0-1 0 0 0,0 0 0 0 0,1 0 0 0 0,-1 0 0 0 0,0 0 1 0 0,1 0-1 0 0,0 0 0 0 0,-1-1 0 0 0,1 1 0 0 0,3 1 0 0 0,7 2 39 0 0,-1 0 0 0 0,1-1 0 0 0,0 0 1 0 0,0-1-1 0 0,0 0 0 0 0,26 1 0 0 0,-28-3-21 0 0,0-1 1 0 0,0 0 0 0 0,0-1-1 0 0,0 0 1 0 0,0-1 0 0 0,-1 0-1 0 0,1-1 1 0 0,20-7 0 0 0,-30 9-30 0 0,1 1 0 0 0,-1-1 0 0 0,1 0 1 0 0,-1 0-1 0 0,1 0 0 0 0,-1 0 0 0 0,0 0 0 0 0,0 0 1 0 0,0 0-1 0 0,1 0 0 0 0,-1 0 0 0 0,0 0 1 0 0,0-1-1 0 0,-1 1 0 0 0,1 0 0 0 0,0-1 1 0 0,0 1-1 0 0,-1-1 0 0 0,1 1 0 0 0,-1-1 0 0 0,1 1 1 0 0,-1-1-1 0 0,1 0 0 0 0,-1 1 0 0 0,0-1 1 0 0,0 1-1 0 0,0-1 0 0 0,0 0 0 0 0,0 1 0 0 0,0-1 1 0 0,-1 1-1 0 0,1-1 0 0 0,0 1 0 0 0,-1-1 1 0 0,1 0-1 0 0,-1 1 0 0 0,1-1 0 0 0,-1 1 1 0 0,-1-3-1 0 0,-1-1-14 0 0,0 0 1 0 0,-1 1 0 0 0,1-1-1 0 0,-1 0 1 0 0,0 1-1 0 0,0 0 1 0 0,0 0 0 0 0,0 0-1 0 0,-1 1 1 0 0,-6-5 0 0 0,1 3-9 0 0,-1 0 0 0 0,-1 1 0 0 0,1 0 0 0 0,-1 1 1 0 0,1 0-1 0 0,-1 1 0 0 0,0 0 0 0 0,0 1 1 0 0,0 1-1 0 0,0-1 0 0 0,0 2 0 0 0,1 0 0 0 0,-1 0 1 0 0,0 1-1 0 0,0 0 0 0 0,-20 8 0 0 0,24-7 23 0 0,-1 0 0 0 0,0 0 0 0 0,1 1 0 0 0,0 0 0 0 0,0 0 0 0 0,0 1 0 0 0,0 1 0 0 0,1-1-1 0 0,0 1 1 0 0,0 0 0 0 0,1 0 0 0 0,-1 1 0 0 0,1 0 0 0 0,1 0 0 0 0,-1 1 0 0 0,1 0 0 0 0,1-1 0 0 0,-1 2 0 0 0,1-1 0 0 0,1 0-1 0 0,-1 1 1 0 0,-2 14 0 0 0,5-18 26 0 0,0 0 1 0 0,1 1-1 0 0,-1-1 0 0 0,1 1 0 0 0,1-1 0 0 0,-1 1 0 0 0,1-1 1 0 0,0 0-1 0 0,0 1 0 0 0,0-1 0 0 0,1 0 0 0 0,0 0 1 0 0,0 0-1 0 0,3 5 0 0 0,-1-3 2 0 0,0 0-1 0 0,1-1 1 0 0,0 0 0 0 0,0 0 0 0 0,0 0 0 0 0,1-1-1 0 0,0 1 1 0 0,12 7 0 0 0,-4-5 13 0 0,-1 0 0 0 0,1-1 0 0 0,0-1 1 0 0,0 0-1 0 0,1-1 0 0 0,0-1 0 0 0,0 0 0 0 0,0-1 0 0 0,20 2 0 0 0,-29-4-32 0 0,-1-1 0 0 0,1 0-1 0 0,-1 0 1 0 0,1-1-1 0 0,-1 0 1 0 0,0 0 0 0 0,1 0-1 0 0,-1 0 1 0 0,0-1-1 0 0,0 0 1 0 0,0 0 0 0 0,0 0-1 0 0,0-1 1 0 0,0 1-1 0 0,0-1 1 0 0,5-5 0 0 0,-7 5-13 0 0,-1 0 0 0 0,0 1 1 0 0,1-1-1 0 0,-1 0 1 0 0,-1 0-1 0 0,1 0 0 0 0,0 0 1 0 0,-1 0-1 0 0,0 0 1 0 0,1-1-1 0 0,-1 1 0 0 0,0 0 1 0 0,-1-1-1 0 0,1 1 1 0 0,-1-1-1 0 0,1 1 1 0 0,-1-1-1 0 0,0 1 0 0 0,0-1 1 0 0,-1 1-1 0 0,1-1 1 0 0,-1 1-1 0 0,0 0 0 0 0,0-1 1 0 0,0 1-1 0 0,-2-5 1 0 0,-1 0-8 0 0,0 1 0 0 0,0 0-1 0 0,-1 0 1 0 0,1 0 0 0 0,-2 1 0 0 0,1-1 0 0 0,-1 1 0 0 0,0 0 0 0 0,0 1 0 0 0,0 0 0 0 0,-1 0-1 0 0,0 0 1 0 0,0 1 0 0 0,0 0 0 0 0,-1 0 0 0 0,1 1 0 0 0,-1 0 0 0 0,-11-4 0 0 0,12 6 1 0 0,0-1 0 0 0,-1 1 1 0 0,1 0-1 0 0,0 0 1 0 0,-1 0-1 0 0,1 1 0 0 0,0 1 1 0 0,-1-1-1 0 0,-10 3 0 0 0,13-2 12 0 0,0 1-1 0 0,0-1 0 0 0,1 1 1 0 0,-1 0-1 0 0,0 1 1 0 0,1-1-1 0 0,0 1 0 0 0,-1 0 1 0 0,1 0-1 0 0,0 0 1 0 0,0 0-1 0 0,1 1 0 0 0,-1 0 1 0 0,-4 5-1 0 0,7-7 13 0 0,-1-1 0 0 0,1 1 0 0 0,0 0 0 0 0,0-1 0 0 0,-1 1 0 0 0,1 0 0 0 0,0 0 0 0 0,1 0 0 0 0,-1 0 0 0 0,0 0 0 0 0,0 0 0 0 0,1 0 0 0 0,-1 1 0 0 0,1-1 0 0 0,0 0 1 0 0,0 0-1 0 0,0 0 0 0 0,0 0 0 0 0,0 1 0 0 0,0-1 0 0 0,0 0 0 0 0,1 0 0 0 0,-1 0 0 0 0,1 0 0 0 0,0 0 0 0 0,-1 0 0 0 0,1 0 0 0 0,0 0 0 0 0,0 0 0 0 0,0 0 0 0 0,1 0 0 0 0,-1-1 0 0 0,0 1 0 0 0,1 0 0 0 0,-1-1 0 0 0,1 1 0 0 0,-1-1 0 0 0,1 1 0 0 0,0-1 0 0 0,0 0 0 0 0,3 2 0 0 0,3 2 31 0 0,0-1 0 0 0,0-1 0 0 0,0 1 0 0 0,1-1 0 0 0,0-1 0 0 0,-1 1-1 0 0,1-2 1 0 0,16 3 0 0 0,-6-4 6 0 0,-1 0 1 0 0,0-1-1 0 0,0-1 0 0 0,27-6 1 0 0,-37 7-33 0 0,1-2 0 0 0,-1 1 0 0 0,0-1 0 0 0,0 0 0 0 0,0-1 0 0 0,0 0 0 0 0,-1 0 0 0 0,1 0 0 0 0,-1-1 0 0 0,0 0 0 0 0,9-10 0 0 0,-15 15-20 0 0,-1-1 1 0 0,1 1-1 0 0,-1 0 0 0 0,1 0 1 0 0,-1-1-1 0 0,0 1 0 0 0,1-1 0 0 0,-1 1 1 0 0,0 0-1 0 0,1-1 0 0 0,-1 1 0 0 0,0-1 1 0 0,1 1-1 0 0,-1-1 0 0 0,0 1 0 0 0,0-1 1 0 0,0 1-1 0 0,0-1 0 0 0,1 1 0 0 0,-1-1 1 0 0,0 1-1 0 0,0-1 0 0 0,0 1 0 0 0,0-1 1 0 0,0 1-1 0 0,0-1 0 0 0,0 1 0 0 0,0-1 1 0 0,0 1-1 0 0,0-1 0 0 0,-1 0 1 0 0,1 1-1 0 0,0-1 0 0 0,0 1 0 0 0,0 0 1 0 0,-1-1-1 0 0,1 1 0 0 0,0-1 0 0 0,-1 1 1 0 0,1-1-1 0 0,0 1 0 0 0,-1-1 0 0 0,1 1 1 0 0,0 0-1 0 0,-1-1 0 0 0,1 1 0 0 0,-1 0 1 0 0,1 0-1 0 0,-1-1 0 0 0,0 1 0 0 0,-1-1-3 0 0,1 1 0 0 0,-1-1-1 0 0,0 1 1 0 0,0-1-1 0 0,0 1 1 0 0,0 0-1 0 0,0 0 1 0 0,0 0-1 0 0,0 0 1 0 0,0 0-1 0 0,0 0 1 0 0,0 1-1 0 0,-2 0 1 0 0,-6 3 1 0 0,1 0 0 0 0,-1 1 0 0 0,1 0 0 0 0,0 0 0 0 0,1 1 0 0 0,0 0 0 0 0,0 1 0 0 0,0 0 0 0 0,0 0 0 0 0,1 1 0 0 0,1-1 0 0 0,-1 2 0 0 0,1-1 0 0 0,0 1 0 0 0,1 0 0 0 0,0 0 0 0 0,1 0 0 0 0,-7 20 0 0 0,11-29 9 0 0,-1 1 1 0 0,1-1 0 0 0,0 1-1 0 0,0-1 1 0 0,0 1-1 0 0,0 0 1 0 0,0-1-1 0 0,0 1 1 0 0,0-1 0 0 0,0 1-1 0 0,0 0 1 0 0,0-1-1 0 0,0 1 1 0 0,0-1 0 0 0,0 1-1 0 0,0-1 1 0 0,1 1-1 0 0,-1 0 1 0 0,0-1-1 0 0,0 1 1 0 0,1-1 0 0 0,-1 1-1 0 0,0-1 1 0 0,1 1-1 0 0,-1-1 1 0 0,0 1-1 0 0,2 0 1 0 0,-1-1 5 0 0,0 1-1 0 0,0-1 1 0 0,0 1-1 0 0,0-1 1 0 0,0 0-1 0 0,0 1 1 0 0,1-1-1 0 0,-1 0 1 0 0,0 0-1 0 0,0 0 1 0 0,0 0-1 0 0,3 0 1 0 0,1-1 16 0 0,-1 0 0 0 0,1 0-1 0 0,-1 0 1 0 0,1 0 0 0 0,-1-1 0 0 0,7-2 0 0 0,-6 0-18 0 0,-1 0 0 0 0,1 0 0 0 0,0 0 0 0 0,-1 0 0 0 0,0-1 0 0 0,0 0 0 0 0,0 0-1 0 0,0 0 1 0 0,-1 0 0 0 0,0 0 0 0 0,0-1 0 0 0,-1 0 0 0 0,1 1 0 0 0,-1-1 0 0 0,0 0 0 0 0,-1 0 0 0 0,0 0 0 0 0,1 0-1 0 0,-1-12 1 0 0,-1 14-15 0 0,1 0-1 0 0,-1 0 1 0 0,0 0-1 0 0,-1 0 1 0 0,1 0 0 0 0,-1 0-1 0 0,1 0 1 0 0,-1 0-1 0 0,0 0 1 0 0,-1 1-1 0 0,1-1 1 0 0,-1 0-1 0 0,0 1 1 0 0,1-1-1 0 0,-2 1 1 0 0,1-1-1 0 0,0 1 1 0 0,-1 0 0 0 0,1 0-1 0 0,-1 0 1 0 0,0 0-1 0 0,0 1 1 0 0,0-1-1 0 0,0 1 1 0 0,-1-1-1 0 0,1 1 1 0 0,-1 0-1 0 0,1 1 1 0 0,-1-1-1 0 0,0 1 1 0 0,-6-2 0 0 0,4 1-16 0 0,0 1 0 0 0,-1 0 0 0 0,1 1 0 0 0,-1 0 1 0 0,1 0-1 0 0,-1 0 0 0 0,1 1 0 0 0,-1 0 0 0 0,1 0 1 0 0,0 1-1 0 0,0-1 0 0 0,-1 1 0 0 0,1 1 0 0 0,0-1 1 0 0,1 1-1 0 0,-1 0 0 0 0,0 1 0 0 0,1-1 0 0 0,0 1 1 0 0,-6 4-1 0 0,4-1-318 0 0,0 0 0 0 0,0 0 0 0 0,1 0 0 0 0,0 1 0 0 0,-7 11 0 0 0,8-10-851 0 0,0 1 0 0 0,0-1 0 0 0,1 1-1 0 0,-5 18 1 0 0,2 5-2710 0 0,1-3 559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22 944 0 0,'-5'1'1012'0'0,"-24"2"2623"0"0,14 3 8861 0 0,31-6-10031 0 0,3 0-1156 0 0,63-2 3423 0 0,-42-5-6117 0 0,-3-7-5065 0 0,-31 10 3320 0 0,-1 0 451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6:35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1,'23'1,"32"7,-24-2,36 1,153-8,-201 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6:37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4,'0'0,"0"0,0 0,0 0,0 0,0 0,0-1,0 1,0 0,0 0,0 0,0 0,0 0,0 0,0 0,0 0,0 0,0 0,0-1,0 1,0 0,0 0,0 0,0 0,0 0,0 0,0 0,0 0,0 0,0 0,0-1,0 1,0 0,0 0,0 0,0 0,0 0,0 0,-1 0,1 0,0 0,0 0,0 0,0 0,0 0,0 0,0 0,0 0,0 0,0 0,0 0,-1 0,1 0,0 0,0 0,0 0,0 0,0 0,0 0,0 0,0 0,0 0,0 0,-1 0,1 0,-5 7,-4 13,7-1,0 1,1 0,2-1,0 1,0-1,7 28,-2-15,0 35,-4-41,9 43,11 40,-19-92,0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26:37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59,'45'-2,"60"-10,-70 8,0 1,42 3,22-2,32-18,-115 18,0 0,17-5,-14 3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41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1,'3'2,"-1"0,1 0,-1 0,1-1,0 1,0 0,0-1,0 0,0 0,0 0,6 1,41 3,-10-2,-27 0,0 0,1-1,-1 0,1-2,0 1,-1-2,1 1,21-5,-15 1,1 1,37 0,-40 2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41.4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0,'-4'0,"-1"4,4 1,6-1,5 0,6-1,3-2,2 0,2 0,0-1,0-1,0 1,-4-4,-2-1,0 1,2 0,0 1,-3 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42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130 228,'-4'5,"1"0,0 0,0 0,0 0,0 0,1 0,-2 8,-4 6,-15 34,-28 89,43-120,-5 20,12-40,1-1,0 1,-1 0,1-1,0 1,0-1,0 1,0-1,1 1,-1 0,0-1,1 1,-1-1,1 1,-1-1,1 0,0 1,-1-1,1 1,0-1,2 2,-2-2,-1-1,1 1,0-1,0 0,-1 1,1-1,0 0,0 0,-1 0,1 1,0-1,0 0,0 0,-1 0,1 0,0 0,0 0,0-1,-1 1,1 0,0 0,0 0,-1-1,1 1,0 0,0-1,-1 1,1-1,0 1,-1-1,1 1,-1-1,1 1,-1-1,1 0,0 0,18-27,-8 2,0-1,-1 0,-2-1,7-42,6-116,-14 135,-5 39,0 0,0 0,-1 0,-1 0,0 0,-3-22,2 30,0 3,1-1,-1 0,1 1,-1-1,1 0,0 0,0 1,-1-1,1 0,1 0,-1 1,0-1,0 0,1 0,0-3,11 33,12 62,-12-46,24 62,-22-72,3-2,0 0,2-1,1-1,2-1,1-1,35 35,-51-56,1 0,-1 0,1-1,0 1,0-1,1-1,11 6,-19-10,-1-1,0 0,1 0,-1 0,0 0,1 0,-1 0,0 1,1-1,-1 0,1 0,-1 0,0 0,1 0,-1 0,0 0,1-1,-1 1,0 0,1 0,-1 0,1 0,-1 0,0-1,1 1,-1 0,0 0,0 0,1-1,-1 1,1-1,-1-11,-9-14,3 16,-1 1,-1 0,1 0,-1 1,-1 0,0 1,0 0,-19-12,12 10,0 1,0 1,-1 0,0 1,-19-3,24 6,-1 1,1 1,-1 0,0 0,1 1,-1 1,1 0,-1 1,1 1,-19 5,30-8,0 1,-1-1,1 0,0 1,-1 0,1-1,0 1,0 0,-1 0,1-1,0 1,0 0,0 0,0 0,0 0,0 1,1-1,-1 0,0 0,0 0,1 1,-2 2,2-3,1 0,-1 0,0 0,0 0,0 0,1 0,-1 0,1 0,-1 0,1 0,-1 0,1 0,-1 0,1 0,0 0,0-1,-1 1,1 0,0-1,0 1,0 0,0-1,0 1,0-1,0 1,0-1,0 1,0-1,2 1,13 3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43.0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420 88,'-24'-30,"21"26,0-1,0 1,-1 0,1 0,-1 0,0 0,0 1,-9-7,8 8,1 0,-1 0,0 0,0 0,0 1,1 0,-1 0,-1 0,1 0,0 1,0 0,0 0,0 0,-6 2,4-1,-1 2,1-1,-1 1,1 0,0 0,0 1,0 0,-8 6,-3 6,0 0,1 1,1 0,1 2,-14 19,17-20,2-1,-1 1,2 1,0 0,2 0,0 1,1 0,1 0,1 0,0 1,0 33,4-40,0-1,1 1,0-1,1 0,1 0,0 0,1 0,0 0,1-1,1 1,0-1,0-1,1 1,1-1,0 0,0-1,1 0,0 0,11 8,-13-12,1 0,-1-1,1 0,0 0,0-1,1 0,0 0,-1-1,1 0,0-1,13 3,-3-4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43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97,'-1'0,"1"0,0 0,0 0,0 0,0 0,0 0,0-1,0 1,0 0,0 0,0 0,0 0,0 0,0 0,0 0,0 0,0 0,0-1,0 1,0 0,0 0,0 0,0 0,0 0,0 0,0 0,0 0,0 0,0 0,1-1,-1 1,0 0,0 0,0 0,0 0,0 0,0 0,0 0,0 0,0 0,0 0,0 0,0 0,1 0,-1 0,0 0,0 0,0 0,0 0,0 0,0 0,0 0,0 0,0 0,0 0,1 0,-1 0,0 0,0 0,0 0,0 0,0 0,0 0,0 0,0 0,7 8,4 12,22 68,-15-37,49 96,-59-133,0-1,0 0,1-1,1 0,0 0,1-1,0-1,1 0,0 0,0-1,23 12,-33-19,0-1,0 0,1 0,-1 0,0-1,1 1,-1 0,1-1,-1 0,0 1,1-1,-1 0,1 0,-1-1,1 1,-1 0,0-1,1 1,-1-1,0 0,5-2,-4 1,-1 0,1 0,-1 0,0-1,0 1,0-1,0 1,0-1,0 0,-1 1,0-1,1 0,-1 0,0 0,0 0,0-5,8-37,-2 0,0-51,-6-95,-1 109,-1 79,1 0,0 0,1-1,-1 1,0 0,1 0,0 0,0 0,0 0,2-4,-2 6,0 0,-1 0,1 0,0 0,0 1,0-1,0 0,0 1,0-1,0 1,0-1,1 1,-1-1,0 1,0 0,0-1,1 1,-1 0,0 0,0 0,0 0,1 0,-1 0,0 1,0-1,0 0,0 0,1 1,-1-1,0 1,1 0,21 9,0 2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43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0,'-1'1,"0"-1,0 0,0 1,1 0,-1-1,0 1,0-1,0 1,0 0,1 0,-1 0,0-1,0 1,1 0,-1 0,1 0,-1 0,1 0,-1 2,-11 26,10-21,-3 10,0 0,2 0,1 0,0 0,1 1,1-1,2 22,-1 3,-1-38,0 0,0 0,1 0,-1 0,1 1,0-1,1 0,-1-1,1 1,0 0,0 0,4 5,3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44.1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20,'-6'-1,"1"0,-1 0,1-1,0 0,-1 1,1-2,-7-3,21 4,6 2,27 7,73 2,-48-5,-1 8,-47-8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78 110 6881 0 0,'-29'-8'6243'0'0,"22"7"-4739"0"0,1 0 0 0 0,0-1 0 0 0,1 0 0 0 0,-1 0 1 0 0,0-1-1 0 0,-5-2 0 0 0,10 4-1397 0 0,1 1 0 0 0,0 0 0 0 0,0-1 0 0 0,0 1 0 0 0,0 0 0 0 0,0-1 0 0 0,0 1 0 0 0,0 0-1 0 0,0-1 1 0 0,0 1 0 0 0,0 0 0 0 0,0-1 0 0 0,0 1 0 0 0,0 0 0 0 0,0-1 0 0 0,0 1 0 0 0,0 0 0 0 0,0-1 0 0 0,0 1 0 0 0,0 0 0 0 0,0-1 0 0 0,1 1 0 0 0,-1 0 0 0 0,0-1 0 0 0,0 1 0 0 0,0 0 0 0 0,1 0 0 0 0,-1-1 0 0 0,0 1 0 0 0,0 0 0 0 0,1 0 0 0 0,-1-1 0 0 0,0 1 0 0 0,0 0-1 0 0,1 0 1 0 0,-1 0 0 0 0,0-1 0 0 0,1 1 0 0 0,-1 0 0 0 0,0 0 0 0 0,1 0 0 0 0,-1 0 0 0 0,0 0 0 0 0,1 0 0 0 0,0 0 0 0 0,18-9 702 0 0,36-5 1051 0 0,77-8 1 0 0,5-2-7176 0 0,-132 23 3097 0 0,-2 0-464 0 0,10-1-5201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44.4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1,'4'0,"5"0,4 0,4 0,3 0,2 0,0 0,1 0,0 0,0 0,-1 0,1 0,-5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44.8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1 306,'1'6,"0"1,0-1,1-1,0 1,4 10,2 5,3 12,1-1,2 0,1-1,1-1,2-1,1 0,1-1,1-1,32 30,-51-54,1 0,1 0,-1-1,0 1,1-1,-1 0,1 0,0 0,0 0,7 1,-10-2,0-1,1 0,-1 0,1 0,-1 0,1-1,-1 1,0 0,1 0,-1-1,0 1,1-1,-1 0,0 1,0-1,1 0,-1 1,0-1,0 0,0 0,0 0,0 0,0 0,0 0,0-1,-1 1,1 0,0 0,-1-1,1 1,-1 0,1-1,-1 1,0 0,1-3,2-12,0 1,-1-1,-1-28,1-2,32-360,-29 266,-5 139,0 0,0 1,0-1,0 0,1 0,-1 0,0 1,0-1,0 0,1 0,-1 1,0-1,1 0,-1 1,1-1,-1 0,1 1,0-2,-1 2,1 0,-1 0,1 0,-1 0,0 0,1 0,-1 0,0 0,1 0,-1 0,1 0,-1 0,0 0,1 1,-1-1,0 0,1 0,-1 0,0 1,1-1,-1 0,0 0,1 1,-1-1,0 1,18 24,-7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45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1,'-4'0,"-1"4,4 1,6 0,6 2,4 1,4-2,3-1,0-2,1-2,0 0,0-1,-1 0,1 0,-5-4,-1-1,-3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45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0 104,'1'-6,"1"0,0 0,0 1,0-1,1 0,0 1,0 0,0-1,1 1,-1 0,1 1,1-1,5-4,-8 6,1 0,1 1,-1 0,0 0,1 0,-1 0,1 0,-1 1,1 0,0 0,0 0,-1 0,1 0,7 0,-5 1,0 1,0-1,0 1,1 1,-1-1,0 1,-1 0,9 4,6 5,-1 0,0 1,-1 1,16 16,-4-3,-2 2,-1 1,-1 1,-2 1,-1 1,-1 1,-2 1,-2 1,0 0,-3 2,14 46,-25-69,-2 0,1 1,-2-1,0 1,0-1,-2 1,1-1,-2 0,0 1,-5 17,3-21,0 1,0-1,-1 0,-1 0,0-1,0 1,-1-1,0-1,-1 1,0-1,0-1,-16 13,11-11,-1 0,0-1,-1 0,0-1,-24 9,20-11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1.0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9 253,'0'0,"-1"0,1 0,-1 0,1 0,0 0,-1-1,1 1,0 0,-1 0,1 0,0 0,-1 0,1-1,0 1,-1 0,1 0,0-1,0 1,-1 0,1 0,0-1,0 1,0 0,-1-1,1 1,0 0,0-1,0 1,0 0,0-1,0 1,0 0,0 0,0 0,0 0,0 0,0-1,0 1,0 0,0 0,0 0,0 0,0 0,0 0,0-1,1 1,-1 0,0 0,0 0,0 0,0 0,0 0,0 0,0 0,1 0,-1 0,0-1,0 1,0 0,0 0,0 0,0 0,1 0,-1 0,0 0,0 0,0 0,0 0,0 0,1 0,-1 0,0 0,0 0,0 1,0-1,0 0,1 0,-1 0,0 0,0 0,0 0,0 0,0 0,0 0,0 0,1 1,-1-1,0 0,0 0,0 0,0 0,0 0,0 0,0 1,0-1,7 6,-1 1,0-1,0 1,0 1,-1-1,0 1,-1 0,7 16,3 2,10 17,70 115,-78-134,1-1,2-1,0 0,30 25,-46-45,-1 0,1 1,0-2,0 1,0 0,0 0,0-1,1 0,5 2,-8-3,0 0,0 0,0 0,0 0,0 0,0 0,0 0,0 0,0 0,0-1,0 1,0-1,0 1,0 0,0-1,0 1,0-1,0 0,0 1,-1-1,1 0,0 0,0 1,-1-1,1 0,0 0,-1 0,1 0,-1 0,1 0,-1 0,0 0,1 0,-1-1,4-15,-2 0,0 0,-1 0,0 0,-4-33,1 9,5-50,4-1,20-102,-24 179,-1-5,2 1,0 0,12-34,-15 52,-1 0,0 1,1-1,-1 0,1 1,-1-1,1 0,-1 1,1-1,-1 1,1-1,0 1,-1-1,1 1,0 0,-1-1,1 1,0 0,0-1,-1 1,1 0,0 0,0-1,-1 1,1 0,0 0,0 0,0 0,-1 0,1 1,0-1,0 0,-1 0,1 0,0 1,0-1,-1 0,1 1,0-1,-1 0,2 1,3 3,0-1,0 1,0 0,5 5,-6-5,41 41,-21-21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1.6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417 90,'-9'-9,"1"1,-1 0,-1 1,0 0,0 0,0 1,-1 1,1-1,-2 2,1-1,0 2,-1 0,1 0,-1 1,0 0,0 1,0 0,0 1,0 0,0 1,0 1,0 0,1 0,-16 6,16-4,0 0,1 1,-1 0,1 1,0 0,0 0,-15 15,22-19,1 1,-1-1,1 1,0 0,0 0,0 0,0 0,0 0,1 0,-1 0,1 1,0-1,0 1,0-1,0 0,1 1,-1 0,1-1,0 1,0-1,1 1,-1-1,0 1,1-1,0 1,0-1,0 0,1 1,1 4,2 0,1 0,0 0,0 0,0-1,1 0,0 0,0-1,1 0,0 0,0 0,0-1,16 7,-17-9,0 0,1 0,-1-1,1 0,-1 0,1 0,-1-1,1-1,0 1,0-1,-1 0,1-1,0 0,0 0,-1-1,13-4,-15 4,-1 0,1-1,-1 0,1 0,-1 0,0-1,0 1,0-1,-1 0,1 0,-1 0,0-1,0 1,-1-1,1 1,-1-1,0 0,0 0,0 0,-1 0,0-1,0 1,0 0,-1 0,0-7,0 3,0 1,-1 0,0 0,0 0,-1 0,0 0,-1 0,1 0,-2 1,1-1,-1 1,0 0,0 0,-1 0,-10-10,-1 1,0 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1.9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1,'11'1,"-1"0,0 0,19 6,18 3,128-7,-106-4,-50 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2.3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1,'-3'0,"-2"4,-4 0,4 5,7 0,6-2,5-1,5-3,3-1,1-1,1-1,0 0,0 0,-4-4,-1-2,-1 1,2 1,-4 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2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60 340,'1'0,"0"1,0-1,0 0,0 0,-1 1,1-1,0 1,0-1,0 1,-1-1,1 1,0 0,-1-1,1 1,0 0,-1-1,1 1,-1 0,1 0,-1 0,0-1,1 1,-1 0,0 0,1 0,-1 0,0 0,0 0,0 0,0 0,0-1,0 1,0 0,0 2,-4 34,4-36,-7 42,-3-1,-21 61,41-136,-2-2,7-60,-6 33,25-203,-33 233,-1 23,1 0,-1 0,2 0,2-12,-4 20,0 1,0-1,0 1,0-1,0 1,1-1,-1 1,0-1,0 1,0-1,1 1,-1-1,0 1,0 0,1-1,-1 1,0-1,1 1,-1 0,1-1,-1 1,0 0,1-1,-1 1,1 0,-1 0,1 0,-1-1,1 1,-1 0,1 0,-1 0,1 0,-1 0,1 0,-1 0,1 0,-1 0,1 0,-1 0,1 0,-1 0,1 1,-1-1,1 0,-1 0,1 0,-1 1,1-1,-1 0,0 1,1-1,-1 0,0 1,1-1,-1 0,1 1,21 28,-19-23,28 43,40 91,-52-97,2 0,2-1,45 60,-55-85,1-1,0 0,1-1,1 0,19 13,-35-27,1-1,-1 0,0 1,1-1,-1 0,1 1,-1-1,0 0,1 0,-1 0,1 1,-1-1,1 0,-1 0,1 0,-1 0,1 0,-1 0,1 0,-1 0,1 0,-1 0,1 0,-1 0,1 0,-1 0,1-1,-1 1,1 0,-1 0,0-1,1 1,-1 0,1 0,-1-1,0 1,1 0,-1-1,0 1,1-1,-1 1,0 0,1-1,-1 1,0-1,0 1,0-1,0 1,1-1,-1 1,0-1,0 1,0-1,0 0,0-2,0 0,0 0,0 0,0 0,0 0,-1 0,1 0,-2-3,-1 1,0-1,0 1,0 0,-1 0,0 0,0 0,0 1,-1 0,1 0,-1 0,0 0,0 1,0 0,-8-4,-6-2,-1 0,-36-10,21 9,-1 1,-50-6,73 14,0 0,0 1,1 0,-1 1,0 1,0 0,1 0,-1 1,1 1,-17 7,26-10,1 0,0 0,0 0,0 0,0 0,0 0,1 1,-1-1,0 1,1-1,-1 1,1 0,-1 0,1-1,0 1,0 0,0 0,0 1,0-1,-1 3,2 6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3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1,'-4'0,"-1"3,4 3,6-2,2-4,-1-2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16 988 0 0,'10'72'9667'0'0,"-3"-33"-5935"0"0,-2-1 0 0 0,-1 1-1 0 0,-2 0 1 0 0,-5 55 0 0 0,3-94-3724 0 0,0 2 221 0 0,0 0 0 0 0,0 0-1 0 0,-1 0 1 0 0,1 0-1 0 0,-1-1 1 0 0,1 1-1 0 0,-1 0 1 0 0,1 0 0 0 0,-1 0-1 0 0,0-1 1 0 0,0 1-1 0 0,0 0 1 0 0,0-1-1 0 0,-2 3 1 0 0,0-5-213 0 0,-3-7-16 0 0,4 2 0 0 0,0 0 0 0 0,1-1 0 0 0,-1 1 0 0 0,2 0 0 0 0,-1-1 0 0 0,1 1 0 0 0,0-1 0 0 0,0 1 0 0 0,1-1 0 0 0,0 1 0 0 0,2-10 0 0 0,1 0 0 0 0,1 0 0 0 0,0 0 0 0 0,10-19 0 0 0,-7 20 0 0 0,0 1 0 0 0,1-1 0 0 0,1 1 0 0 0,0 1 0 0 0,1 0 0 0 0,20-19 0 0 0,-23 24 0 0 0,2 0 0 0 0,-1 1 0 0 0,1 0 0 0 0,0 1 0 0 0,0 0 0 0 0,1 0 0 0 0,0 1 0 0 0,0 1 0 0 0,0-1 0 0 0,13-2 0 0 0,-23 7 0 0 0,1-1 0 0 0,-1 1 0 0 0,1 0 0 0 0,-1-1 0 0 0,1 1 0 0 0,-1 0 0 0 0,1 0 0 0 0,0 0 0 0 0,-1 0 0 0 0,1 0 0 0 0,-1 0 0 0 0,1 0 0 0 0,0 1 0 0 0,-1-1 0 0 0,1 0 0 0 0,-1 1 0 0 0,1 0 0 0 0,-1-1 0 0 0,1 1 0 0 0,-1 0 0 0 0,0 0 0 0 0,1-1 0 0 0,-1 1 0 0 0,0 0 0 0 0,0 0 0 0 0,1 1 0 0 0,-1-1 0 0 0,0 0 0 0 0,0 0 0 0 0,0 0 0 0 0,0 1 0 0 0,0 1 0 0 0,0 0 0 0 0,0 0 0 0 0,0 0 0 0 0,-1 0 0 0 0,1 0 0 0 0,-1 0 0 0 0,0 0 0 0 0,0 0 0 0 0,0 1 0 0 0,-1-1 0 0 0,1 0 0 0 0,-1 0 0 0 0,1 0 0 0 0,-1 0 0 0 0,0 0 0 0 0,-3 5 0 0 0,1-1-10 0 0,-1 1 0 0 0,-1-1 0 0 0,1 0 0 0 0,-1 0 0 0 0,-1-1 0 0 0,1 1 0 0 0,-1-1 1 0 0,0 0-1 0 0,0-1 0 0 0,-11 8 0 0 0,-6 2-104 0 0,-47 22 0 0 0,-2 2-51 0 0,72-39 146 0 0,-1 0-1 0 0,1 1 1 0 0,0-1-1 0 0,-1 1 1 0 0,1-1-1 0 0,0 0 1 0 0,0 1-1 0 0,-1-1 1 0 0,1 1 0 0 0,0-1-1 0 0,0 1 1 0 0,0-1-1 0 0,-1 1 1 0 0,1-1-1 0 0,0 1 1 0 0,0-1-1 0 0,0 1 1 0 0,0-1 0 0 0,0 1-1 0 0,0-1 1 0 0,0 1-1 0 0,0-1 1 0 0,0 0-1 0 0,1 1 1 0 0,-1-1-1 0 0,0 1 1 0 0,0-1 0 0 0,0 1-1 0 0,0-1 1 0 0,1 1-1 0 0,-1-1 1 0 0,0 1-1 0 0,1-1 1 0 0,-1 0-1 0 0,0 1 1 0 0,0-1 0 0 0,1 0-1 0 0,-1 1 1 0 0,1-1-1 0 0,-1 0 1 0 0,0 1-1 0 0,1-1 1 0 0,-1 0-1 0 0,2 1 1 0 0,21 16-47 0 0,-21-16 35 0 0,44 26 399 0 0,0-2 1 0 0,2-3-1 0 0,56 19 1 0 0,-75-35-2796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4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303 15,'0'-1,"0"0,0 1,0-1,0 0,0 1,-1-1,1 1,0-1,0 1,-1-1,1 1,0-1,-1 0,1 1,0 0,-1-1,1 1,-1-1,1 1,-1-1,1 1,-1 0,1-1,-1 1,1 0,-1 0,0 0,1-1,-1 1,1 0,-1 0,0 0,1 0,-1 0,0 0,1 0,-1 0,1 0,-1 0,0 0,0 1,-1-1,-1 0,0 1,1 0,-1-1,1 1,-1 0,1 0,-5 3,-4 6,0 0,1 0,0 1,1 0,-13 20,-33 66,31-44,1 0,3 1,2 1,3 1,-10 69,23-97,0 1,2 0,1 0,2-1,0 1,2-1,1 0,2 0,0 0,2-1,1-1,1 0,1 0,1-1,26 35,-34-53,0 0,1 0,8 7,-5-6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5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1 146,'1'5,"0"-1,0 1,0 0,1 0,0-1,0 1,4 7,4 10,22 62,3-1,74 123,-108-204,0 0,1 0,-1 0,1 0,-1 0,1 0,0-1,-1 1,1-1,0 1,0-1,0 0,1 0,3 2,-5-3,0 0,0 0,0 0,0 0,0 0,0 0,0-1,0 1,0 0,0-1,0 1,0 0,0-1,0 1,0-1,0 0,0 1,0-1,-1 0,1 1,0-1,0 0,-1 0,1 0,-1 1,1-1,-1 0,1 0,-1 0,1 0,-1 0,0 0,0 0,1 0,-1 0,0-2,4-18,-1 0,-1-1,-1 1,-3-38,0 14,2 24,-1-66,-14-97,13 168,0 8,1 0,0 0,0-1,1 1,0 0,0 0,2-11,-2 18,1 0,-1 0,0 0,1 1,-1-1,1 0,-1 1,0-1,1 0,0 1,-1-1,1 1,-1-1,1 0,0 1,-1 0,1-1,0 1,0-1,-1 1,1 0,0-1,0 1,-1 0,1 0,0 0,0 0,0 0,0 0,-1 0,1 0,0 0,0 0,0 0,-1 0,1 1,0-1,0 0,1 1,31 16,-32-16,53 33,-25-16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5.9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0,'-3'4,"-2"4,0 6,-2-1,-1 2,1 2,3 1,1 3,1 0,5 1,2 0,0 0,3 0,0 1,2-5,4-5,2-4,0-4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6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16 198,'0'0,"-1"-1,1 0,-1 0,1 0,0 0,-1 0,1 0,0 0,0 0,-1 0,1 0,0 0,0 0,0 0,0 0,1 0,-1 0,0 0,0 0,0 0,1 0,-1 0,1 0,-1 0,1 1,-1-1,1 0,-1 0,1 0,0 1,-1-1,1 0,0 1,0-1,-1 0,2 0,32-24,-34 25,8-4,-1-1,0 0,0-1,-1 0,0 0,11-13,-16 18,1-1,-1 0,0 0,0 0,0 0,0 0,0 0,-1 0,1 0,-1 0,1 0,-1-1,0 1,1 0,-1 0,0-1,-1 1,1 0,0 0,-1 0,1-1,-1 1,1 0,-1 0,0 0,0 0,0 0,0 0,-1 0,1 1,0-1,-3-2,1 2,1-1,-1 2,0-1,0 0,1 1,-1-1,0 1,-1 0,1 0,0 0,0 0,0 0,-1 1,1-1,0 1,0 0,-1 0,1 1,-5 0,6-1,0 0,0 1,0-1,0 1,0-1,0 1,0 0,0 0,0 0,0 0,0 0,0 0,1 0,-1 1,1-1,-1 1,1-1,-1 1,1-1,0 1,0 0,0 0,0 0,0 0,0 0,0 0,1 0,-1 0,1 0,-1 2,1 12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6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1,'7'0,"0"1,-1 0,1 1,-1-1,8 4,27 5,37-1,131 7,-165-17,-25 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7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1 142,'1'10,"0"-1,1 0,1 0,0 1,0-2,0 1,9 14,2 7,6 13,2-1,2-1,51 66,-43-63,-30-41,0 0,1 1,-1-1,1 0,0-1,0 1,0 0,4 2,-6-5,-1 0,0 1,1-1,-1 0,1 0,-1 0,0 0,1 0,-1 0,1 0,-1 0,0 0,1 0,-1 0,1 0,-1 0,1 0,-1 0,0 0,1-1,-1 1,0 0,1 0,-1 0,1-1,-1 1,0 0,1 0,-1-1,1-1,0 1,0-1,0 0,0 0,-1 1,1-1,-1 0,1 0,-1 0,0 0,0-2,23-464,-23 462,0 0,0-1,1 1,0-1,4-11,-5 17,0 0,1 0,-1 0,1 0,-1 0,1 0,-1 0,1 0,-1 0,1 0,0 0,0 0,-1 0,1 1,0-1,0 0,0 0,0 1,0-1,0 1,0-1,0 1,0-1,0 1,0 0,0 0,1-1,-1 1,0 0,0 0,0 0,0 0,0 0,0 0,1 1,-1-1,0 0,0 1,0-1,0 0,2 2,18 11,1 4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7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234 46,'-3'-2,"0"0,0-1,0 1,0 1,-1-1,1 0,-1 1,1 0,-1-1,0 1,1 1,-1-1,0 1,0-1,1 1,-1 0,0 0,0 1,-5 0,-3 2,0-1,1 1,0 1,-22 9,27-10,1 1,-1-1,1 1,-1 0,1 0,0 1,1-1,-1 1,1 0,0 0,0 1,1-1,-4 7,5-9,1 1,0-1,-1 1,1-1,1 1,-1-1,0 1,1-1,0 1,0 0,0-1,0 1,1-1,-1 1,1 0,0-1,0 0,0 1,0-1,1 1,-1-1,1 0,0 0,4 6,-1-4,-1-1,1 1,0-1,0 0,1 0,-1 0,1-1,0 0,0 0,9 3,1-1,0 0,32 3,-44-7,0 0,0-1,0 1,0-1,0 0,0-1,0 1,0-1,0 1,-1-1,1 0,0 0,0-1,-1 1,1-1,-1 0,1 0,-1 0,0-1,1 1,-1-1,0 1,-1-1,1 0,3-5,-4 4,0-1,1 0,-1 0,-1 0,1 0,-1-1,0 1,0 0,-1-1,1 1,-1-1,0 1,-1 0,1-1,-1 1,0 0,-1-1,-1-4,-1-2,-1-1,0 2,-1-1,-13-20,16 28,0 0,0 0,-1 0,1 0,-1 0,0 1,0-1,-1 1,1 0,0 0,-1 1,0-1,0 1,-7-2,-4 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7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1,'0'1,"1"0,-1 0,1 0,-1 0,1 0,-1 0,1 0,0 0,0 0,-1-1,1 1,0 0,0 0,0-1,0 1,0 0,0-1,0 1,0-1,2 1,25 10,-26-11,35 10,0-2,1-1,48 2,117-4,-184-5,284-22,-294 20,25-5,-29 6,0-1,1 1,0 0,-1 0,1 1,7 0,-3 2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8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 25,'7'-6,"9"-2,1 5,0 0,0 0,1 2,-1 0,27 3,-43-2,1 0,0 0,-1 0,1 0,0 1,-1-1,1 0,0 1,-1 0,1-1,-1 1,1 0,-1 0,1-1,-1 1,1 0,-1 0,0 1,0-1,1 0,0 2,-1-1,-1-1,0 1,1 0,-1-1,0 1,0-1,0 1,0-1,0 1,0 0,-1-1,1 1,0-1,-1 1,1-1,-1 1,0-1,0 2,-6 7,1 0,-1 0,-1-1,-12 14,-115 94,98-87,34-28,0 1,1-1,-1 1,0 0,1 0,0 0,-1 0,1 0,0 0,-2 7,4-9,-1 1,1-1,0 1,0-1,0 0,0 1,0-1,0 1,0-1,0 1,1-1,-1 1,0-1,1 1,-1-1,1 0,0 1,-1-1,1 0,0 0,0 0,0 1,0-1,0 0,0 0,0 0,0 0,1-1,-1 1,2 1,3 1,0 1,1-2,-1 1,1-1,-1 0,1 0,0-1,-1 0,12 1,10-1,29-4,-16 1,-14 2,-1-2,0-1,0-1,44-12,-52 10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1:32:58.9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67,'0'-2,"1"-1,0 0,-1 1,1-1,0 1,1-1,-1 1,0 0,1-1,-1 1,1 0,0 0,3-3,-1 1,0 0,0 0,1 1,-1 0,9-5,-10 7,0 0,0 0,0 1,0-1,1 1,-1 0,0 0,0 0,0 0,1 0,-1 1,0-1,0 1,0 0,0 0,0 0,0 1,0-1,-1 1,1-1,0 1,-1 0,1 0,-1 0,3 4,8 6,-1 1,-1 0,13 20,-20-28,10 17,-1 1,0 0,-2 0,-1 1,10 32,-8-10,-2 0,5 48,-13-65,-2-1,0 0,-2 1,-2-1,0 0,-2 0,-1 0,-1-1,-1 0,-1-1,-25 45,27-57,-1 0,-1-1,-14 17,20-26,1 0,-1 0,-1 0,1-1,0 0,-1 0,0 0,1 0,-1-1,0 0,0 0,-1 0,-8 1,-3-1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3 364 0 0,'-9'-1'586'0'0,"0"0"0"0"0,0 1 0 0 0,0 0 0 0 0,0 0 0 0 0,-1 1 0 0 0,1 0-1 0 0,0 1 1 0 0,0 0 0 0 0,0 1 0 0 0,1 0 0 0 0,-1 0 0 0 0,1 1 0 0 0,-9 4 0 0 0,-1 2 496 0 0,0 1 0 0 0,1 0-1 0 0,0 1 1 0 0,-25 25 0 0 0,30-27-284 0 0,2 2 0 0 0,-1-1 0 0 0,2 1-1 0 0,-1 0 1 0 0,-13 26 0 0 0,21-34-621 0 0,0-1-1 0 0,0 1 1 0 0,1 0 0 0 0,0 0-1 0 0,-1-1 1 0 0,1 1-1 0 0,1 0 1 0 0,-1 0-1 0 0,0 0 1 0 0,1 0 0 0 0,0 0-1 0 0,0 0 1 0 0,0 0-1 0 0,1 0 1 0 0,-1 0 0 0 0,1 0-1 0 0,0-1 1 0 0,0 1-1 0 0,0 0 1 0 0,1 0-1 0 0,-1-1 1 0 0,1 1 0 0 0,0-1-1 0 0,0 1 1 0 0,0-1-1 0 0,0 0 1 0 0,1 1 0 0 0,3 3-1 0 0,1-1 0 0 0,1 0-1 0 0,-1-1 0 0 0,1 0 1 0 0,0 0-1 0 0,1 0 1 0 0,-1-1-1 0 0,1-1 0 0 0,-1 1 1 0 0,1-1-1 0 0,0-1 1 0 0,17 3-1 0 0,-16-3-146 0 0,0-1 0 0 0,1 0-1 0 0,-1-1 1 0 0,0 0 0 0 0,0 0 0 0 0,0-1 0 0 0,1-1-1 0 0,-1 0 1 0 0,0 0 0 0 0,18-7 0 0 0,-26 8-84 0 0,1 0 1 0 0,-1-1-1 0 0,1 1 1 0 0,-1-1-1 0 0,0 1 0 0 0,0-1 1 0 0,0 0-1 0 0,0 0 1 0 0,0 0-1 0 0,0 0 1 0 0,0 0-1 0 0,-1 0 1 0 0,1-1-1 0 0,-1 1 0 0 0,1 0 1 0 0,-1-1-1 0 0,2-4 1 0 0,-2 2 1 0 0,0 0 1 0 0,0 1-1 0 0,0-1 1 0 0,-1 0-1 0 0,0 0 1 0 0,0 0-1 0 0,0 0 0 0 0,-1 0 1 0 0,0-7-1 0 0,-2 0-2 0 0,-1-1 0 0 0,0 1 1 0 0,-1 0-1 0 0,0 0 0 0 0,0 0 0 0 0,-2 1 0 0 0,-6-11 0 0 0,4 10 17 0 0,0 1 1 0 0,-1 0-1 0 0,0 1 1 0 0,0 0-1 0 0,-19-13 0 0 0,22 18-108 0 0,0 0 0 0 0,0 0-1 0 0,-1 1 1 0 0,1 1 0 0 0,-1-1-1 0 0,0 1 1 0 0,0 0-1 0 0,-1 1 1 0 0,1 0 0 0 0,-15-2-1 0 0,21 4-146 0 0,0 0 1 0 0,-1 0-1 0 0,1 1 0 0 0,-1-1 0 0 0,1 1 0 0 0,0-1 0 0 0,-1 1 0 0 0,1 0 0 0 0,-3 1 0 0 0,-11 8-5310 0 0,10-4 3205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1.8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88 0,'-3'34,"-1"0,-2 0,-2-1,-11 33,-15 67,29-108,3-16,0 1,0-1,1 1,0 0,1-1,1 14,-1-20,1 1,0-1,0 0,1 0,-1 0,1 0,-1 0,1 0,0 0,0 0,1 0,-1-1,0 1,1-1,-1 0,1 0,0 0,0 0,0 0,0 0,0-1,4 2,3-1,1 1,0-1,-1-1,1 0,0 0,0-1,0-1,0 0,0 0,14-4,5 0,-15 2,-3-1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2.7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101 256,'-8'9,"0"0,1 0,1 1,-1 0,2 0,-1 1,-4 12,-23 81,23-67,37-134,-5-1,12-125,-34 217,1 0,-1-1,1 1,0 0,1 0,0 0,0 0,0 0,3-5,-4 10,-1 1,0 0,0 0,0-1,1 1,-1 0,0 0,0-1,1 1,-1 0,0 0,1 0,-1 0,0 0,0-1,1 1,-1 0,0 0,1 0,-1 0,0 0,1 0,-1 0,0 0,1 0,-1 0,0 0,1 0,-1 0,0 0,1 1,-1-1,0 0,1 0,-1 0,0 0,0 1,1-1,10 15,3 19,-14-34,27 93,-15-48,29 74,-36-107,1-1,0 0,0 0,1 0,1-1,0 0,0 0,1-1,0 0,20 15,-28-23,0 0,0-1,0 1,1 0,-1 0,0-1,0 1,0-1,1 1,-1-1,0 1,1-1,-1 0,0 1,1-1,-1 0,0 0,1 0,-1 0,1 0,-1-1,0 1,1 0,-1-1,0 1,0-1,1 1,-1-1,0 1,0-1,2-1,-2 1,-1-1,1 1,-1 0,1-1,-1 1,1 0,-1-1,0 1,1-1,-1 1,0-1,0 1,0 0,0-1,-1 1,1-1,0 1,-1-1,1 1,0 0,-1-1,0 1,1 0,-1-1,0 1,0 0,1 0,-1 0,-2-2,-3-3,0 0,0 1,-1-1,0 2,0-1,0 1,0 0,-1 0,1 0,-1 1,0 1,0-1,0 2,0-1,-10 0,-18-2,0 2,-38 2,71 0,-1 0,-1 0,0 0,0 0,0 1,0 0,0 0,0 0,1 1,-1-1,0 1,-7 4,4 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3.3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0,'18'90,"-18"172,0-247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3.8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12 246,'-6'-36,"4"33,1 0,0-1,1 1,-1-1,1 1,-1-1,1 1,0-1,0 1,1-1,-1 1,1-1,1-5,3-1,-1-1,2 2,-1-1,1 0,1 1,-1 0,2 1,-1 0,1 0,0 0,1 1,0 0,0 1,20-11,-24 14,0 1,0-1,1 1,-1 0,1 0,0 1,0 0,-1 0,1 0,0 1,0 0,0 0,0 0,0 1,0-1,-1 2,1-1,0 1,0-1,-1 2,0-1,1 0,-1 1,0 0,0 1,0-1,-1 1,1 0,7 8,-9-8,0-1,0 1,0 1,0-1,-1 0,0 1,1-1,-2 1,1 0,0 0,-1-1,0 1,0 0,-1 0,1 0,-1 0,0 0,-1 0,1 0,-1 0,0 0,0 0,0 0,-1 0,0-1,0 1,0 0,-4 5,1-2,0-1,0 1,-1-1,-1 0,1-1,-1 0,0 0,0 0,-1-1,1 0,-1 0,0-1,-1 0,-12 5,14-7,-19 8,24-3,15 2,-1-5,-1 1,0 1,-1 0,1 1,-1 0,0 0,-1 1,0 0,0 1,-1 0,0 1,0-1,-1 1,-1 1,0-1,6 15,-7-15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4.5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134 16,'0'0,"0"-1,0 0,0 1,0-1,0 0,-1 1,1-1,0 0,-1 1,1-1,0 0,-1 1,1-1,-1 1,1-1,0 1,-1-1,0 1,1-1,-1 1,1-1,-1 1,1 0,-1-1,0 1,1 0,-1 0,0-1,1 1,-1 0,0 0,0 0,1 0,-1 0,0 0,1 0,-1 0,0 0,1 0,-1 0,0 1,1-1,-1 0,0 0,1 1,-2 0,-1 0,-1 0,1 0,0 0,0 1,0-1,0 1,0 0,-4 3,-2 6,1 0,1 0,-1 1,2 0,-1 0,2 1,0 0,0 0,1 0,1 0,-4 27,6-31,0 1,1-1,0 1,0-1,1 1,0-1,1 1,0-1,0 0,1 0,0 0,1 0,0-1,0 1,1-1,0 0,0 0,9 8,-8-10,1 0,0-1,1 0,-1-1,1 0,0 0,0 0,0-1,0 0,1-1,-1 0,1 0,-1-1,17 1,-20-2,1 0,-1 0,1 0,-1 0,0-1,1 0,-1 0,0-1,1 0,-1 1,0-2,0 1,0-1,-1 1,1-1,-1-1,1 1,-1 0,0-1,0 0,0 0,-1 0,0-1,5-7,-3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4.9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44,'-3'0,"2"-3,4-1,5 0,5 0,2 2,-1-3,1 0,0 1,-2-2,-4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5.3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94,'-1'-1,"1"1,0 0,-1-1,1 1,0 0,0-1,-1 1,1 0,0-1,0 1,0-1,0 1,-1 0,1-1,0 1,0-1,0 1,0-1,0 1,0 0,0-1,0 1,0-1,0 1,1-1,-1 1,0 0,0-1,0 1,0 0,1-1,-1 1,1-1,15-14,20-4,-13 10,1 1,0 1,0 0,0 2,0 1,40-1,-49 5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6.0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168 88,'-2'11,"0"0,-1 0,-1-1,0 0,0 1,-1-1,0 0,-1-1,-11 16,-3 8,12-19,-3 2,1 1,1 1,1-1,0 1,2 1,-7 26,15-32,8-25,7-25,7-31,21-106,-18 61,-27 112,0 1,0 0,0-1,0 1,0-1,0 1,0-1,0 1,0 0,0-1,0 1,1-1,-1 1,0 0,0-1,0 1,1 0,-1-1,0 1,0 0,1-1,-1 1,0 0,1-1,-1 1,0 0,1 0,-1-1,0 1,1 0,-1 0,1 0,-1 0,0 0,1 0,-1-1,1 1,-1 0,0 0,1 0,-1 0,1 1,15 16,8 37,-23-50,20 50,-14-33,0 0,2 0,1-1,0 0,1-1,1 0,1 0,20 21,-32-39,7 8,1 0,-1 0,1-1,1-1,0 1,0-1,0-1,1 0,0-1,11 5,-21-10,-1 0,1 1,-1-1,1 0,-1 1,1-1,0 0,-1 0,1 0,-1 0,1 0,0 0,-1 0,1 0,-1 0,1 0,-1 0,1 0,0 0,-1 0,1 0,-1 0,1-1,-1 1,1 0,0 0,-1-1,1 1,-1 0,0-1,1 1,-1-1,1 1,-1-1,0 1,1-1,-1 1,0-1,1 1,-1-1,0 1,0-1,1 1,-1-1,0 1,0-1,0 0,0 1,0-1,0 1,0-1,0 0,0 1,0-1,-1-2,1 1,-1 0,0 0,0 0,0 0,0 1,0-1,0 0,0 0,-1 0,1 1,-1-1,1 1,-3-2,-10-6,-1 2,-1-1,1 2,-1 0,0 1,-1 1,-29-5,-2 4,-70-1,109 6,1 0,1-1,-1 1,0 0,1 1,-1-1,1 2,-1-1,1 1,-1 0,1 0,0 1,0 0,0 1,-6 4,12-8,1 0,-1 1,1-1,-1 1,1-1,-1 1,1-1,-1 1,1 0,0-1,-1 1,1-1,0 1,0 0,-1-1,1 1,0 0,0-1,0 1,0 0,0-1,0 1,0 0,0 1,3 5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6.5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 1,'1'0,"0"1,0-1,0 1,0-1,0 1,-1 0,1-1,0 1,0 0,0 0,-1 0,1 0,0 0,-1 0,1 0,-1 0,1 0,-1 0,1 0,-1 0,0 0,0 0,1 0,-1 0,0 0,0 0,0 2,2 38,-2-36,-1 19,-1-1,-1 1,-11 42,9-49,0-1,2 1,0 0,1 0,0 1,2-1,0 0,1 0,4 24,-4-38,0-1,0 1,0-1,1 1,-1-1,1 1,-1-1,1 0,0 0,0 0,0 0,0 0,0-1,1 1,-1 0,0-1,1 0,-1 0,1 1,-1-1,1-1,0 1,-1 0,1-1,0 1,0-1,-1 0,1 0,3 0,13-1,-1 0,1-1,26-7,-9 2,-10 4,0-1,0-1,-1-1,35-13,-45 11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6.8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4,'0'-3,"0"2,0 4,0 5,0 5,0 2,0 2,3 2,1 0,0-3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8421 0 0,'14'14'9935'0'0,"0"0"-4013"0"0,4 3-2744 0 0,10 7-2949 0 0,12 11 943 0 0,-17-12-1207 0 0,-3-4 1363 0 0,36 27 1 0 0,-48-40-1783 0 0,0-1 1 0 0,1 0-1 0 0,9 3 0 0 0,-12-6-760 0 0,0 1 0 0 0,1-2-1 0 0,-1 1 1 0 0,1-1-1 0 0,8 1 1 0 0,-4-2-2519 0 0,1-2 537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7.2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206 291,'-3'-6,"-5"-5,-3-8,-3-6,-3-2,-1-3,-1 1,0 2,-1 2,1 3,0 2,4 1,0 3,7 5,7 8,8 4,5 8,1 2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7.7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137 520,'0'-55,"2"-3,-13-107,8 149,0 0,0 0,-2 0,0 1,0-1,-2 1,0 1,-1-1,0 1,-1 1,-14-18,22 30,0 0,0-1,0 1,0 0,0 0,0 0,-1 0,1 0,0 0,-1 1,1-1,-1 0,1 1,-1-1,1 1,-1-1,1 1,-1 0,0-1,-2 1,3 1,0-1,0 1,1 0,-1-1,0 1,1-1,-1 1,1 0,-1 0,1-1,-1 1,1 0,-1 0,1 0,0 0,-1 0,1-1,0 1,0 0,0 0,0 0,0 0,0 0,0 0,0 0,0 0,0 0,0 0,0-1,1 1,-1 0,0 0,1 0,-1 0,1 0,0 0,2 8,1 0,1 0,0 0,0 0,0-1,1 0,1 0,-1-1,1 0,0 0,1 0,10 7,-11-10,-1 1,0-1,1-1,0 1,0-1,0 0,0-1,1 0,-1 0,1 0,-1-1,1 0,-1-1,1 0,0 0,13-2,-16 0,0 0,-1 0,1-1,-1 0,1 1,-1-2,0 1,0 0,0-1,-1 0,1 0,-1 0,0 0,0 0,0-1,-1 1,1-1,2-8,-1 2,0 1,0-1,-2 1,1-1,-1 0,-1 0,1-21,-8 12,6 20,0-1,-1 1,1 0,0 0,-1 0,1 0,0-1,-1 1,1 0,-1 0,1 0,0 0,-1 0,1 0,0 0,-1 0,1 0,0 0,-1 0,1 0,-1 0,1 0,0 1,-1-1,1 0,0 0,-1 0,1 0,0 1,-1-1,-1 2,1 0,-1-1,0 1,1 0,-1 0,1 0,0 0,0 0,0 0,0 0,0 1,0-1,1 0,-2 3,-1 19,1 0,0-1,2 1,1 0,1 0,1-1,1 1,1-1,0 0,2 0,15 32,-19-49,0-1,0 0,1-1,-1 1,1-1,9 8,-1-2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8.2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187 1,'-8'1,"1"0,0 0,0 1,0 0,0 1,0-1,1 1,-1 1,1-1,0 1,-1 0,2 1,-1-1,1 1,-1 0,1 1,1-1,-1 1,1 0,0 0,-5 9,1-1,1 0,0 0,1 0,1 1,0 0,1 0,1 0,0 1,-1 18,5-25,-1 0,1 0,1-1,0 1,0 0,1-1,0 1,0-1,1 0,0 0,1 0,0 0,0-1,0 0,1 0,0 0,0-1,1 0,0 0,13 8,-16-11,1 0,0 0,0 0,0-1,1 0,-1 0,1 0,-1-1,1 1,-1-1,1-1,0 1,0-1,-1 0,1 0,0-1,-1 1,1-1,0 0,-1-1,1 0,-1 0,0 0,1 0,-1-1,0 0,-1 0,1 0,0-1,-1 1,0-1,7-8,1-2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8.6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48,'-4'0,"3"0,5 0,1-4,3 0,4 0,2 1,2 1,2 1,0 0,1 1,0 0,-3-4,-1 0,-3-3,-1 0,-2 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9.0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72 130,'-23'-19,"17"15,0 0,0 0,1-1,0 0,0 0,-7-10,11 14,1 0,0 1,-1-1,1 0,0 0,-1 1,1-1,0 0,0 0,0 0,0 1,0-1,0 0,0 0,0 0,0 1,0-1,0 0,1 0,-1 0,0 1,1-1,-1 0,1-1,1 0,0 1,0-1,0 0,0 1,0-1,0 1,0 0,0 0,1 0,-1 0,1 0,2 0,24-8,0 2,1 2,0 0,0 2,45 1,-60 2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9.5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270 41,'-238'281,"237"-279,0 0,0-1,0 1,0-1,0 1,-1-1,1 0,0 0,-1 1,1-1,-1 0,0 0,1 0,-1-1,-3 2,5-2,-1 0,1-1,-1 1,1 0,0-1,-1 1,1-1,-1 1,1-1,0 1,-1-1,1 1,0-1,0 1,-1-1,1 1,0-1,0 0,0 1,0-1,0 1,0-1,0 0,0 1,0-1,0 0,0 1,0-1,0 0,12-62,-9 53,1 1,0-1,0 1,0 0,1 1,0-1,1 1,11-13,-15 19,0 0,1 0,-1 0,0 1,1-1,-1 1,1-1,-1 1,1 0,0 0,0 0,-1 1,1-1,0 1,0-1,0 1,0 0,-1 0,1 0,0 0,0 1,0-1,0 1,-1 0,1 0,0 0,0 0,-1 0,1 0,-1 1,1-1,-1 1,0 0,3 2,69 60,-62-51,1 0,1-1,0-1,1 0,0 0,1-2,0 0,0-1,1 0,20 5,-35-12,0 0,0-1,1 0,-1 1,0-1,0 0,0 0,1 0,-1 0,0 0,0 0,1-1,-1 1,0-1,0 0,0 0,0 1,0-1,0 0,0-1,0 1,0 0,-1-1,1 1,0-1,-1 1,1-1,-1 0,0 1,1-1,-1 0,0 0,0 0,0 0,-1 0,1 0,0 0,-1-1,1 1,-1 0,0 0,0 0,1-1,-2-2,1-14,0 1,-1-1,-1 1,-6-23,6 32,-1-7,0 1,0 0,-2 1,0-1,-1 1,0 0,-1 0,0 1,-19-26,21 34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8:59.8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7,'-1'0,"1"0,0 0,0 0,0-1,0 1,0 0,0 0,0 0,0-1,0 1,0 0,0 0,0 0,0-1,0 1,0 0,0 0,0-1,0 1,0 0,0 0,1 0,-1 0,0-1,0 1,0 0,0 0,0 0,0 0,1-1,-1 1,0 0,0 0,0 0,0 0,1 0,-1 0,0 0,0 0,0-1,1 1,-1 0,0 0,0 0,1 0,8 8,6 15,-11-8,-1 0,-1 0,0 1,-1-1,0 1,-2-1,-2 22,1-21,0-1,2 1,0 0,1 0,0-1,7 30,-4-33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0.2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76 149,'-6'-1,"0"1,0-1,0 0,0-1,0 0,0 0,1 0,-10-5,14 6,0 1,0 0,0-1,0 0,1 1,-1-1,0 1,0-1,1 0,-1 0,1 1,-1-1,0 0,1 0,0 0,-1 0,1 0,-1 1,1-1,0 0,0 0,-1-2,2 2,-1-1,1 1,0 0,-1-1,1 1,0 0,0 0,0-1,0 1,0 0,0 0,0 0,0 0,1 1,-1-1,0 0,1 0,-1 1,0-1,3 0,46-18,1 2,1 2,0 3,107-11,-63 20,-81 3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0.9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165 207,'-2'0,"0"1,1-1,-1 1,1 0,-1-1,1 1,0 0,-1 0,1 0,0 0,0 0,-1 1,1-1,0 0,0 1,0-1,-1 3,-18 31,14-23,-2 2,0 0,0 1,-1-1,0-1,-1 1,-1-2,-21 21,32-33,0 0,0 1,-1-1,1 0,0 0,0 0,-1 1,1-1,0 0,0 0,-1 0,1 0,0 0,-1 1,1-1,0 0,0 0,-1 0,1 0,0 0,-1 0,1 0,0 0,-1 0,1 0,0 0,-1 0,1-1,0 1,-1 0,1 0,0 0,0 0,-1 0,1 0,0-1,0 1,-1 0,1-1,-2-15,9-23,-7 36,27-94,54-132,-81 228,0 1,1-1,-1 0,0 0,1 0,-1 0,1 0,-1 0,1 0,-1 0,1 1,-1-1,1 0,0 0,0 1,-1-1,1 0,0 1,0-1,0 1,0-1,0 1,-1 0,1-1,0 1,0 0,0-1,2 1,-2 0,1 1,0 0,-1-1,1 1,-1 0,1 0,0 0,-1 0,0 0,1 0,-1 0,0 0,1 0,1 3,6 9,0 1,14 26,-19-32,36 68,-19-32,1-2,3-1,1 0,2-2,45 49,-72-87,-1 0,1-1,0 1,-1 0,1-1,0 1,-1 0,1-1,0 1,0-1,0 1,-1-1,1 0,0 1,0-1,0 0,0 1,0-1,0 0,0 0,0 0,-1 0,1 0,0 0,0 0,0 0,0-1,0 1,0 0,0 0,0-1,0 1,-1 0,1-1,1 0,-1 0,-1 0,1 0,-1 0,1 0,-1 0,0 0,1 0,-1 0,0 0,0 0,0 0,0 0,0 0,0-1,0 1,0 0,0 0,-1 0,1 0,0 0,-1 0,1 0,0 0,-1 0,1 0,-1 0,0 1,1-1,-1 0,0 0,0 0,-1 0,-6-7,0 1,-1 0,-1 0,1 1,-1 0,0 1,0 0,0 0,-1 1,0 1,0 0,-21-3,-7 0,0 3,-53 1,-60 4,153-2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1.5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368 41,'-5'-4,"-1"0,1 0,-1 0,0 0,0 1,0 0,0 0,-1 1,1 0,-1 0,0 0,0 1,1 0,-1 0,0 1,0 0,0 0,0 1,0-1,1 2,-1-1,0 1,-10 4,-3 0,0 2,1 0,0 1,0 2,1-1,-28 24,43-32,-1 1,1 0,0 0,0 0,0 0,1 1,-1-1,1 1,0 0,0-1,0 1,0 0,0 0,1 0,0 1,0-1,0 0,1 0,-1 1,1-1,0 8,1-6,1 0,-1 0,1-1,0 1,1 0,-1-1,1 0,0 1,0-1,1 0,-1 0,1-1,0 1,1-1,5 5,5 2,0-1,1 0,1-1,-1 0,2-2,-1 0,1-1,0 0,0-2,0 0,0-1,1-1,0-1,-1 0,1-2,22-2,5-13,-27 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3 126 7053 0 0,'-2'4'17576'0'0,"2"1"-16755"0"0,-1 9-2451 0 0,3-6 3425 0 0,2 7-1183 0 0,1 1 1 0 0,1-1-1 0 0,1 0 0 0 0,0-1 1 0 0,1 0-1 0 0,19 26 0 0 0,-23-34-439 0 0,1 0 0 0 0,1 0 0 0 0,-1 0-1 0 0,1 0 1 0 0,0-1 0 0 0,0 0 0 0 0,1 0-1 0 0,-1-1 1 0 0,1 1 0 0 0,0-2 0 0 0,0 1 0 0 0,1-1-1 0 0,-1 0 1 0 0,1 0 0 0 0,14 2 0 0 0,-19-4-210 0 0,0-1 1 0 0,0 0-1 0 0,0 0 1 0 0,-1 0-1 0 0,1 0 1 0 0,0 0-1 0 0,0-1 1 0 0,0 1-1 0 0,-1-1 1 0 0,1 0-1 0 0,0 0 1 0 0,-1 0-1 0 0,1 0 1 0 0,0 0-1 0 0,-1-1 1 0 0,0 1-1 0 0,1-1 1 0 0,3-2-1 0 0,-3 0-33 0 0,0 0 0 0 0,0 0 0 0 0,0 0 0 0 0,0 0 0 0 0,0 0 0 0 0,-1 0-1 0 0,0-1 1 0 0,0 1 0 0 0,3-10 0 0 0,-1-6-107 0 0,0 0-1 0 0,-1-1 1 0 0,-1 1 0 0 0,-1-22-1 0 0,-2 22 51 0 0,0 1-1 0 0,-2-1 1 0 0,0 0 0 0 0,-8-24-1 0 0,2 6-141 0 0,9 38 208 0 0,0-1 0 0 0,0 1 1 0 0,-1 0-1 0 0,1-1 0 0 0,0 1 0 0 0,0 0 0 0 0,0 0 0 0 0,0-1 1 0 0,0 1-1 0 0,0 0 0 0 0,0-1 0 0 0,0 1 0 0 0,0 0 0 0 0,0 0 1 0 0,0-1-1 0 0,0 1 0 0 0,0 0 0 0 0,0-1 0 0 0,0 1 1 0 0,1 0-1 0 0,-1 0 0 0 0,0-1 0 0 0,0 1 0 0 0,0 0 0 0 0,0 0 1 0 0,0-1-1 0 0,1 1 0 0 0,-1 0 0 0 0,0 0 0 0 0,0-1 0 0 0,0 1 1 0 0,1 0-1 0 0,-1 0 0 0 0,0 0 0 0 0,0 0 0 0 0,1-1 1 0 0,-1 1-1 0 0,0 0 0 0 0,0 0 0 0 0,1 0 0 0 0,-1 0 0 0 0,0 0 1 0 0,1 0-1 0 0,-1 0 0 0 0,15 2-1104 0 0,-13-1 1021 0 0,76 20-8590 0 0,-42-12 5869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1.9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52 436,'0'-3,"0"-5,0-3,0 3,3 6,1 6,3 6,1 5,1-1,0 0,1 2,-1-3</inkml:trace>
  <inkml:trace contextRef="#ctx0" brushRef="#br0" timeOffset="1">89 124,'-3'-7,"-5"-4,-3-5,-3-1,-3-2,-1-1,5 3,9 5,7 7,7 5,4 5,7 5,5 4,-1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2.4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212 0,'-10'1,"-1"0,1 1,-1 0,1 1,0 0,0 1,0 0,0 0,1 1,0 0,0 1,0 0,0 0,1 1,0 0,1 0,-10 12,14-15,-1 0,1 0,0 1,0-1,0 1,1 0,-1 0,1 0,0 0,1 0,-1 0,1 0,0 1,0-1,1 0,0 1,0-1,0 0,0 1,1-1,0 0,0 1,1-1,-1 0,1 0,0 0,0 0,1 0,-1-1,1 1,0-1,1 1,-1-1,8 7,-10-10,1 1,-1-1,0 1,1-1,0 1,-1-1,1 0,0 0,0 0,-1 0,1 0,0 0,0 0,0-1,0 1,0-1,0 0,0 1,0-1,0 0,0 0,1 0,-1 0,0-1,0 1,0 0,0-1,0 0,0 1,0-1,-1 0,1 0,0 0,0 0,3-3,-3 2,0-1,1 0,-1 0,0 0,-1 0,1 0,0 0,-1-1,0 1,0 0,0-1,0 1,0-1,-1 1,1-1,-1 1,0-1,0 0,-1 1,0-6,-1-1,-1 0,0 0,-1 0,0 0,-1 1,0 0,0 0,-10-12,-3-1,-37-36,43 46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2.7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102 154,'-3'-7,"-5"-4,-3-4,-4-3,2-1,-1-1,2 1,0 2,2 2,6 7,7 4,6 6,1 9,2 5,6 4,-1-1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3.1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164 1,'-13'16,"1"1,1 1,0 0,2 1,0 0,-12 37,10-29,-4 15,9-23,-1 0,-1-1,-11 19,10-29,7-20,6-20,-4 30,0-1,1 1,-1 0,1 0,-1 1,1-1,0 0,0 0,-1 0,1 0,1 1,-1-1,0 0,0 1,1-1,-1 1,1-1,-1 1,1 0,0 0,-1-1,1 1,0 0,0 1,0-1,0 0,-1 0,1 1,0-1,0 1,1 0,-1 0,0 0,0 0,0 0,0 0,0 0,0 0,0 1,0-1,0 1,0 0,0 0,3 1,10 6,-1 1,0 0,0 1,21 20,-9-8,14 8,2-3,59 32,-79-48,-1-2,1 0,0-1,1-2,0 0,0-2,29 3,-48-6,0-1,0 1,0-1,0 0,0 0,1-1,-1 1,0-1,0 0,0 0,0-1,0 1,0-1,-1 1,1-1,0-1,-1 1,0 0,1-1,-1 0,0 1,0-1,0 0,-1-1,1 1,-1 0,0-1,0 0,0 1,0-1,-1 0,1 0,-1 0,0 0,0 0,0 0,-1 0,0-8,1-7,-2 0,-1 0,0 1,-1-1,-1 1,-1-1,-9-20,3 10,-1 1,-30-50,33 65,0-1,-1 2,0 0,-1 0,-1 0,1 2,-17-12,22 19,14 9,4 2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3.5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0,'576'0,"-561"0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5.4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71 16,'1'-1,"-1"1,0-1,0 1,0-1,0 1,0-1,0 1,0-1,0 1,0-1,0 1,0-1,0 1,0-1,0 1,0-1,-1 1,1-1,0 1,0-1,0 1,-1 0,1-1,0 1,-1-1,1 1,0 0,-1-1,1 1,-1 0,1 0,0-1,-2 1,-11 10,-10 28,17-27,2 1,-1 0,2-1,0 1,0 1,1-1,0 0,1 1,1 19,1-26,0 1,0-1,1 0,-1 0,1 0,1 0,-1-1,1 1,0-1,0 1,1-1,0 0,-1 0,2 0,-1-1,0 0,1 0,0 0,0 0,11 5,-3-1,1-1,1-1,-1 0,1-1,0-1,0 0,20 2,-28-5,0-1,0 1,0-1,0 0,0-1,0 0,0 0,0 0,0-1,-1 0,1 0,-1-1,1 0,-1 0,0-1,0 1,0-1,6-6,2-3,-2 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5.7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49,'-3'0,"-5"0,3-3,5-1,6 0,5 1,4-3,2 1,1 0,-2-2,0 1,-4 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6.1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18 143,'-1'0,"0"1,0-1,1 0,-1 0,0 0,0 0,1 0,-1 0,0-1,0 1,1 0,-1 0,0 0,1-1,-1 1,0 0,1-1,-1 1,0-1,1 1,-1-1,1 1,-2-2,7-11,24-11,29-2,1 2,92-24,-121 46,-16 5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6.5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316 26,'-1'-1,"1"0,-1-1,0 1,1 0,-1 0,0 0,0 0,0-1,0 1,0 0,0 1,0-1,0 0,0 0,0 0,0 1,-1-1,1 0,0 1,-1-1,1 1,0 0,-1-1,1 1,0 0,-2 0,-39-5,30 6,-7-1,-1 2,-31 6,48-8,0 0,0 1,0 0,0-1,1 1,-1 0,0 1,0-1,1 0,-1 1,1 0,-1-1,1 1,0 0,0 0,0 0,0 0,0 1,0-1,0 1,1-1,-1 1,1-1,0 1,-2 4,3-4,1 0,-1 0,0 1,1-1,-1 0,1 0,0 0,0-1,0 1,1 0,-1 0,0 0,1-1,0 1,0-1,0 1,0-1,0 0,0 0,4 3,55 37,-53-37,8 5,10 6,39 30,-59-42,-1 1,0 0,0 0,0 0,0 1,-1 0,0 0,0 0,-1 0,1 0,-1 1,3 11,-5-17,-1 1,0 0,1-1,-1 1,0 0,0-1,0 1,0 0,0 0,0-1,-1 1,1 0,0-1,-1 1,1 0,-1-1,0 1,0-1,1 1,-1-1,0 1,0-1,-2 2,0-1,0 0,1 0,-1-1,0 0,0 1,0-1,0 0,0 0,0 0,0-1,-6 1,-9 0,0-1,0-1,-29-5,37 4,-162-25,158 24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6.9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4,'0'-3,"3"2,1 5,0 4,2 4,1 3,-2 3,-1 0,2 2,-1-1,0 0,2 0,-1 0,-1 0,2-4,-1-4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10 580 0 0,'-14'-9'9648'0'0,"11"9"-9107"0"0,1 0-1 0 0,-1-1 0 0 0,0 1 0 0 0,1 0 1 0 0,-1 0-1 0 0,1 1 0 0 0,-1-1 0 0 0,1 0 1 0 0,-1 1-1 0 0,0 0 0 0 0,-3 1 0 0 0,0 0 87 0 0,0 1 0 0 0,0 0 0 0 0,0 1 0 0 0,-5 3 0 0 0,-5 5 236 0 0,1 1 0 0 0,-15 16 0 0 0,22-21-437 0 0,0 1 0 0 0,1 0 0 0 0,0 1-1 0 0,0-1 1 0 0,1 1 0 0 0,0 1-1 0 0,-6 14 1 0 0,10-20-229 0 0,0 1 0 0 0,1-1 0 0 0,0 1 0 0 0,0 0-1 0 0,0-1 1 0 0,0 1 0 0 0,1 0 0 0 0,0 0 0 0 0,0-1 0 0 0,1 1 0 0 0,-1 0-1 0 0,1 0 1 0 0,0-1 0 0 0,1 1 0 0 0,0-1 0 0 0,0 1 0 0 0,4 7 0 0 0,-1-4-111 0 0,0 0 0 0 0,1 0 0 0 0,1-1 0 0 0,-1 0 0 0 0,1 0 0 0 0,1 0 0 0 0,0-1 0 0 0,0 0 1 0 0,0-1-1 0 0,1 0 0 0 0,-1 0 0 0 0,1-1 0 0 0,1 0 0 0 0,-1 0 0 0 0,1-1 0 0 0,0-1 0 0 0,0 1 0 0 0,0-2 0 0 0,0 1 1 0 0,1-1-1 0 0,-1-1 0 0 0,1 0 0 0 0,-1 0 0 0 0,1-1 0 0 0,-1-1 0 0 0,1 0 0 0 0,-1 0 0 0 0,0-1 0 0 0,1 0 0 0 0,-1-1 1 0 0,11-4-1 0 0,0 0-1062 0 0,-1-2 0 0 0,0-1 0 0 0,-1 0 1 0 0,0-1-1 0 0,-1-1 0 0 0,0-1 0 0 0,19-18 1 0 0,-36 30 133 0 0,1-1 0 0 0,-1 1 0 0 0,1-1 0 0 0,-1 0 0 0 0,0 1 0 0 0,1-1-1 0 0,-1 0 1 0 0,0 0 0 0 0,1-3 0 0 0,-2 1-1886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7.2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21 110,'-1'0,"0"0,0 0,1 0,-1 0,0 0,0 0,0 0,0 0,0 0,0 0,0 0,0-1,0 1,0 0,0-1,1 1,-1 0,0-1,0 1,0-1,0 0,10-11,31-8,23 5,124-13,-134 22,84-16,-124 20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8.1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143 134,'-1'4,"-1"1,1-1,-1 0,0 0,0 0,-1 0,1 0,-1-1,0 1,0-1,0 0,-7 6,-5 8,-4 8,2 1,1 1,-17 40,33-66,-1 0,0-1,1 1,0 0,-1 0,1-1,-1 1,1 0,0 0,0-1,-1 1,1 0,0 0,0 0,0 0,0-1,0 1,0 0,0 0,0 0,0 0,1-1,-1 1,0 0,0 0,1 0,-1-1,0 1,1 1,0-3,0 1,0 0,0-1,0 1,0 0,0-1,0 1,0-1,0 0,0 1,-1-1,1 0,0 1,0-1,-1 0,1 0,-1 0,1 0,0 0,-1 1,0-1,1 0,-1 0,1-2,14-35,-1-1,-2-1,13-81,-14 61,-8 47,-3 9,1 0,0-1,0 1,0 0,0 0,1 0,-1 0,4-4,-5 7,0 1,1 0,-1-1,0 1,1 0,-1 0,1-1,-1 1,0 0,1 0,-1 0,1-1,-1 1,0 0,1 0,-1 0,1 0,-1 0,1 0,-1 0,1 0,-1 0,1 0,-1 0,0 0,1 0,-1 1,1-1,-1 0,1 0,20 20,28 50,-27-37,28 33,-13-19,17 21,-50-64,1 1,0 0,0-1,0 0,1 0,-1-1,1 0,0 0,11 5,-16-8,0 1,0-1,-1 0,1 0,0 1,0-1,0 0,-1 0,1 0,0 0,0 0,0 0,0 0,-1 0,1 0,0-1,0 1,0 0,-1 0,1-1,0 1,1-1,-2-14,-1 12,-1-1,0 1,1 0,-1 0,-1 0,1 0,0 0,-1 1,-3-5,-7 0,0 0,0 1,0 0,-1 1,0 0,0 1,0 1,-1 0,1 1,-1 1,-25 0,4 3,0 1,0 1,-57 16,75-12,18-8,0 0,-1 0,1 0,0 0,0 0,0 0,-1 1,1-1,0 0,0 0,0 0,0 1,0-1,-1 0,1 0,0 0,0 1,0-1,0 0,0 0,0 1,0-1,0 0,0 0,0 0,0 1,0-1,0 0,0 0,0 1,0-1,0 0,0 0,0 1,0-1,0 0,0 0,0 1,0-1,0 0,1 0,-1 0,0 1,0-1,0 0,0 0,1 0,-1 0,0 1,0-1,0 0,1 0,-1 0,0 0,0 0,1 0,-1 0,0 0,0 0,1 0,-1 0,0 0,0 0,1 0,-1 0,0 0,0 0,1 0,-1 0,10 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8.9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53 333,'-1'0,"1"0,0 0,0 1,-1-1,1 0,0 0,0 0,-1 1,1-1,0 0,-1 0,1 0,0 0,-1 0,1 0,0 0,-1 0,1 0,0 0,-1 0,1 0,0 0,-1 0,1 0,0 0,0 0,-1 0,1 0,0 0,-1 0,1 0,0-1,-1 1,1 0,0 0,0 0,-1-1,1 1,0-1,-11-16,0-21,8 27,-1-8,0 0,1 0,0 0,1-28,3 41,-1 1,1-1,0 0,0 1,1 0,0-1,0 1,0 0,0 0,1 0,0 0,0 0,0 1,1-1,-1 1,1 0,0 0,1 0,8-6,-5 5,1 0,1 0,-1 1,1 0,0 0,0 1,0 1,0 0,0 0,0 1,15 0,-18 1,0 0,0 0,1 1,-1 0,0 0,-1 1,1 0,0 0,0 1,-1 0,0 0,1 0,-1 1,0 0,-1 0,1 0,8 10,-13-13,1 1,-1-1,0 1,1-1,-1 1,0 0,0 0,0-1,0 1,-1 0,1 0,0 0,-1 0,1 0,-1 0,0 0,0 0,0 0,0 0,0 1,0-1,0 0,-1 0,1 0,-1 0,0 0,1 0,-1-1,0 1,0 0,0 0,0 0,0-1,-1 1,1-1,0 1,-1-1,0 1,1-1,-1 0,1 0,-1 0,-3 2,-9 5,0-1,0 0,0-1,-22 6,28-10,7-2,0 0,0 0,0 1,0-1,-1 1,1-1,0 1,0-1,0 1,0-1,0 1,0 0,0 0,0-1,0 1,1 0,-1 0,-1 2,2-2,0-1,0 1,0-1,1 1,-1 0,0-1,0 1,1-1,-1 1,0-1,1 1,-1-1,1 1,-1-1,0 1,1-1,-1 0,1 1,-1-1,1 0,0 1,-1-1,1 0,-1 1,2-1,55 18,-43-14,1 0,77 28,-85-29,1 1,-1-1,-1 1,1 1,-1-1,1 1,-1 0,-1 1,1-1,4 7,-8-10,0 0,-1 0,0 0,1 1,-1-1,0 0,0 1,0-1,0 0,0 1,-1-1,1 1,-1-1,0 1,0-1,0 1,0 0,0-1,0 1,0-1,-1 1,0-1,1 1,-1-1,0 0,0 1,0-1,-1 0,1 0,0 1,-1-1,1 0,-1 0,0-1,0 1,0 0,0-1,0 1,0-1,0 1,0-1,-1 0,-2 1,-6 3,-1 1,1-2,-1 0,-1 0,1-1,-1-1,-16 2,-2-4,0-1,0-1,0-1,1-2,0-1,-42-15,69 21,0-1,1 1,-1-1,1 0,-1 0,1 0,0 0,-1-1,1 1,0 0,0-1,0 0,0 0,0 1,0-1,0 0,1 0,-1-1,1 1,-1 0,1 0,0-1,-2-4,4-3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9.3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0,'3'0,"4"0,1 4,2 3,0 4,-2 4,-3 2,2 1,-1 1,-2 0,3 0,-1 0,-1-3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9.6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125 185,'-3'-3,"-4"-8,-4-4,-4-3,2-2,-1-1,-1 1,2 0,0 4,2 1,4 0,5 6,7 8,5 3,7 5,1 2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09.9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58 0,'-2'19,"0"0,-2 0,0 0,-11 30,7-24,1 1,-6 40,12-64,1 1,-1-1,1 1,0-1,0 1,0-1,0 1,0 0,1-1,-1 1,1-1,0 1,0-1,-1 0,2 1,-1-1,0 0,0 0,1 1,-1-1,1 0,0 0,-1-1,1 1,0 0,0-1,0 1,0-1,1 1,-1-1,0 0,1 0,-1 0,0 0,1 0,-1-1,1 1,-1-1,1 0,2 0,12 1,1-2,-1 0,0-1,33-8,-23 4,-15 4,21-4,43-13,-64 14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0.3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80 443,'0'-3,"3"2,1 4,0 5,2 5,1 2,-2 2,2-1,0-1,1-3,0-4</inkml:trace>
  <inkml:trace contextRef="#ctx0" brushRef="#br0" timeOffset="1">135 296,'0'-6,"-4"-9,-3-8,-4-2,-3-5,-3 1,2-1,0 1,0 2,2 3,4 3,-1 4,6 5,5 5,7 7,2 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0.7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33,'13'-1,"-1"-1,1 0,19-6,-5 1,-13 3,1 1,-1 1,1 0,0 1,0 0,16 2,-27 0,-1-1,0 1,0 0,-1 0,1 0,0 0,0 0,0 1,-1-1,1 1,0 0,-1-1,0 1,1 1,-1-1,0 0,0 0,0 1,-1-1,1 1,0 0,-1-1,0 1,0 0,1 0,-2 0,1 0,0 0,-1 0,1 0,-1 0,0 0,0 0,0 0,0 0,-1 4,-1 4,0-1,0 0,-1 0,0 0,-1 0,0 0,0-1,-1 0,0 0,-1 0,-11 14,8-12,2 0,-1 0,2 1,-1 0,-8 26,14-35,0 0,0 0,1 1,-1-1,1 0,0 1,0-1,0 0,0 1,0-1,1 0,0 1,0-1,-1 0,2 0,-1 0,0 0,1 0,-1 0,1 0,0 0,0-1,0 1,1 0,-1-1,0 0,1 0,0 0,-1 0,1 0,0 0,0-1,0 1,0-1,0 0,0 0,6 1,1 1,0 0,1-2,-1 1,1-1,-1-1,1 1,0-2,-1 0,1 0,17-5,-13 2,-3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1.0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 19,'-3'0,"-4"0,-5 0,7 0,7-3,7-1,4 0,4 1,1 1,2 0,-1 1,1 1,-1 0,1 0,-1 0,-1 1,1-1,-4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1.5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89 223,'-2'14,"-1"-1,-1 1,0-1,-1 0,0 0,-1-1,0 0,-1 0,-15 19,8-8,3-12,11-27,10-25,12-26,73-195,-95 261,0 0,1 0,-1 0,0 0,1 0,-1 0,1 0,-1 1,1-1,0 0,-1 0,1 0,0 1,-1-1,1 0,0 1,0-1,0 1,-1-1,1 1,0-1,0 1,0 0,1-1,-1 1,0 1,0-1,0 0,0 1,0-1,0 1,0-1,0 1,-1 0,1-1,0 1,0 0,-1 0,1-1,0 1,-1 0,1 0,-1 0,1 1,22 57,-20-48,9 18,0-1,2 0,1 0,2-2,0 0,2-1,0 0,2-2,1 0,0-2,2 0,0-2,40 24,-41-35,-23-8,1 0,-1 0,1 0,-1-1,1 1,-1 0,0 0,1 0,-1 0,1-1,-1 1,1 0,-1 0,0-1,1 1,-1 0,1-1,-1 1,0 0,0-1,1 1,-1-1,0 1,0 0,1-1,-1 0,0-1,1 0,-1 0,-1 0,1 0,0 0,0 1,-1-1,1 0,-1 0,1 0,-1 1,0-1,1 0,-1 0,0 1,0-1,-1 1,1-1,-2-1,-6-6,0 1,-1 0,0 1,0 0,0 0,-1 1,0 1,0 0,-1 0,-20-4,-15-3,-66-7,91 16,13 2,-46-5,53 6,0 0,0 0,1-1,-1 2,0-1,0 0,0 0,0 1,0-1,0 1,0-1,1 1,-1 0,0 0,0-1,1 1,-1 1,1-1,-1 0,1 0,-1 1,0 0,1 6,5-1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25 708 0 0,'-6'0'684'0'0,"-25"3"3136"0"0,10-2 9072 0 0,25-1-11642 0 0,25 1 934 0 0,1-1 0 0 0,32-5-1 0 0,-46 3-2106 0 0,1-1-1 0 0,30-10 0 0 0,-32 6-2029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2.3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94 0,'-4'3,"0"0,1 0,-1 0,1 0,0 1,0-1,0 1,0 0,-2 5,-5 7,2 1,0 1,1-1,1 1,0 0,2 1,-5 27,9-41,-1 1,1 0,0-1,1 1,-1-1,1 1,0 0,0-1,1 0,0 1,0-1,0 0,0 0,1 0,0 0,0 0,0-1,1 1,-1-1,1 0,0 0,0 0,1-1,-1 1,1-1,-1 0,1-1,0 1,8 2,3 0,0 0,1-1,-1-1,1-1,0 0,-1-1,1-1,0-1,0 0,-1-1,1-1,-1 0,1-1,-1-1,0-1,-1 0,1-1,23-15,-28 13,-3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2.7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59,'-3'0,"2"0,5 0,4 0,4-3,3-1,3 0,0 1,1 0,1-1,-1-1,0 1,-3-3,-2 1,-2-2,-4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3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 49,'-2'0,"0"0,0 0,0 0,0-1,0 1,0-1,0 1,0-1,1 0,-1 0,0 0,0 0,1 0,-3-2,1-8,19 1,-3 6,0 0,1 1,0 0,0 2,0-1,27 2,88 16,-21-2,-80-13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3.4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139 12,'-3'-11,"-3"17,-6 19,-2 21,-28 58,24-63,-24 83,42-123,-1 1,1 0,0 0,0 0,-1 0,1-1,1 1,-1 0,0 0,0 0,1 0,-1-1,1 1,-1 0,1 0,0-1,0 1,0 0,0-1,0 1,0-1,0 1,0-1,1 0,-1 0,1 1,-1-1,1 0,-1 0,1 0,-1 0,1-1,0 1,0 0,-1-1,1 1,0-1,0 0,0 1,-1-1,4 0,10 1,1 0,0 0,29-4,-34 2,222-21,-215 20,-3-2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3.9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302 79,'1'-1,"1"0,-1 0,0 0,0 0,0 0,0 0,0 0,-1 0,1-1,0 1,0 0,-1 0,1-1,-1 1,1 0,-1-1,0 1,1-1,-1 1,0-1,0 1,0 0,0-1,0 1,0-1,-1 1,1 0,0-1,-1 1,1-1,-1 1,1 0,-1 0,0-1,1 1,-1 0,0 0,0 0,0 0,0 0,-2-2,-1 0,1 1,-1-1,0 1,0 0,0 0,0 0,-1 1,1 0,0-1,-1 1,1 1,-6-1,-14-1,0 2,0 1,0 0,0 2,0 1,1 1,-30 9,52-14,0 1,-1-1,1 1,0-1,-1 1,1-1,0 1,0 0,0 0,0-1,0 1,0 0,0 0,0 0,0 0,0 0,0 1,0-1,1 0,-1 0,0 0,1 1,0-1,-1 0,1 1,-1 1,1-1,1 0,-1 0,1 0,0 0,-1 0,1 1,0-1,0 0,0-1,1 1,-1 0,0 0,1 0,2 2,7 7,2-1,-1 0,21 12,-29-20,44 25,83 35,-89-45,-1 2,-1 1,57 40,-95-59,-1 0,1 0,-1 0,1 0,-1 0,1 1,-1-1,0 0,0 1,1-1,-1 1,0-1,0 1,-1 0,1-1,0 1,-1 0,1 0,0-1,-1 4,0-4,0 0,-1 0,1 0,-1 0,0 0,1 0,-1 0,0 0,1 0,-1 0,0 0,0-1,0 1,0 0,0 0,0-1,0 1,0-1,0 1,0-1,0 1,-2 0,-6 1,0 0,0 0,1 0,-1-1,0-1,-17 0,-14-4,12 3,-1-1,0-2,1-1,0-1,-40-15,67 21,-1 0,1-1,0 1,0 0,0-1,0 0,0 1,-1-1,1 1,0-1,0 0,1 0,-1 0,0 0,0 1,0-1,0 0,1 0,-1 0,1-1,-1 1,1 0,-1 0,1 0,-1 0,1-1,0 1,0 0,-1 0,1 0,0-1,0 1,0 0,1 0,-1-1,0 1,0 0,1 0,-1 0,1-1,-1 1,1 0,-1 0,1 0,-1 0,1 0,0 0,0 0,0 0,0 0,-1 1,1-1,0 0,2-1,8-7,0 1,0-1,22-11,-25 16,12-8,1 1,1 2,0 0,0 1,1 0,0 2,0 1,0 1,28-1,-37 5,-1 0,0 0,0 1,0 1,0 0,0 1,0 1,-1 0,1 0,-1 1,0 1,-1 0,1 0,-1 2,0-1,-1 1,18 17,-11-13,-11-11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4.3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82 331,'-3'-31,"-1"0,-1 0,-1 1,-12-32,6 18,-3 7,12 31,0 0,0 0,1-1,0 1,0-1,-1-9,3 15,0 1,1-1,-1 1,0-1,1 0,-1 1,1-1,-1 1,1-1,-1 1,1-1,-1 1,1 0,0-1,-1 1,1 0,-1-1,1 1,0 0,-1 0,1-1,0 1,-1 0,1 0,0 0,0 0,-1 0,1 0,0 0,-1 0,1 0,0 0,-1 1,1-1,0 0,-1 0,2 1,30 8,-32-9,85 37,-64-26,18 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4.6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244 52,'-1'-2,"0"0,0 0,0 0,0 0,0 0,-1 1,1-1,0 0,-1 1,1-1,-1 1,0 0,0-1,1 1,-4-2,-30-16,33 19,1-1,0 0,0 1,0-1,0 1,-1 0,1-1,0 1,-1 0,1 0,0-1,-1 1,1 0,0 0,0 1,-1-1,1 0,0 0,-1 1,1-1,0 0,0 1,-2 0,2 0,1 0,-1 1,0-1,1 0,-1 0,1 0,0 0,-1 0,1 1,0-1,0 0,0 0,0 1,0-1,0 0,0 0,0 0,0 1,1 1,2 8,1-1,0 1,0-1,7 12,4 3,2 0,25 29,-22-30,-1 1,18 33,-36-57,0 0,0 0,-1 0,1 0,-1 1,1-1,-1 0,1 0,-1 1,0-1,1 0,-1 1,0-1,0 0,0 1,0-1,0 1,0-1,-1 0,1 1,0-1,-1 0,1 0,-1 1,0 1,-1-2,1 1,-1-1,0 0,0 0,1 1,-1-1,0 0,0-1,0 1,0 0,0 0,0-1,0 1,-4-1,-11 2,1-2,-1 0,-23-3,26 2,-31-2,0-2,-49-11,94 16,0 0,-1 0,1 0,0 0,0 0,-1 0,1 0,0-1,0 1,-1 0,1 0,0 0,0 0,0 0,-1 0,1 0,0-1,0 1,-1 0,1 0,0 0,0 0,0-1,0 1,-1 0,1 0,0 0,0-1,0 1,0 0,0 0,0-1,0 1,0 0,0 0,0-1,-1 1,1 0,0 0,1-1,-1 1,0 0,0 0,0-1,3-3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5.0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169 38,'0'-1,"0"0,0 1,0-1,0 0,1 1,-1-1,0 0,0 1,1-1,-1 1,0-1,1 0,-1 1,1-1,-1 1,1-1,-1 1,1-1,-1 1,1-1,-1 1,1 0,0-1,-1 1,1 0,-1-1,1 1,0 0,-1 0,1 0,0 0,0-1,-1 1,1 0,0 0,-1 0,1 1,0-1,-1 0,1 0,0 0,-1 0,1 1,0-1,-1 0,2 1,30 16,-28-13,-1 0,1 1,-1 0,0 0,0 0,0 0,-1 1,0-1,0 0,0 1,-1 0,0-1,0 1,0 7,-1 4,-1 0,0 0,-6 24,0 2,5-29</inkml:trace>
  <inkml:trace contextRef="#ctx0" brushRef="#br0" timeOffset="1">4 75,'0'0,"1"0,-1 0,1 0,0 0,-1-1,1 1,-1 0,1 0,-1-1,1 1,0-1,-1 1,0 0,1-1,-1 1,1-1,-1 1,1-1,-1 1,0-1,1 1,-1-1,0 1,0-1,0 0,1 1,-1-1,0 1,0-1,0 0,0 1,0-1,0 0,0 1,0-1,0 1,0-1,0 0,0 1,-1-1,1 1,0-1,0 0,-1 1,1-1,0 1,-1-1,1 1,-1-1,1 1,0 0,-1-1,1 1,-1-1,1 1,-1 0,0-1,1 1,-1 0,1 0,-1-1,1 1,-1 0,0 0,1 0,-1 0,0 0,0 0,14-6,0 1,1 1,0 0,0 1,0 1,18-2,92 3,-73 1,331-17,-367 17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5.6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211 37,'1'-1,"-1"-1,0 1,0 0,0-1,-1 1,1-1,0 1,0 0,-1-1,1 1,-1 0,1-1,-1 1,1 0,-1 0,0 0,0 0,0-1,0 1,1 0,-1 0,0 1,-1-1,1 0,0 0,0 0,0 1,0-1,-1 0,1 1,0 0,-1-1,1 1,0-1,-1 1,1 0,0 0,-1 0,1 0,-1 0,1 0,0 0,-1 1,1-1,0 0,-1 1,-1 0,-4 1,0 0,0 1,0 0,1 0,-1 0,0 1,-8 7,4-3,2 1,-1 0,1 1,1 0,0 1,0-1,1 1,0 1,-6 15,10-21,1 0,0 0,1 0,0 0,-1 0,2 0,-1 0,1 0,0 1,0-1,1 0,0 0,0 0,0 0,1 0,0 0,0 0,0-1,1 1,0 0,6 8,-2-5,0 1,0-2,1 1,0-1,1-1,0 1,0-1,1-1,0 0,0 0,0-1,0 0,1-1,0 0,0-1,0 0,12 1,-14-3,0-1,0 1,0-2,0 1,0-2,0 1,0-1,-1 0,1-1,-1 0,1 0,-1-1,0 0,0-1,-1 1,1-1,-1-1,0 0,0 0,-1 0,0-1,8-9,-7 5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5.9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22,'25'1,"8"1,-1-1,1-1,44-8,-52-3,-16 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63 121 504 0 0,'-12'-2'849'0'0,"-15"-2"2006"0"0,3-4 7398 0 0,34-3-6824 0 0,-4 8-2819 0 0,0-1 1 0 0,0 1 0 0 0,1 0-1 0 0,-1 1 1 0 0,1 0-1 0 0,0 0 1 0 0,13-2 0 0 0,-1-1 127 0 0,130-28 3384 0 0,-16 4-315 0 0,-114 24-4463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6.3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115 148,'-6'-5,"0"1,-1 0,1 0,-1 0,0 1,-13-5,-27-15,47 23,-1 0,1-1,-1 1,0-1,1 1,-1 0,1-1,-1 1,1-1,0 1,-1-1,1 0,-1 1,1-1,0 1,-1-1,1 0,0 1,0-1,0 1,-1-1,1 0,0 0,0 1,0-1,0 0,0 1,0-1,0 0,0 1,1-1,-1 0,0 1,0-2,22-16,34-3,-15 11,1 2,0 1,0 2,0 2,65 4,-90 2,-2 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6.8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74 591,'-1'-1,"0"1,0-1,0 1,0-1,0 1,0-1,0 0,0 1,0-1,1 0,-1 0,0 0,1 0,-1 1,0-1,1 0,-1 0,1 0,-1-1,1 1,0 0,0 0,-1 0,1 0,0 0,0 0,0 0,0 0,0-1,0 1,0 0,1-1,3-43,-4 42,11-63,13-140,-23 183,-1 1,-1 0,-2 0,0 0,-1 0,-1 0,-9-25,14 45,-1 0,0 0,0 0,0 0,0 0,0 0,0 0,0 0,-1 0,1 0,-1 1,0-1,1 1,-1-1,0 1,0 0,0-1,0 1,0 0,0 0,0 1,0-1,-2-1,2 3,1-1,-1 0,1 1,-1-1,1 1,0-1,-1 1,1 0,0 0,0-1,-1 1,1 0,0 0,0 0,0 0,0 1,0-1,0 0,0 0,1 0,-1 1,0-1,1 0,-1 1,1-1,-1 1,1-1,0 1,0-1,-1 0,1 1,0-1,0 1,0-1,1 3,-1 10,1 0,0 0,1 0,1 0,0 0,0-1,2 1,0-1,0 0,1 0,1-1,12 19,-13-21,1-1,0 0,0 0,0-1,2 0,-1 0,1-1,0 0,0 0,0-1,1-1,0 1,1-1,-1-1,1 0,11 2,-15-5,0-1,0 1,-1-2,1 1,0-1,-1 0,1 0,0-1,-1 0,0 0,1-1,-1 0,0 0,0 0,-1-1,1 1,-1-1,1-1,-1 1,0-1,-1 0,1 0,-1 0,0-1,4-8,5-8,0 0,-2-1,-1-1,-1 0,8-33,-37 225,17-140,3 36,0-60,1 0,-1 0,1 0,0 0,0-1,0 1,1 0,-1 0,1-1,0 1,0-1,1 1,3 3,4 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17.4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169 283,'-33'36,"-54"78,65-84,2-10,20-20,-1 0,1 0,0-1,-1 1,1 0,0 0,-1 0,1 0,0-1,0 1,-1 0,1 0,0 0,0-1,-1 1,1 0,0-1,0 1,-1 0,1 0,0-1,0 1,0 0,0-1,0 1,0 0,-1-1,1 1,0-1,0 1,0 0,0-1,0 1,0 0,0-1,0 1,1-1,-1-6,1-1,0 1,0-1,1 1,2-9,12-31,96-260,-109 299,0 1,0 0,0 0,0 1,1-1,7-9,-11 16,1-1,-1 1,1-1,-1 1,1-1,-1 1,1-1,0 1,-1 0,1-1,0 1,-1 0,1-1,0 1,-1 0,1 0,0 0,0 0,-1 0,1 0,0 0,0 0,-1 0,2 0,-1 1,1 0,-1 0,1 0,-1 0,1 0,-1 0,0 0,0 0,0 1,1-1,-1 0,0 1,-1-1,1 1,1 1,68 140,26 44,-80-162,3 7,34 42,-48-67,1 0,0-1,0 0,0 0,1 0,0-1,0 0,0-1,1 1,-1-2,1 1,8 2,-15-5,0-1,0 0,-1 1,1-1,0 0,0 1,-1-1,1 0,0 0,0 0,0 0,-1 0,1 0,0 0,0 0,0 0,-1 0,1-1,0 1,0 0,0 0,-1-1,1 1,0 0,-1-1,1 1,0-1,-1 1,1-1,0 1,-1-1,1 0,-1 1,1-1,-1 0,1 0,-1 0,0-1,0 1,0 0,0-1,-1 1,1-1,0 1,-1 0,1 0,-1-1,1 1,-1 0,0 0,1 0,-1-1,0 1,0 0,0 0,0 0,-2-1,-8-7,-1 0,0 1,-1 0,0 1,0 0,-1 1,0 1,-28-7,-123-17,146 26,5 1,4 0,0 1,0 0,0 0,-1 1,1 0,0 1,-15 2,25-3,-1 0,1 0,0 0,-1 0,1 0,0 0,-1 0,1 1,0-1,-1 0,1 0,0 0,0 0,-1 0,1 1,0-1,0 0,-1 0,1 0,0 1,0-1,-1 0,1 0,0 1,0-1,0 0,0 1,-1-1,1 0,0 1,0-1,0 0,0 1,0-1,0 0,0 0,0 1,0-1,0 0,0 1,0-1,0 0,0 1,0-1,0 0,1 1,-1-1,0 0,0 1,0-1,0 0,1 0,-1 1,0-1,0 0,1 0,-1 1,0-1,0 0,1 0,17 12,-4-7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43.1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1,'460'16,"-93"7,-49-5,-191-10,93 2,186 8,104-33,62 8,-324 10,381 15,554-18,-760 19,-301-19,358 10,113 0,-352-12,168 17,-358-14,-1-2,63-9,-85 7,-15 1,-8 1,0 0,1 0,-1 1,1-1,-1 1,1 0,-1 1,0-1,1 1,-1 0,1 1,-1-1,7 4,-8-1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45.3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118 1,'53'17,"-44"-15,0 0,0 0,-1 1,1 1,-1-1,0 1,0 1,0-1,7 7,-13-9,0 0,0 1,0-1,0 0,0 1,-1-1,1 1,-1 0,1-1,-1 1,0 0,0 0,0 0,-1 0,1 0,-1 0,0 0,1 0,-1 0,-1 0,1 0,0 0,-1 0,1 0,-1 0,0 0,0 0,0-1,-1 1,-1 4,-22 38,-2-1,-50 62,29-42,9-18,28-33,0 0,1 0,-13 22,20-29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46.0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2098 22,'-55'-16,"3"12,-1 3,0 2,-93 13,-156 46,242-46,-112 28,2 8,-165 72,276-97,1 3,2 2,1 3,2 2,1 3,-85 79,114-94,1 0,2 1,0 1,2 1,0 1,2 1,1 0,1 1,2 0,1 1,1 0,2 1,0 0,3 1,-4 50,9-71,0 0,0 0,1 0,0 0,1 0,0 0,1-1,1 1,-1-1,1 1,1-1,0-1,1 1,0-1,0 1,1-2,0 1,0-1,1 0,0 0,0-1,1 0,0-1,1 0,-1 0,1-1,0-1,0 1,1-1,17 4,10 2,0-1,64 6,-82-13,0-2,0 0,1-1,-1 0,0-2,38-10,-44 7,-3-1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47.4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43 1,'-30'71,"26"-56,1 1,1 0,0 0,1 0,1 0,0 0,1 0,1 0,1 0,6 25,-7-35,0-1,1 1,-1-1,1 1,0-1,0 0,1 0,-1 0,1-1,0 1,1-1,-1 0,1 0,-1 0,1-1,0 0,1 0,-1 0,0 0,1-1,0 0,-1 0,1-1,0 1,0-1,0 0,0-1,0 0,0 0,0 0,7-1,2-2,-1 1,1-2,-1 0,0-1,0 0,-1-1,1 0,22-16,-27 16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47.7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 43,'-3'0,"-4"0,2 0,5-3,6-1,4 0,5 1,2 0,-2-1,0-1,1 1,-3-3,-3 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48.1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 84,'0'-4,"-3"0,-1-3,3-1,2-1,4 0,4 2,4-1,2 1,3 2,1 1,0-1,0-1,-3 5,-1 2,-1 1,-1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48.4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0,'2'1,"-1"-1,1 0,0 1,-1 0,1-1,-1 1,1 0,-1 0,1 0,-1 0,1 0,-1 0,0 0,0 0,1 0,-1 1,0-1,0 1,0-1,0 1,-1-1,1 1,0-1,-1 1,1 0,-1-1,1 1,-1 0,0-1,0 4,2 3,-1 1,-1-1,0 1,-1 15,-7 21,5-31,0 0,0 1,2-1,0 1,0-1,1 1,1 0,4 22,-3-34,-1 0,1 0,0-1,0 1,0-1,0 1,1-1,-1 0,1 0,-1 0,1 0,0 0,0 0,-1-1,1 0,0 1,1-1,-1 0,0-1,0 1,0 0,0-1,1 0,5 0,13 1,-1-1,34-5,-43 3,11 0,-1-2,40-12,-50 12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0 200 0 0,'-4'3'8826'0'0,"-4"9"-6376"0"0,-8 18-935 0 0,5-7-423 0 0,3-7 182 0 0,1-1-1 0 0,-9 32 1 0 0,15-41-973 0 0,-1-1-1 0 0,2 1 1 0 0,-1-1-1 0 0,0 1 1 0 0,1-1-1 0 0,0 1 0 0 0,1-1 1 0 0,-1 1-1 0 0,1 0 1 0 0,0-1-1 0 0,0 0 1 0 0,1 1-1 0 0,3 6 1 0 0,-1-3-27 0 0,0-1-1 0 0,1 0 1 0 0,0 0 0 0 0,0 0 0 0 0,1-1 0 0 0,0 0 0 0 0,0 0-1 0 0,1-1 1 0 0,0 1 0 0 0,0-2 0 0 0,0 1 0 0 0,1-1 0 0 0,0 0 0 0 0,0 0-1 0 0,0-1 1 0 0,1 0 0 0 0,-1 0 0 0 0,1-1 0 0 0,0-1 0 0 0,0 1 0 0 0,0-1-1 0 0,13 1 1 0 0,-7-2-109 0 0,0 0 0 0 0,-1-1 0 0 0,1 0 0 0 0,0-1 0 0 0,26-6 0 0 0,-26 4-762 0 0,1-2 1 0 0,-1 0-1 0 0,-1 0 1 0 0,1-2 0 0 0,16-9-1 0 0,-18 9-304 0 0,5-3-2082 0 0,-1-2-3446 0 0,-11 6 3771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49.1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192 19,'-54'-17,"42"16,0 1,0 0,-23 3,30-2,1 0,0-1,-1 2,1-1,0 0,-1 1,1 0,0 0,0 0,0 0,1 1,-1 0,-5 4,9-6,-1 0,1 0,-1 0,1 1,-1-1,1 0,0 0,-1 0,1 0,0 1,0-1,0 0,0 0,0 1,0-1,0 0,1 0,-1 0,0 1,1-1,-1 0,1 0,-1 0,1 0,-1 0,1 0,0 0,0 0,-1 0,1 0,0 0,0 0,0-1,0 1,0 0,0-1,0 1,0-1,3 2,52 26,-47-23,3 0,74 39,-77-39,0 0,-1 1,0 0,-1 1,1 0,-1 0,9 11,-15-16,-1-1,1 0,0 0,0 1,0-1,-1 1,1-1,-1 0,1 1,-1-1,0 1,1-1,-1 1,0-1,0 1,0-1,0 1,0-1,-1 1,1-1,0 1,-1-1,1 1,-1-1,0 2,-1 0,0 0,0 0,-1-1,1 1,-1-1,1 0,-1 0,0 0,0 0,-6 3,0 0,-1-1,0 0,0-1,-1 0,1-1,-17 2,25-4,0 1,0-1,0 0,-1 0,1-1,0 1,0 0,0-1,-1 1,1-1,0 1,0-1,0 0,0 0,-3-3,4 4,0-1,1 0,-1 0,1 1,-1-1,1 0,0 0,-1 0,1 0,0 0,-1 0,1 0,0 0,0 0,0 0,0 0,0 0,0 0,0 0,0 0,1 1,-1-1,0 0,1-2,2-2,-1-1,2 1,-1 0,0 0,1 0,0 0,0 0,1 1,6-6,1 1,1 0,0 0,1 2,0 0,0 0,1 1,-1 1,1 0,0 1,1 1,-1 0,1 1,-1 1,1 1,0 0,-1 0,1 2,-1 0,1 1,-1 0,0 1,0 1,-1 1,1 0,19 11,34 18,-57-30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49.5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56 125,'-3'-6,"-1"-6,-3 0,0-2,-2-1,0-1,-1 2,4 0,6 3,7 2,4 7,8 4,6 1,5 3,4 1,5 2,-3-1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49.9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29 1,'-1'0,"0"-1,0 1,0 0,0 0,1 0,-1 0,0 0,0 0,0 1,0-1,1 0,-1 0,0 0,0 1,0-1,1 0,-1 1,0-1,0 1,1-1,-1 1,0-1,1 1,-1 0,1-1,-1 1,1 0,-1-1,1 1,-1 0,1 0,0-1,-1 1,1 0,0 1,0 0,0 1,0 0,1-1,-1 1,1 0,0-1,0 1,0-1,0 1,0-1,2 3,6 9,1-1,18 21,-7-13,-8-10,-1 1,20 25,-30-35,-1 0,1 0,-1 0,0 0,1 0,-1 0,0 1,0-1,0 0,-1 1,1-1,0 1,-1-1,0 1,0-1,1 1,-2-1,1 1,0-1,0 1,-1-1,1 1,-1-1,0 1,-2 3,1-3,0-1,-1 1,0-1,0 0,1 0,-1 0,-1-1,1 1,0 0,0-1,0 0,-1 0,1 0,-1 0,1-1,-1 1,1-1,-5 0,-2 0,0 0,1 0,-1-1,1 0,-16-4,13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0.2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186 20,'0'0,"0"-1,0 1,0 0,0 0,0-1,0 1,0 0,0-1,0 1,0 0,0 0,0-1,0 1,0 0,0 0,0-1,0 1,0 0,1 0,-1-1,0 1,0 0,0 0,0 0,1-1,-1 1,0 0,0 0,0 0,1 0,-1 0,0-1,0 1,1 0,-1 0,0 0,0 0,1 0,-1 0,0 0,1 0,-1 0,1 0,13 7,11 17,-14-2,-1 1,-1 0,-1 1,0 0,-2 0,4 35,-8-44</inkml:trace>
  <inkml:trace contextRef="#ctx0" brushRef="#br0" timeOffset="1">20 76,'-19'-5,"27"-4,29-7,29 1,0 3,130-6,-180 18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0.9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173 17,'0'-1,"0"1,0-1,0 0,0 0,-1 0,1 1,0-1,-1 0,1 0,-1 1,1-1,-1 0,1 1,-1-1,1 1,-1-1,0 1,1-1,-1 1,0-1,1 1,-1-1,0 1,0 0,1-1,-1 1,0 0,0 0,0 0,1-1,-1 1,0 0,0 0,0 0,1 0,-1 1,0-1,0 0,0 0,0 0,1 1,-1-1,0 0,0 1,1-1,-2 1,-36 18,25-7,1 1,0 0,1 0,1 1,0 1,1 0,-9 17,16-28,1 0,-1 0,1 0,0-1,0 1,0 0,1 0,0 1,-1-1,1 0,1 0,-1 0,0 0,1 0,0 0,0 0,0 0,1-1,-1 1,1 0,0-1,0 1,0-1,0 1,1-1,-1 0,1 0,0 0,0 0,0-1,0 1,0-1,1 0,-1 0,1 0,4 2,2 0,1 0,-1-1,1 0,0 0,0-1,0-1,0 0,0 0,0-1,12-2,-14 2,1-1,0 0,-1-1,1 0,-1-1,0 0,0 0,0-1,0 0,-1-1,14-8,-11 1,-2 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1.2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 43,'-3'0,"5"0,5 0,5 0,3-3,3-1,1 0,0 1,1 1,-4-3,-1 0,0 1,-3-2,-3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1.6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5 135,'-3'-15,"3"14,-1 0,1 1,0-1,0 0,-1 0,1 0,0 1,0-1,0 0,0 0,0 0,0 1,0-1,0 0,1 0,-1 0,0 1,0-1,1 0,-1 0,0 1,1-1,-1 0,1 0,-1 1,1-1,-1 1,1-1,-1 0,1 1,0-1,-1 1,1 0,1-1,8-7,1 0,0 1,0 1,1 0,0 1,21-7,82-19,-94 27,12-3,-22 7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2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1 417,'-1'0,"1"0,0 0,0 1,0-1,0 0,0 1,0-1,0 0,0 0,0 1,0-1,0 0,0 1,0-1,1 0,-1 0,0 1,0-1,0 0,0 0,0 1,1-1,-1 0,0 0,0 1,0-1,1 0,-1 0,0 0,0 0,0 1,1-1,-1 0,0 0,1 0,-1 0,0 0,1 0,10-6,9-14,-14 10,0-1,-1 0,0-1,0 1,-2-1,6-23,-4 4,3-47,-7 66,-1 1,-1-1,0 0,-1 1,0-1,0 1,-1 0,-1 0,0 0,0 0,-1 1,-1 0,-7-11,13 20,-1 0,1 1,0-1,-1 0,1 1,-1-1,1 0,-1 1,0-1,1 1,-1-1,0 1,1-1,-1 1,0 0,1-1,-1 1,0 0,0-1,1 1,-2 0,-2 12,11 26,-3-30,1-1,-1 0,1 0,1 0,-1-1,1 1,0-1,0-1,1 1,0-1,0 0,0-1,1 0,-1 0,1 0,0-1,0 0,14 3,-16-5,0 0,0 0,0 0,-1-1,1 0,0 0,0 0,0-1,0 0,0 0,-1 0,1-1,0 0,-1 0,0 0,1-1,-1 0,0 0,0 0,0-1,-1 0,1 1,-1-2,0 1,0 0,-1-1,6-8,-5 6,2-1,-1 0,0 0,-1-1,0 1,0-1,-1 0,0 0,3-19,-18 89,10-37,1-3,0 0,1 0,4 24,-4-40,1 0,0 0,0 0,1-1,-1 1,1-1,0 1,0-1,1 0,-1 0,1 0,0 0,0 0,0 0,1-1,-1 1,1-1,0 0,4 2,7 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2.7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133 191,'-3'1,"-1"0,1 0,0 0,0 1,0-1,1 1,-1 0,0 0,1 0,-1 0,-3 4,-27 29,27-27,-1 1,1 1,1-1,-5 11,0 2,19-81,54-185,-63 243,0 0,0 0,1-1,-1 1,0 0,1 0,-1 0,1 0,-1 0,1 0,0 0,-1 0,1 0,0 0,0 0,-1 0,1 0,0 0,0 1,0-1,0 0,0 1,2-2,-2 3,0-1,0 0,0 1,0-1,0 0,0 1,0 0,0-1,0 1,-1-1,1 1,0 0,0-1,0 1,-1 0,1 0,0 0,-1 0,1 0,0 1,27 63,-25-57,6 14,2 0,0-1,1-1,1 1,2-2,-1 0,2-1,1 0,34 28,-15-26,-36-20,1 1,0 0,0-1,0 1,-1-1,1 0,0 1,0-1,0 0,0 1,0-1,0 0,0 0,0 0,0 0,0 0,0 0,0 0,0 0,-1 0,1 0,0 0,0-1,0 1,0 0,0-1,0 1,0-1,-1 1,1-1,0 1,0-1,-1 0,1 1,0-1,-1 0,2 0,-2-1,-1 1,1 0,0 0,0 0,-1-1,1 1,0 0,-1 0,1 0,-1 0,1 0,-1 0,0 0,0 0,1 0,-1 0,0 0,0 0,0 0,0 1,0-1,0 0,0 1,0-1,0 1,0-1,-2 0,-35-14,36 14,-29-7,-2 1,1 2,-1 1,0 1,0 2,0 2,-35 4,40 3,27-8,1 0,-1 0,1 0,-1 1,1-1,0 0,-1 0,1 0,0 1,-1-1,1 0,0 0,-1 1,1-1,0 0,-1 1,1-1,0 0,0 1,-1-1,1 1,0-1,0 0,0 1,0-1,0 1,-1-1,1 1,0-1,0 0,0 1,0-1,0 1,0-1,0 1,1-1,-1 0,0 1,0-1,0 1,0-1,0 0,1 1,-1-1,0 1,0-1,1 0,-1 1,0-1,1 0,-1 0,0 1,1-1,-1 0,0 0,1 1,-1-1,1 0,-1 0,0 0,1 1,8 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5.7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140 173,'-1'6,"-1"0,1 0,-2-1,1 1,0-1,-1 0,0 0,-4 5,-6 12,-79 140,81-145,28-51,-2-1,-1 0,10-44,-5 20,-3 6,-10 29,1 0,2 1,12-27,-20 50,-1-1,0 0,0 1,1-1,-1 0,0 1,1-1,-1 1,1-1,-1 1,1-1,-1 1,1-1,-1 1,1-1,-1 1,1-1,-1 1,1 0,0-1,-1 1,1 0,0 0,-1 0,1-1,0 1,0 0,-1 0,1 0,0 0,-1 0,1 0,0 0,0 1,1 0,0 0,0 0,-1 1,1-1,0 0,-1 1,0 0,1-1,-1 1,0 0,2 3,26 64,-27-62,8 20,2 8,1 0,26 47,-34-73,0 0,1-1,0 0,0 0,1 0,0-1,1 0,-1 0,1-1,0 0,1 0,-1-1,20 8,-28-12,0-1,1 0,-1 1,0-1,1 0,-1 0,1 1,-1-1,0 0,1 0,-1 0,1 0,-1 0,1 1,-1-1,0 0,1 0,-1 0,1 0,-1 0,1 0,-1 0,1 0,-1-1,0 1,1 0,-1 0,1 0,-1 0,1-1,-1 1,0 0,1 0,-1-1,0 1,1 0,-1-1,0 1,1 0,-1-1,0 1,0 0,1-1,-1 1,0-1,0 1,0 0,0-1,0 1,1-1,-1 1,0-1,0 1,0-1,0 1,0-1,0 1,0 0,0-1,-1 1,1-1,-13-26,5 20,0 1,0 1,-1 0,1 0,-1 0,0 1,-1 0,1 1,-17-4,8 3,0 1,-1 0,1 1,-26 2,33 0,1 1,0 0,0 0,-1 1,1 1,0 0,1 0,-1 1,1 0,-12 7,21-10,-1-1,1 0,0 1,0-1,-1 1,1-1,0 0,0 1,0-1,0 1,0-1,-1 1,1-1,0 1,0-1,0 1,0-1,0 1,0-1,1 1,-1-1,0 1,0-1,0 1,0-1,1 1,-1-1,0 0,0 1,1-1,-1 1,0-1,0 0,1 1,-1-1,1 0,-1 1,0-1,1 0,-1 0,1 1,-1-1,1 0,-1 0,0 0,1 0,-1 1,1-1,-1 0,1 0,-1 0,1 0,0 0,11 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03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368 497 184 0 0,'-4'-9'761'0'0,"2"5"57"0"0,-1 0-1 0 0,1 0 1 0 0,-1 0-1 0 0,0 0 1 0 0,0 0-1 0 0,0 0 0 0 0,-4-3 1 0 0,6 6-616 0 0,0 1 1 0 0,-1-1-1 0 0,1 0 1 0 0,-1 0-1 0 0,1 1 1 0 0,-1-1-1 0 0,1 1 1 0 0,-1-1-1 0 0,0 1 1 0 0,1 0-1 0 0,-1 0 1 0 0,1 0-1 0 0,-1 0 0 0 0,0 0 1 0 0,1 0-1 0 0,-1 0 1 0 0,1 0-1 0 0,-1 0 1 0 0,0 1-1 0 0,1-1 1 0 0,-1 1-1 0 0,1-1 1 0 0,-1 1-1 0 0,1 0 1 0 0,-3 1-1 0 0,-4 2 288 0 0,0 1-1 0 0,0 1 0 0 0,1-1 1 0 0,0 1-1 0 0,0 0 1 0 0,-12 14-1 0 0,15-15-199 0 0,0-1 1 0 0,0 1-1 0 0,1 0 0 0 0,0 1 0 0 0,0-1 1 0 0,0 0-1 0 0,1 1 0 0 0,-1 0 0 0 0,1-1 0 0 0,1 1 1 0 0,-3 10-1 0 0,4-14-223 0 0,0-1 0 0 0,0 1 1 0 0,0-1-1 0 0,0 0 0 0 0,0 1 1 0 0,0-1-1 0 0,1 0 0 0 0,-1 1 1 0 0,0-1-1 0 0,1 0 0 0 0,-1 1 1 0 0,1-1-1 0 0,-1 0 0 0 0,1 0 1 0 0,0 1-1 0 0,-1-1 0 0 0,1 0 1 0 0,0 0-1 0 0,0 0 0 0 0,0 0 1 0 0,0 0-1 0 0,0 0 0 0 0,0 0 1 0 0,0 0-1 0 0,0-1 0 0 0,0 1 1 0 0,1 0-1 0 0,-1-1 0 0 0,0 1 1 0 0,0 0-1 0 0,1-1 0 0 0,-1 0 1 0 0,0 1-1 0 0,1-1 0 0 0,-1 0 1 0 0,0 0-1 0 0,1 1 0 0 0,-1-1 1 0 0,0 0-1 0 0,1 0 0 0 0,2-1 0 0 0,3 1 78 0 0,1-1-1 0 0,-1 0 0 0 0,0 0 0 0 0,1-1 0 0 0,-1 0 1 0 0,11-4-1 0 0,-8 1-92 0 0,0-1 1 0 0,0 0-1 0 0,0 0 1 0 0,-1-1-1 0 0,0 0 1 0 0,0 0-1 0 0,0-1 1 0 0,-1 0-1 0 0,0-1 1 0 0,-1 0-1 0 0,0 0 1 0 0,-1-1-1 0 0,8-12 1 0 0,-11 16-39 0 0,0 0 1 0 0,0 0-1 0 0,-1 0 1 0 0,0 0-1 0 0,0-1 0 0 0,0 1 1 0 0,-1 0-1 0 0,1-1 1 0 0,-2 1-1 0 0,1-1 1 0 0,-1 0-1 0 0,0 1 1 0 0,0-1-1 0 0,-1 1 0 0 0,0-1 1 0 0,0 1-1 0 0,0-1 1 0 0,-1 1-1 0 0,0-1 1 0 0,0 1-1 0 0,-1 0 1 0 0,0 0-1 0 0,0 0 0 0 0,-7-10 1 0 0,6 12 14 0 0,0 0 0 0 0,-1 0 1 0 0,0 0-1 0 0,0 0 0 0 0,0 1 0 0 0,0 0 1 0 0,0 0-1 0 0,-1 0 0 0 0,1 0 0 0 0,-1 1 1 0 0,0 0-1 0 0,0 0 0 0 0,1 1 0 0 0,-1 0 1 0 0,0 0-1 0 0,-1 0 0 0 0,1 1 0 0 0,0-1 0 0 0,0 1 1 0 0,0 1-1 0 0,0-1 0 0 0,-10 3 0 0 0,11-2 17 0 0,-1 1 0 0 0,1-1 0 0 0,0 1-1 0 0,-1 0 1 0 0,1 1 0 0 0,0-1 0 0 0,0 1-1 0 0,0 0 1 0 0,1 0 0 0 0,-1 0 0 0 0,-4 5-1 0 0,6-5 4 0 0,1 0 0 0 0,-1 0-1 0 0,1 0 1 0 0,-1 0-1 0 0,1 1 1 0 0,0-1 0 0 0,0 1-1 0 0,1-1 1 0 0,-1 1 0 0 0,1 0-1 0 0,0-1 1 0 0,0 1 0 0 0,0 0-1 0 0,0 0 1 0 0,1 0-1 0 0,-1 7 1 0 0,2-8 17 0 0,-1 1 0 0 0,1-1 0 0 0,-1 1 0 0 0,1-1 0 0 0,0 1 0 0 0,0-1 0 0 0,1 0 0 0 0,-1 0 0 0 0,1 0 0 0 0,0 0 0 0 0,-1 0 0 0 0,1 0-1 0 0,1 0 1 0 0,-1 0 0 0 0,0-1 0 0 0,1 1 0 0 0,-1-1 0 0 0,1 1 0 0 0,0-1 0 0 0,-1 0 0 0 0,1 0 0 0 0,0 0 0 0 0,0-1 0 0 0,1 1 0 0 0,2 0 0 0 0,5 3 84 0 0,-1-1 0 0 0,1-1 0 0 0,0 0 0 0 0,0-1 0 0 0,0 0-1 0 0,18 1 1 0 0,-17-3-148 0 0,0 0 0 0 0,1 0 0 0 0,-1-2 0 0 0,1 1 0 0 0,-1-2 0 0 0,0 0 0 0 0,0 0 0 0 0,14-6 0 0 0,-23 8-46 0 0,1-1 0 0 0,-1 0-1 0 0,1 1 1 0 0,-1-1 0 0 0,1 0-1 0 0,-1-1 1 0 0,0 1 0 0 0,0-1 0 0 0,0 1-1 0 0,0-1 1 0 0,-1 0 0 0 0,1 0 0 0 0,-1 0-1 0 0,0 0 1 0 0,1-1 0 0 0,-2 1-1 0 0,1 0 1 0 0,0-1 0 0 0,-1 0 0 0 0,1 1-1 0 0,-1-1 1 0 0,0 0 0 0 0,0 0-1 0 0,-1 1 1 0 0,1-1 0 0 0,-1 0 0 0 0,1 0-1 0 0,-1 0 1 0 0,-1 0 0 0 0,0-4 0 0 0,0 1-2 0 0,0 0 0 0 0,-1-1 0 0 0,0 1 0 0 0,0 0 0 0 0,-1 0 0 0 0,0 1 0 0 0,0-1 0 0 0,-1 1 0 0 0,0-1 0 0 0,0 1 0 0 0,0 0 0 0 0,-1 0 0 0 0,0 1 0 0 0,-6-6 0 0 0,3 5 16 0 0,0-1 1 0 0,0 1-1 0 0,-1 1 1 0 0,0-1-1 0 0,0 2 1 0 0,-1-1-1 0 0,0 1 1 0 0,1 0-1 0 0,-15-2 1 0 0,11 3 38 0 0,0 0 1 0 0,0 1 0 0 0,0 1 0 0 0,0 0 0 0 0,0 1 0 0 0,0 0 0 0 0,0 1 0 0 0,0 0 0 0 0,0 1 0 0 0,0 1-1 0 0,0 0 1 0 0,0 1 0 0 0,1 0 0 0 0,0 1 0 0 0,0 0 0 0 0,-14 9 0 0 0,19-10 67 0 0,0 1 0 0 0,1 1 0 0 0,0-1 0 0 0,0 1 0 0 0,0 0 0 0 0,1 1 1 0 0,-1-1-1 0 0,2 1 0 0 0,-1 0 0 0 0,1 0 0 0 0,-7 15 0 0 0,10-18-7 0 0,0 0-1 0 0,-1 0 0 0 0,1 0 1 0 0,0 0-1 0 0,1 1 1 0 0,-1-1-1 0 0,1 0 1 0 0,0 0-1 0 0,0 1 0 0 0,0-1 1 0 0,1 0-1 0 0,-1 1 1 0 0,1-1-1 0 0,0 0 0 0 0,1 0 1 0 0,-1 0-1 0 0,1 0 1 0 0,-1 0-1 0 0,1 0 1 0 0,0 0-1 0 0,0 0 0 0 0,1-1 1 0 0,-1 1-1 0 0,6 4 1 0 0,0 0 10 0 0,0-2-1 0 0,0 1 1 0 0,1-1 0 0 0,-1 0 0 0 0,1-1-1 0 0,1 0 1 0 0,-1 0 0 0 0,1-1 0 0 0,0 0 0 0 0,0-1-1 0 0,0 0 1 0 0,0-1 0 0 0,0 0 0 0 0,19 1 0 0 0,-17-2-102 0 0,1-1 1 0 0,-1 0-1 0 0,1 0 0 0 0,-1-2 1 0 0,1 1-1 0 0,-1-2 1 0 0,1 0-1 0 0,-1 0 1 0 0,0-1-1 0 0,0 0 1 0 0,-1-1-1 0 0,14-8 0 0 0,-22 11-16 0 0,1-1 0 0 0,-1 1 0 0 0,0-1 0 0 0,0 0 0 0 0,0 0 0 0 0,0 0 0 0 0,0 0 0 0 0,-1-1-1 0 0,0 1 1 0 0,1-1 0 0 0,-1 1 0 0 0,0-1 0 0 0,-1 0 0 0 0,1 0 0 0 0,-1 0 0 0 0,2-8 0 0 0,-2 10 16 0 0,-1-1 1 0 0,0 0 0 0 0,0 0 0 0 0,0 0 0 0 0,0 0-1 0 0,0 1 1 0 0,0-1 0 0 0,-1 0 0 0 0,1 0 0 0 0,-1 0 0 0 0,0 1-1 0 0,0-1 1 0 0,0 0 0 0 0,0 1 0 0 0,-1-1 0 0 0,1 1-1 0 0,0-1 1 0 0,-1 1 0 0 0,0 0 0 0 0,0-1 0 0 0,0 1-1 0 0,0 0 1 0 0,0 0 0 0 0,0 1 0 0 0,-4-4 0 0 0,-1 1 6 0 0,0 0 1 0 0,0 0 0 0 0,0 1-1 0 0,-1 0 1 0 0,1 0 0 0 0,-1 1-1 0 0,1 0 1 0 0,-1 0 0 0 0,0 1-1 0 0,0 0 1 0 0,0 0-1 0 0,0 1 1 0 0,-8 0 0 0 0,4 1 22 0 0,0 1 1 0 0,0 0-1 0 0,1 1 1 0 0,-1 0-1 0 0,1 1 1 0 0,-1 0-1 0 0,1 1 1 0 0,-13 8-1 0 0,11-6 56 0 0,1 0 0 0 0,1 1 0 0 0,-1 1-1 0 0,1 0 1 0 0,1 0 0 0 0,0 1-1 0 0,0 1 1 0 0,1 0 0 0 0,0 0-1 0 0,1 0 1 0 0,0 1 0 0 0,1 1-1 0 0,0-1 1 0 0,1 1 0 0 0,-6 19-1 0 0,10-26 14 0 0,1 1 0 0 0,0-1 0 0 0,0 1 0 0 0,0 0-1 0 0,1-1 1 0 0,0 1 0 0 0,0 0 0 0 0,1-1-1 0 0,0 1 1 0 0,0-1 0 0 0,1 1 0 0 0,-1-1-1 0 0,1 1 1 0 0,1-1 0 0 0,-1 0 0 0 0,1 0 0 0 0,6 9-1 0 0,-4-7-20 0 0,1-1-1 0 0,0 1 0 0 0,0-2 0 0 0,1 1 0 0 0,0-1 0 0 0,0 0 1 0 0,1 0-1 0 0,-1 0 0 0 0,1-1 0 0 0,0-1 0 0 0,16 7 1 0 0,-15-7-59 0 0,0-1 0 0 0,1 0 1 0 0,-1 0-1 0 0,1-1 0 0 0,0-1 1 0 0,0 1-1 0 0,-1-2 0 0 0,1 1 0 0 0,0-1 1 0 0,0-1-1 0 0,11-1 0 0 0,-14 0-36 0 0,-1 1 1 0 0,1-1-1 0 0,-1 0 0 0 0,0-1 0 0 0,0 1 0 0 0,0-1 0 0 0,0 0 0 0 0,0-1 0 0 0,0 1 0 0 0,-1-1 0 0 0,0 0 0 0 0,1-1 0 0 0,-2 1 0 0 0,1-1 0 0 0,0 0 0 0 0,-1 0 0 0 0,4-7 0 0 0,-5 7 2 0 0,0 0 1 0 0,0-1-1 0 0,0 1 0 0 0,-1-1 0 0 0,0 0 0 0 0,0 1 1 0 0,2-12-1 0 0,-4 14 24 0 0,1 1 0 0 0,-1 0 0 0 0,0 0 1 0 0,0 0-1 0 0,0-1 0 0 0,0 1 0 0 0,-1 0 0 0 0,1 0 0 0 0,-1 0 0 0 0,1-1 1 0 0,-1 1-1 0 0,0 0 0 0 0,0 0 0 0 0,1 0 0 0 0,-2 0 0 0 0,1 0 1 0 0,0 1-1 0 0,0-1 0 0 0,-1 0 0 0 0,1 0 0 0 0,0 1 0 0 0,-1-1 1 0 0,0 1-1 0 0,-2-2 0 0 0,4 2 11 0 0,-1 1 0 0 0,1-1 0 0 0,-1 1 0 0 0,1 0 0 0 0,-1-1 0 0 0,1 1 0 0 0,-1 0 0 0 0,1 0 0 0 0,-1-1 0 0 0,0 1 0 0 0,1 0 0 0 0,-1 0 0 0 0,1 0 0 0 0,-1 0 0 0 0,0 0 0 0 0,1 0 0 0 0,-1 0 0 0 0,0 0 0 0 0,1 0 0 0 0,-1 0 0 0 0,1 0 0 0 0,-1 0 0 0 0,0 0 0 0 0,1 0 0 0 0,-1 1 0 0 0,1-1 0 0 0,-1 0 1 0 0,1 0-1 0 0,-2 1 0 0 0,1 0 9 0 0,0 1 0 0 0,0-1 1 0 0,0 0-1 0 0,0 0 0 0 0,0 1 0 0 0,0-1 1 0 0,0 1-1 0 0,1-1 0 0 0,-1 1 1 0 0,0-1-1 0 0,0 2 0 0 0,0 2 47 0 0,-1 1-1 0 0,1-1 0 0 0,0 0 1 0 0,1 1-1 0 0,-1-1 1 0 0,1 6-1 0 0,1-7-32 0 0,-1 0 0 0 0,1 0 0 0 0,0 0-1 0 0,0 0 1 0 0,0-1 0 0 0,1 1 0 0 0,-1 0 0 0 0,1-1 0 0 0,0 1 0 0 0,0-1 0 0 0,0 0 0 0 0,0 0 0 0 0,1 1-1 0 0,0-1 1 0 0,-1-1 0 0 0,1 1 0 0 0,0 0 0 0 0,0-1 0 0 0,0 1 0 0 0,1-1 0 0 0,-1 0 0 0 0,0 0 0 0 0,1-1-1 0 0,0 1 1 0 0,-1 0 0 0 0,1-1 0 0 0,0 0 0 0 0,4 1 0 0 0,-3-2 3 0 0,0 1 0 0 0,0-1 1 0 0,0 1-1 0 0,0-1 0 0 0,0-1 1 0 0,0 1-1 0 0,0-1 0 0 0,0 0 0 0 0,-1 0 1 0 0,1 0-1 0 0,0-1 0 0 0,0 1 0 0 0,-1-1 1 0 0,1-1-1 0 0,-1 1 0 0 0,1 0 0 0 0,-1-1 1 0 0,0 0-1 0 0,0 0 0 0 0,0 0 0 0 0,-1-1 1 0 0,5-4-1 0 0,-4 2-24 0 0,0 0 0 0 0,0-1 0 0 0,0 1 0 0 0,-1-1 0 0 0,0 0 0 0 0,0 0 0 0 0,-1 0 0 0 0,0-1 0 0 0,0 1 0 0 0,0-10 0 0 0,-2 10 0 0 0,0 7 0 0 0,0-1 0 0 0,0 1 0 0 0,0 0 0 0 0,0 0 0 0 0,0 0 0 0 0,0-1 0 0 0,0 1 0 0 0,0 0 0 0 0,0 0 0 0 0,0-1 0 0 0,0 1 0 0 0,0 0 0 0 0,0 0 0 0 0,0 0 0 0 0,-1-1 0 0 0,1 1 0 0 0,0 0 0 0 0,0 0 0 0 0,0 0 0 0 0,0 0 0 0 0,-1-1 0 0 0,1 1 0 0 0,0 0 0 0 0,0 0 0 0 0,0 0 0 0 0,-1 0 0 0 0,1 0 0 0 0,0 0 0 0 0,0 0 0 0 0,0 0 0 0 0,-1-1 0 0 0,1 1 0 0 0,0 0 0 0 0,0 0 0 0 0,-1 0 0 0 0,1 0 0 0 0,0 0 0 0 0,0 0 0 0 0,-1 0 0 0 0,1 0 0 0 0,0 0 0 0 0,0 1 0 0 0,0-1 0 0 0,-1 0 0 0 0,1 0 0 0 0,-5 3 0 0 0,1 0 0 0 0,1 2 0 0 0,-1-1 0 0 0,1 0 0 0 0,-1 1 0 0 0,2-1 0 0 0,-1 1 0 0 0,0 0 0 0 0,-2 6 0 0 0,-2 4 0 0 0,4-9 0 0 0,0 0 0 0 0,1 0 0 0 0,0 0 0 0 0,0 1 0 0 0,0-1 0 0 0,-1 11 0 0 0,3-16 0 0 0,0-1 0 0 0,0 1 0 0 0,0-1 0 0 0,-1 1 0 0 0,1 0 0 0 0,0-1 0 0 0,1 1 0 0 0,-1-1 0 0 0,0 1 0 0 0,0 0 0 0 0,0-1 0 0 0,0 1 0 0 0,0-1 0 0 0,1 1 0 0 0,-1 0 0 0 0,0-1 0 0 0,0 1 0 0 0,1-1 0 0 0,-1 1 0 0 0,0-1 0 0 0,1 1 0 0 0,-1-1 0 0 0,1 1 0 0 0,-1-1 0 0 0,1 0 0 0 0,-1 1 0 0 0,1-1 0 0 0,-1 0 0 0 0,1 1 0 0 0,-1-1 0 0 0,1 0 0 0 0,-1 1 0 0 0,1-1 0 0 0,-1 0 0 0 0,1 0 0 0 0,0 0 0 0 0,-1 0 0 0 0,2 1 0 0 0,20-3 0 0 0,-20 2 0 0 0,13-3 0 0 0,-1-1 0 0 0,1 0 0 0 0,17-8 0 0 0,-28 10 0 0 0,1 0 0 0 0,-1 0 0 0 0,0 0 0 0 0,0-1 0 0 0,0 1 0 0 0,0-1 0 0 0,0 0 0 0 0,0 0 0 0 0,-1-1 0 0 0,1 1 0 0 0,-1-1 0 0 0,0 1 0 0 0,0-1 0 0 0,2-5 0 0 0,-4 8 0 0 0,-1 1 0 0 0,0-1 0 0 0,0 1 0 0 0,1-1 0 0 0,-1 1 0 0 0,0-1 0 0 0,0 1 0 0 0,0-1 0 0 0,0 1 0 0 0,0-1 0 0 0,0 1 0 0 0,0-1 0 0 0,0 0 0 0 0,0 1 0 0 0,0-1 0 0 0,0 1 0 0 0,0-1 0 0 0,0 1 0 0 0,-1-1 0 0 0,1 1 0 0 0,0-1 0 0 0,0 1 0 0 0,-1-1 0 0 0,1 1 0 0 0,0 0 0 0 0,0-1 0 0 0,-1 1 0 0 0,1-1 0 0 0,0 1 0 0 0,-1 0 0 0 0,1-1 0 0 0,-1 1 0 0 0,1 0 0 0 0,-1-1 0 0 0,1 1 0 0 0,0 0 0 0 0,-2-1 0 0 0,-12-3 0 0 0,7 4 0 0 0,0-1 0 0 0,0 2 0 0 0,0-1 0 0 0,0 1 0 0 0,0 0 0 0 0,1 0 0 0 0,-1 1 0 0 0,-7 2 0 0 0,-53 25 0 0 0,45-19 0 0 0,-31 15 0 0 0,57-30 0 0 0,0-2 0 0 0,0 1 0 0 0,-1 0 0 0 0,0-1 0 0 0,0 1 0 0 0,0-1 0 0 0,2-12 0 0 0,-3 4 0 0 0,-1-1 0 0 0,0 1 0 0 0,-1 0 0 0 0,0-1 0 0 0,-2 1 0 0 0,1-1 0 0 0,-2 1 0 0 0,0 0 0 0 0,-1 0 0 0 0,-1 0 0 0 0,0 1 0 0 0,-1 0 0 0 0,0-1 0 0 0,-1 2 0 0 0,-14-22 0 0 0,14 27 0 0 0,-1 0 0 0 0,1 0 0 0 0,-1 0 0 0 0,0 1 0 0 0,-1 1 0 0 0,0-1 0 0 0,0 1 0 0 0,0 1 0 0 0,-1 0 0 0 0,1 0 0 0 0,-1 1 0 0 0,-19-6 0 0 0,23 9 0 0 0,-1-1 0 0 0,1 1 0 0 0,-1 0 0 0 0,1 1 0 0 0,-1-1 0 0 0,1 1 0 0 0,-1 1 0 0 0,0-1 0 0 0,-11 4 0 0 0,13-3 0 0 0,1 1 0 0 0,0-1 0 0 0,-1 1 0 0 0,1 0 0 0 0,0 0 0 0 0,0 1 0 0 0,0 0 0 0 0,1-1 0 0 0,-1 1 0 0 0,0 0 0 0 0,1 1 0 0 0,0-1 0 0 0,0 1 0 0 0,-5 7 0 0 0,6-9 0 0 0,1 0 0 0 0,-1 0 0 0 0,1 0 0 0 0,0 0 0 0 0,0 0 0 0 0,0 0 0 0 0,0 0 0 0 0,0 1 0 0 0,0-1 0 0 0,1 0 0 0 0,-1 1 0 0 0,1-1 0 0 0,0 0 0 0 0,0 1 0 0 0,0-1 0 0 0,0 1 0 0 0,0-1 0 0 0,0 0 0 0 0,0 1 0 0 0,1-1 0 0 0,-1 1 0 0 0,1-1 0 0 0,0 0 0 0 0,0 0 0 0 0,0 1 0 0 0,0-1 0 0 0,0 0 0 0 0,0 0 0 0 0,0 0 0 0 0,1 0 0 0 0,-1 0 0 0 0,1 0 0 0 0,0-1 0 0 0,-1 1 0 0 0,1 0 0 0 0,0-1 0 0 0,0 0 0 0 0,4 3 0 0 0,3 2 0 0 0,0-2 0 0 0,1 1 0 0 0,-1-1 0 0 0,1 0 0 0 0,0-1 0 0 0,0 0 0 0 0,17 2 0 0 0,-8-3 0 0 0,1 0 0 0 0,0-1 0 0 0,27-3 0 0 0,-36 1 0 0 0,-1 0 0 0 0,1-1 0 0 0,-1 0 0 0 0,1-1 0 0 0,-1 0 0 0 0,0-1 0 0 0,17-9 0 0 0,-23 11 0 0 0,-1 0 0 0 0,1 0 0 0 0,-1-1 0 0 0,0 1 0 0 0,0-1 0 0 0,0 0 0 0 0,0 0 0 0 0,0 0 0 0 0,-1 0 0 0 0,1-1 0 0 0,-1 1 0 0 0,0-1 0 0 0,0 1 0 0 0,0-1 0 0 0,-1 0 0 0 0,1 0 0 0 0,-1 0 0 0 0,0 0 0 0 0,0 0 0 0 0,0 0 0 0 0,-1 0 0 0 0,1 0 0 0 0,-1 0 0 0 0,0 0 0 0 0,0 0 0 0 0,0 0 0 0 0,-1 0 0 0 0,0 0 0 0 0,1 0 0 0 0,-1 0 0 0 0,-3-6 0 0 0,1 2 0 0 0,0 0 0 0 0,-1 0 0 0 0,0 1 0 0 0,0 0 0 0 0,0-1 0 0 0,-1 1 0 0 0,0 1 0 0 0,-1-1 0 0 0,0 1 0 0 0,0 0 0 0 0,0 0 0 0 0,-1 1 0 0 0,1 0 0 0 0,-13-8 0 0 0,6 7 0 0 0,0 1 0 0 0,0 0 0 0 0,0 1 0 0 0,0 0 0 0 0,-1 1 0 0 0,1 0 0 0 0,-1 1 0 0 0,0 1 0 0 0,0 0 0 0 0,0 1 0 0 0,-26 2 0 0 0,32 0 0 0 0,1-1 0 0 0,-1 1 0 0 0,1 0 0 0 0,0 0 0 0 0,0 1 0 0 0,0 0 0 0 0,0 1 0 0 0,1-1 0 0 0,-1 1 0 0 0,-7 6 0 0 0,9-6 0 0 0,1 0 0 0 0,0 1 0 0 0,0-1 0 0 0,0 1 0 0 0,1 0 0 0 0,0 0 0 0 0,0 0 0 0 0,0 0 0 0 0,0 0 0 0 0,1 1 0 0 0,0-1 0 0 0,0 1 0 0 0,0 0 0 0 0,-1 9 0 0 0,2-7 0 0 0,0 1 0 0 0,0 0 0 0 0,1 0 0 0 0,0 0 0 0 0,1 0 0 0 0,0 0 0 0 0,0 0 0 0 0,4 11 0 0 0,-4-16 0 0 0,0 0 0 0 0,0-1 0 0 0,1 1 0 0 0,-1-1 0 0 0,1 1 0 0 0,0-1 0 0 0,0 0 0 0 0,0 1 0 0 0,1-1 0 0 0,-1 0 0 0 0,1-1 0 0 0,-1 1 0 0 0,1 0 0 0 0,0-1 0 0 0,0 1 0 0 0,0-1 0 0 0,1 0 0 0 0,-1 0 0 0 0,0 0 0 0 0,1-1 0 0 0,5 3 0 0 0,1-2 0 0 0,-1 0 0 0 0,1-1 0 0 0,0 0 0 0 0,0-1 0 0 0,0 0 0 0 0,0 0 0 0 0,0-1 0 0 0,-1 0 0 0 0,1-1 0 0 0,14-4 0 0 0,-16 4 0 0 0,0-1 0 0 0,0 0 0 0 0,0 0 0 0 0,-1-1 0 0 0,1 0 0 0 0,-1 0 0 0 0,0-1 0 0 0,-1 0 0 0 0,1 0 0 0 0,-1 0 0 0 0,0-1 0 0 0,9-11 0 0 0,-11 11 0 0 0,-1 0 0 0 0,1 0 0 0 0,-2 0 0 0 0,1-1 0 0 0,-1 1 0 0 0,0-1 0 0 0,0 0 0 0 0,-1 0 0 0 0,0 1 0 0 0,0-1 0 0 0,0 0 0 0 0,-1 0 0 0 0,0 0 0 0 0,0 0 0 0 0,-1 0 0 0 0,0 0 0 0 0,-1 0 0 0 0,1 0 0 0 0,-1 1 0 0 0,0-1 0 0 0,-1 1 0 0 0,-4-10 0 0 0,2 6 0 0 0,0-1 0 0 0,-1 1 0 0 0,0 1 0 0 0,-1-1 0 0 0,0 1 0 0 0,0 1 0 0 0,-1-1 0 0 0,0 1 0 0 0,-1 0 0 0 0,0 1 0 0 0,0 0 0 0 0,-18-10 0 0 0,20 13 0 0 0,-1 1 0 0 0,1 0 0 0 0,-1 0 0 0 0,0 0 0 0 0,0 1 0 0 0,0 1 0 0 0,0-1 0 0 0,0 1 0 0 0,0 1 0 0 0,0-1 0 0 0,-1 1 0 0 0,1 1 0 0 0,0 0 0 0 0,0 0 0 0 0,0 0 0 0 0,0 1 0 0 0,-10 3 0 0 0,12-2 0 0 0,-1 0 0 0 0,1 1 0 0 0,-1-1 0 0 0,1 1 0 0 0,1 1 0 0 0,-1-1 0 0 0,0 1 0 0 0,1 0 0 0 0,0 0 0 0 0,0 0 0 0 0,1 1 0 0 0,-1-1 0 0 0,1 1 0 0 0,0 0 0 0 0,1 1 0 0 0,0-1 0 0 0,0 1 0 0 0,0-1 0 0 0,-2 11 0 0 0,2-9 0 0 0,2 0 0 0 0,-1 0 0 0 0,1 0 0 0 0,1 0 0 0 0,-1 0 0 0 0,1 0 0 0 0,1 0 0 0 0,0 0 0 0 0,0 1 0 0 0,0-1 0 0 0,1-1 0 0 0,0 1 0 0 0,1 0 0 0 0,-1 0 0 0 0,1-1 0 0 0,1 1 0 0 0,0-1 0 0 0,0 0 0 0 0,0 0 0 0 0,7 7 0 0 0,-4-6 0 0 0,0 0 0 0 0,0-1 0 0 0,0 0 0 0 0,1 0 0 0 0,1-1 0 0 0,-1 0 0 0 0,1 0 0 0 0,0-1 0 0 0,0 0 0 0 0,0-1 0 0 0,1 0 0 0 0,-1 0 0 0 0,1-1 0 0 0,0 0 0 0 0,13 2 0 0 0,-5-3 0 0 0,0-1 0 0 0,0-1 0 0 0,0 0 0 0 0,0-1 0 0 0,0-1 0 0 0,-1 0 0 0 0,1-2 0 0 0,-1 0 0 0 0,1-1 0 0 0,-1-1 0 0 0,22-10 0 0 0,-30 12 0 0 0,0-1 0 0 0,0-1 0 0 0,0 1 0 0 0,0-2 0 0 0,-1 1 0 0 0,0-1 0 0 0,0 0 0 0 0,-1 0 0 0 0,0-1 0 0 0,0 0 0 0 0,-1-1 0 0 0,0 1 0 0 0,0-1 0 0 0,-1-1 0 0 0,0 1 0 0 0,-1 0 0 0 0,0-1 0 0 0,-1 0 0 0 0,0 0 0 0 0,3-15 0 0 0,-5 16 0 0 0,0 0 0 0 0,0-1 0 0 0,-1 1 0 0 0,-1-1 0 0 0,1 1 0 0 0,-2-1 0 0 0,1 1 0 0 0,-1-1 0 0 0,0 1 0 0 0,-1 0 0 0 0,0 0 0 0 0,-1 0 0 0 0,-8-14 0 0 0,10 18 0 0 0,-1 1 0 0 0,0 0 0 0 0,-1-1 0 0 0,1 1 0 0 0,-1 1 0 0 0,0-1 0 0 0,0 0 0 0 0,0 1 0 0 0,0 0 0 0 0,0 0 0 0 0,-1 0 0 0 0,0 0 0 0 0,1 1 0 0 0,-1 0 0 0 0,0 0 0 0 0,0 0 0 0 0,0 0 0 0 0,0 1 0 0 0,-1 0 0 0 0,1 0 0 0 0,0 1 0 0 0,-1-1 0 0 0,1 1 0 0 0,0 0 0 0 0,-9 1 0 0 0,6 1 0 0 0,0-1 0 0 0,0 1 0 0 0,0 0 0 0 0,1 0 0 0 0,-1 1 0 0 0,0 0 0 0 0,1 1 0 0 0,0-1 0 0 0,0 1 0 0 0,0 1 0 0 0,1-1 0 0 0,-12 11 0 0 0,10-7 0 0 0,0 1 0 0 0,1 0 0 0 0,1 0 0 0 0,-1 0 0 0 0,1 1 0 0 0,1 0 0 0 0,0 0 0 0 0,-6 15 0 0 0,5-4 0 0 0,0 0 0 0 0,1 0 0 0 0,1 0 0 0 0,1 1 0 0 0,1-1 0 0 0,1 1 0 0 0,1-1 0 0 0,1 1 0 0 0,4 25 0 0 0,-2-27 0 0 0,1 0 0 0 0,1-1 0 0 0,1 1 0 0 0,0-1 0 0 0,2 0 0 0 0,0-1 0 0 0,1 0 0 0 0,16 23 0 0 0,-21-35 0 0 0,0 0 0 0 0,0 0 0 0 0,1-1 0 0 0,0 0 0 0 0,0 0 0 0 0,0 0 0 0 0,1 0 0 0 0,0-1 0 0 0,0 0 0 0 0,0 0 0 0 0,0-1 0 0 0,0 0 0 0 0,1 0 0 0 0,-1 0 0 0 0,1-1 0 0 0,0 0 0 0 0,0 0 0 0 0,0-1 0 0 0,0 0 0 0 0,0 0 0 0 0,0 0 0 0 0,0-1 0 0 0,0 0 0 0 0,1-1 0 0 0,-1 1 0 0 0,0-1 0 0 0,7-2 0 0 0,-5 0 0 0 0,0 0 0 0 0,-1 0 0 0 0,1-1 0 0 0,-1 0 0 0 0,0 0 0 0 0,0-1 0 0 0,-1 0 0 0 0,1 0 0 0 0,-1-1 0 0 0,0 0 0 0 0,-1 0 0 0 0,1-1 0 0 0,-1 0 0 0 0,-1 0 0 0 0,1 0 0 0 0,-1-1 0 0 0,5-10 0 0 0,-3 6 0 0 0,-2-1 0 0 0,0 0 0 0 0,0 0 0 0 0,-1 0 0 0 0,-1 0 0 0 0,0 0 0 0 0,-1-1 0 0 0,-1 1 0 0 0,0-1 0 0 0,0 0 0 0 0,-2-15 0 0 0,0 24-10 0 0,0 0 0 0 0,0 0 0 0 0,0 0 0 0 0,0 0 0 0 0,-1 0 0 0 0,0 0 0 0 0,0 0 0 0 0,0 1 0 0 0,-1-1 0 0 0,1 1 0 0 0,-1 0 0 0 0,0-1 0 0 0,0 1 0 0 0,-1 0 0 0 0,1 1 0 0 0,-1-1 0 0 0,0 1 0 0 0,0-1 0 0 0,0 1 0 0 0,-6-3 0 0 0,6 4 3 0 0,0 0 1 0 0,1 1-1 0 0,-1-1 0 0 0,0 1 0 0 0,0 0 1 0 0,0 0-1 0 0,0 0 0 0 0,0 1 0 0 0,0-1 0 0 0,0 1 1 0 0,0 0-1 0 0,0 0 0 0 0,0 1 0 0 0,0-1 1 0 0,0 1-1 0 0,1 0 0 0 0,-1 0 0 0 0,0 0 0 0 0,0 0 1 0 0,0 1-1 0 0,1-1 0 0 0,-1 1 0 0 0,1 0 1 0 0,-1 0-1 0 0,1 0 0 0 0,-5 5 0 0 0,-4 4 31 0 0,1 1-1 0 0,0 0 0 0 0,1 0 1 0 0,1 1-1 0 0,0 0 0 0 0,1 1 1 0 0,0 0-1 0 0,-10 26 0 0 0,10-20 8 0 0,1 0-1 0 0,1 1 1 0 0,1 0-1 0 0,1 1 1 0 0,-3 42-1 0 0,7-56-30 0 0,0 0 0 0 0,0 1 0 0 0,1-1 0 0 0,0 1 0 0 0,1-1 0 0 0,-1 0 0 0 0,2 0 0 0 0,-1 0 0 0 0,1 0 0 0 0,6 12 0 0 0,-7-17 0 0 0,0 1 0 0 0,1-1 0 0 0,-1 0 0 0 0,0-1 0 0 0,1 1 0 0 0,0 0 0 0 0,-1-1 0 0 0,1 1 0 0 0,0-1 0 0 0,0 0 0 0 0,1 0 0 0 0,-1 0 0 0 0,0 0 0 0 0,1-1 0 0 0,-1 1 0 0 0,1-1 0 0 0,-1 0 0 0 0,1 0 0 0 0,-1 0 0 0 0,1-1 0 0 0,0 1 0 0 0,0-1 0 0 0,-1 0 0 0 0,1 0 0 0 0,7-1 0 0 0,-3 0 0 0 0,1-1 0 0 0,-1 0 0 0 0,1-1 0 0 0,-1 1 0 0 0,0-2 0 0 0,0 1 0 0 0,0-1 0 0 0,-1 0 0 0 0,1-1 0 0 0,-1 1 0 0 0,0-2 0 0 0,0 1 0 0 0,8-9 0 0 0,-6 5 0 0 0,-1-1 0 0 0,0 0 0 0 0,0 0 0 0 0,-1-1 0 0 0,0 0 0 0 0,-1 0 0 0 0,0-1 0 0 0,6-15 0 0 0,-11 23 0 0 0,0 1 0 0 0,0 0 0 0 0,0 0 0 0 0,0 0 0 0 0,-1 0 0 0 0,1 1 0 0 0,-1-1 0 0 0,0-1 0 0 0,0 1 0 0 0,0 0 0 0 0,0 0 0 0 0,0 0 0 0 0,-2-3 0 0 0,0-2 0 0 0,2 8 0 0 0,0-1 0 0 0,-1 1 0 0 0,1 0 0 0 0,0-1 0 0 0,0 1 0 0 0,-1 0 0 0 0,1 0 0 0 0,0 0 0 0 0,0-1 0 0 0,-1 1 0 0 0,1 0 0 0 0,0 0 0 0 0,0 0 0 0 0,-1-1 0 0 0,1 1 0 0 0,0 0 0 0 0,-1 0 0 0 0,1 0 0 0 0,0 0 0 0 0,-1 0 0 0 0,1 0 0 0 0,0 0 0 0 0,-1 0 0 0 0,1 0 0 0 0,0 0 0 0 0,-1 0 0 0 0,1 0 0 0 0,0 0 0 0 0,-1 0 0 0 0,1 0 0 0 0,-1 0 0 0 0,1 0 0 0 0,-1 0 0 0 0,-3 3 0 0 0,-2 2 0 0 0,1 0 0 0 0,-1 0 0 0 0,1 1 0 0 0,1-1 0 0 0,-1 1 0 0 0,1 0 0 0 0,0 1 0 0 0,1-1 0 0 0,-5 9 0 0 0,5-8 0 0 0,-24 51 0 0 0,24-52 0 0 0,1 0 0 0 0,0 0 0 0 0,1 0 0 0 0,-1 1 0 0 0,1-1 0 0 0,1 0 0 0 0,-1 12 0 0 0,1-17 0 0 0,0-1 0 0 0,0 1 0 0 0,0 0 0 0 0,0-1 0 0 0,1 1 0 0 0,-1-1 0 0 0,0 1 0 0 0,0-1 0 0 0,1 1 0 0 0,-1 0 0 0 0,0-1 0 0 0,1 1 0 0 0,-1-1 0 0 0,0 0 0 0 0,1 1 0 0 0,-1-1 0 0 0,1 1 0 0 0,-1-1 0 0 0,1 0 0 0 0,-1 1 0 0 0,1-1 0 0 0,-1 0 0 0 0,1 1 0 0 0,-1-1 0 0 0,1 0 0 0 0,-1 0 0 0 0,1 1 0 0 0,0-1 0 0 0,-1 0 0 0 0,1 0 0 0 0,-1 0 0 0 0,1 0 0 0 0,-1 0 0 0 0,1 0 0 0 0,0 0 0 0 0,-1 0 0 0 0,1 0 0 0 0,-1 0 0 0 0,1 0 0 0 0,0 0 0 0 0,-1-1 0 0 0,1 1 0 0 0,-1 0 0 0 0,1 0 0 0 0,-1-1 0 0 0,1 1 0 0 0,0-1 0 0 0,26-14 0 0 0,-18 7 0 0 0,-1-1 0 0 0,1 1 0 0 0,-2-1 0 0 0,1-1 0 0 0,-1 0 0 0 0,11-20 0 0 0,-17 25 0 0 0,-1 5 0 0 0,0-1 0 0 0,0 1 0 0 0,0 0 0 0 0,0 0 0 0 0,0 0 0 0 0,0 0 0 0 0,0 0 0 0 0,-1 0 0 0 0,1 0 0 0 0,0-1 0 0 0,0 1 0 0 0,0 0 0 0 0,0 0 0 0 0,0 0 0 0 0,-1 0 0 0 0,1 0 0 0 0,0 0 0 0 0,0 0 0 0 0,0 0 0 0 0,0 0 0 0 0,0 0 0 0 0,-1 0 0 0 0,1 0 0 0 0,0 0 0 0 0,0 0 0 0 0,0 0 0 0 0,0 0 0 0 0,-1 0 0 0 0,1 0 0 0 0,0 0 0 0 0,0 0 0 0 0,0 0 0 0 0,0 0 0 0 0,0 0 0 0 0,-1 0 0 0 0,1 0 0 0 0,0 1 0 0 0,0-1 0 0 0,0 0 0 0 0,0 0 0 0 0,0 0 0 0 0,0 0 0 0 0,-1 0 0 0 0,1 0 0 0 0,0 0 0 0 0,0 1 0 0 0,0-1 0 0 0,-8 4 0 0 0,8-4 0 0 0,-7 6 0 0 0,0-1 0 0 0,1 1 0 0 0,0 0 0 0 0,0 1 0 0 0,0-1 0 0 0,1 1 0 0 0,0 0 0 0 0,-6 11 0 0 0,11-17 0 0 0,-1-1 0 0 0,1 1 0 0 0,0-1 0 0 0,-1 1 0 0 0,1 0 0 0 0,0-1 0 0 0,0 1 0 0 0,-1-1 0 0 0,1 1 0 0 0,0-1 0 0 0,0 1 0 0 0,0 0 0 0 0,0-1 0 0 0,0 1 0 0 0,0-1 0 0 0,0 1 0 0 0,0 0 0 0 0,0-1 0 0 0,0 1 0 0 0,0 0 0 0 0,0-1 0 0 0,0 1 0 0 0,0-1 0 0 0,1 1 0 0 0,-1 0 0 0 0,0-1 0 0 0,0 1 0 0 0,1-1 0 0 0,-1 1 0 0 0,0-1 0 0 0,1 1 0 0 0,-1-1 0 0 0,1 1 0 0 0,-1-1 0 0 0,1 0 0 0 0,-1 1 0 0 0,0-1 0 0 0,1 1 0 0 0,0-1 0 0 0,-1 0 0 0 0,1 0 0 0 0,-1 1 0 0 0,1-1 0 0 0,-1 0 0 0 0,1 0 0 0 0,0 1 0 0 0,-1-1 0 0 0,1 0 0 0 0,-1 0 0 0 0,1 0 0 0 0,0 0 0 0 0,-1 0 0 0 0,1 0 0 0 0,-1 0 0 0 0,1 0 0 0 0,0 0 0 0 0,-1 0 0 0 0,2-1 0 0 0,31-6 0 0 0,-24 4 0 0 0,-1-1 0 0 0,0 0 0 0 0,0-1 0 0 0,0 1 0 0 0,0-2 0 0 0,-1 1 0 0 0,0-1 0 0 0,0 0 0 0 0,0 0 0 0 0,-1-1 0 0 0,0 0 0 0 0,6-8 0 0 0,-12 15 0 0 0,0 0 0 0 0,0-1 0 0 0,0 1 0 0 0,0 0 0 0 0,0 0 0 0 0,0 0 0 0 0,0 0 0 0 0,0 0 0 0 0,0-1 0 0 0,0 1 0 0 0,0 0 0 0 0,0 0 0 0 0,0 0 0 0 0,0 0 0 0 0,0 0 0 0 0,0 0 0 0 0,0-1 0 0 0,0 1 0 0 0,-1 0 0 0 0,1 0 0 0 0,0 0 0 0 0,0 0 0 0 0,0 0 0 0 0,0 0 0 0 0,0 0 0 0 0,0-1 0 0 0,0 1 0 0 0,0 0 0 0 0,-1 0 0 0 0,1 0 0 0 0,0 0 0 0 0,0 0 0 0 0,0 0 0 0 0,0 0 0 0 0,0 0 0 0 0,0 0 0 0 0,-1 0 0 0 0,1 0 0 0 0,0 0 0 0 0,0 0 0 0 0,0 0 0 0 0,0 0 0 0 0,0 0 0 0 0,-1 0 0 0 0,1 0 0 0 0,0 0 0 0 0,0 0 0 0 0,0 0 0 0 0,0 0 0 0 0,-9 0 0 0 0,9 0 0 0 0,-4 2 0 0 0,0 0 0 0 0,1 0 0 0 0,-1 0 0 0 0,1 1 0 0 0,-1-1 0 0 0,1 1 0 0 0,0 0 0 0 0,0 0 0 0 0,0 0 0 0 0,0 0 0 0 0,-2 5 0 0 0,-1-2 0 0 0,5-4 0 0 0,0-1 0 0 0,0 0 0 0 0,0 0 0 0 0,0 0 0 0 0,0 0 0 0 0,1 0 0 0 0,-1 0 0 0 0,0 0 0 0 0,1 0 0 0 0,-1 1 0 0 0,0-1 0 0 0,1 0 0 0 0,0 0 0 0 0,-1 1 0 0 0,1-1 0 0 0,0 0 0 0 0,-1 3 0 0 0,3 3 0 0 0,5-5 0 0 0,-3-3 0 0 0,0 0 0 0 0,0-1 0 0 0,0 1 0 0 0,0-1 0 0 0,-1 1 0 0 0,1-1 0 0 0,0 0 0 0 0,-1 0 0 0 0,1-1 0 0 0,-1 1 0 0 0,0-1 0 0 0,0 0 0 0 0,4-4 0 0 0,4-5 0 0 0,-1 0 0 0 0,9-15 0 0 0,-16 22 0 0 0,0 2 0 0 0,0 0 0 0 0,-1-1 0 0 0,1 1 0 0 0,-1-1 0 0 0,0 0 0 0 0,0 0 0 0 0,-1 0 0 0 0,1 0 0 0 0,-1 0 0 0 0,0 0 0 0 0,0-1 0 0 0,1-5 0 0 0,-2 9 0 0 0,-1 0 0 0 0,1 1 0 0 0,0-1 0 0 0,0 0 0 0 0,0 1 0 0 0,-1-1 0 0 0,1 0 0 0 0,0 1 0 0 0,-1-1 0 0 0,1 0 0 0 0,0 1 0 0 0,-1-1 0 0 0,1 1 0 0 0,-1-1 0 0 0,1 1 0 0 0,-1-1 0 0 0,1 1 0 0 0,-1-1 0 0 0,0 1 0 0 0,1-1 0 0 0,-1 1 0 0 0,1 0 0 0 0,-1-1 0 0 0,0 1 0 0 0,1 0 0 0 0,-1 0 0 0 0,0-1 0 0 0,1 1 0 0 0,-1 0 0 0 0,0 0 0 0 0,0 0 0 0 0,1 0 0 0 0,-1 0 0 0 0,-1 0 0 0 0,-21 3 0 0 0,21-2 0 0 0,-7 2 0 0 0,-1 0 0 0 0,1 1 0 0 0,0 1 0 0 0,0-1 0 0 0,-13 10 0 0 0,-25 13 0 0 0,41-25 0 0 0,5-2 0 0 0,0 0 0 0 0,0 0 0 0 0,1-1 0 0 0,-1 1 0 0 0,0 0 0 0 0,0 0 0 0 0,0 0 0 0 0,0-1 0 0 0,1 1 0 0 0,-1 0 0 0 0,0-1 0 0 0,1 1 0 0 0,-1-1 0 0 0,0 1 0 0 0,0-1 0 0 0,1 1 0 0 0,-1-1 0 0 0,1 1 0 0 0,-1-1 0 0 0,1 0 0 0 0,-1 1 0 0 0,0-2 0 0 0,-9-17 0 0 0,7 13 0 0 0,-44-69 0 0 0,-45-66 0 0 0,80 125 0 0 0,-1 1 0 0 0,0 1 0 0 0,-2 0 0 0 0,1 0 0 0 0,-1 1 0 0 0,-23-14 0 0 0,31 23 0 0 0,0 1 0 0 0,-1-1 0 0 0,1 1 0 0 0,-1 1 0 0 0,1-1 0 0 0,-1 1 0 0 0,0 1 0 0 0,0-1 0 0 0,0 1 0 0 0,0 1 0 0 0,0-1 0 0 0,0 2 0 0 0,0-1 0 0 0,0 1 0 0 0,0 0 0 0 0,-9 3 0 0 0,11-3 0 0 0,0 1 0 0 0,0 0 0 0 0,1 0 0 0 0,-1 0 0 0 0,1 1 0 0 0,0 0 0 0 0,0 0 0 0 0,0 1 0 0 0,0-1 0 0 0,0 1 0 0 0,1 0 0 0 0,0 0 0 0 0,0 1 0 0 0,0-1 0 0 0,0 1 0 0 0,1 0 0 0 0,-1 0 0 0 0,1 0 0 0 0,0 0 0 0 0,1 0 0 0 0,-1 1 0 0 0,-1 7 0 0 0,3-11 0 0 0,1-1 0 0 0,-1 1 0 0 0,1 0 0 0 0,0 0 0 0 0,-1-1 0 0 0,1 1 0 0 0,0 0 0 0 0,0 0 0 0 0,0 0 0 0 0,0-1 0 0 0,1 1 0 0 0,-1 0 0 0 0,0 0 0 0 0,1-1 0 0 0,-1 1 0 0 0,1 0 0 0 0,0-1 0 0 0,-1 1 0 0 0,1 0 0 0 0,0-1 0 0 0,0 1 0 0 0,0-1 0 0 0,1 2 0 0 0,1-1 0 0 0,0 0 0 0 0,-1 0 0 0 0,1 0 0 0 0,0 0 0 0 0,0-1 0 0 0,0 1 0 0 0,0-1 0 0 0,0 0 0 0 0,0 0 0 0 0,0 0 0 0 0,6 1 0 0 0,7 0 0 0 0,-1-1 0 0 0,1 0 0 0 0,31-3 0 0 0,-25 0 0 0 0,1-1 0 0 0,-1-1 0 0 0,0-1 0 0 0,0-1 0 0 0,0-1 0 0 0,27-12 0 0 0,-41 14 0 0 0,1 1 0 0 0,-1-1 0 0 0,0-1 0 0 0,0 1 0 0 0,-1-1 0 0 0,0-1 0 0 0,11-11 0 0 0,-14 13 0 0 0,0 0 0 0 0,-1-1 0 0 0,0 1 0 0 0,0-1 0 0 0,0 1 0 0 0,0-1 0 0 0,-1 0 0 0 0,0 0 0 0 0,0 0 0 0 0,-1-1 0 0 0,0 1 0 0 0,1-10 0 0 0,-1 11 0 0 0,-1 0 0 0 0,0 0 0 0 0,-1 0 0 0 0,1 0 0 0 0,-1 0 0 0 0,0 0 0 0 0,0 0 0 0 0,0 1 0 0 0,-1-1 0 0 0,0 0 0 0 0,0 0 0 0 0,0 1 0 0 0,0 0 0 0 0,-1-1 0 0 0,-3-4 0 0 0,1 4 0 0 0,0 0 0 0 0,0 0 0 0 0,0 0 0 0 0,0 1 0 0 0,-1 0 0 0 0,0 0 0 0 0,0 0 0 0 0,0 1 0 0 0,0 0 0 0 0,-7-2 0 0 0,-2 0 0 0 0,0 0 0 0 0,-1 1 0 0 0,1 1 0 0 0,-1 1 0 0 0,0 0 0 0 0,0 1 0 0 0,0 1 0 0 0,-28 3 0 0 0,26-1 0 0 0,0 1 0 0 0,1 1 0 0 0,-1 1 0 0 0,1 0 0 0 0,0 1 0 0 0,0 1 0 0 0,1 1 0 0 0,0 0 0 0 0,1 1 0 0 0,-1 1 0 0 0,2 0 0 0 0,-1 1 0 0 0,2 1 0 0 0,-16 15 0 0 0,27-25 0 0 0,1 0 0 0 0,-1-1 0 0 0,1 1 0 0 0,-1 0 0 0 0,1 0 0 0 0,0 0 0 0 0,-1 0 0 0 0,1 0 0 0 0,0 0 0 0 0,0 0 0 0 0,0 0 0 0 0,1 0 0 0 0,-1 1 0 0 0,1-1 0 0 0,-1 0 0 0 0,1 0 0 0 0,0 1 0 0 0,-1-1 0 0 0,1 0 0 0 0,0 1 0 0 0,1-1 0 0 0,0 4 0 0 0,0-3 0 0 0,0-1 0 0 0,1 0 0 0 0,-1 0 0 0 0,1 0 0 0 0,0 0 0 0 0,0 0 0 0 0,0 0 0 0 0,0-1 0 0 0,0 1 0 0 0,0-1 0 0 0,0 1 0 0 0,0-1 0 0 0,1 0 0 0 0,-1 0 0 0 0,1 0 0 0 0,-1 0 0 0 0,1 0 0 0 0,-1 0 0 0 0,1-1 0 0 0,3 1 0 0 0,40 6-546 0 0,-1-2 0 0 0,67-1-1 0 0,-24-2-1154 0 0,-12-2-6788 0 0,-48-2 4901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56 432 0 0,'-9'-2'14323'0'0,"28"-5"-9958"0"0,32-4-1789 0 0,-14 5-768 0 0,33-7 1470 0 0,-63 11-3878 0 0,1-1 0 0 0,0 0 0 0 0,10-6 0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6.1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342 18,'-55'-17,"43"17,1 0,-1 1,1 0,0 1,-1 1,1-1,0 2,0-1,1 2,-12 5,5-2,0 2,0 0,1 1,1 0,-18 18,29-27,1 1,0 0,0 1,0-1,1 0,-1 1,1 0,0-1,0 1,0 0,0 0,1 0,-1 1,1-1,0 0,0 7,1-8,1 1,0 0,0-1,0 0,0 1,1-1,-1 1,1-1,0 0,0 0,0 0,0 0,1-1,-1 1,1 0,0-1,-1 0,1 0,0 1,4 0,11 8,0-2,1 0,0-1,1-1,0-1,0 0,0-2,1 0,-1-1,1-2,24 0,-30-2,1-2,-1 0,0 0,16-7,-15 4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6.5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5,'0'-4,"0"3,4 5,0 4,0 4,-1 3,-1 2,-1 2,0 0,-1 1,0-1,0 0,3-4,2 0,-1-3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6.9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56,'-8'-2,"15"-4,16-4,170-7,-137 14,5-6,-49 6,0 1,0 0,0 1,0 0,0 1,0 0,14 3,-10 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7.3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 1,'-18'54,"17"-40,1 0,0 0,1 1,1-1,0 0,0-1,2 1,-1 0,2-1,8 18,-11-26,1 1,-1 0,2-1,-1 0,1 1,-1-1,1-1,1 1,-1-1,1 1,0-1,0-1,0 1,0-1,0 1,1-2,0 1,-1 0,1-1,0 0,0-1,1 1,-1-1,0-1,9 1,-11-1,-1-1,0 0,0 1,1-1,-1-1,0 1,0 0,0-1,0 0,0 0,0 1,-1-2,1 1,-1 0,1-1,-1 1,0-1,0 1,0-1,0 0,0 0,-1 0,1 0,-1 0,0 0,0-1,0 1,0 0,-1-1,1-2,2-15,0 1,-2 0,-1-32,0 49,-1-12,1 7,-1 0,1 0,1 0,2-15,1 12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8.0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38 129,'-2'29,"-2"-1,-1 1,-1 0,-14 39,39-113,-3-1,20-86,-34 113,-2 14,0 1,0 0,1-1,-1 1,1-1,0 1,0 0,0-1,1 1,-1 0,1 0,0 0,1 0,2-4,-4 8,0-1,0 1,0 0,-1 0,1 0,0 0,0 0,0 0,0 0,0 0,-1 0,1 0,0 0,0 0,0 1,0-1,0 0,-1 1,1-1,0 0,0 1,-1-1,1 1,0-1,-1 1,1 0,0-1,-1 1,1 0,-1-1,1 1,0 1,19 29,-16-25,44 85,-40-71,2 0,1 0,0-1,1 0,1-1,1-1,26 26,-4-28,-35-14,0-1,0 1,-1-1,1 0,0 1,0-1,-1 0,1 0,0 0,0 0,0 0,0 0,-1 0,1 0,0 0,0 0,0 0,-1 0,1-1,0 1,0 0,0-1,-1 1,1 0,0-1,-1 1,1-1,0 1,-1-1,1 1,-1-1,1 0,0 1,-1-1,0 0,1 1,-1-1,1 0,-1 0,0 1,0-1,1-1,-1 0,-1 0,1 1,-1-1,0 1,0-1,1 1,-1 0,0-1,0 1,0 0,0-1,0 1,-1 0,1 0,0 0,-1 0,1 0,0 0,-1 1,1-1,-4-1,-36-13,38 14,-37-9,0 3,-72-6,100 13,1-1,-1 2,0 0,0 0,0 1,0 0,-15 6,27-8,0 0,0 1,1-1,-1 0,0 0,0 0,1 0,-1 0,0 0,0 1,1-1,-1 0,0 0,0 0,0 0,1 1,-1-1,0 0,0 0,0 1,0-1,0 0,1 0,-1 1,0-1,0 0,0 0,0 1,0-1,0 0,0 1,0-1,0 0,0 0,0 1,0-1,0 0,0 1,0-1,-1 0,1 0,0 1,0-1,0 0,0 0,0 0,-1 1,1-1,0 0,0 0,0 0,-1 1,1-1,0 0,0 0,-1 0,1 0,0 0,0 1,-1-1,1 0,-1 0,11 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8.4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14,'0'0,"0"-1,0 1,0-1,0 1,0-1,0 1,0-1,0 1,0-1,0 1,1-1,-1 1,0-1,0 1,0 0,1-1,-1 1,0-1,1 1,-1 0,0-1,1 1,-1-1,0 1,1 0,-1 0,1-1,-1 1,1 0,-1 0,1 0,-1-1,0 1,1 0,-1 0,1 0,-1 0,1 0,-1 0,1 0,-1 0,1 0,-1 0,1 0,-1 0,1 0,-1 1,1-1,-1 0,1 0,-1 0,1 1,-1-1,0 0,1 1,-1-1,1 0,-1 1,0-1,1 0,-1 1,0 0,25 24,-18-6,-1 0,-1 0,-1 1,-1 0,-1 0,0 0,-2 27,0-31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8.7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 99,'-1'-1,"1"1,-1 0,0 0,1 0,-1 0,0-1,0 1,1 0,-1-1,0 1,1-1,-1 1,1-1,-1 1,0-1,1 1,-1-1,1 1,0-1,-1 0,1 1,-1-1,1 0,0 1,-1-1,1 0,0 0,0 1,0-1,0 0,0 0,0 1,0-1,0 0,0 0,0 1,0-1,0 0,0 0,0 1,1-1,-1 0,0 0,1 0,0-3,0 1,0 0,0 0,1-1,-1 1,1 0,0 0,-1 1,4-4,2 1,0 1,0-1,1 1,0 1,-1 0,2 0,-1 0,0 1,0 0,1 1,-1 0,1 0,-1 1,12 0,3 1,0 1,-1 1,1 1,25 8,-40-9,-1-1,0 1,0 0,0 0,-1 1,1 0,-1 0,0 1,0-1,0 1,5 7,-9-10,-1 0,0 0,0 0,1 0,-1 1,0-1,-1 0,1 0,0 1,-1-1,1 1,-1-1,0 0,0 1,0-1,0 1,0-1,0 0,-1 1,1-1,-1 0,0 1,0-1,0 0,0 0,0 1,0-1,0 0,-1 0,1 0,-1 0,1-1,-1 1,0 0,0-1,0 1,-3 1,-9 9,0 0,1 1,0 1,-20 30,31-41,0-1,1 1,-1 0,1 0,0 0,0 0,0 0,0 0,1 0,-1 0,1 0,0 1,0-1,0 0,1 6,0-6,0-1,0 1,1 0,0-1,-1 1,1-1,0 0,0 1,0-1,0 0,1 0,-1 0,0-1,1 1,-1 0,1-1,0 0,-1 0,1 1,4 0,2 0,0 0,0 0,0-1,1 0,-1 0,12-1,-4-1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9.1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5,'3'-3,"1"2,0 4,-1 5,3 4,-1 3,0 3,1 0,1 2,1-4,3-1,3 0,2 1,-2-3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9.5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161 359,'-2'-16,"-1"1,-1-1,0 1,-1 0,-1 0,0 0,-13-22,8 16,-82-142,86 140,7 23,0-1,0 1,0-1,1 1,-1 0,0-1,0 1,0 0,1-1,-1 1,0-1,0 1,1 0,-1 0,0-1,1 1,-1 0,1 0,-1-1,0 1,1 0,-1 0,1 0,-1-1,0 1,1 0,-1 0,1 0,0 0,2 0,1 0,0 1,-1-1,1 1,0 0,-1 0,1 0,-1 0,4 3,8 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19:59.8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45 210,'-1'8,"0"-1,-1 1,1 0,-2 0,1 0,-1-1,0 0,-6 10,-11 33,59-148,-23 44,-8 23,2 0,1 1,21-40,-32 69,0-1,1 1,-1 0,1 0,-1-1,1 1,0 0,0 0,-1 0,1 0,0 0,0 0,0 0,0 0,0 1,0-1,0 0,0 1,0-1,1 0,-1 1,0-1,0 1,1 0,-1-1,0 1,0 0,1 0,-1 0,0 0,1 0,-1 0,0 0,1 0,-1 1,0-1,0 0,1 1,-1-1,0 1,0-1,0 1,1 0,-1 0,0-1,0 1,0 0,0 0,-1 0,1 0,0 0,0 0,0 0,0 2,8 10,-1-1,-1 1,11 26,-13-26,19 37,37 59,-51-93,1 0,1 0,0-1,1-1,1 0,0-1,21 14,-34-26,-1 0,1-1,0 1,0 0,0-1,0 1,0-1,-1 0,1 1,0-1,0 0,0 1,0-1,0 0,0 0,0 0,0 0,0 0,0 0,0 0,0 0,1-1,-1 1,-1-1,0 0,0 1,0-1,0 0,0 0,0 1,0-1,-1 0,1 1,0-1,0 0,0 0,-1 1,1-1,0 1,-1-1,1 0,-1 1,1-1,-1 1,1-1,-1 1,1-1,-1 1,1-1,-1 1,1-1,-1 1,0 0,0-1,-19-12,0 0,-1 1,-1 1,1 1,-2 1,1 1,-1 1,0 1,-46-6,65 12,-1-1,1 1,-1 0,0 0,1 0,-1 1,1 0,-1 0,-4 1,-2 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85 4 0 0,'-11'-2'762'0'0,"-11"-2"1935"0"0,10-1 1865 0 0,11 5-4404 0 0,1 0 0 0 0,0-1-1 0 0,0 1 1 0 0,-1 0 0 0 0,1 0-1 0 0,0 0 1 0 0,0-1-1 0 0,0 1 1 0 0,0 0 0 0 0,-1 0-1 0 0,1-1 1 0 0,0 1 0 0 0,0 0-1 0 0,0 0 1 0 0,0-1 0 0 0,0 1-1 0 0,0 0 1 0 0,0-1-1 0 0,0 1 1 0 0,0 0 0 0 0,0 0-1 0 0,0-1 1 0 0,0 1 0 0 0,0 0-1 0 0,0-1 1 0 0,0 1-1 0 0,0 0 1 0 0,0 0 0 0 0,0-1-1 0 0,0 1 1 0 0,0 0 0 0 0,0-1-1 0 0,0 1 1 0 0,1 0 0 0 0,-1 0-1 0 0,0-1 1 0 0,0 1-1 0 0,0 0 1 0 0,0 0 0 0 0,1 0-1 0 0,-1-1 1 0 0,0 1 0 0 0,9-9 2053 0 0,-8 9-2337 0 0,7-5 983 0 0,1 0-1 0 0,0 0 1 0 0,0 1 0 0 0,0 1-1 0 0,1-1 1 0 0,-1 1 0 0 0,20-3-1 0 0,-17 4-218 0 0,15-4 604 0 0,1 1 0 0 0,-1 2 0 0 0,46 0 0 0 0,4 8-1398 0 0,2 3-3471 0 0,10 2-5256 0 0,-61-8 6022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0.4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2,'0'0,"0"0,0 1,0-1,1 0,-1 0,0 0,0 1,0-1,0 0,1 0,-1 0,0 0,0 0,0 0,1 0,-1 1,0-1,0 0,1 0,-1 0,0 0,0 0,0 0,1 0,-1 0,0 0,0 0,1 0,-1 0,0 0,0 0,0 0,1-1,-1 1,0 0,0 0,1 0,-1 0,0 0,0 0,0-1,0 1,1 0,-1 0,0 0,0 0,0-1,0 1,0 0,0 0,1-1,-1 1,0 0,0-1,11 21,-6 3,-1 0,1 37,-5-42,2 0,0 0,1 0,0 0,9 24,-6-31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0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19 169,'-1'-1,"-1"0,1 0,-1-1,1 1,0 0,0-1,0 0,-1 1,2-1,-1 1,0-1,0 0,0 0,1 0,-1 1,1-1,-1 0,1 0,0 0,0 0,0 0,0 0,0-2,1 2,0 0,0 0,1 0,-1 0,0 1,1-1,-1 0,1 1,0-1,-1 1,1-1,0 1,0 0,0 0,0 0,4-2,12-3,1 0,-1 1,35-4,-34 6,102-17,134-27,-244 44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1.1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 1,'-3'0,"-1"3,-3 1,3 3,5 0,5-1,6-1,3-2,2-1,5-2,2 1,-1-2,0 1,-2 0,0 0,-2-1,-3 4,-5 2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1.8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92 132,'-3'-8,"-3"15,-5 13,2 8,2 2,1-1,-3 32,4-25,-3-15,8-21,0 1,-1-1,1 0,-1 0,1 0,0 0,-1 0,1 0,0 0,-1 0,1 0,0 0,-1 0,1 0,-1 0,1-1,0 1,-1 0,1 0,0 0,-1 0,1-1,0 1,-1 0,1 0,0-1,0 1,-1 0,1 0,0-1,0 1,-1-1,-1-2,0 0,0 0,1 0,-1 0,1-1,-1 1,1-1,0 1,0-6,0-5,1 0,1 0,0 0,1 0,0 1,1-1,1 1,0-1,1 1,0 0,1 0,14-21,-15 25,0 1,1 0,0 0,0 1,1-1,-1 1,2 1,-1 0,1 0,0 0,0 1,1 0,-1 0,1 1,0 0,0 1,1 0,-1 0,12-1,-19 4,0-1,0 1,0 0,0 0,0 0,0 0,0 0,0 0,0 0,0 1,0-1,0 1,0-1,0 1,0 0,-1 0,1 0,0 0,0 0,-1 0,1 0,-1 0,1 1,-1-1,1 1,-1-1,0 1,0 0,0-1,0 1,0 0,0 0,0 0,0 0,-1 0,1 0,-1-1,0 1,1 0,-1 1,0-1,0 0,0 0,-1 3,0 4,-1-1,0 1,0-1,-1 1,0-1,0 0,-1 0,0-1,-6 10,-61 68,49-60,0 1,-19 31,39-55,1-1,-1 1,1 0,0 0,0 0,0 0,0 0,1 0,-1 0,0 1,1-1,0 0,-1 0,1 0,0 1,0-1,0 0,0 0,1 0,-1 1,0-1,1 0,0 0,0 0,-1 0,1 0,0 0,2 2,0-1,0-1,0 1,0-1,0 0,1 0,-1 0,1 0,-1-1,1 1,0-1,0 0,-1 0,1 0,0-1,6 1,17 0,0-2,-1 0,42-8,-10 1,-42 7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2.3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114 27,'0'-1,"0"0,0-1,0 1,0 0,0 0,0-1,0 1,-1 0,1 0,0-1,-1 1,1 0,-1 0,1 0,-1 0,0-1,1 1,-3-1,3 1,-1 1,0 0,0-1,1 1,-1 0,0 0,0 0,1-1,-1 1,0 0,0 0,1 0,-1 0,0 1,0-1,0 0,1 0,-1 0,0 1,1-1,-1 0,-1 1,-2 1,1 1,-1-1,0 1,1 0,-1 0,1 0,0 0,0 1,-2 3,-2 4,0 1,1-1,0 1,1 0,0 1,1-1,1 1,-4 25,6-33,1 0,0 1,0-1,0 1,1-1,0 1,0-1,0 0,1 0,-1 1,1-1,1 0,-1-1,1 1,-1 0,2-1,-1 1,0-1,1 0,0 0,-1 0,2-1,7 6,-7-5,1-1,0 1,-1-1,1-1,1 1,-1-1,0 0,1-1,-1 1,1-1,-1-1,1 1,-1-1,1 0,8-2,1-1,1-1,-1-1,-1 0,30-16,-21 9,-15 6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2.6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33 20,'-4'0,"-3"0,-4 0,3 0,6 0,6 0,6 0,4 0,3 0,-1-3,-1-1,1 0,0 1,1 0,1 2,0 0,0 1,-2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2.9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46 90,'-2'0,"0"0,-1 0,1 0,0-1,0 1,0 0,-1-1,1 1,0-1,0 0,0 0,0 0,0 0,0 0,0 0,0-1,1 1,-1 0,-2-4,3 5,1-1,0 0,-1 1,1-1,0 1,0-1,0 0,-1 1,1-1,0 0,0 1,0-1,0 0,0 0,0 1,1-1,-1 0,0 1,0-1,0 0,0 1,1-1,0 0,0-1,0 0,0 1,1-1,-1 1,1-1,0 1,-1 0,1 0,0 0,-1 0,4-2,19-5,0 1,0 0,0 2,43-4,-59 8,-1 1,0-1,-1 1,1 1,0-1,0 1,7 2,1 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3.3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51,'0'18,"1"12,-1-1,-1 0,-2 0,-1 0,-1 0,-14 44,6-56,13-16,-1-1,1 0,-1 0,1 0,-1 0,1 0,-1 0,1 0,-1 0,1 0,0 0,-1 0,1 0,-1 0,1-1,-1 1,1 0,-1 0,1 0,0-1,-1 1,1 0,-1-1,1 1,0 0,-1-1,0-1,0 0,-1 1,2-1,-1 0,0 0,0 0,0 1,1-1,-1 0,1 0,0 0,-1 0,1 0,0 0,0 0,0 0,1-4,-1 3,1 0,-1 0,1 0,0-1,0 1,0 0,1 0,-1 0,1 0,-1 0,1 1,0-1,0 0,0 1,0 0,1-1,-1 1,1 0,-1 0,1 0,0 1,0-1,0 0,0 1,0 0,0 0,3-1,0 1,0 1,1 0,-1 0,0 1,0 0,0 0,0 0,0 0,0 1,-1 0,1 0,0 1,7 5,46 27,-29-16,47 21,-66-35,-1-1,1 0,0-1,0-1,1 1,-1-2,0 0,21 0,-29-1,0 0,0-1,1 1,-1-1,0 0,0 0,0 0,1 0,-1 0,0-1,-1 1,1-1,0 0,0 0,-1 0,1 0,-1 0,5-6,-5 4,1-1,0 0,-1 0,0 0,0 0,0 0,-1-1,0 1,0-1,1-7,-2-8,0 1,-2-1,0 1,-10-39,7 45,0 0,0 1,-2 0,1 0,-2 0,-9-12,5 7,8 11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3.7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1,'3'0,"1"0,0 0,-1 1,1-1,-1 1,1 0,-1 0,0 0,1 1,-1-1,0 1,0 0,0 0,0 0,0 0,4 4,-3-1,0 0,0 1,0-1,-1 1,1 0,-1 0,-1 0,4 9,-1 4,-1 1,-1-1,0 1,-1-1,-2 22,0-5,0-20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4.1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21 135,'-2'-1,"1"-1,-1 1,0-1,1 0,-1 0,1 1,0-1,0 0,-1 0,1 0,0-1,1 1,-1 0,0 0,1 0,-1-1,1 1,0 0,-1-1,1 1,0 0,1-4,0 3,0 1,1-1,-1 1,1 0,-1-1,1 1,0 0,0 0,0 0,0 0,0 1,0-1,1 0,-1 1,0 0,4-2,12-4,0 0,0 2,1 0,22-3,-37 7,55-7,-1 2,1 3,113 9,-100 9,-56-13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36 408 0 0,'-12'-7'1299'0'0,"-1"1"0"0"0,-1 0 0 0 0,1 1 0 0 0,-16-4 0 0 0,25 8-796 0 0,0 0 1 0 0,1 1-1 0 0,-1 0 0 0 0,0-1 1 0 0,0 1-1 0 0,0 0 0 0 0,0 1 1 0 0,1-1-1 0 0,-6 2 0 0 0,7-1-206 0 0,0-1 0 0 0,1 1 0 0 0,-1 0 0 0 0,0 0 0 0 0,0 0-1 0 0,0 0 1 0 0,1 0 0 0 0,-1 0 0 0 0,1 1 0 0 0,-1-1 0 0 0,1 0-1 0 0,-1 1 1 0 0,1-1 0 0 0,0 1 0 0 0,0 0 0 0 0,0-1 0 0 0,0 1-1 0 0,-2 3 1 0 0,2-1-48 0 0,0-1-1 0 0,0 1 1 0 0,1 0-1 0 0,-1 0 1 0 0,1 0-1 0 0,0 0 0 0 0,0 0 1 0 0,0 0-1 0 0,0-1 1 0 0,1 1-1 0 0,-1 0 1 0 0,1 0-1 0 0,0 0 1 0 0,0 0-1 0 0,1-1 1 0 0,-1 1-1 0 0,1-1 0 0 0,0 1 1 0 0,3 4-1 0 0,5 8 327 0 0,1 0 0 0 0,21 22 0 0 0,-29-33-395 0 0,44 43 946 0 0,-32-33-642 0 0,0 0 1 0 0,-1 1 0 0 0,-1 0-1 0 0,19 30 1 0 0,-32-45-434 0 0,1 0 1 0 0,0 0 0 0 0,0 1 0 0 0,-1-1-1 0 0,1 0 1 0 0,0 1 0 0 0,-1-1 0 0 0,0 1-1 0 0,1-1 1 0 0,-1 0 0 0 0,0 1 0 0 0,0-1-1 0 0,1 1 1 0 0,-1-1 0 0 0,-1 1 0 0 0,1-1-1 0 0,0 1 1 0 0,0-1 0 0 0,0 1 0 0 0,-1-1-1 0 0,1 0 1 0 0,-1 1 0 0 0,0 2 0 0 0,-1-3-16 0 0,1 1 1 0 0,0-1-1 0 0,-1 0 1 0 0,1 0 0 0 0,-1 0-1 0 0,0 0 1 0 0,1 0-1 0 0,-1 0 1 0 0,0 0-1 0 0,0 0 1 0 0,1-1-1 0 0,-1 1 1 0 0,0-1 0 0 0,0 1-1 0 0,-3 0 1 0 0,-7 0 5 0 0,0-1 1 0 0,1 0 0 0 0,-1 0 0 0 0,-18-4-1 0 0,30 4-52 0 0,-55-10-961 0 0,23-3-5192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4.4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128 3,'0'0,"0"-1,-1 1,1 0,0 0,-1-1,1 1,-1 0,1 0,0 0,-1 0,1 0,0 0,-1-1,1 1,-1 0,1 0,0 0,-1 0,1 0,-1 0,1 1,0-1,-1 0,1 0,0 0,-1 0,1 0,-1 1,1-1,0 0,-1 0,1 0,0 1,0-1,-1 0,1 1,0-1,0 0,-1 1,1-1,0 0,0 1,0-1,-1 1,-17 15,7-3,0 1,1 1,0-1,1 1,1 1,0 0,-8 27,13-34,0 1,1 0,1 1,0-1,0 0,1 0,0 1,1-1,0 0,1 0,0 0,0 0,1 0,6 12,-6-14,0 0,1-1,0 1,0-1,0 0,1-1,1 1,-1-1,1 0,0 0,0-1,1 1,7 4,-7-7,-1 0,1-1,0 0,0 0,0 0,0-1,0 0,1 0,-1-1,0 0,0 0,0-1,1 0,-1 0,10-3,-9 2,-1 0,1 0,-1-1,1 0,-1 0,0 0,0-1,-1-1,1 1,-1-1,0 0,10-10,-9 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4.8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16 259,'-3'0,"-4"0,2 3,5 1,6 0,4-1,5-1,2 0,2-1,0-1,1 0,-1 0,0 0,0-4,-3 0</inkml:trace>
  <inkml:trace contextRef="#ctx0" brushRef="#br0" timeOffset="1">127 112,'-6'-22,"6"21,-1 0,0 0,1 0,0 0,-1 0,1 0,-1-1,1 1,0 0,0 0,0 0,0 0,0-1,0 1,0 0,0 0,0 0,0-1,1 1,-1 0,0 0,1 0,-1 0,1 0,-1 0,1 0,0 0,0 0,-1 0,1 0,0 0,0 0,0 1,0-1,0 0,1 0,5-4,0 1,1 0,-1 1,1 0,0 0,0 1,0-1,8 0,75-7,-51 6,82-2,-106 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5.9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118 89,'-2'9,"1"0,-2 0,1-1,-1 1,-1-1,0 0,0 0,-5 8,-6 14,-56 126,94-225,-3-1,19-135,-39 204,0 0,0 1,0-1,0 1,0-1,0 1,0-1,0 0,0 1,1-1,-1 1,0-1,0 1,0-1,1 1,-1-1,0 1,1-1,-1 1,0-1,1 1,-1-1,1 1,-1 0,1-1,-1 1,1-1,10 11,10 31,-18-34,0 0,17 36,2-1,36 54,-49-83,1-1,1 0,0 0,0-1,1-1,1 0,0-1,0 0,0-1,1 0,16 6,-10-9,-14-10,-7 3,0 0,0 0,0 0,-1 1,1-1,0 0,-1 1,1-1,-1 1,0 0,1-1,-1 1,0 0,-3-1,-10-6,-1 1,0 1,-1 1,0 0,0 1,0 1,-27-2,6 3,0 1,-54 7,78 1,14-7,0 1,0-1,1 0,-1 1,0-1,0 1,1-1,-1 1,1-1,-1 0,0 1,1-1,-1 0,1 1,-1-1,1 0,-1 0,1 1,-1-1,1 0,-1 0,1 0,-1 0,1 0,-1 0,2 0,10 3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6.60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30 1,'0'4,"-1"0,0 0,0 0,-1 0,1 0,-1 0,-4 7,-8 22,13-25,1 1,-1-1,2 1,-1-1,1 1,1-1,-1 0,1 0,1 0,0 0,0 0,0 0,1-1,0 1,1-1,-1 0,1 0,1-1,-1 1,1-1,9 6,-7-4,1-1,0 0,0-1,0 0,1-1,0 0,0 0,1-1,-1 0,1-1,0-1,0 1,0-1,0-1,18 0,-25-1,-1-1,1 1,0-1,-1 0,1 0,0 0,-1 0,1-1,-1 1,0-1,0 0,1 0,-1 0,-1-1,1 1,0-1,2-3,-1 1,0 0,-1 0,0 0,0-1,-1 0,1 1,-1-1,-1 0,3-10,-2 0,-1 0,0 0,-1 0,0 0,-2 1,0-1,-5-19,3 19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7.1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21,'2'3,"1"1,-1-1,0 1,-1 0,1 0,0 0,-1 0,0 0,0 0,0 0,-1 0,1 0,-1 0,0 0,0 0,0 1,-1-1,-1 6,-1 7,0-1,-2 0,-7 20,1-17,10-19,1 0,0 0,0 0,0 0,0 0,0 0,-1 0,1 0,0 0,0 0,0 0,0 0,0 0,-1 0,1 0,0 0,0 0,0 0,0 0,0 0,-1 0,1 0,0 0,0 0,0 0,0 0,0 0,-1 0,1-1,0 1,0 0,0 0,0 0,0 0,0 0,0 0,0 0,-1-1,1 1,0 0,0 0,0 0,0 0,0 0,0-1,0 1,0 0,0 0,0 0,0 0,0 0,0-1,0 1,0 0,0 0,0-2,1 0,-1 0,0 0,1 0,-1 1,1-1,0 0,0 0,0 1,-1-1,2 0,-1 1,0-1,0 1,0-1,1 1,-1 0,1-1,-1 1,3-2,-1 2,-1 0,1-1,-1 1,1 0,0 0,-1 1,1-1,0 0,0 1,-1 0,1 0,0 0,0 0,0 0,-1 0,1 1,0-1,0 1,-1 0,1 0,0 0,2 1,7 5,0-1,-1 2,17 14,6 3,-7-7,0-2,45 19,-64-32,0 0,1 0,-1-1,0 0,1 0,-1-1,1 0,0-1,0 1,-1-2,1 1,0-1,-1-1,13-3,-18 4,0 0,0-1,0 0,0 0,0 1,0-2,0 1,-1 0,1 0,-1-1,0 0,0 1,0-1,0 0,0 0,2-5,-1 0,0 1,-1-1,0 0,0 0,-1 0,1-15,-2 2,-1 0,-1 0,-1 0,-10-35,11 47,1 8,0 0,0-1,1 1,-1-1,1 1,-1 0,1-1,-1 1,1-1,0 0,0 1,0-1,0 1,0-1,0 1,0-1,0 1,1-1,-1 1,1-1,-1 1,1-1,-1 1,1 0,0-1,0 1,-1 0,2-2,7-1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7.7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96 117,'-1'7,"0"1,-1-1,1 0,-2 1,1-1,-6 10,-8 31,10 11,5-43,-1 1,0 0,-1-1,-8 23,11-39,0 0,0 1,0-1,0 0,0 1,0-1,0 0,0 1,0-1,0 0,0 1,-1-1,1 0,0 0,0 1,0-1,0 0,-1 1,1-1,0 0,0 0,-1 0,1 1,0-1,-1 0,1 0,0 0,0 1,-1-1,1 0,0 0,-1 0,1 0,0 0,-1 0,1 0,0 0,-1 0,1 0,0 0,-1 0,1 0,0 0,-1 0,-10-17,0-25,8-4,1-1,3 1,2 0,12-67,-15 111,0 0,0 0,1-1,0 1,-1 0,1 0,0 0,0 0,0 0,0 0,0 0,0 0,1 0,-1 0,1 0,-1 1,4-3,-3 3,-1 1,0-1,0 1,1 0,-1 0,0 0,1-1,-1 1,0 0,1 1,-1-1,0 0,0 0,1 1,-1-1,0 0,0 1,1-1,-1 1,0 0,0-1,1 2,5 3,0 1,-1-1,0 1,-1 1,1-1,-1 1,0 0,3 7,9 17,10 19,2-2,53 67,-75-107,0-1,0 0,1 0,11 7,-17-12,1 0,0-1,0 1,-1-1,1 1,0-1,0 0,0 0,0 0,1-1,-1 1,0-1,0 1,0-1,0 0,1-1,4 0,-8 1,1 0,-1 0,0 0,1 0,-1 0,1 0,-1 0,0 0,1-1,-1 1,1 0,-1 0,0 0,1-1,-1 1,0 0,1-1,-1 1,0 0,0-1,1 1,-1 0,0-1,0 1,1 0,-1-1,0 1,0-1,0 1,0 0,0-1,0 1,0-1,0 1,0-1,0 1,0 0,0-2,-13-14,-25-8,18 16,0 0,-1 2,0 0,0 2,-1 0,1 2,-1 0,1 1,-41 4,38 5,21-4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8.1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0,'0'3,"4"4,0 5,0 2,-1 6,2 2,1 1,-2-1,3 0,-1-2,0 0,1-1,-1 0,0-1,1-3,-1-1,-1-3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8.5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10 111,'-5'-22,"4"21,1 0,-1 0,1 0,-1 0,1 0,0 0,-1 0,1 0,0 0,0 0,0 0,0 0,0 0,0 0,0-1,0 1,1 0,-1 0,0 0,1 0,-1 0,0 0,1 0,-1 0,1 1,0-1,-1 0,1 0,0 0,-1 0,1 1,0-1,0 0,0 1,0-1,0 1,-1-1,3 0,9-6,1 0,0 1,0 0,0 1,1 0,-1 1,1 1,0 0,21-1,-12 3,0 0,0 1,0 2,-1 0,27 6,-35-5,-1 1,0 0,0 0,0 2,-1-1,16 10,-26-13,0-1,0 1,0-1,0 1,0-1,0 1,0 0,-1 0,1 0,-1 0,1 0,-1 0,0 1,0-1,0 0,0 1,0-1,-1 1,1-1,0 1,-1-1,0 1,0-1,0 1,0-1,0 1,0-1,-1 1,1-1,-1 1,0-1,0 1,0-1,0 0,0 1,0-1,0 0,-1 0,1 0,-4 3,-5 6,-1-1,0 0,-1 0,1-1,-2-1,1 0,-2-1,1 0,0-1,-1-1,0 0,-1 0,1-2,-1 0,-18 2,17-4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9.0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91 8,'0'0,"1"0,-1 0,0-1,0 1,0 0,0-1,0 1,0 0,0 0,0-1,-1 1,1 0,0 0,0-1,0 1,0 0,0 0,0-1,0 1,-1 0,1 0,0-1,0 1,0 0,-1 0,1 0,0-1,0 1,0 0,-1 0,1 0,0 0,0 0,-1 0,1 0,0-1,0 1,-1 0,1 0,0 0,-1 0,-13 6,-11 15,20-14,0 1,0 0,0 0,1 0,0 0,0 1,1 0,1 0,-1 0,1 0,1 0,0 0,0 0,0 1,2-1,0 14,0-17,0 0,1-1,-1 1,1 0,0-1,0 0,0 0,1 1,0-1,0-1,1 1,-1 0,1-1,0 0,0 0,0 0,0 0,1-1,0 1,0-1,0 0,0-1,0 1,0-1,1 0,-1 0,9 1,-3-1,-1-1,1 0,0-1,-1 0,1-1,0 0,-1 0,11-4,80-30,-86 30,0-1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9.4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46,'0'-3,"3"-2,4 1,5 1,2-2,3-1,1 1,1 2,0 0,-3-1,-4-1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78 234 7365 0 0,'0'0'12158'0'0,"-2"3"-10633"0"0,-9 15 170 0 0,2-1 1 0 0,0 1-1 0 0,1 1 1 0 0,1-1-1 0 0,-6 24 1 0 0,12-40-957 0 0,2 1-132 0 0,-1 1-548 0 0,1-5 81 0 0,9-23-140 0 0,-1 0 1 0 0,-1 0-1 0 0,-2-1 0 0 0,6-45 0 0 0,-2 18 0 0 0,-1 0 0 0 0,-5 26 0 0 0,1 0 0 0 0,9-28 0 0 0,-14 54 0 0 0,1 0 0 0 0,0 0 0 0 0,-1 1 0 0 0,1-1 0 0 0,0 0 0 0 0,-1 0 0 0 0,1 0 0 0 0,-1 1 0 0 0,1-1 0 0 0,0 0 0 0 0,-1 1 0 0 0,1-1 0 0 0,-1 0 0 0 0,1 1 0 0 0,-1-1 0 0 0,1 1 0 0 0,-1-1 0 0 0,1 1 0 0 0,-1-1 0 0 0,0 1 0 0 0,1 0 0 0 0,0-1 0 0 0,6 12 0 0 0,0-1 0 0 0,-1 1 0 0 0,-1 0 0 0 0,5 13 0 0 0,6 12 0 0 0,-3-12 2 0 0,1 0 0 0 0,2-1 0 0 0,35 43 0 0 0,-43-58-6 0 0,0 0 1 0 0,1-1 0 0 0,0 0 0 0 0,0 0 0 0 0,1-1 0 0 0,0 0 0 0 0,0 0 0 0 0,1-1-1 0 0,0-1 1 0 0,0 0 0 0 0,21 7 0 0 0,-29-12-197 0 0,-1 1 0 0 0,0-1 0 0 0,1 0 0 0 0,-1 0 0 0 0,1 0 0 0 0,-1 0 1 0 0,1 0-1 0 0,-1 0 0 0 0,1-1 0 0 0,-1 1 0 0 0,1-1 0 0 0,2-1 0 0 0,-3 2 67 0 0,-1-1 0 0 0,0 1 0 0 0,0-1 0 0 0,0 0 0 0 0,0 1 0 0 0,0-1 0 0 0,0 0 0 0 0,-1 0 0 0 0,1 1 0 0 0,0-1 0 0 0,0 0 0 0 0,0 0 0 0 0,-1 0 0 0 0,1 0-1 0 0,0 0 1 0 0,-1 0 0 0 0,1 0 0 0 0,-1-1 0 0 0,0 1 0 0 0,1 0 0 0 0,-1 0 0 0 0,0 0 0 0 0,1 0 0 0 0,-1 0 0 0 0,0-3 0 0 0,-1 3 70 0 0,-1-1-1 0 0,1 1 0 0 0,0-1 1 0 0,-1 1-1 0 0,1 0 1 0 0,-1-1-1 0 0,1 1 0 0 0,-1 0 1 0 0,0 0-1 0 0,1 0 1 0 0,-1 0-1 0 0,0 1 0 0 0,0-1 1 0 0,-2 0-1 0 0,4 0 15 0 0,-12-3-23 0 0,0 1-1 0 0,0 0 1 0 0,-1 0 0 0 0,1 1-1 0 0,-1 1 1 0 0,-20 0-1 0 0,-78 9 548 0 0,96-7-398 0 0,-10 2 289 0 0,0 0-1 0 0,0 2 1 0 0,0 1 0 0 0,1 1 0 0 0,-41 17-1 0 0,57-19-835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09.7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43 127,'-2'0,"1"0,-1 0,0 0,0 0,1 0,-1-1,0 1,1-1,-1 1,0-1,1 0,-1 0,1 1,-1-1,1 0,-1 0,1-1,0 1,-1 0,1 0,0-1,0 1,0 0,0-1,0 1,0-1,1 0,-1 1,0-1,1 0,-1 1,1-1,0 0,-1 1,1-1,0 0,0 0,0 1,0-1,0 0,1 0,-1 1,1-1,-1 0,1 1,-1-1,1 0,0 1,0-1,0 1,0-1,0 1,0 0,0-1,0 1,1 0,-1 0,0 0,1 0,-1 0,1 0,2-1,12-7,1 1,1 0,26-7,-36 13,0 0,1 0,-1 0,0 1,1 1,-1-1,0 1,1 1,-1 0,10 2,-6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0.1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57 1,'-3'0,"1"1,0 0,-1 0,1 0,0 0,0 0,-1 0,1 1,0-1,0 1,0-1,1 1,-1 0,0 0,1-1,-1 1,1 1,-1-1,1 0,0 0,0 0,0 1,0-1,1 0,-1 1,0-1,1 4,-4 9,1 0,1 0,-1 17,4 135,-1-151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0.5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0 135,'1'-4,"0"1,-1 0,1-1,0 1,1 0,-1 0,0-1,1 1,0 0,0 0,0 1,0-1,0 0,0 1,1-1,-1 1,1 0,0 0,3-2,59-33,-61 35,12-5,0 1,1 0,0 1,0 1,1 1,22-2,-32 4,1 1,-1 0,1 1,-1 0,0 0,16 5,-20-5,-1 1,1-1,0 1,-1 0,0 0,1 0,-1 0,0 1,0 0,0-1,-1 1,1 0,-1 0,1 0,2 5,-4-5,0 0,-1 0,1 0,0 1,-1-1,0 0,0 0,0 0,0 0,0 1,0-1,-1 0,0 0,0 0,1 0,-2 0,1 0,0 0,-1 0,1 0,-1-1,0 1,0-1,0 1,0-1,0 1,-1-1,1 0,-3 2,-2 2,0-1,0 1,-1-1,0 0,0-1,0 1,0-2,-1 1,-9 2,2-4,9-1,0 0,1 1,-1-1,0 1,1 0,-11 6,17-8,0 1,0-1,1 1,-1-1,0 1,0-1,0 1,0-1,0 1,1-1,-1 1,0-1,0 1,1-1,-1 0,0 1,1-1,-1 1,1-1,-1 0,0 1,1-1,-1 0,1 1,-1-1,1 0,-1 0,1 0,-1 1,1-1,-1 0,1 0,-1 0,1 0,-1 0,1 0,-1 0,2 0,24 8,15 3,57 22,-84-27,-1 1,1 0,-2 0,1 1,-1 1,0 0,18 19,-29-27,0 0,0 0,0 0,0 0,0 0,0-1,0 1,0 0,1-1,-1 1,0 0,0-1,1 1,-1-1,0 0,0 1,1-1,-1 0,3 0,4-1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0.9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23,'0'0,"0"-1,-1 0,1 0,0 0,0 0,1 1,-1-1,0 0,0 0,0 0,0 1,1-1,-1 0,0 0,1 1,-1-1,1 0,-1 1,1-1,-1 0,1 1,-1-1,1 0,-1 1,1-1,0 1,-1 0,1-1,0 1,0-1,-1 1,1 0,0 0,0-1,0 1,-1 0,1 0,0 0,0 0,0 0,0 0,-1 0,1 0,0 0,0 0,1 1,0-1,1 1,-1 0,0 0,0 0,1 0,-1 0,0 0,0 1,0-1,0 1,0 0,0-1,-1 1,3 3,3 9,0 0,-1 0,-1 0,5 22,-7-21,2 0,0-1,0 1,9 15,-6-18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1.3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89,'-1'0,"1"1,0-1,0 0,-1 0,1 0,0 0,-1 0,1-1,0 1,-1 0,1 0,0 0,0 0,-1 0,1 0,0 0,0-1,-1 1,1 0,0 0,0 0,-1 0,1-1,0 1,0 0,0 0,-1-1,1 1,0 0,0 0,0-1,0 1,0 0,0-1,0 1,0 0,-1 0,1-1,0 1,0 0,0-1,0 1,1 0,-1-1,0 1,0 0,0 0,0-1,0 1,0 0,0 0,0-1,1 1,-1 0,0-1,13-13,6 7,0 1,0 1,1 1,-1 1,1 1,40 0,-42 1,226-19,-203 13,-33 5,0 0,0 1,-1 0,2 0,-1 1,11 1,-3 2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1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 0,'-3'1,"0"0,0-1,1 1,-1 0,1 1,-1-1,1 0,-1 1,1-1,0 1,0 0,-1 0,1 0,1 0,-1 0,0 0,0 1,1-1,-2 4,-2 1,1 0,0 1,1 0,0 0,-3 9,5-8,-1 1,2 0,0 0,0 0,0 0,2 0,-1 0,1-1,0 1,1-1,0 1,1-1,0 0,5 9,-5-11,0 1,1-1,-1 0,1-1,1 1,-1-1,1 0,0 0,1-1,-1 1,1-2,0 1,1-1,-1 0,1 0,14 4,-19-7,-1 0,0-1,1 0,-1 1,1-1,-1 0,1 0,-1 0,1-1,-1 1,0-1,1 1,-1-1,0 0,1 0,-1 0,0 0,0 0,0 0,0-1,0 1,0-1,0 1,0-1,-1 0,1 0,-1 0,1 0,-1 0,0 0,1 0,-1 0,0 0,-1-1,1 1,0 0,-1-1,1 1,-1-1,0-2,3-14,-1-1,-1 1,-1 0,-2-22,0 17,1 8,1 11,-1 1,0-1,1 0,0 1,0-1,1 0,-1 1,1-1,0 1,0-1,1 1,2-7,0 7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2.0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55 293,'0'0,"0"1,0-1,0 1,1-1,-1 0,0 1,0-1,0 1,-1-1,1 0,0 1,0-1,0 1,0-1,0 0,0 1,-1-1,1 1,0-1,0 0,0 1,-1-1,1 0,0 1,-1-1,1 0,0 0,-1 1,1-1,0 0,-1 0,1 0,0 1,-1-1,0 0,-14-7,-10-21,23 21,0 0,1 0,0 0,0 0,1-1,0 1,0 0,1-1,0 1,0 0,1 0,0 0,0 0,0 0,1 0,7-11,0 0,1 0,0 1,2 0,23-24,-34 38,1 1,-1 0,1-1,-1 1,1 0,0 1,0-1,0 0,0 1,0 0,0-1,0 1,0 0,1 1,-1-1,0 1,1-1,-1 1,0 0,1 0,-1 1,0-1,5 2,-6-1,0-1,0 2,0-1,0 0,0 0,-1 1,1-1,-1 1,1-1,-1 1,1 0,-1-1,0 1,0 0,0 0,0 0,0 0,0 0,0 0,-1 0,1 0,-1 1,0-1,1 0,-1 0,0 0,0 0,-1 1,1-1,0 0,-1 0,1 0,-1 0,0 0,1 0,-2 3,-4 9,0 0,-1-1,0 0,-13 17,14-22,0 1,0 0,1 0,0 0,0 1,1-1,0 1,1 0,0 1,-2 14,6-22,0 1,-1-1,1 0,0 0,1 0,-1 1,0-1,1 0,0-1,0 1,0 0,0 0,0-1,0 1,1-1,-1 0,1 0,-1 0,1 0,0 0,0 0,0-1,0 0,0 1,4 0,7 3,0 0,1 0,0-1,18 2,-25-5,1 0,-1-1,1 0,-1 0,1-1,-1 0,1 0,-1-1,1 0,-1 0,14-7,-9 2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2.4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1,'2'0,"0"1,0-1,0 1,-1-1,1 1,0 0,0 0,-1 0,1 0,-1 0,1 1,-1-1,1 0,-1 1,0-1,1 1,-1-1,1 3,21 36,-18-31,24 66,-24-59,0-2,1 1,0 0,10 15,-16-30,0 0,0 1,0-1,0 1,0-1,0 0,0 1,0-1,1 0,-1 1,0-1,0 0,0 1,1-1,-1 0,0 0,0 1,0-1,1 0,-1 0,0 1,1-1,-1 0,0 0,1 0,-1 1,0-1,1 0,-1 0,0 0,1 0,-1 0,0 0,1 0,-1 0,0 0,1 0,-1 0,0 0,1 0,-1 0,1 0,-1 0,0 0,1 0,-1-1,0 1,1 0,-1 0,0 0,0-1,1 1,-1 0,0 0,0-1,1 1,-1 0,0 0,0-1,1 1,-1 0,0-1,0 1,0 0,0-1,0 1,0-1,3-24,-7 13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2.95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73 241,'-24'-44,"12"24,1-1,-9-24,19 42,0 0,0 0,1 1,-1-1,1 0,-1 0,1 0,0 0,0 1,0-1,0 0,1 0,-1 0,1 0,0 1,-1-1,1 0,1 1,-1-1,0 0,1 1,2-5,0 3,0 1,0 0,0-1,0 1,1 1,-1-1,1 1,0-1,-1 1,1 1,10-3,-3 1,0 1,0 0,0 1,0 0,0 1,1 1,-1 0,0 0,0 2,17 4,-27-7,-1 1,1-1,-1 1,1 0,-1-1,1 1,-1 0,0 0,0 0,1 0,-1 0,0 0,0 0,0 0,0 0,0 0,0 1,0-1,0 1,-1-1,1 0,-1 1,1-1,-1 1,1-1,-1 1,0-1,0 1,1 0,-1-1,0 1,-1-1,1 1,0-1,0 1,-1-1,1 1,-1-1,1 1,-1-1,1 1,-1-1,0 1,0-1,0 0,-2 2,-1 3,0 0,-1-1,0 0,0 0,0-1,-1 0,1 1,-1-2,-9 5,3-2,5-4,1 0,0 1,0 0,1 0,-9 6,14-9,-1 0,1 1,-1-1,1 1,0-1,-1 0,1 1,0-1,-1 1,1-1,0 1,0-1,0 1,-1-1,1 1,0-1,0 1,0-1,0 1,0 0,0-1,0 1,0-1,0 1,0-1,0 1,0 0,1 0,0 1,0-1,0 0,1 1,-1-1,0 0,0 0,1 0,-1 0,0 0,1-1,-1 1,1 0,1 0,108 39,-86-32,0 0,-1 1,0 1,0 2,34 21,-57-32,0-1,0 1,0 0,0 0,0-1,0 1,-1 0,1 0,0 0,0 0,-1 0,1 0,0 0,-1 0,1 0,-1 0,1 0,-1 0,0 1,1-1,-1 0,0 0,0 0,0 1,0-1,0 2,-1-1,0 0,0 0,0 0,0 0,-1-1,1 1,0 0,-1-1,1 1,-1-1,1 0,-1 1,0-1,-2 1,-4 3,-1-1,0 0,0 0,-1-1,-14 4,-18-2,0-2,-73-4,43-1,56 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3.6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71 247,'-1'1,"0"-1,0 1,0-1,0 1,1-1,-1 1,0 0,0-1,0 1,0 0,1 0,-1 0,0-1,1 1,-1 0,0 0,1 0,-1 0,1 0,-1 2,-10 26,9-22,-8 32,8-31,0 1,0-1,-1 1,0-1,0 0,-1 0,-5 8,5-30,5-8,67-333,-68 354,0 0,0 0,1 0,-1 0,0 0,0 0,0 0,1 0,-1 0,1 0,-1 1,1-1,-1 0,1 0,-1 0,1 0,0 1,0-1,-1 0,1 1,0-1,0 0,0 1,-1-1,1 1,2-1,-2 1,0 1,0-1,0 0,1 1,-1-1,0 1,0 0,0-1,0 1,0 0,0-1,0 1,0 0,0 0,0 0,-1 0,2 2,33 60,-31-54,6 12,10 20,43 67,-55-97,0 0,1 0,0-1,1 0,0-1,0 0,1 0,0-1,1-1,16 9,-27-16,-1 1,1-1,0 1,0-1,-1 1,1-1,0 0,0 1,0-1,0 0,0 0,0 0,0 0,-1 0,1 0,0 0,0 0,0 0,0 0,0 0,0 0,0-1,0 1,-1 0,1-1,0 1,0 0,0-1,-1 1,1-1,0 0,0 1,-1-1,1 1,0-2,-1 1,0 0,0 0,0 0,0 0,-1 0,1 1,0-1,0 0,-1 0,1 0,-1 0,1 1,-1-1,1 0,-1 0,1 1,-1-1,0 0,1 1,-1-1,0 1,0-1,1 1,-1-1,0 1,0-1,0 1,0 0,0-1,1 1,-1 0,0 0,0 0,0 0,0 0,-1 0,-34-8,0 2,0 1,0 2,-1 1,-41 4,78-2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 0 0,'0'0'4489'0'0,"2"3"-2622"0"0,13 25 1522 0 0,-1 1 0 0 0,-1 0 0 0 0,13 40 0 0 0,-9-21-992 0 0,-9-26-1674 0 0,2 7-1861 0 0,-1-11-6117 0 0,-8-15 4729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4.1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269 5,'-32'-2,"26"1,1 0,-1 1,0-1,0 1,0 1,0-1,0 1,-6 2,-3 1,1 2,-1 0,1 0,1 1,-1 1,1 0,-19 17,28-22,0 0,0 0,1 1,0-1,-1 1,1 0,0 0,1 0,-1 0,1 1,0-1,0 0,0 1,1 0,-1-1,1 1,0 0,1 0,-1 0,1 0,0 0,0 0,0-1,1 1,0 0,0 0,3 8,-1-6,1 0,0 0,1-1,0 0,0 0,0 0,1-1,0 1,0-1,0-1,0 1,1-1,0 0,14 5,-10-3,1-2,0 0,0-1,0 0,0 0,1-1,-1-1,21 0,-20-3,-1 0,1-1,-1-1,0 0,21-10,-14 5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4.4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15,'4'-3,"0"-4,0 2,-1 5,2 3,1 4,1 3,1 4,1 3,3 1,-1 0,1-2,2-4,-2-4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4.8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93 141,'-7'-12,"-1"0,0 1,-12-14,12 18,1-2,1 1,0-1,0 0,-9-19,15 28,-1 0,1-1,0 1,0 0,0 0,0-1,0 1,0 0,0 0,-1-1,1 1,0 0,0-1,0 1,0 0,0 0,0-1,0 1,1 0,-1 0,0-1,0 1,0 0,0 0,0-1,0 1,0 0,0 0,1-1,-1 1,0 0,0 0,0 0,1-1,-1 1,0 0,0 0,0 0,1 0,-1 0,0-1,0 1,1 0,-1 0,0 0,1 0,18 3,18 12,145 91,-153-92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5.1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307 370,'-27'0,"0"1,1 2,-50 10,65-10,1 0,-1 1,1 0,0 0,0 1,0 1,1-1,0 1,0 1,0 0,1 0,-9 10,15-15,0 0,1 0,-1 1,1-1,-1 0,1 1,0-1,0 0,0 1,0 0,0-1,1 1,-1-1,1 1,0 0,-1-1,1 1,0 0,1-1,-1 1,0 0,2 3,0-2,0 1,0-1,0 0,1 0,0 0,0 0,0-1,0 1,0-1,1 1,6 4,1-1,0 0,0-1,0 0,1 0,0-1,0-1,0 0,21 4,-28-7,-1-1,0 1,1-1,-1 0,0 0,1 0,-1-1,0 0,0 1,1-1,-1-1,0 1,0-1,0 1,0-1,-1 0,5-3,-5 2,-1-1,1 1,-1 0,1-1,-1 0,0 1,0-1,-1 0,1 0,-1 0,0 0,0 0,0 0,-1 0,0-1,1 1,-2-7,0 2,0-1,-1 1,0-1,0 1,-1 0,0 0,-1 0,0 1,0-1,-1 1,0 0,-1 0,0 1,0-1,-14-12,4 4</inkml:trace>
  <inkml:trace contextRef="#ctx0" brushRef="#br0" timeOffset="1">233 149,'0'-3,"-3"-7,-5-6,0-2,-2-2,0 0,0-1,3 1,7 7,7 6,4 6,8 7,3 6,1 4,3 2,-4-2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5.5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97 0,'-2'19,"0"-1,-2 0,-1 0,0-1,-11 26,6-16,6-17,-11 29,14-38,0 1,0 0,0-1,0 1,0 0,0-1,-1 0,1 1,-1-1,1 0,-1 0,1 1,-1-1,1 0,-1-1,0 1,-2 1,-2-4,10-5,15-7,-14 13,0 1,0 0,1 0,-1 0,0 1,0 0,0 0,1 0,-1 0,0 1,8 4,57 32,-27-12,-9-10,1-1,40 12,-61-23,1 0,0-1,-1-1,1 0,0-1,0-1,0 0,20-3,-31 3,-1-1,1 0,-1 0,1 0,-1 0,1-1,-1 1,0-1,0 0,0 0,0 0,0 0,0-1,0 1,-1-1,1 0,-1 1,0-1,3-5,-3 3,0 0,0-1,0 0,0 1,-1-1,0 0,-1 0,1 0,-1 0,0 0,-1-6,-2-9,-1 0,-1 0,-1 0,0 1,-15-30,-18-20,38 65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5.9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172 0,'-2'12,"0"-1,-1-1,0 1,-1 0,-10 19,8-17,-4 12,-1-1,-2 0,0-1,-2 0,0-1,-37 39,43-53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7.1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312 18,'0'-1,"-1"0,1 0,0 0,-1 0,1 0,-1 0,0 0,1 0,-1 1,0-1,1 0,-1 0,0 1,0-1,0 1,0-1,1 0,-1 1,0 0,0-1,0 1,0 0,0-1,0 1,0 0,0 0,0 0,0 0,-1 0,1 0,0 0,0 0,0 0,0 0,-1 1,-39 7,18 1,1 0,0 2,0 1,1 1,1 1,0 0,1 2,-33 34,50-48,0-1,1 1,-1-1,1 1,0 0,-1 0,1 0,0-1,0 1,0 0,0 0,1 0,-1 1,1-1,-1 0,1 0,-1 0,1 0,0 0,0 1,0-1,1 0,-1 0,1 4,1-4,-1 1,1 0,0-1,0 1,0-1,1 1,-1-1,0 0,1 0,0 0,-1-1,1 1,0 0,5 1,9 3,1 0,-1-1,1-1,29 3,-26-6,0-1,0-1,0-1,0-1,34-9,33-4,-74 14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7.6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350 204,'1'-7,"-1"-1,-1 0,1 1,-1-1,-1 1,-1-9,1 13,1 0,-1 0,1 1,-1-1,0 0,0 1,0 0,0-1,0 1,-1 0,1 0,-1 0,1 1,-1-1,0 0,0 1,0 0,-3-2,-3 1,-1 0,1 0,-1 1,1 0,-1 1,1 0,-1 0,1 1,-1 1,1-1,-1 1,-13 6,7-4,1 2,0 0,0 1,1 1,0 0,-21 16,32-22,0 0,0 1,1-1,-1 1,1 0,-1 0,1 0,0 0,0 0,0 1,0-1,1 0,0 1,-1 0,1-1,0 1,1 0,-1-1,1 1,-1 6,2-6,0 1,0-1,1 0,-1 0,1 0,0 0,0 0,0-1,0 1,1-1,-1 1,1-1,0 0,0 0,0 0,1 0,-1-1,4 3,2 1,-1-1,1-1,0 1,0-1,0-1,1 0,-1 0,1-1,-1 0,1 0,0-1,0-1,0 0,15-1,-21 0,1 0,-1 0,0 0,1 0,-1-1,0 1,0-1,0 0,0 0,0-1,0 1,-1-1,1 0,-1 0,0 0,0 0,0-1,0 1,0-1,-1 0,0 0,1 0,-2 0,1 0,0 0,-1-1,0 1,0 0,0-1,0 1,-1-1,0 1,0-8,0 0,-1 1,-1-1,0 1,0 0,-1 0,0 0,-1 0,0 0,-9-15,0 5,0 0,-2 1,-21-24,32 39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8.2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66 309,'-1'10,"0"5,1-14,1-1,-1 0,1 0,0 0,-1 1,1-1,-1 0,1 0,-1 0,1 0,-1 0,1 0,-1 0,1 0,0 0,-1 0,1 0,-1-1,1 1,-1 0,1 0,-1 0,1-1,-1 1,1 0,-1-1,1 1,-1 0,0-1,1 1,-1 0,0-1,1 1,-1-1,5-3,0 0,0-1,-1 1,0-1,0 0,0 0,0 0,-1 0,0-1,0 0,0 1,-1-1,0 0,0 0,-1 0,1-1,-1 1,-1 0,1-7,-1 2,0 0,0 0,-1 1,-1-1,1 0,-2 0,0 1,0 0,-1-1,-5-10,2 8,-1 1,0 0,-14-16,20 25,0 1,0 0,0 0,0 1,0-1,-1 0,1 1,-1-1,1 1,-1 0,-3-1,5 1,0 1,0 0,0 0,0 0,-1 0,1 0,0 1,0-1,0 0,0 0,0 1,-1-1,1 1,0-1,0 1,0-1,0 1,0 0,0-1,1 1,-1 0,0 0,0 0,0-1,1 1,-1 0,-1 2,1 0,0 0,0 0,0-1,0 1,0 0,1 0,-1 0,1 0,0 0,0 1,0-1,0 0,1 0,-1 0,1 0,0 0,-1 0,1-1,1 1,-1 0,0 0,1-1,-1 1,1-1,0 1,0-1,0 1,4 2,4 6,1 0,0-1,0 0,17 10,-17-13,0-1,1 0,0-1,0 0,0 0,0-1,1-1,0 0,-1-1,1-1,16 1,-23-2,0 0,0 0,0-1,0 0,0 0,0-1,0 1,-1-1,1-1,-1 1,1-1,-1 0,0 0,0 0,0-1,0 1,-1-1,1-1,-1 1,0-1,-1 1,1-1,-1 0,0 0,0-1,3-6,-2 3,-2 6,0 0,-1-1,1 0,-1 1,1-1,-1 0,0 0,0 0,-1 0,1 0,-1 0,0 0,0 0,0 0,-2-6,0 13,1 1,-1-1,1 1,0-1,0 1,0 0,0 6,1 6,0-1,1 1,0 0,1 0,6 20,-6-28,0-1,0 1,1-1,0 1,0-1,1 0,0 0,0 0,1-1,0 0,0 0,10 9,10-4,-12-8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8.5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5,'0'-3,"0"2,3 4,1 5,0 4,0 3,1 3,0 1,0 0,-1 0,-2 0,-1 0,0 0,-1 0,-3-4,-2-3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55 616 0 0,'-1'-1'246'0'0,"1"0"0"0"0,0-1 1 0 0,0 1-1 0 0,-1 0 0 0 0,1-1 0 0 0,0 1 0 0 0,0 0 0 0 0,1-1 1 0 0,-1 1-1 0 0,0-1 0 0 0,0 1 0 0 0,0 0 0 0 0,1-1 0 0 0,-1 1 1 0 0,1 0-1 0 0,-1 0 0 0 0,1-1 0 0 0,0 1 0 0 0,-1 0 1 0 0,1 0-1 0 0,1-2 0 0 0,0 1 103 0 0,0 1 0 0 0,0-1 1 0 0,1 0-1 0 0,-1 0 0 0 0,0 1 0 0 0,1 0 0 0 0,-1-1 1 0 0,1 1-1 0 0,-1 0 0 0 0,4-1 0 0 0,3 0 420 0 0,0 0 0 0 0,0 0 0 0 0,0 1-1 0 0,0 1 1 0 0,15-1 0 0 0,-4 3 9 0 0,0 1 1 0 0,0 0-1 0 0,0 1 1 0 0,-1 1-1 0 0,0 1 1 0 0,21 9-1 0 0,-28-10-418 0 0,-1 1 0 0 0,0 0 0 0 0,-1 0 0 0 0,1 1 1 0 0,-1 0-1 0 0,0 1 0 0 0,-1 0 0 0 0,0 1 0 0 0,0 0 0 0 0,-1 0 0 0 0,8 11 0 0 0,-14-16-215 0 0,1-1 1 0 0,-1 1-1 0 0,0 0 0 0 0,0 0 0 0 0,0 0 0 0 0,-1 1 0 0 0,1-1 1 0 0,-1 0-1 0 0,0 0 0 0 0,0 1 0 0 0,-1-1 0 0 0,1 1 0 0 0,-1-1 1 0 0,0 5-1 0 0,-1-5-90 0 0,0-1 1 0 0,0 0-1 0 0,0 0 1 0 0,0 0 0 0 0,0 0-1 0 0,-1 0 1 0 0,1 0-1 0 0,-1 0 1 0 0,0 0-1 0 0,0 0 1 0 0,0-1 0 0 0,0 1-1 0 0,0-1 1 0 0,-1 0-1 0 0,1 1 1 0 0,-1-1-1 0 0,1 0 1 0 0,-1 0 0 0 0,-5 2-1 0 0,-10 6-60 0 0,-1-2 0 0 0,0 0 0 0 0,-1 0-1 0 0,0-2 1 0 0,0-1 0 0 0,0 0 0 0 0,-28 2 0 0 0,-5-2-1704 0 0,-90-4 1 0 0,114-3-1050 0 0,11-4-3527 0 0,15 3 3706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8.9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9 109,'-5'-22,"5"20,-1 1,1 0,-1 0,1 0,0-1,-1 1,1 0,0-1,0 1,0 0,0 0,0-1,0 1,0 0,1-1,-1 1,0 0,1 0,-1-1,1 1,-1 0,1 0,-1 0,1 0,0 0,0 0,0 0,-1 0,1 0,2-1,3-3,-1 0,1 1,1 0,-1 0,1 0,-1 1,1 0,0 0,0 1,0 0,0 0,14-1,-5 1,0 0,0 2,0 0,30 4,-35-2,-1 0,0 1,0 1,0-1,0 2,-1-1,1 1,-1 1,-1 0,15 11,-21-15,1 0,-1 1,0-1,0 0,0 1,0-1,-1 1,1 0,-1 0,1-1,-1 1,0 0,0 0,0 0,-1 0,1 0,-1 0,1 1,-1-1,0 0,0 0,-1 0,1 0,-1 0,1 0,-1 0,0 0,0 0,0 0,-1 0,1 0,-1-1,1 1,-1 0,0-1,0 1,0-1,0 0,-5 4,-6 4,-1 1,1-2,-1 0,-1-1,0 0,0-1,-1-1,1 0,-21 4,20-5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9.3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165 18,'1'0,"-1"-1,0 0,0 1,0-1,0 0,0 1,0-1,0 0,0 1,-1-1,1 0,0 1,0-1,-1 0,1 1,0-1,0 1,-1-1,1 0,-1 1,1-1,-1 1,1-1,-1 1,1 0,-1-1,1 1,-1-1,1 1,-1 0,0-1,-22 7,-17 23,28-20,1 2,0 0,1 0,0 1,-16 25,24-34,0 1,1-1,-1 1,1 0,0 0,0 0,0 0,0-1,1 1,0 0,-1 0,2 0,-1 0,0 0,1 0,-1 0,1 0,0 0,1 0,-1 0,1-1,-1 1,1 0,0-1,1 0,-1 1,5 4,3 3,1 0,0-1,1-1,0 0,1 0,-1-1,2-1,-1 0,1-1,0 0,0-1,1-1,-1 0,1-1,0 0,28 0,-39-3,1-1,0 1,-1-1,1 0,-1-1,0 1,1-1,-1 0,0 0,0 0,0 0,0-1,0 1,-1-1,1 0,-1-1,1 1,-1 0,3-6,-1-1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19.7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32 168,'-3'0,"-4"0,2 0,5 0,6 0,4 0,5 0,2 0,1 0,2 0,-1 0,1 0,-4-3,-8-5,-4 0</inkml:trace>
  <inkml:trace contextRef="#ctx0" brushRef="#br0" timeOffset="1">124 95,'-6'-1,"0"-1,-1 0,1 0,0 0,0 0,0-1,1 0,-1 0,-8-7,-16-8,28 17,0 1,1-1,-1 0,0 0,0 0,1 0,-1-1,0 1,1 0,-1-1,1 1,0-1,-3-2,4 3,0 1,0-1,0 1,0-1,0 1,0-1,0 1,0-1,0 1,0-1,0 1,1-1,-1 1,0-1,0 1,0-1,1 1,-1-1,0 1,0-1,1 1,-1 0,0-1,1 1,-1-1,1 1,-1 0,1-1,-1 1,0 0,2-1,3-1,0 0,0 0,0 1,0-1,0 1,1 0,-1 0,9 1,139 2,-137-2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0.2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48 4,'0'0,"0"0,0 1,0-1,0 0,0 0,0 1,1-1,-1 0,0 1,0-1,0 0,1 0,-1 1,0-1,0 0,1 0,-1 0,0 1,0-1,1 0,-1 0,0 0,1 0,-1 0,0 1,1-1,-1 0,0 0,1 0,-1 0,0 0,1 0,-1 0,0 0,1 0,-1 0,0-1,1 1,-1 0,0 0,0 0,1 0,-1 0,0-1,1 1,-1 0,0 0,0 0,1-1,-1 1,0 0,0 0,0-1,1 1,-1 0,0-1,0 1,0 0,0 0,0-1,1 1,-1 0,0-1,0 1,0 0,0-1,0 1,0 0,0-1,17 23,-15-10,-1 0,0 1,-1-1,0 0,-1 0,0 0,-1 0,0 0,-1 0,-1-1,1 1,-2-1,0 0,-10 18,15-28,-1 0,1 0,-1 0,1 0,-1 0,0 0,1 0,-1 0,0 0,0-1,0 1,1 0,-1 0,0-1,0 1,0-1,0 1,0 0,0-1,-1 0,1 1,0-1,0 0,0 0,0 1,0-1,-1 0,1 0,0 0,0 0,0-1,0 1,0 0,-2-1,2 0,0 0,0 0,1 0,-1 0,0 0,0-1,1 1,-1 0,1 0,-1-1,1 1,0 0,-1-1,1 1,0 0,0-1,0 1,0-1,0 1,0 0,1-1,-1 1,0 0,1-1,-1 1,1 0,-1 0,2-3,-1 2,-1-1,1 1,0 0,0-1,0 1,0 0,1 0,-1-1,1 1,-1 0,1 1,0-1,-1 0,1 0,0 1,0-1,0 1,0 0,1-1,-1 1,0 0,1 0,-1 1,0-1,1 0,-1 1,1-1,-1 1,1 0,-1 0,1 0,-1 0,1 0,-1 1,1-1,-1 1,1 0,2 1,8 4,1 1,-2 0,1 1,-1 1,17 14,3 2,-8-9,1-1,0-2,45 17,-56-25,0 0,1-1,0-1,0 0,0-1,0-1,0 0,24-3,-37 2,-1 0,1 0,-1 0,0 0,1-1,-1 1,1-1,-1 1,0-1,1 0,-1 1,0-1,0 0,1 0,-1 0,0 0,0 0,0 0,0 0,0 0,-1 0,1 0,1-3,-1 2,-1-1,1 1,-1-1,1 0,-1 1,0-1,0 0,0 1,0-1,-1 0,1 1,-2-4,-3-9,0 0,-1 1,-13-22,13 25,-14-26,2 4,-17-42,33 65,3 3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0.5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1,'0'3,"4"1,3 0,4 0,6 1,7 1,3-2,2 0,0-2,-2-1,-3 0,-2-1,-1 0,-8 0,-6-1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1.5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269 42,'-3'-1,"0"0,0 0,0 0,0 0,0 0,0-1,0 0,-5-3,-14-8,8 10,0-1,0 2,-1 0,1 1,-19 0,26 1,1 0,-1 0,0 1,1 0,-1 1,1-1,-1 1,1 0,0 1,0-1,0 1,0 1,-8 5,13-8,0-1,0 1,0 0,0 0,0 0,0 1,0-1,0 0,1 0,-1 0,0 1,1-1,-1 0,1 1,-1-1,1 0,0 1,-1-1,1 0,0 1,0-1,0 1,0-1,0 1,1 1,0-1,0 0,0 0,1 1,-1-1,1 0,-1 0,1 0,0 0,-1 0,1-1,0 1,4 2,6 3,0 0,0-1,1-1,14 5,54 12,-63-19,0 0,0 2,-1 0,0 1,0 1,0 1,-1 0,18 12,-32-18,0 0,1-1,-1 1,0 0,0 0,0 1,-1-1,1 0,0 0,-1 1,0-1,1 1,-1 0,0-1,0 1,0 5,-1-6,0 0,0 0,0 0,-1 0,1 0,-1 0,1 0,-1 0,0 0,0-1,0 1,0 0,0 0,0-1,0 1,-1-1,1 1,-2 1,-5 3,-1 0,1-1,-1 0,0 0,0-1,0 0,-17 5,15-6,-1 1,1-2,-1 1,0-2,1 1,-1-2,0 1,0-2,0 0,0 0,1-1,-1 0,1-1,-1 0,-19-9,12-7,14 9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2.25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31 191,'0'11,"-1"1,0 0,0 0,-2 0,1 0,-2-1,1 0,-2 1,-5 11,19-90,-9 57,2-14,1-19,2 0,14-61,-19 103,1 0,-1 0,0-1,0 1,1 0,-1 0,1-1,-1 1,1 0,-1 0,1 0,0 0,-1 0,1 0,0 0,0 0,0 0,0 0,0 0,0 0,0 1,0-1,0 0,0 1,0-1,1 1,-1-1,0 1,0 0,1-1,1 1,-1 1,1 0,0-1,0 2,-1-1,1 0,0 0,-1 1,0 0,1-1,-1 1,0 0,0 0,3 3,8 10,1 1,18 33,-15-22,0-1,38 43,-50-63,1 0,0-1,0 1,0-1,1 0,0 0,0-1,0 0,1-1,-1 1,1-1,0-1,0 1,0-1,0-1,8 1,1-5,-19-5,0 6,0 1,-1-1,1 1,0-1,0 1,-1 0,1 0,-1 0,1 0,-4 0,6 1,-40-7,1 2,-1 1,1 2,-1 2,-59 8,45-3,57-9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2.6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54 33,'-3'0,"-4"-3,-4-1,0-3,-2 0,5 1,7 1,7 5,5 6,4 4,3 4,1 3,1 1,-1 2,4-1,-3-3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2.9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83 29,'-3'19,"0"0,-2 0,0 0,-1 0,-1-1,-17 33,14-30,-8 7,18-28,0 0,0-1,0 1,0 0,0 0,0 0,0 0,0 0,0 0,0 0,0 0,0 0,0 0,0 0,0 0,0 0,0 0,0 0,0 0,0 0,0 0,0-1,0 1,0 0,0 0,0 0,0 0,0 0,-1 0,1 0,0 0,0 0,0 0,0 0,0 0,0 0,0 0,0 0,0 0,10-17,-7 13,-1 0,1 0,0 0,0 1,0-1,1 1,-1-1,1 1,0 1,0-1,0 0,0 1,0 0,1 0,-1 0,1 1,-1-1,1 1,0 0,-1 0,10 0,-4 2,-1 0,1 1,-1 0,1 1,-1 0,0 0,0 1,0 0,15 10,-12-6,0-2,1 1,0-1,0-1,1-1,15 4,-27-7,1-1,0 1,-1-1,1 0,-1 1,1-1,0-1,-1 1,1 0,-1-1,1 1,-1-1,1 0,-1 0,1 0,-1 0,0 0,1 0,-1-1,0 1,0-1,0 1,0-1,0 0,0 0,-1 0,1 0,-1 0,1 0,-1-1,0 1,0 0,0-1,0 1,0-1,0 1,-1-1,1 1,-1-1,0-4,1-2,-1 0,-1-1,1 1,-1 0,-1 0,0 0,0 0,-1 0,0 1,-6-11,4 6,0 0,1-1,-3-14,6 16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3.3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0,'3'0,"4"0,1 3,3 4,-2 5,-1 2,1 3,-2 1,-1 1,-2 0,-2 0,2 0,0 0,0 0,-1 0,2-4,0-4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26 36 0 0,'1'-25'11192'0'0,"-3"25"-10962"0"0,0 1 0 0 0,0 0 0 0 0,1-1 0 0 0,-1 1 1 0 0,1 0-1 0 0,-1 0 0 0 0,0 0 0 0 0,1 0 0 0 0,0 0 0 0 0,-1 1 1 0 0,1-1-1 0 0,0 0 0 0 0,0 1 0 0 0,-1-1 0 0 0,0 3 0 0 0,-16 24 1896 0 0,12-19-1496 0 0,2 0 0 0 0,-1 1-1 0 0,1-1 1 0 0,1 1 0 0 0,-1 0 0 0 0,2 0-1 0 0,-1 0 1 0 0,2 0 0 0 0,-1 1-1 0 0,1 15 1 0 0,1-22-449 0 0,0 1 0 0 0,1 0 0 0 0,0 0 0 0 0,-1 0-1 0 0,2-1 1 0 0,-1 1 0 0 0,1 0 0 0 0,-1-1 0 0 0,1 1 0 0 0,1-1-1 0 0,-1 0 1 0 0,0 0 0 0 0,1 0 0 0 0,0 0 0 0 0,0 0 0 0 0,0 0-1 0 0,1-1 1 0 0,-1 1 0 0 0,1-1 0 0 0,0 0 0 0 0,0 0-1 0 0,0-1 1 0 0,0 1 0 0 0,8 3 0 0 0,-1-2-53 0 0,0 0 0 0 0,0-1 0 0 0,1 0 0 0 0,-1-1 1 0 0,0 0-1 0 0,1-1 0 0 0,0-1 0 0 0,-1 1 0 0 0,1-2 0 0 0,17-2 0 0 0,-5-1-664 0 0,0 0 0 0 0,0-2 0 0 0,45-18 0 0 0,-20 2-1134 0 0,-26 6-970 0 0,-7-3-6024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3.7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22 59,'0'1,"-1"-1,0 0,1 0,-1 0,0 0,0 0,1 0,-1 0,0 0,0 0,1-1,-1 1,0 0,0 0,1 0,-1-1,0 1,1-1,-1 1,1 0,-1-1,0 1,1-1,-1 1,1-1,-1 0,1 1,0-1,-1 1,1-1,0 0,-1 1,1-1,0 0,-1 1,1-1,0 0,0 0,0 1,0-1,0 0,0 0,0 1,0-1,0-1,1 1,-1-1,1 1,-1-1,1 1,0-1,0 1,0-1,0 1,0 0,0 0,0-1,0 1,0 0,1 0,-1 0,0 0,1 1,-1-1,0 0,4-1,14-2,1 0,-1 2,1 0,0 1,0 1,0 1,-1 1,1 0,0 2,-1 0,0 1,0 1,0 1,-1 0,0 2,33 20,-45-25,1 1,-2 0,1 0,-1 0,1 1,-1 0,-1 0,1 0,-1 0,0 1,-1 0,6 12,-8-15,-1 0,1-1,-1 1,1 0,-1 0,0 0,0-1,-1 1,1 0,-1 0,0 0,0-1,0 1,-1-1,1 1,-1-1,0 1,0-1,0 0,0 0,0 0,-1 0,1 0,-1-1,0 1,0-1,-3 3,-9 5,0 0,-1-1,0-1,-1 0,1-2,-1 1,-1-2,1-1,-1 0,0-1,0 0,0-2,0 0,-31-3,34-2,3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4.2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297 129,'0'-4,"-1"0,0 0,0 0,-1 1,1-1,-1 1,1-1,-1 1,0 0,-1-1,1 1,-1 0,1 0,-1 1,0-1,0 1,0-1,0 1,0 0,-1 0,1 0,-5-1,2-1,-1 1,1 0,-1 1,0 0,1 0,-1 0,0 1,0 0,0 0,0 1,-10 0,7 2,1 0,0 1,0 0,0 0,0 1,0 0,1 0,0 1,0 0,0 1,0 0,-10 10,15-13,0 1,1-1,-1 1,1-1,0 1,0 0,0 0,0 0,1 0,-1 0,1 0,0 0,0 0,1 1,-1-1,1 0,0 1,0-1,1 0,-1 0,1 1,0-1,0 0,0 0,1 0,-1 0,1 0,0 0,5 7,0-3,0 1,0-1,1-1,0 0,0 0,1 0,-1-1,2 0,-1-1,1 0,-1-1,1 0,18 5,-20-6,0-1,0 0,1 0,-1-1,0 0,1 0,-1-1,1 0,-1 0,1-1,-1 0,0-1,0 0,1 0,-1-1,-1 0,15-7,-20 8,1 0,-1 0,0 0,1 0,-1 0,-1 0,1-1,0 1,0-1,-1 0,1 1,-1-1,0 0,0 0,0 0,0 1,-1-1,1-6,0 3,-2 0,1 0,-1-1,0 1,0 0,0 0,-1 0,-4-10,-3-3,-1 1,-1 0,0 1,-21-25,-38-26,61 60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4.5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11,'20'-6,"-19"6,0-1,0 1,0-1,1 1,-1-1,0 1,0-1,1 1,-1 0,0 0,0 0,1 0,-1 0,0 0,0 0,1 0,-1 0,0 1,0-1,1 0,-1 1,0-1,0 1,2 0,1 2,-1 1,1-1,0 1,-1-1,0 1,0 0,0 0,-1 1,1-1,-1 0,0 1,0-1,0 1,-1 0,0 0,1 6,3 16,3 45,-7-57,-1-10,0 1,1 0,0-1,0 1,0-1,1 0,0 1,0-1,0 0,1 0,-1 0,1 0,1-1,-1 1,6 6,-4-8,-1 0,0 0,1 0,0-1,-1 0,1 0,0 0,0 0,0-1,1 0,-1 0,0 0,0 0,1-1,-1 0,9-1,0-1,0 0,0-1,0-1,17-6,30-8,-45 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5.25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127 247,'-4'0,"1"1,-1-1,0 1,1 0,-1-1,0 2,1-1,0 0,-1 1,1 0,0-1,0 1,0 1,0-1,0 0,0 1,0-1,1 1,-3 4,-4 6,0 0,2 0,-10 20,0 3,21-91,16-32,40-139,-60 225,0 0,0 0,0 0,1 0,-1 0,0 0,1 0,-1 0,0 0,1 0,-1 0,1 1,-1-1,1 0,0 0,-1 1,1-1,0 0,0 1,-1-1,1 0,0 1,0-1,0 1,0 0,0-1,0 1,-1 0,1-1,0 1,0 0,0 0,0 0,2 0,-1 1,1 0,-1 0,1 1,-1-1,0 1,0-1,0 1,0 0,0 0,0 0,0 0,2 3,7 11,0 1,11 25,-1-1,1-2,35 47,-46-70,2-1,0 0,0-1,1 0,1-1,1-1,30 19,-45-31,0 1,-1-1,1 1,0-1,1 1,-1-1,0 0,0 1,0-1,0 0,0 0,0 0,0 0,0 0,0 0,0 0,0-1,1 1,-1 0,1-1,-1 1,-1-1,0 1,0-1,1 1,-1-1,0 1,0-1,0 1,0 0,0-1,0 1,0-1,0 1,0-1,0 1,0-1,0 1,0-1,0 1,0-1,0 1,-1 0,1-1,0 1,0-1,-1 1,1 0,0-1,0 1,-1-1,1 1,0 0,-1 0,1-1,-1 1,1 0,0-1,-1 1,1 0,-1 0,1 0,0 0,-1-1,1 1,-1 0,0 0,-13-7,-1 0,0 0,0 2,0 0,-31-6,-82-6,116 16,-1 0,1 1,0 0,0 1,0 1,0-1,0 2,0 0,-16 6,27-9,1 0,-1 0,1 0,0 0,-1 1,1-1,0 0,0 0,-1 0,1 0,0 0,-1 1,1-1,0 0,0 0,-1 1,1-1,0 0,0 0,-1 1,1-1,0 0,0 0,0 1,0-1,-1 0,1 1,0-1,0 0,0 1,0-1,0 0,0 1,0-1,0 0,0 1,0-1,0 1,0-1,0 0,0 1,0-1,1 0,-1 0,0 1,0-1,0 0,0 1,1-1,-1 0,0 0,0 1,1-1,-1 0,0 0,0 1,1-1,-1 0,0 0,1 0,-1 0,1 1,21 8,-1-4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25.6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 15,'-3'-3,"-5"-1,3 0,2 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45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12,'166'20,"535"-21,-690 1,1-2,-1 1,0-2,0 0,1 0,-2-1,14-6,-13 6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45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 10,'-14'-6,"11"2,10 5,49 10,-41-10,-1 2,1 0,-1 1,1 0,-1 1,0 0,19 11,-31-14,0 0,1 1,-1-1,0 0,0 1,0-1,0 1,-1 0,1-1,-1 1,0 0,1 0,-1 0,-1 0,1 0,0 0,-1 0,1 0,-1 1,0-1,0 0,0 0,-1 0,1 0,-1 0,0 0,1 0,-1 0,-1 0,1 0,-2 4,-6 11,0 0,-1-1,-19 26,24-37,-91 121,87-118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47.3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2,'96'2,"-30"0,67-7,-133 5,1 0,-1 0,1-1,-1 1,1 0,-1 0,1 0,-1 0,1 0,-1 0,1 0,-1 0,1 0,-1 0,1 0,-1 1,1-1,-1 0,1 0,-1 0,1 1,-1-1,1 0,-1 0,0 1,1-1,-1 1,1-1,-1 1,-3 13,-3 4,-5 58,3 1,3 104,5-179,0 0,0-1,0 1,0 0,0-1,-1 1,1 0,-1-1,1 1,-1 0,0-1,1 1,-1-1,0 1,0-1,0 0,0 1,0-1,-1 0,1 0,0 0,-1 0,1 0,0 0,-1 0,1 0,-1 0,0-1,1 1,-1 0,1-1,-1 0,0 1,-2-1,-8 1,0 0,1-2,-1 1,-16-3,-7-1,-21 4,52 0,7 0,29 0,-17 0,-1-1,0 0,0-1,0 0,0-1,0-1,-1 0,1-1,-1-1,14-7,-15 6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47.7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52,'0'-3,"3"-1,1-3,3-1,4 2,2 2,3 1,1 1,-1-2,-2 0,2 0,-4 1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48.4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1,'-3'0,"-1"3,3 1,5 0,5-1,4-1,0-3,1-3,1 1,1-1,1 2,1 0,-3 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36 848 0 0,'-10'0'16964'0'0,"36"-6"-9218"0"0,-10 3-8977 0 0,40-3 3498 0 0,17-1-645 0 0,-26-3-3364 0 0,-40 7 1048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48.8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0,'-3'0,"-1"3,3 1,2 3,4 1,4-2,4-1,2-2,2-2,2 0,0-4,1-1,-4-1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49.6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184 71,'1'-3,"-1"0,0 0,0 0,-1 1,1-1,0 0,-1 0,0 0,0 0,0 0,0 1,0-1,0 1,-1-1,1 0,-1 1,0 0,0 0,0-1,0 1,0 0,0 0,-1 1,1-1,-5-2,4 3,-1 0,1 0,0 1,-1-1,1 1,0 0,-1 0,1 0,-1 1,1-1,0 1,-1 0,1 0,0 0,-1 0,1 0,0 1,0-1,0 1,0 0,1 0,-4 3,0-1,0 1,0 0,1 0,0 1,0-1,0 1,1 0,0 1,0-1,1 1,-1-1,1 1,1 0,-1 0,1 1,-1 8,3-10,-1 0,2-1,-1 1,0 0,1 0,0-1,1 1,-1-1,1 1,0-1,0 0,1 1,0-1,0 0,0-1,0 1,1-1,-1 1,1-1,0 0,9 6,-4-3,1 0,-1-1,1-1,1 1,-1-2,1 1,0-1,0-1,0 0,0-1,0 0,1 0,17-1,-24-1,-1 0,1-1,0 1,0-1,-1 0,1-1,-1 1,1-1,-1 0,1 0,-1 0,0 0,0-1,0 1,0-1,-1 0,1-1,-1 1,0-1,0 1,0-1,0 0,0 0,-1 0,0 0,0-1,0 1,0-1,-1 1,0-1,0 1,0-1,0 0,-1-8,1 6,-2 1,1-1,-1 1,0-1,0 1,0 0,-1-1,0 1,-1 0,1 0,-1 0,0 1,0-1,-6-6,0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50.04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208 1,'-2'3,"0"0,0 1,0-1,0 0,0 0,-1-1,1 1,-1 0,0-1,0 0,0 1,0-1,-4 2,-4 3,-138 117,140-117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51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0,'55'32,"-42"-23,1-1,1 0,0-1,0-1,0 0,0-1,1-1,0 0,16 1,-27-4,-1-1,1 1,-1 0,0 0,1 0,-1 1,0-1,0 1,0 0,0 1,6 3,-10-5,1 0,0 0,0 0,-1-1,1 1,-1 0,1 0,-1 0,1 0,-1 0,0 0,1 0,-1 0,0 0,0 0,0 0,0 0,0 0,0 0,0 1,0 1,-1-1,0 0,0 1,0-1,0 0,0 0,0 0,-1 0,1 0,-1 0,1 0,-3 1,-21 23,-7 5,2 2,-27 39,50-62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52.5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67,'61'0,"36"1,134-16,-181 10,68 2,-68 4,69-9,-23 1,-70 7,0-1,47-10,-11 5,-50 6,0-1,0 0,22-5,-23 2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53.8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32,'47'0,"-26"2,-1-1,0-2,0 0,0 0,0-2,0-1,0 0,30-12,-29 12,-20 4,-1 0,1 0,-1 1,1-1,-1 0,1 0,-1 1,0-1,1 1,-1-1,0 0,1 1,-1-1,0 1,1-1,-1 1,0-1,0 1,1-1,-1 1,0-1,0 1,0-1,0 2,-5 43,0-17,4-13,-3 39,5 65,4-90,0 18,-6-46,1 1,-1-1,0 0,0 0,0 0,0 0,0 0,0 0,0 0,0 0,0 0,0-1,-1 1,1 0,0-1,-1 1,1-1,0 1,-1-1,1 0,0 1,-1-1,1 0,-1 0,1 0,-3 0,-48-2,40 2,-138-2,178 2,-5 1,0-1,0 0,1-2,-1-1,0-1,44-13,-55 12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54.3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4,'0'-3,"0"2,0 4,0 5,0 4,0 4,0 1,0 2,0 0,0 0,0 1,0-1,0-1,0 1,0-3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54.6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50,'-3'-3,"2"-1,4 0,5 1,4 0,0-1,2-1,0 0,2 2,1 1,1 0,1 2,-1-3,1-2,-4 2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55.3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0,'-3'0,"2"0,4 0,5 0,5 0,2 0,2 0,2 0,0 0,0 0,1 0,-1 0,0 0,-4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55.6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0,'3'3,"4"1,4 0,4-1,2 0,1-2,1 0,0-1,0 0,0 0,-3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112 100 176 0 0,'-24'-2'1044'0'0,"-31"-6"3889"0"0,23-3 7557 0 0,34 8-10940 0 0,4-1-1023 0 0,0 0 1 0 0,0 1 0 0 0,1-1-1 0 0,-1 1 1 0 0,1 0 0 0 0,-1 1 0 0 0,9-3-1 0 0,55-10 1501 0 0,-40 9-1250 0 0,125-20 2288 0 0,-90 25-4207 0 0,-42 6-3936 0 0,-14-3-575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56.4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199 48,'-1'-3,"0"1,0-1,0 0,-1 1,1-1,-1 1,1 0,-1-1,0 1,0 0,0 0,0 0,0 0,0 0,-1 1,1-1,-1 1,1-1,-1 1,0 0,1 0,-1 0,0 1,0-1,0 0,1 1,-1 0,-5 0,1 1,0 1,0-1,1 2,-1-1,0 1,1 0,0 0,-1 1,1 0,0 0,1 0,-1 1,1 0,0 0,0 0,1 1,-5 6,6-8,0 0,1 1,0-1,0 0,0 1,1-1,-1 1,1 0,0-1,1 1,-1 0,1 0,0 0,0 0,0-1,1 1,-1 0,1 0,0-1,1 1,-1 0,1-1,0 0,0 1,5 6,1-2,-1-1,1 0,1-1,0 0,0 0,0-1,1 0,-1-1,1 0,1-1,-1 0,1 0,-1-1,1 0,0-1,0 0,1-1,-1 0,0-1,0-1,0 1,20-5,-27 4,0 0,-1-1,0 1,1-1,-1 0,0 0,0 0,0 0,0-1,0 1,-1-1,1 1,-1-1,1 0,-1 0,0 0,0-1,0 1,-1 0,1-1,-1 1,0-1,0 1,0-1,-1 0,1 1,-1-1,1 0,-1 0,-1 1,1-1,0 0,-2-4,1-1,-1-1,0 0,0 1,-1-1,-1 1,0 0,0 0,0 0,-1 0,0 1,-10-12,10 15,0 1,0 0,-1-1,1 1,-1 1,0-1,0 1,-12-4,3 2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0:56.8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153 1,'-3'0,"-4"0,-1 3,-2 2,-3 2,1 3,-1 1,0 0,-3 3,3 1,0-2,2 1,0 0,1-1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1:18.5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190 110,'1'-2,"-1"-1,0 0,-1 0,1 1,0-1,-1 0,1 0,-1 1,0-1,0 0,0 1,0-1,-1 1,1-1,-1 1,1 0,-1 0,0 0,0 0,0 0,0 0,0 0,0 0,-1 1,1-1,-1 1,1 0,-1 0,1 0,-1 0,1 0,-1 0,0 1,0-1,1 1,-1 0,0 0,0 0,0 0,-4 1,4-1,0 1,-1 0,1-1,0 1,0 0,-1 1,1-1,0 1,0-1,1 1,-1 0,0 0,1 0,-1 0,1 1,-1-1,1 1,0-1,0 1,0 0,1 0,-1 0,0 0,1 0,0 0,0 0,0 0,0 0,1 1,-1-1,1 0,0 1,-1-1,2 4,-1-2,1-1,0 1,0-1,0 0,1 0,-1 0,1 1,0-1,0-1,1 1,-1 0,1-1,-1 1,1-1,0 0,1 1,-1-2,0 1,1 0,0-1,0 1,-1-1,1 0,0 0,1-1,-1 1,0-1,0 0,1 0,-1-1,9 1,-9-1,0 1,0-2,0 1,0 0,0-1,0 0,0 0,0 0,0 0,-1-1,1 1,0-1,-1 0,0 0,1 0,-1-1,0 1,0-1,0 0,0 1,-1-1,1-1,-1 1,0 0,0-1,0 1,0-1,0 1,-1-1,0 0,0 0,0 1,0-1,0 0,-1-6,1 5,-1 0,-1 0,1-1,-1 1,1 0,-2 0,1 0,0 0,-1 0,0 0,0 1,-1-1,1 0,-1 1,0 0,0 0,0 0,-1 0,1 0,-1 1,0-1,0 1,0 0,-1 0,1 0,-1 1,0 0,1 0,-9-2,8 2,0 1,-1-1,1 1,-1 1,1-1,-1 1,1 0,0 0,-1 1,1 0,-1 0,1 0,0 0,-1 1,1 0,0 0,0 0,1 1,-1 0,0 0,1 0,-1 0,1 1,0 0,0-1,1 2,-7 8,8-10,0 1,0 0,1 0,-1 0,1 0,0 0,0 0,1 0,-1 0,1 0,0 0,0 0,0 0,1 1,-1-1,1 0,0 0,0 0,0 0,1 0,0-1,-1 1,1 0,0-1,1 1,-1-1,1 0,0 1,5 4,-6-6,1 1,-1-1,1 0,0 1,0-1,-1 0,1-1,1 1,-1-1,0 1,0-1,1 0,-1 0,0 0,1-1,-1 1,1-1,-1 0,1 0,-1 0,1 0,-1 0,0-1,1 0,-1 0,1 0,-1 0,0 0,0-1,0 1,0-1,0 0,0 0,0 0,3-3,-4 4,-1 0,1-1,-1 1,1-1,-1 1,1-1,-1 1,0-1,0 0,0 1,0-1,0 0,0 0,-1 0,1 0,0 0,-1 0,0 0,1 0,-1 0,0 0,0 0,0 0,0 0,0 0,-1 0,1 0,-1 0,1 0,-1 0,0 0,0 0,0 0,0 0,0 1,0-1,0 0,0 1,-1-1,1 1,-1-1,1 1,-1 0,0-1,1 1,-4-1,2 0,1 1,-1-1,0 1,0 0,0 0,0 0,0 1,-1-1,1 1,0-1,0 1,0 0,0 0,-1 0,1 1,0-1,0 1,0 0,0 0,0 0,0 0,0 0,0 1,0-1,1 1,-1 0,0 0,1 0,0 0,-4 4,4-4,1-1,0 0,0 1,0-1,0 1,0-1,0 1,0-1,1 1,-1 0,0-1,1 1,-1 0,1 0,0-1,0 1,0 0,0 0,0-1,0 1,0 0,0 0,1 0,-1-1,1 1,-1 0,1-1,-1 1,1 0,0-1,0 1,0-1,0 1,0-1,0 0,1 1,-1-1,0 0,1 0,-1 0,1 0,-1 0,1 0,-1 0,1-1,0 1,-1 0,3 0,-2-1,0 1,0-1,0 1,0-1,0 0,0 0,0 0,0 0,0 0,0 0,0-1,0 1,0-1,0 1,0-1,0 0,-1 0,1 0,0 0,0 0,-1 0,1 0,-1 0,1-1,-1 1,1-1,-1 1,0-1,0 1,0-1,0 0,0 0,0 1,0-1,0 0,-1 0,1 0,-1 0,0 0,1 0,-1 0,0 0,0 0,-1-4,2 5,-1-1,0 1,-1 0,1-1,0 1,0-1,-1 1,1-1,0 1,-1 0,0-1,1 1,-1 0,0 0,-1-2,-4-2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1:19.6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0 152,'12'14,"-1"1,-1 1,0-1,-1 2,-1-1,9 27,5 8,-10-26,0 3,1-1,2 0,0-1,2-1,27 32,-43-56,-1 0,1 0,0 0,0 0,0 0,0-1,0 1,0 0,0-1,0 1,0 0,0-1,0 0,0 1,0-1,0 1,1-1,-1 0,0 0,0 0,0 0,1 0,-1 0,0 0,0 0,2-1,-1 0,0 0,0 0,0-1,-1 1,1 0,0-1,-1 0,1 1,-1-1,0 0,1 0,-1 0,1-2,4-10,0-1,-1 1,4-21,-7 28,6-33,-1-1,1-59,-7 64,3-1,0 1,15-54,-16 81,0-1,1 1,0 0,6-10,-10 18,1-1,-1 1,1 0,0 0,0 0,-1 0,1 0,0 0,0 0,0 0,0 0,0 0,0 0,1 1,-1-1,0 0,0 1,1-1,-1 1,0 0,0-1,1 1,-1 0,0 0,1-1,-1 1,0 0,1 1,-1-1,1 0,-1 0,0 0,0 1,1-1,-1 1,0-1,0 1,1-1,1 3,9 6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1:20.1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228 5,'0'-3,"-3"2,-5 4,-3 5,-3 4,-3 4,-1 1,-1 2,0 0,-1 0,1 0,4 0,0-3,4-1,0-4,2 0,-1-2,2-2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1:20.6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1,'65'69,"-31"-32,69 58,-30-41,-62-45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1:30.6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0 111,'1'-1,"-1"1,0-1,1 0,-1 1,1-1,-1 0,0 1,1-1,-1 0,1 1,0-1,-1 1,1-1,-1 1,1 0,0-1,0 1,-1-1,1 1,0 0,-1 0,1-1,0 1,0 0,0 0,-1 0,1 0,0 0,0 0,-1 0,1 0,0 0,0 0,1 1,36 4,-28-3,73 4,92-5,61 3,413 10,-404-17,455 18,7-11,-169-24,-311 13,212-3,206-2,-384 5,345-24,-168 7,-129 5,-201 9,-68 5,0 2,73 3,-101 3,-5 2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1:32.8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1,'7'11,"0"0,-1 0,-1 1,0-1,0 1,-1 1,-1-1,4 21,-7-31,77 477,-73-421,-3 82,-3-91,2 1,11 76,-8-97,-1 0,-1 0,-1 0,-8 52,-1 18,5-54,-19 86,6-50,17-79,0 1,0-1,-1 0,2 1,-1-1,0 0,0 0,1 1,-1-1,1 0,0 0,0 1,0-1,0 0,0 0,0 0,0 0,1-1,-1 1,1 0,0 0,-1-1,1 1,0-1,0 0,0 1,0-1,0 0,0 0,0 0,0 0,0-1,0 1,1 0,2-1,12 4,0-1,0-1,31 0,-30-1,221-10,-43-1,168-3,109-5,190-1,-139 0,-153 13,48-3,252 0,-402 11,343-16,-105 18,-170 6,377-10,-529-19,-145 21,-28 0,-1-2,1 1,-1-1,0-1,1 0,-1 0,13-4,-13-2,-3-1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8:21:33.9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0,'3'1,"0"-1,0 1,0 0,-1 0,1 1,0-1,0 1,-1-1,1 1,0 0,-1 0,0 0,1 0,-1 0,0 0,0 1,0-1,-1 1,1 0,-1-1,1 1,-1 0,0 0,0 0,0 0,0 3,4 7,-2 1,0 0,0 0,0 20,3 31,15 73,-10-83,-3 0,1 76,-11-79,-11 60,7-45,3 0,5 70,1-21,-3 270,0-370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03.0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1439 1,'-4'0,"0"1,1 0,-1 0,0 0,1 0,-1 0,1 1,-1 0,1-1,0 1,-5 4,-37 32,25-19,-477 452,335-313,30-15,10-31,-71 69,166-150,-3-1,0-1,-2-2,-64 41,91-65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1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0 360 0 0,'-1'10'10749'0'0,"-1"35"-6315"0"0,-1 27-275 0 0,1-42-2613 0 0,2 0 0 0 0,5 56 0 0 0,-2-77-3161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04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0,'13'1,"-1"1,1 0,-1 1,1 1,-1 0,22 10,27 9,-18-9,0 3,-2 1,44 26,-39-19,94 37,-58-31,-1 4,127 75,-132-60,91 75,-99-71,42 37,70 51,-27-19,-87-71,113 113,-164-153,-12-12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06.4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1,'24'0,"61"0,120 14,-149-8,109-6,-74-1,-75 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07.2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1,'0'0,"1"0,-1 0,0 0,0 0,0 1,0-1,0 0,0 0,0 0,1 1,-1-1,0 0,0 0,0 0,0 1,0-1,0 0,0 0,0 0,0 1,0-1,0 0,0 0,0 0,0 1,0-1,0 0,0 0,0 0,-1 1,1-1,0 0,0 0,0 0,0 1,0-1,0 0,-1 0,1 0,0 0,0 0,0 0,0 1,-1-1,1 0,0 0,0 0,20 9,-4-5,68 19,-77-20,0 0,0 0,-1 0,1 1,-1 0,1 0,-1 0,0 1,5 6,-9-8,0 0,0 0,0 0,-1 1,0-1,1 0,-1 1,-1 0,1-1,0 1,-1-1,0 1,1 0,-2-1,1 1,0-1,-1 1,1 0,-1-1,0 1,-2 4,-5 13,0-1,-17 29,9-18,-39 85,49-101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08.9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0,'185'19,"-120"-29,-23 2,-41 8,0 0,0 0,-1 0,1 1,0-1,0 0,-1 1,1-1,0 0,-1 1,1-1,0 1,-1-1,1 1,-1-1,1 1,-1-1,1 1,-1 0,1-1,-1 1,1 0,-1 0,0-1,0 1,1 0,-1-1,0 1,0 0,0 0,0 0,0-1,0 1,0 0,0 0,0 0,0-1,0 1,0 0,-1 1,-5 45,3-30,2 12,2 0,1 0,1 0,1 0,1 0,2-1,12 31,-18-57,0 0,0 0,-1 0,1 0,0 0,-1 0,0 1,1-1,-1 0,0 0,0 0,0 0,0 1,-1-1,1 0,0 0,-1 0,0 0,1 0,-1 0,0 0,0 0,0 0,-1 0,1 0,0 0,-1-1,1 1,-1-1,1 1,-1-1,0 1,1-1,-1 0,0 0,0 0,0 0,0 0,0 0,0-1,0 1,-4 0,-10 1,-1 0,1-1,0-1,-32-4,7 2,2 2,34 0,27 0,17 0,-16 1,0-1,0-1,41-7,-48 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09.5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 0,'0'4,"0"3,0 4,0 4,0 2,0 1,0 1,0 0,0 0,-3-3,-2-1,1 0,1 0,1 1,0 1,1 1,1-3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09.8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20,'-3'0,"2"-4,4 0,5 0,4 1,3 1,3 1,0 0,2 0,-1 1,0 1,0-1,0 0,0 0,-1 0,1 0,-1 0,-3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12.2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 15,'-1'-1,"1"1,0-1,0 0,-1 0,1 1,0-1,-1 0,1 1,-1-1,1 0,0 1,-1-1,0 1,1-1,-1 0,1 1,-1-1,0 1,1 0,-1-1,0 1,1 0,-1-1,0 1,0 0,1 0,-1-1,0 1,0 0,0 0,1 0,-1 0,0 0,0 0,0 1,1-1,-1 0,-1 1,-31 8,27-3,0-1,0 1,0 0,0 0,1 1,0 0,0 0,1 0,0 0,0 1,1-1,0 1,0 0,1 0,0 0,0 1,1-1,0 0,0 1,1 10,1-12,-1 0,1 1,1-1,-1 0,1 0,0 0,1 0,-1 0,1-1,1 1,-1-1,1 0,1 0,-1 0,1 0,0-1,0 0,0 0,1 0,-1-1,1 0,1 0,8 5,-10-7,1 1,0-1,0 0,-1 0,1-1,0 1,1-1,-1-1,0 1,0-1,0 0,0-1,7 0,-9 0,0-1,0 1,0-1,0 0,-1 0,1 0,-1 0,1 0,-1-1,0 0,0 0,0 0,-1 0,1 0,-1 0,1-1,-1 1,0-1,0 1,2-8,-1 3,-1 0,0 0,0 0,-1-1,0 1,0 0,-1-1,0 1,0 0,-1-1,0 1,-1 0,0 0,0 0,0 0,-1 0,-8-14,5 10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12.5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197 0,'-4'3,"-3"5,-1 3,-3 3,-1 3,-3 1,1 1,1-3,-2-1,3 0,-1 1,0 0,-2 1,2 1,0-3,2-1,4-2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43.5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0,'129'19,"-84"-18,0-2,-1-2,48-9,-79 10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44.1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9,'1'0,"-1"-1,1 0,-1 1,1-1,-1 1,1-1,0 1,-1-1,1 1,0-1,-1 1,1-1,0 1,0 0,0-1,-1 1,1 0,0 0,0 0,0 0,0 0,-1 0,1 0,0 0,0 0,0 0,0 0,-1 0,1 1,0-1,0 0,-1 0,2 1,38 10,-34-10,37 7,27 7,-67-15,1 1,-1 1,0-1,0 0,0 1,0 0,0-1,0 1,0 0,-1 1,1-1,-1 0,1 1,-1-1,3 6,-3-4,-1-1,0 1,-1 0,1-1,-1 1,0 0,0 0,0 0,0 0,0-1,-1 1,0 0,0-1,0 1,0 0,-3 4,-31 62,26-53,-73 144,77-149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2:5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18 256 12 0 0,'-17'-2'15951'0'0,"63"4"-13197"0"0,-5 0-1036 0 0,76 12 0 0 0,-95-9-620 0 0,1-2 1 0 0,44 3-1 0 0,-66-6-910 0 0,0 0-68 0 0,1-1 0 0 0,0 1 0 0 0,0-1 0 0 0,-1 0 0 0 0,1 1 0 0 0,-1-1 0 0 0,1 0 0 0 0,-1 0-1 0 0,1 0 1 0 0,-1 0 0 0 0,1 0 0 0 0,-1 0 0 0 0,0 0 0 0 0,0-1 0 0 0,1 1 0 0 0,-1 0 0 0 0,0-1 0 0 0,0 1-1 0 0,0-1 1 0 0,-1 1 0 0 0,1-1 0 0 0,0 1 0 0 0,0-1 0 0 0,-1 0 0 0 0,1 1 0 0 0,-1-1 0 0 0,1-2 0 0 0,2-9-33 0 0,0 1 0 0 0,1-21 1 0 0,-4 29 6 0 0,19-111 333 0 0,-7 54-173 0 0,-9 50-173 0 0,2 9-12 0 0,6 18 40 0 0,5 29 40 0 0,-10-23-70 0 0,10 43 194 0 0,4-1 0 0 0,31 70 0 0 0,-50-133-256 0 0,-1 0 0 0 0,0 0 1 0 0,0 0-1 0 0,1 0 0 0 0,-1-1 1 0 0,0 1-1 0 0,1 0 0 0 0,-1 0 0 0 0,1-1 1 0 0,-1 1-1 0 0,1 0 0 0 0,-1-1 1 0 0,1 1-1 0 0,0 0 0 0 0,-1-1 1 0 0,1 1-1 0 0,0-1 0 0 0,-1 1 0 0 0,1-1 1 0 0,0 1-1 0 0,0-1 0 0 0,0 1 1 0 0,-1-1-1 0 0,1 0 0 0 0,0 0 0 0 0,0 1 1 0 0,0-1-1 0 0,0 0 0 0 0,0 0 1 0 0,0 0-1 0 0,-1 0 0 0 0,1 0 1 0 0,0 0-1 0 0,0 0 0 0 0,0 0 0 0 0,0 0 1 0 0,0-1-1 0 0,0 1 0 0 0,-1 0 1 0 0,1 0-1 0 0,0-1 0 0 0,1 0 0 0 0,2-2 69 0 0,-1 1 0 0 0,1-1 0 0 0,-1 0 0 0 0,0-1 0 0 0,0 1-1 0 0,0-1 1 0 0,3-4 0 0 0,21-35-86 0 0,-1-1 0 0 0,-2-1 0 0 0,24-65 0 0 0,-30 50 0 0 0,-14 53 0 0 0,2 9 0 0 0,-5 2 0 0 0,0 0 0 0 0,-1 0 0 0 0,1 1 0 0 0,-1-1 0 0 0,0 0 0 0 0,0 0 0 0 0,0 1 0 0 0,-1 4 0 0 0,0 5 0 0 0,-1 42 0 0 0,1-21 0 0 0,2 49 0 0 0,1-74 0 0 0,1-3 0 0 0,7-6 0 0 0,-4-3 0 0 0,-4 1 0 0 0,35-26 0 0 0,-31 23 0 0 0,1 3 0 0 0,-1 10 0 0 0,-4 2 0 0 0,0 0 0 0 0,1-3 0 0 0,1-3 0 0 0,5-3 0 0 0,-6-1 0 0 0,-1 0 0 0 0,1-1 0 0 0,-1 1 0 0 0,1-1 0 0 0,-1 1 0 0 0,0-1 0 0 0,1 0 0 0 0,-1 0 0 0 0,1 0 0 0 0,3-1 0 0 0,15-2 0 0 0,252-16 0 0 0,-111 6 0 0 0,-139 12 0 0 0,36 3 0 0 0,-7 0 0 0 0,-16-1-1973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07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36 752 0 0,'0'-2'628'0'0,"-1"0"1"0"0,-1 0-1 0 0,1 0 0 0 0,0 0 1 0 0,0 0-1 0 0,-1 1 0 0 0,1-1 0 0 0,-1 0 1 0 0,1 1-1 0 0,-1 0 0 0 0,0-1 1 0 0,0 1-1 0 0,0 0 0 0 0,-2-2 0 0 0,0 2 69 0 0,0-1-1 0 0,0 1 0 0 0,0-1 0 0 0,0 1 1 0 0,0 0-1 0 0,-1 1 0 0 0,-4-1 1 0 0,4 0-220 0 0,-1 1 0 0 0,1 0 1 0 0,-1 1-1 0 0,1-1 0 0 0,-1 1 1 0 0,1 0-1 0 0,0 0 0 0 0,0 1 1 0 0,0-1-1 0 0,-1 1 0 0 0,1 1 1 0 0,-6 3-1 0 0,10-6-431 0 0,1 0 0 0 0,0 0 0 0 0,0 0 0 0 0,-1 1 0 0 0,1-1 0 0 0,0 0 0 0 0,-1 0 0 0 0,1 1 0 0 0,0-1 1 0 0,0 0-1 0 0,0 0 0 0 0,-1 1 0 0 0,1-1 0 0 0,0 0 0 0 0,0 0 0 0 0,0 1 0 0 0,0-1 0 0 0,-1 0 0 0 0,1 1 0 0 0,0-1 0 0 0,0 0 0 0 0,0 1 0 0 0,0-1 0 0 0,0 0 0 0 0,0 1 0 0 0,0-1 0 0 0,0 0 0 0 0,0 1 1 0 0,0-1-1 0 0,0 0 0 0 0,0 1 0 0 0,0 0 0 0 0,10 7 627 0 0,15 2 29 0 0,-14-8-380 0 0,1 0 0 0 0,17 1 0 0 0,-25-3-243 0 0,-1 0 0 0 0,0 0 1 0 0,0-1-1 0 0,1 1 0 0 0,-1-1 0 0 0,0 1 1 0 0,0-1-1 0 0,0 0 0 0 0,0 0 0 0 0,0 0 1 0 0,0-1-1 0 0,0 1 0 0 0,5-4 0 0 0,-8 4 132 0 0,-14-10 79 0 0,5 8-170 0 0,0 1 0 0 0,0 1 0 0 0,0-1 0 0 0,-11 1 0 0 0,16 1-73 0 0,0 0-1 0 0,0 0 1 0 0,0 0-1 0 0,0 0 0 0 0,0 1 1 0 0,0 0-1 0 0,0 0 0 0 0,0 0 1 0 0,0 0-1 0 0,0 1 1 0 0,-6 2-1 0 0,10-3-37 0 0,0-1 0 0 0,-1 0-1 0 0,1 0 1 0 0,0 1 0 0 0,-1-1 0 0 0,1 0 0 0 0,0 0-1 0 0,-1 1 1 0 0,1-1 0 0 0,0 0 0 0 0,-1 1-1 0 0,1-1 1 0 0,0 0 0 0 0,0 1 0 0 0,0-1 0 0 0,-1 1-1 0 0,1-1 1 0 0,0 0 0 0 0,0 1 0 0 0,0-1 0 0 0,0 1-1 0 0,0-1 1 0 0,0 0 0 0 0,0 1 0 0 0,0-1 0 0 0,0 1-1 0 0,0-1 1 0 0,0 1 0 0 0,0-1 0 0 0,0 0 0 0 0,0 1-1 0 0,11 11 178 0 0,19 2 97 0 0,15-2 75 0 0,-43-11-322 0 0,1-1 0 0 0,0 1 1 0 0,0-1-1 0 0,0 0 0 0 0,0 0 0 0 0,0 0 1 0 0,-1 0-1 0 0,1-1 0 0 0,0 1 0 0 0,0-1 1 0 0,0 1-1 0 0,-1-1 0 0 0,6-2 0 0 0,-8 3-30 0 0,0-1 0 0 0,0 1 0 0 0,1 0-1 0 0,-1 0 1 0 0,0-1 0 0 0,0 1 0 0 0,0 0-1 0 0,0-1 1 0 0,1 1 0 0 0,-1 0 0 0 0,0-1-1 0 0,0 1 1 0 0,0 0 0 0 0,0-1 0 0 0,0 1-1 0 0,0-1 1 0 0,0 1 0 0 0,0 0 0 0 0,0-1-1 0 0,0 1 1 0 0,0 0 0 0 0,0-1 0 0 0,-1 1-1 0 0,1 0 1 0 0,0-1 0 0 0,0 1 0 0 0,0 0-1 0 0,0-1 1 0 0,0 1 0 0 0,-1 0 0 0 0,1 0-1 0 0,0-1 1 0 0,0 1 0 0 0,-1 0 0 0 0,1 0-1 0 0,0-1 1 0 0,0 1 0 0 0,-1 0 0 0 0,1 0-1 0 0,0 0 1 0 0,-1-1 0 0 0,1 1 0 0 0,0 0-1 0 0,-1 0 1 0 0,1 0 0 0 0,0 0-1 0 0,-1 0 1 0 0,1 0 0 0 0,-1 0 0 0 0,-17-9 89 0 0,9 5-33 0 0,-1 2 0 0 0,0-1 0 0 0,-14-1-1 0 0,20 4-46 0 0,1-1 1 0 0,-1 1-1 0 0,0 0 0 0 0,0 0 0 0 0,1 1 0 0 0,-1-1 0 0 0,0 1 0 0 0,0 0 0 0 0,1 0 1 0 0,-1 0-1 0 0,-6 3 0 0 0,10-4-14 0 0,0 0 0 0 0,0 1 0 0 0,0-1 0 0 0,-1 0 0 0 0,1 1 0 0 0,0-1 0 0 0,0 0 0 0 0,0 0 1 0 0,0 1-1 0 0,0-1 0 0 0,-1 0 0 0 0,1 1 0 0 0,0-1 0 0 0,0 0 0 0 0,0 0 0 0 0,0 1 0 0 0,0-1 0 0 0,0 0 0 0 0,0 1 0 0 0,0-1 0 0 0,0 0 1 0 0,0 1-1 0 0,1-1 0 0 0,-1 0 0 0 0,0 1 0 0 0,0-1 0 0 0,0 0 0 0 0,0 0 0 0 0,0 1 0 0 0,0-1 0 0 0,1 0 0 0 0,-1 1 0 0 0,0-1 0 0 0,0 0 1 0 0,0 0-1 0 0,1 0 0 0 0,-1 1 0 0 0,0-1 0 0 0,0 0 0 0 0,1 0 0 0 0,-1 0 0 0 0,1 1 0 0 0,9 8 7 0 0,-2-5 17 0 0,-1-1 0 0 0,1 1 0 0 0,0-1 0 0 0,1 0 0 0 0,-1-1 0 0 0,0 0 0 0 0,1 0 0 0 0,-1-1 0 0 0,1 0 1 0 0,-1-1-1 0 0,1 0 0 0 0,-1 0 0 0 0,1-1 0 0 0,13-2 0 0 0,-22 3-15 0 0,0 0 0 0 0,1 0-1 0 0,-1-1 1 0 0,1 1 0 0 0,-1 0 0 0 0,0 0 0 0 0,1-1-1 0 0,-1 1 1 0 0,0 0 0 0 0,1 0 0 0 0,-1-1 0 0 0,0 1 0 0 0,1-1-1 0 0,-1 1 1 0 0,0 0 0 0 0,0-1 0 0 0,1 1 0 0 0,-1 0 0 0 0,0-1-1 0 0,0 1 1 0 0,0-1 0 0 0,0 1 0 0 0,1-1 0 0 0,-1 1-1 0 0,0-1 1 0 0,0 1 0 0 0,0 0 0 0 0,0-1 0 0 0,0 1 0 0 0,0-1-1 0 0,0 1 1 0 0,0-1 0 0 0,-1 1 0 0 0,1-1 0 0 0,0 0 0 0 0,-6-13 305 0 0,3 12-293 0 0,0 0 1 0 0,0 1 0 0 0,0-1 0 0 0,0 0 0 0 0,0 1-1 0 0,-1 0 1 0 0,1 0 0 0 0,-1 0 0 0 0,1 0 0 0 0,-1 0-1 0 0,1 1 1 0 0,-1 0 0 0 0,1 0 0 0 0,-1 0 0 0 0,1 0-1 0 0,-1 0 1 0 0,1 1 0 0 0,-1-1 0 0 0,1 1 0 0 0,-1 0-1 0 0,1 0 1 0 0,-1 0 0 0 0,1 1 0 0 0,-5 2 0 0 0,6-2 18 0 0,2-2-40 0 0,0 1 0 0 0,0-1 0 0 0,0 1 0 0 0,0-1 0 0 0,0 1 0 0 0,1-1 0 0 0,-1 1 0 0 0,0-1 0 0 0,0 1 0 0 0,0-1 0 0 0,0 1 0 0 0,1-1 0 0 0,-1 1 0 0 0,0-1 0 0 0,0 1 0 0 0,1-1 0 0 0,-1 1 0 0 0,0-1 0 0 0,1 1 0 0 0,-1-1 0 0 0,0 0 0 0 0,1 1 0 0 0,-1-1 0 0 0,1 0 0 0 0,-1 1 0 0 0,1-1 0 0 0,-1 0 0 0 0,0 0 0 0 0,1 1 0 0 0,-1-1 0 0 0,1 0 0 0 0,-1 0 0 0 0,2 1 0 0 0,17 3 14 0 0,-18-4-14 0 0,10 2-1 0 0,0-1 0 0 0,0 0 0 0 0,0-1 0 0 0,0 0 0 0 0,14-3 0 0 0,-19 3 0 0 0,0-1 0 0 0,-1-1 0 0 0,1 1 0 0 0,0-1 0 0 0,0 0 0 0 0,-1 0 0 0 0,1-1 0 0 0,-1 1 0 0 0,0-1 0 0 0,0 0 0 0 0,5-5 0 0 0,-9 8 0 0 0,-1 0 0 0 0,1 0 0 0 0,-1-1 0 0 0,0 1 0 0 0,1 0 0 0 0,-1-1 0 0 0,0 1 0 0 0,1-1 0 0 0,-1 1 0 0 0,0 0 0 0 0,0-1 0 0 0,1 1 0 0 0,-1-1 0 0 0,0 1 0 0 0,0-1 0 0 0,0 1 0 0 0,0-1 0 0 0,0 1 0 0 0,1 0 0 0 0,-1-1 0 0 0,0 1 0 0 0,0-1 0 0 0,0 1 0 0 0,0-1 0 0 0,0 1 0 0 0,-1-1 0 0 0,1 1 0 0 0,0-1 0 0 0,0 1 0 0 0,0-1 0 0 0,0 1 0 0 0,0-1 0 0 0,-1 1 0 0 0,1 0 0 0 0,0-1 0 0 0,0 1 0 0 0,-1-1 0 0 0,1 1 0 0 0,0 0 0 0 0,-1-1 0 0 0,1 1 0 0 0,0 0 0 0 0,-1-1 0 0 0,-15-8 0 0 0,6 5 0 0 0,-1 1 0 0 0,0 0 0 0 0,0 1 0 0 0,1 1 0 0 0,-1 0 0 0 0,-20 0 0 0 0,10 2 0 0 0,0 0 0 0 0,-32 8 0 0 0,50-9 0 0 0,0 0 0 0 0,0 1 0 0 0,0 0 0 0 0,0 0 0 0 0,0-1 0 0 0,0 2 0 0 0,0-1 0 0 0,1 0 0 0 0,-1 1 0 0 0,0-1 0 0 0,1 1 0 0 0,-1 0 0 0 0,1 0 0 0 0,0 0 0 0 0,-1 0 0 0 0,1 0 0 0 0,0 0 0 0 0,-2 4 0 0 0,4-5 0 0 0,0 0 0 0 0,0-1 0 0 0,0 1 0 0 0,0 0 0 0 0,0 0 0 0 0,0 0 0 0 0,0 0 0 0 0,0 0 0 0 0,1 0 0 0 0,-1 0 0 0 0,0 0 0 0 0,1 0 0 0 0,-1 0 0 0 0,0-1 0 0 0,1 1 0 0 0,-1 0 0 0 0,1 0 0 0 0,-1 0 0 0 0,1-1 0 0 0,0 1 0 0 0,-1 0 0 0 0,1-1 0 0 0,0 1 0 0 0,-1-1 0 0 0,1 1 0 0 0,0 0 0 0 0,0-1 0 0 0,0 0 0 0 0,1 2 0 0 0,-1-2 0 0 0,22 14-825 0 0,40 18 0 0 0,14 8-2135 0 0,-26-6-5185 0 0,-31-19 4715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36 0 0,'0'-2'261'0'0,"0"0"1"0"0,0 0-1 0 0,0 1 1 0 0,0-1-1 0 0,0 0 1 0 0,1 1-1 0 0,-1-1 0 0 0,0 0 1 0 0,1 1-1 0 0,-1-1 1 0 0,1 0-1 0 0,-1 1 1 0 0,1-1-1 0 0,0 1 1 0 0,0-1-1 0 0,0 1 0 0 0,0-1 1 0 0,0 1-1 0 0,0 0 1 0 0,0-1-1 0 0,0 1 1 0 0,0 0-1 0 0,1 0 0 0 0,-1 0 1 0 0,1 0-1 0 0,-1 0 1 0 0,0 0-1 0 0,1 0 1 0 0,0 1-1 0 0,1-2 0 0 0,8-2 758 0 0,0-1-1 0 0,0 1 0 0 0,14-3 0 0 0,-18 6-778 0 0,14-4 817 0 0,0 0 0 0 0,0 2 0 0 0,1 1-1 0 0,-1 0 1 0 0,1 2 0 0 0,38 3 0 0 0,-47-1-592 0 0,0 0 0 0 0,0 1 0 0 0,-1 0 0 0 0,1 1 0 0 0,0 1 0 0 0,-1 0 0 0 0,0 0 1 0 0,0 1-1 0 0,-1 1 0 0 0,0 0 0 0 0,0 0 0 0 0,12 11 0 0 0,-22-17-384 0 0,1 1 0 0 0,-1-1-1 0 0,0 0 1 0 0,1 0 0 0 0,-1 1-1 0 0,0-1 1 0 0,0 1 0 0 0,0-1 0 0 0,0 1-1 0 0,0-1 1 0 0,0 1 0 0 0,-1 0 0 0 0,1 0-1 0 0,0-1 1 0 0,-1 1 0 0 0,1 0 0 0 0,-1 0-1 0 0,0-1 1 0 0,0 1 0 0 0,0 0 0 0 0,0 3-1 0 0,0-3-17 0 0,-1 0 1 0 0,0 0-1 0 0,0 0 0 0 0,0 0 0 0 0,0 0 0 0 0,0-1 0 0 0,0 1 0 0 0,0 0 0 0 0,-1 0 0 0 0,1-1 0 0 0,0 1 0 0 0,-1-1 1 0 0,0 1-1 0 0,1-1 0 0 0,-4 2 0 0 0,-4 3 18 0 0,-2 0 0 0 0,1-1 1 0 0,-1-1-1 0 0,1 1 0 0 0,-16 3 1 0 0,4-4-792 0 0,1 0 1 0 0,-32 2 0 0 0,18-3-3720 0 0,33-3 3522 0 0,0 1-371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1.5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0 143,'23'27,"-1"2,-1 1,-1 0,-2 2,-2 0,15 38,65 159,-96-228,1 1,-1 0,1-1,0 1,0 0,-1-1,1 1,0-1,0 0,1 1,-1-1,0 0,0 0,0 1,1-1,-1 0,1 0,-1-1,1 1,-1 0,1 0,0-1,1 1,-1-1,0 0,-1-1,1 1,0-1,-1 1,1-1,-1 0,1 0,-1 1,1-1,-1 0,0-1,1 1,-1 0,0 0,0 0,0-1,2-2,5-8,-1-1,0 0,10-27,53-197,-51 160,52-132,-71 207,1 0,0 0,0 0,0 1,0-1,0 0,0 1,0-1,1 1,-1-1,1 1,-1-1,1 1,-1 0,1 0,0 0,-1 0,1 0,3-1,4 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2.2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1,'-2'40,"0"-23,1 0,0-1,1 1,1 0,1-1,0 1,7 22,-8-37,0 0,0 0,0 0,1 1,-1-1,1-1,0 1,-1 0,1 0,0-1,0 1,0-1,0 1,0-1,0 0,1 0,-1 0,0 0,1 0,-1 0,0-1,4 1,2 0,0-1,0 0,0 0,0-1,12-3,-7 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2.7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 89,'24'-33,"-12"19,-11 14,0-1,0 0,-1 0,1 1,0-1,-1 0,1 0,-1 0,1 0,-1 0,0 0,1 0,-1 0,0 0,0 0,1 0,-1 0,0 0,0 0,0 0,0 0,0 0,-1 0,1 0,0 0,0 0,-1 0,1 1,0-1,-1 0,1 0,-1 0,1 0,-1 0,0 0,0 0,-1 0,0 0,0 0,-1 0,1 0,0 0,0 1,0-1,-1 1,1 0,0 0,0 0,-1 0,1 0,0 0,-3 1,3-1,-1 1,1-1,0 1,-1-1,1 1,0 0,0 0,-1 0,1 0,0 1,0-1,0 0,1 1,-4 3,4-4,1 0,-1 0,1 0,-1 0,1 0,0 0,0 0,-1 0,1 0,0 0,0 0,0 1,0-1,0 0,0 0,0 0,1 0,-1 0,0 0,1 0,-1 0,1 0,-1 0,1 0,-1 0,1 0,0 0,-1 0,1 0,0 0,0-1,0 1,-1 0,3 0,10 10,3-2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3.1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0,'3'3,"4"2,5-1,2-1,3 0,1-2,1 0,0-1,0 0,0 0,0 0,0-4,-4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3.9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256 33,'-2'-3,"0"1,0-1,-1 1,1 0,-1-1,1 1,-1 0,0 0,0 1,0-1,0 1,0-1,0 1,0 0,-1 0,1 1,0-1,-1 0,1 1,0 0,-1 0,1 0,-1 0,1 1,0-1,-1 1,1 0,0 0,0 0,0 0,-1 1,1-1,1 1,-5 3,-5 2,1 1,0 0,1 1,0 0,0 1,1 0,0 0,1 1,0 1,1-1,0 1,0 0,2 1,-1-1,2 1,0 0,-5 26,9-33,0 0,1 0,-1 0,1 0,1 0,-1 0,1 0,0-1,0 1,1-1,-1 1,1-1,0 0,1 0,-1 0,1 0,0-1,1 0,-1 1,1-1,-1-1,1 1,0-1,0 0,1 0,-1 0,10 2,-5-1,0 0,0-1,0-1,1 1,-1-2,0 1,1-2,-1 1,1-1,-1-1,1 0,-1-1,1 1,-1-2,11-3,-10 0,1 0,-1 0,0-1,0-1,-1 1,0-2,-1 1,0-2,0 1,-1-1,0 0,0-1,-1 0,9-21,-12 25,-1 0,-1 0,0 0,0 0,0-1,-1 1,0 0,0-1,-1 1,0-1,0 0,0 1,-1 0,-1-1,1 1,-1-1,-1 1,1 0,-1 0,0 0,-1 1,1-1,-1 1,-1 0,1 0,-9-9,4 7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4.3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176 1,'-1'4,"0"0,-1 0,1 0,-1 0,0 0,-1 0,1 0,-1-1,-5 7,-6 10,-37 77,-28 47,72-133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5.2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93,'90'18,"253"-26,-85-3,128-2,-157-4,205-8,-381 21,69-12,-12 1,-94 14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6.7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0,'14'211,"-10"-185,-1 0,-1 0,-2 0,0-1,-2 1,-8 44,6-58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7.3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0 179,'31'-37,"-25"29,1 0,0 0,0 0,0 1,11-7,1 1,1 1,1 0,0 2,0 1,1 0,39-9,-51 16,0 1,0-1,0 2,0-1,0 1,0 1,0 0,11 3,-16-3,1 1,-1 0,1 0,-1 0,0 1,0 0,0 0,0 0,-1 0,1 1,-1 0,0 0,0 0,0 1,3 4,-4-4,0 0,-1 0,0 0,0 1,0-1,-1 0,1 1,-1-1,0 1,-1 0,0-1,0 1,0-1,0 1,-1 0,0-1,0 1,0-1,-1 0,0 1,0-1,0 0,-1 0,0 0,0 0,0-1,-6 8,-1 0,1-1,-2 1,0-2,0 0,-1 0,0-1,0 0,-1-1,-15 7,-31 7,66-18,1 1,-1-1,1 0,16 5,-10-3,0 1,-1 0,0 1,-1 1,0 0,0 0,0 1,-2 0,1 1,-1 1,-1 0,0 0,0 0,-2 1,1 1,8 22,-15-35,-1 1,0-1,1 1,0-1,-1 1,1-1,0 1,0-1,-1 0,1 0,0 1,0-1,0 0,1 0,-1 0,0 0,0 0,1 0,-1-1,3 2,4-1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7.7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0,'1'1,"1"0,-1 0,0 0,1 0,-1 0,0 0,0 0,0 1,0-1,0 0,0 1,0-1,-1 1,1-1,0 1,-1-1,1 1,-1-1,1 3,9 37,-9-39,7 72,-8-61,0 0,2 0,-1 0,2 0,-1-1,8 20,-4-23,-1-5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10 476 0 0,'0'-1'331'0'0,"0"1"0"0"0,-1-1 1 0 0,1 0-1 0 0,-1 1 0 0 0,1-1 0 0 0,-1 1 0 0 0,1-1 1 0 0,-1 1-1 0 0,1-1 0 0 0,-1 1 0 0 0,1-1 0 0 0,-1 1 1 0 0,0-1-1 0 0,1 1 0 0 0,-1 0 0 0 0,0 0 0 0 0,1-1 1 0 0,-1 1-1 0 0,0 0 0 0 0,0 0 0 0 0,1 0 0 0 0,-1-1 1 0 0,0 1-1 0 0,0 0 0 0 0,1 0 0 0 0,-1 0 0 0 0,0 0 1 0 0,-1 1-1 0 0,0 0 137 0 0,0 0-1 0 0,0 1 1 0 0,0-1 0 0 0,0 1 0 0 0,0 0-1 0 0,1 0 1 0 0,-1 0 0 0 0,-1 2 0 0 0,3-4-460 0 0,-5 6 583 0 0,0 1-1 0 0,0 0 0 0 0,1 0 1 0 0,0 0-1 0 0,0 1 1 0 0,1-1-1 0 0,0 1 0 0 0,1 0 1 0 0,-1 0-1 0 0,1 0 1 0 0,1 0-1 0 0,0 0 0 0 0,0 0 1 0 0,0 1-1 0 0,1-1 0 0 0,0 0 1 0 0,3 14-1 0 0,-2-16-392 0 0,0 0 0 0 0,1 0 0 0 0,-1 0 0 0 0,1 0 0 0 0,1-1 0 0 0,-1 1 0 0 0,1-1 0 0 0,0 1-1 0 0,1-1 1 0 0,-1 0 0 0 0,1 0 0 0 0,0 0 0 0 0,0-1 0 0 0,0 0 0 0 0,1 1 0 0 0,-1-1 0 0 0,1-1 0 0 0,0 1 0 0 0,0-1 0 0 0,1 0-1 0 0,-1 0 1 0 0,1 0 0 0 0,-1-1 0 0 0,9 3 0 0 0,0-2-393 0 0,-1 0 0 0 0,1-1 1 0 0,0-1-1 0 0,-1 0 0 0 0,1-1 0 0 0,0 0 0 0 0,0-1 0 0 0,0-1 0 0 0,-1 0 1 0 0,22-7-1 0 0,20-12-3943 0 0,-45 16 2109 0 0,-1-1 1 0 0,0 0-1 0 0,10-7 1 0 0,-12 7-626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8.5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1,'331'0,"-315"0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58.8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1,'-3'3,"2"1,2 3,2 0,6-1,3-1,3-2,2-1,2-2,0 1,0-2,-3-2,-1-1,0-1,0 2,2 1,-4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16.6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257 45,'-1'-2,"1"0,-1 0,1 0,-1 1,0-1,0 0,0 0,0 1,0-1,0 1,-1-1,1 1,0-1,-1 1,1 0,-1 0,0-1,1 1,-1 0,0 1,1-1,-3-1,0 0,1 1,-1-1,0 1,0 0,0 0,0 0,0 0,0 1,-7 0,4 2,0 0,0 0,0 1,0 1,1-1,-1 1,1 0,0 0,0 1,1-1,-1 1,1 1,0-1,1 1,-8 11,-1 2,0 2,2 0,-14 35,22-49,0 1,1 0,0 0,0 0,1 0,0 1,0-1,1 0,0 1,0-1,1 0,1 0,-1 1,1-1,0 0,4 8,-3-10,0 1,1-1,0 0,0-1,0 1,1-1,0 0,0 0,0 0,1 0,-1-1,1 0,0 0,0-1,1 0,-1 0,0 0,1-1,9 2,-5 0,0-2,1 1,0-2,-1 1,1-2,0 1,-1-2,1 1,12-4,-18 2,1 0,-1 0,0-1,0 0,0 0,0-1,0 1,-1-1,1-1,-1 1,0-1,-1 0,1 0,-1 0,0 0,0-1,3-7,-1 3,-2 0,1 0,-1 0,-1-1,0 0,0 1,-1-1,0 0,-1 0,0 0,-1-1,-1 1,1 0,-2 0,1 0,-2 0,1 1,-2-1,1 0,-1 1,-1 0,0 0,0 0,-1 1,0 0,-10-11,-4 4,9 12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17.0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214 1,'0'9,"-1"-1,0 1,-1 0,0 0,-1 0,0-1,0 0,-7 13,-42 65,23-42,-72 97,94-130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17.4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17,'3'0,"4"0,4 0,3 0,3 0,1 0,1 0,0 0,1 0,-1 0,-1 0,1 0,0-3,-1-2,1 1,-1 1,-3 1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18.1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91,'4'0,"1"1,-1 0,1 0,-1 0,0 1,0-1,1 1,-1 0,-1 1,1-1,0 0,0 1,-1 0,1 0,-1 0,0 0,0 1,0-1,4 8,5 9,0 0,15 35,-17-33,100 235,-109-255,-1-1,0 1,1-1,-1 0,1 1,0-1,0 1,-1-1,1 0,0 0,0 0,0 1,0-1,0 0,0 0,1 0,-1 0,0-1,0 1,1 0,-1 0,1-1,-1 1,0-1,1 1,-1-1,3 0,-2 0,1-1,-1 0,0 0,0 0,0 0,0 0,0 0,0 0,0-1,0 1,0-1,0 0,-1 1,1-1,1-3,7-9,-1 0,0-1,10-26,-2-8,-2-1,-2 0,8-65,-10 55,-8 41,-2 10,0-1,1 1,0-1,0 1,1 0,1 0,7-16,-11 25,1 0,-1 0,0-1,1 1,-1 0,0 0,1-1,-1 1,0 0,1 0,-1 0,1-1,-1 1,0 0,1 0,-1 0,1 0,-1 0,0 0,1 0,-1 0,1 0,-1 0,0 0,1 0,-1 0,1 0,-1 1,0-1,1 0,-1 0,0 0,1 1,-1-1,0 0,1 0,-1 1,0-1,1 1,5 6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18.7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114 55,'0'-1,"-1"0,1 0,0 1,-1-1,1 0,0 1,-1-1,1 0,-1 1,1-1,-1 0,1 1,-1-1,0 1,1-1,-1 1,0 0,1-1,-1 1,0 0,1-1,-1 1,0 0,0 0,0-1,1 1,-1 0,0 0,0 0,0 0,1 0,-1 0,0 0,0 1,1-1,-1 0,0 0,0 1,1-1,-1 0,0 1,0 0,-35 12,32-10,0 0,1 0,-1 0,1 1,-1-1,1 1,0 0,0 0,1 0,-1 0,1 1,0-1,0 0,0 1,1 0,0-1,-1 1,2 0,-1 0,1 0,-1 0,1 5,0-6,1 1,-1-1,1 0,-1 1,1-1,1 0,-1 0,0 1,1-1,0 0,0 0,0-1,1 1,-1 0,1-1,0 1,0-1,0 0,0 0,0 0,1-1,-1 1,1-1,5 3,-2-2,0-1,0 1,1-1,-1-1,1 1,-1-1,1-1,-1 1,1-2,-1 1,1-1,0 0,-1 0,0-1,1 0,8-3,-11 2,1 1,-1-1,0 0,0-1,-1 1,1-1,-1 0,0 0,0 0,0-1,0 1,-1-1,0 0,0 0,0 0,0 0,-1-1,0 1,0-1,-1 0,3-10,-4 11,0-1,0 1,0 0,-1-1,0 1,0 0,0-1,0 1,-1 0,0 0,0 0,0 0,-1 1,0-1,0 1,0-1,0 1,-1 0,1 0,-1 0,0 1,-8-6,7 5,0 1,0-1,0 1,-1 0,0 0,1 1,-1 0,0 0,0 0,0 1,0 0,0 0,0 0,-1 1,1 0,0 0,0 0,0 1,-8 2,-51 22,41-16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19.5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0,'332'19,"68"0,656-19,-992-9,-60 10,-4 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20.2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13,'0'-1,"0"1,0-1,0 1,0-1,0 1,0-1,0 1,0-1,1 1,-1-1,0 1,0-1,1 1,-1-1,0 1,1 0,-1-1,0 1,1-1,-1 1,1 0,-1-1,0 1,1 0,-1 0,1-1,-1 1,1 0,-1 0,1 0,-1 0,1 0,-1-1,1 1,-1 0,1 0,-1 0,1 0,-1 1,1-1,-1 0,1 0,-1 0,1 0,-1 0,1 1,-1-1,1 1,23 13,-20-6,-1 0,1 1,-2-1,1 1,-1 0,-1 0,1 0,-1 14,3 10,-1-7,-2 0,-1 0,0 0,-2 1,-6 26,3-14,4-25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21.0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0 214,'1'-5,"0"1,0-1,0 0,0 1,1-1,0 1,0 0,0-1,1 1,-1 0,7-7,36-39,-32 39,1 0,0 1,0 1,1 0,0 1,0 0,1 2,0 0,0 0,1 1,-1 1,1 1,27-2,-20 3,0 2,0 0,0 2,0 0,0 2,0 0,-1 2,0 0,26 12,-44-16,1 0,-1 1,0 0,0 0,0 1,0-1,0 1,-1 0,0 0,0 1,0-1,0 1,0 0,-1 0,0 0,0 0,-1 1,3 5,-4-6,0 0,-1-1,1 1,-1-1,0 1,0 0,0-1,-1 1,0 0,1-1,-2 1,1-1,0 1,-1-1,0 0,0 0,0 1,-1-1,0-1,1 1,-1 0,0-1,-6 5,-1 2,-1-1,-1 0,0 0,0-1,0-1,-1 0,-1-1,1-1,-1 1,1-2,-1 0,-1-1,-22 2,36-5,0 0,0 0,0 0,1 0,-1 1,0-1,0 0,0 0,0 1,0-1,0 0,0 1,0-1,0 1,0-1,1 1,-1 0,0-1,-1 2,2-1,0-1,0 1,0-1,1 1,-1 0,0-1,0 1,0-1,0 1,1-1,-1 1,0-1,1 1,-1-1,0 1,1-1,-1 1,1-1,-1 0,1 1,-1-1,0 1,1-1,0 0,51 29,-29-17,-6 0,-1 1,0 0,-1 1,-1 1,0 1,-1 0,19 32,-24-37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58 112 0 0,'-29'-4'18604'0'0,"29"4"-18485"0"0,13-6 538 0 0,15-2 1293 0 0,0 1 1 0 0,38-3 0 0 0,-16 2-2153 0 0,-1-3-3291 0 0,-43 8-1976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21.7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69,'0'-3,"1"1,-1 0,1 0,0-1,0 1,0 0,0 0,0 0,1 0,-1 0,1 0,-1 0,1 1,0-1,-1 0,1 1,0-1,0 1,0 0,0 0,0 0,3-1,51-19,-50 19,0 1,0 0,0 0,0 1,1 0,-1 0,0 1,1-1,-1 1,0 1,0-1,0 1,9 4,-12-5,-1 0,0 0,0 0,-1 0,1 1,0-1,0 0,-1 1,1 0,-1-1,1 1,-1 0,0 0,1 0,-1 0,0 0,0 0,0 0,-1 0,1 0,-1 1,1-1,-1 0,0 0,1 1,-1-1,0 0,-1 0,1 1,0-1,-1 0,1 0,-1 1,1-1,-1 0,0 0,0 0,0 0,0 0,-2 2,-5 8,-1 1,0-2,-15 16,16-18,0 0,0 0,1 0,0 1,0 0,-5 13,11-22,1 1,-1-1,1 1,-1-1,1 1,-1-1,1 1,0-1,0 1,0 0,0-1,0 1,0-1,0 1,0-1,0 1,1-1,-1 1,1-1,-1 1,1-1,0 1,0-1,-1 0,1 1,0-1,0 0,0 0,0 1,1-1,-1 0,0 0,0 0,1-1,-1 1,0 0,1 0,-1-1,1 1,-1-1,1 1,-1-1,1 0,-1 1,4-1,10 2,-1-1,1 0,-1-1,16-2,-12 1,-3 0,-1 0,1-1,22-6,-24 4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32.4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1,'134'8,"-99"-4,-1-1,1-2,0-1,61-9,-75 6,1 0,26 1,-32 2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33.1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 1,'-1'0,"0"0,0 1,0-1,0 1,0 0,0-1,0 1,0 0,0-1,1 1,-1 0,0 0,1 0,-1 0,0 0,1 0,-1-1,1 1,0 1,-1-1,1 0,0 0,-1 0,1 0,0 0,0 0,0 0,0 0,0 0,0 0,0 0,1 3,3 36,11 96,-4-29,-8-42,-4-52,1 0,1 1,0-1,1 0,4 14,-2-15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33.5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19,'442'-19,"-369"19,-57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34.5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0 134,'2'1,"0"0,0 0,0 0,0-1,0 1,0-1,1 1,-1-1,0 0,0 0,0 0,0 0,0 0,1 0,-1 0,0-1,0 1,3-2,41-14,-44 15,5-2,0-1,0-1,0 1,0-1,-1 0,1-1,-1 1,-1-1,1 0,7-12,30-29,-43 47,1-1,-1 1,1-1,-1 1,1 0,-1-1,1 1,-1 0,1-1,0 1,-1 0,1 0,-1-1,1 1,0 0,-1 0,1 0,-1 0,1 0,0 0,-1 0,1 0,0 0,-1 0,1 0,-1 1,1-1,0 0,-1 0,1 1,-1-1,1 0,-1 1,1-1,-1 0,1 1,13 27,-3 34,-12-12,0-41,0 0,1 0,0 0,0 0,1 0,0 0,0 0,1-1,1 1,-1 0,6 9,-3-13,0-3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35.2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0,'3'0,"5"0,3 0,3 0,3 0,1 0,1 0,0 0,0 0,0 0,0 0,0 0,0 0,-1 0,1 0,-1 0,0 0,-2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35.6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1,'-3'3,"2"1,4 0,2 2,3 1,4-2,2-4,2-3,2 0,0-1,1 1,1 0,-1 1,-1 1,1 0,-3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36.9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1,'10'1,"1"0,-1 1,20 7,-1-1,19 3,1-2,-1-2,1-2,0-2,61-5,-74-8,-32 8,-1 1,1-1,0 1,0-1,0 1,0 1,0-1,1 0,-1 1,0 0,0 0,0 0,0 1,7 1,-10-1,0 0,0 0,0 0,0 1,0-1,0 1,0-1,0 1,-1-1,1 1,0-1,-1 1,1 0,-1-1,0 1,0 0,1-1,-1 1,0 2,-3 42,2-31,1 70,13 100,-9-141,1-20,-4-19,1 1,-1-1,0 0,-1 0,1 1,-1 6,0-11,0 0,-1 0,1 0,0 0,-1-1,1 1,0 0,-1 0,1 0,-1 0,0 0,1 0,-1-1,0 1,1 0,-1-1,0 1,0 0,0-1,1 1,-1-1,0 1,0-1,0 0,0 1,0-1,0 0,0 1,0-1,0 0,0 0,0 0,0 0,0 0,0 0,0 0,-2-1,-77-5,-119-4,172 12,22 2,18 1,18 1,0-2,1-1,-1-2,58-5,-4 2,-68 2,-1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37.8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57,'0'-1,"1"-1,0 1,-1-1,1 1,0-1,0 1,0 0,0-1,0 1,0 0,1 0,-1 0,0 0,1 0,-1 0,0 0,1 0,-1 0,1 1,2-2,36-13,-35 13,7-2,1 1,0 0,0 1,0 1,0 0,0 0,18 3,-24-2,-1 1,1 0,-1 0,0 0,1 1,-1 0,0 1,0-1,0 1,0 0,-1 0,1 1,-1 0,0 0,0 0,8 9,-12-11,1 1,-1-1,0 1,0 0,0-1,-1 1,1 0,0-1,-1 1,0 0,0 0,0-1,0 1,0 0,0 0,-1 0,1-1,-1 1,0 0,0-1,0 1,0-1,0 1,-1-1,1 1,-3 2,-5 8,-1 1,-1-2,-14 15,14-16,-1 1,6-7,0 1,1 0,0 0,0 0,-5 9,9-14,1-1,-1 1,1 0,0 0,-1 0,1 0,0 0,0 0,-1 0,1 0,0 0,0-1,0 1,0 0,1 0,-1 0,0 0,0 0,0 0,1 1,0-1,0 0,0 0,0 0,0 1,0-2,1 1,-1 0,0 0,0 0,1 0,-1-1,0 1,1-1,-1 1,1-1,-1 0,2 1,15 3,-10-1,0-1,1 0,-1-1,0 0,1 0,-1-1,1 0,-1 0,17-3,52-13,-65 12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25.5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19,'3'0,"5"0,3 0,4 0,1 0,2 0,1 0,1-3,-1-1,0 0,0 1,-1 0,-2 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53 80 0 0,'-5'-1'404'0'0,"-22"-3"2513"0"0,26 4-2457 0 0,0 0 0 0 0,0 0 1 0 0,1-1-1 0 0,-1 1 0 0 0,0 0 0 0 0,0 0 1 0 0,0-1-1 0 0,0 1 0 0 0,0 0 1 0 0,0-1-1 0 0,1 1 0 0 0,-1-1 0 0 0,0 1 1 0 0,0-1-1 0 0,0 1 0 0 0,1-1 1 0 0,-1 0-1 0 0,0 1 0 0 0,0-2 0 0 0,2 0-226 0 0,0 1 0 0 0,0 0-1 0 0,0 0 1 0 0,0 0-1 0 0,0 1 1 0 0,1-1-1 0 0,-1 0 1 0 0,0 0-1 0 0,1 0 1 0 0,1 0-1 0 0,-2 1 19 0 0,7-4 406 0 0,2 0 1 0 0,-1 0-1 0 0,0 1 0 0 0,1 1 0 0 0,-1 0 0 0 0,15-2 0 0 0,61 0 1214 0 0,-56 3-1772 0 0,23 2-1876 0 0,-1 1-4551 0 0,-29 0 3945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53.7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84 116,'-5'7,"1"1,-2-1,1 0,-1 0,-8 7,-2 2,-11 11,26-31,16-20,37-48,14-20,-66 91,0 0,1 0,-1 0,0 0,1 1,-1-1,0 0,1 0,-1 1,1-1,0 0,-1 1,1-1,-1 0,1 1,0-1,0 1,-1-1,1 1,0 0,0-1,-1 1,1 0,0-1,0 1,0 0,0 0,-1 0,1 0,0 0,0 0,0 0,1 0,0 1,0 1,-1-1,1 1,-1-1,0 1,1-1,-1 1,0 0,0 0,0-1,0 1,0 0,0 3,17 68,-4 73,18 37,-31-181,-1 0,0 0,0 0,0 0,0 0,-1 0,1 0,0 0,-1 0,0 0,1 0,-1 0,0 0,0-1,0 1,0 0,0-1,0 1,-1 0,1-1,0 0,-1 1,1-1,-1 0,0 0,1 1,-1-1,0 0,0-1,0 1,1 0,-4 0,-10 4,0 0,-1-2,-20 4,2-1,26-5,-23 8,30-9,1 0,-1 0,0 0,0 0,0 0,0 1,1-1,-1 0,0 1,0-1,1 1,-1-1,0 1,1-1,-1 1,0-1,1 1,-1-1,1 1,-1 0,1 0,-1-1,0 2,2-1,0-1,0 1,0-1,0 1,-1-1,1 0,0 1,0-1,0 0,0 0,0 1,0-1,0 0,0 0,0 0,0 0,0 0,0-1,0 1,0 0,1-1,33-4,-22 3,3 0,69-11,-72 10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2.8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47,'0'-1,"0"0,0 1,0-1,0 0,1 1,-1-1,0 0,1 1,-1-1,0 0,1 1,-1-1,1 0,-1 1,1-1,-1 1,1-1,-1 1,1-1,-1 1,1 0,0-1,-1 1,1 0,0-1,-1 1,1 0,0 0,-1 0,1-1,0 1,0 0,-1 0,1 0,0 0,0 0,-1 0,1 1,0-1,-1 0,1 0,0 0,-1 1,1-1,0 0,0 1,33 16,-19-2,-2 0,1 1,-2 1,0 0,-1 1,10 22,46 122,-19-40,-40-101,12 26,-19-45,0 0,0 0,0 0,0 0,1-1,-1 1,0 0,1-1,-1 1,1-1,0 0,-1 1,1-1,0 0,0 0,0 0,4 1,-5-2,1 0,-1 0,1-1,-1 1,1-1,-1 1,1-1,-1 0,1 1,-1-1,0 0,1 0,-1 0,0 0,0 0,1 0,-1-1,0 1,0 0,-1 0,1-1,0 1,0-1,0-2,20-44,-16 37,57-171,-37 103,38-81,-58 148,-4 9,0-1,1 1,-1-1,1 1,0-1,0 1,0 0,1 0,-1 0,1 0,0 0,-1 0,6-3,3 3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3.5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214 102,'1'-3,"-1"1,0-1,0 0,-1 0,1 1,-1-1,1 0,-1 0,0 1,0-1,0 1,0-1,0 1,-1-1,1 1,-1 0,0 0,1 0,-1-1,0 2,0-1,-1 0,1 0,0 1,0-1,-1 1,1 0,-1-1,1 1,-1 1,0-1,1 0,-1 0,0 1,1 0,-6-1,2 1,1 0,-1 1,0 0,1-1,-1 2,1-1,0 1,-1-1,1 2,0-1,0 0,0 1,0 0,0 0,1 1,0-1,-6 6,4-2,0 0,1 1,0-1,0 1,1 0,0 1,0-1,1 0,-4 16,6-20,0 0,1 0,-1 1,1-1,0 1,0-1,1 0,-1 1,1-1,0 0,0 0,1 1,-1-1,1 0,0 0,0 0,0-1,0 1,1 0,0-1,5 6,0-1,1-1,0-1,0 1,0-2,1 1,0-1,0-1,0 0,0 0,1-1,-1 0,1-1,0 0,0-1,19 0,-25-1,1 0,0-1,0 0,0 0,-1 0,1-1,0 1,-1-1,0-1,1 1,-1-1,0 0,0 0,0-1,-1 1,1-1,-1 0,0 0,0-1,0 1,-1-1,1 0,-1 0,-1 0,1 0,0-1,-1 1,0-1,-1 1,3-12,-3 9,0 1,-1-1,0 1,0-1,-1 1,0-1,0 1,-1-1,0 1,0 0,-1 0,0 0,0 0,0 1,-1-1,-6-7,5 6,-1 1,1 0,-2 1,1-1,-1 1,0 0,0 1,-1 0,1 0,-1 0,0 1,-1 0,-9-3,5 5,1 3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4.0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1,'89'19,"-67"-19,0-1,0-1,22-5,-18 3,44-2,-15 7,-40-1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4.4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0,'3'0,"4"0,8 0,3 0,3 0,0 0,1 0,-2 0,0 0,0 0,-2 3,1 1,-1 0,1-1,-1 0,-3-2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5.5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56,'0'-1,"0"-1,1 1,0-1,-1 1,1 0,0-1,0 1,0 0,0 0,0-1,0 1,0 0,0 0,1 0,-1 0,0 0,1 1,-1-1,1 0,-1 0,1 1,-1-1,1 1,1-1,39-9,131-5,-140 11,-18 3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5.9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4,'0'0,"1"-1,-1 1,0 0,0 0,1-1,-1 1,1 0,-1 0,0 0,1-1,-1 1,0 0,1 0,-1 0,1 0,-1 0,0 0,1 0,-1 0,1 0,-1 0,0 0,1 0,-1 0,1 0,-1 0,0 0,1 1,-1-1,0 0,1 0,-1 0,0 1,1-1,12 17,4 19,-10-11,0 0,-2 0,-1 1,0 0,-2 33,-2-38,-2 0,-1-1,-1 1,-12 38,12-47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6.5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0 152,'1'-4,"0"0,-1 0,2 0,-1 0,0 1,1-1,-1 0,1 1,0-1,1 1,-1-1,0 1,1 0,0 0,0 0,0 1,0-1,0 0,5-2,6-4,1 0,32-14,-26 15,1 0,0 2,0 0,0 2,1 0,0 2,0 0,35 3,-45-1,-1 1,1 0,-1 1,0 1,0 0,0 1,0 0,0 0,-1 1,0 1,0 0,0 1,-1 0,0 0,0 1,-1 1,11 11,-16-15,-1 0,1 0,-1 0,0 0,-1 1,1-1,-1 1,0 0,-1-1,1 1,-1 0,0 0,-1 0,1 0,-1 0,0 0,-1 0,1 0,-1 0,0 0,-1 0,0 0,0-1,0 1,0-1,-1 1,0-1,0 0,0 0,-8 8,1-1,0-1,-1-1,0 0,-1 0,0-1,0-1,-1 0,0 0,0-1,-1-1,-17 5,30-11,1 0,0 0,-1 0,1 1,0-1,-1 0,1 0,-1 0,1 0,0 0,-1 1,1-1,0 0,-1 0,1 0,0 1,0-1,-1 0,1 1,0-1,0 0,-1 0,1 1,0-1,0 0,0 1,0-1,-1 1,1-1,0 0,0 1,0 0,9 10,35 14,-18-11,-2 5,0 1,-1 1,-1 1,30 40,-39-47,-1-3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7.0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58,'1'-2,"0"0,0 1,0-1,0 0,0 0,1 1,-1-1,0 0,1 1,-1-1,1 1,0 0,-1 0,1-1,0 1,0 0,0 0,2 0,38-17,-33 15,0 1,0 0,0 1,0-1,15 1,-22 1,-1 0,0 0,1 0,-1 0,0 0,1 0,-1 0,0 1,1-1,-1 0,0 1,1-1,-1 1,0-1,0 1,0 0,0-1,1 1,-1 0,0 0,0 0,0 0,-1 0,1 0,0 0,0 0,0 0,-1 0,1 0,-1 1,1-1,-1 0,1 1,-1-1,0 0,1 0,-1 1,0-1,0 0,0 1,0-1,0 1,-1-1,1 0,0 0,-1 3,-3 7,0 0,-1 0,-1 0,0-1,0 0,-1 0,-14 16,13-16,0 0,1 1,0 0,0 0,1 0,-5 15,10-25,1 1,-1-1,1 1,0-1,0 1,0-1,0 1,0 0,0-1,0 1,0-1,1 1,-1-1,1 1,-1-1,1 0,-1 1,1-1,0 1,0-1,1 3,1-1,0-1,0 1,1 0,-1-1,0 1,1-1,-1 0,6 2,4 1,0 0,0-1,28 4,-7-8,-22-4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7.5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38,'135'-17,"688"13,-399 7,-189-22,-228 18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118 148 6941 0 0,'0'1'14675'0'0,"2"7"-13804"0"0,-6 9 582 0 0,-1-1 0 0 0,-10 26-1 0 0,-38 63 907 0 0,36-75-1282 0 0,16-26-938 0 0,-1-1 59 0 0,0 1-1 0 0,0-1 1 0 0,0 0-1 0 0,0 0 1 0 0,0 1-1 0 0,-1-1 1 0 0,-3 2-1 0 0,6-4 14 0 0,-2-11-166 0 0,1 9-44 0 0,1 0 0 0 0,0 0-1 0 0,0 0 1 0 0,0 0 0 0 0,-1 1 0 0 0,1-1 0 0 0,0 0 0 0 0,0 0-1 0 0,0 0 1 0 0,0 0 0 0 0,1 0 0 0 0,-1 1 0 0 0,0-1 0 0 0,0 0 0 0 0,0 0-1 0 0,1 0 1 0 0,-1 1 0 0 0,0-1 0 0 0,1 0 0 0 0,0-1 0 0 0,1-3-2 0 0,0 1 0 0 0,1-1-1 0 0,0 1 1 0 0,0 0 0 0 0,0 0 0 0 0,0 0 0 0 0,0 0 0 0 0,1 1 0 0 0,0-1 0 0 0,0 1 0 0 0,0 0 0 0 0,0 0 0 0 0,0 0 0 0 0,1 1 0 0 0,-1-1 0 0 0,1 1 0 0 0,-1 0 0 0 0,1 0 0 0 0,0 1-1 0 0,0 0 1 0 0,0-1 0 0 0,0 2 0 0 0,0-1 0 0 0,0 0 0 0 0,0 1 0 0 0,0 0 0 0 0,0 0 0 0 0,0 1 0 0 0,0 0 0 0 0,0-1 0 0 0,0 2 0 0 0,0-1 0 0 0,7 3 0 0 0,15 7 148 0 0,35 19 1 0 0,-44-20-110 0 0,1 0 1 0 0,0-1-1 0 0,1-2 1 0 0,28 8 0 0 0,-23-12-191 0 0,-7-4 15 0 0,-2-4 8 0 0,-7-1 61 0 0,-7 3 53 0 0,0 0 0 0 0,0-1 0 0 0,0 1 0 0 0,0 0 0 0 0,0-1 0 0 0,0 1 0 0 0,-1-1 0 0 0,0 1 0 0 0,0-1 0 0 0,0 0 0 0 0,0 1 0 0 0,0-1 0 0 0,-1 0 0 0 0,0 0 0 0 0,0-4 0 0 0,0-10-14 0 0,-4-32 0 0 0,2 36 13 0 0,0-5-177 0 0,-1 0 0 0 0,-1 0 0 0 0,-1 0 0 0 0,0 0 0 0 0,-2 1-1 0 0,0 0 1 0 0,-1 0 0 0 0,0 1 0 0 0,-2 0 0 0 0,0 0 0 0 0,-22-27 0 0 0,24 38-592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7.9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1,'-2'3,"-1"0,1 0,1 0,-1 0,0 1,1-1,-1 1,1-1,0 1,1-1,-1 1,0 0,1 3,-1 56,2-41,0 358,-1-364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8.5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0 283,'0'-9,"1"1,-1-1,2 0,-1 0,1 0,0 1,1-1,0 1,0-1,1 1,0 0,1 0,6-9,-2 6,1 1,0 0,1 0,0 1,0 1,1 0,20-11,-10 7,0 2,1 1,0 0,0 2,1 0,37-5,-52 11,-1 0,1 0,0 1,0 0,0 0,0 1,0 0,0 0,0 1,-1 1,1-1,-1 2,1-1,-1 1,0 0,0 0,-1 1,1 0,-1 1,12 12,-16-15,-1 0,1 0,-1 0,0 0,0 0,-1 1,1-1,-1 1,1-1,-1 1,0 0,0-1,-1 1,1 0,-1 0,0 0,0-1,0 6,-2-4,1 1,-1-1,0 1,0-1,0 0,-1 0,0 0,0 0,0 0,-8 8,-5 2,-1 0,0-1,-1 0,-37 21,18-16,27-15,-1 1,1 1,-1 0,2 0,-1 1,1 0,-13 13,21-19,1 0,-1-1,1 1,-1 0,1 0,0-1,-1 1,1 0,0 0,0 0,-1-1,1 1,0 0,0 0,0 0,0 0,0 0,0-1,0 1,1 0,-1 0,0 0,0 0,1-1,-1 1,0 0,1 1,23 18,33 1,44 10,-46-13,84 15,-123-31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39.9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0 324,'2'1,"0"-1,0 1,-1-1,1 1,0 0,-1 0,1 0,0 0,-1 0,1 0,-1 1,0-1,1 0,-1 1,0-1,0 1,0-1,0 1,0 0,0-1,0 1,-1 0,2 2,14 50,-13-43,9 35,2-1,2-1,37 71,-42-94,25 40,-34-57,1-1,-1 0,1 1,0-1,0 0,0 0,0-1,0 1,1-1,-1 1,1-1,7 3,-10-5,1 0,-1 0,0 0,1 0,-1 0,1 0,-1 0,0-1,1 1,-1 0,0-1,0 1,1-1,-1 0,0 1,0-1,0 0,0 0,0 1,0-1,0 0,0 0,0 0,0 0,0 0,0-1,-1 1,1 0,-1 0,1 0,-1-1,1 1,-1 0,1-1,-1-1,12-58,-10 48,27-216,14-78,-40 293,0 0,1 0,1 0,0 0,1 1,0 0,10-15,-14 26,0-1,0 1,0 0,0-1,0 1,0 0,1 0,-1 1,1-1,-1 0,1 1,0-1,-1 1,1 0,0 0,4-1,-3 2,-1 0,0 1,0-1,0 1,0-1,0 1,0 0,0 0,0 0,0 0,-1 1,1-1,0 1,-1 0,1 0,-1 0,0 0,1 0,2 4,11 13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40.3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 0,'-2'1,"0"-1,-1 1,1 0,0 0,0 0,0 0,0 0,0 0,0 0,0 1,0-1,0 1,1-1,-1 1,0 0,1 0,0-1,-1 1,1 0,-2 4,-19 45,21-50,0 4,0 0,0 0,0 0,0 0,1 0,0 1,0-1,1 0,-1 0,1 0,0 0,0 0,1 0,0 0,-1-1,2 1,-1 0,0-1,1 1,0-1,0 0,0 0,1 0,-1-1,1 1,0-1,0 0,5 4,3 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40.7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0 108,'5'-3,"-1"0,1 0,0 0,0 1,0 0,9-3,-11 4,1 1,-1-1,1-1,-1 1,0 0,1-1,-1 0,0 1,0-1,0-1,0 1,0 0,-1-1,1 1,-1-1,1 0,2-5,-5 7,0-1,0 1,0-1,0 0,0 1,0-1,0 1,-1-1,1 1,-1-1,1 1,-1-1,1 1,-1-1,0 1,0 0,0-1,0 1,0 0,0 0,0 0,0 0,0 0,0 0,-1 0,1 0,-3-1,3 1,-1 0,0 0,1 0,-1 0,0 0,0 0,0 1,0-1,0 1,0-1,0 1,0 0,0 0,0-1,0 2,0-1,0 0,0 0,0 1,0-1,-2 1,0 3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4:58.1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41 8,'-3'0,"-1"-3,-3-1,-4 3,0 5,6 2,6 0,6-2,3-3,-5-3,-5-1,-4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8:52.3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19,'3'0,"5"0,3 0,3 0,3 0,1 0,1-3,0-1,1 0,-1 1,0 1,-1 0,1 1,-1 1,1 0,-4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8:53.1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21,'-3'0,"2"0,4 0,5 0,4 0,3 0,3-4,0 0,2 0,-1 1,0 0,0 2,0 0,0 1,-1 0,-2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9:08.4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0 130,'1'2,"0"-1,0 0,0 1,0-1,0 0,0 0,1 0,-1 1,0-1,1-1,-1 1,1 0,-1 0,1 0,-1-1,1 1,2 0,30 10,-14-7,-1-1,36 2,14 1,-19 0,68-1,18 2,215 3,-6-2,-279-2,-1-3,1-3,101-12,-66 3,176 8,-122 3,207-15,-351 12,484-14,64-7,-145-4,198-7,-400 24,44-1,202-8,-103-1,-11 1,-216 9,8-1,-120 10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9:11.3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 0,'-1'0,"0"1,0 0,0-1,0 1,0-1,0 1,0 0,1 0,-1-1,0 1,0 0,1 0,-1 0,0 0,1 0,-1 0,1 0,0 0,-1 0,1 0,0 0,-1 0,1 0,0 1,0-1,0 0,0 1,-3 39,3-37,-2 689,5-340,16-155,-6-13,-7-38,-6-101,9 78,-3-74,-3 0,-2 53,-3-53,13 101,-6-104,-2 0,-5 69,3 49,8-105,-5-39,-1 0,0 24,-20 287,13-273,1 1,8 78,-4-136,-1 0,1 0,-1 0,1 0,0 0,0 0,0 0,0 0,0 0,1 0,-1-1,0 1,1-1,-1 1,1-1,0 1,-1-1,1 0,0 0,0 0,0 0,0 0,0 0,0 0,0-1,0 1,0-1,0 1,0-1,0 0,3 0,11 1,1 0,0-1,19-4,-7 2,375 3,77-3,-314-6,113-3,360-3,147-27,-385 10,-119 7,233-13,-405 29,108-2,57-8,34-1,-30 0,-66 10,20 0,-46 0,3 0,-139 8,80-12,-90 9,72 2,-77 3,-1-1,66-10,-85 7,1 1,0 0,-1 2,1 0,0 1,23 4,-40-5,1 0,-1 0,0 0,0 0,0 0,0 0,0 0,1 0,-1 0,0-1,0 1,0 0,0-1,0 1,0-1,0 1,0-1,0 0,0 1,0-1,0 0,-1 0,1 1,0-1,0 0,0-1,4-8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12 240 0 0,'7'-11'10460'0'0,"-3"15"-9768"0"0,0 1 0 0 0,0 0 0 0 0,-1 0-1 0 0,0 1 1 0 0,1-1 0 0 0,-2 1 0 0 0,1-1-1 0 0,3 12 1 0 0,12 57 2611 0 0,-8-28-2098 0 0,-8-37-1829 0 0,3 6-701 0 0,2-5-5530 0 0,-4-6 4690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9:13.3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 1,'-1'4,"0"0,0 0,0 0,0 0,1 1,0-1,0 7,0-2,-5 38,0 3,2-1,4 69,7-59,-4-38,-1 0,0 25,-5 55,4 111,7-153,-6-38,0 1,0 23,9 97,-4-62,0-10,2 62,-11-61,15 116,-8-121,-2 1,-7 70,0-21,2-20,3 103,6-130,-3-35,0 47,-5-42,-2-10,2 0,2-1,9 57,-8-66,0 0,0 35,-3-34,2 0,5 32,6 26,-10-53,1 0,10 34,-6-31,-1 0,-2 0,4 43,-9-56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16.2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1917 1,'-13'2,"1"1,-1 0,1 1,0 0,0 1,1 1,-1-1,-14 12,-4-1,-203 113,-52 27,143-88,-88 47,59-24,-124 77,69-37,185-109,6-3,-60 23,84-38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17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0,'4'1,"0"1,0-1,0 1,0 0,0 0,0 0,-1 1,6 4,6 2,127 83,-47-28,290 210,33 21,-181-167,65 45,-290-165,0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18.1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0,'700'0,"-684"0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18.7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 9,'0'0,"0"0,-1 0,1 0,0 0,0 0,0 0,0 0,0 0,-1 0,1 0,0 0,0-1,0 1,0 0,0 0,0 0,-1 0,1 0,0-1,0 1,0 0,0 0,0 0,0 0,0-1,0 1,0 0,0 0,0 0,0 0,0-1,0 1,0 0,0 0,0 0,0 0,0-1,0 1,0 0,0 0,0 0,0 0,0-1,1 1,-1 0,0 0,0 0,0 0,0 0,0-1,0 1,1 0,-1 0,0 0,0 0,0 0,0 0,1 0,15-1,20 5,-29-2,285 69,-289-71,-1 1,0-1,0 1,0-1,0 1,0 0,0 0,0 0,0 0,-1 0,1 0,0 0,-1 1,1-1,0 1,-1-1,0 1,1 0,-1-1,0 1,0 0,0 0,1 3,-2-2,0-1,-1 1,1 0,-1 0,0 0,0-1,0 1,0 0,0-1,-1 1,1-1,-1 1,1-1,-1 0,0 0,0 0,-2 2,-179 203,146-153,30-46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20.05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1,'148'18,"-81"-9,-39-5,53 2,-73-6,0 0,0-1,0 0,0-1,0 0,0 0,-1 0,1-1,-1 0,0-1,9-5,-20 18,1 0,0 0,1 0,0 0,0 1,1-1,-1 11,-1 25,2-1,2 1,2 0,1-1,3 0,1 0,16 45,-23-87,-1-1,1 0,-1 0,0 0,1 1,-1-1,0 0,0 0,1 1,-1-1,0 0,-1 0,1 1,0-1,0 0,0 0,-1 1,1-1,-1 0,1 0,-1 0,1 1,-1-1,1 0,-3 2,1-2,0 0,0 1,0-1,0 0,0 0,0 0,-1-1,1 1,0 0,-1-1,1 0,0 1,-4-1,-12 0,1-1,-1-1,-21-5,19 4,-50-8,42 5,-1 1,1 2,-1 1,-33 2,49 4,18 1,22 3,217-5,-134-4,-106 1,0 0,0 0,1-1,-1 1,0-1,0 0,0 0,0 0,-1 0,1-1,0 0,5-3,0-2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20.6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16,'0'-4,"0"-3,3 2,1 5,1 6,-2 5,-1 4,0 2,-1 1,-1 2,0-1,0 1,-1-1,1 0,3-3,1-2,0-3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20.9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15,'82'0,"114"-14,-163 14,-22 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21.6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1,'3'0,"5"0,3 0,3 0,3 0,1 0,1 0,0 0,0 0,0 0,0 0,0 0,0 0,-4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21.97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1,'0'3,"0"4,3 1,4-1,4 2,4-2,1 0,3-3,0-2,0 0,0-2,0 0,0 0,0-1,-4-2,0-2,-4 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66 404 0 0,'-1'-1'292'0'0,"0"0"-1"0"0,0 0 0 0 0,0-1 1 0 0,0 1-1 0 0,1 0 1 0 0,-1-1-1 0 0,0 1 1 0 0,1 0-1 0 0,-1-1 1 0 0,1 1-1 0 0,-1-1 1 0 0,1 1-1 0 0,0-1 1 0 0,0 1-1 0 0,-1-1 1 0 0,1 1-1 0 0,0-1 0 0 0,0 1 1 0 0,1-3-1 0 0,0 2-2 0 0,0 1-1 0 0,0-1 0 0 0,0 1 0 0 0,0 0 0 0 0,0-1 0 0 0,1 1 1 0 0,-1 0-1 0 0,0 0 0 0 0,1 0 0 0 0,-1 0 0 0 0,1 0 0 0 0,-1 0 1 0 0,1 0-1 0 0,-1 1 0 0 0,1-1 0 0 0,0 0 0 0 0,1 0 0 0 0,10-3 500 0 0,1 1 0 0 0,-1 0 0 0 0,1 0 0 0 0,0 2 0 0 0,0 0 0 0 0,0 0 0 0 0,-1 1 0 0 0,1 1 0 0 0,25 4 0 0 0,-18-1-172 0 0,0 1 0 0 0,0 1 1 0 0,0 1-1 0 0,-1 0 0 0 0,30 17 0 0 0,-39-18-312 0 0,0 1-1 0 0,-1 0 0 0 0,0 0 1 0 0,0 1-1 0 0,0 0 0 0 0,-1 1 1 0 0,0 0-1 0 0,10 16 0 0 0,-16-22-213 0 0,-1 1 0 0 0,1-1-1 0 0,-1 1 1 0 0,0 0 0 0 0,-1 0 0 0 0,1 0 0 0 0,-1 0-1 0 0,1 0 1 0 0,-1 0 0 0 0,0 1 0 0 0,-1-1-1 0 0,1 0 1 0 0,-1 1 0 0 0,0-1 0 0 0,0 0-1 0 0,0 1 1 0 0,-1-1 0 0 0,1 0 0 0 0,-1 0-1 0 0,0 1 1 0 0,0-1 0 0 0,-1 0 0 0 0,1 0 0 0 0,-1 0-1 0 0,0 0 1 0 0,0 0 0 0 0,-5 6 0 0 0,3-4-68 0 0,-1 0 0 0 0,0-1 0 0 0,0 1 0 0 0,0-1 0 0 0,-1 0 0 0 0,0-1 0 0 0,0 1 0 0 0,0-1 0 0 0,0-1 0 0 0,-14 7 0 0 0,10-6-62 0 0,-1-1 0 0 0,0 0 1 0 0,0 0-1 0 0,0-1 1 0 0,0-1-1 0 0,-18 1 1 0 0,9-3-795 0 0,-1 0 1 0 0,-37-7 0 0 0,-33-17-5593 0 0,82 20 795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22.7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316 57,'0'-3,"0"1,-1 0,0 0,0 0,1 0,-1 0,0 0,-1 0,1 0,0 1,0-1,-1 0,1 1,-1-1,0 1,1-1,-1 1,0 0,0 0,-2-2,-1 0,0 1,0-1,-1 1,1 0,-1 0,-8-1,7 2,-1 1,1 1,-1-1,1 1,-1 1,1 0,-1 0,1 0,0 1,0 0,0 0,0 0,1 1,-1 0,1 1,-10 9,1-1,0 1,1 1,1 0,0 1,-12 21,23-33,0-1,0 1,0 0,0 1,1-1,-1 0,1 0,0 1,0-1,1 1,-1-1,1 0,0 1,0-1,1 1,-1-1,3 9,-1-7,1 1,0 0,0-1,1 0,0 0,0 0,0 0,1 0,0-1,7 6,0 0,0-1,1-1,0-1,1 1,0-2,0 0,1-1,0 0,23 5,-22-8,0 0,1-1,-1-1,1 0,-1-2,25-2,-33 2,-1-1,-1 0,1 0,0 0,0-1,-1 0,1 0,-1-1,0 0,0 0,-1 0,1-1,-1 0,0 0,0 0,0-1,4-7,-4 7,-1-1,-1 0,1 0,-1 0,0 0,-1-1,0 1,0-1,-1 0,0 1,0-1,0 0,-1 0,0 1,-1-1,0 0,0 0,-1 1,0-1,0 1,-4-10,1 7,-1 0,1 0,-1 1,-1 0,0 0,0 1,-1 0,0 0,0 1,-1-1,0 2,0 0,0 0,-17-8,15 9,-1-1,0 1,0 0,-19-4,17 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3:23.07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360 0,'-2'6,"-1"-1,1 0,-1 1,0-1,-1 0,1 0,-1-1,0 1,0-1,-8 7,2 0,-60 57,-113 87,141-121,32-26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06.2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51,'-15'3,"39"2,-14-3,13 4,1-2,-1 0,1-1,0-1,0-2,0 0,0-2,41-7,-55 7,0-1,0 0,0-1,0 0,0-1,-1 0,0 0,0-1,0 0,7-8,-15 13,-1 1,1-1,-1 0,0 1,1-1,0 0,-1 1,1-1,-1 0,1 1,0-1,-1 1,1-1,0 1,0 0,-1-1,1 1,0 0,0 0,0-1,-1 1,1 0,0 0,0 0,0 0,0 0,-1 0,1 0,0 0,0 0,0 0,-1 1,1-1,0 0,0 0,0 1,-1-1,1 1,0-1,-1 1,1-1,0 1,-1-1,1 1,0-1,-1 1,1 0,-1-1,0 1,1 0,-1 0,1-1,-1 1,0 0,0 0,1 0,-1-1,0 1,0 0,0 0,0 0,0 0,0 1,2 10,-1 1,-1 0,0 16,-1-20,0 40,1 0,2 0,3 0,13 59,-10-83,-5-19,-1 0,0 1,0-1,0 1,-1-1,0 1,0 0,-1 7,-1-12,0-1,1 0,-1 1,0-1,0 0,0 0,0 0,-1 1,1-1,0 0,0-1,-1 1,1 0,0 0,-1 0,1-1,-1 1,1-1,-1 1,1-1,-1 0,0 0,1 1,-1-1,-2 0,-51-1,41 0,-49-1,17-1,-1 2,1 2,0 2,-58 12,103-15,-1 0,0 1,1-1,-1 0,1 1,-1 0,0-1,1 1,-1 0,1-1,0 1,-1 0,1 0,0 0,-3 3,4-4,0 1,0-1,0 1,1-1,-1 1,0-1,0 1,0-1,0 1,0-1,1 0,-1 1,0-1,0 1,1-1,-1 1,0-1,1 0,-1 1,0-1,1 0,-1 1,1-1,-1 0,0 1,1-1,-1 0,1 0,-1 0,1 1,0-1,6 3,0-1,0 1,0-1,1-1,11 2,207 0,-118-5,-92 2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06.7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1,'2'0,"0"0,0 1,-1 0,1-1,0 1,-1 0,1 0,-1 0,1 0,-1 0,1 0,-1 0,0 0,1 1,-1-1,0 0,0 1,0-1,0 1,0-1,0 1,-1 0,1-1,0 1,-1 0,1 0,-1-1,0 1,0 0,0 2,5 59,-5-58,0 19,-1-12,1-1,0 1,0 0,1-1,1 1,0 0,1-1,6 17,-3-16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07.2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20,'11'-7,"14"-2,25 6,56 3,-39 1,-51-1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07.6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1,'-3'0,"-1"3,3 1,2 3,4 1,4-2,4-1,2-2,3-1,1-2,0 0,0 0,0 0,-3-3,-5-2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08.7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1,'0'1,"1"1,0 0,0 0,0-1,0 1,0 0,1-1,-1 1,0-1,1 1,-1-1,1 0,-1 0,1 0,0 0,0 0,-1 0,1 0,0 0,0-1,3 2,43 12,-48-14,26 6,-1-2,1 0,0-2,0 0,0-2,0-1,0-1,0-2,29-6,-46 7,-7 2,1 0,-1 0,1 0,-1 0,0 1,1-1,0 1,-1-1,1 1,-1 0,5 1,-6 0,1 0,-1 0,0 0,0 0,0 0,0 1,-1-1,1 0,0 1,0-1,-1 0,1 1,-1-1,1 1,-1-1,0 1,0-1,1 1,-1-1,0 1,0-1,-1 1,1 2,1 42,6 94,13-53,-14-65,0 1,3 31,-9-53,0 1,0-1,0 1,0-1,0 1,0-1,-1 1,1-1,-1 0,1 1,-1-1,1 0,-1 1,1-1,-1 0,0 1,0-1,0 0,0 0,0 0,0 0,0 0,0 0,0 0,-1 0,1-1,0 1,0 0,-1-1,1 1,-1-1,1 1,-3-1,-6 2,0-1,0 0,0 0,-12-2,-12 2,-8 5,-76 2,200-8,127-15,-137 10,-57 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09.3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20,'55'-16,"-41"14,0 1,0 0,0 2,0-1,21 5,-33-5,0 0,0 1,-1-1,1 1,0-1,0 1,0 0,0 0,0 0,-1 0,1 0,0 0,-1 0,1 1,-1-1,1 0,-1 1,0-1,1 1,-1 0,0-1,0 1,0 0,-1 0,1 0,0 0,-1 0,1 0,-1 0,1 0,-1 0,0 0,0 0,0 0,0 0,0 0,-1 0,1 0,0 0,-1-1,0 1,1 0,-1 0,0 0,0 0,0-1,-2 4,-5 9,0-1,-1 0,-17 19,18-24,1 0,0 0,1 1,0 0,0 0,1 1,0 0,1 0,-5 16,8-23,1-1,-1 1,1 0,0-1,0 1,1-1,-1 1,0-1,1 1,0-1,-1 1,1-1,0 1,0-1,0 0,1 1,-1-1,0 0,1 0,3 3,-1-1,0-1,0 1,1-1,-1 0,1-1,0 1,0-1,0 0,9 2,-3-1,0 0,0-1,1-1,-1 0,0 0,1-1,-1-1,1 0,11-3,6-4,-17 4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23.0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57 1,'-1'0,"-1"0,0 1,0-1,1 1,-1 0,0 0,1-1,-1 1,1 0,-1 0,1 0,0 1,-1-1,1 0,0 1,0-1,0 0,0 1,0-1,0 1,0 0,0-1,0 1,1 0,-1-1,1 1,0 0,-1 0,1 0,0 2,-4 61,4-59,-13 227,8-153,5-65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23.6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1 352,'1'-14,"0"0,2 0,-1 0,2 0,0 1,1-1,0 1,0 0,2 0,0 1,0 0,1 0,0 1,20-20,-14 16,0 1,2 1,0 0,0 1,1 1,0 0,1 1,0 1,36-12,-47 19,0 0,-1 1,1 0,0 0,0 0,0 1,0 0,0 0,0 1,0 0,0 0,0 0,0 1,0 0,-1 1,1 0,-1 0,0 0,0 0,10 8,-11-7,-1 1,0-1,1 1,-2 0,1 0,-1 0,1 1,-2-1,1 1,0-1,-1 1,0 0,-1 0,1 0,-1 0,0 0,-1 1,1-1,-1 0,0 0,-1 0,0 1,-2 8,0-1,-2 0,1 0,-2 0,0-1,-1 0,0 0,-1-1,0 0,-1 0,0-1,-1 0,0 0,-1-1,0-1,0 0,-1 0,-14 7,26-16,-1 0,1 0,0 0,0 0,-1 0,1 1,0-1,0 0,0 0,-1 0,1 0,0 0,0 0,0 1,0-1,-1 0,1 0,0 0,0 1,0-1,0 0,0 0,0 0,0 1,-1-1,1 0,0 0,0 1,0-1,0 0,0 0,0 0,0 1,0-1,0 0,0 0,0 1,0-1,0 0,1 0,-1 1,0-1,0 0,14 9,35 6,-23-8,-17-2,0 0,1 0,-1 1,-1 0,1 1,-1 0,-1 0,1 0,-1 1,0 1,-1-1,0 1,0 0,-1 0,0 1,-1-1,7 21,-11-27,1-1,0 0,0 1,1-1,-1 0,0 0,1 0,-1 0,1 0,0 0,0 0,0-1,0 1,0-1,0 1,2 1,8 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10 336 0 0,'-2'-1'680'0'0,"1"0"1"0"0,-1 0-1 0 0,1 0 1 0 0,-1 0-1 0 0,0 0 1 0 0,0 0-1 0 0,0 0 1 0 0,1 1-1 0 0,-5-1 1 0 0,4 0 843 0 0,0 3-19 0 0,-3 3-897 0 0,0 1 0 0 0,1 0 0 0 0,0-1 0 0 0,0 1 0 0 0,0 1 0 0 0,1-1 0 0 0,-1 0 0 0 0,2 1 0 0 0,-1 0 0 0 0,1-1 1 0 0,0 1-1 0 0,0 0 0 0 0,1 0 0 0 0,0 1 0 0 0,0-1 0 0 0,0 9 0 0 0,1-6-149 0 0,0 0-1 0 0,1 0 1 0 0,0 0 0 0 0,1 0 0 0 0,-1 0 0 0 0,2 0 0 0 0,0-1 0 0 0,0 1 0 0 0,0-1 0 0 0,1 1 0 0 0,7 11 0 0 0,-6-15-275 0 0,0 0 1 0 0,-1 0 0 0 0,2 0-1 0 0,-1 0 1 0 0,1-1 0 0 0,0 0-1 0 0,0 0 1 0 0,0-1 0 0 0,1 1-1 0 0,-1-1 1 0 0,1-1 0 0 0,0 1-1 0 0,0-1 1 0 0,1-1 0 0 0,-1 1-1 0 0,1-1 1 0 0,-1 0 0 0 0,1-1-1 0 0,0 0 1 0 0,14 1 0 0 0,-10-2-354 0 0,-1-1 1 0 0,0 0 0 0 0,0 0 0 0 0,0-1 0 0 0,22-7 0 0 0,-22 5-713 0 0,-1 0 0 0 0,1-1 0 0 0,-1 0 0 0 0,0-1 0 0 0,16-11 0 0 0,-18 8-2610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24.0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0,'2'1,"0"-1,0 0,0 1,1 0,-1-1,0 1,0 0,-1 0,1 0,0 0,0 0,0 1,-1-1,1 1,-1-1,1 1,-1-1,1 1,-1 0,0 0,0-1,0 1,0 0,0 0,0 3,19 61,-14-40,2 4,-7-21,1 1,1-1,0 0,0 0,0 0,1 0,8 12,-11-21,-1 1,0-1,1 0,-1 1,1-1,-1 0,1 1,-1-1,1 0,-1 0,1 1,-1-1,1 0,-1 0,1 0,-1 0,1 0,-1 0,1 0,-1 0,1 0,0 0,-1 0,1 0,-1 0,1 0,-1 0,1 0,-1-1,2 1,6-5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17.8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1 141,'0'0,"0"-1,0 1,0 0,0 0,0 0,0-1,0 1,0 0,0 0,0-1,0 1,0 0,0 0,0 0,0-1,0 1,0 0,0 0,0 0,1-1,-1 1,0 0,0 0,0 0,0-1,0 1,1 0,-1 0,0 0,0 0,0 0,1-1,-1 1,0 0,0 0,0 0,1 0,-1 0,0 0,0 0,0 0,1 0,-1 0,0 0,1 0,11 7,9 15,-1 6,-1 2,-1 0,-2 1,17 45,26 50,-33-73,-19-37,0-1,1-1,0 1,1-1,0-1,1 1,13 11,-22-24,0 0,-1 0,1 0,0-1,0 1,0 0,0-1,1 1,-1-1,0 1,0-1,0 1,0-1,1 0,-1 1,0-1,0 0,1 0,-1 0,0 0,0 0,0 0,1-1,-1 1,0 0,2-1,-1 0,0-1,0 1,0-1,0 0,-1 1,1-1,0 0,-1 0,0 0,1 0,-1 0,2-4,2-8,0 0,-1 0,4-21,-7 31,14-93,-4-1,-2-169,-9 259,0 1,1 0,0 0,0 0,1 0,0 1,4-12,-5 16,0 0,0 0,0 0,0 0,0 0,0 1,1-1,-1 0,0 1,1-1,-1 1,1-1,0 1,0 0,-1 0,1 0,0 0,0 0,0 0,0 0,0 0,0 1,0-1,0 1,1 0,-1 0,0-1,3 2,7 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18.3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15,'3'0,"1"3,3 1,4 0,2-1,3 0,2-2,3-3,2-2,0 0,0 1,-2 0,-1 1,-1 2,0-4,0 0,-1 0,-3 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19.9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20,'-3'0,"2"-3,4-2,5 1,4 1,7 1,2 1,2 0,-1 1,0 0,-1 0,-2 0,1 0,-2 0,1 0,-4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20.7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350 36,'-4'-4,"-1"1,1-1,-1 1,0 0,0 0,0 0,-1 1,1 0,0 0,-1 0,0 1,1-1,-1 2,0-1,0 0,0 1,1 0,-1 1,0-1,0 1,1 0,-1 0,0 1,1 0,-1 0,1 0,-9 6,2-2,0 1,0 0,1 1,0 0,1 1,-1 0,2 1,-1 0,2 0,-14 21,12-14,1 0,1 0,0 1,1-1,1 2,-3 18,7-29,1-1,0 1,1 0,0-1,0 1,0 0,1-1,1 1,-1 0,1-1,0 0,1 1,0-1,0 0,0 0,1-1,8 12,-5-9,1-1,1 0,-1 0,2-1,-1 0,1 0,0-1,0 0,0-1,1 0,0-1,0 0,0-1,1 0,-1-1,1 0,-1-1,23 0,-21-1,-1 0,0-2,0 1,1-1,-1-1,0 0,-1-1,1-1,-1 1,0-2,0 1,0-2,-1 1,0-2,0 1,0-1,15-18,-20 18,-1 1,0-1,0 1,-1-1,0 0,0-1,-1 1,0 0,-1-1,0 1,0-1,-1 1,0-1,0 0,-1 1,0-1,0 1,-1 0,0-1,-6-11,2 1,-1 0,-2 1,0-1,0 2,-2-1,0 2,-23-27,25 32,1 3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21.0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322 0,'-2'1,"1"1,-1-1,0 1,1-1,-1 1,1-1,-1 1,1 0,0 0,-1 0,1 0,0 0,1 0,-1 0,0 0,0 3,-4 6,-121 196,98-167,-1-2,-2-2,-37 35,56-60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22.0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74,'247'9,"9"1,-137-11,781-24,106-24,-840 51,187-4,-250-14,-88 14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25.0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20,'108'-10,"-73"5,44 1,30 4,-93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25.3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1,'0'3,"3"1,4 0,5 0,2 1,3 1,1-1,1-2,0-1,0 0,0-2,0 0,0 0,0 0,-1 0,0-1,1 1,-4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26.3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1 264,'8'10,"-1"1,1 0,-2 0,1 0,-2 1,6 13,10 21,144 240,-164-284,0 0,0 0,0-1,0 1,1 0,-1 0,0 0,1-1,-1 1,1-1,0 1,-1-1,1 0,0 1,0-1,0 0,0 0,0 0,0-1,0 1,0 0,0-1,1 1,-1-1,0 0,0 0,0 0,1 0,2 0,-2-2,0 0,0 0,0 0,0 0,0-1,0 1,-1-1,1 0,-1 0,0 0,0 0,0 0,0 0,0 0,-1-1,3-6,17-55,-2-1,12-88,-12 54,40-128,-50 197,-9 29,0 1,0 1,0-1,0 0,0 0,0 0,1 1,-1-1,0 0,0 0,1 1,-1-1,0 0,1 0,-1 1,1-1,-1 0,1 1,-1-1,1 1,-1-1,1 0,-1 1,1 0,0-1,0 1,-1-1,1 1,0 0,-1-1,1 1,0 0,0 0,0 0,1-1,5 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39 6461 0 0,'-21'-2'4458'0'0,"15"2"-2703"0"0,0-1 0 0 0,0 1 0 0 0,1-1 0 0 0,-1 0 0 0 0,-7-3 2451 0 0,70-5-922 0 0,29-2-877 0 0,-56 6-2584 0 0,-10 0-5215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26.9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238 88,'-54'-17,"45"17,0 0,0 1,1 0,-1 0,1 1,-1 0,1 1,-1-1,1 2,0-1,0 1,1 0,-1 1,1 0,0 0,-12 12,16-15,0 1,0-1,1 1,-1 0,1 0,0 0,0 1,0-1,0 0,0 1,1-1,-1 1,1 0,0-1,0 1,1 0,-1 0,1 0,0 0,-1-1,2 1,-1 0,0 0,1 0,0 0,0-1,0 1,0 0,1-1,-1 1,1-1,0 1,0-1,0 0,1 0,-1 0,1 0,0 0,3 2,-2-1,0-1,1 1,-1-1,0-1,1 1,0-1,0 1,0-1,0-1,0 1,0-1,0 0,0 0,1 0,-1-1,0 1,1-1,-1-1,0 1,0-1,1 0,-1 0,0-1,0 1,0-1,0 0,0 0,0-1,-1 0,1 0,-1 0,5-4,-5 3,1 1,-2-1,1 0,0 0,-1 0,1 0,-1-1,-1 1,1-1,0 0,-1 0,0 0,0 0,-1 0,1 0,-1-1,0 1,-1 0,1-1,-1 1,0 0,-1-1,1 1,-1-1,0 1,0 0,0 0,-1-1,0 1,0 0,0 1,-4-6,-1 0,0 0,-1 0,0 1,0 0,-1 0,-1 1,1 1,-1-1,-16-8,10 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27.3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0,'3'0,"5"0,3 0,3 0,3 0,1 3,1 1,0 0,1-1,-1 0,0-2,-1 0,1-1,-1 0,1 0,-1-3,-2-2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48.9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1 233,'0'-1,"0"1,0-1,0 1,0-1,0 0,1 1,-1-1,0 1,1-1,-1 1,0-1,1 1,-1-1,0 1,1-1,-1 1,1-1,-1 1,1 0,-1-1,1 1,-1 0,1-1,0 1,-1 0,1 0,-1 0,1 0,0-1,-1 1,1 0,-1 0,1 0,0 0,-1 0,1 0,-1 1,1-1,0 0,-1 0,1 0,-1 0,1 1,0-1,-1 0,1 1,0-1,28 15,-19-3,1 0,-2 1,0 0,0 1,-1 0,-1 1,-1-1,0 1,4 16,7 13,10 24,-18-40,2 0,0-1,2 0,1-1,1-1,30 39,-45-63,1 0,0 0,-1-1,1 1,0 0,0 0,0-1,-1 1,1 0,0-1,0 1,0-1,0 1,0-1,0 0,0 1,0-1,0 0,0 0,0 0,1 0,-1 0,0 0,0 0,0 0,0 0,2-1,-1 0,-1 0,1 0,-1 0,1-1,-1 1,1-1,-1 1,0-1,1 1,-1-1,0 0,0 0,1-3,3-8,0-1,-1 0,3-17,-6 26,11-74,4-95,-1-2,15-23,-30 199,0 0,0-1,0 1,0 0,0 0,0-1,0 1,0 0,0-1,0 1,0 0,0 0,0-1,0 1,0 0,0-1,1 1,-1 0,0 0,0-1,0 1,0 0,1 0,-1-1,0 1,0 0,1 0,-1 0,0 0,0-1,1 1,-1 0,0 0,0 0,1 0,-1 0,0 0,1 0,-1 0,0 0,0 0,1 0,-1 0,0 0,1 0,-1 0,0 0,1 0,14 15,12 32,-25-43,13 23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49.5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34,'4'0,"3"0,4 0,3 0,3-3,1-1,1 0,0 1,1 0,-1 2,-1 0,1 1,-3-3,-2-2,1 1,0 1,-2 4,-4 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50.7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1,'101'0,"315"11,-98-2,-37-3,559 7,-525-15,694 2,-974-3,-20-1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53.2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7,'1'0,"-1"-1,1 0,0 1,-1-1,1 1,0-1,-1 1,1-1,0 1,0 0,-1-1,1 1,0 0,0 0,0 0,-1-1,1 1,0 0,0 0,0 0,0 0,-1 0,1 1,0-1,0 0,0 0,-1 0,1 1,0-1,0 0,-1 1,2 0,0 1,1 0,-1 0,0 0,0 1,0-1,0 1,0-1,3 7,0 2,0 0,-1 0,5 22,2 45,-4-1,-3 102,-4-163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54.0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1 224,'9'-17,"2"0,0 1,1 0,0 1,1 0,1 1,0 1,1 0,1 1,0 0,0 2,23-12,-28 17,1 0,0 0,0 1,1 1,-1 0,1 0,-1 2,23-2,-26 4,0-1,0 2,0-1,0 1,0 0,-1 1,1 0,-1 0,0 1,0 0,0 1,0-1,8 8,-8-6,-2 0,1 0,-1 0,1 0,-2 1,1 0,-1 1,0-1,-1 1,1 0,4 15,-7-18,-1 1,0 0,0 0,-1 0,0 0,0-1,0 1,0 0,-1 0,0 0,-1-1,1 1,-1 0,0-1,0 1,-1-1,1 0,-1 0,-4 6,-6 4,0 0,-1-1,0 0,-1-1,0-1,-1 0,-1-1,0-1,0-1,-1 0,0-1,0-1,-31 8,49-15,-1 0,0 0,0 0,0 0,1 0,-1 0,0 1,0-1,1 0,-1 1,0-1,1 0,-1 1,0-1,1 1,-1-1,1 1,-1-1,1 1,-1-1,1 1,-2 1,15 7,50 6,-34-8,-13-1,-1 1,0 1,0 1,-1 0,0 1,-1 0,0 1,-1 0,0 1,0 1,12 17,-16-18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54.7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93,'0'-3,"1"0,-1 0,1 0,0 0,0 0,0 1,0-1,1 0,-1 0,1 1,0-1,-1 1,1 0,0-1,0 1,1 0,-1 0,0 0,1 1,-1-1,1 0,0 1,-1 0,1-1,0 1,3-1,13-4,-1 1,1 0,19-1,-18 2,-6 2,-1 0,1 1,26 0,-36 1,0 1,0-1,0 1,0 0,0-1,0 2,-1-1,1 0,0 1,-1 0,1 0,-1 0,1 0,-1 0,0 1,0 0,5 4,-7-4,0-1,0 1,-1-1,1 1,0 0,-1-1,0 1,0 0,0-1,0 1,0 0,0-1,-1 1,1 0,-1-1,0 1,0-1,0 1,0-1,0 1,0-1,-1 0,1 0,-1 1,-3 2,-47 54,46-54,-1 2,-1 0,2 0,-1 1,1 0,-7 10,12-17,1 1,-1-1,0 0,1 1,-1-1,1 1,-1-1,1 1,0-1,-1 1,1-1,0 1,0-1,0 1,0 0,1-1,-1 1,0-1,1 1,-1-1,1 1,-1-1,1 0,0 1,-1-1,1 0,0 1,0-1,0 0,0 0,0 0,0 0,0 0,1 0,-1 0,0 0,1 0,-1 0,0-1,1 1,2 0,10 5,0-2,0 0,0 0,0-1,1-1,-1 0,1-1,-1-1,1 0,0-1,-1 0,1-2,-1 1,26-10,-24 5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55.9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20,'75'-17,"-24"15,0 1,0 3,73 12,-52-9,-56-5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56.4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19,'0'-1,"1"0,0 0,-1 0,1 0,0 0,0 0,0 0,0 0,0 0,0 0,0 0,0 1,0-1,0 0,0 1,1-1,-1 1,0-1,0 1,1 0,-1 0,0-1,0 1,1 0,-1 0,2 0,38-1,-14 3,1 2,-1 0,0 2,0 1,-1 2,47 20,-70-27,0-1,0 1,0 0,0 0,-1 0,1 0,-1 1,1-1,-1 0,0 1,0 0,0-1,0 1,0 0,-1 0,0 0,1 0,-1 1,0-1,0 0,-1 0,1 1,-1-1,1 0,-1 1,0-1,-1 0,1 1,0-1,-1 0,0 1,0-1,0 0,0 0,-3 5,-5 12,-1 0,-2-1,0 0,-20 24,8-10,-13 16,29-41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90 568 0 0,'-44'-9'2658'0'0,"5"1"3491"0"0,38 8-5958 0 0,1 0 0 0 0,0 0 0 0 0,-1 0 0 0 0,1 0 0 0 0,0 0 1 0 0,-1 0-1 0 0,1 0 0 0 0,0 0 0 0 0,0 0 0 0 0,-1 0 0 0 0,1 0 0 0 0,0 0 0 0 0,0 0 1 0 0,-1 0-1 0 0,1 0 0 0 0,0 0 0 0 0,-1-1 0 0 0,0 0 1147 0 0,1 1-1147 0 0,0 0 0 0 0,-1-1 0 0 0,1 1 0 0 0,0 0 1 0 0,0 0-1 0 0,0-1 0 0 0,0 1 0 0 0,0 0 0 0 0,0 0 0 0 0,0-1 0 0 0,-1 1 0 0 0,1 0 1 0 0,0-1-1 0 0,9-8 2091 0 0,18-4-590 0 0,7 2-181 0 0,1 2-1 0 0,-1 1 1 0 0,1 1-1 0 0,51-2 1 0 0,-9 9-3213 0 0,-1 6-5817 0 0,-56-3 4326 0 0,-1-1 460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2.9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 1,'-15'152,"9"-75,6-57,-1 0,-7 32,3-21,3-17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3.6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0 255,'1'-7,"-1"1,1-1,0 1,1-1,-1 1,1-1,0 1,1 0,0 0,0 0,0 0,5-6,0 2,0 0,1 0,0 1,1 0,19-13,-4 6,1 1,0 1,1 1,50-15,-68 25,0 1,0 0,1 0,-1 1,0 1,1-1,-1 1,1 1,-1 0,0 0,1 1,16 5,-23-5,1-1,-1 1,1 0,-1 0,0 0,0 0,0 1,0-1,0 1,-1-1,1 1,-1 0,0 0,0 1,0-1,0 0,0 0,-1 1,1 0,-1-1,0 1,0-1,0 1,-1 0,1 0,-1-1,0 1,0 0,0 0,-1 0,1-1,-1 1,0 0,-2 5,1-1,-1 0,0 0,0 0,0-1,-1 0,0 1,-1-1,0-1,0 1,0-1,-1 0,0 0,0 0,-10 6,-5 2,-1-2,0 0,-33 12,6-3,49-21,0 0,0 0,0 0,-1 0,1 1,0-1,0 0,0 0,0 0,0 0,0 0,0 0,0 1,0-1,0 0,0 0,0 0,0 0,0 0,0 1,0-1,0 0,0 0,0 0,0 0,0 0,0 1,0-1,0 0,0 0,0 0,0 0,0 0,0 0,0 1,0-1,0 0,0 0,0 0,1 0,-1 0,0 0,0 0,0 0,0 1,0-1,0 0,1 0,-1 0,0 0,0 0,0 0,0 0,0 0,0 0,1 0,-1 0,0 0,0 0,0 0,0 0,0 0,1 0,-1 0,0 0,0 0,22 7,30 4,-47-10,5 1,-1 0,0 1,0 0,0 1,0 0,-1 0,1 0,-1 1,0 1,0-1,11 12,-11-8,1 2,-1-1,-1 1,1 0,-2 1,0-1,8 23,11 23,-18-47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4.0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1,'3'0,"1"3,0 4,-1 5,2-1,1 2,-1 1,-2 2,-1 0,0 2,-2 0,0 1,3 0,1 0,0-1,-1 1,-1-4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57.5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0 189,'2'0,"0"1,0-1,0 1,-1 0,1 0,0 0,-1 0,1 0,0 0,-1 0,1 0,-1 0,0 1,0-1,1 1,-1-1,0 1,0-1,1 3,18 35,-17-34,17 47,23 85,-29-89,1 0,28 61,-42-107,0 0,-1-1,1 1,0 0,0-1,0 1,0-1,0 1,0-1,0 0,0 1,0-1,1 0,-1 0,1 0,-1 0,1 0,-1 0,1 0,0-1,1 2,-2-3,1 1,-1 0,0-1,0 1,0-1,1 1,-1-1,0 1,0-1,0 0,0 0,0 0,0 1,0-1,0 0,-1 0,1 0,0 0,0-1,-1 1,2-2,5-12,-1 0,-1-1,6-23,-7 25,43-190,-10 38,-32 147,1 0,0 0,2 1,0 0,1 0,0 1,2 0,17-22,-27 38,-1 1,1-1,-1 1,0-1,1 1,-1-1,1 1,-1-1,1 1,-1 0,1-1,-1 1,1 0,0 0,-1 0,1-1,-1 1,1 0,0 0,-1 0,1 0,-1 0,1 0,0 0,-1 0,1 0,-1 0,1 0,0 0,-1 1,1-1,-1 0,1 0,0 1,5 4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58.2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 1,'-30'90,"27"-80,2 0,-1 1,1-1,1 0,0 1,1-1,-1 0,2 1,0-1,3 10,-4-15,1-1,0 0,0 1,0-1,0 0,1 0,0 0,0 0,0-1,0 1,0-1,1 0,-1 0,1 0,0 0,0-1,0 1,0-1,1 0,-1-1,1 1,-1-1,9 2,13-4,-15-2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5:58.7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 77,'-3'-3,"-1"-4,-3-2,2 5,6 3,6 1,4 1,1-2,1-2,-1-4,-3-3,-6-3,-7 0,-6 6,0 8,0 2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2.3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58,'0'-1,"0"0,1 1,-1-1,1 0,-1 0,1 0,-1 1,1-1,-1 0,1 0,0 1,-1-1,1 1,0-1,0 1,0-1,-1 1,1-1,0 1,0 0,0-1,0 1,0 0,0 0,-1-1,1 1,0 0,1 0,33-3,-30 3,87-5,35-1,142 9,-156 1,140-12,-172 4,168-15,-170 15,109 7,-188-3,9 0,1 1,-1 0,0 0,0 1,0 0,0 1,0 0,9 5,-15-4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4.7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20,'71'-2,"78"-10,-110 8,51 3,-71 1,-3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5.0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 1,'-3'0,"-1"3,-4 2,1 2,4 0,5 0,7-3,3-1,4-1,2-1,1-1,1 0,0-1,-1 1,0 0,0 0,-4-1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5.6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1 228,'6'8,"0"1,0 0,-1 0,0 0,0 1,-1-1,4 17,1-1,13 30,10 28,3-1,84 140,-118-221,-1 1,1-1,0 1,0-1,0 0,0 0,0 0,0 1,1-1,-1 0,0 0,0-1,1 1,-1 0,0 0,1-1,-1 1,4 0,-4-1,0 0,0 0,0 0,0-1,0 1,0-1,-1 1,1 0,0-1,0 1,0-1,0 0,-1 1,1-1,0 0,-1 1,1-1,0 0,-1 0,1 0,-1 0,1-1,4-8,-1-1,0 1,-1-1,3-14,-3 12,44-176,60-224,-100 380,-5 24,-1 1,2-1,-1 1,1-1,0 1,5-9,-7 17,-1-1,0 1,1-1,-1 1,1-1,-1 1,1 0,0-1,-1 1,1-1,-1 1,1 0,0 0,-1-1,1 1,-1 0,1 0,0 0,-1 0,1 0,0 0,-1 0,1 0,0 0,-1 0,1 0,0 0,-1 0,1 1,0-1,-1 0,1 0,0 1,-1-1,1 0,-1 1,1-1,-1 1,1-1,-1 1,1-1,-1 1,0-1,1 1,-1-1,1 1,-1-1,1 2,10 12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05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129 195 548 0 0,'0'0'257'0'0,"0"-1"0"0"0,0 1-1 0 0,-1-1 1 0 0,1 1 0 0 0,0 0 0 0 0,-1-1-1 0 0,1 1 1 0 0,0-1 0 0 0,-1 1 0 0 0,1-1-1 0 0,0 1 1 0 0,-1 0 0 0 0,1-1 0 0 0,-1 1-1 0 0,1 0 1 0 0,-1 0 0 0 0,1-1 0 0 0,-1 1-1 0 0,1 0 1 0 0,-1 0 0 0 0,1 0-1 0 0,-1-1 1 0 0,1 1 0 0 0,-1 0 0 0 0,0 0-1 0 0,1 0 1 0 0,-1 0 0 0 0,1 0 0 0 0,-1 0-1 0 0,1 0 1 0 0,-1 0 0 0 0,0 1 0 0 0,-1-1 231 0 0,1 1 1 0 0,0-1-1 0 0,0 1 1 0 0,0 0-1 0 0,0-1 1 0 0,0 1-1 0 0,0 0 1 0 0,0 0-1 0 0,0 0 1 0 0,0 0 0 0 0,1 0-1 0 0,-1 0 1 0 0,-1 2 829 0 0,8 10 2625 0 0,-1-12-3795 0 0,-1 0 1 0 0,1-1 0 0 0,0 1 0 0 0,0-1 0 0 0,-1 0 0 0 0,1 0 0 0 0,0-1 0 0 0,0 1 0 0 0,-1-1 0 0 0,1 0-1 0 0,0 0 1 0 0,-1-1 0 0 0,1 1 0 0 0,-1-1 0 0 0,0 0 0 0 0,1 0 0 0 0,-1-1 0 0 0,0 1 0 0 0,0-1 0 0 0,5-4 0 0 0,-9 6-130 0 0,0 1 0 0 0,0 0 0 0 0,1 0 1 0 0,-1-1-1 0 0,0 1 0 0 0,0 0 1 0 0,0 0-1 0 0,0-1 0 0 0,1 1 1 0 0,-1 0-1 0 0,0-1 0 0 0,0 1 1 0 0,0 0-1 0 0,0-1 0 0 0,0 1 1 0 0,0 0-1 0 0,0-1 0 0 0,0 1 1 0 0,0 0-1 0 0,0 0 0 0 0,0-1 1 0 0,0 1-1 0 0,0 0 0 0 0,0-1 1 0 0,0 1-1 0 0,0 0 0 0 0,0-1 1 0 0,0 1-1 0 0,-1 0 0 0 0,1-1 1 0 0,0 1-1 0 0,0 0 0 0 0,0 0 1 0 0,0-1-1 0 0,-1 1 0 0 0,1 0 1 0 0,0 0-1 0 0,0-1 0 0 0,-1 1 1 0 0,1 0-1 0 0,0 0 0 0 0,-1-1 1 0 0,1 1 22 0 0,-1-1 0 0 0,0 1 0 0 0,1 0 0 0 0,-1-1 0 0 0,0 1 0 0 0,0 0 0 0 0,0-1 1 0 0,1 1-1 0 0,-1 0 0 0 0,0 0 0 0 0,0 0 0 0 0,0-1 0 0 0,1 1 0 0 0,-1 0 0 0 0,0 0 1 0 0,0 0-1 0 0,0 0 0 0 0,-1 1 0 0 0,-4 1 108 0 0,0 0 1 0 0,0 1-1 0 0,1-1 0 0 0,-1 1 0 0 0,0 1 1 0 0,-8 6-1 0 0,11-8-65 0 0,0 1-1 0 0,1-1 1 0 0,-1 1-1 0 0,1-1 1 0 0,-1 1-1 0 0,1 0 1 0 0,0 0-1 0 0,0 0 1 0 0,0 0-1 0 0,1 0 1 0 0,-1 0-1 0 0,1 1 1 0 0,-3 6 0 0 0,4-9-54 0 0,0-1 1 0 0,0 1 0 0 0,0 0-1 0 0,0 0 1 0 0,0 0 0 0 0,0 0-1 0 0,0 0 1 0 0,0 0 0 0 0,0 0-1 0 0,0 0 1 0 0,0 0 0 0 0,1-1-1 0 0,-1 1 1 0 0,0 0 0 0 0,1 0-1 0 0,-1 0 1 0 0,0 0 0 0 0,1-1-1 0 0,-1 1 1 0 0,1 0 0 0 0,0 0 0 0 0,-1-1-1 0 0,2 2 1 0 0,0-1 4 0 0,-1 0 1 0 0,1 0-1 0 0,0 0 0 0 0,-1 0 0 0 0,1 0 1 0 0,0-1-1 0 0,0 1 0 0 0,0-1 1 0 0,0 1-1 0 0,-1-1 0 0 0,4 0 0 0 0,0 0-13 0 0,-1 1 0 0 0,1-2 0 0 0,0 1 0 0 0,0-1-1 0 0,0 1 1 0 0,0-1 0 0 0,0 0 0 0 0,5-3-1 0 0,-5 1-31 0 0,0 0 0 0 0,0 0-1 0 0,0 0 1 0 0,0-1 0 0 0,-1 0-1 0 0,0 0 1 0 0,0 0 0 0 0,0 0-1 0 0,0-1 1 0 0,0 1 0 0 0,-1-1-1 0 0,3-6 1 0 0,-6 11 15 0 0,1 0 1 0 0,-1 0-1 0 0,0 0 0 0 0,0 0 1 0 0,0-1-1 0 0,1 1 0 0 0,-1 0 1 0 0,0 0-1 0 0,0 0 0 0 0,0 0 1 0 0,0-1-1 0 0,0 1 0 0 0,1 0 1 0 0,-1 0-1 0 0,0 0 0 0 0,0-1 1 0 0,0 1-1 0 0,0 0 0 0 0,0 0 1 0 0,0-1-1 0 0,0 1 0 0 0,0 0 1 0 0,0 0-1 0 0,0-1 0 0 0,0 1 1 0 0,0 0-1 0 0,0 0 0 0 0,0-1 1 0 0,0 1-1 0 0,0 0 0 0 0,0 0 1 0 0,0 0-1 0 0,0-1 0 0 0,0 1 1 0 0,0 0-1 0 0,-1 0 0 0 0,1-1 1 0 0,0 1-1 0 0,0 0 0 0 0,0 0 1 0 0,0 0-1 0 0,0-1 1 0 0,-1 1-1 0 0,1 0 0 0 0,0 0 1 0 0,0 0-1 0 0,0 0 0 0 0,0 0 1 0 0,-1-1-1 0 0,1 1 0 0 0,0 0 1 0 0,0 0-1 0 0,-1 0 0 0 0,1 0 1 0 0,0 0-1 0 0,0 0 0 0 0,-1 0 1 0 0,1 0-1 0 0,0 0 0 0 0,0 0 1 0 0,-1 0-1 0 0,-12 4 377 0 0,11-3-349 0 0,0 1-1 0 0,0 0 1 0 0,1 0-1 0 0,-1 0 1 0 0,0 0 0 0 0,1 1-1 0 0,0-1 1 0 0,-1 0-1 0 0,1 1 1 0 0,0-1-1 0 0,0 1 1 0 0,0-1 0 0 0,1 1-1 0 0,-1-1 1 0 0,1 1-1 0 0,-1 5 1 0 0,1-7-8 0 0,-1 1 1 0 0,1-1-1 0 0,0 1 1 0 0,1-1-1 0 0,-1 1 1 0 0,0-1-1 0 0,0 0 1 0 0,0 1-1 0 0,1-1 1 0 0,-1 1-1 0 0,1-1 1 0 0,-1 0-1 0 0,1 1 1 0 0,0-1-1 0 0,-1 0 1 0 0,1 0-1 0 0,0 1 1 0 0,0-1-1 0 0,0 0 1 0 0,0 0-1 0 0,0 0 1 0 0,0 0-1 0 0,0 0 1 0 0,0 0-1 0 0,1-1 1 0 0,-1 1-1 0 0,0 0 1 0 0,0 0-1 0 0,1-1 1 0 0,1 1-1 0 0,-2-1-14 0 0,1 1 0 0 0,-1-1 0 0 0,1 0 0 0 0,-1 0 0 0 0,1-1 0 0 0,0 1-1 0 0,-1 0 1 0 0,1-1 0 0 0,-1 1 0 0 0,1 0 0 0 0,-1-1 0 0 0,1 0 0 0 0,-1 1 0 0 0,0-1 0 0 0,1 0-1 0 0,-1 0 1 0 0,0 0 0 0 0,0 0 0 0 0,1 0 0 0 0,-1 0 0 0 0,0 0 0 0 0,0 0 0 0 0,0 0 0 0 0,0 0 0 0 0,0-1-1 0 0,0 1 1 0 0,-1 0 0 0 0,1-1 0 0 0,0-1 0 0 0,2-2-27 0 0,-1 0 0 0 0,1 0 0 0 0,-1 0 0 0 0,-1 0 0 0 0,1-1 0 0 0,1-9 0 0 0,-3 10 17 0 0,1 1-1 0 0,-2-1 0 0 0,1 0 1 0 0,0 1-1 0 0,-1-1 0 0 0,0 0 1 0 0,0 1-1 0 0,0-1 0 0 0,-1 1 1 0 0,1 0-1 0 0,-1-1 0 0 0,0 1 1 0 0,0 0-1 0 0,-1 0 0 0 0,1 0 1 0 0,-1 0-1 0 0,0 0 0 0 0,0 1 1 0 0,0-1-1 0 0,-1 1 0 0 0,1 0 1 0 0,-1 0-1 0 0,0 0 0 0 0,0 1 1 0 0,0-1-1 0 0,0 1 0 0 0,0 0 1 0 0,0 0-1 0 0,0 0 0 0 0,-1 1 1 0 0,1-1-1 0 0,-1 1 0 0 0,0 0 1 0 0,1 0-1 0 0,-1 1 0 0 0,1-1 1 0 0,-1 1-1 0 0,0 0 0 0 0,0 1 1 0 0,1-1-1 0 0,-1 1 0 0 0,1 0 1 0 0,-1 0-1 0 0,0 0 0 0 0,1 0 1 0 0,-5 3-1 0 0,5-2 74 0 0,0 0-1 0 0,0 0 1 0 0,0 0 0 0 0,0 0-1 0 0,0 1 1 0 0,1-1 0 0 0,-1 1 0 0 0,1 0-1 0 0,-1 0 1 0 0,1 0 0 0 0,0 1-1 0 0,1-1 1 0 0,-1 1 0 0 0,0 0 0 0 0,-1 4-1 0 0,3-8-70 0 0,1 1 0 0 0,0-1 0 0 0,0 1 0 0 0,0 0 0 0 0,-1-1 0 0 0,1 1 0 0 0,0-1-1 0 0,0 1 1 0 0,0 0 0 0 0,0-1 0 0 0,0 1 0 0 0,0 0 0 0 0,0-1 0 0 0,0 1 0 0 0,0-1 0 0 0,0 1 0 0 0,0 0-1 0 0,1-1 1 0 0,-1 1 0 0 0,0-1 0 0 0,0 1 0 0 0,1-1 0 0 0,-1 1 0 0 0,0 0 0 0 0,1-1 0 0 0,-1 1 0 0 0,0-1-1 0 0,1 0 1 0 0,-1 1 0 0 0,1-1 0 0 0,-1 1 0 0 0,1-1 0 0 0,-1 0 0 0 0,2 1 0 0 0,13 6 42 0 0,-7-7-46 0 0,-1 1 0 0 0,0-1 0 0 0,1 0 0 0 0,-1-1 0 0 0,0 1 0 0 0,1-1 0 0 0,-1-1 0 0 0,0 0 0 0 0,0 0 0 0 0,0 0 0 0 0,0-1 0 0 0,8-4 0 0 0,-10 5 0 0 0,-1 0 0 0 0,1-1 0 0 0,-1 1 0 0 0,0-1 0 0 0,0 0 0 0 0,0 0 0 0 0,0-1 0 0 0,0 1 0 0 0,-1-1 0 0 0,1 0 0 0 0,-1 0 0 0 0,0 0 0 0 0,-1 0 0 0 0,1 0 0 0 0,-1-1 0 0 0,1 1 0 0 0,-1-1 0 0 0,2-8 0 0 0,-4 11 0 0 0,1 0 0 0 0,-1 0 0 0 0,0-1 0 0 0,0 1 0 0 0,0-1 0 0 0,0 1 0 0 0,-1 0 0 0 0,1 0 0 0 0,0-1 0 0 0,-1 1 0 0 0,0 0 0 0 0,1 0 0 0 0,-1-1 0 0 0,0 1 0 0 0,0 0 0 0 0,-1 0 0 0 0,-1-3 0 0 0,0 2 0 0 0,0-1 0 0 0,0 1 0 0 0,0 1 0 0 0,0-1 0 0 0,-1 0 0 0 0,1 1 0 0 0,-1 0 0 0 0,0 0 0 0 0,-5-3 0 0 0,1 2 0 0 0,-1 0 0 0 0,0 0 0 0 0,1 1 0 0 0,-1 0 0 0 0,-1 0 0 0 0,1 1 0 0 0,0 1 0 0 0,-14 0 0 0 0,17 0 0 0 0,-1 1 0 0 0,1 0 0 0 0,0 1 0 0 0,0 0 0 0 0,0 0 0 0 0,0 0 0 0 0,1 0 0 0 0,-1 1 0 0 0,0 0 0 0 0,1 1 0 0 0,0-1 0 0 0,0 1 0 0 0,0 0 0 0 0,0 0 0 0 0,1 0 0 0 0,-1 1 0 0 0,-5 8 0 0 0,7-10 0 0 0,1 1 0 0 0,0-1 0 0 0,0 1 0 0 0,1-1 0 0 0,-1 1 0 0 0,1 0 0 0 0,-1 0 0 0 0,1 0 0 0 0,1 0 0 0 0,-1 0 0 0 0,0 0 0 0 0,1 0 0 0 0,0 0 0 0 0,0 0 0 0 0,0 0 0 0 0,0 0 0 0 0,1 0 0 0 0,0 0 0 0 0,0 0 0 0 0,0 0 0 0 0,0 0 0 0 0,0 0 0 0 0,1 0 0 0 0,0-1 0 0 0,0 1 0 0 0,0-1 0 0 0,0 1 0 0 0,3 2 0 0 0,0 0 0 0 0,0-1 0 0 0,0 0 0 0 0,0-1 0 0 0,1 1 0 0 0,0-1 0 0 0,0 0 0 0 0,0 0 0 0 0,0-1 0 0 0,0 0 0 0 0,1 0 0 0 0,0 0 0 0 0,-1-1 0 0 0,1 0 0 0 0,11 1 0 0 0,-3 0 0 0 0,0-1 0 0 0,1-1 0 0 0,-1 0 0 0 0,0-1 0 0 0,28-4 0 0 0,-32 2 0 0 0,1-1 0 0 0,-1 0 0 0 0,0-1 0 0 0,0 0 0 0 0,19-9 0 0 0,-27 11 0 0 0,1 0 0 0 0,-1 0 0 0 0,0 0 0 0 0,0 0 0 0 0,1 0 0 0 0,-1-1 0 0 0,-1 1 0 0 0,1-1 0 0 0,0 0 0 0 0,-1 0 0 0 0,1 0 0 0 0,-1 0 0 0 0,0-1 0 0 0,0 1 0 0 0,0 0 0 0 0,0-1 0 0 0,-1 1 0 0 0,0-1 0 0 0,1 0 0 0 0,0-7 0 0 0,-2 9 0 0 0,0 0 0 0 0,-1 0 0 0 0,1 0 0 0 0,-1 0 0 0 0,0 0 0 0 0,1 0 0 0 0,-1 1 0 0 0,0-1 0 0 0,0 0 0 0 0,0 0 0 0 0,0 1 0 0 0,-1-1 0 0 0,1 1 0 0 0,0-1 0 0 0,-1 1 0 0 0,1-1 0 0 0,-1 1 0 0 0,1 0 0 0 0,-1 0 0 0 0,0-1 0 0 0,1 1 0 0 0,-1 0 0 0 0,0 1 0 0 0,0-1 0 0 0,0 0 0 0 0,0 1 0 0 0,1-1 0 0 0,-4 0 0 0 0,-3-1 0 0 0,0 0 0 0 0,0 0 0 0 0,-1 1 0 0 0,1 0 0 0 0,-14 0 0 0 0,14 2 0 0 0,1 0 0 0 0,-1 1 0 0 0,1 0 0 0 0,0 0 0 0 0,0 1 0 0 0,0 0 0 0 0,0 0 0 0 0,0 1 0 0 0,1-1 0 0 0,-1 1 0 0 0,1 1 0 0 0,0-1 0 0 0,0 1 0 0 0,0 1 0 0 0,-5 5 0 0 0,3-2 0 0 0,1 0 0 0 0,-1 0 0 0 0,2 1 0 0 0,-1 0 0 0 0,1 0 0 0 0,1 1 0 0 0,0-1 0 0 0,0 1 0 0 0,-3 13 0 0 0,8-22 0 0 0,-1 0 0 0 0,0 0 0 0 0,1 0 0 0 0,0 1 0 0 0,-1-1 0 0 0,1 0 0 0 0,0 0 0 0 0,0 1 0 0 0,0-1 0 0 0,1 0 0 0 0,-1 0 0 0 0,0 1 0 0 0,1-1 0 0 0,0 0 0 0 0,-1 0 0 0 0,1 0 0 0 0,1 3 0 0 0,-1-4 0 0 0,0 1 0 0 0,1-1 0 0 0,-1 0 0 0 0,0 1 0 0 0,1-1 0 0 0,-1 0 0 0 0,1 0 0 0 0,-1 0 0 0 0,1 0 0 0 0,-1 0 0 0 0,1 0 0 0 0,0-1 0 0 0,0 1 0 0 0,-1 0 0 0 0,1-1 0 0 0,3 1 0 0 0,1 0 0 0 0,0-1 0 0 0,0 0 0 0 0,0 0 0 0 0,0 0 0 0 0,0-1 0 0 0,0 0 0 0 0,-1 0 0 0 0,1-1 0 0 0,0 1 0 0 0,0-1 0 0 0,8-5 0 0 0,-8 4 0 0 0,-1 0 0 0 0,1-1 0 0 0,-1 0 0 0 0,0 0 0 0 0,-1 0 0 0 0,1 0 0 0 0,-1-1 0 0 0,0 0 0 0 0,0 0 0 0 0,0 0 0 0 0,5-9 0 0 0,-8 12 0 0 0,0 0 0 0 0,0 0 0 0 0,0-1 0 0 0,0 1 0 0 0,-1 0 0 0 0,1 0 0 0 0,-1-1 0 0 0,1 1 0 0 0,-1 0 0 0 0,0-1 0 0 0,1 1 0 0 0,-1 0 0 0 0,-1-1 0 0 0,1 1 0 0 0,0 0 0 0 0,0-1 0 0 0,-1 1 0 0 0,1 0 0 0 0,-1-1 0 0 0,0 1 0 0 0,0 0 0 0 0,0 0 0 0 0,0 0 0 0 0,0 0 0 0 0,0 0 0 0 0,-1 0 0 0 0,1 0 0 0 0,-1 0 0 0 0,1 0 0 0 0,-1 1 0 0 0,0-1 0 0 0,1 0 0 0 0,-4-1 0 0 0,0 0 0 0 0,-1 0 0 0 0,1 0 0 0 0,-1 1 0 0 0,0-1 0 0 0,0 1 0 0 0,0 1 0 0 0,0-1 0 0 0,0 1 0 0 0,0 0 0 0 0,0 0 0 0 0,0 1 0 0 0,0 0 0 0 0,-1 0 0 0 0,1 0 0 0 0,-11 3 0 0 0,6-1 0 0 0,1 0 0 0 0,-1 1 0 0 0,0 1 0 0 0,1-1 0 0 0,0 2 0 0 0,0-1 0 0 0,0 2 0 0 0,-10 6 0 0 0,18-11 0 0 0,0 0 0 0 0,0 0 0 0 0,1 0 0 0 0,-1 0 0 0 0,1 0 0 0 0,-1 1 0 0 0,1-1 0 0 0,-1 0 0 0 0,1 1 0 0 0,0-1 0 0 0,-1 1 0 0 0,1 0 0 0 0,0-1 0 0 0,0 1 0 0 0,0 0 0 0 0,1-1 0 0 0,-1 1 0 0 0,-1 3 0 0 0,2-4 0 0 0,0 0 0 0 0,0 0 0 0 0,1 0 0 0 0,-1 0 0 0 0,0 0 0 0 0,0 0 0 0 0,0 0 0 0 0,1 0 0 0 0,-1 0 0 0 0,0 0 0 0 0,1 0 0 0 0,-1 0 0 0 0,1 0 0 0 0,-1 0 0 0 0,1 0 0 0 0,0 0 0 0 0,-1 0 0 0 0,1-1 0 0 0,0 1 0 0 0,0 0 0 0 0,-1 0 0 0 0,1-1 0 0 0,0 1 0 0 0,0 0 0 0 0,0-1 0 0 0,0 1 0 0 0,1 0 0 0 0,27 7 0 0 0,-24-7 0 0 0,16 2 0 0 0,0 0 0 0 0,0-1 0 0 0,1-2 0 0 0,-1 0 0 0 0,0-1 0 0 0,33-6 0 0 0,-67 11 0 0 0,0 0 0 0 0,0 1 0 0 0,1 0 0 0 0,0 1 0 0 0,0 1 0 0 0,0 0 0 0 0,1 0 0 0 0,-13 12 0 0 0,19-16 0 0 0,5-3 0 0 0,0 1 0 0 0,0-1 0 0 0,-1 0 0 0 0,1 0 0 0 0,0 0 0 0 0,0 1 0 0 0,0-1 0 0 0,0 0 0 0 0,-1 0 0 0 0,1 1 0 0 0,0-1 0 0 0,0 0 0 0 0,0 0 0 0 0,0 1 0 0 0,0-1 0 0 0,0 0 0 0 0,0 1 0 0 0,0-1 0 0 0,0 0 0 0 0,0 0 0 0 0,0 1 0 0 0,0-1 0 0 0,0 0 0 0 0,0 0 0 0 0,0 1 0 0 0,0-1 0 0 0,0 0 0 0 0,0 1 0 0 0,0-1 0 0 0,0 0 0 0 0,0 0 0 0 0,0 1 0 0 0,0-1 0 0 0,1 0 0 0 0,-1 0 0 0 0,0 1 0 0 0,0-1 0 0 0,0 0 0 0 0,0 0 0 0 0,1 0 0 0 0,-1 1 0 0 0,0-1 0 0 0,0 0 0 0 0,1 0 0 0 0,-1 0 0 0 0,0 0 0 0 0,0 1 0 0 0,1-1 0 0 0,-1 0 0 0 0,0 0 0 0 0,0 0 0 0 0,1 0 0 0 0,-1 0 0 0 0,0 0 0 0 0,0 0 0 0 0,1 0 0 0 0,-1 0 0 0 0,0 0 0 0 0,1 0 0 0 0,-1 0 0 0 0,0 0 0 0 0,1 0 0 0 0,16 1 0 0 0,-16-1 0 0 0,9-2-836 0 0,1 0 1 0 0,0-1-1 0 0,-1 0 1 0 0,1-1-1 0 0,-1 0 1 0 0,0-1-1 0 0,0 0 1 0 0,-1 0-1 0 0,1-1 1 0 0,-1-1-1 0 0,-1 1 0 0 0,1-1 1 0 0,-1-1-1 0 0,7-8 1 0 0,11-16-2633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0 184 0 0,'11'17'8010'0'0,"-9"-11"-6773"0"0,0 1 0 0 0,-1-1 0 0 0,0 1 0 0 0,0-1-1 0 0,0 11 1 0 0,-6 36 2845 0 0,0-29-2236 0 0,-2-1 1 0 0,-12 30-1 0 0,18-50-1635 0 0,1-1-1 0 0,-1 1 0 0 0,0-1 1 0 0,0 0-1 0 0,-1 0 0 0 0,1 1 0 0 0,0-1 1 0 0,-1 0-1 0 0,1 0 0 0 0,-1 0 1 0 0,0-1-1 0 0,0 1 0 0 0,-2 1 1 0 0,3-2 195 0 0,-2-5-144 0 0,3 4-251 0 0,-1-1 1 0 0,1 1-1 0 0,-1 0 1 0 0,1-1 0 0 0,-1 1-1 0 0,1 0 1 0 0,0-1 0 0 0,-1 1-1 0 0,1-1 1 0 0,0 1 0 0 0,-1 0-1 0 0,1-1 1 0 0,0 1 0 0 0,0-1-1 0 0,-1 1 1 0 0,1-1-1 0 0,0 1 1 0 0,0-1 0 0 0,0 0-1 0 0,-1 1 1 0 0,1-1 0 0 0,0 1-1 0 0,0-2 1 0 0,1-3 18 0 0,-1 0 1 0 0,1-1-1 0 0,0 1 1 0 0,1 0-1 0 0,-1 0 1 0 0,1 0-1 0 0,0 0 1 0 0,0 0-1 0 0,1 0 1 0 0,0 0-1 0 0,-1 1 1 0 0,1-1-1 0 0,7-6 0 0 0,-8 8 6 0 0,0 1 0 0 0,0 0 0 0 0,0-1 0 0 0,1 1 0 0 0,-1 0 0 0 0,1 1 0 0 0,0-1 0 0 0,-1 0 0 0 0,1 1 0 0 0,0-1 0 0 0,0 1 0 0 0,0 0 0 0 0,0 0 0 0 0,0 0 0 0 0,0 0 0 0 0,0 0 0 0 0,0 1 0 0 0,0 0 0 0 0,1-1 0 0 0,-1 1 0 0 0,0 0 0 0 0,0 1 0 0 0,0-1 0 0 0,7 2-1 0 0,3 3 171 0 0,0 2 0 0 0,0 0-1 0 0,0 0 1 0 0,-1 1 0 0 0,0 1 0 0 0,12 11-1 0 0,28 18 265 0 0,-32-26-360 0 0,0-1 1 0 0,0-1-1 0 0,31 11 0 0 0,-42-18-130 0 0,1 0-1 0 0,-1-1 1 0 0,1 0-1 0 0,0 0 1 0 0,0-1-1 0 0,0-1 1 0 0,0 1-1 0 0,-1-2 1 0 0,1 1-1 0 0,12-3 1 0 0,-19 2-7 0 0,1 0 1 0 0,0 0 0 0 0,-1-1-1 0 0,1 1 1 0 0,-1-1-1 0 0,1 0 1 0 0,-1 0-1 0 0,0 0 1 0 0,1 0-1 0 0,-1-1 1 0 0,-1 1-1 0 0,1-1 1 0 0,0 0-1 0 0,0 0 1 0 0,1-3-1 0 0,10-17-77 0 0,-7 6 39 0 0,-5 11 55 0 0,0-1 0 0 0,0 1-1 0 0,0-1 1 0 0,-1 0 0 0 0,0 0-1 0 0,-1 1 1 0 0,1-1 0 0 0,-1 0-1 0 0,-1 0 1 0 0,1 0 0 0 0,-1 1 0 0 0,0-1-1 0 0,-4-11 1 0 0,1 8-115 0 0,0-1-1 0 0,-1 1 1 0 0,0 1 0 0 0,-1-1-1 0 0,0 1 1 0 0,-1 0 0 0 0,-11-13-1 0 0,39 33-8708 0 0,-4-3 5957 0 0,24 8 0 0 0,-6-6 91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6.2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259 27,'-4'-1,"0"0,0 1,0-1,0-1,0 1,0-1,-6-3,5 3,1 0,0 0,0 0,-1 1,1-1,-1 1,-5-1,1 3,1 0,0 0,-1 1,1 0,0 0,0 1,0 0,1 0,-1 1,1 0,0 0,0 1,0-1,1 2,-1-1,1 1,0 0,1 0,0 1,0 0,0 0,1 0,0 0,0 0,0 1,-4 15,8-18,-1-1,0 0,1 1,0-1,0 0,0 1,1-1,0 0,-1 0,1 1,1-1,-1 0,1 0,-1 0,1 0,0 0,0-1,1 1,-1-1,1 1,0-1,0 0,0 0,0 0,1 0,-1-1,1 1,0-1,-1 0,1 0,0 0,7 2,-6-2,0 0,1-1,-1 0,0 1,1-2,-1 1,1-1,-1 1,1-1,0-1,-1 1,1-1,-1 0,0-1,1 1,-1-1,0 0,0 0,0 0,0-1,0 0,-1 0,1 0,-1-1,6-5,-6 5,0-1,0 0,0 0,-1-1,0 1,0-1,0 1,-1-1,0 0,0 0,0 0,-1 0,0 0,0 0,0-13,-2 15,1 0,-1-1,-1 1,1 0,-1-1,1 1,-1 0,0 0,-1 0,1 1,-1-1,0 1,1-1,-1 1,-1 0,1 0,0 0,-1 0,0 1,0-1,1 1,-1 0,-6-2,-7-1,2 3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6.5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19,'3'0,"4"0,4 0,7 0,3 0,1 0,0 0,-1 0,0 0,-1 0,-1-3,0-1,-1 0,1 1,-1 0,0 2,-3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6.9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1 219,'1'1,"0"-1,0 1,0 0,0-1,0 1,0 0,0-1,0 1,0 0,0 0,0 0,0 0,-1 0,1 0,0 0,-1 0,1 1,0-1,-1 0,0 0,1 0,-1 3,10 34,-8-32,17 86,-12-54,0-1,3 0,1-1,2 0,22 46,-34-81,0 1,-1-1,1 1,0-1,0 0,0 1,0-1,0 0,0 1,0-1,1 0,-1 0,0 0,1 0,-1 0,0 0,1-1,-1 1,1 0,0-1,1 1,-2-1,1 0,-1 0,0-1,0 1,1-1,-1 1,0-1,0 1,0-1,0 0,0 0,0 1,0-1,0 0,0 0,0 0,0 0,0 0,-1 0,2-2,3-7,0 1,-1-1,0 0,5-21,12-67,9-129,-15 98,-14 115,2 0,0 1,0 0,1-1,6-12,-9 24,-1 0,1 0,0 0,0 0,0 1,0-1,0 0,0 0,0 1,1-1,-1 1,1-1,-1 1,1 0,-1 0,1-1,0 1,0 0,-1 0,1 1,0-1,0 0,0 1,0-1,0 1,0-1,0 1,0 0,0 0,0 0,0 0,0 0,0 1,0-1,0 1,0-1,0 1,0 0,0-1,0 1,-1 0,1 0,3 2,12 11,1 1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7.2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60 0,'-1'1,"0"-1,-1 1,1-1,0 1,0 0,0-1,0 1,0 0,0 0,0 0,0 0,0 0,0 0,0 0,1 0,-1 0,0 0,1 0,-1 0,1 0,-1 2,-13 34,9-25,1 1,0-1,0 1,1 0,1 0,0 1,1 19,0-27,1-1,0 1,1 0,-1 0,1-1,1 1,-1 0,1-1,-1 1,2-1,-1 0,1 1,-1-1,1 0,1-1,-1 1,5 5,1-4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7.6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153 196,'-19'-26,"19"25,0 0,0 0,0 0,0 0,0 0,0 0,1 0,-1 0,0 0,1 0,-1 1,1-1,-1 0,1 0,-1 0,1 0,0 1,-1-1,1 0,0 1,0-1,-1 0,1 1,0-1,0 1,0-1,0 1,0-1,0 1,0 0,1-1,8-3,0-1,-1 0,0-1,0 0,0 0,11-12,-18 17,-1 0,0-1,0 1,0-1,0 0,0 1,0-1,0 0,0 0,-1 1,1-1,-1 0,1 0,-1 0,0 0,0 0,0-3,0 2,-1 1,0-1,0 1,0 0,0-1,-1 1,1 0,-1 0,1 0,-1 0,0 0,1 0,-1 0,0 1,0-1,-1 1,-2-2,2 0,-1 0,0 1,0-1,0 1,-1 0,1 0,0 1,-1-1,1 1,-1 0,0 1,1-1,-1 1,0-1,1 1,-1 1,0-1,1 1,-1 0,1 0,-1 0,-5 2,4 1,0-1,1 1,-1 0,1 0,-1 1,1 0,1-1,-1 2,1-1,0 1,0-1,0 1,1 0,-5 11,-12 37,11-27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8.2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31,'266'-8,"93"0,1253 24,-1595-16,7 1,0-1,-1-1,1 0,0-2,-1-1,45-14,-61 14,-11 6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8.7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92 1,'-1'0,"-1"0,1 0,0 1,0-1,0 1,0-1,-1 1,1-1,0 1,0 0,0-1,0 1,0 0,1 0,-1 0,0 0,0 0,0 0,1 0,-1 0,1 0,-1 0,1 0,-1 0,1 1,0-1,-1 0,1 0,0 1,0-1,0 0,0 0,0 2,0 58,1-26,-41 209,13-97,25-132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9.3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1 270,'-1'-8,"2"1,-1-1,1 1,0-1,1 1,0-1,0 1,1 0,-1-1,2 2,-1-1,1 0,8-11,-3 8,0 1,0 0,1 0,1 1,-1 1,1 0,17-9,0 2,1 0,0 2,1 2,38-10,-52 17,-1 0,1 1,0 0,0 1,0 1,0 1,0 0,0 1,0 0,19 7,-31-8,-1 0,1 0,-1 1,1-1,-1 1,0 0,0 0,0 0,0 0,0 1,0-1,-1 1,1-1,-1 1,0 0,1 0,-1 0,-1 1,1-1,0 0,-1 1,0-1,0 1,0-1,0 1,0 0,-1-1,1 1,-1 0,0-1,0 1,-1 0,1-1,-1 1,0 0,0-1,0 1,-2 4,-2 6,-1-1,0 1,-1-1,-1 0,0 0,0-1,-2 0,-12 12,1-3,-1-2,-1-1,-1-1,-1-1,0 0,-1-3,-39 17,65-30,-1 0,1 0,-1 0,0 0,1 0,-1 0,0 1,1-1,-1 0,1 0,-1 1,1-1,-1 0,1 1,-1-1,1 1,-1-1,1 1,-1-1,1 1,0-1,-1 1,1-1,0 1,-1-1,1 2,13 7,40 2,-41-8,1 0,0 1,0 1,0 0,0 1,-1 1,0 0,-1 0,1 1,-1 0,10 12,-4-4,-1 2,-1 0,0 1,-1 0,11 23,-16-26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09.8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94,'0'-1,"16"-14,1 0,0 1,21-13,-34 24,1 0,-1 1,0 0,1 0,-1 0,1 0,0 1,-1-1,1 1,0 1,0-1,0 1,0-1,0 1,0 1,-1-1,1 1,0 0,0 0,8 3,-11-3,0 0,-1 0,1 0,0 0,-1 1,1-1,-1 1,1-1,-1 1,1 0,-1-1,0 1,0 0,0 0,0 0,0 0,-1 0,1 0,-1 0,1 0,-1 0,1 0,-1 0,0 0,0 0,0 0,0 1,-1-1,1 0,-1 0,1 0,-1 0,1 0,-2 2,-3 10,-1 0,-1 0,-14 22,11-19,5-8,0-1,1 1,1 0,-1 0,1 1,-2 12,5-20,-1 0,1 0,0 0,0 0,0 0,0 0,1 0,-1-1,0 1,1 0,-1 0,1 0,0 0,-1 0,1-1,0 1,0 0,0-1,1 1,-1-1,0 1,0-1,1 1,-1-1,1 0,-1 0,1 0,0 0,-1 0,1 0,0 0,0 0,0-1,-1 1,1-1,0 0,0 1,3-1,9 1,0-1,1 0,-1-2,0 1,0-2,1 0,-2 0,21-8,-22 5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11.7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35,'-4'-2,"15"-3,19-3,136 6,1 0,-95-11,-57 10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53 432 0 0,'-18'-10'2359'0'0,"-1"1"0"0"0,0 1 0 0 0,0 0 0 0 0,-31-7 0 0 0,43 14-1721 0 0,-1 0 0 0 0,1 0 0 0 0,-1 1 0 0 0,1 0 0 0 0,-1 0 0 0 0,1 1 0 0 0,0 0 0 0 0,-1 0 0 0 0,1 1 0 0 0,0 0 0 0 0,0 0 0 0 0,0 0 0 0 0,0 1 0 0 0,0 0 0 0 0,1 1 0 0 0,-8 3 0 0 0,4 0-68 0 0,1 0 1 0 0,-1 0-1 0 0,1 1 0 0 0,1 0 0 0 0,-1 0 0 0 0,1 1 0 0 0,1 0 0 0 0,-9 13 0 0 0,14-18-413 0 0,0-1 0 0 0,0 1 1 0 0,0-1-1 0 0,0 1 1 0 0,1-1-1 0 0,0 1 0 0 0,0 0 1 0 0,0 0-1 0 0,0 0 0 0 0,0 0 1 0 0,1 0-1 0 0,0 0 0 0 0,0 0 1 0 0,0 0-1 0 0,0 0 0 0 0,0 0 1 0 0,1 0-1 0 0,0 0 0 0 0,0-1 1 0 0,0 1-1 0 0,0 0 1 0 0,1 0-1 0 0,-1-1 0 0 0,1 1 1 0 0,0-1-1 0 0,0 1 0 0 0,0-1 1 0 0,4 5-1 0 0,3 2-744 0 0,0-1 1 0 0,0 0-1 0 0,0-1 0 0 0,1 1 1 0 0,1-2-1 0 0,0 0 0 0 0,0 0 0 0 0,0-1 1 0 0,0 0-1 0 0,1-1 0 0 0,0 0 1 0 0,0-1-1 0 0,1 0 0 0 0,-1-1 1 0 0,1-1-1 0 0,-1 0 0 0 0,1 0 1 0 0,0-1-1 0 0,0-1 0 0 0,22-2 1 0 0,-12-2-2919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12.2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55,'0'-8,"-1"7,1-1,0 1,-1-1,1 1,0-1,0 1,0-1,0 1,0-1,0 1,1-1,-1 1,0-1,1 1,-1-1,1 1,0-1,-1 1,1 0,0-1,0 1,0 0,0 0,0 0,0 0,0 0,0 0,0 0,0 0,1 0,-1 0,0 0,1 1,-1-1,1 1,-1-1,1 1,-1 0,1-1,-1 1,1 0,-1 0,3 0,13 0,0 0,0 1,0 1,0 1,30 8,-30-7,0 0,-5-2,0 1,0 0,0 1,21 9,-31-12,0 0,-1 0,1 0,0 0,-1 0,1 1,-1-1,0 0,1 1,-1-1,0 1,0-1,0 1,0 0,0-1,0 1,0 0,-1 0,1-1,-1 1,1 0,-1 0,0 0,1 0,-1 0,0 0,0 0,-1-1,1 1,0 0,-1 0,1 0,-1 0,1 0,-1-1,0 1,0 0,-1 2,-20 33,-2 0,-1-1,-53 56,-7 10,81-96,3-3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16.9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0 216,'2'0,"0"1,-1-1,1 1,0-1,0 1,-1 0,1 0,0 0,-1 0,1 0,-1 0,0 0,1 0,-1 1,0-1,0 0,2 3,20 32,-17-26,29 55,35 88,-44-93,1-1,47 72,-73-129,0 0,1 0,-1 0,1 0,-1 0,1 0,0-1,0 1,0 0,0-1,2 2,-3-3,-1 0,1 0,-1 0,1 0,-1 0,0 0,1 0,-1 0,1 0,-1 0,1 0,-1 0,1 0,-1 0,0 0,1-1,-1 1,1 0,-1 0,0 0,1-1,-1 1,0 0,1-1,-1 1,0 0,1-1,-1 1,0 0,0-1,1 1,-1-1,0 1,0-1,2-6,0 0,0 0,-1 0,-1 0,1 0,-1-8,1-69,-2 2,4 1,4-1,32-155,-31 203,-6 23,0-1,1 1,1 0,0 0,0 0,1 0,6-10,-10 21,-1-1,1 0,-1 1,1-1,0 0,-1 1,1-1,0 1,0-1,-1 1,1 0,0-1,0 1,0 0,0-1,-1 1,1 0,0 0,0 0,0 0,0 0,0 0,0 0,0 0,0 0,-1 0,1 0,0 1,0-1,0 0,0 1,-1-1,1 0,0 1,0-1,-1 1,1 0,0-1,-1 1,1-1,0 1,0 1,30 37,-23-27,6 6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17.6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268 112,'0'-4,"0"0,-1 0,1 0,0-1,-1 1,0 0,0 0,-1 0,1 0,-1 0,1 0,-1 1,-1-1,1 0,0 1,-1 0,0-1,1 1,-1 0,-1 0,1 1,0-1,-1 1,1 0,-1-1,0 2,1-1,-1 0,-8-2,6 3,0 0,0 0,0 1,-1 0,1 0,0 0,0 0,0 1,0 0,0 1,0-1,1 1,-1 0,0 0,1 1,-1 0,1 0,0 0,0 1,-6 4,5-2,0 0,0 0,1 1,0-1,0 1,0 0,1 0,0 1,0 0,1-1,0 1,0 0,1 0,0 1,-1 12,3-14,0-1,0 0,1 0,0 0,0 0,0 0,1 0,0 0,0-1,0 1,1-1,0 1,0-1,0 0,1 0,0 0,0 0,0-1,0 0,1 0,9 7,-7-6,-1-1,1-1,0 1,0-1,0 0,1 0,-1-1,1 0,-1-1,1 1,0-1,0-1,-1 0,1 0,0 0,0-1,0 0,-1 0,1-1,-1 0,13-6,-14 6,-1-1,0 0,1-1,-1 1,0-1,0 0,-1 0,1 0,-1-1,0 0,0 0,-1 0,1 0,-1 0,0-1,-1 0,1 1,-1-1,0 0,0 0,-1 0,0 0,0 0,-1-1,1 1,-1 0,-1-10,0 6,-1-1,0 1,0 0,-1 0,0 0,-1 0,0 0,-6-9,7 14,0 0,-1 0,1 1,-1-1,0 1,0 0,0 0,0 1,-1-1,1 1,-1 0,0 0,0 0,-1 1,1 0,-8-2,-3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18.1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44,'45'0,"-1"-1,1-3,80-18,-117 21,6-4,0 2,0 0,0 1,1 0,-1 1,18 1,-22 2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18.4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0,'0'3,"3"1,4 0,4-1,4 0,1-2,2 0,1-1,0 0,1 0,-1 0,0 0,-4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2.2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1 547,'2'-5,"0"1,0 0,0 0,1 0,-1 1,1-1,0 1,0-1,1 1,-1 0,1 0,-1 0,7-3,2-4,8-7,-1-2,0-1,-2 0,0-1,-1-1,-2-1,0 0,-1 0,-1-2,14-42,45-136,-77 330,-24 78,29-203,1 0,-1 0,1-1,-1 1,1 0,0 0,0-1,0 1,0 0,0 0,0 0,1-1,-1 1,0 0,1 0,0-1,-1 1,1 0,0-1,0 1,0-1,0 1,0-1,0 1,0-1,0 0,1 1,-1-1,0 0,1 0,-1 0,3 1,7-1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2.6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75 1,'-2'15,"0"-1,0 1,-1 0,-1-1,-11 25,8-20,1-1,-6 32,3 1,-3 31,11-66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3.0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39,'0'-3,"3"-1,4 0,4 0,4 2,5-3,5 0,2 1,0 1,-3 1,-1 1,-2 0,-1 1,-1 0,-1 0,0 1,-3-1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3.5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 1,'1'0,"0"1,0-1,0 1,-1-1,1 1,0 0,0-1,0 1,0 0,-1 0,1 0,0 0,-1 0,1 0,0 0,-1 0,1 0,-1 0,0 0,1 0,-1 0,0 0,0 0,0 0,1 0,-1 1,0-1,-1 0,1 2,-1 35,-7 62,6-52,-2 0,-3-1,-17 68,18-100,0-4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3.9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23 468,'-4'-10,"0"-1,1 1,0-1,0 1,1-1,1 0,0 0,0 0,1 0,0 0,1 1,0-1,1 0,0 0,1 1,0-1,1 1,8-18,-3 10,1 1,1 0,0 0,1 1,1 1,0 0,1 1,1 0,20-15,-20 19,1 0,0 1,1 0,-1 1,1 1,32-8,-43 13,0 0,0 1,0 0,1 0,-1 1,0-1,0 1,0 1,1-1,-1 1,0 0,0 1,0-1,0 1,0 0,0 1,-1-1,1 1,-1 0,1 1,-1-1,0 1,6 6,-9-7,0 1,0-1,0 1,0 0,-1 0,1-1,-1 1,0 0,0 0,-1 0,1 0,-1 0,0 1,0-1,0 0,-1 0,1 0,-1 0,0 0,0 0,0 0,-3 5,-3 8,-1 0,0 0,-16 21,8-14,-1 0,0-2,-2 0,-1-1,-1-1,0-1,-1 0,-2-2,1-1,-2-1,-38 18,62-33,0 1,-1-1,1 1,0-1,-1 1,1-1,0 0,-1 0,1 1,-1-1,1 0,0 0,-1-1,1 1,-1 0,-1-1,4-3,16-1,-11 4,0 1,0-1,1 1,-1 1,0-1,0 1,1 0,-1 0,0 1,0 0,0 0,-1 0,1 1,0 0,-1 0,8 6,2 4,0 0,-1 1,23 29,11 11,-39-45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67 450 1616 0 0,'15'-33'3713'0'0,"-11"10"12007"0"0,-1 40-13127 0 0,0-2-1111 0 0,1-1-1 0 0,0 0 0 0 0,9 22 1 0 0,-10-30-1689 0 0,0-1 1 0 0,0 0-1 0 0,0 0 1 0 0,0 0-1 0 0,1 0 1 0 0,6 7 0 0 0,-9-11-405 0 0,3 2-1380 0 0</inkml:trace>
  <inkml:trace contextRef="#ctx0" brushRef="#br0" timeOffset="1">114 355 1072 0 0,'-96'-274'9568'0'0,"93"266"-8970"0"0,1 5-52 0 0,0-1 0 0 0,0 0-1 0 0,0 0 1 0 0,1 0 0 0 0,0 0 0 0 0,-1-1 0 0 0,2 1 0 0 0,-1 0 0 0 0,0 0 0 0 0,1-1 0 0 0,0 1 0 0 0,0 0-1 0 0,1-9 1 0 0,-1 12-476 0 0,1 1-1 0 0,-1-1 1 0 0,0 1-1 0 0,1-1 1 0 0,-1 1-1 0 0,1 0 1 0 0,-1-1-1 0 0,0 1 1 0 0,1-1-1 0 0,-1 1 1 0 0,1 0-1 0 0,-1 0 1 0 0,1-1-1 0 0,-1 1 1 0 0,1 0-1 0 0,0 0 1 0 0,-1 0-1 0 0,1-1 1 0 0,-1 1-1 0 0,1 0 1 0 0,-1 0-1 0 0,1 0 1 0 0,0 0-1 0 0,-1 0 1 0 0,1 0-1 0 0,15 2 287 0 0,-15-2-352 0 0,14 4-610 0 0,0 1 0 0 0,-1 0 1 0 0,0 0-1 0 0,0 2 0 0 0,0 0 0 0 0,-1 0 0 0 0,16 13 0 0 0,-1-2-2159 0 0,3 0 463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4.4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38,'5'-4,"0"1,1-1,-1 1,1 0,0 0,-1 1,1-1,0 1,1 1,6-2,0 0,-1 1,1 1,0 0,13 1,-24 0,1 0,-1 0,0 0,1 1,-1-1,1 1,-1-1,0 1,1 0,-1 0,0 0,0 0,0 0,0 1,0-1,0 0,0 1,0 0,0-1,2 4,-3-3,0 1,-1-1,1 0,0 0,-1 1,0-1,1 1,-1-1,0 0,0 1,0-1,-1 1,1-1,0 0,-1 1,-1 3,-5 10,0-1,-1 0,-1 0,-16 21,18-27,-21 28,16-22,1 0,0 1,-17 34,27-48,0-1,1 1,-1-1,1 1,-1 0,1-1,-1 1,1 0,0-1,0 1,0 0,0-1,0 1,0 0,1-1,-1 1,0 0,1-1,0 1,-1 0,1-1,0 1,1 1,0-1,0 0,0 0,0 0,0-1,1 1,-1-1,1 1,-1-1,1 0,0 0,-1 0,6 1,8 1,1-2,-1 1,31-3,-40 1,27 2,-22 2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4.8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51,'408'-20,"-147"3,-218 10,-36 5,0 1,0 0,1 0,-1 0,1 1,8 0,-6 3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5.5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148 95,'-1'3,"0"0,0 0,0 0,0 0,-1 0,1 0,-1 0,0 0,-1 2,-10 17,2 21,-11 80,20-96,-2 0,0 0,-2 0,-2-1,0 0,-1 0,-22 41,20-58,8-21,4-22,5-6,2 0,2 0,2 0,1 2,2-1,1 2,2 0,2 1,43-59,-54 85,0-1,1 1,0 1,0 0,16-10,-23 16,-1 1,1 0,0 0,0 1,0-1,1 0,-1 1,0 0,1 0,-1 0,0 0,1 0,-1 1,1 0,-1-1,1 1,0 1,-1-1,1 0,-1 1,0 0,1 0,-1 0,1 0,4 3,-5-2,-1 0,0 1,0-1,0 1,0 0,-1-1,1 1,-1 0,1 0,-1 0,0 0,0 0,-1 1,1-1,-1 0,1 0,-1 0,0 1,0-1,0 0,-1 0,1 1,-1-1,0 0,1 0,-4 5,0 6,-1-1,-1 1,0-1,-13 19,-1-3,-2-1,0-1,-2-1,-1-1,-39 30,62-54,0 0,1 1,-1-1,0 1,0-1,1 1,-1 0,1-1,-1 1,1 0,0 0,0 0,0 0,0 0,0 1,0-1,0 0,1 0,-1 1,1-1,-1 4,2-5,0 1,0 0,0 0,0-1,0 1,0-1,1 1,-1-1,0 0,1 1,-1-1,1 0,0 0,-1 0,1 0,0 0,-1 0,1-1,0 1,0 0,0-1,0 1,0-1,0 0,0 0,2 0,163 37,-151-35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5.9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0,'3'6,"1"0,-1 1,0-1,0 1,-1-1,0 1,0 0,-1 0,0 0,1 11,2 8,-2-17,4 15,-1 0,-1 0,-1 0,-1 1,-1-1,-1 1,-1-1,-7 34,5-43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7.0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408 87,'-1'-1,"1"0,-1 0,1 0,-1 1,1-1,-1 0,1 0,-1 0,0 1,0-1,1 0,-1 1,0-1,0 1,0-1,1 1,-1-1,0 1,0-1,0 1,0 0,-2-1,-29-7,22 5,-2 0,-46-15,-2 2,-64-7,121 23,-1-1,1 1,0 1,0-1,-1 0,1 1,0-1,0 1,0 0,0 0,0 1,0-1,0 0,0 1,0 0,1 0,-1 0,1 0,-1 0,1 0,0 1,0-1,0 1,0-1,0 1,0 0,1 0,-1 0,1 0,0 0,0 0,0 0,1 0,-1 4,-3 14,1-1,0 1,2-1,2 25,-1-30,16 454,-10 3,3 42,3-369,20 438,-32-582,0 0,0 1,0-1,0 0,0 0,0 1,1-1,-1 0,0 1,1-1,-1 0,0 0,1 0,0 0,-1 1,1-1,0 0,-1 0,1 0,0 0,0-1,0 1,0 0,0 0,0 0,0-1,0 1,0 0,1-1,-1 1,0-1,0 0,0 1,1-1,-1 0,0 0,1 0,-1 1,0-1,0-1,1 1,-1 0,0 0,0 0,1-1,1 0,11-2,-1-2,1 1,21-12,-4 3,-15 8,0 2,0 0,19-1,-24 4,1-1,-1-1,0 0,0 0,0-1,0 0,0-1,12-7,-11 3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8.7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 0,'-4'0,"0"4,-3 0,3 0,2-4,-2-2,-3-1,0 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9.2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1 104,'4'5,"0"0,-1 0,1 0,-1 0,0 1,-1 0,1-1,-1 1,3 12,8 63,-7-37,1-9,36 154,-37-167,1-1,2 0,0-1,1 0,1 0,19 26,-28-43,0 0,1 0,-1-1,0 1,1-1,-1 0,1 0,0 0,0 0,0 0,0-1,0 1,0-1,0 0,0 0,1 0,3 1,-4-2,-1-1,1 1,-1-1,0 1,1-1,-1 0,0 0,0 1,0-2,1 1,-1 0,0 0,0-1,-1 1,1-1,0 0,0 1,-1-1,1 0,-1 0,0 0,1 0,-1 0,0 0,1-4,12-28,-2-2,-2 1,-1-1,-1-1,3-50,-3 28,37-277,-39 316,-5 20,-1-1,0 1,0 0,0-1,1 1,-1 0,0-1,1 1,-1 0,0 0,1-1,-1 1,0 0,1 0,-1 0,0-1,1 1,-1 0,1 0,-1 0,0 0,1 0,-1 0,1 0,-1 0,0 0,1 0,-1 0,1 0,-1 0,1 0,-1 0,0 0,1 1,-1-1,0 0,1 0,-1 0,0 1,1-1,-1 0,0 0,1 1,5 5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29.6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 0,'-18'90,"16"-70,-1 53,3-69,1 1,-1-1,0 0,1 0,0 0,0 1,0-1,1 0,-1 0,1 0,0-1,0 1,4 4,-6-7,1 0,0 0,1-1,-1 1,0 0,0 0,0-1,0 1,1-1,-1 1,0-1,0 0,1 1,-1-1,0 0,1 0,1 0,10-1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84,'-3'-3,"2"-1,1-3,4 0,4 0,4 3,3-2,-1-3,-6-3,-7 1,-8 1,-2 7,1 3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6:38.4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3,'127'-3,"134"6,-257-2,0-1,0 1,-1 0,1 0,0 0,0 1,-1-1,1 1,-1 0,0 0,1 0,-1 1,0-1,0 1,0-1,3 6,-1-2,-1 1,1-1,-2 1,1 0,-1 1,0-1,3 14,-1 6,0-1,-3 1,1 48,-4 589,-18-480,17-44,5 143,5-225,-5-45,-1 0,0 1,-1 0,-1-1,0 1,-1-1,-3 19,2-14,0 0,1 0,1 0,0 0,6 30,0 35,-7-12,-1-21,3 0,12 92,-9-108,0 0,-3 54,-2-54,2 1,8 53,6 14,-15-101,0 0,1 0,-1 0,0-1,0 1,0 0,0 0,0 0,0 0,-1 0,1-1,0 1,0 0,0 0,-1 0,1 0,-1-1,1 1,0 0,-1-1,0 1,1 0,-1-1,1 1,-1 0,0-1,1 1,-1-1,0 1,1-1,-2 1,-1 0,-1 0,1 0,0 0,-1 0,1-1,0 1,-1-1,-4 0,-63-11,17 0,-78-7,109 17,-20-4,35 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142 107 596 0 0,'-14'18'2115'0'0,"0"1"-1"0"0,2 0 1 0 0,0 0 0 0 0,1 1 0 0 0,1 1-1 0 0,-7 23 1 0 0,-28 51 6602 0 0,40-89-5452 0 0,4-8-1339 0 0,4-21-831 0 0,11-34-1141 0 0,9-9 492 0 0,3 1-1 0 0,37-69 1 0 0,-49 116-239 0 0,-14 18-191 0 0,1 0 1 0 0,-1-1-1 0 0,1 1 1 0 0,-1 0-1 0 0,1 0 1 0 0,-1-1 0 0 0,1 1-1 0 0,-1 0 1 0 0,1 0-1 0 0,0 0 1 0 0,-1 0 0 0 0,1 0-1 0 0,-1 0 1 0 0,1 0-1 0 0,-1 0 1 0 0,1 0 0 0 0,0 0-1 0 0,-1 0 1 0 0,1 0-1 0 0,-1 0 1 0 0,2 0-1 0 0,0 2 23 0 0,0 0 0 0 0,0-1-1 0 0,0 1 1 0 0,0 0 0 0 0,0 0-1 0 0,0 0 1 0 0,-1 0 0 0 0,1 0-1 0 0,-1 0 1 0 0,1 1 0 0 0,-1-1-1 0 0,2 4 1 0 0,32 67-39 0 0,-11-23 0 0 0,36 58 0 0 0,-49-92 0 0 0,0-1 0 0 0,1 0 0 0 0,0-1 0 0 0,1 0 0 0 0,1-1 0 0 0,0 0 0 0 0,24 16 0 0 0,-33-26-209 0 0,0-1 0 0 0,0 1 0 0 0,0-1 0 0 0,10 4 0 0 0,-14-6 154 0 0,1 1 0 0 0,-1-1 0 0 0,1 1 0 0 0,-1-1 0 0 0,1 0 0 0 0,-1 0 0 0 0,1 0 0 0 0,-1 0 0 0 0,1 0 0 0 0,0 0 0 0 0,-1 0 0 0 0,1 0 0 0 0,-1-1 0 0 0,1 1 0 0 0,-1-1 0 0 0,1 1 0 0 0,-1-1 0 0 0,0 1 0 0 0,1-1 0 0 0,-1 0 0 0 0,2-1 0 0 0,-2 2 21 0 0,-1-1-1 0 0,1 0 1 0 0,-1 1 0 0 0,0-1-1 0 0,0 1 1 0 0,1-1-1 0 0,-1 1 1 0 0,0-1 0 0 0,0 0-1 0 0,1 1 1 0 0,-1-1-1 0 0,0 1 1 0 0,0-1 0 0 0,0 0-1 0 0,0 1 1 0 0,0-1-1 0 0,0 0 1 0 0,0 1 0 0 0,0-1-1 0 0,0 1 1 0 0,0-1-1 0 0,-1 0 1 0 0,1 1 0 0 0,0-1-1 0 0,0 1 1 0 0,-1-1-1 0 0,1 0 1 0 0,0 1 0 0 0,0-1-1 0 0,-1 1 1 0 0,1-1-1 0 0,-1 1 1 0 0,1-1 0 0 0,-1 0-1 0 0,-16-15-276 0 0,17 16 310 0 0,-11-8-43 0 0,1 1 1 0 0,-2 1 0 0 0,1 0-1 0 0,-1 0 1 0 0,1 1-1 0 0,-2 0 1 0 0,-15-3-1 0 0,-8 0 74 0 0,-46-6 1 0 0,62 12 55 0 0,0 1 0 0 0,-38 2 0 0 0,49-1-192 0 0,0 2-1 0 0,0-1 1 0 0,0 1 0 0 0,0 0 0 0 0,1 1 0 0 0,-1 0 0 0 0,1 0 0 0 0,-14 8 0 0 0,10-2-2714 0 0,10-5-532 0 0,2-4 3112 0 0,0 1 1 0 0,0-1 0 0 0,0 0-1 0 0,0 1 1 0 0,0-1-1 0 0,0 0 1 0 0,0 1-1 0 0,0-1 1 0 0,0 0 0 0 0,0 1-1 0 0,0-1 1 0 0,0 0-1 0 0,1 0 1 0 0,-1 1 0 0 0,0-1-1 0 0,0 1-239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9:36.1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 94,'-3'-2,"9"-3,11-2,-2 5,1 1,-1 1,0 1,0 0,27 5,33 3,162 0,121 0,936-9,-806-19,-15 6,-179 6,38-2,-86 2,47-4,158 1,-271 13,-35-12,6-1,-114 11,-9 0,0-1,0-1,0-1,33-8,-46 7,0 1,1 0,21 1,-21 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9:38.8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12,'0'0,"0"0,0-1,-1 1,1 0,0 0,0-1,0 1,0 0,0-1,0 1,0 0,-1-1,1 1,0 0,0 0,0-1,0 1,0 0,0-1,0 1,1 0,-1-1,0 1,0 0,0-1,0 1,0 0,0 0,1-1,-1 1,0 0,0 0,0-1,1 1,-1 0,0 0,0-1,1 1,-1 0,0 0,0 0,1 0,-1 0,0-1,1 1,-1 0,1 0,8 17,7 29,-11-18,-2 0,-1 0,-2 33,0-31,1 0,7 46,-2-24,-2-1,-2 1,-5 57,1-5,3-39,12 91,-9-120,-2 49,-2-54,1 1,7 42,-1-23,-3 1,-2 0,-5 54,0-3,3 511,19-399,-5 38,-9-27,-6-152,12 114,-2-96,-7 171,-5-122,2-106,-1 0,-10 46,11-77,0 0,1 0,-1 1,1-1,0 0,0 0,0 1,1-1,-1 0,1 0,0 0,0 1,1-1,-1 0,1 0,4 6,-4-7,1-1,-1 0,0 0,1 0,0 0,-1 0,1-1,0 1,0-1,0 0,0 0,0 0,0 0,0-1,1 1,-1-1,0 1,0-1,0 0,1-1,-1 1,0 0,4-2,104-9,170 4,7 1,155-16,-86 17,65-4,-99 13,-114 3,284-22,151 9,-363 8,1300-2,-1573 0,1 0,-1-1,0 0,0-1,0 1,9-5,-9 3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09:42.5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 0,'0'0,"0"1,0-1,-1 0,1 0,0 0,0 0,0 1,0-1,-1 0,1 0,0 0,0 1,0-1,0 0,0 0,0 0,0 1,0-1,-1 0,1 0,0 1,0-1,0 0,0 0,0 1,0-1,0 0,1 0,-1 1,0-1,0 0,0 0,0 1,0-1,0 0,0 0,0 0,1 1,-1-1,0 0,0 0,0 0,0 0,1 1,-1-1,0 0,17 6,19-3,-26-3,-1 0,1 1,0 0,-1 1,1 0,-1 0,1 1,16 8,-22-9,-1 1,1-1,-1 1,0 0,0 0,0 0,0 0,0 1,-1-1,0 1,1-1,-1 1,0 0,-1 0,1 0,-1 0,0 0,0 0,0 1,0-1,-1 0,0 6,8 67,2 32,-11 1070,11-1089,-6-66,2 46,-7 390,20-276,-20 534,11-626,-7-73,0 1,-2-1,0 1,-3 30,-10 34,2-20,-2 65,4-44,5-68,0 1,2-1,0 1,1-1,1 0,0 1,5 21,2 9,-7-33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0.7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0,'74'17,"4"-9,121 5,-187-13,-2 0,0 0,1-1,-1 0,1 0,9-4,-8 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1.1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75 1,'-2'1,"1"-1,-1 1,1 0,-1 0,1 1,0-1,-1 0,1 0,0 0,0 1,0-1,0 1,0-1,0 1,1-1,-1 1,0 0,1-1,-1 1,0 2,-10 37,6-11,-9 46,-8 116,22-186,1 1,-1-1,1 0,0 0,0 0,1 0,-1 0,1 0,1 0,3 7,1-4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1.5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36,'172'-12,"-76"6,-69 6,0-2,46-8,-59 7,0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1.9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8,'4'-7,"5"13,5 14,-7 0,-1 0,-1 0,-1 0,-1 1,0-1,-2 1,-1 22,3-10,1-21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2.3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1,'3'0,"1"3,0 4,2 4,1 4,-2 1,-1 2,-1 1,-1 0,-2 1,0-1,0 0,0-1,0 1,3-4,0-3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2.7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19,'0'-3,"3"-1,4 0,5 1,2 1,3 0,1 1,1 1,0 0,0 0,0 0,0 1,-3-1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3.9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0,'11'11,"14"2,1-5,0-1,1-1,0-1,0-2,1 0,-1-2,0-1,35-5,-61 5,0 0,0-1,0 1,0 0,0 0,0 0,0 0,0 0,0 0,-1 0,1 0,0 0,0 0,0 1,0-1,0 0,0 1,0-1,0 0,-1 1,1-1,0 1,0 0,-1-1,1 1,0-1,-1 1,1 0,0 0,-1-1,1 1,-1 0,0 0,1 0,-1 0,1 0,-1-1,0 1,0 0,0 0,1 0,-1 0,0 0,0 0,0 0,0 0,-1 1,0 7,-1 1,0-1,-1 1,-4 10,-3 13,4 17,3 0,2 1,7 73,-4-107,-1-13,0-1,-1 1,1-1,-1 1,0-1,0 1,-1-1,1 1,-2 4,2-7,-1 0,0 1,0-1,0 0,0 0,-1 1,1-1,0 0,0 0,-1 0,1-1,0 1,-1 0,1-1,-1 1,1 0,-1-1,1 0,-1 1,0-1,1 0,-1 0,1 0,-1 0,-2 0,-120-3,311-11,-159 11,-12 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 6421 0 0,'-11'-18'10544'0'0,"15"32"-4164"0"0,6 20-5014 0 0,8 69-500 0 0,-10-70-4123 0 0,1 1-4361 0 0,-8-28 5097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4.4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38,'1'-1,"-1"-1,1 1,-1-1,1 1,0-1,0 1,0 0,0 0,0-1,0 1,0 0,0 0,0 0,0 0,1 0,-1 0,0 1,1-1,-1 0,1 1,-1-1,1 1,-1-1,3 0,37-8,-30 8,0 0,1 1,-1 0,0 0,0 1,18 5,-28-6,1 1,0-1,-1 1,1-1,0 1,-1 0,1 0,-1 0,1 0,-1 0,1 0,-1 0,0 1,1-1,-1 0,0 1,0-1,0 1,1 2,-2-2,0 0,1 1,-1-1,0 0,-1 0,1 1,0-1,-1 0,1 0,-1 1,0-1,1 0,-1 0,0 0,0 0,-1 0,1 0,0 0,-1-1,-1 3,-12 14,-1-1,-25 22,28-28,0 0,1 0,1 2,0-1,1 1,-15 24,25-35,-1-1,0 1,0-1,1 1,-1-1,1 1,-1 0,1-1,0 1,-1-1,1 1,0 0,0-1,0 1,0 0,1-1,-1 1,0 0,1-1,-1 1,1-1,-1 1,1-1,0 1,0-1,1 3,1-2,0 1,0-1,0 0,0 0,0 0,0 0,1-1,-1 1,0-1,1 0,5 1,11 2,0-2,-1 0,28-2,-46 0,35-4,-20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5.1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1,'-3'3,"-1"4,0 4,1 3,0 3,2 1,0 1,1 0,3 1,1-1,0 0,0-1,-2 1,0-1,-2 1,1-1,2-3,1-4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5.5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20,'-3'-3,"2"-2,4 1,5 1,4 1,4 1,1 0,2 1,0 0,0 0,0 0,0 0,0 0,-3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6.4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 50,'-18'-4,"15"2,13 3,19 0,0 0,0-2,0-1,0-1,36-10,-58 12,-1 0,0-1,0 0,0 0,0-1,0 0,0 0,-1 0,6-5,-14 57,3-15,1 0,2-1,1 0,2 1,1-2,15 42,-1 5,-21-77,1 0,-1 0,1 0,-1 0,0 0,0 0,0 0,0 0,0 0,0 0,-1 0,1 0,-1-1,1 1,-1 0,0 0,0 0,0-1,0 1,0 0,0-1,0 1,0-1,-1 1,1-1,-1 0,1 1,-1-1,1 0,-1 0,0 0,1 0,-1 0,0-1,0 1,-3 0,-8 3,-1-2,1 0,0 0,-20-1,14 0,-53 0,48-2,0 2,0 0,0 2,-47 10,77-13,0 0,0 1,0 0,0 0,0 0,9 4,21 3,37-2,103-6,-71-2,-90 2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37.1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38,'0'-1,"1"-1,0 1,0-1,0 1,-1-1,1 1,1 0,-1-1,0 1,0 0,0 0,1 0,-1 0,1 0,-1 0,1 0,-1 0,1 1,-1-1,1 1,0-1,1 0,40-9,-33 9,1 0,0 1,0 0,-1 1,1 0,20 5,-29-6,0 1,0 0,0-1,0 1,-1 0,1 0,0 0,0 1,-1-1,1 0,-1 1,1-1,-1 0,1 1,-1 0,0-1,2 4,-3-3,1 1,-1-1,1 0,-1 1,0-1,0 0,0 1,0-1,-1 0,1 1,-1-1,1 0,-1 0,0 1,0-1,0 0,0 0,0 0,-3 3,0 1,-1 0,0-1,0 1,0-1,-1 0,-9 6,10-8,0 1,0 0,0 0,1 0,-1 1,1-1,0 1,-5 9,8-12,1 0,-1 0,1-1,0 1,0 0,0 0,0 0,0-1,0 1,1 0,-1 0,1 0,-1-1,1 1,-1 0,1 0,0-1,0 1,0-1,0 1,0-1,0 1,0-1,1 0,-1 1,0-1,1 0,-1 0,1 0,3 2,59 31,-49-27,1 1,1-1,0 1,-1 1,-1 1,17 12,-30-20,0-1,1 1,-1 0,0 0,0 0,0 0,-1 0,1 0,0 0,-1 1,0-1,1 1,-1-1,0 1,0-1,0 1,-1 0,1-1,-1 1,1 0,-1-1,0 1,0 0,0 0,0 0,-1-1,1 1,-1 0,0-1,0 1,1 0,-2-1,1 1,-2 3,0-3,-1 0,1 0,-1 0,1 0,-1 0,0-1,0 0,0 0,0 0,0 0,0-1,-1 1,1-1,-1 0,1-1,-1 1,1-1,-1 0,1 0,-1 0,-7-2,-6 0,0 0,0-2,0 0,-18-7,3-4,21 6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40.7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0,'296'0,"-280"0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41.1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0,'0'3,"4"2,3-1,5-1,2-1,3-1,1 0,1 2,0 2,0-2,0 0,0 0,0-2,-1-1,1 1,-1-1,1-1,-4 1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42.2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0,'3'3,"5"2,3-1,3-1,3-1,1-1,1 0,0-1,0 0,0 0,0 0,0 0,0 0,-4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43.4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1,'4'3,"0"1,0-1,0-1,1 1,0 0,-1-1,1 0,0 0,0 0,0-1,7 1,63 6,-29-4,-32-1,1-1,0 0,-1-1,1 0,-1-1,1-1,0 0,-1-1,1-1,-1 0,0-1,23-10,-37 14,1 0,-1-1,1 1,0-1,-1 1,1 0,-1-1,1 1,0 0,-1 0,1-1,-1 1,1 0,0 0,-1 0,1 0,0 0,-1 0,1 0,0 0,-1 0,1 0,0 1,-1-1,1 0,0 0,-1 0,1 1,-1-1,1 0,0 1,-1-1,1 1,-1-1,1 1,-1-1,1 1,-1-1,0 1,1-1,-1 1,0-1,1 1,-1 0,0-1,0 1,1 0,-1-1,0 1,0-1,0 1,0 0,0-1,0 1,0 0,0-1,-1 2,-7 51,5-36,1 10,2-1,1 1,1-1,1 0,8 35,6 44,-17-103,1 0,-1 0,0 0,0 0,0 0,0 0,0 0,-1 0,1 0,0 0,-1 0,0 0,1 0,-1 0,0-1,0 1,0 0,0 0,0-1,0 1,-1-1,1 1,-1-1,1 0,-1 1,1-1,-1 0,0 0,1 0,-1 0,0 0,-3 1,-6 0,1 0,-1-1,1 0,-1-1,-14 0,-30 1,-10 5,51-6,0 1,0 0,-22 6,35-7,1 0,0 0,0 0,0 0,0 0,-1-1,1 1,0 0,0 0,0 0,0 0,-1 0,1 0,0 0,0 0,0 0,0 0,-1 0,1 1,0-1,0 0,0 0,0 0,0 0,-1 0,1 0,0 0,0 0,0 0,0 0,0 1,0-1,-1 0,1 0,0 0,0 0,0 0,0 1,0-1,0 0,0 0,0 0,0 0,0 1,0-1,0 0,0 0,0 0,0 0,0 0,0 1,0-1,0 0,0 0,0 0,0 0,0 1,0-1,0 0,0 0,0 0,0 1,16 3,20 1,30 3,-54-6,0 1,0-2,0 0,0 0,0-1,1-1,20-3,-4 0,-16 6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44.3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234 92,'-1'-2,"1"0,-1 1,0-1,1 0,-1 0,0 1,0-1,0 0,-1 1,1-1,0 1,0-1,-1 1,1 0,-1 0,1-1,-1 1,0 0,0 0,1 1,-1-1,0 0,0 1,0-1,0 1,1-1,-1 1,0 0,-4 0,-57-3,57 3,1 0,-1 1,1 0,-1 0,1 1,0-1,0 1,0 0,0 0,0 1,0 0,0 0,1 0,-1 0,1 1,0-1,0 1,1 0,-1 0,1 1,-1-1,2 1,-1-1,0 1,1 0,0 0,0 0,0 1,1-1,0 0,0 1,0-1,0 1,1-1,0 1,0-1,1 0,-1 1,1-1,0 1,3 5,-1-3,0 0,1 0,0 0,1-1,0 1,0-1,0 0,1-1,0 1,1-1,-1-1,1 1,0-1,10 6,-11-8,0-1,0 1,0-1,0 0,0-1,1 1,-1-1,1-1,-1 1,1-1,-1 0,1 0,-1-1,0 0,1 0,-1-1,0 0,1 0,9-5,-6 3,0-1,-1 0,0-1,0 0,-1 0,1-1,-1 0,-1 0,1-1,8-11,-14 15,0 1,0-1,-1 0,1 0,-1 1,0-1,1 0,-2 0,1 0,0 0,-1 0,0 0,0-1,0 1,-1 0,1 0,-1 0,0 0,0 0,0 0,-1 1,1-1,-1 0,0 1,0-1,0 1,-1-1,1 1,-5-5,-3-2,0 0,0 1,-1 0,0 1,0 0,-1 1,-23-11,5 6,0 0,-39-8,52 16,1 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68 5689 0 0,'-1'-2'553'0'0,"0"1"1"0"0,0-1 0 0 0,0 1-1 0 0,0-1 1 0 0,0 1 0 0 0,1-1 0 0 0,-1 0-1 0 0,0 1 1 0 0,1-1 0 0 0,0 0 0 0 0,-1 0-1 0 0,1 0 1 0 0,0 1 0 0 0,0-1 0 0 0,0 0-1 0 0,0 0 1 0 0,0 1 0 0 0,1-3 0 0 0,0 2-403 0 0,0 1 0 0 0,0-1 0 0 0,0 1 0 0 0,0 0 0 0 0,0-1 0 0 0,0 1 0 0 0,0 0 0 0 0,1 0 0 0 0,-1 0 0 0 0,1 0 0 0 0,-1 0 0 0 0,1 0 0 0 0,-1 0 0 0 0,1 1 0 0 0,-1-1 0 0 0,1 0 0 0 0,-1 1 0 0 0,1-1 0 0 0,2 1 0 0 0,14-5 273 0 0,-1 2 0 0 0,1 1 0 0 0,0 0 0 0 0,0 1 0 0 0,0 0 0 0 0,0 2 0 0 0,0 0 0 0 0,0 1 0 0 0,33 9 0 0 0,-24-4-25 0 0,-1 2 0 0 0,0 0 0 0 0,-1 2 0 0 0,0 1 0 0 0,41 26 0 0 0,-49-27-115 0 0,-2 1-1 0 0,17 15 0 0 0,-26-22-163 0 0,0 1-1 0 0,-1 1 0 0 0,0-1 1 0 0,0 1-1 0 0,0-1 0 0 0,-1 1 1 0 0,6 13-1 0 0,-9-18-88 0 0,0 0 0 0 0,-1 0 0 0 0,1 0-1 0 0,-1 0 1 0 0,1 1 0 0 0,-1-1 0 0 0,1 0-1 0 0,-1 0 1 0 0,0 0 0 0 0,0 1 0 0 0,0-1 0 0 0,0 0-1 0 0,-1 0 1 0 0,1 0 0 0 0,-1 1 0 0 0,1-1-1 0 0,-1 0 1 0 0,0 0 0 0 0,-1 3 0 0 0,0-2-17 0 0,0 0 1 0 0,0-1-1 0 0,0 1 0 0 0,-1-1 1 0 0,1 0-1 0 0,-1 0 1 0 0,1 0-1 0 0,-1 0 1 0 0,0 0-1 0 0,1 0 1 0 0,-7 2-1 0 0,-5 1-57 0 0,0-1 0 0 0,0 0-1 0 0,-1 0 1 0 0,-24 1 0 0 0,3-2-575 0 0,-67-2 0 0 0,10-8-7462 0 0,88 6 4923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58.2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77 86,'-18'157,"9"-33,-1 40,4-132,0-32,-1-18,0-8,2 0,1 0,1-1,2 0,0 1,2-1,0 0,2 1,12-48,-12 61,1 0,0 0,1 0,0 1,1-1,1 2,0-1,0 1,1 0,0 0,1 1,1 0,-1 0,2 1,-1 1,1 0,0 0,1 1,0 1,0-1,15-4,-24 10,1 0,0 0,-1 0,1 0,0 1,0 0,0 0,0 0,-1 0,1 0,0 1,0 0,0-1,-1 1,1 1,0-1,-1 1,1-1,-1 1,0 0,1 0,-1 0,0 1,0-1,-1 1,1 0,3 4,-3-3,0 1,0 0,0-1,-1 1,0 0,0 0,0 1,0-1,-1 0,0 1,0-1,-1 0,1 1,-1-1,-1 1,1-1,-1 1,-2 9,0-3,-1-1,-1 0,1 0,-2-1,0 1,0-1,-1 0,0-1,0 0,-1 0,0 0,-1-1,-19 14,27-22,1 0,-1 1,0-1,0 1,1-1,-1 1,0-1,1 1,-1-1,1 1,-1 0,0-1,1 1,0 0,-1 0,1-1,-1 1,1 0,0 0,0 0,-1-1,1 1,0 0,0 0,0 0,0 0,0 0,0-1,0 1,0 0,0 0,0 0,1 0,-1-1,0 1,1 0,-1 0,0 0,1-1,-1 1,1 0,-1-1,1 1,0 0,-1-1,1 1,-1-1,1 1,0-1,0 1,-1-1,1 1,0-1,1 1,8 4,1 0,0 0,17 5,-3-1,-6 1,-1 1,-1 1,0 1,0 0,-1 1,22 26,-36-38,-1-1,1 1,0-1,0 1,-1-1,1 0,0 0,0 0,0 0,0 0,3 1,7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58.5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1,'3'0,"1"3,0 4,2 1,0 2,0 3,-2 2,-2 2,0 0,-2 2,0 0,0 0,0-1,0 1,-1 0,1-1,3-2,1-5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48.7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1 175,'14'18,"0"0,-1 1,-1 1,-1 0,-1 1,11 32,9 35,-22-60,2 0,0-1,2 0,23 38,-35-63,1 0,0 0,1-1,-1 1,0-1,0 1,1-1,-1 1,1-1,-1 0,1 1,0-1,-1 0,1 0,0 0,0-1,-1 1,1 0,0-1,0 1,2-1,-2 0,0 0,-1-1,1 1,0-1,-1 0,1 1,0-1,-1 0,1 0,-1 0,1 0,-1 0,0 0,0-1,1 1,-1 0,0-1,1-2,5-7,-1-1,0 0,-1-1,7-22,29-154,-29 125,28-93,-34 136,13-34,-17 51,-1 1,1-1,-1 1,1 0,0-1,0 1,1 0,-1 0,1 1,-1-1,4-3,3 3,0 3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49.7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1 176,'0'-1,"0"1,0-1,0 0,0 1,0-1,0 1,0-1,1 0,-1 1,0-1,0 1,1-1,-1 1,0-1,1 1,-1-1,0 1,1-1,-1 1,1 0,-1-1,1 1,-1 0,1-1,-1 1,1 0,-1-1,1 1,-1 0,1 0,0-1,23-16,-12 11,0-2,-1 0,0 0,0-1,-1-1,0 0,-1 0,0 0,0-1,-1-1,11-20,-19 31,0 1,0-1,0 1,0 0,0-1,0 1,0-1,1 1,-1 0,0-1,0 1,0 0,1-1,-1 1,0 0,0-1,0 1,1 0,-1-1,0 1,1 0,-1 0,0-1,1 1,-1 0,0 0,1 0,-1 0,0-1,1 1,-1 0,1 0,-1 0,0 0,1 0,-1 0,1 0,-1 0,0 0,1 0,-1 0,1 0,-1 0,0 1,1-1,5 24,-6 54,-1-61,0 11,1-17,-1 1,1 0,1 0,3 21,0-21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54.1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1,'-3'0,"-4"0,2 0,5 0,6 0,4 0,5 0,2 0,1 0,2 0,-1 0,1 3,-1 1,-3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55.3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237 17,'-54'-17,"48"17,1 0,0 1,0-1,-1 1,1 0,0 1,0-1,0 1,0 0,0 0,0 1,1-1,-1 1,1 0,0 0,0 1,0-1,0 1,0 0,1 0,0 0,-6 8,-4 9,1 0,0 1,-12 36,21-53,1 1,1 0,-1-1,1 1,0 0,0 0,1 0,0 0,0 0,0 0,1 0,0 0,0-1,0 1,1 0,0 0,0-1,0 1,1-1,0 0,0 0,0 0,1 0,-1 0,1-1,0 1,1-1,4 4,0-1,0 0,0-1,1 0,0-1,0 1,1-2,0 0,-1 0,1-1,0 0,1-1,-1 0,21 0,-19-2,1-1,0-1,-1 0,1-1,-1 0,1-1,-1 0,-1-2,1 1,-1-1,13-9,-20 12,0-1,0 0,0 0,0 0,0 0,-1-1,0 0,0 0,0 0,-1 0,0-1,0 0,0 1,-1-1,1 0,-1 0,-1 0,1 0,-1-1,0 1,-1 0,1-1,-1 1,-1 0,1-1,-2-7,0 6,0 0,-1 0,0 0,0 0,-1 0,1 1,-2 0,1 0,-1 0,0 0,-1 1,1-1,-1 2,0-1,-13-9,8 11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55.7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306 1,'-6'2,"0"1,0 0,0 1,1-1,-1 1,1 0,0 0,0 1,0 0,-5 7,4-6,-210 233,205-227,3-1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56.7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1,'91'18,"128"-1,140 3,-225-19,441-13,-122 5,-107 6,-197-7,102-2,-193 1,-21 2,-24 5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59.2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5,'0'-3,"0"2,0 4,-4 5,0 4,0 4,1 1,1 2,1 0,0 0,1 0,-1 0,2 0,2 0,1-3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7:59.5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20,'11'-7,"14"-2,28 6,62 3,-42 1,-57-1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38 52 0 0,'-2'-16'3422'0'0,"1"-5"6825"0"0,-13 31-7758 0 0,7-3-1792 0 0,1 1 0 0 0,-1 0 0 0 0,1 1 0 0 0,1-1 0 0 0,0 1 0 0 0,0 0 0 0 0,0 1 0 0 0,1-1 0 0 0,1 1 0 0 0,-4 15 0 0 0,5-18-374 0 0,1 0 0 0 0,-1 0 0 0 0,2 0 0 0 0,-1 1 0 0 0,1-1 0 0 0,0 0 0 0 0,0 1 0 0 0,1-1 0 0 0,0 0 0 0 0,1 0 0 0 0,2 11 0 0 0,-2-13-188 0 0,0 0 1 0 0,1-1-1 0 0,-1 1 0 0 0,1-1 1 0 0,0 1-1 0 0,0-1 0 0 0,0 0 1 0 0,0 0-1 0 0,1 0 0 0 0,0-1 1 0 0,0 1-1 0 0,0-1 0 0 0,0 0 1 0 0,0 0-1 0 0,1 0 0 0 0,-1-1 0 0 0,7 3 1 0 0,1 0-37 0 0,0-1 0 0 0,0 0-1 0 0,1-1 1 0 0,-1 0 0 0 0,1-1 0 0 0,-1-1 0 0 0,1 0 0 0 0,0-1 0 0 0,0 0 0 0 0,0-1-1 0 0,-1 0 1 0 0,17-4 0 0 0,-13 1-570 0 0,0 0 1 0 0,-1-1-1 0 0,1-1 0 0 0,-1-1 0 0 0,22-13 0 0 0,-31 17-691 0 0,22-16-541 0 0,-27 19 983 0 0,0-1-1 0 0,0 0 0 0 0,-1 0 0 0 0,1 0 0 0 0,0 0 0 0 0,0 0 0 0 0,-1 0 0 0 0,1 0 0 0 0,0 0 1 0 0,-1 0-1 0 0,1 0 0 0 0,-1 0 0 0 0,1-2 0 0 0,0-3-1970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0.1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1 215,'4'7,"0"0,0 0,0 0,-1 0,0 1,0-1,0 1,1 11,7 19,-7-27,15 35,30 54,-43-88,2 0,-1 0,1-1,1-1,0 1,1-1,0-1,0 0,19 12,-27-19,0-1,0 0,0 1,0-1,0 0,0-1,1 1,-1 0,0-1,1 1,-1-1,0 0,1 0,-1 0,1 0,3 0,-4-1,0 0,-1 0,1 0,0 1,-1-1,1-1,-1 1,0 0,1 0,-1 0,0-1,0 1,0-1,0 1,0-1,0 1,1-4,2-6,0-1,-1-1,-1 1,0 0,0-18,1 5,12-92,42-157,-54 265,0 0,0 0,1 0,0 1,5-9,-8 15,0 1,0-1,0 1,0-1,1 1,-1 0,0-1,1 1,-1 0,0 0,1 0,-1 0,1 0,0 0,-1 1,1-1,0 0,0 1,-1-1,1 1,0 0,0 0,-1 0,1-1,0 2,0-1,0 0,0 0,-1 0,1 1,0-1,1 2,12 4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0.6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1,'13'0,"0"0,1 2,-1-1,0 2,0 0,0 0,23 10,-32-11,0 0,-1-1,1 1,-1 0,0 1,0-1,0 0,0 1,0 0,0 0,-1 0,1 0,-1 0,0 0,0 1,0-1,0 1,-1-1,0 1,1 0,-1-1,0 1,-1 0,1 0,-1 0,0 0,0 0,0 0,0 0,-2 5,-1 5,-2 0,0-1,-1 0,0 0,-1 0,0-1,-1 0,-1-1,0 1,-10 9,4-4,1 1,1 0,-12 22,24-37,0-1,0 0,-1 0,2 0,-1 1,0-1,0 0,1 1,-1-1,1 1,0-1,0 1,0-1,0 1,0-1,0 0,2 5,-1-5,0-1,0 1,0-1,0 1,0-1,0 0,1 1,-1-1,0 0,1 0,-1 0,1 0,0 0,-1 0,1 0,0-1,-1 1,3 0,9 2,0-1,0-1,0 0,1-1,15-2,-13 2,1-1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1.0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0,'3'0,"4"0,5 0,2 0,2 0,3 0,0 0,0 0,0 0,0 0,0 0,0 0,-1 0,-2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1.7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255 15,'-29'-7,"27"6,-1-1,0 1,0 0,1 1,-1-1,0 0,0 1,0 0,0-1,0 1,-5 1,-1 1,1 1,0 0,0 1,0-1,1 2,-1-1,1 1,0 0,0 1,1-1,-1 1,1 1,0-1,1 1,-9 14,3-5,2 1,0 0,1 0,0 1,2 0,-6 23,11-35,0 0,1 0,-1 0,2 0,-1 0,0 0,1 0,0 0,1-1,-1 1,1 0,0-1,1 1,-1-1,1 1,0-1,1 0,-1-1,1 1,0 0,0-1,0 0,1 0,-1 0,1-1,0 1,0-1,10 5,-6-4,0 1,0-1,0-1,0 0,0 0,1-1,0 0,-1-1,1 0,0 0,-1-1,1 0,0-1,0 0,-1 0,1-1,10-4,-7 1,0-1,-1-1,1 0,-1-1,-1 0,0-1,0 0,0-1,13-15,-20 20,0-1,0 1,-1-1,0 0,0 1,0-2,0 1,-1 0,0 0,0-1,-1 1,0-1,0 1,0-1,-1 0,0 1,-1-1,1 0,-1 1,0-1,-1 1,-2-7,-28-68,28 68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2.0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345 1,'-4'3,"0"0,1 0,0 0,-1 1,1-1,0 1,1 0,-1 0,1 0,-3 5,-3 5,-46 65,-32 42,-66 57,144-167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2.6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1,'2'2,"1"0,0 0,0-1,-1 1,1-1,0 1,0-1,1 0,-1-1,0 1,0 0,5 0,47 0,-34-1,652 11,-79-16,-141-1,-293-3,-59 1,-83 7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3.6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96 184,'1'0,"-1"0,0-1,0 1,0 0,0 0,0 0,0-1,0 1,0 0,0 0,0 0,0-1,0 1,0 0,0 0,0 0,0-1,0 1,0 0,0 0,-1 0,1-1,0 1,0 0,0 0,0 0,0 0,0-1,-1 1,1 0,0 0,0 0,0 0,0 0,-1-1,1 1,0 0,0 0,0 0,-1 0,1 0,0 0,0 0,0 0,-1 0,-8 8,-7 14,10 0,1 0,1 0,1 0,1 0,1 33,1-33,-1 0,0 0,-2 0,-1 0,-6 24,10-46,0 0,0 0,0 0,0 1,0-1,0 0,0 0,0 0,-1 0,1 0,0 0,0 1,0-1,0 0,0 0,0 0,0 0,0 0,0 0,0 1,0-1,0 0,-1 0,1 0,0 0,0 0,0 0,0 0,0 0,0 0,0 0,-1 0,1 0,0 0,0 0,0 1,0-1,0 0,-1 0,1 0,0 0,0 0,0-1,0 1,0 0,0 0,-1 0,1 0,0 0,0 0,0 0,0 0,0 0,0 0,-1 0,1 0,-6-11,-1-13,3-1,2 0,1 0,0-1,2 1,2 0,0 0,1 1,9-30,-8 40,0 1,0-1,2 2,-1-1,2 1,0 0,0 0,1 1,0 0,1 0,0 1,1 1,0 0,1 0,20-11,-16 11,1 1,0 1,0 0,0 2,26-6,-38 10,0 1,0-1,1 1,-1 0,0 0,0 1,0-1,1 1,-1 0,7 3,-9-3,0 1,-1-1,0 1,1-1,-1 1,0 0,0 0,0 0,0 0,0 0,-1 0,1 1,0-1,-1 0,0 1,0-1,1 1,-1 0,-1-1,2 6,-1-2,-1 0,0 0,-1 0,1 0,-1 0,0 0,0 0,-1 0,0-1,0 1,0-1,-1 1,1-1,-8 10,-5 8,-33 36,47-58,-13 14,-1-1,-1-1,0 0,-24 14,-26 21,66-47,-1-1,1 0,-1 1,1-1,0 0,-1 1,1-1,0 1,-1-1,1 0,0 1,-1-1,1 1,0-1,0 1,-1-1,1 1,0 0,0-1,0 1,0-1,0 1,0-1,0 1,0-1,0 1,0-1,0 1,0-1,0 1,1 0,-1-1,0 1,19 14,36 5,-47-17,14 3,0 2,-1 1,0 0,0 2,-1 0,0 1,-1 1,0 1,21 21,-39-34,0 1,1-1,-1 0,0 0,1 0,-1 1,1-1,-1 0,1-1,-1 1,1 0,0 0,-1-1,1 1,0-1,0 1,-1-1,1 0,0 0,0 0,0 0,-1 0,4-1,5-1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4.1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31,'3'0,"-1"-1,0 1,1-1,-1 0,0 0,0 0,0 0,0 0,0 0,0-1,0 1,3-3,20-11,-23 15,-1 0,0 0,0 0,1 0,-1 0,0 0,0 1,0-1,1 0,-1 1,0-1,0 1,0-1,0 1,0 0,0-1,0 1,0 0,0 0,0 0,0 0,0 0,0 0,-1 0,2 1,-1 0,0 0,1 0,-1 0,0 0,0 0,0 0,0 0,0 1,-1-1,1 0,-1 1,1-1,-1 0,0 1,0-1,0 1,0-1,-1 0,1 1,-2 3,-1 2,0 1,-1-1,0 0,-8 10,9-15,0 1,1 0,-1 0,1 0,0 1,0-1,0 0,0 1,1 0,0-1,0 1,0 0,0-1,1 1,0 8,1-10,1 0,-1-1,1 1,0-1,0 1,0-1,0 0,0 1,0-1,1-1,-1 1,1 0,0 0,-1-1,1 0,0 1,0-1,0 0,0 0,0-1,0 1,0-1,0 1,0-1,0 0,3 0,15 1,-1-2,31-2,-14-5,-21 4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4.6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5,'0'-3,"3"2,1 4,0 5,-1 4,0 3,-2 3,0 0,-1 1,0 1,3-1,1 0,0 0,-1 0,2-4,1 0,-2-4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4.9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1,'4'0,"3"0,4 0,4 0,1 0,3 0,-1 0,2 0,-1 0,0 0,-3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42 912 0 0,'-27'0'4612'0'0,"9"0"9591"0"0,21-1-12979 0 0,8-4-234 0 0,1 1-1 0 0,0 1 1 0 0,0 0-1 0 0,0 1 1 0 0,20-2 0 0 0,-15 3-1389 0 0,1-2 1 0 0,22-6 0 0 0,-31 7-523 0 0,5-3-1197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5.4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1 340,'4'6,"0"0,0 1,-1-1,0 1,0 0,-1 0,0 0,2 12,4 9,4 5,1 0,29 50,-34-69,1 0,1 0,0-1,1 0,1 0,0-1,23 17,-34-28,0 1,1-1,-1 0,1 0,-1 0,1 0,0-1,-1 1,1 0,0-1,0 1,-1-1,1 1,0-1,0 0,0 0,0 0,-1 0,1 0,0 0,0 0,0-1,-1 1,1-1,0 1,0-1,-1 0,1 0,0 1,-1-1,1 0,-1-1,1 1,-1 0,0 0,1-1,-1 1,0 0,0-1,0 1,0-1,0 0,0 1,0-1,0-3,5-10,-1 0,0 0,-2-1,4-22,-4 21,70-464,-71 470,-1 0,0 1,1 0,0 0,5-15,-6 24,-1 0,0 0,1 0,0 0,-1 0,1 0,-1 0,1 0,0 0,0 0,0 0,-1 1,1-1,0 0,0 1,0-1,0 1,0-1,0 1,1-1,0 1,-1 0,1 0,-1 0,1 1,-1-1,1 0,-1 1,1 0,-1-1,1 1,-1 0,0-1,1 1,-1 0,0 0,0 0,0 0,0 0,2 2,10 11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6.0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0,'11'0,"1"1,-1 1,0 0,0 0,0 1,0 0,-1 1,18 9,-25-12,-1 0,0 0,1 0,-1 0,0 1,0-1,0 1,0 0,0 0,0 0,0 0,0 0,-1 0,1 0,-1 0,0 1,0-1,1 0,-2 1,1-1,0 1,0-1,-1 1,1 0,-1-1,0 1,0 0,0-1,0 1,0-1,-1 1,1 0,-1-1,0 1,1-1,-1 1,0-1,-1 1,1-1,0 0,-3 3,-2 3,0 0,-1 0,0-1,0-1,-1 1,0-1,0 0,-18 9,-16 12,42-27,0 1,0-1,-1 0,1 0,0 0,0 0,-1 1,1-1,0 0,0 0,0 0,0 1,-1-1,1 0,0 0,0 1,0-1,0 0,0 0,0 1,0-1,0 0,0 0,0 1,0-1,0 0,0 1,0-1,0 0,0 0,0 1,0-1,0 0,0 0,0 1,0-1,0 0,1 0,-1 1,0-1,0 0,0 0,0 0,1 1,-1-1,0 0,19 10,28 4,-42-13,6 2,19 4,44 18,-67-22,0 0,0 0,-1 0,1 1,-1 1,0-1,0 1,0 0,-1 0,0 0,0 1,5 6,-9-10,0-1,0 1,0 0,0 0,0 0,-1 0,1 0,-1 0,1 0,-1 0,0 0,1 0,-1 0,0 0,0 0,-1 0,1 0,0 0,-1 0,1 0,-1 0,-1 3,0-2,0 1,-1-1,1 0,-1 0,0 0,0 0,0-1,0 1,0-1,0 0,-4 2,-7 3,0-1,0 0,-1-1,1-1,-16 3,28-7,-64 7,64-6,0-1,-1 0,1 0,-1 0,1 0,0-1,-1 1,1-1,-1 1,1-1,0 0,0 0,-1 0,1 0,0 0,0-1,0 1,0-1,1 1,-1-1,0 0,0 1,-1-5,-1-5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6.3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49,'54'-17,"14"12,-45 4,-1 0,1-2,-1-1,35-10,-45 10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6.9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384 51,'-1'-2,"1"0,-1 0,1 0,-1 1,0-1,0 0,0 0,0 1,0-1,0 1,-1-1,1 1,0-1,-1 1,1 0,-1 0,1 0,-1 0,0 0,1 0,-1 0,0 0,0 1,0-1,0 1,0-1,-2 1,-3-2,-1 0,1 1,-1 0,1 1,-14 0,8 2,1 1,-1 0,1 1,0 0,0 0,1 2,-1-1,1 2,1-1,-1 2,1-1,0 1,-12 14,7-7,2 1,0 1,1 0,0 1,2 0,0 1,-10 26,18-40,1-1,-1 0,1 0,0 1,0-1,1 1,-1-1,1 0,0 1,0-1,0 1,1-1,0 1,-1-1,2 1,-1-1,0 0,1 0,2 5,0-3,0 0,1-1,-1 0,1 0,0 0,1 0,-1-1,1 0,0 0,0-1,8 5,4 0,1-1,1-1,-1 0,1-2,-1 0,1-1,33 0,-41-3,0 0,0-1,0-1,0 0,0-1,0 0,-1-1,1 0,-1-1,0 0,-1-1,1 0,-1-1,0 0,13-12,-16 12,0 0,-1-1,0 0,-1 0,1 0,-2 0,1-1,-1 0,0 0,-1 0,0-1,-1 1,0 0,0-1,-1 0,0 0,-1 1,0-1,-2-17,1 16,-1 0,0 1,0 0,-1-1,0 1,-1 0,0 1,-1-1,0 1,0 0,-1 0,0 0,0 1,-1 0,-1 0,1 0,-1 1,-9-6,5 5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7.3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346 0,'0'1,"1"0,-1 0,1 0,-1-1,0 1,1 0,-1 0,0 0,0 0,0 0,0 0,0 0,0 0,0 0,0 0,0 0,0 0,-1 0,1 0,0 0,-1-1,1 1,0 0,-1 0,1 0,-2 1,-11 29,-8 3,-2-1,-2-1,-1-1,-1-1,-41 35,23-22,-44 54,82-88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7.8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1,'3'2,"0"0,1 0,-1 0,0 0,1-1,-1 1,1-1,-1 0,1 0,-1 0,1-1,7 1,54 0,-40-2,347 11,72 0,-64-8,490-5,-823 2,0-2,-1-1,60-15,-94 15,-4 1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8.7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93 239,'-2'0,"0"0,0 1,1-1,-1 1,0 0,1-1,-1 1,1 0,-1 0,1 0,0 0,-1 0,1 0,0 1,0-1,-1 0,1 1,0-1,0 1,1-1,-1 1,0-1,0 1,1-1,-1 1,1 0,-1-1,1 1,0 2,-9 66,7-42,-43 204,43-220,4-28,0-1,-1-31,2-24,2 41,1 1,2 0,1 0,2 1,0 0,2 0,21-32,-24 45,1 0,1 0,0 1,1 0,1 1,0 1,1 0,1 1,-1 1,2 0,0 1,29-13,-41 21,-1 1,0-1,0 1,1 0,-1 0,0 0,1 0,-1 1,1-1,-1 1,1 1,-1-1,1 1,-1-1,1 1,4 2,-7-2,0 1,0 0,1-1,-1 1,0 0,-1 0,1 0,0 1,0-1,-1 0,0 1,1-1,-1 1,0-1,0 1,0 0,0-1,-1 1,1 0,-1-1,0 1,0 0,0 0,0 0,0-1,-1 6,-1 4,0 0,-1 1,0-2,-1 1,0 0,-1-1,-1 0,1 0,-2 0,1-1,-1 1,-1-2,-11 13,-15 12,-1-2,-42 30,64-52,-10 6,22-16,1 1,-1-1,0 1,0-1,1 1,-1-1,0 0,0 1,1-1,-1 0,0 0,0 1,0-1,1 0,-1 0,0 0,0 0,0 0,0 0,1 0,-1 0,0 0,0-1,0 1,1 0,-1-1,-1 1,41 0,-21 4,0 1,0 1,0 0,-1 1,0 1,17 11,0 3,53 46,-85-67,0 1,0-1,0 1,0-1,0 0,0 1,0-1,0 0,1-1,-1 1,0 0,1-1,-1 1,0-1,1 1,-1-1,1 0,-1 0,4-1,5-1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09.3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104 67,'6'-2,"-1"0,0 0,-1 0,1-1,0 0,-1 1,1-2,-1 1,6-6,10-6,-14 12,1 0,0 0,0 1,0 0,0 0,0 0,0 1,0 0,1 1,-1-1,9 2,-13-1,-1 0,0 0,0 0,1 0,-1 1,0-1,0 1,0 0,0-1,0 1,0 0,0 0,0 0,0 1,0-1,0 0,0 1,-1-1,1 1,-1 0,1-1,-1 1,0 0,1 0,-1 0,0 0,0 0,0 0,-1 0,1 0,0 0,-1 0,0 1,1-1,-1 0,0 0,0 1,0-1,0 0,-1 3,0-1,0-1,0 0,-1 1,1-1,-1 0,0 0,1 0,-1 0,-1-1,1 1,0-1,-1 1,1-1,-5 3,5-3,-1 0,1 0,0 0,-1 1,1-1,0 1,1-1,-1 1,0 0,1-1,-1 1,-1 5,3-6,0-1,0 0,1 0,-1 0,0 1,0-1,1 0,-1 0,1 0,-1 0,1 0,0 0,-1 0,1 0,0 0,0 0,0 0,0 0,0 0,1 0,26 20,-14-11,-6-3,0 0,0 0,-1 1,0 0,-1 0,0 1,0 0,6 14,-11-21,0 0,0 1,0-1,-1 1,1-1,-1 1,0-1,1 1,-1-1,0 1,0-1,-1 1,1-1,-1 1,1-1,-1 0,0 1,0-1,0 0,0 1,0-1,0 0,-1 0,1 0,-1 0,1 0,-1 0,0 0,0-1,0 1,0-1,0 1,0-1,0 0,0 1,-1-1,1 0,0-1,-5 2,-6 2,-1 0,0 0,1-2,-1 0,0 0,-1-1,-16-2,-103-13,97 9,29 4,6 1,0 0,0 0,0 0,0-1,1 1,-1 0,0-1,0 1,0-1,0 0,0 0,1 0,-1 0,0 0,0 0,1 0,-1 0,-1-3,0-4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10.1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0,'1'3,"-1"-1,1 0,0 1,0-1,0 0,0 0,0 1,1-1,-1 0,1 0,-1-1,1 1,0 0,0 0,0-1,0 1,0-1,0 0,0 1,0-1,0 0,1 0,-1 0,0-1,1 1,-1-1,4 1,10 3,-1-2,0 1,17-1,6-1,1-2,0-1,52-11,-78 10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10.4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1,'0'3,"3"1,4 0,4-1,4-1,2 0,1-2,1 1,0 2,-3-2,-1-1,0-1,0 0,2 0,-3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93 672 0 0,'-13'-2'1237'0'0,"-15"-3"2638"0"0,13-2 3435 0 0,15 6-7086 0 0,1 0-1 0 0,-1 0 1 0 0,0 0 0 0 0,1 0 0 0 0,-1 1 0 0 0,1-1-1 0 0,-1 0 1 0 0,1 0 0 0 0,0 1 0 0 0,-1-1 0 0 0,1 0-1 0 0,0 1 1 0 0,0-1 0 0 0,-1 0 0 0 0,1 1 0 0 0,0-1 0 0 0,0 1-1 0 0,0-1 1 0 0,1 0 0 0 0,22-8 1549 0 0,-22 8-1464 0 0,41-13 1525 0 0,0 3 0 0 0,1 1 0 0 0,0 2 0 0 0,62-3 1 0 0,-75 15-2955 0 0,-31-3 339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11.6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1,'1'0,"-1"1,1 0,-1-1,1 1,-1 0,1-1,0 1,0-1,-1 1,1-1,0 0,0 1,-1-1,1 0,0 0,0 1,0-1,-1 0,1 0,0 0,0 0,0 0,0 0,-1 0,1 0,0 0,2-1,35-3,-28 3,196-1,-191 2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13.3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0 246,'12'13,"3"13,37 127,-41-112,2-1,36 77,-48-115,0 0,0 0,0 0,0 0,0-1,0 1,1 0,-1-1,1 1,-1-1,1 1,-1-1,1 1,0-1,0 0,-1 0,1 0,0 0,0 0,0-1,4 2,-4-2,0-1,0 1,0-1,0 1,0-1,0 0,0 1,0-1,0 0,-1 0,1-1,0 1,-1 0,1 0,-1-1,1 1,-1-1,2-2,5-7,-1-1,0 1,0-2,-1 1,6-19,49-194,-45 153,3 1,38-93,-44 143,-13 21,1 0,-1-1,0 1,1 0,-1-1,0 1,1 0,-1 0,0 0,1 0,-1-1,1 1,-1 0,0 0,1 0,-1 0,1 0,-1 0,1 0,-1 0,0 0,1 0,-1 0,1 0,-1 0,0 0,1 1,-1-1,1 0,-1 0,0 0,1 0,-1 1,0-1,1 0,-1 1,0-1,1 0,-1 0,0 1,0-1,1 1,-1-1,0 0,0 1,0-1,0 0,1 1,-1-1,0 1,0-1,0 0,0 2,4 7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13.9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239 100,'0'-2,"0"0,0-1,0 1,0 0,-1 0,1 0,0 0,-1 0,0 1,0-1,1 0,-1 0,0 0,0 0,-1 1,1-1,0 1,-1-1,1 1,0-1,-1 1,0 0,1-1,-1 1,0 0,0 0,1 0,-1 1,0-1,0 0,0 1,0-1,0 1,0 0,0 0,0-1,0 1,0 1,0-1,-3 0,-5 1,1 1,0-1,-1 1,1 1,0 0,1 0,-13 6,13-4,1-1,0 1,0 0,1 1,-1 0,1 0,0 0,1 1,0-1,0 1,0 1,1-1,0 0,0 1,-3 11,6-16,0 1,0 0,1-1,-1 1,1 0,0 0,0-1,0 1,0 0,1-1,0 1,-1 0,2-1,-1 1,0-1,0 1,1-1,0 0,0 1,0-1,0 0,0 0,1-1,-1 1,1 0,0-1,0 1,0-1,0 0,0 0,0 0,0-1,1 1,-1-1,1 1,-1-1,5 0,-2 1,1 0,-1-1,0 0,1 0,0-1,-1 1,1-2,-1 1,1-1,-1 0,1 0,-1 0,1-1,-1 0,0-1,0 1,0-1,0 0,0-1,-1 0,0 1,1-2,-1 1,-1 0,1-1,-1 0,5-6,-5 6,-1 0,0 0,0 0,0-1,0 1,-1-1,0 0,0 1,-1-1,1 0,-1 0,-1 0,1 0,-1 0,0 0,0 0,-1 0,1 0,-1 0,-1 0,1 0,-1 1,0-1,-1 0,1 1,-1 0,0-1,0 1,-8-8,7 7,0 1,-1 0,0 0,0 0,-1 1,1 0,-1 0,0 0,0 1,0 0,-1 0,1 0,-1 1,-13-3,13 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14.2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0,'3'0,"4"0,1 3,3 1,2 0,1-1,3 0,1-2,0 0,1 2,0 2,0-1,-1-1,1-1,-4-1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14.9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371 37,'0'-2,"-1"1,1-1,-1 0,0 0,0 1,0-1,0 0,0 1,0-1,0 1,-1-1,1 1,0-1,-1 1,1 0,-1 0,0 0,1 0,-1 0,0 0,1 0,-1 1,0-1,0 1,0-1,0 1,0 0,0-1,-3 1,-4-1,0 0,0 1,0-1,-1 2,-8 1,3 1,1 2,-1 0,1 1,0 0,0 1,1 1,0 0,0 0,-15 15,17-14,1 0,0 1,1 0,0 1,0 0,1 0,0 1,1 0,1 1,-8 18,12-25,1 0,-1 0,1 0,0 0,1 1,0-1,0 0,0 1,1-1,-1 0,2 0,-1 0,1 1,0-1,0-1,5 11,-2-8,0 0,1 0,0 0,0-1,1 0,0-1,0 1,1-1,-1-1,13 7,-8-5,0 0,1-1,-1-1,1 0,1-1,-1-1,1 0,-1 0,1-2,0 1,-1-2,1 0,0 0,0-2,21-4,-26 3,0-1,-1 0,1-1,-1 0,0 0,0-1,-1 0,0-1,0 1,0-1,-1-1,0 1,0-1,7-13,-2 2,-1-1,-1-1,0 0,-2 0,6-25,-12 40,0-1,0 0,-1 1,0-1,0 0,-1 0,0 0,0 1,0-1,-3-8,2 11,1 0,-1 0,0 0,0 0,0 0,0 0,-1 1,1-1,-1 1,0-1,0 1,0 0,-1 0,1 1,-1-1,-6-3,-2 2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15.3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320 1,'-143'166,"96"-108,-73 72,110-121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16.9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92,'184'-19,"318"21,130-4,-237-24,101-3,-324 20,4 0,-100 10,-60-1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18.1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169 241,'-1'1,"-1"-1,0 1,1 0,-1 0,0 0,1 0,-1 0,1 1,0-1,-1 0,1 1,0-1,0 1,0-1,0 1,0-1,0 1,0 0,0-1,1 1,-1 2,-14 42,14-44,-60 254,54-213,5-30,0 0,-1 1,-1-1,-5 13,9-25,0-1,0 0,0 1,0-1,0 0,0 1,0-1,-1 0,1 1,0-1,0 0,0 1,-1-1,1 0,0 1,0-1,-1 0,1 0,0 1,0-1,-1 0,1 0,0 0,-1 1,1-1,0 0,-1 0,1 0,0 0,-1 0,1 0,0 0,-1 0,1 0,-1 0,1 0,0 0,-1 0,1 0,0 0,-1 0,-10-16,-1-25,10 13,1 0,1 0,1 0,2 0,1 0,1 0,1 1,1 0,2 0,1 1,0 0,2 0,2 2,0-1,1 2,1 0,1 1,25-25,-25 30,0 0,1 2,0 0,2 1,24-14,-37 24,1 0,-1 1,1 0,0 1,0 0,0 0,0 0,11 0,-15 2,1 0,-1 0,1 1,-1 0,1 0,-1 0,0 0,1 0,-1 1,0 0,0 0,0 0,0 0,-1 1,1 0,4 3,-4-1,1 0,-1 1,0-1,0 1,-1 0,0 0,0 0,0 0,-1 1,0-1,0 1,0 0,-1-1,0 1,-1 0,1 0,-1-1,-1 1,1 0,-1 0,0 0,-1-1,1 1,-1-1,-1 1,-4 10,2-6,0-1,0 1,-1-1,-1 0,1 0,-2-1,1 0,-1 0,-1-1,0 0,0 0,0-1,-1 0,-17 9,-15-7,37-9,0 1,0 0,0-1,0 2,1-1,-1 0,0 1,1 0,-1 0,1 1,-6 3,9-5,1 0,-1 0,1 0,-1 0,1 0,0 0,0 0,-1 0,1 0,0 0,0 0,0 0,0 0,0 0,0 0,0 0,0 1,1-1,-1 0,0 0,1 0,-1 0,1 0,-1 0,1 0,-1 0,1-1,0 1,-1 0,1 0,0 0,1 0,32 29,-27-25,9 9,-1 1,0 0,-1 1,-1 0,0 1,-2 1,13 22,-6-21,-8-13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8:18.9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158 8,'0'-1,"0"1,0-1,1 1,-1-1,1 1,-1-1,0 1,1 0,-1-1,1 1,-1-1,1 1,-1 0,1-1,-1 1,1 0,0 0,-1 0,1-1,-1 1,1 0,0 0,-1 0,1 0,-1 0,1 0,0 0,-1 0,1 0,-1 1,1-1,0 0,-1 0,1 0,-1 1,1-1,-1 0,1 1,-1-1,1 0,0 1,-1 0,1 0,-1 0,1 0,-1 0,0 1,1-1,-1 0,0 0,0 0,0 0,0 0,0 0,0 1,0-1,0 0,0 0,-1 0,1 0,0 0,-1 0,1 0,-2 2,-5 8,-2 0,1 0,-1-1,-1 0,0 0,0-1,-23 15,-33 32,64-55,1 0,0 0,-1 0,1 1,0-1,0 0,0 1,0-1,0 1,0-1,1 1,-1-1,0 1,1 0,-1-1,1 1,0 0,-1 0,1-1,0 1,0 0,0-1,0 1,0 0,1 0,0 1,0-1,1 1,-1-1,1-1,0 1,0 0,0 0,0-1,0 1,0-1,0 1,0-1,1 0,-1 0,0 0,4 1,9 2,0-1,1 0,-1-1,26 1,-24-4,-1-1,1 0,-1-1,1-1,-1-1,0 0,-1-1,1-1,19-11,-21 11,-14 7,1 0,0-1,-1 1,1 0,-1-1,1 1,0 0,-1 0,1 0,0 0,-1-1,1 1,0 0,-1 0,1 0,0 1,0-1,-1 0,1 0,0 0,-1 0,1 1,-1-1,1 0,0 0,-1 1,1-1,-1 1,1-1,0 0,-1 1,1-1,-1 1,0-1,1 1,-1 0,1-1,-1 1,0-1,1 1,-1 0,0-1,0 1,0 0,1-1,-1 1,0 0,0-1,0 1,0 0,0-1,0 1,0 0,-1-1,1 1,0 0,0-1,-1 2,-8 55,6-41,1-6,1-3,0 1,0-1,0 1,1 0,0-1,1 1,0 0,2 9,1-9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24.0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38,'166'-20,"54"2,-204 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53 808 0 0,'0'-2'352'0'0,"0"1"1"0"0,0-1-1 0 0,0 0 1 0 0,-1 0-1 0 0,1 0 0 0 0,-1 1 1 0 0,1-1-1 0 0,-1 0 0 0 0,1 1 1 0 0,-1-1-1 0 0,0 0 0 0 0,0 1 1 0 0,0-1-1 0 0,0 1 0 0 0,0-1 1 0 0,0 1-1 0 0,0 0 1 0 0,0-1-1 0 0,-2 0 0 0 0,0 0 37 0 0,0 0-1 0 0,0 0 0 0 0,0 0 1 0 0,-1 1-1 0 0,1-1 0 0 0,0 1 1 0 0,-1 0-1 0 0,1 0 0 0 0,-5-1 1 0 0,-5 1 472 0 0,0 0 1 0 0,1 0-1 0 0,-1 1 1 0 0,-21 3 0 0 0,6 0 656 0 0,-52 15 1 0 0,68-15-1098 0 0,1 1-1 0 0,0 0 1 0 0,-1 1 0 0 0,2 0-1 0 0,-1 1 1 0 0,1 0 0 0 0,-13 10-1 0 0,22-15-323 0 0,0 0 0 0 0,0 0 0 0 0,-1 0 0 0 0,1 0 0 0 0,0 1 0 0 0,0-1 0 0 0,0 0 0 0 0,0 1 0 0 0,0-1 0 0 0,1 0 0 0 0,-1 1 0 0 0,0-1 0 0 0,1 1-1 0 0,-1 0 1 0 0,1-1 0 0 0,-1 1 0 0 0,1-1 0 0 0,0 1 0 0 0,0 0 0 0 0,0 2 0 0 0,0-1 0 0 0,1-1 1 0 0,-1 1-1 0 0,1-1 0 0 0,0 1 1 0 0,0-1-1 0 0,0 1 0 0 0,0-1 1 0 0,1 0-1 0 0,-1 1 0 0 0,0-1 0 0 0,4 4 1 0 0,4 3 110 0 0,1 0 0 0 0,0-1 0 0 0,0 0 1 0 0,13 8-1 0 0,-20-15-173 0 0,91 50 868 0 0,-73-42-707 0 0,-1 1-1 0 0,0 1 1 0 0,0 1 0 0 0,-1 1 0 0 0,26 23 0 0 0,-43-35-188 0 0,-1 0 1 0 0,0-1-1 0 0,0 1 1 0 0,0 0-1 0 0,0 1 1 0 0,-1-1 0 0 0,1 0-1 0 0,0 0 1 0 0,0 0-1 0 0,-1 0 1 0 0,1 1-1 0 0,0-1 1 0 0,-1 0-1 0 0,1 1 1 0 0,-1-1-1 0 0,0 0 1 0 0,1 1 0 0 0,-1-1-1 0 0,0 0 1 0 0,0 1-1 0 0,0-1 1 0 0,0 1-1 0 0,0-1 1 0 0,0 0-1 0 0,-1 3 1 0 0,0-3-2 0 0,0 1 0 0 0,0 0-1 0 0,0-1 1 0 0,-1 1 0 0 0,1 0 0 0 0,0-1-1 0 0,-1 1 1 0 0,1-1 0 0 0,-1 0 0 0 0,0 0 0 0 0,1 1-1 0 0,-1-1 1 0 0,0 0 0 0 0,0 0 0 0 0,-2 0-1 0 0,-6 3-1 0 0,-1 0 0 0 0,0-1-1 0 0,-1 0 1 0 0,-20 2 0 0 0,18-4-378 0 0,-35 3-303 0 0,45-4 49 0 0,1 0-1 0 0,0 0 1 0 0,-1-1-1 0 0,1 1 1 0 0,0-1 0 0 0,0 0-1 0 0,0 1 1 0 0,0-1-1 0 0,0-1 1 0 0,0 1 0 0 0,-5-3-1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24.7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1,'21'2,"-1"2,0 0,-1 1,1 1,-1 1,28 14,-16-8,-27-12,-1 0,0 1,1-1,-1 1,0 0,0 0,0 0,0 0,0 0,-1 1,1-1,-1 1,1 0,-1 0,3 4,-5-4,1 0,0-1,-1 1,0 0,0 0,0 0,0-1,0 1,0 0,-1 0,1 0,-1-1,0 1,0 0,0-1,0 1,0-1,-1 1,1-1,-4 4,-160 243,153-231,15-21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26.3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1 346,'11'14,"0"0,-1 1,-1 0,11 23,12 19,1-8,3-1,67 69,-103-117,0 1,1 0,-1-1,1 1,-1-1,1 1,-1 0,1-1,0 0,-1 1,1-1,-1 1,1-1,0 0,0 1,-1-1,1 0,0 0,-1 0,1 1,0-1,0 0,-1 0,1 0,0 0,0 0,-1 0,1-1,0 1,0 0,-1 0,1 0,0-1,0 1,0-1,1-1,-1 0,1 0,-1 0,1 0,-1 0,0 0,0 0,0-1,0 1,-1 0,2-4,7-66,-5-33,-2 12,4 0,31-159,-36 247,0-1,1 1,-1 0,1 0,1-1,-1 1,1 0,0 1,0-1,0 0,5-4,-6 8,0-1,-1 1,1 0,0 0,0 1,0-1,0 0,0 1,0-1,0 1,1 0,-1-1,0 1,0 0,0 0,0 0,0 1,0-1,0 1,1-1,-1 1,0-1,0 1,-1 0,1 0,0 0,0 0,0 1,-1-1,1 0,1 2,13 9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27.1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137 130,'0'-5,"0"0,-1 0,1 0,-1 0,0 0,-1 0,1 1,-1-1,0 1,0-1,-1 1,1-1,-1 1,0 0,-3-4,4 7,1 0,-1 0,1-1,-1 1,0 0,0 0,1 0,-1 1,0-1,0 0,0 1,0-1,0 1,0 0,0 0,0-1,0 1,0 0,0 1,0-1,0 0,0 1,0-1,0 1,1-1,-1 1,0 0,0 0,0 0,1 0,-1 0,0 0,1 0,-1 1,1-1,0 1,-1-1,1 1,-2 2,0 0,-1-1,1 1,0 0,0 0,0 1,1-1,-1 0,1 1,0 0,1-1,-1 1,1 0,0 0,0 0,0 0,1 0,-1 0,1 0,1 0,-1 0,1 0,1 7,0-7,0-1,0 0,0-1,0 1,1 0,-1 0,1-1,0 0,0 1,0-1,1 0,-1-1,1 1,0-1,-1 1,1-1,0 0,0-1,1 1,-1-1,0 1,0-1,1 0,-1-1,8 1,-8 0,0-1,0 0,1 0,-1 0,0 0,0-1,0 1,1-1,-1 0,0-1,0 1,-1-1,1 1,0-1,0 0,-1 0,1-1,-1 1,0-1,1 0,-1 0,-1 0,1 0,0 0,-1-1,0 1,1-1,-1 0,2-7,-2 7,-1-1,0 0,0-1,0 1,-1 0,0 0,0 0,0 0,-1 0,1 0,-1 0,-1 0,1 0,0 0,-1 0,0 0,-1 1,1-1,-1 1,1 0,-1-1,0 1,-1 0,-4-4,2 2,0 1,-1-1,0 1,0 0,0 1,0 0,-1 0,0 0,0 1,-16-4,11 5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27.7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1,'-3'0,"2"0,4 0,5 0,4 0,4 0,1 0,2 0,0 0,0 0,0 0,1 0,-2 0,1 0,0 0,-4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28.0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0,'-3'0,"-1"3,3 1,5 0,5-1,4 0,3-2,2 0,1-1,0 0,0 3,1 1,-5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28.5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37,'0'-3,"-4"-1,3 0,5 1,4-2,4-1,4 1,1 2,2 1,-3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28.9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1,'1'0,"1"1,-1 0,1-1,-1 1,1 0,-1 0,0 0,1 0,-1 0,0 1,0-1,0 0,0 0,0 1,0-1,0 1,0-1,0 1,-1-1,2 3,13 36,-13-35,78 263,-77-253,0-2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29.4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1 242,'1'-6,"1"-1,0 1,1 0,0 0,0 0,0 1,0-1,1 1,0-1,8-7,1-4,-3 4,1 1,0 0,1 0,0 1,1 1,0 0,1 1,0 0,0 1,1 0,0 2,0-1,27-6,-29 10,0 0,1 0,-1 1,1 1,-1 1,1-1,-1 2,1 0,-1 1,1 0,-1 1,0 0,0 1,0 1,-1 0,1 1,12 7,-21-10,0 0,0-1,0 1,-1 1,1-1,-1 0,0 1,0 0,0 0,-1-1,1 2,-1-1,0 0,0 0,0 1,-1-1,0 1,2 6,-3-4,0 0,0 0,0 0,-1 1,0-1,0 0,-1 0,0 0,0 0,-1-1,-3 8,-4 4,-1 0,0-1,-2 0,0 0,0-1,-2-1,-21 18,19-21,-16 13,32-25,1 1,-1-1,1 1,0-1,-1 1,1-1,0 1,-1 0,1-1,0 1,0 0,0-1,-1 1,1 0,0-1,0 1,0 0,0-1,0 1,0 0,0-1,1 1,-1-1,0 1,0 0,0-1,1 1,-1 0,0-1,1 1,-1-1,0 1,1-1,-1 1,1-1,-1 1,1-1,-1 1,1-1,-1 0,1 1,0-1,-1 0,1 1,-1-1,1 0,0 0,0 1,42 20,-27-14,0 0,-1 1,0 1,-1 0,0 1,-1 0,1 1,17 20,-24-22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0.2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196 2,'3'-1,"-10"10,-12 14,-41 24,34-29,2 2,-24 23,47-42,0 0,0 0,0 0,0 0,0 0,0 0,0 0,0 1,0-1,1 0,-1 0,1 1,-1-1,0 0,1 1,0-1,-1 0,1 1,0-1,0 1,0-1,0 0,0 1,0-1,0 1,1-1,-1 2,2-1,-1-1,0 1,1-1,0 1,-1-1,1 1,0-1,0 0,-1 0,1 0,0 0,0 0,0-1,0 1,4 0,9 2,0 0,0-2,27 0,-9-3,45-9,-58 8,-4 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0.6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0,'0'4,"3"0,2 3,-1 4,-1 2,-1 3,0 1,-1 2,-1 0,0 0,3-3,1-4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07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13 276 0 0,'-27'-13'13337'0'0,"24"14"-12815"0"0,0-1-1 0 0,-1 1 1 0 0,1-1-1 0 0,0 1 1 0 0,0 0-1 0 0,-1 0 1 0 0,-4 3-1 0 0,-38 25 1770 0 0,36-23-1587 0 0,-10 8 873 0 0,0 0 0 0 0,-30 29-1 0 0,49-42-1510 0 0,0-1 0 0 0,0 1 0 0 0,1 0 0 0 0,-1-1 0 0 0,1 1 0 0 0,-1 0 0 0 0,0-1 0 0 0,1 1 0 0 0,-1 0 0 0 0,1 0 0 0 0,-1 0 0 0 0,1-1-1 0 0,0 1 1 0 0,-1 0 0 0 0,1 0 0 0 0,0 0 0 0 0,0 0 0 0 0,0 0 0 0 0,-1 0 0 0 0,1-1 0 0 0,0 1 0 0 0,0 0 0 0 0,0 0 0 0 0,1 1 0 0 0,-1-1-13 0 0,1 0 1 0 0,-1-1-1 0 0,1 1 1 0 0,-1 0 0 0 0,1-1-1 0 0,0 1 1 0 0,0-1-1 0 0,-1 1 1 0 0,1-1 0 0 0,0 1-1 0 0,0-1 1 0 0,-1 0-1 0 0,1 1 1 0 0,0-1-1 0 0,0 0 1 0 0,0 1 0 0 0,0-1-1 0 0,0 0 1 0 0,1 0-1 0 0,4 1 88 0 0,0-1-1 0 0,0 0 0 0 0,0 0 0 0 0,0 0 0 0 0,11-3 0 0 0,-7 0 45 0 0,0 0 0 0 0,-1-1 0 0 0,1 0 0 0 0,9-6 0 0 0,-18 10-166 0 0,-1 0 0 0 0,0 0 0 0 0,0 0 0 0 0,0 0 0 0 0,0 0 0 0 0,0-1 0 0 0,0 1-1 0 0,0 0 1 0 0,1 0 0 0 0,-1 0 0 0 0,0 0 0 0 0,0 0 0 0 0,0 0 0 0 0,0 0 0 0 0,0-1 0 0 0,0 1 0 0 0,0 0 0 0 0,0 0 0 0 0,0 0-1 0 0,0 0 1 0 0,0 0 0 0 0,0-1 0 0 0,0 1 0 0 0,0 0 0 0 0,0 0 0 0 0,0 0 0 0 0,0 0 0 0 0,0-1 0 0 0,0 1 0 0 0,0 0 0 0 0,0 0 0 0 0,0 0-1 0 0,0 0 1 0 0,0 0 0 0 0,0 0 0 0 0,0-1 0 0 0,0 1 0 0 0,0 0 0 0 0,-1 0 0 0 0,1 0 0 0 0,0 0 0 0 0,0 0 0 0 0,0 0 0 0 0,0-1-1 0 0,0 1 1 0 0,0 0 0 0 0,0 0 0 0 0,-1 0 0 0 0,1 0 0 0 0,0 0 0 0 0,0 0 0 0 0,0 0 0 0 0,0 0 0 0 0,0 0 0 0 0,-1 0 0 0 0,1 0-1 0 0,0 0 1 0 0,0 0 0 0 0,0 0 0 0 0,0 0 0 0 0,0 0 0 0 0,-1 0 0 0 0,1 0 0 0 0,0 0 0 0 0,0 0 0 0 0,-14-1 834 0 0,11 2-739 0 0,1-1-86 0 0,1 1 1 0 0,-1-1 0 0 0,1 1 0 0 0,-1-1 0 0 0,1 1 0 0 0,-1 0 0 0 0,1-1 0 0 0,0 1 0 0 0,-1 0 0 0 0,1 0 0 0 0,0 0 0 0 0,-1 0 0 0 0,1 0 0 0 0,0 0 0 0 0,0 0 0 0 0,0 0 0 0 0,0 1 0 0 0,-1 1 0 0 0,2-2-142 0 0,0 0-1 0 0,0-1 1 0 0,0 1 0 0 0,0 0 0 0 0,0 0 0 0 0,0 0 0 0 0,0 0 0 0 0,1 0 0 0 0,-1-1-1 0 0,0 1 1 0 0,1 0 0 0 0,-1 0 0 0 0,0 0 0 0 0,1-1 0 0 0,-1 1 0 0 0,1 0 0 0 0,-1 0-1 0 0,1-1 1 0 0,-1 1 0 0 0,1 0 0 0 0,-1-1 0 0 0,1 1 0 0 0,0-1 0 0 0,0 1 0 0 0,-1-1 0 0 0,1 1-1 0 0,0-1 1 0 0,0 1 0 0 0,-1-1 0 0 0,1 0 0 0 0,0 1 0 0 0,0-1 0 0 0,1 0 0 0 0,28 11-8960 0 0,-17-9 5672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10 269 7461 0 0,'12'4'10371'0'0,"-4"5"-4854"0"0,2 19-2422 0 0,2-2 2583 0 0,-11-28-5620 0 0,1-1 0 0 0,0 1 0 0 0,-1 0 0 0 0,0-1 0 0 0,1 0 0 0 0,-1 1 0 0 0,0-1 0 0 0,-1 0 0 0 0,1 1 0 0 0,0-6 0 0 0,0 6-51 0 0,13-68-10 0 0,8-92 1 0 0,-19 134-4 0 0,2-11-288 0 0,-5 37 454 0 0,3 5-72 0 0,6 9-77 0 0,0 0 0 0 0,-1 1-1 0 0,0 0 1 0 0,9 21 0 0 0,4 5-8 0 0,-7-15-14 0 0,1-1 1 0 0,1-1-1 0 0,1-1 0 0 0,31 31 0 0 0,-35-41-14 0 0,-1 0 0 0 0,2 0-1 0 0,0-1 1 0 0,0 0 0 0 0,0-2 0 0 0,1 0-1 0 0,0 0 1 0 0,26 8 0 0 0,-40-16-140 0 0,1 1 0 0 0,-1-1 0 0 0,1 0 0 0 0,0 0 1 0 0,-1 0-1 0 0,1 0 0 0 0,-1 0 0 0 0,1 0 0 0 0,0-1 1 0 0,-1 1-1 0 0,1-1 0 0 0,-1 1 0 0 0,1-1 0 0 0,-1 1 1 0 0,1-1-1 0 0,2-1 0 0 0,-4 2 102 0 0,0-1-1 0 0,1 1 1 0 0,-1 0-1 0 0,0-1 1 0 0,1 1-1 0 0,-1 0 1 0 0,0 0 0 0 0,1-1-1 0 0,-1 1 1 0 0,0-1-1 0 0,0 1 1 0 0,1 0 0 0 0,-1-1-1 0 0,0 1 1 0 0,0 0-1 0 0,0-1 1 0 0,0 1 0 0 0,1-1-1 0 0,-1 1 1 0 0,0-1-1 0 0,0 1 1 0 0,0 0 0 0 0,0-1-1 0 0,-4-6-363 0 0,-3 3 467 0 0,-9-3-152 0 0,0 1 0 0 0,-1 1 0 0 0,0 0 0 0 0,0 1 0 0 0,-1 1 0 0 0,-20-2 0 0 0,-1 3 152 0 0,-68 4 0 0 0,14 10 136 0 0,83-11-141 0 0,1 2 1 0 0,0-1-1 0 0,-1 1 1 0 0,1 1-1 0 0,0-1 1 0 0,0 2-1 0 0,-13 8 1 0 0,22-13-75 0 0,-1 0 0 0 0,1 0 0 0 0,0 0 0 0 0,0 0 0 0 0,-1 0 0 0 0,1 0 0 0 0,0 0 0 0 0,0 1 0 0 0,0-1 0 0 0,-1 0 1 0 0,1 0-1 0 0,0 0 0 0 0,0 0 0 0 0,0 1 0 0 0,0-1 0 0 0,-1 0 0 0 0,1 0 0 0 0,0 0 0 0 0,0 1 0 0 0,0-1 0 0 0,0 0 1 0 0,0 0-1 0 0,0 1 0 0 0,0-1 0 0 0,-1 0 0 0 0,1 0 0 0 0,0 1 0 0 0,0-1 0 0 0,0 0 0 0 0,0 0 0 0 0,0 1 0 0 0,0-1 1 0 0,0 0-1 0 0,0 0 0 0 0,0 0 0 0 0,0 1 0 0 0,1-1 0 0 0,-1 0 0 0 0,0 0 0 0 0,0 1 0 0 0,0-1 0 0 0,0 0 0 0 0,0 0 1 0 0,0 1-1 0 0,1-1 0 0 0,13 5-1251 0 0,20-2-3985 0 0,-11-3 2077 0 0,3-3 461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2.3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226 61,'1'-1,"-1"0,1 0,-1 1,1-1,-1 0,0 0,0 0,1 0,-1 0,0 0,0 0,0 0,0 1,0-1,0 0,0 0,0 0,0 0,-1 0,1 0,0 0,-1 0,1 1,0-1,-1 0,1 0,-1 0,1 1,-1-1,0 0,1 0,-1 1,0-1,1 1,-1-1,0 1,0-1,0 1,1-1,-1 1,0 0,-1-1,-38-18,30 17,1 0,-1 0,0 1,0 0,0 1,0 0,0 0,-17 4,24-3,0 0,-1 0,1 0,0 0,0 1,0-1,0 1,0 0,0 0,0 0,1 1,-1-1,1 0,0 1,-1 0,1 0,0-1,1 1,-1 0,0 0,1 1,0-1,-1 0,1 0,1 1,-1-1,0 6,-3 34,3-1,6 79,3-53,-3-34,1 44,4 90,-5-114,-3 223,-1-30,7-172,2 29,9 79,-20 385,-19-385,7-69,13-112,0 0,0 0,0-1,0 1,1 0,-1 0,0-1,1 1,-1 0,1 0,-1-1,1 1,0-1,0 1,0 0,0-1,0 0,0 1,0-1,1 0,-1 1,0-1,1 0,-1 0,1 0,-1 0,1 0,-1 0,1-1,0 1,-1-1,1 1,0-1,0 1,-1-1,1 0,3 0,9 1,0-1,0-1,0 0,15-3,6 0,112-16,-132 19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4.9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0 180,'4'2,"0"1,0-1,0 0,0 1,0 0,-1 0,1 0,-1 0,0 1,0-1,0 1,4 6,1 0,24 29,1-2,2-1,2-2,53 39,-89-72,1 0,-1 0,0 0,0 0,0-1,0 1,1 0,-1-1,0 1,1-1,-1 1,0-1,1 1,-1-1,1 0,-1 0,0 0,1 0,-1 0,1 0,-1 0,1 0,-1-1,0 1,1 0,-1-1,0 1,1-1,-1 0,0 1,0-1,1 0,-1 0,0 0,0 0,0 0,0 0,0 0,0 0,0 0,-1 0,1-1,0 1,-1 0,1-1,-1 1,1 0,-1-1,0 1,1-1,-1-2,3-11,0-1,-1 1,0-30,-2 29,1-2,1-29,10-62,-10 98,0 0,1 0,0 0,1 0,0 0,1 1,0 0,0-1,1 2,1-1,8-9,-6 10,0 3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5.5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56,'7'1,"1"-1,-1-1,1 1,0-1,-1 0,0-1,1 0,-1 0,0-1,0 1,0-2,0 1,0-1,-1 0,0 0,0-1,9-7,-15 11,1 0,0 1,-1-1,1 1,0-1,0 1,-1-1,1 1,0 0,0-1,0 1,0 0,0 0,-1-1,1 1,0 0,0 0,0 0,0 0,0 0,0 0,0 1,-1-1,1 0,0 0,0 1,0-1,0 0,-1 1,1-1,0 1,0-1,0 1,-1-1,1 1,0-1,-1 1,1 0,-1-1,1 1,-1 0,1 0,-1-1,1 1,-1 0,0 0,1 0,-1 0,0 1,23 60,-14-34,14 9,-17-27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6.2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56,'252'-19,"-24"1,105 2,-207 14,-110 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6.8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1,'3'5,"0"1,0 0,0 0,-1 0,0 0,0 0,-1 0,1 0,-1 1,-1-1,1 0,-2 10,5 24,8 15,5 75,-16-114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7.4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1 168,'0'-6,"0"1,1-1,0 1,0-1,0 1,1-1,-1 1,2 0,-1 0,0 0,1 0,0 0,0 1,5-7,-1 4,0 0,0 1,0 0,1 0,-1 1,2-1,-1 2,10-5,-7 4,1 0,0 1,0 1,0-1,1 2,-1 0,1 1,-1 0,1 0,0 2,-1-1,25 6,-33-5,0 0,0 0,0 0,0 1,0-1,0 1,0 0,-1 0,1 1,-1-1,0 1,1 0,-1 0,-1 0,1 0,0 0,-1 1,1-1,1 5,-2-4,-1 0,0 0,-1 1,1-1,-1 0,0 0,0 0,0 0,0 1,-1-1,0 0,1 0,-2 0,1 0,0 0,-3 4,-1 2,0 0,-1 0,-1-1,1 1,-2-1,1-1,-1 0,0 0,-1 0,0-1,0 0,0-1,-12 6,6-6,11-5,-1 0,1 1,0-1,0 1,0 0,1 0,-1 1,0-1,1 1,-5 4,8-6,0 0,0 0,1 0,-1 0,0 0,1 0,-1 0,1 0,0 0,-1 0,1 0,0 0,-1 0,1 0,0-1,0 1,0 0,0-1,0 1,0 0,0-1,0 0,0 1,0-1,0 1,2-1,33 14,-34-14,14 6,0 1,0 1,0 0,-1 1,-1 0,1 1,-2 1,1 0,-2 1,14 16,-17-20,0-1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7.8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1,'3'0,"2"3,-2 4,1 5,-2 2,-1 3,0 1,-1 1,3-3,1-1,0 0,-1 1,-1-3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8.6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5,'0'-3,"3"2,1 4,0 5,-1 4,-1 4,0 1,2 2,0 0,0 0,-1 1,-1-1,2-4,1 0,-1-1,3-2,-1 0,-1-2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8.9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49,'-4'-3,"3"-1,5 0,4 1,4 0,3-1,3-1,0 1,1 1,1 0,-1 2,0 1,-3-4,-2 0,1 1,-3 3,0 2,-2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9.5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1 231,'1'5,"1"0,0 0,0 1,1-1,0-1,-1 1,2 0,-1-1,0 1,1-1,0 0,0 0,8 5,3 7,184 224,-198-239,0 0,0 0,0 1,0-1,0 0,0 0,0 0,1 0,-1 0,0 0,0 0,1-1,-1 1,1 0,-1-1,1 1,-1-1,1 0,-1 1,1-1,-1 0,3 0,-3-1,0 1,1-1,-1 0,0 1,0-1,0 0,0 0,0 0,0 0,0 0,0 0,0 0,0-1,-1 1,1 0,0 0,-1-1,1 1,0-2,3-12,-1 1,0-1,1-25,-2 27,52-382,-54 383,4-18,-4 30,0-1,0 0,0 0,0 0,1 0,-1 0,0 1,1-1,-1 0,0 0,1 1,-1-1,1 0,0 1,-1-1,1 0,-1 1,1-1,0 1,-1-1,1 1,0-1,0 1,0-1,1 1,5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3 364 0 0,'-3'-2'13219'0'0,"34"113"-3258"0"0,9 33-3563 0 0,-35-105-5063 0 0,0-8-2174 0 0,-1-13-4166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39.9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1,'15'-1,"0"2,0 0,0 1,0 0,-1 1,16 6,-27-9,-1 1,1 0,-1 0,1 0,-1 0,0 1,1-1,-1 1,0-1,0 1,0 0,0 0,0 0,-1 0,1 0,0 0,-1 1,0-1,1 0,-1 1,0-1,0 1,0 0,-1-1,1 1,-1-1,1 1,-1 0,0-1,0 1,0 0,0 0,-1-1,1 1,-1 0,0-1,1 1,-1-1,0 1,-3 4,-16 33,13-29,2-1,-1 1,1 0,1 1,0-1,-4 21,8-30,0 1,0-1,0 0,0 0,0 1,1-1,-1 0,1 0,0 1,-1-1,1 0,0 0,0 0,0 0,0 0,3 3,-1-2,0-1,0 0,0 1,0-1,0 0,1 0,-1-1,1 1,-1-1,1 0,0 0,0 0,4 1,49 1,-40-3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0.8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12,'116'17,"468"-35,-550 12,-22 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1.5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0,'18'143,"-18"83,0-210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2.0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14 244,'-2'-3,"1"1,-1 0,1-1,0 0,-1 1,1-1,0 0,1 0,-1 1,0-1,1 0,0 0,-1 0,1 0,0 0,1 0,-1 0,0 0,1 1,0-1,0 0,0 0,0 0,0 1,3-5,0-2,1 0,0 0,1 1,0-1,0 1,9-7,-5 5,0 0,2 1,-1 0,1 1,0 1,0 0,1 0,0 1,1 1,-1 0,1 1,0 0,0 1,0 1,0 0,18 0,-30 2,0 0,0 0,0 0,0 0,0 0,0 0,0 1,0-1,0 1,0-1,0 1,0 0,0 0,0 0,0 0,-1 0,1 0,0 0,-1 0,1 1,-1-1,1 1,-1-1,0 1,1 0,-1 0,0-1,0 1,0 0,-1 0,1 0,0 0,-1 0,1 0,-1 0,0 0,1 0,-1 0,0 0,0 0,0 0,-1 0,1 1,-1-1,0 3,-2 3,0 0,0 0,0 0,-1 0,0-1,-1 0,0 0,0 0,-12 12,7-10,-1-1,0-1,-19 11,-16 10,45-27,0-1,1 1,-1-1,0 1,1-1,-1 1,1-1,-1 1,1 0,-1-1,1 1,-1 0,1-1,-1 1,1 0,0 0,0-1,-1 1,1 0,0 0,0 0,0-1,0 1,0 0,0 0,0 0,0-1,0 1,0 0,0 0,0 0,1-1,-1 1,0 0,1 0,-1-1,0 1,1 0,-1-1,1 1,-1 0,1-1,0 1,-1-1,1 1,-1-1,1 1,0-1,-1 1,2 0,47 23,-33-16,6 3,-1 2,-1 1,0 0,-1 2,-1 0,-1 1,30 36,-38-42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2.6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40,'0'-2,"1"1,0-1,0 1,0-1,0 1,0-1,0 1,0 0,0-1,0 1,1 0,-1 0,0 0,1 0,-1 0,1 0,-1 1,1-1,0 0,-1 1,1-1,2 1,38-11,-32 9,0 1,0 1,0 0,0 0,0 1,0 0,10 3,-17-4,-1 1,0 0,0 0,0 0,0 0,0 0,0 0,0 0,0 1,0-1,0 1,-1 0,1-1,-1 1,1 0,-1 0,0 0,1 0,-1 0,0 0,0 0,-1 0,1 0,0 1,-1-1,1 0,-1 0,0 1,0-1,0 0,0 1,0-1,0 0,0 1,-2 3,-9 31,8-31,1 0,0 0,0 1,0-1,1 1,0-1,0 1,1-1,0 9,1-13,0 0,0 0,0-1,0 1,0-1,1 1,-1-1,0 1,1-1,-1 0,1 0,0 1,-1-1,1 0,0-1,0 1,0 0,0 0,-1-1,1 1,0-1,0 0,0 1,0-1,4 0,57-1,-55 0,30-2,-22 3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3.7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5,'0'-3,"0"2,0 4,0 5,0 4,0 4,0 1,0 2,0 0,0 0,0 1,0-1,0-4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4.0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20,'3'0,"4"0,4 0,4-4,2 0,1 0,1 1,0 0,-3 2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4.5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1 297,'4'2,"-1"0,1-1,-1 1,0 0,1 1,-1-1,0 0,0 1,0 0,0 0,-1 0,1 0,3 6,0-1,73 93,25 30,-104-130,0 0,1 0,-1-1,1 1,-1 0,1-1,-1 1,1 0,-1-1,1 1,0 0,-1-1,1 1,0-1,-1 1,1-1,0 0,0 1,-1-1,1 0,0 1,0-1,0 0,0 0,-1 0,1 0,0 0,0 0,0 0,0 0,0 0,-1 0,1 0,0-1,0 1,0 0,-1-1,1 1,0 0,0-1,-1 1,1-1,0 1,-1-1,1 1,0-1,-1 0,1 1,-1-1,1 0,-1 1,1-1,-1 0,0 0,1 0,-1 1,0-1,0 0,1-1,2-9,-1 1,1-1,0-19,-2 20,46-419,-47 423,0 0,0 1,1-1,0 1,0-1,1 1,0-1,-1 1,2 0,-1 0,4-6,-1 11,0 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5.1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17,'0'-1,"0"0,1 0,-1 0,1 0,-1 0,1 1,-1-1,1 0,-1 0,1 1,0-1,-1 0,1 1,0-1,0 1,0-1,0 1,-1-1,1 1,0-1,0 1,0 0,0 0,0-1,0 1,0 0,0 0,0 0,0 0,0 0,0 0,0 0,0 0,0 1,0-1,0 0,-1 1,3 0,37 10,-38-10,0-1,0 1,-1 0,1-1,0 1,-1 0,1 0,-1 0,1 0,-1 1,0-1,1 0,-1 0,0 1,0-1,0 1,0-1,0 1,0 0,0-1,0 1,-1 0,1-1,-1 1,1 0,-1 0,0 0,1-1,-1 1,0 0,0 0,-1 0,1 0,0-1,-1 1,1 0,-1 0,0 1,-3 5,-1 0,0-1,-1 0,1 0,-1-1,-10 9,6-6,9-8,1-1,-1 1,0-1,1 1,-1-1,1 1,-1-1,1 1,-1 0,1-1,-1 1,1 0,0-1,-1 1,1 0,0 0,-1-1,1 1,0 0,0 0,0 0,0-1,0 1,0 0,0 0,0 0,0 0,0-1,0 1,1 0,-1 0,0-1,0 1,1 0,-1 0,1-1,-1 1,1 0,-1-1,1 1,-1-1,1 1,-1 0,1-1,0 1,-1-1,1 0,0 1,-1-1,1 1,0-1,0 0,-1 0,3 1,54 13,-39-10,-11-2,1 1,0 0,-1 0,0 1,0 0,0 1,-1-1,10 9,-15-12,1 0,-1 1,0-1,0 1,0-1,0 0,0 1,0 0,0-1,-1 1,1 0,0-1,-1 1,0 0,1-1,-1 1,0 0,0 2,0-2,-1 0,1-1,-1 1,0 0,0 0,0 0,0-1,0 1,0 0,-1-1,1 1,-1-1,1 1,-1-1,1 0,-1 0,0 0,1 0,-1 0,-2 1,-2 1,-1-1,1 1,-1-1,0-1,1 1,-1-1,-9 0,-14 3,14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5.6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20,'0'0,"0"0,0 0,0 1,-1-1,1 0,0 0,0 0,0 1,0-1,-1 0,1 0,0 0,0 1,0-1,0 0,0 0,0 0,0 1,0-1,0 0,0 0,0 1,0-1,0 0,0 0,0 1,0-1,0 0,0 0,0 1,0-1,0 0,0 0,0 1,0-1,0 0,1 0,-1 0,0 1,0-1,0 0,0 0,0 0,1 0,-1 1,0-1,17 5,19-1,311-19,-324 13,143-19,-149 20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2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42 118 200 0 0,'-4'-3'42'0'0,"-1"-2"862"0"0,0 1 0 0 0,1 0 0 0 0,-1-1 0 0 0,1 0 0 0 0,0 0 0 0 0,-4-7 0 0 0,7 10-695 0 0,1 1 0 0 0,0 0 0 0 0,-1 0 0 0 0,1 0 0 0 0,0-1 0 0 0,0 1-1 0 0,-1 0 1 0 0,1-1 0 0 0,0 1 0 0 0,0 0 0 0 0,0 0 0 0 0,1-1 0 0 0,-1 1-1 0 0,0 0 1 0 0,0 0 0 0 0,1-1 0 0 0,-1 1 0 0 0,1 0 0 0 0,-1 0 0 0 0,1 0 0 0 0,-1 0-1 0 0,1-1 1 0 0,0 1 0 0 0,-1 0 0 0 0,1 0 0 0 0,0 0 0 0 0,0 1 0 0 0,0-1 0 0 0,0 0-1 0 0,0 0 1 0 0,0 0 0 0 0,0 1 0 0 0,0-1 0 0 0,0 0 0 0 0,0 1 0 0 0,1-1-1 0 0,1 0 1 0 0,9-5 498 0 0,1 1-1 0 0,0 0 1 0 0,0 1-1 0 0,0 0 0 0 0,1 1 1 0 0,-1 1-1 0 0,1 0 1 0 0,26 0-1 0 0,-20 2-35 0 0,0 1 1 0 0,0 1-1 0 0,0 1 0 0 0,0 1 1 0 0,28 9-1 0 0,-39-10-364 0 0,0 0 1 0 0,-1 1-1 0 0,1 0 0 0 0,-1 1 1 0 0,0 0-1 0 0,-1 0 0 0 0,1 1 1 0 0,11 11-1 0 0,-17-15-235 0 0,0-1 1 0 0,-1 1-1 0 0,1 0 1 0 0,-1 0-1 0 0,1 0 1 0 0,-1 0-1 0 0,0 0 1 0 0,0 0-1 0 0,1 1 1 0 0,-2-1-1 0 0,1 0 1 0 0,0 0-1 0 0,0 1 1 0 0,-1-1-1 0 0,1 1 1 0 0,-1-1-1 0 0,0 1 1 0 0,0-1-1 0 0,0 0 1 0 0,0 1-1 0 0,0-1 1 0 0,0 1 0 0 0,-1-1-1 0 0,1 1 1 0 0,-1-1-1 0 0,0 0 1 0 0,0 1-1 0 0,0-1 1 0 0,0 0-1 0 0,0 0 1 0 0,0 0-1 0 0,0 0 1 0 0,-1 0-1 0 0,1 0 1 0 0,-1 0-1 0 0,1 0 1 0 0,-4 2-1 0 0,-2 2 21 0 0,0 0-1 0 0,-1 0 0 0 0,0 0 1 0 0,-1-1-1 0 0,1 0 1 0 0,-1-1-1 0 0,0 0 0 0 0,0 0 1 0 0,0-1-1 0 0,-11 2 1 0 0,-40 7-2987 0 0,4-9-8487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6.0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1,'0'0,"-10"297,9-292,1 1,0-1,0 0,1 1,0-1,0 0,0 1,2 6,4 3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6.6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1 203,'0'-8,"-1"1,1-1,1 1,0-1,0 1,0 0,1-1,0 1,0 0,1 0,0 0,0 0,0 1,1-1,0 1,1 0,-1 0,1 0,0 1,1 0,-1 0,1 0,0 0,9-4,-7 4,0 0,0 1,0 0,1 0,-1 1,1 0,0 1,0 0,0 0,0 1,0 0,1 1,-1 0,0 0,10 2,-14-1,0 0,0 0,0 1,-1 0,1 0,-1 0,1 0,-1 1,1-1,-1 1,0 0,-1 1,1-1,0 1,-1-1,0 1,0 0,0 0,0 1,0-1,-1 0,0 1,0 0,0-1,-1 1,0 0,0 0,1 9,-2-7,0 1,0-1,-1 0,0 0,-1 1,0-1,0 0,0 0,-1-1,0 1,0-1,-1 1,0-1,0 0,0 0,-1-1,0 1,-6 5,-3 2,0 0,-1 0,-1-2,0 0,-28 15,44-26,-1 0,0 1,1-1,-1 0,1 0,-1 1,1-1,-1 0,1 0,-1 1,1-1,-1 1,1-1,0 0,-1 1,1-1,-1 1,1-1,0 1,0-1,-1 1,1-1,0 1,0 0,0-1,-1 1,1-1,0 1,0 0,0-1,0 1,0-1,0 1,0-1,0 1,1 0,-1-1,0 1,0-1,0 1,1-1,-1 1,0-1,0 1,1-1,-1 1,1-1,-1 1,0-1,1 1,-1-1,1 0,-1 1,1-1,-1 0,1 1,-1-1,1 0,-1 0,1 0,-1 1,1-1,0 0,55 25,-27-13,-14-3,-1 0,0 1,-1 0,0 1,-1 1,0 0,-1 1,0 0,-1 0,0 1,7 16,-12-19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7.1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 72,'0'-4,"1"1,0-1,1 1,-1-1,1 1,-1 0,1 0,0 0,0 0,0 0,1 0,-1 0,1 1,-1-1,1 1,0-1,0 1,5-3,-6 4,0-1,0 1,0 0,0 0,0 0,0 0,1 0,-1 0,0 0,0 1,1-1,-1 1,1-1,-1 1,0 0,1 0,-1 0,0 0,1 1,-1-1,0 1,1-1,-1 1,0 0,0 0,1 0,-1 0,0 0,2 2,-3-2,0 0,-1 0,1-1,-1 1,1 0,-1 0,1 0,-1 0,1 0,-1-1,0 1,0 0,0 0,1 0,-1 0,0 0,0 0,0 0,0 0,0 0,-1 0,1 0,0 0,0 0,-1 0,1 0,0 0,-1-1,1 1,-2 1,-22 27,3-3,21-25,0-1,0 1,1 0,-1 0,0 0,0-1,1 1,-1 0,1 0,-1-1,1 1,-1 0,1-1,-1 1,1-1,-1 1,1 0,0-1,-1 1,1-1,0 0,0 1,-1-1,1 0,0 1,0-1,0 0,30 12,-23-9,2 1,0 0,-1 1,0 0,0 1,0 0,-1 1,10 9,-16-15,-1 0,1 1,-1-1,1 1,-1-1,0 1,0 0,0-1,1 1,-2 0,1 0,0 0,0 0,0 0,-1 0,0 0,1 0,-1 0,0 0,0 0,0 0,0 0,0 0,0 1,-1-1,1 0,-1 0,1 0,-1 0,0 0,0-1,0 1,0 0,0 0,0 0,0-1,-1 1,1-1,0 1,-1-1,0 1,1-1,-4 2,-3 2,0-1,-1 0,1 0,-1 0,0-1,0-1,0 1,0-2,-11 2,0-1,0-1,0-1,-24-2,29-1,3-1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49.1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2,'127'-2,"134"5,-114 16,-143-19,0 0,0 0,0 1,0 0,0 0,0 0,0 0,0 0,-1 1,1 0,0 0,-1 0,1 0,-1 0,0 1,0 0,0-1,0 1,0 0,2 4,-2-1,0 0,-1 1,0-1,0 1,0 0,-1-1,0 1,0 0,-1 0,0 0,-1 8,9 139,0-12,-10-41,5 148,5-180,-3-36,0 49,-5-17,13 109,-6-108,-4 1,-6 70,1-20,-14 122,15-224,2 0,-1 0,2 0,4 18,2 39,-6-13,10 67,-3-72,-4-31,0 1,-2 0,-1-1,-1 1,-1 0,0 0,-6 28,5-49,0-1,0 1,0-1,-1 1,1-1,-1 0,0 0,0 1,1-1,-1 0,0-1,-1 1,1 0,0-1,0 1,-1-1,1 1,-1-1,1 0,-1 0,0-1,-4 2,-10 2,0-2,-29 2,13-1,-38-2,56-1,0 0,0 0,1 1,-1 1,-17 4,21-2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52.7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0 480,'1'-1,"-1"0,1-1,0 1,0-1,-1 1,1 0,0 0,0 0,0-1,1 1,-1 0,0 0,0 0,0 0,1 1,-1-1,0 0,1 1,-1-1,3 0,32-10,16 5,1 3,91 6,-87-1,77 3,601 1,1014-114,-612 33,790-31,-1664 92,553-53,-599 46,72 4,-123 8,-133 5,0-1,55-17,-76 18,-79 3,39 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55.4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0,'14'258,"-8"-171,-8 91,3 43,28-14,-3-26,0-2,-14-112,-4-1,1 75,0 14,1-2,8 126,-9-101,0 2,-9 392,10-472,0 2,-10-48,1-9,-2-1,-12 81,10-112,1 0,0 0,1 0,0 0,1 0,2 17,-2-27,1 0,-1 0,1-1,0 1,0 0,0 0,1 0,-1-1,0 1,1-1,0 1,0-1,0 0,0 0,0 1,0-1,0-1,1 1,-1 0,1 0,-1-1,1 0,0 1,-1-1,1 0,0 0,0-1,0 1,0-1,0 1,0-1,5 0,39 0,1-3,52-9,-28 3,326-13,-170 14,-54-2,559-23,-263 15,59 0,-307 10,155-2,-83 13,399-6,-566-4,-49 2,126 6,53 8,-136-8,1080 4,-634-8,-278-11,-143 11,-9 1,-27-17,-107 19,0-1,-1 0,1 0,0-1,0 1,-1 0,1-1,0 0,-1 0,0 0,1 0,-1 0,0 0,0 0,0-1,0 1,-1-1,1 1,1-4,7-11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0:58.4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76 0,'-1'0,"0"0,0 0,0 0,0 0,0 0,0 1,0-1,0 0,0 1,0-1,0 0,0 1,0-1,0 1,0-1,1 1,-1 0,0-1,0 1,1 0,-1-1,0 1,1 0,-1 0,1 0,-1 0,1 0,-1-1,1 1,0 0,-1 0,1 0,0 0,0 0,0 2,-2 2,-3 16,0 1,2 0,0 1,2-1,0 0,6 43,-3 6,-1-29,0-13,-2 0,0 0,-10 51,6-44,1-1,1 1,2-1,4 43,0 8,-3 466,-6-486,4-53,0-1,1 1,1 0,0 1,3 21,4 24,-2 1,-6 112,-2-58,3 420,-19-350,20 460,18-460,-20 177,1-353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25.779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2026 403,'-1'-1,"1"0,-1 0,1 0,-1 0,0 0,1 0,-1 0,0 0,0 1,1-1,-1 0,0 0,0 1,0-1,0 1,0-1,0 1,0-1,0 1,0 0,0-1,0 1,0 0,-1 0,1 0,0 0,-1 0,-39-3,37 3,-32 0,1 2,-1 1,1 2,0 1,1 2,-1 1,2 2,-1 1,-60 32,24-6,2 2,2 4,-119 103,143-110,2 2,-53 69,73-82,-9 11,1 2,2 1,1 1,-26 60,46-88,-16 39,-20 77,37-111,1 1,0 0,1 0,1 1,1-1,1 0,6 37,38 110,-27-106,15 79,-24-59,-3 0,-4 0,-15 143,12-206,-34 255,29-237,-3 0,-1-1,-1 0,-2-1,-28 53,17-51,-2-1,-1-1,-1-2,-47 40,-24 29,83-83,-20 22,-50 71,77-97,1 0,0 0,1 1,1 0,0 0,1 1,1-1,0 1,1 0,-2 22,5-19,2 0,5 30,0 0,-5-32,14 237,-8-123,-4-90,-2 0,-4 72,-1-93,-7 68,-29 120,-41 48,42-142,-47 233,78-293,1 1,4 1,1-1,3 0,2 0,3 0,2-1,2 0,3 0,2-1,2-1,2-1,2 0,44 68,-49-91,2 0,2-1,0-1,1-1,2-1,0-1,48 34,8-5,1-3,172 74,-25-13,-201-94,187 115,-189-113,-1 2,-1 0,0 2,-1 0,-2 2,20 26,21 54,8 10,-59-100,0 0,1-1,1 0,0-1,1 0,16 11,4-1,1-1,0-2,2-2,0-1,1-1,0-3,1 0,65 8,-42-16,1-2,63-7,124-25,-203 25,-3 0,172-25,285-3,-267 20,-131 7,126 7,-87 3,351-14,-261 17,-33-1,39-3,201-5,-277-7,252-50,-349 47,-1-3,-1-3,-1-3,-1-2,-1-3,-1-3,66-44,-47 14,91-91,27-23,-114 114,3 3,160-79,198-54,-313 134,-2-5,-4-6,-2-5,127-101,-133 80,-5-4,-4-5,-5-5,138-186,-188 218,-2-2,-5-2,-2-1,-4-3,-4-1,-4-1,-3-2,29-170,-25 56,6-287,-39 379,-4 1,-6 0,-4 0,-5 1,-5 1,-4 2,-72-168,-5 53,-147-224,125 245,-261-307,290 398,-4 4,-5 5,-168-116,149 128,-4 6,-3 5,-287-111,233 121,-3 9,-320-51,414 93,-1 5,0 4,0 4,0 5,0 4,-186 40,-66 42,-43 9,269-74,-153 12,104-25,-1-8,-272-27,300 4,0-7,-191-58,311 76,1 2,-2 1,1 1,0 1,-1 1,0 1,1 2,-36 5,20 2,-1 1,2 3,-1 1,-57 27,72-27,0-1,-1-1,0-1,-1-2,0-1,-1-1,1-2,-46 1,18-3,-110 19,63-6,99-14,1 0,-1 0,1 1,0-1,0 1,-7 4,-1 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27.509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2 985,'0'-74,"-1"-5,2-1,19-113,-16 167,2 1,1 0,1 0,2 1,0 0,1 0,1 1,2 1,0 0,1 1,28-31,-6 20,1 0,2 3,0 1,2 2,61-28,-76 40,41-12,-56 21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28.255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29 2,'-2'-1,"1"1,-1 0,1 0,-1 0,1 0,0 0,-1 0,1 0,-1 0,1 0,-1 1,1-1,0 1,-1-1,1 1,0-1,0 1,-2 1,21 9,47 6,-26-14,59-3,23 1,-119-1,-1 0,1 0,0 1,-1-1,1 0,-1 1,1-1,-1 1,1 0,-1 0,1-1,-1 1,0 0,1 0,-1 0,0 0,0 1,0-1,0 0,0 0,2 3,-2-1,0 1,0-1,0 0,0 1,0-1,-1 0,1 1,-1-1,0 1,0 3,-3 11,0 0,0 0,-9 22,7-23,-16 58,-5 18,-15 103,37-182,0-2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3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33 253 7313 0 0,'-2'16'9330'0'0,"-1"1"-4130"0"0,-3 61 1418 0 0,24-138-3957 0 0,1-20-2576 0 0,49-137 0 0 0,-68 217-79 0 0,0 0 0 0 0,1-1-1 0 0,-1 1 1 0 0,0 0 0 0 0,0-1 0 0 0,0 1-1 0 0,0 0 1 0 0,0-1 0 0 0,1 1 0 0 0,-1 0-1 0 0,0 0 1 0 0,0-1 0 0 0,0 1 0 0 0,1 0-1 0 0,-1 0 1 0 0,0-1 0 0 0,0 1 0 0 0,1 0-1 0 0,-1 0 1 0 0,0 0 0 0 0,0-1 0 0 0,1 1-1 0 0,-1 0 1 0 0,0 0 0 0 0,1 0 0 0 0,-1 0-1 0 0,0 0 1 0 0,1 0 0 0 0,-1 0 0 0 0,0 0-1 0 0,1 0 1 0 0,0 0 0 0 0,9 8 262 0 0,9 22 234 0 0,-17-25-429 0 0,32 56 54 0 0,-13-21-22 0 0,2 0 0 0 0,30 39 0 0 0,-41-65-330 0 0,0 1-1 0 0,20 16 1 0 0,-28-27 154 0 0,1 0 0 0 0,-1-1 1 0 0,1 0-1 0 0,0 1 0 0 0,0-2 0 0 0,0 1 1 0 0,0-1-1 0 0,0 0 0 0 0,1 0 0 0 0,-1 0 0 0 0,1 0 1 0 0,6 0-1 0 0,-3-2-566 0 0,-3-2 215 0 0,2 0-231 0 0,-6 1 552 0 0,-1 0 0 0 0,0 1 0 0 0,1-1 0 0 0,-1 0 0 0 0,0 0 0 0 0,0 0 0 0 0,0 1 0 0 0,1-1 0 0 0,-1-1 0 0 0,0 1 0 0 0,0 0 0 0 0,-1 0 0 0 0,1 0 0 0 0,0 0 0 0 0,0-1 0 0 0,0 1 0 0 0,0-2 0 0 0,0-3-131 0 0,-1 4 196 0 0,-1 1 0 0 0,1-1 0 0 0,-1 1 1 0 0,1-1-1 0 0,-1 1 0 0 0,0 0 0 0 0,1-1 0 0 0,-1 1 0 0 0,0 0 0 0 0,0 0 0 0 0,0-1 0 0 0,0 1 0 0 0,0 0 0 0 0,0 0 0 0 0,0 0 1 0 0,0 0-1 0 0,0 0 0 0 0,-1 1 0 0 0,1-1 0 0 0,0 0 0 0 0,-2 0 0 0 0,-32-14-60 0 0,31 13 71 0 0,-20-6 165 0 0,-1 1-1 0 0,0 1 1 0 0,0 1-1 0 0,0 2 1 0 0,-1 0-1 0 0,1 1 1 0 0,-1 2-1 0 0,0 1 0 0 0,1 0 1 0 0,-1 2-1 0 0,1 1 1 0 0,0 2-1 0 0,-26 7 1 0 0,48-12-173 0 0,1 0 1 0 0,0 0 0 0 0,-1 0-1 0 0,1 0 1 0 0,-1 1 0 0 0,1-1-1 0 0,0 1 1 0 0,0-1 0 0 0,0 1-1 0 0,0 0 1 0 0,-3 3 0 0 0,5-3-1219 0 0,0-1 683 0 0,1 0 1 0 0,0 0-1 0 0,0 1 1 0 0,0-1-1 0 0,0 0 1 0 0,0-1-1 0 0,0 1 1 0 0,0 0-1 0 0,0 0 1 0 0,0 0-1 0 0,0-1 1 0 0,0 1-1 0 0,0 0 1 0 0,1-1-1 0 0,0 1 1 0 0,8 3-2472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2.496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342 38,'0'-1,"0"0,1-1,-1 1,0 0,0 0,0-1,0 1,0 0,0 0,0-1,-1 1,1 0,0 0,-1-1,1 1,-1 0,1 0,-1 0,1 0,-1 0,0 0,0 0,1 0,-1 0,0 0,0 0,0 0,0 1,0-1,0 0,0 1,0-1,-1 1,1-1,0 1,0-1,0 1,-1 0,1 0,0 0,0-1,-1 1,1 0,0 0,0 1,-1-1,0 0,-7 0,-1 1,1 0,0 0,0 0,0 1,0 1,0 0,0 0,0 0,1 1,0 1,0-1,0 1,0 0,-7 8,-14 11,2 2,-32 36,54-57,1 1,-1-1,1 1,0 0,1 0,-1 0,1 0,0 0,1 1,0 0,0-1,0 1,-1 13,3-15,1 1,-1-1,1 1,0-1,0 1,1-1,-1 0,1 1,1-1,-1 0,1 0,-1-1,2 1,-1-1,0 1,1-1,7 7,-1-1,1 0,1 0,0-1,0-1,0 0,1 0,1-2,-1 1,1-2,16 5,-18-7,-1-1,1-1,0 0,0 0,-1-1,1-1,0 0,-1 0,1-2,-1 1,1-1,-1-1,14-6,-11 5,-2 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3.625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156 229,'-2'10,"0"1,0-1,-1 0,0 0,-10 19,2 0,2 4,8-26,0-1,-1 0,0 0,0 1,0-1,-1 0,1-1,-5 7,9-19,1 0,-1 0,0 0,-1 0,0-1,0 1,-1 0,0-9,4-24,27-217,-31 251,1 0,-1 1,1-1,0 1,0-1,0 1,4-8,-5 12,0 1,1-1,-1 0,1 1,-1-1,0 1,1-1,-1 1,1-1,0 1,-1-1,1 1,-1 0,1-1,0 1,-1 0,1-1,0 1,-1 0,1 0,0 0,1-1,-1 1,1 1,0-1,-1 1,1-1,0 1,-1-1,1 1,-1 0,1 0,-1-1,1 1,-1 0,0 1,2 0,9 10,0 1,-1 1,-1-1,0 2,0-1,7 19,24 34,-4-8,-30-45,0-1,1 0,0-1,1 0,1 0,0-1,16 14,-25-25,-1 1,1-1,0 1,-1 0,1-1,0 0,0 1,-1-1,1 1,0-1,0 0,0 1,0-1,-1 0,1 0,0 0,0 0,0 0,0 0,0 0,0 0,0 0,-1 0,1 0,0-1,0 1,0 0,0-1,-1 1,1 0,1-2,-1 1,-1 1,0-1,1 0,-1 0,0 0,0 0,0 1,1-1,-1 0,0 0,0 0,0 0,0 0,-1 1,1-1,0 0,0 0,0 0,-1 0,1 1,-1-1,1 0,0 0,-1 1,1-1,-1 0,1 1,-1-1,0 0,1 1,-1-1,0 1,-1-2,-7-4,0-1,0 1,0 1,-1 0,0 0,-1 1,1 0,0 1,-1 0,0 0,0 1,-14 0,-11-1,-1 3,-49 4,71-2,-1 0,-28 9,38-10,0 1,0 0,1 1,-1 0,0 0,1 0,0 0,0 1,-9 8,13-12,1 1,-1 0,1 0,-1 0,1-1,0 1,-1 0,1 0,0 0,0 0,-1 0,1-1,0 1,0 0,0 0,0 0,0 0,0 0,0 0,1 0,-1 0,0 0,0-1,1 1,-1 0,1 0,-1 0,0 0,1-1,0 1,-1 0,1-1,-1 1,1 0,0-1,-1 1,1-1,0 1,0-1,1 2,8 3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4.554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59 411,'-1'-2,"0"0,0 0,0 1,0-1,1 0,-1 0,1-1,0 1,-1 0,1 0,0 0,0 0,0 0,1 0,-1 0,1-3,8-39,-6 35,0-8,1 1,-2-1,0 0,-1 0,-1-1,-1 1,0 0,-1 0,-1 0,0 1,-2-1,0 1,0 0,-2 0,0 0,-15-24,10 27,8 14,4 1,0 0,1 0,0 0,0 1,-1-1,1-1,0 1,1 0,-1 0,0 0,0-1,3 3,12 10,0 0,1-2,0 0,1-1,1 0,0-2,0 0,1-2,-1 0,31 7,-47-13,1-1,-1 1,1 0,-1-1,1 0,-1 0,1 0,0 0,-1-1,1 1,-1-1,1 0,-1 0,0 0,1 0,-1-1,0 1,0-1,0 0,0 0,0 0,0 0,-1-1,4-3,1-3,0-1,-1 0,0-1,0 0,6-19,2-3,-11 98,-5-15,0-26,1 1,2-1,5 43,-2-52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4.959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0 5,'0'-3,"0"2,3 4,1 5,0 4,-1 4,3 1,-1 2,0 0,-1 0,-2 1,2-4,1-2,-1 1,-1 0,2-2,1-3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5.608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11 96,'-1'0,"0"-1,0 0,0 0,0 0,1 0,-1 0,0 0,1-1,-1 1,0 0,1 0,0 0,-1-1,1 1,0 0,-1 0,1-1,0 1,0 0,0-1,0 1,0 0,1 0,-1-1,1-1,0 0,1 1,-1 0,1-1,-1 1,1 0,0 0,0 0,0 0,0 0,0 0,4-2,2-1,0 1,0 0,1 0,-1 0,1 1,11-2,-3 2,0 1,0 1,1 1,-1 0,0 1,17 4,-27-4,1 0,-1 1,0 0,0 1,0-1,0 1,0 1,0-1,-1 1,0 1,0-1,0 1,0 0,-1 0,1 0,4 7,-9-9,0-1,1 1,-1-1,0 1,0-1,0 1,0 0,-1-1,1 1,-1 0,0-1,0 1,0 0,0 0,0 0,0-1,-1 1,1 0,-1-1,0 1,0 0,0-1,-2 5,-1-1,0 1,0-1,-1 0,1-1,-1 1,-1-1,-8 7,13-11,0-1,0 1,1 0,-1-1,0 1,1 0,-1 0,0-1,1 1,-1 0,1 0,0 0,-1 0,1 0,-1 0,1-1,0 1,0 0,0 0,0 0,-1 0,1 0,1 0,-1 0,0 0,0 0,0 0,0 0,1 0,-1 0,0 0,1 0,-1 0,1 0,-1-1,1 1,-1 0,1 0,-1-1,1 1,0 0,0-1,-1 1,1 0,0-1,0 1,0-1,0 1,-1-1,3 1,58 28,-46-24,8 5,-3-2,-1 1,34 21,-49-27,0 0,0 0,0 0,-1 0,1 0,-1 1,0 0,0-1,0 1,0 0,-1 1,1-1,-1 0,0 1,-1-1,1 1,-1 0,1 6,-2-9,1 1,-1 0,-1-1,1 1,0 0,-1 0,1-1,-1 1,0 0,0-1,0 1,0-1,0 1,-1-1,1 0,-1 0,1 1,-3 1,-1 0,1 0,0-1,-1 0,0 0,1 0,-1 0,0-1,-9 3,1-1,0 0,0-1,-1-1,1 0,-1-1,-22-1,25 0,1-1,0-1,-1 1,1-2,0 1,0-1,0-1,0 0,0 0,1-1,0-1,0 1,0-1,-8-8,16 13,0-1,1 1,-1 0,0 0,1-1,-1 1,1 0,-1-1,1 1,0 0,0-1,-1 1,1-1,0 1,0 0,0-1,1 1,-1-1,0 1,0 0,1-1,-1 1,1 0,-1-1,1 1,0 0,-1 0,1-1,0 1,0 0,0 0,0 0,0 0,0 0,0 0,0 0,0 1,0-1,1 0,-1 1,2-2,10-6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5.959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 1,'3'0,"4"0,2 3,1 4,0 4,1 4,-2 1,-2 2,1 1,-1 1,-1-1,0 0,1-3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6.314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63 127,'-3'-6,"-5"-5,-3-5,0-1,-2-2,2-1,6 4,7 3,5 6,6 5,4 7,-2 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6.803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55 293,'-4'6,"1"0,0 0,0 1,1-1,0 1,0-1,1 1,-1 0,1-1,1 1,-1 0,1 0,1 7,-4 34,-3-21,7-38,10-48,64-323,-75 381,0 1,0-1,0 1,0-1,0 1,0-1,0 1,0-1,1 0,-1 1,0-1,0 1,0-1,0 1,1 0,-1-1,0 1,1-1,-1 1,0-1,1 1,-1 0,0-1,1 1,-1 0,1-1,-1 1,1 0,-1 0,1-1,9 14,7 36,-15-43,8 24,1-1,1-1,2 0,0 0,2-2,1 0,36 41,-32-41,30 34,-48-57,1 1,-1-1,0-1,1 1,0 0,-1-1,1 0,0 0,0 0,1 0,-1-1,0 0,7 2,-87-27,16 18,-1 3,-114 8,168-4,0 0,0 0,1 1,-1 0,-11 5,16-5,4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7.154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 9,'0'0,"0"0,0 0,0-1,0 1,0 0,0-1,0 1,0 0,0-1,0 1,0 0,0 0,0-1,0 1,0 0,0-1,1 1,-1 0,0 0,0-1,0 1,0 0,0 0,1-1,-1 1,0 0,0 0,1 0,-1-1,0 1,0 0,1 0,-1 0,0 0,0 0,1-1,-1 1,1 0,10 7,8 15,-5 9,-2 0,-1 0,8 38,-6-22,-10-35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7.560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 42,'6'-5,"1"0,0 1,1 0,-1 0,1 0,-1 1,1 0,0 1,0 0,0 0,1 1,-1 0,0 0,0 1,1 0,-1 0,0 1,1 0,8 2,17 5,-1 0,0 2,39 18,-38-14,-2 1,0 2,40 28,-62-39,0 2,0 0,-1 0,0 1,-1 0,0 0,0 1,-1 0,0 0,-1 1,0 0,-1 0,6 17,-9-24,-1 0,-1 0,1 0,-1 0,1 0,-1-1,0 1,-1 0,1 0,-1 0,1 0,-1 0,0-1,-1 1,1 0,-1-1,1 1,-4 4,1-3,0 0,0 0,-1-1,0 1,0-1,0 0,0-1,-1 1,1-1,-8 3,-9 3,-1-1,1-2,-1 0,-47 5,58-11,0 1,0-2,-1 0,1 0,-20-6,25 6,0-1,0 0,1 0,-1-1,1 0,0 0,-1 0,2-1,-1 0,0 0,-5-6,6 2,4 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3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 6493 0 0,'-14'-29'18176'0'0,"15"32"-17415"0"0,16 97 3243 0 0,1 6-2749 0 0,-13-35-5689 0 0,-5-64-75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8.266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277 96,'-3'-7,"1"1,-1-1,0 1,0 0,-1 0,0 0,0 0,0 1,-1-1,-9-8,11 12,0 0,0 0,0 0,0 0,0 0,0 1,0-1,-1 1,1 0,0 0,-1 0,1 0,-1 1,1 0,-1-1,1 1,-1 1,-4-1,1 2,0-1,1 1,-1 0,0 1,1 0,0 0,0 0,0 0,-6 6,4-4,0 1,1 0,0 1,0 0,1 0,-1 0,2 1,-1 0,1 0,0 0,1 1,0 0,-6 16,10-17,-1-1,1 0,0 1,1-1,-1 1,2-1,-1 0,1 1,0-1,0 0,1 0,0 0,0-1,1 1,0-1,0 0,0 0,1 0,0 0,0-1,0 0,1 0,-1 0,1-1,10 6,-10-6,0-1,0 0,0 0,0 0,0 0,1-1,0 0,-1-1,1 0,0 0,0 0,-1-1,1 0,0 0,0 0,0-1,-1 0,1-1,0 1,-1-1,1 0,-1-1,0 0,1 0,-1 0,-1-1,10-6,-11 6,1 1,-1-1,0 0,0-1,0 1,-1-1,1 1,-1-1,0 0,-1 0,1-1,-1 1,0 0,0-1,-1 1,1-1,-1 0,-1 0,1 1,-1-1,0 0,0 0,0 1,-1-1,0 0,0 0,-1 1,0-1,1 1,-2 0,1-1,-1 1,0 0,0 0,0 0,-7-7,-5-8,8 10,0 0,0 0,-1 1,0 0,-1 0,0 1,0 0,-13-8,10 11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9.007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61 226,'-2'4,"0"-1,-1 0,1 1,1 0,-1-1,0 1,1 0,0 0,0 0,0 0,0 0,1 7,-1 57,2-44,0-1,0-14,-1 0,0 0,0 0,-1 0,-2 12,3-21,0 1,0-1,0 0,0 1,0-1,0 0,0 1,0-1,-1 0,1 1,0-1,0 0,0 0,0 1,0-1,-1 0,1 1,0-1,0 0,0 0,-1 1,1-1,0 0,0 0,-1 0,1 1,0-1,-1 0,1 0,0 0,-1 0,1 0,0 1,-1-1,1 0,0 0,-1 0,1 0,-1 0,-8-13,-3-22,7-4,2 1,2-73,2 94,0 1,2 0,0 0,1 0,0 0,1 1,1 0,0 0,13-22,-15 32,0 1,0-1,1 1,-1 0,1 0,0 0,0 1,1-1,-1 1,0 0,1 1,0 0,0 0,-1 0,1 0,0 1,1 0,-1 0,0 1,0 0,0 0,0 0,0 1,1-1,-1 2,0-1,8 3,-7-2,-1 0,1 0,-1 1,0 0,1 0,-1 0,0 1,-1 0,1 0,-1 0,0 1,0 0,0 0,0 0,-1 0,0 1,0 0,-1 0,1 0,-1 0,-1 0,1 1,-1-1,2 11,-3-12,-1 0,0 0,-1 0,1 0,-1 0,0 0,0 0,0 0,-1 0,0-1,0 1,0-1,0 1,-1-1,1 0,-1 0,-1 0,1 0,0 0,-8 6,3-4,0 0,0-1,0 0,-1 0,1-1,-1 0,0 0,-1-1,-16 3,25-6,-1 0,1 1,-1-1,1 0,-1 1,1-1,0 1,-1-1,1 1,-1 0,1-1,0 1,0 0,-1 0,1 0,0 0,0 0,0 0,-1 2,1-2,1 1,0-1,0 0,0 0,0 0,0 0,0 0,0 0,0 0,0 0,0 0,1 1,-1-1,0 0,1 0,-1 0,1 0,-1 0,1-1,1 3,6 7,0-1,1 0,0-1,11 8,1 1,32 43,-33-37,1 0,25 20,-35-34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39.609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 1,'3'3,"1"4,0 4,2 4,1 1,-2 2,-1 1,-2 1,0-1,2 0,0 0,0-1,-2 1,0 0,3-1,-1 0,1-3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40.033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0 70,'1'-2,"-1"0,1-1,0 1,0 0,0 0,0 0,1 0,-1 0,0 0,1 1,-1-1,1 0,0 1,0-1,-1 1,1-1,0 1,0 0,0 0,0 0,5-1,46-18,-52 20,16-4,0 1,1 1,-1 0,1 1,-1 2,1-1,-1 2,1 0,-1 1,0 1,32 11,-27-7,-1 1,1 1,-1 1,-1 1,0 1,-1 0,0 1,23 24,-34-30,-1 0,0 0,0 1,-1 0,0 0,-1 0,0 1,0 0,-1 0,3 10,-6-14,0-1,0 1,-1 0,0-1,0 1,0-1,0 1,-1-1,0 1,0-1,-1 1,0-1,1 0,-2 1,1-1,-1 0,1-1,-1 1,-1 0,-6 7,1-3,0 0,-1-1,0 0,0 0,-1-1,0-1,0 0,0 0,-1-1,0-1,0 0,-24 5,20-6,-1-1,0-1,0 0,0-1,1 0,-1-2,0 0,1-1,-22-6,36 8,1 1,-1-1,1 1,-1-1,1 1,0-1,-1 0,1 0,0 0,0 0,-1 0,1 0,0 0,0 0,-2-3,0-6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40.596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75 1,'-10'14,"1"0,1 0,1 1,0 0,0 1,2 0,0 0,-5 30,8-35,0 0,1 1,0-1,1 0,0 0,1 0,0 1,1-1,0 0,1 0,0 0,1-1,0 1,0-1,8 13,-8-18,-1 1,1-1,1 0,-1 0,1-1,-1 1,1-1,1 0,-1 0,1 0,-1-1,1 0,0 0,0-1,0 1,1-1,-1-1,0 1,1-1,-1 0,1-1,-1 1,1-1,0 0,-1-1,1 0,8-2,-6 1,2 1,0-1,0-1,0 1,0-2,-1 0,0 0,0 0,0-2,0 1,9-8,-11 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40.941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4 37,'-4'-3,"7"-2,4 1,5 1,4 1,1 1,-1-3,-1-1,1 1,0 1,0 1,-1 1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41.271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22 132,'-2'-1,"0"-1,1 1,-1-1,0 1,1-1,0 0,-1 0,1 0,0 1,0-1,0-1,0 1,0 0,1 0,-1 0,1 0,-1 0,1-1,0 1,0 0,0 0,0-1,0-2,2 2,-1 0,0 1,1-1,0 1,-1 0,1-1,0 1,0 0,0 0,1 0,-1 0,0 0,1 1,-1-1,4-1,13-5,-1 1,1 0,-1 1,22-3,-24 6,0 1,0 0,0 1,0 0,0 1,0 1,21 4,-21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41.854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282 54,'-1'-2,"0"0,1 0,-1 0,0 0,0 0,0 0,0 0,0 0,-1 1,1-1,-1 1,1-1,-1 1,1-1,-1 1,0 0,0-1,1 1,-1 0,-4-1,-41-15,32 16,0 0,-1 1,1 1,1 1,-1 0,0 1,0 0,1 1,-1 1,-16 8,29-13,1 1,0-1,0 1,-1 0,1-1,0 1,0 0,0 0,0 0,0 0,0 0,0 0,0 0,1 0,-1 0,0 0,0 0,1 0,-1 1,1-1,-1 0,1 1,0-1,-1 0,1 3,0-2,1-1,0 1,-1 0,1 0,0 0,0-1,0 1,0 0,0-1,0 1,1-1,-1 0,1 1,-1-1,3 2,9 6,0-1,1-1,21 10,-30-15,56 23,-39-18,0 1,-1 2,0 0,0 1,-2 1,1 1,28 24,-46-36,-1 1,1-1,0 1,-1-1,0 1,1 0,-1-1,0 1,0 0,0 0,0 0,0 0,0 0,0 0,-1 0,1 0,-1 1,0-1,0 0,1 0,-1 0,0 0,-1 1,1-1,0 0,-1 0,1 0,-1 0,0 0,0 0,1 0,-1 0,0 0,-1 0,1 0,0-1,-1 1,1 0,-1-1,1 1,-1-1,0 0,1 1,-4 0,-3 3,0 0,-1 0,1-1,-1-1,0 1,-1-1,1-1,-17 3,3-2,-1-2,-45-2,63 1,0-1,0 0,1 0,-1 0,0 0,1-1,-1 0,1-1,0 1,0-1,0 0,0 0,0 0,0-1,1 0,0 0,-6-6,9 9,0-1,1 1,-1 0,1 0,-1 0,1 0,0-1,-1 1,1 0,0-1,0 1,0 0,0 0,0-1,0 1,0 0,0-1,1 1,-1 0,0 0,1 0,-1-1,1 1,-1 0,1 0,0 0,0 0,-1 0,1 0,0 0,0 0,0 0,0 0,1 0,8-9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42.245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0 0,'3'0,"5"0,3 0,3 4,3 3,1 4,1 4,0 2,-3 1,-4 1,-1-3,-3-1,1-3,-1-1,1 2,-1-2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42.595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88 125,'-23'-22,"15"15,1 0,-1-1,1 0,0 0,1-1,0 0,-6-11,12 20,0-1,-1 1,1-1,0 0,-1 1,1-1,0 0,0 1,-1-1,1 0,0 1,0-1,0 0,0 0,0 1,0-1,0 0,0 1,0-1,0 0,1 0,-1 1,0-1,0 0,1 1,-1-1,0 0,1 1,-1-1,0 1,1-1,-1 1,1-1,-1 1,1-1,0 1,-1-1,1 1,-1 0,1-1,0 1,-1 0,1-1,0 1,-1 0,1 0,0 0,0 0,-1 0,1 0,0 0,-1 0,1 0,0 0,0 0,-1 0,1 0,0 0,-1 1,1-1,1 1,5 0,-1 1,1 0,0 0,-1 1,8 4,127 90,-103-72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34 195 252 0 0,'-2'-5'159'0'0,"-4"-4"949"0"0,1-1 0 0 0,0 1-1 0 0,1-1 1 0 0,-4-13 0 0 0,7 20-747 0 0,0 1 1 0 0,1-1 0 0 0,-1 0 0 0 0,1 1 0 0 0,0-1 0 0 0,0 0 0 0 0,0 1 0 0 0,0-1 0 0 0,0 1 0 0 0,1-1 0 0 0,-1 0 0 0 0,1 1 0 0 0,0-1 0 0 0,0 1 0 0 0,0-1-1 0 0,0 1 1 0 0,0-1 0 0 0,0 1 0 0 0,1 0 0 0 0,-1 0 0 0 0,1-1 0 0 0,2-2 0 0 0,4-2 206 0 0,0 0 0 0 0,1 1 0 0 0,-1 0 0 0 0,1 1-1 0 0,1 0 1 0 0,-1 0 0 0 0,1 1 0 0 0,-1 0 0 0 0,1 1 0 0 0,15-4 0 0 0,-13 5-25 0 0,0-1 0 0 0,0 2 0 0 0,-1 0 0 0 0,1 0 0 0 0,0 1 1 0 0,0 0-1 0 0,0 1 0 0 0,23 5 0 0 0,-29-4-359 0 0,-1 0 0 0 0,0 0 0 0 0,0 0 0 0 0,1 0 0 0 0,-2 1 0 0 0,1 0 0 0 0,0 0 0 0 0,0 0 0 0 0,-1 0 0 0 0,0 1 0 0 0,0 0 0 0 0,0 0 0 0 0,0 0 0 0 0,5 8-1 0 0,-7-9-88 0 0,-1 0-1 0 0,1 0 0 0 0,0 1 0 0 0,-1-1 0 0 0,0 1 1 0 0,0-1-1 0 0,0 1 0 0 0,0 0 0 0 0,-1 0 0 0 0,1-1 1 0 0,-1 1-1 0 0,0 0 0 0 0,0-1 0 0 0,0 1 0 0 0,-1 0 0 0 0,1 0 1 0 0,-1-1-1 0 0,0 1 0 0 0,0 0 0 0 0,0-1 0 0 0,0 1 1 0 0,-4 6-1 0 0,-2 1 9 0 0,0 1 0 0 0,0-1 0 0 0,-1 0 1 0 0,-1-1-1 0 0,0 1 0 0 0,0-2 0 0 0,-1 1 0 0 0,0-2 1 0 0,-13 10-1 0 0,-9 2 223 0 0,-69 33 1 0 0,100-53-330 0 0,1 0 1 0 0,-1 0 0 0 0,1 1-1 0 0,-1-1 1 0 0,1 0 0 0 0,-1 0-1 0 0,1 0 1 0 0,-1 1 0 0 0,1-1-1 0 0,0 0 1 0 0,-1 0 0 0 0,1 1-1 0 0,-1-1 1 0 0,1 0 0 0 0,0 1-1 0 0,-1-1 1 0 0,1 1 0 0 0,0-1-1 0 0,-1 1 1 0 0,1-1 0 0 0,0 0-1 0 0,-1 1 1 0 0,1-1 0 0 0,0 1-1 0 0,0-1 1 0 0,0 1 0 0 0,-1 0-1 0 0,2 0 2 0 0,-1-1-1 0 0,1 1 0 0 0,-1-1 0 0 0,1 1 0 0 0,0-1 1 0 0,-1 1-1 0 0,1-1 0 0 0,0 1 0 0 0,-1-1 0 0 0,1 0 0 0 0,0 1 1 0 0,-1-1-1 0 0,1 0 0 0 0,0 0 0 0 0,-1 1 0 0 0,3-1 1 0 0,45 6 23 0 0,-36-5 8 0 0,60 10-426 0 0,-1 3 0 0 0,102 33 0 0 0,-163-45-699 0 0,10-3-10428 0 0,-13-1 8406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42.980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350 35,'-6'-1,"1"0,-1 0,1-1,0 1,-1-1,1 0,-8-5,-26-9,30 15,-1 1,1-1,-1 2,1-1,0 1,-1 1,1-1,0 1,0 1,0 0,0 0,0 1,1 0,0 1,0 0,-9 6,8-5,1 0,1 1,-1-1,1 2,0-1,1 1,0 0,0 0,0 0,1 1,1 0,-1 0,1 0,1 1,-3 10,5-14,1-1,0 1,0 0,0 0,0-1,1 1,0 0,0-1,1 1,0-1,0 1,0-1,0 0,1 0,0 0,0 0,0 0,1-1,0 1,0-1,0 0,0 0,0 0,1-1,9 6,-3-2,1 0,0-1,0-1,0 0,1-1,0 0,-1 0,1-2,1 1,15-1,-14-1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43.325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10 11,'-10'-11,"25"23,24 26,-35-33,0 2,0-1,-1 0,0 1,0 0,0-1,-1 1,0 0,-1 1,2 13,-1 4,-4 48,1 16,3-77,2-4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43.774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96 220,'-1'6,"0"1,0-1,-1 0,0 1,-1-1,1 0,-1 0,-7 10,-33 43,43-58,-1 0,0 0,0 0,0 0,1 0,-1 0,0 0,0 0,0-1,0 1,-1 0,1-1,0 1,0 0,0-1,0 1,-1-1,-1 1,2-2,1 1,-1 0,1-1,-1 1,1 0,-1-1,1 1,0-1,-1 1,1-1,0 1,0-1,-1 1,1-1,0 1,0-1,-1 1,1-1,0 0,0 1,0-1,0 1,0-1,0 0,0 1,0-1,1 0,-1-3,0 0,1 0,-1 0,1 0,0 0,1 1,-1-1,1 0,-1 1,1-1,4-6,-3 8,-1 0,0 1,1-1,-1 0,1 1,-1 0,1 0,0-1,0 1,-1 1,1-1,0 0,0 1,0 0,0-1,0 1,0 0,0 0,0 1,-1-1,1 1,0-1,0 1,0 0,0 0,-1 0,5 3,10 4,-1 2,0-1,19 17,-14-10,3 1,-9-6,0 0,1-1,0-1,31 13,-44-20,0-1,1 0,-1 0,1 0,0-1,-1 1,1-1,0 0,-1 0,1 0,0 0,-1-1,1 1,-1-1,1 0,-1 0,1-1,-1 1,1-1,-1 1,0-1,0 0,0 0,0 0,0-1,0 1,-1-1,1 0,-1 1,3-5,2-5,0 0,-1 0,0-1,-1 0,-1 0,0 0,0-1,-1 0,-1 1,-1-1,0 0,0 0,-3-25,1 28,0-1,-1 1,0 0,-1 0,0 0,-1 0,0 1,-1-1,0 1,-1 0,0 0,0 1,-1 0,0 0,-1 0,0 1,-9-8,9 13,12 6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09:44.318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330 169,'-4'-2,"1"0,-1-1,1 1,0-1,0 1,0-1,0 0,1 0,-1 0,1-1,-1 1,-1-6,-7-5,6 8,0 2,0-1,0 0,-1 1,0 0,0 1,0-1,0 1,0 0,-1 1,1-1,-1 1,0 1,0-1,0 1,0 0,0 1,0-1,0 1,0 1,0 0,1 0,-1 0,0 0,0 1,0 1,1-1,-1 1,1 0,0 0,0 1,0 0,0 0,1 0,0 1,0-1,0 1,0 1,1-1,-1 1,1-1,1 1,-1 0,1 1,0-1,1 1,-1-1,1 1,1 0,-1-1,0 11,2-8,1 0,0 1,0-1,1 0,0 1,0-1,1 0,1 0,-1-1,1 1,1-1,0 0,0 0,0 0,13 12,-5-5,0-1,2-1,0-1,0 0,1 0,29 14,-34-20,1 0,-1-1,2 0,-1-1,0-1,1 0,16 2,-24-4,0-1,0-1,0 1,0-1,0 0,0 0,0 0,0-1,0 1,-1-1,1 0,-1-1,1 1,-1-1,0 0,0 0,0 0,0 0,-1-1,1 0,3-6,-1 2,0 0,-1-1,0 1,-1-1,0 0,0-1,-1 1,0-1,-1 1,0-1,0 0,-1 0,0 0,-1 0,0 0,-1 0,0 0,0 0,-1 1,-1-1,1 0,-2 1,1 0,-1-1,-7-11,2 6,-1 0,0 0,0 1,-1 1,-1 0,-1 0,0 1,0 1,-1 0,0 1,-1 0,0 1,-31-12,39 18,1 1,-1 0,0 1,0-1,0 1,0 1,0-1,0 1,0 1,0-1,-11 3,3 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2:56.4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0 211,'6'9,"0"-1,-1 1,0 0,0 0,-1 1,0-1,-1 1,4 18,11 28,-1-17,-11-22,1 0,0-1,1 0,1-1,0 0,1 0,23 26,-32-40,1 0,-1 0,0 0,0 0,0 0,1 0,-1 0,0 0,1 0,-1-1,1 1,-1-1,1 1,-1-1,1 1,-1-1,1 0,0 0,-1 0,1 0,-1 0,1 0,-1 0,1-1,0 1,-1 0,3-2,-2 0,1 1,-1-2,0 1,0 0,0 0,0-1,0 1,0-1,-1 1,1-1,-1 0,0 0,2-3,2-10,-1-1,0 1,-1-1,0-20,-2-79,-2 75,1 1,11-74,-8 72,-3 36,0 0,0-1,0 1,1 0,0-1,0 1,1 0,0 0,4-10,-3 12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2:57.1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 5,'0'-3,"-3"2,-2 4,1 5,-2 1,-1 2,2 3,1 1,1 2,2 1,0 1,1-1,0 1,1 0,-1-4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2:57.5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19,'0'0,"0"-1,1 1,-1 0,0 0,0 0,0 0,0-1,0 1,0 0,1 0,-1 0,0 0,0-1,0 1,0 0,0 0,0 0,0-1,0 1,0 0,0 0,0 0,0-1,0 1,0 0,0 0,0 0,0-1,-1 1,1 0,0 0,0 0,0-1,0 1,0 0,0 0,0 0,-1 0,1 0,0-1,0 1,0 0,0 0,-1 0,1 0,0 0,0 0,0 0,-1-1,21-8,0 8,-1 1,0 1,0 0,31 6,45 4,-79-12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2:59.7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38,'4'5,"-2"0,1 0,0 0,-1 1,0-1,0 0,-1 1,2 11,3 7,15 41,-8-18,3-1,2-1,1 0,29 46,-48-89,1-1,-1 0,1 0,0 0,-1 0,1 0,0 0,0 0,0 0,0 0,-1 0,1 0,1-1,-1 1,0 0,0-1,0 1,0 0,0-1,1 0,-1 1,0-1,0 0,1 0,-1 1,0-1,3 0,-2-1,0 0,-1 0,1 0,0-1,0 1,-1 0,1-1,0 1,-1-1,1 1,-1-1,0 0,0 0,0 0,1-1,7-14,-2 0,0-1,4-18,-8 28,71-299,-56 268,-10 27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0.3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0,'2'4,"0"-1,0 0,0 1,0-1,0 1,-1-1,1 1,-1 0,0 0,0 0,-1-1,1 1,-1 5,0 59,-1-44,-1 33,0-37,1 0,1 1,0-1,2 0,4 21,-2-29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0.7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0,'314'0,"-298"0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3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59 160 0 0,'4'-27'3982'0'0,"1"-4"11994"0"0,-7 34-14702 0 0,-29 54 2250 0 0,20-39-2610 0 0,1 1-1 0 0,0 1 0 0 0,-10 30 1 0 0,18-44-700 0 0,1 1 0 0 0,-1-1 1 0 0,1 1-1 0 0,1-1 0 0 0,-1 1 1 0 0,1 0-1 0 0,0-1 1 0 0,0 1-1 0 0,1-1 0 0 0,0 1 1 0 0,0 0-1 0 0,1-1 0 0 0,-1 1 1 0 0,1-1-1 0 0,6 12 1 0 0,-4-10-195 0 0,1 0 1 0 0,0 0 0 0 0,0 0 0 0 0,1-1-1 0 0,0 0 1 0 0,0 0 0 0 0,1 0 0 0 0,0-1-1 0 0,0 0 1 0 0,0-1 0 0 0,1 1-1 0 0,0-1 1 0 0,0-1 0 0 0,0 1 0 0 0,1-1-1 0 0,-1-1 1 0 0,1 0 0 0 0,0 0 0 0 0,0 0-1 0 0,0-1 1 0 0,0-1 0 0 0,1 0 0 0 0,-1 0-1 0 0,0-1 1 0 0,0 0 0 0 0,1 0 0 0 0,-1-1-1 0 0,0 0 1 0 0,0-1 0 0 0,1 0 0 0 0,-1 0-1 0 0,-1-1 1 0 0,1 0 0 0 0,0-1 0 0 0,-1 0-1 0 0,12-7 1 0 0,-12 6-223 0 0,-2 2-235 0 0,-1-1 0 0 0,1 1 1 0 0,-1-1-1 0 0,0 0 0 0 0,0-1 1 0 0,-1 1-1 0 0,5-6 0 0 0,-8 4-1327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1.3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1,'-3'0,"2"0,4 0,5 0,5 0,2 0,2 0,2 0,0 0,0 0,1 0,-1 0,-1 0,1 0,-3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1.6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1,'0'3,"3"1,4 0,5-1,2-1,3 0,1-1,1-1,0 0,1 0,-4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2.2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0,'25'71,"-5"22,-14-59,1 0,16 41,-18-64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2.8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1 240,'0'-10,"0"0,1 0,0 0,1 0,0 1,0-1,1 0,1 1,-1-1,2 1,-1 0,1 1,0-1,1 1,0 0,8-8,-6 8,1 1,0 0,0 0,1 1,0 0,0 1,0 0,1 0,0 1,-1 1,2 0,-1 0,23-1,-19 2,0 2,0 0,0 1,1 1,-1 0,0 1,26 9,-34-10,0 0,0 1,-1 0,1 1,-1-1,0 1,0 0,0 1,0-1,-1 1,0 0,0 1,0-1,0 1,-1 0,0 0,-1 0,5 10,-7-11,0 1,0-1,0 0,-1 0,0 1,0-1,0 0,-1 0,1 1,-1-1,-1 0,1 0,-1 0,0 0,0 0,0 0,-1-1,0 1,1-1,-2 1,1-1,0 0,-8 6,-1 2,-1-1,0 0,-1-1,0 0,-1-1,-16 8,8-10,20-7,0 1,0 0,0-1,0 1,0 1,0-1,0 0,0 1,0-1,1 1,-5 3,7-4,0 0,0-1,0 1,1 0,-1 0,0-1,0 1,0 0,1-1,-1 1,0 0,1-1,-1 1,1 0,-1-1,1 1,-1-1,1 1,-1 0,1-1,-1 0,1 1,0-1,-1 1,1-1,0 0,-1 1,1-1,0 0,-1 0,1 0,1 1,31 12,-27-11,8 3,0 1,-1 0,0 1,0 0,-1 1,0 0,0 1,-1 1,0 0,-1 0,0 1,15 21,-14-17,-1-2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3.4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166 0,'-1'2,"1"0,0 0,-1 0,0 0,0-1,1 1,-1 0,0-1,0 1,0-1,-1 1,1-1,0 1,-1-1,1 0,-1 1,1-1,-3 1,-34 21,26-17,7-3,-6 3,1 0,0 0,1 1,0 0,-17 16,25-21,-1 0,1 0,0 0,-1 1,1-1,0 0,0 0,0 1,1-1,-1 0,1 1,-1-1,1 1,0-1,0 1,0-1,0 1,0-1,0 1,1-1,-1 1,1-1,0 0,-1 1,1-1,0 0,1 0,-1 1,0-1,1 0,-1 0,1-1,-1 1,3 2,0 0,0 0,0-1,0 0,0 0,1 0,-1 0,1 0,0-1,0 0,0 0,0 0,0-1,0 0,0 0,1 0,-1 0,0-1,7 0,-3 0,1-1,-1 0,0-1,0 0,0-1,0 1,0-2,0 1,10-7,-18 10,-1-1,1 1,-1 0,1-1,-1 1,1 0,-1 0,1-1,-1 1,1 0,0 0,-1 0,1 0,-1 0,1 0,-1 0,1 0,0 0,-1 0,1 0,-1 0,1 0,-1 0,1 0,-1 1,1-1,0 0,-1 0,1 1,-1-1,0 0,2 1,5 21,-9 42,1-49,0 2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4.0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1,'3'2,"0"0,0 0,1 0,-1 0,1-1,-1 1,1-1,-1 0,1 0,0 0,-1-1,8 1,55 0,-39-2,771 15,156-26,-584 10,-355 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4.7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57 0,'-1'1,"0"0,-1 0,1 0,0 0,-1 0,1 1,0-1,0 0,0 1,0-1,0 0,0 1,1-1,-1 1,0 0,1-1,-1 3,-11 30,3 6,2-1,2 1,0 78,13-64,-4-38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5.2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0 189,'2'-4,"-1"1,1-1,0 1,1 0,-1 0,0 0,1 0,0 0,-1 0,1 0,6-3,-2 0,12-11,1 1,1 1,0 1,1 1,1 0,45-17,-55 25,0 1,1 0,-1 1,1 0,0 1,-1 1,1 0,0 0,0 2,0 0,0 0,-1 1,1 1,19 7,-29-9,0 1,1-1,-1 1,-1 0,1 1,0-1,0 1,-1 0,0 0,1 0,-1 0,0 0,-1 1,1-1,-1 1,1 0,-1 0,3 7,-4-6,0 0,0 0,-1 0,1 0,-1 0,-1 0,1 1,-1-1,1 0,-2 0,1 0,0 0,-1 0,0-1,-4 9,-4 4,0 0,-1-1,-1-1,0 0,-1 0,-1-2,0 1,-1-2,-1 0,1 0,-2-2,-24 13,40-23,1 0,0 0,-1 1,1-1,0 0,-1 0,1 1,0-1,0 0,-1 0,1 1,0-1,0 0,-1 1,1-1,0 0,0 1,0-1,0 1,0-1,-1 0,1 1,0-1,0 0,0 1,0-1,0 1,0-1,0 0,0 1,1-1,-1 0,0 1,0-1,0 1,0-1,0 0,1 1,-1-1,0 0,0 1,1-1,-1 0,0 0,0 1,1-1,-1 0,0 0,1 1,-1-1,0 0,1 0,-1 0,0 0,1 0,-1 1,0-1,1 0,-1 0,1 0,40 19,-3-2,-28-9,0 0,0 1,-1 0,0 0,0 1,-2 0,1 0,-1 1,0 0,6 17,9 11,-15-27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5.7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36,'5'-4,"0"0,0 1,0-1,1 1,0 0,-1 1,1-1,0 1,0 1,0-1,0 1,0 0,7-1,-9 2,0-1,0 1,0 0,0 0,0 1,0-1,0 1,0-1,0 1,0 1,-1-1,1 0,0 1,-1 0,1 0,-1 0,1 0,-1 0,0 1,0 0,3 3,-5-4,0-1,0 1,0 0,-1-1,1 1,-1-1,1 1,-1 0,1-1,-1 1,0 0,0-1,0 1,0 0,0 0,-1-1,1 1,0 0,-1-1,1 1,-1 0,1-1,-1 1,0-1,0 1,0-1,0 0,0 1,0-1,0 0,0 1,-1-1,1 0,0 0,-1 0,1 0,-1 0,1-1,-3 2,-8 5,-1-1,1 0,-22 6,29-10,4-2,0 0,1 0,-1 1,0-1,0 0,0 0,0 1,1-1,-1 0,0 1,1-1,-1 1,0-1,1 1,-1-1,0 1,1 0,-1-1,1 1,-1 0,1-1,-1 1,1 0,-1 0,1-1,-1 2,2-1,-1 0,1 0,-1 0,1 0,-1 0,1 0,0 0,0 0,-1 0,1-1,0 1,0 0,0 0,0-1,0 1,-1-1,3 2,66 24,-46-17,-15-6,0 1,-1 0,0 0,0 1,0 0,-1 1,10 8,-15-13,0 1,1-1,-1 0,0 1,0-1,0 0,-1 1,1-1,0 1,0 0,-1-1,1 1,-1 0,0-1,1 1,-1 0,0-1,0 1,0 0,0 0,0-1,0 1,-1 0,1-1,-1 1,1 0,-1-1,1 1,-1-1,0 1,0 0,0-1,0 0,0 1,0-1,0 0,0 1,-1-1,1 0,0 0,-1 0,-1 1,-4 2,0 1,0-1,-1 0,1-1,-1 0,0 0,0-1,0 0,0 0,0-1,-1 0,1 0,0-1,0 0,-1-1,-13-2,6-1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6.2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 0,'0'3,"-3"2,-1 2,0 3,1 3,0 3,-1 2,-1 0,1 1,4 0,2 0,0 0,1 0,-1 0,0-4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3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47 6829 0 0,'-19'1'4296'0'0,"11"-1"-2363"0"0,0 1 0 0 0,-1-1 0 0 0,1-1 0 0 0,0 0 0 0 0,-15-3 989 0 0,25 3-2584 0 0,0-1 0 0 0,-1 1 0 0 0,1 0 1 0 0,0 0-1 0 0,0 0 0 0 0,-1 0 1 0 0,1 0-1 0 0,0 0 0 0 0,0 1 1 0 0,0-1-1 0 0,0 1 0 0 0,0-1 1 0 0,0 1-1 0 0,4-1 0 0 0,51-8 593 0 0,-34 5-271 0 0,14-4-1738 0 0,-15-1-3868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6.5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12,'3'0,"5"0,3 0,4 0,2 0,1 0,0 0,2 0,-1 0,0-4,0 0,-3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6.8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0,'2'1,"0"0,-1-1,1 1,0 0,0 0,0 0,0 0,-1 1,1-1,0 0,-1 1,0-1,1 1,-1 0,0-1,1 1,-1 0,0 0,0 0,-1 0,1 0,0 0,0 4,13 49,-9-32,2 17,-1 0,1 59,-7-84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7.2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1 108,'0'-3,"1"-1,0 1,0-1,0 1,0-1,0 1,1 0,0-1,-1 1,1 0,1 0,-1 0,0 0,1 1,-1-1,1 1,0-1,-1 1,1 0,0 0,1 0,-1 1,0-1,7-2,9-3,0 1,1 0,21-3,-38 8,11-1,0-1,1 2,-1 0,0 0,0 2,0 0,0 0,27 7,-37-7,0 0,0 1,0-1,0 1,0 0,0 0,0 1,-1-1,1 1,-1 0,0 0,0 0,0 0,0 0,0 1,-1-1,0 1,1 0,-1-1,-1 1,1 0,0 0,-1 1,0-1,0 0,0 0,-1 1,1-1,-1 0,0 1,0-1,-2 8,1-2,-1 0,0 0,-1 0,0-1,0 0,-1 1,0-1,-1 0,0-1,-12 16,1-5,-1 0,-1-2,-24 19,41-35,-1 0,0 1,0-1,1 1,-1-1,0 1,1 0,0-1,-1 1,1 0,0 0,0 0,0 0,0 0,0 0,1 0,-1 0,1 0,-1 1,1-1,0 0,0 0,-1 1,2 2,0-2,0 0,1 0,-1 0,1 0,0 0,-1 0,1-1,1 1,-1-1,0 1,1-1,-1 0,1 0,4 3,7 3,1 1,1-2,-1 0,1-1,19 5,25 7,-46-16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7.8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207 8,'0'0,"0"0,0-1,0 1,0 0,0 0,0-1,0 1,0 0,0-1,0 1,-1 0,1 0,0-1,0 1,0 0,0 0,0-1,-1 1,1 0,0 0,0 0,0-1,-1 1,1 0,0 0,0 0,-1 0,1 0,0-1,0 1,-1 0,1 0,0 0,0 0,-1 0,1 0,0 0,-1 0,1 0,-16 4,-13 11,-15 11,34-22,0 1,1 0,0 0,0 1,1 0,-1 1,1 0,1 0,0 1,-11 13,17-20,0 1,1-1,-1 1,0-1,1 1,-1-1,1 1,-1-1,1 1,0-1,-1 1,1-1,0 1,0 0,0-1,0 1,1-1,-1 1,0-1,1 1,-1-1,1 1,-1-1,1 1,1 1,0-1,0 1,0-1,1 1,-1-1,1 0,0 0,0 0,-1 0,1-1,0 1,5 1,4 1,0 0,1-1,-1-1,1 1,16-1,8-2,-21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8.1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5,'0'-3,"4"2,0 4,0 5,-1 5,-1 2,-1 2,3-1,1-1,2-3,0-4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8.5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 1,'-3'0,"-4"0,-1 3,-3 1,-1 3,0 4,6-1,0-4,2-4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9.1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0 140,'16'18,"-1"2,-1 0,-1 0,-1 2,18 43,19 31,-26-56,51 77,-73-115,0-1,-1 0,1 0,0 0,0 0,0 1,0-1,0 0,0-1,0 1,0 0,0 0,0 0,1-1,-1 1,0 0,0-1,1 1,-1-1,1 0,-1 1,0-1,1 0,-1 0,1 0,1 0,-1-1,0 0,0 0,0 0,0 0,-1-1,1 1,0-1,-1 1,1-1,-1 1,0-1,1 0,-1 0,0 0,1-2,5-12,0-1,-1 1,4-23,-8 32,10-53,-3 0,-3 0,-2 0,-4-63,0 95,0 23,0-1,0 1,1 0,0 0,0 1,2-9,-2 11,-1 1,1 0,0 0,-1-1,1 1,0 0,0 0,0 0,0 0,0 0,0 0,0 0,0 0,0 1,0-1,0 0,1 1,-1-1,0 0,0 1,1 0,-1-1,0 1,1 0,-1 0,0-1,1 1,1 0,10 2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9.6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0,'18'1,"0"0,0 1,0 1,0 1,0 1,-1 0,0 1,0 1,28 16,-42-22,-1 1,0 0,1 0,-1 0,0 0,0 0,0 1,-1-1,1 1,0-1,-1 1,0-1,0 1,1 0,-2 0,1 0,0 0,0-1,-1 1,0 0,0 0,0 0,0 0,0 0,0 0,-1 0,1 0,-1 0,0 0,0 0,0-1,-2 5,-5 9,-1 0,0 0,-2 0,-14 17,-1 2,23-30,0 0,0 0,0 0,0 1,1-1,0 1,0 0,0-1,1 1,0 0,-1 12,3-15,-1-1,1 1,-1 0,1 0,0-1,0 1,0 0,1-1,-1 1,1-1,-1 0,1 1,0-1,0 0,0 0,0 0,0 0,0-1,1 1,-1 0,1-1,-1 0,1 1,-1-1,1 0,5 1,3 1,-1-1,1 0,-1 0,22 0,-16-2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2.3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134 17,'0'-1,"0"0,-1 0,1 1,-1-1,1 0,-1 0,1 0,-1 0,1 1,-1-1,0 0,1 1,-1-1,0 0,0 1,1-1,-1 1,0-1,0 1,0 0,0-1,0 1,0 0,0-1,0 1,1 0,-1 0,0 0,0 0,0 0,0 0,0 0,0 0,-2 1,0-1,-1 0,1 0,-1 1,1 0,-1-1,1 1,-1 0,-3 3,0 1,1 0,1 1,-1 0,1 0,0 1,1-1,-1 1,1 0,0 0,1 0,0 1,0 0,1-1,0 1,0 0,1 0,0 0,0 14,0-9,1-1,0 1,1-1,1 1,0-1,1 0,0 0,0 0,2 0,-1-1,11 19,-11-25,-1 1,1-1,0 1,1-1,-1-1,1 1,0-1,0 0,0 0,1 0,-1 0,1-1,0 0,0-1,0 1,1-1,-1 0,0 0,1-1,0 0,-1 0,1-1,-1 0,1 0,0 0,-1-1,1 0,-1 0,1-1,-1 0,0 0,0 0,1-1,-1 0,-1 0,1 0,0-1,-1 0,0 0,0 0,0-1,0 0,-1 1,0-2,0 1,0 0,-1-1,0 0,0 0,3-9,-2 5,0 0,-1-1,0 1,-1-1,-1 0,0 0,0 0,-1 0,0 0,-1 0,0 0,-1 0,0 0,0 1,-1-1,-1 1,0 0,0 0,-1 0,-7-11,9 17,-1-1,1 1,-1-1,0 1,0 0,0 0,-1 1,1 0,-7-4,8 5,1 1,-1-1,0 1,0 0,1 0,-1 0,0 0,0 0,0 1,0 0,0-1,0 1,-1 0,1 0,0 1,0-1,0 1,-3 0,-8 6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3.1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26,'1177'0,"-1041"-9,7-1,-107 7,-21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3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171 121 548 0 0,'-82'-20'3053'0'0,"27"8"2368"0"0,21 5 1185 0 0,34 7-6529 0 0,0 0-1 0 0,1 0 1 0 0,-1 0 0 0 0,0 0-1 0 0,0 0 1 0 0,0-1 0 0 0,0 1-1 0 0,0 0 1 0 0,0 0 0 0 0,0 0-1 0 0,1 0 1 0 0,-1 0 0 0 0,0 0 0 0 0,0 0-1 0 0,0 0 1 0 0,0 0 0 0 0,0 0-1 0 0,0-1 1 0 0,0 1 0 0 0,0 0-1 0 0,0 0 1 0 0,0 0 0 0 0,0 0-1 0 0,1 0 1 0 0,-1 0 0 0 0,0 0-1 0 0,0-1 1 0 0,0 1 0 0 0,0 0-1 0 0,0 0 1 0 0,0 0 0 0 0,0 0-1 0 0,0 0 1 0 0,0 0 0 0 0,0-1-1 0 0,0 1 1 0 0,0 0 0 0 0,0 0-1 0 0,0 0 1 0 0,0 0 0 0 0,-1 0-1 0 0,1 0 1 0 0,0 0 0 0 0,0-1-1 0 0,0 1 1 0 0,0 0 0 0 0,0 0-1 0 0,0 0 1 0 0,0 0 0 0 0,0 0-1 0 0,0 0 1 0 0,0 0 0 0 0,0 0-1 0 0,-1-1 1 0 0,1 1 0 0 0,0 0-1 0 0,0 0 1 0 0,0 0 0 0 0,0 0-1 0 0,0 0 1 0 0,0 0 0 0 0,0 0-1 0 0,-1 0 1 0 0,1 0 0 0 0,8-4 1130 0 0,42-11 1317 0 0,0 2 0 0 0,64-9-1 0 0,104 0 802 0 0,-196 23-6275 0 0,-9 5-4284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5.3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69,'1'3,"1"0,-1 0,1 1,-1-1,1 0,0 0,0-1,0 1,5 4,5 9,12 24,63 97,-76-121,2-1,0 0,0-1,1 0,1-1,18 12,-32-24,1 0,-1 0,1 0,-1 0,1 0,0 0,0 0,-1 0,1-1,0 1,0-1,0 1,0-1,0 0,0 0,0 0,0 0,0 0,-1 0,1-1,0 1,0 0,0-1,0 0,0 1,-1-1,1 0,0 0,0 0,-1 0,1 0,-1 0,1-1,-1 1,0 0,1-1,-1 1,0-1,0 0,0 1,0-1,0 0,1-3,4-9,-1 0,0-1,-1 0,3-23,-3 17,11-70,-10 52,15-52,-19 86,1 1,-1-1,1 1,1-1,-1 1,0 0,5-6,1 2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5.8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0 103,'8'0,"-1"0,1 0,0-1,-1 0,1 0,-1-1,1 0,-1 0,0-1,0 0,0 0,0-1,0 0,-1 0,1 0,-1-1,0 0,-1 0,1 0,-1-1,0 0,-1 0,1 0,4-10,-9 15,0 1,0 0,0-1,0 1,0 0,0-1,1 1,-1 0,0-1,0 1,0 0,0 0,0-1,0 1,1 0,-1 0,0-1,0 1,0 0,1 0,-1-1,0 1,0 0,1 0,-1 0,0 0,1-1,-1 1,0 0,0 0,1 0,-1 0,0 0,1 0,-1 0,0 0,1 0,-1 0,0 0,1 0,-1 0,0 0,1 0,-1 0,0 0,0 0,1 1,-1-1,1 0,4 21,-4 35,-1-54,3 37,1-22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57.5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149 69,'-2'-2,"0"0,-1-1,1 1,-1 0,1 0,-1 1,0-1,1 0,-1 1,0 0,0-1,0 1,-1 1,1-1,0 0,0 1,0-1,0 1,-1 0,1 0,0 0,0 1,0-1,-1 1,1 0,0-1,0 2,0-1,0 0,-5 3,4-1,0 0,0 0,0 1,1-1,-1 1,1 0,0 0,0 0,0 0,0 1,1-1,0 1,0-1,0 1,1 0,-1 0,1 0,-1 9,2-7,0 1,0-1,1 0,0 1,0-1,1 0,0 1,0-1,1 0,0-1,0 1,0 0,1-1,0 0,0 0,1 0,0 0,0-1,0 1,1-1,-1-1,1 1,0-1,1 0,-1 0,1-1,-1 0,1 0,0-1,0 1,1-2,-1 1,8 0,-7 0,0-1,1-1,-1 0,0 0,1 0,-1-1,0 0,0-1,0 1,0-2,0 1,0-1,8-5,-10 5,-1 0,0-1,0 0,0 0,0 0,0-1,-1 1,0-1,0 0,-1-1,1 1,-1-1,0 1,0-1,-1 0,0 0,0 0,2-11,-3 11,-1 0,0-1,0 1,-1-1,0 1,0-1,0 1,-1 0,0 0,0 0,0 0,-1 0,0 0,0 1,-1-1,1 1,-1 0,0 0,-10-9,6 6,1 1,-2 0,1 0,-1 1,0 0,0 1,-1 0,0 0,0 1,0 0,-14-3,21 7,-1 0,1 0,-1 0,1 0,0 1,-1-1,1 1,-1 0,1 0,0 0,0 0,-1 1,1-1,0 1,0 0,0 0,1 0,-1 0,0 0,1 1,0-1,-1 1,1 0,-2 3,-1 5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58.5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67,'505'14,"145"-7,-364-10,22 5,331-5,-208-16,-234 12,233-3,-31-4,-138 9,71-5,-30 5,-16 2,-250-3,-20 2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9.5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0,'-3'0,"-1"3,3 1,2 4,1 2,0 4,-1 2,0 1,0 2,0-1,-1 2,3-1,1 0,0-1,-1 1,-1-4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0.2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1 257,'1'-9,"0"-1,1 1,0 0,0-1,1 1,1 0,-1 1,1-1,1 0,5-7,-1 1,1 1,1 0,0 1,22-20,-25 26,1 1,0-1,0 2,0-1,1 1,0 1,0 0,0 0,0 1,0 0,1 1,0 0,-1 0,1 1,0 1,13 1,-16 0,0 0,0 0,0 1,0 1,-1-1,1 1,-1 0,1 1,-1 0,0 0,-1 0,1 1,-1 0,0 1,0-1,0 1,-1 0,0 0,0 1,0 0,-1 0,4 9,-6-13,-1 0,0 0,0 0,0 1,0-1,0 0,-1 0,1 0,-1 1,0-1,0 0,0 0,-1 1,1-1,-1 0,0 0,-1 6,-1-4,0 0,1 0,-2-1,1 1,0 0,-1-1,0 0,0 0,-7 5,-7 4,-2 0,0-2,-40 18,55-27,4-2,-1 1,1-1,0 0,0 1,0-1,1 1,-1-1,0 1,0 0,0-1,0 1,0 0,1-1,-1 1,0 0,1 0,-1 0,0 0,1 0,-1 0,1 0,-1 0,1 0,0 0,0 0,-1 0,1 0,0 0,0 0,0 2,1-1,0 0,0 1,0-1,0 1,0-1,0 0,1 0,0 0,-1 0,1 0,0 0,3 2,9 8,1-1,29 16,-38-24,44 27,-38-23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0.5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0,'3'0,"1"3,3 2,1 2,1 0,0 2,-2 3,1 0,-1 0,2 1,-1 2,1 2,-1 0,-1 1,-3 1,-1 0,-1-4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7.4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0,'10'172,"-1"6,-9-162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9.0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115 42,'1'-2,"-1"1,1-1,-1 1,1-1,0 1,0 0,0-1,0 1,0 0,0 0,0 0,0 0,0 0,0 0,0 0,1 0,-1 0,1 0,-1 1,0-1,1 0,-1 1,1 0,1-1,39-9,39 5,111 6,-63 2,185 6,13 1,586-11,-855-6,-49 5,-1 0,1 1,0 0,0 0,-1 1,1 0,12 2,-19-1,1 0,-1 0,1 0,-1 1,1-1,-1 1,0-1,0 1,0 0,0 0,0 0,0 0,0 0,-1 0,1 0,-1 1,1-1,-1 0,0 1,0-1,0 1,0 0,-1-1,1 1,-1 0,0-1,1 1,-2 5,5 35,0 2,17 80,-19-118,0 0,-1 0,0 1,0-1,-1 0,1 0,-2 1,1-1,-1 0,-1 8,1-12,0-1,0 0,-1 0,1 0,0 0,-1 0,1 0,-1 0,0 0,1 0,-1 0,0-1,0 1,0-1,0 0,0 0,-1 1,1-1,0 0,-1-1,1 1,0 0,-1-1,1 1,-1-1,1 0,-1 0,1 0,-1 0,1 0,-1-1,-2 0,-72-9,44 5,-47-2,-106-2,-16 0,-7 0,-6 0,-738 10,770 18,40-12,143-7,-1 0,1 0,0 0,0 0,0 0,0 0,-1 0,1 0,0 1,0-1,0 0,-1 0,1 0,0 0,0 0,0 0,-1 0,1 0,0 0,0 0,0 0,-1 0,1 0,0 0,0-1,0 1,0 0,-1 0,1 0,0 0,0 0,0 0,0 0,-1-1,1 1,0 0,0 0,0 0,0 0,0 0,0-1,0 1,-1 0,1 0,0 0,0 0,0-1,0 1,0 0,0 0,0 0,0-1,0 1,0 0,0 0,0 0,0-1,10-6,3 2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1.3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30,'0'0,"-1"0,1 0,0 0,0 0,0-1,0 1,-1 0,1 0,0 0,0-1,0 1,0 0,0 0,0 0,-1-1,1 1,0 0,0 0,0-1,0 1,0 0,0 0,0 0,0-1,0 1,0 0,0 0,0-1,0 1,1 0,-1 0,0-1,0 1,0 0,0 0,0 0,0-1,0 1,1 0,-1 0,0 0,0 0,0-1,1 1,-1 0,0 0,0 0,0 0,1 0,-1-1,21-4,21 2,1102 1,-561 4,-538-9,-35 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3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1 104 820 0 0,'0'-4'561'0'0,"1"0"0"0"0,0 0 0 0 0,0 0 1 0 0,0 0-1 0 0,1 0 0 0 0,-1 0 0 0 0,1 0 0 0 0,0 0 0 0 0,0 0 0 0 0,0 1 0 0 0,1-1 0 0 0,-1 1 0 0 0,1 0 1 0 0,0-1-1 0 0,0 1 0 0 0,0 0 0 0 0,0 1 0 0 0,1-1 0 0 0,-1 1 0 0 0,1-1 0 0 0,-1 1 0 0 0,7-3 1 0 0,-2 2 136 0 0,-1-1 0 0 0,1 1 0 0 0,-1 0 0 0 0,1 0 0 0 0,0 1 0 0 0,0 0 0 0 0,0 1 0 0 0,1 0 0 0 0,-1 0 1 0 0,15 1-1 0 0,-19 0-449 0 0,0 1 0 0 0,0 0-1 0 0,0 0 1 0 0,0 0 0 0 0,0 0 0 0 0,0 1 0 0 0,0-1 0 0 0,0 1 0 0 0,-1 0 0 0 0,1 0 0 0 0,-1 1 0 0 0,1-1 0 0 0,-1 1 0 0 0,4 3 0 0 0,-5-4-147 0 0,-1 0 0 0 0,1 1 1 0 0,0-1-1 0 0,-1 0 0 0 0,1 1 0 0 0,-1-1 1 0 0,0 1-1 0 0,0 0 0 0 0,0-1 1 0 0,0 1-1 0 0,0 0 0 0 0,-1-1 1 0 0,1 1-1 0 0,-1 0 0 0 0,0 0 0 0 0,0 0 1 0 0,0 0-1 0 0,0-1 0 0 0,0 1 1 0 0,-1 0-1 0 0,0 4 0 0 0,-3 5 12 0 0,0-1 0 0 0,0 0-1 0 0,-1 1 1 0 0,0-2 0 0 0,-1 1 0 0 0,-10 14 0 0 0,-51 55 179 0 0,44-53-176 0 0,-24 33 0 0 0,46-59-111 0 0,0 0 0 0 0,0 0 0 0 0,0 0 0 0 0,1 0 1 0 0,-1 1-1 0 0,0-1 0 0 0,0 0 0 0 0,1 0 0 0 0,-1 1 1 0 0,1-1-1 0 0,-1 1 0 0 0,1-1 0 0 0,0 0 0 0 0,0 1 1 0 0,-1-1-1 0 0,1 1 0 0 0,0-1 0 0 0,0 1 0 0 0,0-1 1 0 0,0 1-1 0 0,1-1 0 0 0,-1 1 0 0 0,0-1 0 0 0,1 0 1 0 0,-1 1-1 0 0,1-1 0 0 0,1 3 0 0 0,-1-2 18 0 0,1-1 0 0 0,0 1 1 0 0,0-1-1 0 0,0 0 0 0 0,0 0 0 0 0,1 1 0 0 0,-1-1 0 0 0,0 0 0 0 0,0-1 0 0 0,1 1 0 0 0,-1 0 1 0 0,0-1-1 0 0,1 1 0 0 0,-1-1 0 0 0,1 0 0 0 0,4 0 0 0 0,20 0 155 0 0,-1-1 1 0 0,1-1-1 0 0,0-1 0 0 0,-1-1 0 0 0,1-2 1 0 0,37-12-1 0 0,-46 11-1181 0 0,0-1 1 0 0,32-19-1 0 0,-45 23-182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2.6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1,'-1'4,"0"-1,0 1,0 0,0 0,1 0,0 0,-1-1,2 1,-1 0,0 0,1 0,1 5,-1 8,23 291,21 91,-33-242,-4-33,-2 32,-6-105,9 80,14 56,13 107,-20-215,-13-66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4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1,'14'3,"-1"0,0 2,-1-1,1 2,12 7,20 7,904 453,-740-367,-113-59,347 144,-440-190,21 7,-17-6,-1 0,0 0,0 1,0-1,0 1,0 1,7 4,-12-7,0 0,-1 0,1-1,0 1,-1 0,1 0,0 0,-1 0,1 0,-1 0,0 0,1 0,-1 0,0 0,0 1,1-1,-1 0,0 0,0 2,-1-1,0 1,0-1,1 1,-1-1,0 1,-1-1,1 0,0 0,-1 1,1-1,-4 3,-18 17,-1 0,-1-2,-1-1,0-1,-46 22,-58 42,-15 26,-292 167,304-195,-16 8,126-77,-305 167,255-132,-47 32,118-77,-18 12,19-12,1-1,0 0,0 0,-1 1,1-1,0 0,-1 0,1 0,-1 1,1-1,0 0,-1 0,1 0,0 0,-1 0,1 0,-1 0,1 0,0 0,-1 0,1 0,-1 0,1 0,0 0,-1 0,1 0,-1-1,1 1,0 0,-1 0,1 0,0-1,-1 1,1 0,0 0,0-1,-1 1,1 0,0-1,0 1,-1 0,1-1,0 1,0 0,0-1,-1 1,1 0,0-1,0 0,0-7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4.7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17,'96'2,"104"-5,-160-4,-34 5,1 0,-1 0,1 1,0 1,-1-1,1 1,0 0,6 1,-1 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5.2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0,'0'332,"0"-316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5.6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38,'3'0,"1"-3,3-1,4 0,2 1,3 0,1 2,2 0,0 1,0 0,0 0,0 0,0-3,-1-1,1 0,-1 1,0 0,-2 2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6.6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49,'99'0,"778"11,-613-16,-66-1,-19-3,8 0,772 9,-934-1,46-9,-21 2,-21 1,-17 3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7.4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147 20,'-6'0,"-1"0,0 1,1 0,-1 1,1-1,-1 1,1 1,0-1,0 1,0 0,0 0,0 1,1 0,-1 0,1 0,0 0,0 1,1 0,-1 0,1 0,-6 11,8-12,0 0,0 0,0 1,0-1,1 1,0-1,0 1,0-1,0 1,1 0,0 0,0-1,0 1,0 0,1-1,0 1,0 0,0-1,1 1,-1-1,1 1,0-1,0 0,1 0,-1 0,1 0,0 0,0-1,0 1,1-1,4 4,-1-2,-1 0,1-1,0 0,0 0,0-1,1 0,-1 0,1-1,0 0,0 0,0-1,0 0,0 0,0-1,0 0,0-1,0 1,-1-1,11-3,-13 3,0 0,0-1,-1 0,1 1,0-2,-1 1,0 0,1-1,-1 0,0 0,0 0,-1 0,1-1,-1 0,1 1,-1-1,0 0,-1-1,1 1,-1 0,0-1,0 1,0-1,0 0,-1 0,0 0,0 0,0 0,-1 0,0 0,0-8,-1 8,0 1,0-1,0 1,0-1,-1 1,0-1,0 1,0 0,-1 0,1 0,-1 0,0 1,0-1,0 1,-1 0,1-1,-1 2,0-1,1 0,-10-4,-7-3,-1 0,-45-14,37 15,-3 0,19 7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8.2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67,'7'8,"-2"0,1 0,-1 1,-1 0,1 0,-2 0,4 11,10 20,21 28,3-1,54 67,-67-97,-27-35,0 0,0-1,0 1,0 0,0-1,1 1,-1-1,1 0,-1 1,1-1,-1 0,1 0,0 0,0 0,-1 0,1-1,0 1,0 0,0-1,0 1,0-1,0 0,3 0,-2 0,-1-1,0 0,1 0,-1 0,0-1,0 1,0 0,0-1,0 0,0 1,0-1,0 0,-1 0,1 0,-1 0,2-3,6-12,0 0,-1-1,10-34,-15 44,20-65,-8 22,2 1,2 1,46-87,-57 125,0 3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8.7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154 5,'-4'3,"-1"0,1-1,0 1,-1-1,1 1,-1-2,0 1,-7 2,-30 13,37-13,-1-1,2 1,-1 0,0 0,1 1,0-1,0 1,0 0,1 0,0 0,0 1,0-1,0 1,1 0,-3 8,5-10,0 0,-1 0,1 0,1 1,-1-1,1 0,-1 0,1 0,0 0,1 0,-1 0,1 0,0 0,-1 0,2-1,-1 1,0-1,1 1,0-1,-1 0,1 0,1 0,3 3,0-1,0 0,1-1,0 1,0-1,0-1,0 0,1 0,-1 0,1-1,0 0,0-1,-1 0,1 0,0-1,0 0,0-1,0 0,9-2,-11 2,-1-1,1 1,-1-1,0 0,1-1,-1 1,0-1,-1-1,1 1,0-1,-1 0,0 0,0-1,0 1,0-1,-1 0,0-1,0 1,0-1,-1 1,1-1,-2 0,1 0,3-12,-5 14,-1 0,0 0,0 0,0 0,0 0,-1 0,1 0,-1 0,0 1,0-1,-1 0,1 0,-1 1,0-1,0 1,0-1,0 1,0 0,-5-4,-3-5,-1 2,0-1,-21-14,16 13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9.9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231 1390,'-2'-3,"0"0,0-1,0 1,0-1,0 1,1-1,-1 0,1 1,0-1,0 0,0 0,1 0,-1-4,1-60,1 43,-22-281,-11 134,18 109,-10-106,19 125,-2 0,-2 0,-1 1,-3 0,-36-80,43 107,2 8,0 0,1 0,0-1,1 1,0-1,-2-11,4 18,0 0,1 1,-1-1,0 0,0 0,1 1,-1-1,1 0,0 1,-1-1,1 1,0-1,0 1,0-1,0 1,0-1,1 1,-1 0,0 0,0-1,1 1,-1 0,1 0,-1 0,1 1,0-1,-1 0,1 1,0-1,-1 1,1-1,0 1,0 0,-1-1,1 1,0 0,2 1,253-3,-22 1,-184-2,69-6,124-25,-243 34,22-5,1 1,35-2,-43 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3:0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2 495 516 0 0,'-1'-7'794'0'0,"1"-1"1"0"0,0 0-1 0 0,0 1 1 0 0,1-1-1 0 0,0 0 1 0 0,0 1-1 0 0,1-1 1 0 0,-1 1-1 0 0,2 0 1 0 0,-1 0-1 0 0,1-1 0 0 0,5-8 1 0 0,7-11 891 0 0,31-41 1 0 0,-41 60-1283 0 0,18-21 245 0 0,0 1 1 0 0,2 0-1 0 0,1 2 0 0 0,1 1 0 0 0,1 1 0 0 0,1 2 0 0 0,42-25 0 0 0,-56 38-408 0 0,0 1 0 0 0,1 0-1 0 0,0 1 1 0 0,0 1-1 0 0,0 0 1 0 0,19-3-1 0 0,-28 8-138 0 0,1 0-1 0 0,0 0 1 0 0,-1 0-1 0 0,1 1 1 0 0,0 0-1 0 0,0 1 1 0 0,-1 0-1 0 0,1 0 1 0 0,-1 0 0 0 0,1 1-1 0 0,-1 0 1 0 0,1 1-1 0 0,-1-1 1 0 0,0 1-1 0 0,11 7 1 0 0,2 5 170 0 0,-1 1 0 0 0,-1 0 0 0 0,-1 2 1 0 0,0 0-1 0 0,19 27 0 0 0,-20-24 148 0 0,2 0 1 0 0,1 0-1 0 0,35 29 0 0 0,-47-45-302 0 0,1 1-1 0 0,0-1 1 0 0,0-1 0 0 0,1 0-1 0 0,-1 0 1 0 0,1 0-1 0 0,0-1 1 0 0,0-1-1 0 0,0 1 1 0 0,0-1-1 0 0,0-1 1 0 0,1 0 0 0 0,-1 0-1 0 0,18-1 1 0 0,1-4 46 0 0,-1-1 1 0 0,0-1-1 0 0,-1-1 1 0 0,47-20 0 0 0,-46 16-101 0 0,1 2 0 0 0,0 0-1 0 0,1 2 1 0 0,32-5 0 0 0,-40 11-26 0 0,0 1 0 0 0,0 0 0 0 0,0 2 0 0 0,0 0 0 0 0,-1 1 0 0 0,32 10 0 0 0,115 49 722 0 0,4 1 531 0 0,-132-53-1127 0 0,1-1 1 0 0,0-2 0 0 0,68 3 0 0 0,-87-9-115 0 0,0-2-1 0 0,1-1 1 0 0,-1 0 0 0 0,0-1 0 0 0,0-2 0 0 0,0 0-1 0 0,-1-1 1 0 0,35-15 0 0 0,-41 14-1118 0 0,0 0-1 0 0,0-1 1 0 0,14-11 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3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61 180 0 0,'-13'-1'-435'0'0,"-16"0"15910"0"0,45 0-12249 0 0,141-8 4549 0 0,-99 3-5844 0 0,0-2 0 0 0,56-17 0 0 0,-73 17-7380 0 0,-12 6-3469 0 0,-15 2 5892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40.4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1,'1'11,"1"0,0 1,7 19,-2-6,46 290,-50-299,1-5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41.5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62,'0'-2,"1"0,-1 1,1-1,0 0,0 0,0 1,0-1,0 0,0 1,0-1,1 1,-1-1,0 1,1 0,-1 0,1-1,0 1,-1 0,1 0,0 1,-1-1,1 0,3 0,44-14,14 8,0 2,1 3,66 7,-70-2,271 13,250 4,-563-20,86 1,0-5,140-23,-241 26,-1 1,1-1,-1 1,1 0,0 0,-1 0,1 0,-1 1,1-1,-1 1,1-1,-1 1,1 0,-1 0,0 0,1 0,-1 0,0 1,0-1,0 1,0-1,0 1,0 0,0 0,-1 0,1 0,-1 0,1 0,-1 0,0 1,0-1,0 0,0 1,0-1,0 4,3 10,0 0,-2 1,0 0,0 23,-1-21,9 82,-5-64,-2 0,-2 71,-1-103,-1 0,1 0,-1-1,0 1,-1 0,1-1,-1 1,0-1,0 1,0-1,-1 0,1 0,-1 0,0 0,0-1,-1 1,1-1,-1 0,0 0,1 0,-1 0,0-1,-1 1,1-1,0 0,-1 0,1-1,-9 2,-9 1,-1-1,1-1,-1-1,-44-3,14 0,-205-17,-3 0,-32 0,41 1,63 7,83 3,-41-9,185 17,-13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42.7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0,'398'14,"-293"-7,150-10,-221-3,-26 4,0 0,1 1,-1 0,0 1,1-1,10 2,-16 0,-1-1,0 1,0 0,0 0,0-1,0 1,0 1,0-1,-1 0,1 0,0 1,0-1,-1 1,1-1,-1 1,0 0,1 0,-1-1,0 1,0 0,0 0,0 0,0 0,-1 0,1 1,-1-1,1 0,-1 0,1 3,31 273,-13-105,-12-64,-8 123,-1-84,1-105,0-15,1 1,2 0,9 52,-6-46,-1 0,-1 0,-2 1,-5 42,2 9,2-33,0-38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44.0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39 140,'-1'0,"0"0,0 1,0 0,0-1,0 1,0 0,0-1,1 1,-1 0,0 0,0 0,1 0,-1 0,0-1,1 1,-1 0,1 1,0-1,-1 0,1 0,0 0,-1 0,1 0,0 0,0 0,0 0,0 2,-3 37,3-35,1 10,0-1,1 1,5 20,-4-25,-1 1,0 0,0 0,-1 0,-1 0,0 0,-2 14,-1-25,-3-11,-4-15,9 24,-3-10,1 0,-1 1,2-1,0 0,0 0,1 0,1-1,0 1,0 0,1 0,1 0,0 0,1 0,7-23,-6 26,1 0,0 0,0 1,0-1,1 1,0 0,1 1,0 0,0 0,0 0,1 1,0 0,1 0,-1 1,1 0,0 1,0 0,15-5,-11 5,0 1,0 0,1 1,-1 0,0 1,1 1,15 1,-24-1,-1 0,1 1,-1 0,0 0,0 0,1 0,-1 1,0 0,0-1,0 2,-1-1,1 0,0 1,-1-1,1 1,-1 0,0 0,0 1,0-1,-1 1,1-1,-1 1,0 0,0 0,0 0,1 5,-2-5,0-1,-1 1,0 0,0 0,0 0,-1 0,1 0,-1 0,0 0,0 0,0 0,-1-1,1 1,-1 0,0-1,0 1,0-1,0 0,-1 0,1 0,-1 0,0 0,0 0,0-1,0 0,0 1,-5 1,-7 6,0-1,-1 0,0-1,-27 10,33-15,7-2,0 0,0 0,0 0,0 0,0 0,0 1,0-1,0 1,-4 4,7 7,19 6,165 100,-161-107,-15-11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44.5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22,'54'-17,"-48"16,70-2,-73 2,0 1,-1 0,1 0,0 1,0-1,0 1,-1-1,1 1,0 0,-1 0,1 0,0 0,-1 1,1-1,-1 1,0-1,0 1,1 0,-1 0,0 0,0 0,2 4,-3-3,-1-1,0 1,1-1,-1 1,0-1,-1 1,1 0,0-1,-1 1,1-1,-1 1,0-1,0 0,0 1,0-1,0 0,0 1,-1-1,1 0,-3 2,-38 44,33-39,6-6,0 0,0 0,1 0,-1 0,1 0,-1 1,1-1,0 1,1-1,-1 1,0 0,1 0,0 0,0 0,0 5,1-7,1 1,-1-1,1 1,0-1,0 1,0-1,0 0,1 1,-1-1,1 0,-1 0,1 0,0 0,-1 0,1-1,0 1,1 0,-1-1,0 1,0-1,0 0,1 0,-1 0,5 1,5 2,0 0,0-1,0 0,17 1,-17-2,0-1,1 2,21 7,-25-5,-5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4:20.0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1,'55'17,"-29"-16,1-1,-1-1,41-7,-32 4,43-1,234 5,-292 4,-17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0.6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0,'12'9,"0"0,1-1,0 0,0-1,0-1,1 0,0 0,16 2,-14-3,-1 0,1 1,-1 1,-1 0,1 1,16 12,-29-18,-1 0,1 0,0 0,-1 1,1-1,-1 0,0 1,0-1,0 1,0 0,0-1,0 1,-1 0,1-1,-1 1,0 0,0 0,0-1,0 1,0 0,-1 0,1-1,-1 1,0 0,-1 2,-4 13,-1 0,-15 29,5-11,-40 122,55-147,2-2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1.8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1600 1,'-50'-1,"0"2,-1 3,1 1,-69 18,55-3,0 3,2 3,1 2,1 3,2 3,1 2,-57 48,62-42,2 3,2 2,3 3,1 1,3 2,-38 63,-6 30,-80 190,143-289,2 1,2 1,2 0,3 1,-13 85,21-88,0-5,2 1,1-1,7 78,4-59,2 1,21 63,-24-101,1 0,1-1,1-1,1 0,1 0,1-1,1-1,20 21,-7-12,1-2,2-1,1-1,1-2,0-1,2-2,1-1,0-2,76 25,-47-25,1-2,0-3,1-3,0-3,78-3,-111-5,54-10,-80 11,8-1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3.3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 1,'-1'0,"0"0,0 1,0-1,0 1,1-1,-1 1,0-1,0 1,1-1,-1 1,0 0,1-1,-1 1,0 0,1 0,-1-1,1 1,0 0,-1 0,1 0,-1 0,1 0,0 0,0 0,0-1,0 1,-1 0,1 0,0 0,1 0,-1 0,0 0,0 0,0 0,0 0,1 1,8 41,-9-40,16 57,-1-5,12 89,-25-130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3.8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36 13,'38'-6,"-33"4,0 1,1-1,0 2,-1-1,1 0,6 1,4 2,0 0,0 0,-1 2,1 0,-1 1,0 0,0 1,0 1,-1 0,0 1,0 1,-1 0,12 11,-19-14,1 0,-2 1,1-1,-1 1,0 0,0 1,-1-1,0 1,0 0,-1 0,0 0,0 1,-1-1,0 1,-1-1,0 1,0-1,-1 1,0 0,0 0,-1-1,0 1,-1-1,1 1,-6 11,5-14,0 0,0 0,-1 0,0 0,0-1,-1 1,0-1,0 0,0 0,0 0,-1-1,0 1,0-1,-9 6,6-6,-1 1,1-2,-1 1,0-1,0-1,0 1,0-2,-1 1,-10 0,-3-2,0-1,1-1,0-1,-1-1,1 0,0-2,-34-14,41 14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3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33 624 0 0,'-10'-17'4292'0'0,"4"14"-3647"0"0,0 1 0 0 0,0 0 0 0 0,1 0 0 0 0,-1 0 0 0 0,0 1 0 0 0,-1 0 0 0 0,1 0 0 0 0,0 0 0 0 0,0 1-1 0 0,0 0 1 0 0,0 0 0 0 0,0 1 0 0 0,-1-1 0 0 0,1 2 0 0 0,-11 2 0 0 0,-3 2 437 0 0,1 0 1 0 0,0 2 0 0 0,-25 13-1 0 0,36-17-644 0 0,0 1 0 0 0,0 0 0 0 0,0 0 0 0 0,1 0 0 0 0,0 1 0 0 0,0 0 1 0 0,0 1-1 0 0,1-1 0 0 0,-9 13 0 0 0,14-16-279 0 0,-1 0 0 0 0,0 0 1 0 0,1 0-1 0 0,-1 0 1 0 0,1 0-1 0 0,0 1 0 0 0,0-1 1 0 0,1 1-1 0 0,-1-1 0 0 0,1 1 1 0 0,-1-1-1 0 0,1 0 0 0 0,0 1 1 0 0,0-1-1 0 0,1 1 1 0 0,-1-1-1 0 0,1 1 0 0 0,0-1 1 0 0,-1 1-1 0 0,2-1 0 0 0,-1 0 1 0 0,0 1-1 0 0,1-1 0 0 0,-1 0 1 0 0,1 0-1 0 0,0 0 1 0 0,0 0-1 0 0,3 3 0 0 0,4 4 70 0 0,0 0-1 0 0,1 0 1 0 0,0-1-1 0 0,0-1 0 0 0,1 1 1 0 0,0-2-1 0 0,0 1 1 0 0,1-2-1 0 0,0 1 0 0 0,1-2 1 0 0,-1 0-1 0 0,1 0 1 0 0,0-1-1 0 0,0-1 1 0 0,14 3-1 0 0,-10-4-185 0 0,1 0 0 0 0,0 0 0 0 0,0-2 0 0 0,0 0 1 0 0,0-1-1 0 0,0-1 0 0 0,0-1 0 0 0,-1-1 0 0 0,1 0 0 0 0,32-13 0 0 0,22-10-4308 0 0,-22 16-6447 0 0,-36 9 7674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4.5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 0,'0'3,"0"5,0 3,0 4,-3-2,-1 1,0 1,0 1,5 1,2 1,0 0,0 0,-1 1,0-1,2-2,0-2,1-2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4.9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68,'3'-3,"4"-1,4 0,1-2,-3-3,-5-1,-4-1,-5 1,-4 2,-4 6,0 6,2 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5.5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23,'1'14,"0"-1,1 0,1 1,0-1,1 0,0-1,1 1,0-1,12 21,-5-15,0 1,1-1,1-1,1-1,18 18,-31-33,-1 1,0-1,1 1,-1-1,1 0,0 0,-1 0,1 0,0 0,0 0,0 0,0 0,-1-1,1 1,0-1,0 1,0-1,0 0,4 0,-4 0,-1-1,0 0,0 0,0 1,0-1,0 0,0 0,0 0,0 0,0 0,0 0,0 0,-1-1,1 1,0 0,-1 0,1-1,-1 1,1 0,-1-1,1-1,1-13,-1 0,0 1,-2-32,0 30,-8-45,7 52,0 1,0-1,1 1,0-1,1 0,0 0,0 1,3-16,1 13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5.8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1,'0'3,"0"4,0 5,3 2,1 3,0 1,-1 1,3 0,-1 0,0 0,1 0,1 0,-2-1,-1 1,1-4,1-3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6.1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 51,'-3'-4,"-4"-3,-5-4,4-1,6 3,3 2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6.5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211 0,'-14'0,"1"1,-1 0,1 0,0 1,-21 7,32-9,0 1,0-1,0 1,0 0,0 0,1 0,-1 0,0 0,0 0,1 0,-1 1,1-1,-1 0,1 1,0 0,0-1,-1 1,1 0,0-1,1 1,-1 0,0 0,0 0,1 0,-1 0,1 0,-1 0,1 0,0 0,0 0,0 0,0 0,0 0,1 0,-1 0,1 0,-1 0,1 0,-1 0,1-1,0 1,0 0,0 0,0-1,0 1,3 2,6 10,1 0,1 0,0-1,1-1,0 0,1-1,16 11,-8-6,37 36,-57-51,0 1,0 0,0 0,0 1,-1-1,1 0,-1 0,1 1,-1-1,0 1,0-1,0 1,0 0,-1-1,1 1,-1 0,1-1,-1 4,-1-4,1 0,-1 0,1 0,-1 0,0-1,0 1,0 0,0 0,0-1,0 1,-1 0,1-1,0 1,-1-1,1 0,-1 0,0 1,-2 1,-4 0,0 1,0-1,0 0,0 0,0-1,-1-1,1 1,-1-1,-15 0,4-1,0-1,1-1,-1-1,1-1,-1 0,-32-13,40 12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6.9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259 69,'-4'-1,"0"0,0-1,1 0,-1 1,1-1,-1-1,1 1,-5-5,-13-7,16 12,-1 0,0 0,1 1,-1-1,0 1,0 1,0-1,1 1,-1 0,0 1,0-1,0 1,0 0,1 0,-1 1,0 0,1 0,-1 0,1 1,0 0,0 0,0 0,0 0,1 1,-1 0,1 0,0 0,0 0,-5 8,5-8,0 1,1 0,-1 0,1 1,0-1,0 1,1 0,0-1,0 1,0 0,0 0,1 1,0-1,1 0,-1 0,1 0,0 1,1-1,-1 0,1 0,1 0,-1 0,1 0,0 0,0 0,1 0,5 9,0-4,1-1,0 0,0 0,1-1,1-1,-1 1,1-2,0 1,17 7,-24-13,-1-1,1 1,-1-1,1 1,-1-1,1 0,0 0,0-1,-1 1,1-1,0 0,0 0,0 0,0 0,-1-1,1 0,0 1,-1-1,1-1,0 1,-1 0,1-1,-1 0,0 0,1 0,-1 0,0 0,0-1,-1 1,1-1,0 0,-1 0,0 0,1 0,-1 0,2-6,-2 3,0 0,0 0,-1 0,0 0,0 0,0 0,-1 0,0-1,0 1,-1 0,0 0,0 0,0 0,-1 0,0 0,-4-9,-2-5,-1 1,0 0,-20-27,19 33,0 0,-1 0,-1 1,0 1,-22-17,24 22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7.5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34 314,'1'16,"-1"-11,1 0,-1 0,0 0,-1 0,1 0,-1 0,-2 8,3-13,0 0,0 0,0 0,-1 0,1 0,0 0,0 0,0 1,0-1,0 0,0 0,-1 0,1 0,0 0,0 0,0 0,0 0,0 0,-1 0,1 0,0 0,0 0,0 0,0 0,-1 0,1 0,0 0,0 0,0 0,0 0,0-1,0 1,-1 0,1 0,0 0,0 0,0 0,0 0,0 0,0 0,0-1,-1 1,1 0,0 0,0 0,0 0,0 0,0-1,0 1,0 0,0 0,0 0,0 0,0 0,0-1,0 1,0 0,-8-18,-4-20,10 25,1 0,0 0,1 0,0 0,1 0,1 0,0 0,1 0,0 1,1-1,0 1,1 0,12-21,-13 25,1-1,0 2,0-1,1 0,0 1,0 0,1 1,-1-1,2 1,-1 1,1-1,-1 1,1 1,1-1,-1 1,1 1,0-1,-1 2,19-4,-25 5,1 1,-1-1,1 1,-1 0,1 0,-1 0,1 0,0 1,-1-1,1 1,-1-1,0 1,1 0,-1 0,1 0,-1 0,0 0,0 1,0-1,0 1,0-1,0 1,0 0,0 0,-1 0,1 0,-1 0,1 0,-1 0,0 1,0-1,0 0,0 1,0-1,0 1,-1-1,1 1,-1-1,0 1,0-1,0 1,0-1,-1 5,1 3,-1-1,-1 1,0 0,0-1,-1 1,0-1,-1 0,0 0,0 0,-6 8,3-9,1 0,-1-1,-1 0,1-1,-1 0,0 0,-11 6,10-7,0 1,1 0,0 0,0 1,-14 15,21-20,0 0,0 0,0-1,1 1,-1 0,0 0,1 0,0 0,-1 0,1 0,0-1,0 1,0 0,0 0,0 0,1 0,-1 0,1 0,-1 0,1 0,-1-1,1 1,0 0,0 0,0-1,0 1,0 0,3 1,43 48,-31-37,39 37,18 18,-66-60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8.1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 0,'-3'0,"-2"3,1 4,1 5,1 2,0 3,5 1,1 1,0 0,-1 0,0 0,-2 0,0 0,0 0,-1-4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8.4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 76,'0'-2,"0"-1,0 1,0 0,1-1,-1 1,1 0,0 0,-1 0,1-1,0 1,0 0,1 0,-1 0,0 0,1 0,-1 1,1-1,0 0,2-1,0 0,1 0,0 0,0 0,0 1,0 0,0 0,11-3,3 2,0 0,1 1,30 1,-37 1,-1 2,1-1,-1 2,1-1,-1 2,0-1,0 2,-1 0,1 0,-1 1,0 0,0 1,9 9,-15-13,-1 1,1 0,-1 0,0 0,-1 1,1-1,-1 1,0 0,0 0,0 0,-1 1,0-1,0 0,0 1,-1 0,0-1,0 1,0 0,-1-1,1 1,-1 0,-1 0,1 0,-1-1,0 1,0 0,-1-1,0 1,0-1,-3 7,-2 0,0-1,0 1,-1-1,0-1,-1 1,-1-1,1-1,-1 0,-1 0,0-1,0 0,-1-1,1-1,-25 11,11-8,-1 0,0-2,0-1,0-1,-1-1,-43 1,32-9,26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4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180 133 80 0 0,'0'-4'7592'0'0,"-21"25"-5929"0"0,1 1-1 0 0,0 1 1 0 0,-24 38 0 0 0,43-59-1553 0 0,-72 109 9683 0 0,74-114-9331 0 0,24-48 846 0 0,36-105 0 0 0,-52 132-1125 0 0,28-110 671 0 0,-37 134-784 0 0,2 2-46 0 0,3 8 17 0 0,0 1 0 0 0,0 0-1 0 0,-1 1 1 0 0,-1-1 0 0 0,0 1 0 0 0,2 17-1 0 0,2 4 31 0 0,-3-15-21 0 0,1 0 1 0 0,1 0-1 0 0,1 0 1 0 0,1 0 0 0 0,0-1-1 0 0,1-1 1 0 0,1 1-1 0 0,0-2 1 0 0,1 1-1 0 0,1-1 1 0 0,1-1 0 0 0,0 0-1 0 0,21 17 1 0 0,-23-22-36 0 0,-4-3-12 0 0,0 0 1 0 0,1 0 0 0 0,0 0 0 0 0,0-1-1 0 0,15 7 1 0 0,-22-12-150 0 0,0 0-358 0 0,-1 0 496 0 0,0 0 1 0 0,0 0-1 0 0,0 0 1 0 0,1 0-1 0 0,-1 0 1 0 0,0-1-1 0 0,0 1 1 0 0,0 0-1 0 0,0 0 0 0 0,0 0 1 0 0,0 0-1 0 0,1 0 1 0 0,-1 0-1 0 0,0-1 1 0 0,0 1-1 0 0,0 0 1 0 0,0 0-1 0 0,0 0 1 0 0,0 0-1 0 0,0 0 1 0 0,0-1-1 0 0,0 1 0 0 0,0 0 1 0 0,1 0-1 0 0,-1 0 1 0 0,0 0-1 0 0,0-1 1 0 0,0 1-1 0 0,0 0 1 0 0,0 0-1 0 0,0 0 1 0 0,0-1-1 0 0,-1 1 1 0 0,1 0-1 0 0,0 0 1 0 0,0 0-1 0 0,0 0 0 0 0,0-1 1 0 0,0 1-1 0 0,0 0 1 0 0,0 0-1 0 0,0 0 1 0 0,0 0-1 0 0,0 0 1 0 0,0-1-1 0 0,-1 1 1 0 0,1 0-1 0 0,0 0 1 0 0,0 0-1 0 0,0 0 0 0 0,0 0 1 0 0,0 0-1 0 0,-1 0 1 0 0,1-1-1 0 0,0 1 1 0 0,0 0-1 0 0,0 0 1 0 0,-1 0-1 0 0,-8-10-198 0 0,8 9 220 0 0,-11-6-55 0 0,0 0 0 0 0,0 1 0 0 0,-1 1 0 0 0,0-1 0 0 0,0 2 0 0 0,-1 0 0 0 0,-24-4 0 0 0,15 5 181 0 0,-1 1 0 0 0,1 1 1 0 0,-41 3-1 0 0,59-2-99 0 0,1 0 0 0 0,-1 1 0 0 0,1 0 0 0 0,-1-1 0 0 0,1 2 0 0 0,0-1 0 0 0,-1 0 0 0 0,1 1 0 0 0,0 0 0 0 0,0 0-1 0 0,0 0 1 0 0,0 0 0 0 0,-5 5 0 0 0,9-7-63 0 0,0 0 1 0 0,0 0-1 0 0,0 0 0 0 0,-1 1 0 0 0,1-1 0 0 0,0 0 0 0 0,0 0 1 0 0,0 0-1 0 0,0 0 0 0 0,0 1 0 0 0,0-1 0 0 0,0 0 0 0 0,0 0 0 0 0,0 0 1 0 0,0 1-1 0 0,0-1 0 0 0,0 0 0 0 0,0 0 0 0 0,0 0 0 0 0,0 1 0 0 0,0-1 1 0 0,0 0-1 0 0,0 0 0 0 0,0 0 0 0 0,0 1 0 0 0,0-1 0 0 0,0 0 0 0 0,0 0 1 0 0,0 0-1 0 0,0 0 0 0 0,0 1 0 0 0,0-1 0 0 0,1 0 0 0 0,-1 0 0 0 0,0 0 1 0 0,0 0-1 0 0,0 1 0 0 0,0-1 0 0 0,1 0 0 0 0,9 5-884 0 0,11 1-2043 0 0,7-4-4107 0 0,-6-2 4095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9.1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88 8,'0'0,"0"0,0-1,0 1,0 0,0 0,0-1,0 1,0 0,0-1,0 1,0 0,0 0,0-1,0 1,0 0,0 0,0-1,-1 1,1 0,0 0,0-1,0 1,0 0,-1 0,1 0,0-1,0 1,0 0,-1 0,1 0,0 0,0 0,-1-1,1 1,0 0,-1 0,1 0,0 0,0 0,-1 0,1 0,-15 6,-9 15,19-13,-1 0,2 1,-1 0,1 0,0 0,1 0,0 1,1 0,0-1,0 1,0 15,2-9,0-1,0 0,1 0,1 0,1 0,8 28,-9-36,1 1,1 0,-1-1,1 0,0 0,1 0,0 0,0-1,0 0,1 0,9 8,-12-12,0 0,0 0,1 0,-1-1,1 1,-1-1,1 0,0 0,-1 0,1 0,0-1,0 1,0-1,-1 0,1 0,0-1,0 1,0-1,-1 0,1 0,0 0,-1 0,1-1,-1 1,1-1,2-2,25-16,-19 11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9.4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 42,'-3'0,"-5"0,4 0,1-3,4-1,6 0,4 0,1-1,1-1,2-1,-2-1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19.7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44 204,'-16'-13,"-9"-13,24 25,1 0,0-1,-1 1,1 0,0 0,0-1,0 1,0 0,0 0,0-1,0 1,0 0,1 0,-1-1,0 1,1 0,-1 0,1-1,-1 1,1 0,0 0,-1 0,1 0,0 0,0 0,0 0,2-1,15-14,1 1,1 0,0 2,1 0,0 2,1 0,1 1,29-8,-33 13,-3 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0.3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41 0,'-2'0,"0"1,1-1,-1 1,0 0,1-1,-1 1,0 0,1 0,-1 0,1 0,0 0,-1 0,1 1,0-1,0 0,0 1,0-1,0 1,0-1,0 1,0-1,0 1,1 0,-1-1,1 1,-1 0,1 0,0-1,-1 1,1 2,-4 59,4-58,-1 43,0-19,1 0,1-1,2 1,7 39,-6-56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0.6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 20,'-15'-3,"28"-2,27-4,255 6,-166 4,-111-1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1.1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134 14,'0'-1,"-1"1,1-1,0 0,0 1,0-1,0 1,-1-1,1 0,0 1,-1-1,1 1,0-1,-1 1,1-1,-1 1,1-1,-1 1,1 0,-1-1,1 1,-1 0,1-1,-1 1,1 0,-1 0,0-1,1 1,-1 0,1 0,-1 0,0 0,1 0,-1 0,0 0,1 0,-1 0,1 0,-1 0,0 0,1 0,-1 1,1-1,-1 0,0 0,1 1,-1-1,1 0,-2 1,-27 15,21-9,1 1,0-1,1 2,0-1,0 1,1 0,0 0,0 0,1 1,0-1,1 1,-4 19,5-20,0-1,1 1,0-1,1 1,-1 0,2-1,-1 1,1 0,1-1,-1 1,1-1,1 1,0-1,0 0,7 13,-7-18,0 1,0-1,0 1,0-1,1 0,-1-1,1 1,0-1,-1 1,1-1,0 0,1-1,-1 1,0-1,0 1,1-1,-1 0,1-1,-1 1,0-1,10-1,-5 1,1-1,-1-1,0 0,1 0,-1-1,0 0,-1-1,1 0,11-7,-8 4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1.4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 15,'-3'0,"-4"0,2 0,5 0,6 0,5-3,3-1,3 0,-1 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1.7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35 82,'-1'0,"0"0,0 1,0-1,-1 0,1 0,0 0,0 0,0 0,0 0,0 0,-1 0,1-1,0 1,0 0,0-1,0 1,0-1,0 1,0-1,0 0,0 1,0-1,0 0,0 1,1-1,-1 0,0 0,0 0,1 0,-1 0,1 0,-1 0,1 0,-1 0,1 0,-1 0,1 0,0 0,0-1,0 1,-1-1,2 0,0 0,-1 0,1-1,0 1,0 0,0 0,1 0,-1 1,0-1,1 0,-1 0,1 1,0-1,-1 1,1-1,0 1,0 0,0 0,0 0,3-2,5 0,-1 0,1 1,0 0,0 1,0-1,0 2,20 1,40-5,-54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2.2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91 16,'-3'6,"-1"0,1 0,0 1,0-1,1 1,0 0,0-1,1 1,0 0,-1 11,-2 10,-2 1,-1-1,-1 0,-21 46,29-74,0 0,0-1,0 1,0 0,-1 0,1 0,0 0,0 0,0 0,0-1,0 1,0 0,0 0,-1 0,1 0,0 0,0 0,0 0,0 0,0-1,-1 1,1 0,0 0,0 0,0 0,0 0,-1 0,1 0,0 0,0 0,0 0,0 0,0 0,-1 0,1 0,0 0,0 0,0 1,0-1,-1 0,1 0,0 0,0 0,0 0,0 0,0 0,0 0,-1 1,1-1,0 0,0 0,0 0,0 0,0 0,0 0,0 1,0-1,0 0,0 0,0 0,0 0,0 1,-1-1,1 0,0 0,-3-23,4-29,1 39,-1 3,1 1,0-1,0 1,6-17,-7 25,-1 0,1 0,-1 0,1 0,-1 0,1 0,-1 0,1 0,0 1,0-1,0 0,-1 0,1 1,0-1,0 0,0 1,0-1,0 1,0-1,0 1,0 0,0-1,0 1,0 0,1 0,-1-1,0 1,0 0,0 0,0 0,0 1,0-1,0 0,1 0,-1 1,0-1,0 0,0 1,0-1,0 1,0-1,0 1,0 0,-1-1,1 1,0 0,0 0,0 0,0 1,46 43,20 18,-61-59,0 0,0 0,0 0,0-1,1 0,0 0,-1-1,1 0,0 0,9 1,-15-2,1-1,0 0,-1 0,1 0,0 0,0 0,-1 0,1 0,0 0,-1-1,1 1,0-1,-1 1,1-1,0 0,-1 0,1 1,-1-1,0 0,1 0,-1-1,0 1,1 0,0-2,-1 1,1-1,-1 0,0 0,0 0,0 0,0 0,-1 0,1 0,-1 0,1 0,-1 0,-1-5,-1-9,0 0,-2 0,-9-28,11 39,-10-24,9 25,0-2,1 1,-1 0,1 0,1-1,-1 1,1-1,-1-11,5 11,2 1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2.6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297 20,'-90'-18,"80"17,0 1,-1 0,1 0,0 1,-1 1,1 0,-16 5,24-6,0 0,0 0,0 0,0 0,0 0,0 0,0 1,1-1,-1 1,0-1,1 1,-1 0,1 0,0 0,0-1,-1 1,1 0,0 1,1-1,-1 0,0 0,1 0,-1 0,1 1,-1-1,1 0,0 1,0-1,0 0,1 0,-1 1,0-1,1 0,-1 0,1 0,0 1,0-1,0 0,0 0,1 2,8 14,0 0,0 0,2-2,22 26,-21-26,-1-1,0 1,-1 1,15 31,-25-46,0-1,0 1,-1-1,1 1,-1-1,1 1,-1 0,1-1,-1 1,0-1,0 1,0 0,0-1,0 1,0 0,0-1,-1 1,1 0,-1-1,1 1,-1-1,0 1,1-1,-1 1,-2 2,1-3,0 1,0-1,-1 1,1-1,-1 0,1 0,-1 0,1 0,-1 0,1-1,-1 1,0-1,0 0,-3 1,-13-2,-1 0,1-1,-29-7,41 7,-11 0,13 1,1 1,0 0,0-1,-1 0,1 0,0 0,0 0,0-1,0 1,0-1,0 0,-4-3,7-1,4-1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4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46 176 0 0,'-1'-3'347'0'0,"0"-1"712"0"0,0 0 0 0 0,0 0 0 0 0,0 0-1 0 0,-1 1 1 0 0,0-1 0 0 0,0 1 0 0 0,0-1-1 0 0,0 1 1 0 0,-3-4 0 0 0,5 7-908 0 0,-1-1-1 0 0,1 1 1 0 0,-1 0-1 0 0,1 0 1 0 0,-1-1-1 0 0,0 1 1 0 0,1 0 0 0 0,-1 0-1 0 0,1 0 1 0 0,-1 0-1 0 0,1 0 1 0 0,-1 0-1 0 0,0 0 1 0 0,1 0 0 0 0,-1 0-1 0 0,1 0 1 0 0,-1 0-1 0 0,0 0 1 0 0,1 0-1 0 0,-1 1 1 0 0,1-1-1 0 0,-1 0 1 0 0,1 0 0 0 0,-1 1-1 0 0,1-1 1 0 0,-1 0-1 0 0,1 1 1 0 0,-1 0-1 0 0,-13 10 2361 0 0,13-10-2366 0 0,0 0 1 0 0,0 0-1 0 0,0 0 1 0 0,0 0 0 0 0,0 0-1 0 0,0 1 1 0 0,0-1 0 0 0,0 0-1 0 0,1 1 1 0 0,-1-1-1 0 0,0 1 1 0 0,1-1 0 0 0,-1 1-1 0 0,1-1 1 0 0,0 1 0 0 0,0-1-1 0 0,-1 1 1 0 0,1-1-1 0 0,0 1 1 0 0,0-1 0 0 0,0 1-1 0 0,0-1 1 0 0,1 1-1 0 0,-1-1 1 0 0,0 1 0 0 0,1-1-1 0 0,-1 1 1 0 0,1-1 0 0 0,-1 1-1 0 0,1-1 1 0 0,0 0-1 0 0,0 1 1 0 0,-1-1 0 0 0,1 0-1 0 0,0 0 1 0 0,0 1-1 0 0,0-1 1 0 0,0 0 0 0 0,1 0-1 0 0,-1 0 1 0 0,0 0 0 0 0,0 0-1 0 0,1-1 1 0 0,-1 1-1 0 0,0 0 1 0 0,1-1 0 0 0,-1 1-1 0 0,1 0 1 0 0,1-1 0 0 0,2 2 31 0 0,0 0 0 0 0,0 0 1 0 0,1-1-1 0 0,-1 0 1 0 0,0 0-1 0 0,1 0 1 0 0,-1-1-1 0 0,1 1 0 0 0,-1-1 1 0 0,1-1-1 0 0,-1 1 1 0 0,1-1-1 0 0,6-2 1 0 0,-10 3-163 0 0,0-1 0 0 0,0 0 1 0 0,0 0-1 0 0,-1 0 1 0 0,1 0-1 0 0,0 0 1 0 0,-1 0-1 0 0,1 0 1 0 0,-1 0-1 0 0,1-1 1 0 0,-1 1-1 0 0,1-1 1 0 0,-1 1-1 0 0,0-1 1 0 0,0 0-1 0 0,0 1 1 0 0,0-1-1 0 0,0 0 1 0 0,0 0-1 0 0,0 1 0 0 0,-1-1 1 0 0,1 0-1 0 0,0-3 1 0 0,-1 3-256 0 0,-14-17-1861 0 0,13 19 1793 0 0,-1-1 0 0 0,1 1 0 0 0,-1 0 0 0 0,1 0 0 0 0,-1 0 0 0 0,1 0 0 0 0,-1 0 0 0 0,0 0 0 0 0,1 0 0 0 0,-1 1 0 0 0,1-1 0 0 0,-1 0 0 0 0,1 1 0 0 0,0-1 0 0 0,-1 1 0 0 0,1 0 0 0 0,-2 0 0 0 0,-6 7-4915 0 0,3-1 2648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3.0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14,'0'-3,"3"-1,4 0,4 1,0 4,2 2,-2 3,1 1,-2 3,-3 2,1-1,-1 1,1 2,0-2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3.3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 85,'-3'-3,"-2"-5,-2 0,0-2,-3-2,2-3,4 1,9 3,8 7,7 4,3 5,5 5,-3 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3.7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262 59,'-39'-8,"34"6,0 1,0 0,0 0,0 0,0 0,0 1,0 0,-6 0,1 1,1 1,-1 0,1 1,0 0,0 0,0 1,0 0,0 0,1 1,0 1,0-1,0 1,1 0,0 1,-7 8,10-11,1 1,0-1,0 1,1 0,0 0,-1 0,2 0,-1 0,0 1,1-1,0 1,1-1,-1 1,1-1,0 1,0-1,0 1,1-1,0 0,0 1,1-1,-1 0,1 1,0-1,1 0,-1 0,7 8,-5-7,1 0,0 0,0 0,1-1,0 1,0-1,0-1,1 1,-1-1,1-1,0 1,0-1,0 0,1 0,-1-1,1 0,-1-1,1 0,15 1,-18-2,0 1,1-2,-1 1,0 0,0-1,0 0,0 0,0-1,0 0,0 1,0-2,0 1,-1 0,1-1,-1 0,0 0,0 0,0-1,0 1,0-1,-1 0,1 0,-1 0,0-1,-1 1,1-1,-1 0,0 1,0-1,2-7,-3 4,0 0,-1 0,1 0,-2 0,1 0,-1 1,0-1,-1 0,0 0,0 1,0-1,-1 1,0 0,-1-1,0 1,0 1,0-1,-1 1,0 0,-6-7,2 3,0 1,-1-1,0 2,-1-1,1 2,-2-1,1 1,-1 1,0 0,0 1,-16-5,9 6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4.4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101 165,'-2'6,"0"-1,0 1,0-1,-1 0,1 0,-1 0,0 0,-5 5,-6 11,1 7,11-21,-1 0,0 0,-1 0,1 0,-1-1,-1 0,1 1,-11 9,15-16,0 0,0 0,0 0,0-1,-1 1,1 0,0 0,0 0,0 0,0 0,-1 0,1 0,0 0,0-1,0 1,0 0,0 0,0 0,-1 0,1 0,0-1,0 1,0 0,0 0,0 0,0-1,0 1,0 0,0 0,0 0,0 0,0-1,0 1,0 0,0 0,0 0,0-1,0 1,0 0,0 0,0 0,0 0,0-1,0 1,1 0,-1 0,0 0,0 0,0 0,0-1,0 1,0 0,1 0,-1 0,0 0,0 0,0 0,0 0,1-1,-1 1,0 0,10-15,-6 12,0 1,1-1,-1 1,0 0,1 0,0 1,-1 0,1-1,0 2,0-1,0 0,-1 1,1 0,10 1,5 2,0 1,28 9,-34-9,-1 0,1 0,0-2,0 0,22 1,-34-3,0 0,-1 0,1-1,0 1,0 0,-1-1,1 0,0 1,-1-1,1 0,0 0,-1 0,1 0,-1 0,1 0,-1 0,0 0,0-1,1 1,-1 0,0-1,0 1,1-3,-1 0,1 0,-1 0,0 0,0 0,0-1,-1 1,0 0,1 0,-2-8,-1-4,0-1,-2 1,0 0,-6-17,3 14,0 1,-1 0,-1 1,0 0,-1 0,-19-22,14 22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4.9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132 6,'-16'-3,"15"3,0-1,0 1,-1-1,1 1,0 0,0 0,-1 0,1-1,0 1,-1 0,1 1,0-1,0 0,-1 0,1 0,0 1,0-1,-1 1,1-1,-2 2,-3 2,0 1,0 0,0 0,1 0,-1 1,1 0,0 0,1 0,0 0,0 1,0 0,1 0,0 0,0 0,-3 12,3-9,1 0,0 0,0 0,1 0,0 0,1 0,0 1,1-1,0 0,0 0,4 14,-2-18,0 0,0 0,0 0,1 0,0-1,0 1,1-1,-1 0,1 0,0 0,0-1,1 0,-1 0,1 0,0-1,0 0,0 0,1 0,-1-1,1 0,12 3,-11-4,-1 0,0 0,1 0,-1-1,1 0,-1 0,1-1,-1 0,0-1,1 1,-1-1,0-1,0 1,0-1,-1 0,1-1,-1 0,1 0,10-9,-9 4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5.2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 34,'-3'0,"-1"-4,3 0,5 0,5 1,4 1,3 1,-2-3,1-1,1 1,-3 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5.6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 93,'0'0,"0"0,0 0,-1 1,1-1,0 0,-1 0,1 0,0 0,0 0,-1 0,1 0,0 0,-1 0,1 0,0 0,-1 0,1 0,0 0,-1 0,1 0,0 0,0 0,-1 0,1 0,0 0,-1-1,1 1,0 0,0 0,-1 0,1 0,0-1,0 1,-1 0,1 0,0-1,0 1,0 0,0 0,-1-1,1 1,0 0,0-1,0 1,0 0,0 0,0-1,0 1,0 0,0-1,0 1,0-1,17-14,29-10,-25 16,51-20,-66 27,0 0,0 1,0 0,0 0,-1 1,1-1,0 1,0 0,0 1,8 1,-2 2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25.9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467 56,'-4'-1,"1"0,-1-1,0 1,1-1,0 0,-1 0,1-1,-6-4,-11-7,11 10,0 1,0 0,-1 0,1 1,0 0,-1 1,0 0,-11 0,15 1,1 0,-1 0,1 1,-1 0,1 0,0 0,-1 1,1 0,0 0,0 0,0 0,0 1,0 0,1 0,-9 7,12-8,-1 1,1-1,0 0,0 1,0-1,0 1,0-1,1 1,-1 0,1-1,0 1,-1 0,1-1,0 1,1 0,-1-1,0 1,1 0,-1-1,1 1,0-1,0 1,0-1,0 1,1-1,-1 0,1 1,-1-1,3 2,6 11,1 0,24 24,-32-37,36 37,-18-20,-1 1,-1 1,-1 0,31 48,-47-66,-1-1,0 1,1 0,-1-1,0 1,0 0,-1 0,1-1,0 1,-1 0,0 0,0 0,1 0,-2 0,1 0,0-1,-1 1,1 0,-1 0,0 0,0 0,0-1,-1 4,-1-3,0 0,0 1,0-1,-1 0,1-1,-1 1,1 0,-1-1,0 0,0 0,0 0,0-1,-7 3,-8 0,1 0,-1-1,0-1,0 0,0-2,-19-1,17 0,1-1,0-1,0 0,0-2,0 0,0-1,1-1,0-1,1 0,-24-15,31 15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2.2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0,'25'71,"-5"22,-14-59,1 0,16 41,-18-64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2.8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1 240,'0'-10,"0"0,1 0,0 0,1 0,0 1,0-1,1 0,1 1,-1-1,2 1,-1 0,1 1,0-1,1 1,0 0,8-8,-6 8,1 1,0 0,0 0,1 1,0 0,0 1,0 0,1 0,0 1,-1 1,2 0,-1 0,23-1,-19 2,0 2,0 0,0 1,1 1,-1 0,0 1,26 9,-34-10,0 0,0 1,-1 0,1 1,-1-1,0 1,0 0,0 1,0-1,-1 1,0 0,0 1,0-1,0 1,-1 0,0 0,-1 0,5 10,-7-11,0 1,0-1,0 0,-1 0,0 1,0-1,0 0,-1 0,1 1,-1-1,-1 0,1 0,-1 0,0 0,0 0,0 0,-1-1,0 1,1-1,-2 1,1-1,0 0,-8 6,-1 2,-1-1,0 0,-1-1,0 0,-1-1,-16 8,8-10,20-7,0 1,0 0,0-1,0 1,0 1,0-1,0 0,0 1,0-1,1 1,-5 3,7-4,0 0,0-1,0 1,1 0,-1 0,0-1,0 1,0 0,1-1,-1 1,0 0,1-1,-1 1,1 0,-1-1,1 1,-1-1,1 1,-1 0,1-1,-1 0,1 1,0-1,-1 1,1-1,0 0,-1 1,1-1,0 0,-1 0,1 0,1 1,31 12,-27-11,8 3,0 1,-1 0,0 1,0 0,-1 1,0 0,0 1,-1 1,0 0,-1 0,0 1,15 21,-14-17,-1-2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4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0 288 0 0,'0'0'2666'0'0,"4"13"6317"0"0,-16 6-6682 0 0,6-10-1232 0 0,0 1 1 0 0,0 0-1 0 0,1 1 0 0 0,0-1 1 0 0,-5 18-1 0 0,9-26-936 0 0,1 0-1 0 0,-1 0 1 0 0,1 1 0 0 0,0-1-1 0 0,0 0 1 0 0,0 0 0 0 0,0 0-1 0 0,0 0 1 0 0,0 0 0 0 0,1 0-1 0 0,-1 0 1 0 0,1 0-1 0 0,-1 0 1 0 0,1 0 0 0 0,0 0-1 0 0,0 0 1 0 0,0 0 0 0 0,0 0-1 0 0,0-1 1 0 0,0 1 0 0 0,0 0-1 0 0,1-1 1 0 0,-1 1-1 0 0,0-1 1 0 0,1 1 0 0 0,0-1-1 0 0,-1 0 1 0 0,1 1 0 0 0,0-1-1 0 0,-1 0 1 0 0,1 0 0 0 0,0 0-1 0 0,0 0 1 0 0,0-1-1 0 0,0 1 1 0 0,0-1 0 0 0,0 1-1 0 0,3 0 1 0 0,-2-1 27 0 0,0 1 0 0 0,1 0 0 0 0,-1-1 0 0 0,0 0 0 0 0,0 0 0 0 0,1 0 0 0 0,-1 0 0 0 0,0 0 1 0 0,0 0-1 0 0,1-1 0 0 0,-1 0 0 0 0,4-1 0 0 0,-6 2-128 0 0,0-1 1 0 0,0 1 0 0 0,0-1 0 0 0,0 0-1 0 0,0 1 1 0 0,0-1 0 0 0,0 0-1 0 0,0 1 1 0 0,0-1 0 0 0,0 0-1 0 0,0 0 1 0 0,-1 0 0 0 0,1 0-1 0 0,0 0 1 0 0,-1 0 0 0 0,1 0 0 0 0,-1 0-1 0 0,1 0 1 0 0,-1 0 0 0 0,1 0-1 0 0,-1 0 1 0 0,0 0 0 0 0,1 0-1 0 0,-1-1 1 0 0,0 1 0 0 0,0 0-1 0 0,0 0 1 0 0,0 0 0 0 0,0 0-1 0 0,0-1 1 0 0,0 1 0 0 0,0 0 0 0 0,-1 0-1 0 0,1 0 1 0 0,-1-2 0 0 0,-8-7-932 0 0,5 8-1964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3.4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166 0,'-1'2,"1"0,0 0,-1 0,0 0,0-1,1 1,-1 0,0-1,0 1,0-1,-1 1,1-1,0 1,-1-1,1 0,-1 1,1-1,-3 1,-34 21,26-17,7-3,-6 3,1 0,0 0,1 1,0 0,-17 16,25-21,-1 0,1 0,0 0,-1 1,1-1,0 0,0 0,0 1,1-1,-1 0,1 1,-1-1,1 1,0-1,0 1,0-1,0 1,0-1,0 1,1-1,-1 1,1-1,0 0,-1 1,1-1,0 0,1 0,-1 1,0-1,1 0,-1 0,1-1,-1 1,3 2,0 0,0 0,0-1,0 0,0 0,1 0,-1 0,1 0,0-1,0 0,0 0,0 0,0-1,0 0,0 0,1 0,-1 0,0-1,7 0,-3 0,1-1,-1 0,0-1,0 0,0-1,0 1,0-2,0 1,10-7,-18 10,-1-1,1 1,-1 0,1-1,-1 1,1 0,-1 0,1-1,-1 1,1 0,0 0,-1 0,1 0,-1 0,1 0,-1 0,1 0,0 0,-1 0,1 0,-1 0,1 0,-1 0,1 0,-1 1,1-1,0 0,-1 0,1 1,-1-1,0 0,2 1,5 21,-9 42,1-49,0 2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4.0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1,'3'2,"0"0,0 0,1 0,-1 0,1-1,-1 1,1-1,-1 0,1 0,0 0,-1-1,8 1,55 0,-39-2,771 15,156-26,-584 10,-355 2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4.7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57 0,'-1'1,"0"0,-1 0,1 0,0 0,-1 0,1 1,0-1,0 0,0 1,0-1,0 0,0 1,1-1,-1 1,0 0,1-1,-1 3,-11 30,3 6,2-1,2 1,0 78,13-64,-4-38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5.2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0 189,'2'-4,"-1"1,1-1,0 1,1 0,-1 0,0 0,1 0,0 0,-1 0,1 0,6-3,-2 0,12-11,1 1,1 1,0 1,1 1,1 0,45-17,-55 25,0 1,1 0,-1 1,1 0,0 1,-1 1,1 0,0 0,0 2,0 0,0 0,-1 1,1 1,19 7,-29-9,0 1,1-1,-1 1,-1 0,1 1,0-1,0 1,-1 0,0 0,1 0,-1 0,0 0,-1 1,1-1,-1 1,1 0,-1 0,3 7,-4-6,0 0,0 0,-1 0,1 0,-1 0,-1 0,1 1,-1-1,1 0,-2 0,1 0,0 0,-1 0,0-1,-4 9,-4 4,0 0,-1-1,-1-1,0 0,-1 0,-1-2,0 1,-1-2,-1 0,1 0,-2-2,-24 13,40-23,1 0,0 0,-1 1,1-1,0 0,-1 0,1 1,0-1,0 0,-1 0,1 1,0-1,0 0,-1 1,1-1,0 0,0 1,0-1,0 1,0-1,-1 0,1 1,0-1,0 0,0 1,0-1,0 1,0-1,0 0,0 1,1-1,-1 0,0 1,0-1,0 1,0-1,0 0,1 1,-1-1,0 0,0 1,1-1,-1 0,0 0,0 1,1-1,-1 0,0 0,1 1,-1-1,0 0,1 0,-1 0,0 0,1 0,-1 1,0-1,1 0,-1 0,1 0,40 19,-3-2,-28-9,0 0,0 1,-1 0,0 0,0 1,-2 0,1 0,-1 1,0 0,6 17,9 11,-15-27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5.7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36,'5'-4,"0"0,0 1,0-1,1 1,0 0,-1 1,1-1,0 1,0 1,0-1,0 1,0 0,7-1,-9 2,0-1,0 1,0 0,0 0,0 1,0-1,0 1,0-1,0 1,0 1,-1-1,1 0,0 1,-1 0,1 0,-1 0,1 0,-1 0,0 1,0 0,3 3,-5-4,0-1,0 1,0 0,-1-1,1 1,-1-1,1 1,-1 0,1-1,-1 1,0 0,0-1,0 1,0 0,0 0,-1-1,1 1,0 0,-1-1,1 1,-1 0,1-1,-1 1,0-1,0 1,0-1,0 0,0 1,0-1,0 0,0 1,-1-1,1 0,0 0,-1 0,1 0,-1 0,1-1,-3 2,-8 5,-1-1,1 0,-22 6,29-10,4-2,0 0,1 0,-1 1,0-1,0 0,0 0,0 1,1-1,-1 0,0 1,1-1,-1 1,0-1,1 1,-1-1,0 1,1 0,-1-1,1 1,-1 0,1-1,-1 1,1 0,-1 0,1-1,-1 2,2-1,-1 0,1 0,-1 0,1 0,-1 0,1 0,0 0,0 0,-1 0,1-1,0 1,0 0,0 0,0-1,0 1,-1-1,3 2,66 24,-46-17,-15-6,0 1,-1 0,0 0,0 1,0 0,-1 1,10 8,-15-13,0 1,1-1,-1 0,0 1,0-1,0 0,-1 1,1-1,0 1,0 0,-1-1,1 1,-1 0,0-1,1 1,-1 0,0-1,0 1,0 0,0 0,0-1,0 1,-1 0,1-1,-1 1,1 0,-1-1,1 1,-1-1,0 1,0 0,0-1,0 0,0 1,0-1,0 0,0 1,-1-1,1 0,0 0,-1 0,-1 1,-4 2,0 1,0-1,-1 0,1-1,-1 0,0 0,0-1,0 0,0 0,0-1,-1 0,1 0,0-1,0 0,-1-1,-13-2,6-1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6.2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 0,'0'3,"-3"2,-1 2,0 3,1 3,0 3,-1 2,-1 0,1 1,4 0,2 0,0 0,1 0,-1 0,0-4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6.5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12,'3'0,"5"0,3 0,4 0,2 0,1 0,0 0,2 0,-1 0,0-4,0 0,-3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6.8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0,'2'1,"0"0,-1-1,1 1,0 0,0 0,0 0,0 0,-1 1,1-1,0 0,-1 1,0-1,1 1,-1 0,0-1,1 1,-1 0,0 0,0 0,-1 0,1 0,0 0,0 4,13 49,-9-32,2 17,-1 0,1 59,-7-84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7.2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1 108,'0'-3,"1"-1,0 1,0-1,0 1,0-1,0 1,1 0,0-1,-1 1,1 0,1 0,-1 0,0 0,1 1,-1-1,1 1,0-1,-1 1,1 0,0 0,1 0,-1 1,0-1,7-2,9-3,0 1,1 0,21-3,-38 8,11-1,0-1,1 2,-1 0,0 0,0 2,0 0,0 0,27 7,-37-7,0 0,0 1,0-1,0 1,0 0,0 0,0 1,-1-1,1 1,-1 0,0 0,0 0,0 0,0 0,0 1,-1-1,0 1,1 0,-1-1,-1 1,1 0,0 0,-1 1,0-1,0 0,0 0,-1 1,1-1,-1 0,0 1,0-1,-2 8,1-2,-1 0,0 0,-1 0,0-1,0 0,-1 1,0-1,-1 0,0-1,-12 16,1-5,-1 0,-1-2,-24 19,41-35,-1 0,0 1,0-1,1 1,-1-1,0 1,1 0,0-1,-1 1,1 0,0 0,0 0,0 0,0 0,0 0,1 0,-1 0,1 0,-1 1,1-1,0 0,0 0,-1 1,2 2,0-2,0 0,1 0,-1 0,1 0,0 0,-1 0,1-1,1 1,-1-1,0 1,1-1,-1 0,1 0,4 3,7 3,1 1,1-2,-1 0,1-1,19 5,25 7,-46-16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7.8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207 8,'0'0,"0"0,0-1,0 1,0 0,0 0,0-1,0 1,0 0,0-1,0 1,-1 0,1 0,0-1,0 1,0 0,0 0,0-1,-1 1,1 0,0 0,0 0,0-1,-1 1,1 0,0 0,0 0,-1 0,1 0,0-1,0 1,-1 0,1 0,0 0,0 0,-1 0,1 0,0 0,-1 0,1 0,-16 4,-13 11,-15 11,34-22,0 1,1 0,0 0,0 1,1 0,-1 1,1 0,1 0,0 1,-11 13,17-20,0 1,1-1,-1 1,0-1,1 1,-1-1,1 1,-1-1,1 1,0-1,-1 1,1-1,0 1,0 0,0-1,0 1,1-1,-1 1,0-1,1 1,-1-1,1 1,-1-1,1 1,1 1,0-1,0 1,0-1,1 1,-1-1,1 0,0 0,0 0,-1 0,1-1,0 1,5 1,4 1,0 0,1-1,-1-1,1 1,16-1,8-2,-21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4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49 308 0 0,'0'-6'1871'0'0,"1"-1"1"0"0,-1 1-1 0 0,1 0 1 0 0,0 0-1 0 0,4-12 6548 0 0,-4 36-6795 0 0,-9 83 3315 0 0,0-17-2697 0 0,9 103-392 0 0,5-167-5337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8.1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5,'0'-3,"4"2,0 4,0 5,-1 5,-1 2,-1 2,3-1,1-1,2-3,0-4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8.5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 1,'-3'0,"-4"0,-1 3,-3 1,-1 3,0 4,6-1,0-4,2-4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9.1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0 140,'16'18,"-1"2,-1 0,-1 0,-1 2,18 43,19 31,-26-56,51 77,-73-115,0-1,-1 0,1 0,0 0,0 0,0 1,0-1,0 0,0-1,0 1,0 0,0 0,0 0,1-1,-1 1,0 0,0-1,1 1,-1-1,1 0,-1 1,0-1,1 0,-1 0,1 0,1 0,-1-1,0 0,0 0,0 0,0 0,-1-1,1 1,0-1,-1 1,1-1,-1 1,0-1,1 0,-1 0,0 0,1-2,5-12,0-1,-1 1,4-23,-8 32,10-53,-3 0,-3 0,-2 0,-4-63,0 95,0 23,0-1,0 1,1 0,0 0,0 1,2-9,-2 11,-1 1,1 0,0 0,-1-1,1 1,0 0,0 0,0 0,0 0,0 0,0 0,0 0,0 0,0 1,0-1,0 0,1 1,-1-1,0 0,0 1,1 0,-1-1,0 1,1 0,-1 0,0-1,1 1,1 0,10 2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09.6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0,'18'1,"0"0,0 1,0 1,0 1,0 1,-1 0,0 1,0 1,28 16,-42-22,-1 1,0 0,1 0,-1 0,0 0,0 0,0 1,-1-1,1 1,0-1,-1 1,0-1,0 1,1 0,-2 0,1 0,0 0,0-1,-1 1,0 0,0 0,0 0,0 0,0 0,0 0,-1 0,1 0,-1 0,0 0,0 0,0-1,-2 5,-5 9,-1 0,0 0,-2 0,-14 17,-1 2,23-30,0 0,0 0,0 0,0 1,1-1,0 1,0 0,0-1,1 1,0 0,-1 12,3-15,-1-1,1 1,-1 0,1 0,0-1,0 1,0 0,1-1,-1 1,1-1,-1 0,1 1,0-1,0 0,0 0,0 0,0 0,0-1,1 1,-1 0,1-1,-1 0,1 1,-1-1,1 0,5 1,3 1,-1-1,1 0,-1 0,22 0,-16-2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2.3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134 17,'0'-1,"0"0,-1 0,1 1,-1-1,1 0,-1 0,1 0,-1 0,1 1,-1-1,0 0,1 1,-1-1,0 0,0 1,1-1,-1 1,0-1,0 1,0 0,0-1,0 1,0 0,0-1,0 1,1 0,-1 0,0 0,0 0,0 0,0 0,0 0,0 0,-2 1,0-1,-1 0,1 0,-1 1,1 0,-1-1,1 1,-1 0,-3 3,0 1,1 0,1 1,-1 0,1 0,0 1,1-1,-1 1,1 0,0 0,1 0,0 1,0 0,1-1,0 1,0 0,1 0,0 0,0 14,0-9,1-1,0 1,1-1,1 1,0-1,1 0,0 0,0 0,2 0,-1-1,11 19,-11-25,-1 1,1-1,0 1,1-1,-1-1,1 1,0-1,0 0,0 0,1 0,-1 0,1-1,0 0,0-1,0 1,1-1,-1 0,0 0,1-1,0 0,-1 0,1-1,-1 0,1 0,0 0,-1-1,1 0,-1 0,1-1,-1 0,0 0,0 0,1-1,-1 0,-1 0,1 0,0-1,-1 0,0 0,0 0,0-1,0 0,-1 1,0-2,0 1,0 0,-1-1,0 0,0 0,3-9,-2 5,0 0,-1-1,0 1,-1-1,-1 0,0 0,0 0,-1 0,0 0,-1 0,0 0,-1 0,0 0,0 1,-1-1,-1 1,0 0,0 0,-1 0,-7-11,9 17,-1-1,1 1,-1-1,0 1,0 0,0 0,-1 1,1 0,-7-4,8 5,1 1,-1-1,0 1,0 0,1 0,-1 0,0 0,0 0,0 1,0 0,0-1,0 1,-1 0,1 0,0 1,0-1,0 1,-3 0,-8 6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3.1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26,'1177'0,"-1041"-9,7-1,-107 7,-21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5.3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69,'1'3,"1"0,-1 0,1 1,-1-1,1 0,0 0,0-1,0 1,5 4,5 9,12 24,63 97,-76-121,2-1,0 0,0-1,1 0,1-1,18 12,-32-24,1 0,-1 0,1 0,-1 0,1 0,0 0,0 0,-1 0,1-1,0 1,0-1,0 1,0-1,0 0,0 0,0 0,0 0,0 0,-1 0,1-1,0 1,0 0,0-1,0 0,0 1,-1-1,1 0,0 0,0 0,-1 0,1 0,-1 0,1-1,-1 1,0 0,1-1,-1 1,0-1,0 0,0 1,0-1,0 0,1-3,4-9,-1 0,0-1,-1 0,3-23,-3 17,11-70,-10 52,15-52,-19 86,1 1,-1-1,1 1,1-1,-1 1,0 0,5-6,1 2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5.8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0 103,'8'0,"-1"0,1 0,0-1,-1 0,1 0,-1-1,1 0,-1 0,0-1,0 0,0 0,0-1,0 0,-1 0,1 0,-1-1,0 0,-1 0,1 0,-1-1,0 0,-1 0,1 0,4-10,-9 15,0 1,0 0,0-1,0 1,0 0,0-1,1 1,-1 0,0-1,0 1,0 0,0 0,0-1,0 1,1 0,-1 0,0-1,0 1,0 0,1 0,-1-1,0 1,0 0,1 0,-1 0,0 0,1-1,-1 1,0 0,0 0,1 0,-1 0,0 0,1 0,-1 0,0 0,1 0,-1 0,0 0,1 0,-1 0,0 0,1 0,-1 0,0 0,0 0,1 1,-1-1,1 0,4 21,-4 35,-1-54,3 37,1-22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57.5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149 69,'-2'-2,"0"0,-1-1,1 1,-1 0,1 0,-1 1,0-1,1 0,-1 1,0 0,0-1,0 1,-1 1,1-1,0 0,0 1,0-1,0 1,-1 0,1 0,0 0,0 1,0-1,-1 1,1 0,0-1,0 2,0-1,0 0,-5 3,4-1,0 0,0 0,0 1,1-1,-1 1,1 0,0 0,0 0,0 0,0 1,1-1,0 1,0-1,0 1,1 0,-1 0,1 0,-1 9,2-7,0 1,0-1,1 0,0 1,0-1,1 0,0 1,0-1,1 0,0-1,0 1,0 0,1-1,0 0,0 0,1 0,0 0,0-1,0 1,1-1,-1-1,1 1,0-1,1 0,-1 0,1-1,-1 0,1 0,0-1,0 1,1-2,-1 1,8 0,-7 0,0-1,1-1,-1 0,0 0,1 0,-1-1,0 0,0-1,0 1,0-2,0 1,0-1,8-5,-10 5,-1 0,0-1,0 0,0 0,0 0,0-1,-1 1,0-1,0 0,-1-1,1 1,-1-1,0 1,0-1,-1 0,0 0,0 0,2-11,-3 11,-1 0,0-1,0 1,-1-1,0 1,0-1,0 1,-1 0,0 0,0 0,0 0,-1 0,0 0,0 1,-1-1,1 1,-1 0,0 0,-10-9,6 6,1 1,-2 0,1 0,-1 1,0 0,0 1,-1 0,0 0,0 1,0 0,-14-3,21 7,-1 0,1 0,-1 0,1 0,0 1,-1-1,1 1,-1 0,1 0,0 0,0 0,-1 1,1-1,0 1,0 0,0 0,1 0,-1 0,0 0,1 1,0-1,-1 1,1 0,-2 3,-1 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58.5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67,'505'14,"145"-7,-364-10,22 5,331-5,-208-16,-234 12,233-3,-31-4,-138 9,71-5,-30 5,-16 2,-250-3,-20 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4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19 269 224 0 0,'-2'-4'494'0'0,"-1"0"0"0"0,1-1 0 0 0,0 1 0 0 0,0 0 0 0 0,1-1 0 0 0,-1 1 0 0 0,1-1 0 0 0,0 1 0 0 0,0-1 0 0 0,0 1 0 0 0,1-1 0 0 0,-1 0 0 0 0,1 0 0 0 0,0 1 0 0 0,1-1 0 0 0,-1 0 0 0 0,1 1 0 0 0,0-1 0 0 0,0 0 0 0 0,1 1 0 0 0,-1-1 0 0 0,1 1 1 0 0,0 0-1 0 0,0-1 0 0 0,0 1 0 0 0,1 0 0 0 0,5-7 0 0 0,3-1 157 0 0,0 0 1 0 0,0 1 0 0 0,1 0-1 0 0,1 1 1 0 0,-1 0 0 0 0,2 1-1 0 0,-1 1 1 0 0,1 0 0 0 0,1 1-1 0 0,-1 0 1 0 0,1 1 0 0 0,27-7-1 0 0,-29 10-337 0 0,0 0 0 0 0,0 0 0 0 0,0 2 0 0 0,1-1 0 0 0,-1 2 0 0 0,1 0 0 0 0,-1 0 0 0 0,1 1 0 0 0,-1 1 0 0 0,0 0 0 0 0,1 1-1 0 0,-1 1 1 0 0,-1 0 0 0 0,1 0 0 0 0,20 12 0 0 0,-28-14-227 0 0,0 1 0 0 0,0 1 0 0 0,0-1 0 0 0,-1 1 0 0 0,1-1 0 0 0,-1 1 0 0 0,0 1 0 0 0,0-1 0 0 0,0 1 0 0 0,-1-1-1 0 0,0 1 1 0 0,0 0 0 0 0,0 0 0 0 0,0 0 0 0 0,-1 1 0 0 0,0-1 0 0 0,0 1 0 0 0,0-1 0 0 0,-1 1 0 0 0,0 0 0 0 0,0-1 0 0 0,0 1 0 0 0,-1 0 0 0 0,1 0 0 0 0,-2 0-1 0 0,1-1 1 0 0,-1 1 0 0 0,1 0 0 0 0,-2 0 0 0 0,1-1 0 0 0,0 1 0 0 0,-1-1 0 0 0,0 1 0 0 0,-1-1 0 0 0,-3 7 0 0 0,0-1-84 0 0,-1-1 0 0 0,-1 1 0 0 0,0-1 0 0 0,0-1 0 0 0,-1 0 0 0 0,0 0 0 0 0,-1 0 0 0 0,0-1 0 0 0,0-1 0 0 0,-17 11 0 0 0,6-7-104 0 0,0-1-1 0 0,0 0 1 0 0,-1-2-1 0 0,0 0 1 0 0,-23 4-1 0 0,26-8-136 0 0,-1-1-1 0 0,-30 1 1 0 0,69-4 336 0 0,0 1-1 0 0,1 2 1 0 0,-1 0-1 0 0,0 0 1 0 0,0 2-1 0 0,-1 0 1 0 0,22 10-1 0 0,-28-10 87 0 0,1 1 0 0 0,-1 1-1 0 0,0 0 1 0 0,-1 1 0 0 0,1 0 0 0 0,-2 0-1 0 0,1 2 1 0 0,-1-1 0 0 0,0 1-1 0 0,15 21 1 0 0,1 0 5 0 0,-25-31-487 0 0,15 7-3300 0 0,0-1 466 0 0,0-1 1 0 0,34 5-1 0 0,-41-8 2265 0 0,29 5-2254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9.5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0,'-3'0,"-1"3,3 1,2 4,1 2,0 4,-1 2,0 1,0 2,0-1,-1 2,3-1,1 0,0-1,-1 1,-1-4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0.2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1 257,'1'-9,"0"-1,1 1,0 0,0-1,1 1,1 0,-1 1,1-1,1 0,5-7,-1 1,1 1,1 0,0 1,22-20,-25 26,1 1,0-1,0 2,0-1,1 1,0 1,0 0,0 0,0 1,0 0,1 1,0 0,-1 0,1 1,0 1,13 1,-16 0,0 0,0 0,0 1,0 1,-1-1,1 1,-1 0,1 1,-1 0,0 0,-1 0,1 1,-1 0,0 1,0-1,0 1,-1 0,0 0,0 1,0 0,-1 0,4 9,-6-13,-1 0,0 0,0 0,0 1,0-1,0 0,-1 0,1 0,-1 1,0-1,0 0,0 0,-1 1,1-1,-1 0,0 0,-1 6,-1-4,0 0,1 0,-2-1,1 1,0 0,-1-1,0 0,0 0,-7 5,-7 4,-2 0,0-2,-40 18,55-27,4-2,-1 1,1-1,0 0,0 1,0-1,1 1,-1-1,0 1,0 0,0-1,0 1,0 0,1-1,-1 1,0 0,1 0,-1 0,0 0,1 0,-1 0,1 0,-1 0,1 0,0 0,0 0,-1 0,1 0,0 0,0 0,0 2,1-1,0 0,0 1,0-1,0 1,0-1,0 0,1 0,0 0,-1 0,1 0,0 0,3 2,9 8,1-1,29 16,-38-24,44 27,-38-23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0.5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0,'3'0,"1"3,3 2,1 2,1 0,0 2,-2 3,1 0,-1 0,2 1,-1 2,1 2,-1 0,-1 1,-3 1,-1 0,-1-4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7.4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0,'10'172,"-1"6,-9-162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29.0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115 42,'1'-2,"-1"1,1-1,-1 1,1-1,0 1,0 0,0-1,0 1,0 0,0 0,0 0,0 0,0 0,0 0,0 0,1 0,-1 0,1 0,-1 1,0-1,1 0,-1 1,1 0,1-1,39-9,39 5,111 6,-63 2,185 6,13 1,586-11,-855-6,-49 5,-1 0,1 1,0 0,0 0,-1 1,1 0,12 2,-19-1,1 0,-1 0,1 0,-1 1,1-1,-1 1,0-1,0 1,0 0,0 0,0 0,0 0,0 0,-1 0,1 0,-1 1,1-1,-1 0,0 1,0-1,0 1,0 0,-1-1,1 1,-1 0,0-1,1 1,-2 5,5 35,0 2,17 80,-19-118,0 0,-1 0,0 1,0-1,-1 0,1 0,-2 1,1-1,-1 0,-1 8,1-12,0-1,0 0,-1 0,1 0,0 0,-1 0,1 0,-1 0,0 0,1 0,-1 0,0-1,0 1,0-1,0 0,0 0,-1 1,1-1,0 0,-1-1,1 1,0 0,-1-1,1 1,-1-1,1 0,-1 0,1 0,-1 0,1 0,-1-1,-2 0,-72-9,44 5,-47-2,-106-2,-16 0,-7 0,-6 0,-738 10,770 18,40-12,143-7,-1 0,1 0,0 0,0 0,0 0,0 0,-1 0,1 0,0 1,0-1,0 0,-1 0,1 0,0 0,0 0,0 0,-1 0,1 0,0 0,0 0,0 0,-1 0,1 0,0 0,0-1,0 1,0 0,-1 0,1 0,0 0,0 0,0 0,0 0,-1-1,1 1,0 0,0 0,0 0,0 0,0 0,0-1,0 1,-1 0,1 0,0 0,0 0,0-1,0 1,0 0,0 0,0 0,0-1,0 1,0 0,0 0,0 0,0-1,10-6,3 2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1.3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30,'0'0,"-1"0,1 0,0 0,0 0,0-1,0 1,-1 0,1 0,0 0,0-1,0 1,0 0,0 0,0 0,-1-1,1 1,0 0,0 0,0-1,0 1,0 0,0 0,0 0,0-1,0 1,0 0,0 0,0-1,0 1,1 0,-1 0,0-1,0 1,0 0,0 0,0 0,0-1,0 1,1 0,-1 0,0 0,0 0,0-1,1 1,-1 0,0 0,0 0,0 0,1 0,-1-1,21-4,21 2,1102 1,-561 4,-538-9,-35 3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2.6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1,'-1'4,"0"-1,0 1,0 0,0 0,1 0,0 0,-1-1,2 1,-1 0,0 0,1 0,1 5,-1 8,23 291,21 91,-33-242,-4-33,-2 32,-6-105,9 80,14 56,13 107,-20-215,-13-66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4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1,'14'3,"-1"0,0 2,-1-1,1 2,12 7,20 7,904 453,-740-367,-113-59,347 144,-440-190,21 7,-17-6,-1 0,0 0,0 1,0-1,0 1,0 1,7 4,-12-7,0 0,-1 0,1-1,0 1,-1 0,1 0,0 0,-1 0,1 0,-1 0,0 0,1 0,-1 0,0 0,0 1,1-1,-1 0,0 0,0 2,-1-1,0 1,0-1,1 1,-1-1,0 1,-1-1,1 0,0 0,-1 1,1-1,-4 3,-18 17,-1 0,-1-2,-1-1,0-1,-46 22,-58 42,-15 26,-292 167,304-195,-16 8,126-77,-305 167,255-132,-47 32,118-77,-18 12,19-12,1-1,0 0,0 0,-1 1,1-1,0 0,-1 0,1 0,-1 1,1-1,0 0,-1 0,1 0,0 0,-1 0,1 0,-1 0,1 0,0 0,-1 0,1 0,-1 0,1 0,0 0,-1 0,1 0,-1-1,1 1,0 0,-1 0,1 0,0-1,-1 1,1 0,0 0,0-1,-1 1,1 0,0-1,0 1,-1 0,1-1,0 1,0 0,0-1,-1 1,1 0,0-1,0 0,0-7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4.7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17,'96'2,"104"-5,-160-4,-34 5,1 0,-1 0,1 1,0 1,-1-1,1 1,0 0,6 1,-1 2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5.2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0,'0'332,"0"-316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4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1 280 0 0,'0'0'13119'0'0,"-2"3"-11698"0"0,-4 7-704 0 0,0 1 1 0 0,1 0-1 0 0,0 0 0 0 0,1 0 0 0 0,0 0 1 0 0,1 1-1 0 0,0-1 0 0 0,1 1 0 0 0,0 0 1 0 0,1-1-1 0 0,0 1 0 0 0,2 14 1 0 0,-1-18-148 0 0,1-1 1 0 0,0 1-1 0 0,0 0 0 0 0,1-1 1 0 0,0 1-1 0 0,1-1 1 0 0,-1 1-1 0 0,1-1 1 0 0,1 0-1 0 0,-1 0 1 0 0,6 7-1 0 0,-5-10-408 0 0,0 1-1 0 0,-1-1 1 0 0,1 0-1 0 0,1 0 1 0 0,-1-1-1 0 0,1 1 1 0 0,-1-1-1 0 0,1 0 1 0 0,0 0 0 0 0,6 3-1 0 0,-6-5-553 0 0,0 1-1 0 0,0 0 1 0 0,0-1 0 0 0,0 0-1 0 0,0 0 1 0 0,5 0-1 0 0,-4-1-456 0 0,0 0-1 0 0,0 0 0 0 0,0-1 0 0 0,0 0 0 0 0,0 0 0 0 0,0-1 0 0 0,0 1 0 0 0,0-1 0 0 0,0 0 0 0 0,-1-1 0 0 0,1 1 0 0 0,-1-1 1 0 0,9-6-1 0 0,0-1-2259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5.6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38,'3'0,"1"-3,3-1,4 0,2 1,3 0,1 2,2 0,0 1,0 0,0 0,0 0,0-3,-1-1,1 0,-1 1,0 0,-2 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6.6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49,'99'0,"778"11,-613-16,-66-1,-19-3,8 0,772 9,-934-1,46-9,-21 2,-21 1,-17 3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7.4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147 20,'-6'0,"-1"0,0 1,1 0,-1 1,1-1,-1 1,1 1,0-1,0 1,0 0,0 0,0 1,1 0,-1 0,1 0,0 0,0 1,1 0,-1 0,1 0,-6 11,8-12,0 0,0 0,0 1,0-1,1 1,0-1,0 1,0-1,0 1,1 0,0 0,0-1,0 1,0 0,1-1,0 1,0 0,0-1,1 1,-1-1,1 1,0-1,0 0,1 0,-1 0,1 0,0 0,0-1,0 1,1-1,4 4,-1-2,-1 0,1-1,0 0,0 0,0-1,1 0,-1 0,1-1,0 0,0 0,0-1,0 0,0 0,0-1,0 0,0-1,0 1,-1-1,11-3,-13 3,0 0,0-1,-1 0,1 1,0-2,-1 1,0 0,1-1,-1 0,0 0,0 0,-1 0,1-1,-1 0,1 1,-1-1,0 0,-1-1,1 1,-1 0,0-1,0 1,0-1,0 0,-1 0,0 0,0 0,0 0,-1 0,0 0,0-8,-1 8,0 1,0-1,0 1,0-1,-1 1,0-1,0 1,0 0,-1 0,1 0,-1 0,0 1,0-1,0 1,-1 0,1-1,-1 2,0-1,1 0,-10-4,-7-3,-1 0,-45-14,37 15,-3 0,19 7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8.2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67,'7'8,"-2"0,1 0,-1 1,-1 0,1 0,-2 0,4 11,10 20,21 28,3-1,54 67,-67-97,-27-35,0 0,0-1,0 1,0 0,0-1,1 1,-1-1,1 0,-1 1,1-1,-1 0,1 0,0 0,0 0,-1 0,1-1,0 1,0 0,0-1,0 1,0-1,0 0,3 0,-2 0,-1-1,0 0,1 0,-1 0,0-1,0 1,0 0,0-1,0 0,0 1,0-1,0 0,-1 0,1 0,-1 0,2-3,6-12,0 0,-1-1,10-34,-15 44,20-65,-8 22,2 1,2 1,46-87,-57 125,0 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8.7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154 5,'-4'3,"-1"0,1-1,0 1,-1-1,1 1,-1-2,0 1,-7 2,-30 13,37-13,-1-1,2 1,-1 0,0 0,1 1,0-1,0 1,0 0,1 0,0 0,0 1,0-1,0 1,1 0,-3 8,5-10,0 0,-1 0,1 0,1 1,-1-1,1 0,-1 0,1 0,0 0,1 0,-1 0,1 0,0 0,-1 0,2-1,-1 1,0-1,1 1,0-1,-1 0,1 0,1 0,3 3,0-1,0 0,1-1,0 1,0-1,0-1,0 0,1 0,-1 0,1-1,0 0,0-1,-1 0,1 0,0-1,0 0,0-1,0 0,9-2,-11 2,-1-1,1 1,-1-1,0 0,1-1,-1 1,0-1,-1-1,1 1,0-1,-1 0,0 0,0-1,0 1,0-1,-1 0,0-1,0 1,0-1,-1 1,1-1,-2 0,1 0,3-12,-5 14,-1 0,0 0,0 0,0 0,0 0,-1 0,1 0,-1 0,0 1,0-1,-1 0,1 0,-1 1,0-1,0 1,0-1,0 1,0 0,-5-4,-3-5,-1 2,0-1,-21-14,16 13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39.9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231 1390,'-2'-3,"0"0,0-1,0 1,0-1,0 1,1-1,-1 0,1 1,0-1,0 0,0 0,1 0,-1-4,1-60,1 43,-22-281,-11 134,18 109,-10-106,19 125,-2 0,-2 0,-1 1,-3 0,-36-80,43 107,2 8,0 0,1 0,0-1,1 1,0-1,-2-11,4 18,0 0,1 1,-1-1,0 0,0 0,1 1,-1-1,1 0,0 1,-1-1,1 1,0-1,0 1,0-1,0 1,0-1,1 1,-1 0,0 0,0-1,1 1,-1 0,1 0,-1 0,1 1,0-1,-1 0,1 1,0-1,-1 1,1-1,0 1,0 0,-1-1,1 1,0 0,2 1,253-3,-22 1,-184-2,69-6,124-25,-243 34,22-5,1 1,35-2,-43 7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40.4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1,'1'11,"1"0,0 1,7 19,-2-6,46 290,-50-299,1-5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41.5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62,'0'-2,"1"0,-1 1,1-1,0 0,0 0,0 1,0-1,0 0,0 1,0-1,1 1,-1-1,0 1,1 0,-1 0,1-1,0 1,-1 0,1 0,0 1,-1-1,1 0,3 0,44-14,14 8,0 2,1 3,66 7,-70-2,271 13,250 4,-563-20,86 1,0-5,140-23,-241 26,-1 1,1-1,-1 1,1 0,0 0,-1 0,1 0,-1 1,1-1,-1 1,1-1,-1 1,1 0,-1 0,0 0,1 0,-1 0,0 1,0-1,0 1,0-1,0 1,0 0,0 0,-1 0,1 0,-1 0,1 0,-1 0,0 1,0-1,0 0,0 1,0-1,0 4,3 10,0 0,-2 1,0 0,0 23,-1-21,9 82,-5-64,-2 0,-2 71,-1-103,-1 0,1 0,-1-1,0 1,-1 0,1-1,-1 1,0-1,0 1,0-1,-1 0,1 0,-1 0,0 0,0-1,-1 1,1-1,-1 0,0 0,1 0,-1 0,0-1,-1 1,1-1,0 0,-1 0,1-1,-9 2,-9 1,-1-1,1-1,-1-1,-44-3,14 0,-205-17,-3 0,-32 0,41 1,63 7,83 3,-41-9,185 17,-13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42.7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0,'398'14,"-293"-7,150-10,-221-3,-26 4,0 0,1 1,-1 0,0 1,1-1,10 2,-16 0,-1-1,0 1,0 0,0 0,0-1,0 1,0 1,0-1,-1 0,1 0,0 1,0-1,-1 1,1-1,-1 1,0 0,1 0,-1-1,0 1,0 0,0 0,0 0,0 0,-1 0,1 1,-1-1,1 0,-1 0,1 3,31 273,-13-105,-12-64,-8 123,-1-84,1-105,0-15,1 1,2 0,9 52,-6-46,-1 0,-1 0,-2 1,-5 42,2 9,2-33,0-38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44.0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39 140,'-1'0,"0"0,0 1,0 0,0-1,0 1,0 0,0-1,1 1,-1 0,0 0,0 0,1 0,-1 0,0-1,1 1,-1 0,1 1,0-1,-1 0,1 0,0 0,-1 0,1 0,0 0,0 0,0 0,0 2,-3 37,3-35,1 10,0-1,1 1,5 20,-4-25,-1 1,0 0,0 0,-1 0,-1 0,0 0,-2 14,-1-25,-3-11,-4-15,9 24,-3-10,1 0,-1 1,2-1,0 0,0 0,1 0,1-1,0 1,0 0,1 0,1 0,0 0,1 0,7-23,-6 26,1 0,0 0,0 1,0-1,1 1,0 0,1 1,0 0,0 0,0 0,1 1,0 0,1 0,-1 1,1 0,0 1,0 0,15-5,-11 5,0 1,0 0,1 1,-1 0,0 1,1 1,15 1,-24-1,-1 0,1 1,-1 0,0 0,0 0,1 0,-1 1,0 0,0-1,0 2,-1-1,1 0,0 1,-1-1,1 1,-1 0,0 0,0 1,0-1,-1 1,1-1,-1 1,0 0,0 0,0 0,1 5,-2-5,0-1,-1 1,0 0,0 0,0 0,-1 0,1 0,-1 0,0 0,0 0,0 0,-1-1,1 1,-1 0,0-1,0 1,0-1,0 0,-1 0,1 0,-1 0,0 0,0 0,0-1,0 0,0 1,-5 1,-7 6,0-1,-1 0,0-1,-27 10,33-15,7-2,0 0,0 0,0 0,0 0,0 0,0 1,0-1,0 1,-4 4,7 7,19 6,165 100,-161-107,-15-11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5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41 144 6433 0 0,'-8'-2'2062'0'0,"-24"-9"12533"0"0,32 11-14499 0 0,0 0 0 0 0,0 0 0 0 0,0 0 0 0 0,0-1 1 0 0,0 1-1 0 0,0 0 0 0 0,0 0 0 0 0,1-2 1635 0 0,-1 2-1635 0 0,16-5 1510 0 0,-5 4-1256 0 0,0-1 0 0 0,-1 0 1 0 0,1-1-1 0 0,20-8 0 0 0,-29 10-386 0 0,0 0-1 0 0,0-1 0 0 0,0 1 1 0 0,0 0-1 0 0,0-1 0 0 0,0 1 1 0 0,0-1-1 0 0,-1 1 1 0 0,1-1-1 0 0,0 0 0 0 0,-1 0 1 0 0,1 0-1 0 0,-1 0 0 0 0,0 0 1 0 0,0 0-1 0 0,0 0 0 0 0,0 0 1 0 0,0-1-1 0 0,0 1 0 0 0,0 0 1 0 0,-1-1-1 0 0,1 1 0 0 0,-1 0 1 0 0,0-1-1 0 0,1 1 1 0 0,-1-1-1 0 0,0 1 0 0 0,-1-4 1 0 0,1 4 17 0 0,-1 0 1 0 0,1 0-1 0 0,-1-1 1 0 0,0 1-1 0 0,0 0 1 0 0,0 1 0 0 0,0-1-1 0 0,0 0 1 0 0,0 0-1 0 0,0 0 1 0 0,0 0-1 0 0,-1 1 1 0 0,1-1 0 0 0,-1 1-1 0 0,1-1 1 0 0,-1 1-1 0 0,0 0 1 0 0,1-1-1 0 0,-1 1 1 0 0,0 0 0 0 0,0 0-1 0 0,0 0 1 0 0,0 0-1 0 0,0 1 1 0 0,0-1-1 0 0,0 0 1 0 0,0 1 0 0 0,0 0-1 0 0,-4-1 1 0 0,3 0-130 0 0,0 1 0 0 0,-1 0 0 0 0,1 0 0 0 0,-1 0 0 0 0,1 0 0 0 0,-1 0 1 0 0,1 1-1 0 0,0 0 0 0 0,-1-1 0 0 0,1 1 0 0 0,0 0 0 0 0,0 1 0 0 0,-1-1 0 0 0,1 1 0 0 0,0-1 1 0 0,-5 5-1 0 0,8-6-17 0 0,0 1 0 0 0,0-1 0 0 0,0 1 0 0 0,0 0 0 0 0,0-1 0 0 0,0 1 0 0 0,0-1 0 0 0,0 1 0 0 0,0 0 0 0 0,0-1 0 0 0,0 1 0 0 0,0-1 0 0 0,1 1 0 0 0,-1 0 1 0 0,0-1-1 0 0,0 1 0 0 0,1-1 0 0 0,-1 1 0 0 0,0-1 0 0 0,1 1 0 0 0,-1-1 0 0 0,1 1 0 0 0,-1-1 0 0 0,0 1 0 0 0,1-1 0 0 0,-1 0 0 0 0,2 1 0 0 0,12 12-4957 0 0,1-4 2522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3:44.5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22,'54'-17,"-48"16,70-2,-73 2,0 1,-1 0,1 0,0 1,0-1,0 1,-1-1,1 1,0 0,-1 0,1 0,0 0,-1 1,1-1,-1 1,0-1,0 1,1 0,-1 0,0 0,0 0,2 4,-3-3,-1-1,0 1,1-1,-1 1,0-1,-1 1,1 0,0-1,-1 1,1-1,-1 1,0-1,0 0,0 1,0-1,0 0,0 1,-1-1,1 0,-3 2,-38 44,33-39,6-6,0 0,0 0,1 0,-1 0,1 0,-1 1,1-1,0 1,1-1,-1 1,0 0,1 0,0 0,0 0,0 5,1-7,1 1,-1-1,1 1,0-1,0 1,0-1,0 0,1 1,-1-1,1 0,-1 0,1 0,0 0,-1 0,1-1,0 1,1 0,-1-1,0 1,0-1,0 0,1 0,-1 0,5 1,5 2,0 0,0-1,0 0,17 1,-17-2,0-1,1 2,21 7,-25-5,-5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4:20.0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1,'55'17,"-29"-16,1-1,-1-1,41-7,-32 4,43-1,234 5,-292 4,-17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2.5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172 198,'-2'2,"-1"0,1 0,0 0,0 0,0 0,0 0,0 1,0-1,1 0,-1 1,1 0,0-1,-1 1,1 0,-1 5,0-2,-8 16,-4 6,1 1,2 1,1 0,1 0,-9 63,60-255,-41 154,15-79,41-133,-57 218,1 1,-1-1,0 1,1-1,-1 1,1-1,0 1,-1 0,1-1,0 1,0 0,0 0,0-1,0 1,0 0,0 0,0 0,0 0,0 0,1 1,-1-1,0 0,1 0,1 0,-2 2,0-1,1 0,-1 1,0 0,1-1,-1 1,0 0,0-1,0 1,0 0,1 0,-1 0,0 0,-1 0,1 0,0 0,0 1,0-1,1 3,5 9,-1 1,0 1,6 20,12 65,-17-67,0 0,2-1,2 0,1-1,1 0,26 43,-36-69,1 0,0-1,0 0,1 0,-1 0,1 0,0-1,6 4,-9-6,0 0,-1 0,1 0,0 0,0 0,0 0,-1-1,1 1,0-1,0 0,0 1,0-1,0 0,0 0,0 0,0 0,0-1,0 1,0 0,0-1,0 0,0 1,0-1,-1 0,1 0,0 0,2-2,-3 2,0 0,-1 0,1 0,0-1,-1 1,0 0,1 0,-1 0,0-1,1 1,-1 0,0 0,0-1,0 1,0 0,0 0,0-1,-1 1,1 0,0 0,-1 0,1-1,-1 1,1 0,-1 0,1 0,-1 0,0 0,0 0,1 0,-1 0,0 0,0 0,0 0,0 1,0-1,-2 0,-42-33,42 32,-14-8,1 1,-2 1,1 0,-1 1,-1 2,1-1,-1 2,-29-3,36 5,-1 1,1 1,-1 0,1 1,-1 1,1 0,0 0,-1 1,1 1,1 0,-1 0,0 1,1 1,-12 7,21-12,0 0,0 0,1 1,-1-1,0 0,1 1,-1-1,0 1,1 0,0-1,-1 1,1 0,0 0,0 0,0 0,0 0,1 0,-1 0,0 0,1 0,-1 0,1 0,0 1,0-1,0 0,0 0,0 4,5 3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3.0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 1,'2'32,"1"0,10 41,2 22,19 135,-25-198,-4-20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3.4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135 56,'7'-6,"1"0,0 0,1 1,-1 0,1 0,0 1,0 0,1 1,-1 0,1 0,0 1,-1 1,1-1,0 2,0-1,10 2,-15-1,0 0,-1 0,1 0,-1 1,1 0,-1 0,1 0,-1 1,0-1,1 1,-1 0,0 0,0 1,0-1,-1 1,1 0,-1 0,1 0,-1 0,0 1,0 0,0-1,-1 1,1 0,-1 0,0 0,0 0,-1 1,1-1,-1 0,0 1,0-1,0 1,-1-1,1 10,-2-9,1 1,-1-1,0 0,-1 0,1 0,-1 0,0 0,-1 0,1-1,-1 1,0-1,0 1,0-1,0 0,-1 0,0-1,0 1,0-1,0 1,0-1,-1-1,1 1,-1-1,0 1,-9 2,-3 1,0 0,0-2,0 1,-1-2,0-1,-23 1,40-3,-86-2,80 1,0 0,0 0,1 0,-1-1,0 0,1-1,-1 1,1-1,0 0,-7-5,5-1,3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4.0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82 6,'0'-1,"-1"1,1 0,0 0,0-1,-1 1,1 0,0 0,-1-1,1 1,0 0,-1 0,1 0,0 0,-1-1,1 1,0 0,-1 0,1 0,0 0,-1 0,1 0,-1 0,1 0,0 0,-1 0,1 0,0 0,-1 0,1 1,-1-1,1 0,0 0,-1 0,1 0,0 1,-1-1,1 0,-11 17,-1 22,0 18,-14 100,24-139,1-1,1 1,1-1,0 1,2-1,7 33,-8-46,-1-1,0 0,1 0,0 1,0-1,0 0,0-1,0 1,1 0,-1-1,1 1,0-1,0 0,-1 0,1 0,1 0,-1 0,4 1,5 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4.3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 2,'-3'0,"-2"3,2 4,-1 5,2 2,4 0,1 0,1 1,2-2,1-1,2 2,2-2,0 0,-2-2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4.7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 91,'0'-4,"-3"0,-2-3,2-3,2-4,6-2,5 2,4 3,-1 3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5.1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220 7,'-43'-5,"33"8,0-1,0 2,1 0,-1 0,1 0,0 1,0 1,1 0,-1 0,1 0,1 1,-1 0,1 1,0 0,1 0,0 0,0 1,1 0,0 0,0 0,-3 12,7-17,1-1,-1 1,1-1,0 1,0-1,1 1,-1-1,1 0,0 1,-1-1,1 1,1-1,-1 0,1 0,-1 0,1 0,0 0,0 0,0 0,0-1,0 1,1-1,0 1,-1-1,1 0,0 0,0 0,0 0,0-1,0 1,0-1,6 2,4 2,0-1,0-1,1 0,-1-1,1 0,-1-1,15-1,-6-1,-1-1,1-2,0 0,38-13,-45 12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5.8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330 149,'-1'-5,"1"-1,-2 0,1 1,0-1,-1 0,0 1,0 0,-1 0,0-1,0 1,0 1,0-1,-1 0,1 1,-1 0,0 0,-1 0,1 0,-1 1,0 0,-7-5,2 2,0 1,-1 0,1 1,-1 0,0 0,0 1,0 0,-1 1,-22-1,29 3,-1 1,0 0,1 0,-1 0,0 1,1 0,0 0,-1 0,1 0,0 1,0 0,0 0,1 1,-1-1,1 1,0 0,0 0,0 0,0 1,1-1,-4 7,5-8,0 1,0-1,0 0,1 1,0 0,0-1,0 1,0 0,0 0,1-1,-1 1,1 0,0 0,0 0,1 0,-1-1,1 1,0 0,0 0,0-1,0 1,1-1,-1 1,1-1,0 1,0-1,1 0,-1 0,0 0,1 0,5 4,-4-3,0-1,0 1,1-1,-1 0,1 0,-1-1,1 0,0 1,0-1,0-1,0 1,1-1,-1 0,0 0,0-1,1 1,-1-1,1 0,-1-1,0 1,0-1,9-3,-5 1,-1-1,0 0,0 0,-1-1,1 0,-1-1,0 0,-1 0,1 0,-1-1,0 0,8-12,-12 15,0 0,1 0,0 0,0 1,0-1,1 1,-1-1,7-3,-10 7,1 0,-1 0,1-1,-1 1,1 0,-1 0,1 0,-1 0,1 0,-1 0,1 0,-1 0,1 0,-1 0,1 1,-1-1,1 0,-1 0,1 0,-1 1,1-1,-1 0,0 1,1-1,-1 0,1 1,-1-1,1 1,12 26,-10-16,1 0,0 0,1-1,0 1,0-1,1-1,9 12,-12-17,1 0,0-1,0 1,0-1,0 0,1 0,-1-1,1 1,0-1,0 0,0 0,0-1,0 1,0-1,0 0,0-1,10 1,1-1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5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1 956 0 0,'-1'0'471'0'0,"0"0"1"0"0,0 0-1 0 0,0 0 0 0 0,0 0 0 0 0,0 0 1 0 0,0 0-1 0 0,0 0 0 0 0,1 0 0 0 0,-1 1 1 0 0,0-1-1 0 0,0 0 0 0 0,0 0 0 0 0,0 1 0 0 0,0-1 1 0 0,0 1-1 0 0,0-1 0 0 0,0 1 0 0 0,0-1 1 0 0,-1 2-1 0 0,2-2-161 0 0,0 1-1 0 0,0 0 1 0 0,0-1 0 0 0,0 1-1 0 0,0-1 1 0 0,0 1 0 0 0,0-1 0 0 0,0 1-1 0 0,0-1 1 0 0,1 1 0 0 0,-1-1-1 0 0,0 1 1 0 0,0-1 0 0 0,0 1 0 0 0,1-1-1 0 0,-1 1 1 0 0,0-1 0 0 0,0 1-1 0 0,1-1 1 0 0,-1 0 0 0 0,0 1 0 0 0,1-1-1 0 0,-1 1 1 0 0,1-1 0 0 0,17 14 4520 0 0,-1-4-4238 0 0,15 3 1280 0 0,1-1 1 0 0,66 14-1 0 0,-76-21-1313 0 0,10 1 496 0 0,61 3 0 0 0,-61-7-1016 0 0,48 9-1 0 0,-80-11-51 0 0,-1 1 0 0 0,0-1 0 0 0,1 0 0 0 0,-1 0 0 0 0,0 0 0 0 0,1 0 0 0 0,-1 1 0 0 0,0-1 0 0 0,0 0 0 0 0,1 0 0 0 0,-1 0 0 0 0,0 1 0 0 0,0-1-1 0 0,1 0 1 0 0,-1 1 0 0 0,0-1 0 0 0,0 0 0 0 0,0 0 0 0 0,0 1 0 0 0,1-1 0 0 0,-1 0 0 0 0,0 1 0 0 0,0-1 0 0 0,0 0 0 0 0,0 1 0 0 0,0-1 0 0 0,0 0 0 0 0,0 1 0 0 0,0-1 0 0 0,0 1 0 0 0,0-1 0 0 0,0 0 0 0 0,0 1 0 0 0,0-1 0 0 0,0 0 0 0 0,0 1 0 0 0,0-1 0 0 0,0 0 0 0 0,-1 1 0 0 0,1-1 0 0 0,0 0 0 0 0,0 0 0 0 0,0 1 0 0 0,-1-1 0 0 0,1 0 0 0 0,0 1-1 0 0,0-1 1 0 0,-1 0 0 0 0,-12 17-121 0 0,12-15 122 0 0,-165 159 179 0 0,45-47 932 0 0,120-114-1163 0 0,1 0-1 0 0,0 0 0 0 0,-1 1 1 0 0,1-1-1 0 0,0 0 0 0 0,-1 0 1 0 0,1 1-1 0 0,0-1 1 0 0,-1 0-1 0 0,1 1 0 0 0,0-1 1 0 0,0 0-1 0 0,-1 1 0 0 0,1-1 1 0 0,0 0-1 0 0,0 1 0 0 0,0-1 1 0 0,-1 0-1 0 0,1 1 1 0 0,0-1-1 0 0,0 1 0 0 0,0-1 1 0 0,0 0-1 0 0,0 1 0 0 0,0-1 1 0 0,0 1-1 0 0,0-1 0 0 0,0 0 1 0 0,0 1-1 0 0,0-1 0 0 0,0 1 1 0 0,0 0-1 0 0,14 0-3867 0 0,19-10-3857 0 0,-16 2 4614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6.5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 82,'-10'58,"8"-48,0-1,0 0,1 1,0 0,0 12,1 10,-3-26,-3-22,4 7,1 0,0 0,1 0,-1 0,2-1,0 1,0 0,0 0,1 0,6-15,-7 20,0 0,1 0,0 1,0-1,0 1,0-1,1 1,-1 0,1-1,0 1,5-4,-6 6,0 0,0 0,0 0,0 0,0 0,0 1,0-1,1 1,-1-1,0 1,0 0,0 0,1 0,-1 0,0 0,0 0,0 1,1-1,-1 1,0-1,0 1,3 1,-1 1,0-1,0 0,0 1,-1 0,1-1,-1 1,0 1,0-1,0 0,0 1,-1 0,1-1,-1 1,0 0,3 8,-2-3,0 0,0 0,-1 1,-1-1,0 1,1 11,-1-33,0 1,1-1,0 1,1-1,1 1,0 0,0 0,1 0,0 1,1 0,0 0,12-15,-15 22,-1-1,1 1,0 0,0 0,0 0,1 0,-1 0,1 1,-1-1,1 1,0 0,0 0,0 1,0-1,0 1,0 0,1 0,-1 0,0 1,1-1,-1 1,0 0,1 0,-1 1,0-1,1 1,-1 0,0 0,0 0,0 1,0-1,0 1,0 0,0 1,0-1,-1 0,1 1,5 5,1 3,-1 0,0 1,-1 0,-1 0,1 1,-2 0,0 0,-1 1,8 27,-10-33,2 8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7.1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293 57,'-7'-6,"0"1,-1-1,0 1,1 0,-2 1,1 0,0 0,-1 1,0 0,0 1,0 0,0 0,0 1,0 0,0 0,-1 1,-12 1,17 0,-1-1,0 1,1 0,-1 0,1 1,0-1,0 1,-1 1,1-1,0 1,1-1,-1 2,0-1,1 0,0 1,0 0,0 0,0 0,0 0,1 1,0-1,0 1,0 0,0 0,1 0,0 0,0 0,1 1,-3 8,4-8,0 0,0 0,1-1,0 1,0 0,0-1,1 1,0-1,0 1,0-1,0 0,1 0,0 0,0 0,0-1,1 1,0-1,0 0,0 0,0 0,0 0,10 5,-10-5,1-1,0 0,-1 0,1 0,1-1,-1 0,0 0,1 0,-1 0,1-1,-1 0,1 0,-1-1,1 1,0-1,0-1,-1 1,1-1,-1 0,1 0,0 0,-1-1,6-2,-7 2,0-1,-1 0,1 0,-1 0,1 0,-1-1,0 1,0-1,-1 0,1 1,-1-1,1-1,-1 1,-1 0,1 0,-1-1,1 1,-1-1,0 1,-1-1,1 0,-1 1,0-1,0 0,-1-7,0 7,0 0,0 0,0 0,0 0,-1 0,0 0,0 0,0 1,-1-1,0 1,1-1,-1 1,-1 0,1 0,-1 1,1-1,-1 1,0-1,0 1,-1 1,1-1,-9-4,-1 3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7.6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200 41,'-5'-4,"0"0,0 0,-1 1,1 0,-1 0,1 0,-1 0,0 1,0 0,0 1,-1-1,-11-1,15 3,-1-1,1 1,-1 0,1 0,0 0,-1 1,1-1,-1 1,1 0,0 0,-1 0,1 0,0 0,0 1,0-1,0 1,0 0,0 0,0 0,1 0,-1 1,1-1,0 1,-1-1,-1 5,3-4,0 1,0-1,1 1,-1 0,1-1,0 1,0 0,0 0,1-1,-1 1,1 0,0-1,0 1,0-1,0 1,1-1,-1 1,1-1,2 4,4 6,0 0,0-1,15 16,157 158,-178-184,-1-1,1 1,-1-1,0 1,1 0,-1-1,0 1,0 0,0 0,0 0,-1 0,1 0,-1 0,1 0,-1 0,1 0,-1 4,-1-5,1 0,-1 0,1 0,-1 0,0 0,0 0,1-1,-1 1,0 0,0 0,0-1,0 1,0 0,0-1,0 1,0-1,0 1,0-1,-1 0,1 1,0-1,0 0,0 0,0 0,-1 0,1 0,0 0,0 0,0 0,0 0,-2-1,-35-2,1-2,-1-1,1-2,-51-18,75 20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8.7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545 72,'0'-2,"-1"-1,0 1,1 0,-1 0,0 0,0-1,0 1,0 0,-1 0,1 0,-1 0,1 1,-1-1,1 0,-1 1,0-1,0 1,0-1,0 1,0 0,0 0,0 0,-3-1,-53-17,34 15,0 1,0 1,0 1,-1 1,1 2,0 0,0 1,0 2,1 0,-1 2,1 0,-39 19,60-25,0 0,0-1,1 1,-1 0,1 0,-1 0,0 0,1 1,0-1,-1 0,1 1,0-1,0 1,0-1,0 1,0-1,0 1,0 0,0-1,1 1,-1 0,1 0,-1 3,1-3,1 1,-1-1,1 1,-1-1,1 1,0-1,0 0,0 1,1-1,-1 0,0 0,1 0,0 0,3 4,7 5,0-1,1 0,0-1,17 9,28 15,94 59,-136-81,0 1,-1 1,0 0,-1 1,-1 1,20 28,-31-41,0 0,-1 1,1-1,-1 0,0 1,1 0,-1-1,0 1,-1 0,1-1,0 1,-1 0,1 0,-1 0,0 0,0-1,0 1,0 0,-1 0,1 0,-1 0,-1 3,0-3,0 0,0 0,-1 0,1-1,-1 1,1-1,-1 0,0 0,0 0,0 0,0 0,0-1,-1 1,1-1,-5 1,-14 3,0 0,0-2,0-1,-31 0,8-2,-66-9,92 6,-1 0,1-2,0 0,0-1,-33-16,37 13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9.2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2,'0'10,"0"0,1 1,0-1,1 0,0 0,0 0,1 0,1-1,0 1,0-1,0 0,1 0,1 0,0-1,0 0,0 0,1 0,11 9,-4-4,1 0,0-2,0 1,33 16,-45-27,1 1,-1-1,1 1,0-1,0 0,-1-1,1 1,0-1,0 1,0-1,0 0,-1-1,7 0,-7 0,0 0,-1 0,1-1,-1 1,1-1,-1 0,0 1,1-1,-1 0,0 0,0 0,0-1,-1 1,1 0,0-1,-1 1,0-1,1 0,-1 1,1-6,1 0,-1 0,-1-1,1 1,-1-1,0 0,-1 1,0-1,-1 0,0 1,0-1,0 1,-1-1,-1 1,1-1,-2 1,1 0,-1 1,0-1,-7-9,3 5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9.5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0,'25'42,"-7"3,-3 1,-1 1,8 61,9 147,-27-97,-4-157,0 14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19.9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66,'8'-7,"1"0,0 1,1 0,-1 0,1 1,0 0,1 1,-1 0,1 1,-1 0,1 1,0 0,0 0,15 1,-21 0,0 1,1 0,-1 1,0-1,0 1,0 0,0 0,0 1,0-1,0 1,0 0,0 1,-1-1,1 1,-1 0,0 0,0 0,0 0,0 1,0 0,-1 0,1 0,-1 0,0 0,-1 1,1-1,-1 1,0 0,0 0,0 0,-1 0,2 6,-2-7,-1 0,1-1,-1 1,0 0,0 0,-1-1,1 1,-1 0,1 0,-1-1,0 1,-1 0,1-1,-1 1,1-1,-5 6,2-4,0 0,0 0,-1 0,0-1,0 1,0-1,-1 0,-11 5,4-2,-1-1,0-1,0 0,0-1,0-1,-1 0,1-1,-16 1,-15-4,27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0.6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126 150,'-1'-1,"1"0,0 1,-1-1,1 0,0 0,0 0,0 1,0-1,0 0,0 0,0 0,0 0,0 0,0 1,0-1,1 0,-1 0,0 0,0 1,1-1,-1 0,1 0,-1 1,1-1,-1 0,1 1,-1-1,1 0,-1 1,1-1,0 1,-1-1,1 1,0 0,0-1,-1 1,1-1,0 1,1 0,34-20,-34 19,6-2,0-1,-1 0,1-1,-1 0,0 0,8-9,-14 13,0 0,0 0,0 0,0-1,0 1,0 0,-1 0,1-1,-1 1,1 0,-1 0,1-1,-1 1,0-1,1 1,-1 0,0-1,0-2,-1 2,1 1,-1-1,0 1,0-1,0 1,0-1,0 1,0 0,0-1,-1 1,1 0,0 0,-1 0,1 0,0 0,-1 0,0 1,1-1,-1 0,-1 0,-4-1,1 0,0 1,-1 0,1 0,-1 0,1 1,-1 0,1 0,-1 1,1 0,-1 0,1 0,0 1,-1 0,1 0,0 1,0-1,1 1,-9 6,7-5,0 0,1 1,0 0,0 0,0 0,1 1,0-1,0 2,0-1,1 0,0 1,0 0,0 0,1 0,0 0,-2 8,5-11,-1 0,1 0,0 0,0 0,0 0,0 0,1 0,0 0,0-1,0 1,0 0,0 0,1-1,0 1,0-1,0 1,0-1,0 0,1 0,-1 0,1 0,0 0,0-1,0 1,5 2,-2 0,1-1,0 0,0-1,0 0,0 0,1 0,-1-1,1 0,-1-1,1 1,13-1,-5-2,-1 0,31-6,-26 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0.9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37 140,'2'3,"-1"0,1 1,-1-1,0 1,0-1,0 1,0-1,0 1,-1 0,0 0,1-1,-1 1,-1 0,1 0,-1-1,1 1,-1 0,0-1,0 1,-1-1,1 1,-1-1,1 0,-5 7,5-10,1 0,0 1,-1-1,1 0,-1 1,1-1,0 0,-1 1,1-1,-1 0,1 0,0 0,-1 1,1-1,-1 0,1 0,-1 0,1 0,-1 0,1 0,-1 0,1 0,-1 0,1 0,-1 0,1 0,-1 0,1 0,-1 0,1-1,-1 1,1 0,0 0,-1-1,1 1,-1 0,1 0,-1-1,-8-22,6-28,5 43,0 0,1 0,0 0,1 1,-1-1,1 1,1 0,-1 0,1 0,1 1,-1 0,1 0,0 0,0 0,15-8,-14 9,1 0,0 0,0 1,0 0,0 1,1 0,-1 0,1 1,0 0,0 0,-1 1,1 0,0 1,15 1,-11 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1.3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1,'2'1,"-1"-1,1 1,-1-1,1 1,-1 0,1 0,-1 0,1 0,-1 0,0 0,0 0,1 0,-1 0,0 1,0-1,0 1,1 1,17 29,-16-27,116 255,-86-181,-21-49,-1 0,-2 0,-1 1,-1 0,-2 1,-1-1,0 35,-4-66,0 0,0 0,-1 0,1 0,0 0,0 0,0 0,0-1,0 1,0 0,0 0,0 0,-1 0,1 0,0 0,0 0,0 0,0 0,0 0,0 0,-1 0,1 1,0-1,0 0,0 0,0 0,0 0,0 0,0 0,0 0,-1 0,1 0,0 0,0 0,0 0,0 0,0 1,0-1,0 0,0 0,0 0,0 0,0 0,0 0,0 0,0 0,0 1,0-1,0 0,0 0,0 0,0 0,0 0,0 0,0 1,0-1,0 0,0 0,0 0,0 0,0 0,0 0,0 1,-4-5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3:0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22 6681 0 0,'-21'-9'4350'0'0,"-5"-1"646"0"0,10 7 2308 0 0,146 6-3221 0 0,-38 3-2526 0 0,117 21 0 0 0,-196-24-1432 0 0,-6-3-34 0 0,-1 2-1 0 0,1-1 1 0 0,-1 1 0 0 0,1-1 0 0 0,-1 2 0 0 0,9 3 0 0 0,-14-5-82 0 0,0 0 0 0 0,0 0 0 0 0,0 0 0 0 0,0 0 0 0 0,0 0 0 0 0,0 0 1 0 0,0 0-1 0 0,0 0 0 0 0,0 0 0 0 0,0 0 0 0 0,-1 0 0 0 0,1 1 0 0 0,-1-1 0 0 0,1 0 1 0 0,-1 1-1 0 0,1-1 0 0 0,-1 0 0 0 0,1 1 0 0 0,-1-1 0 0 0,0 1 0 0 0,0-1 0 0 0,0 0 1 0 0,0 1-1 0 0,0-1 0 0 0,0 1 0 0 0,0-1 0 0 0,-1 0 0 0 0,1 1 0 0 0,0-1 0 0 0,-1 1 1 0 0,1-1-1 0 0,-1 0 0 0 0,0 0 0 0 0,1 1 0 0 0,-1-1 0 0 0,-1 2 0 0 0,-11 21 20 0 0,-1 0 1 0 0,-1-1-1 0 0,-31 37 0 0 0,-66 60 156 0 0,70-78 25 0 0,-72 62 183 0 0,21-21-157 0 0,77-70-12580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5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16 460 0 0,'-2'-10'14187'0'0,"3"9"-13824"0"0,15-4 5297 0 0,28 5-3008 0 0,-40 0-1521 0 0,150 8 3987 0 0,78 5-3651 0 0,-228-13-1481 0 0,0 0 0 0 0,0 0 0 0 0,-1 1 0 0 0,1-1 0 0 0,0 1 0 0 0,0 0 0 0 0,5 2 0 0 0,-9-2 18 0 0,1-1 0 0 0,0 1 0 0 0,-1 0 0 0 0,1-1 0 0 0,-1 1 0 0 0,1 0 0 0 0,-1-1 0 0 0,1 1 0 0 0,-1 0 0 0 0,1 0 0 0 0,-1-1 0 0 0,1 1 0 0 0,-1 0 0 0 0,0 0 0 0 0,0 0 0 0 0,1 0 0 0 0,-1 0 0 0 0,0-1 0 0 0,0 1 0 0 0,0 0 0 0 0,0 0 0 0 0,0 0 0 0 0,0 0 0 0 0,0 0 0 0 0,0 0 0 0 0,-1-1 0 0 0,1 1 0 0 0,0 0 0 0 0,0 0 0 0 0,-1 0 0 0 0,1 0 0 0 0,-1-1 0 0 0,1 1 0 0 0,0 0 0 0 0,-2 1 0 0 0,-7 14 220 0 0,-1 0 0 0 0,0-1 1 0 0,-1 0-1 0 0,-1-1 0 0 0,0 0 1 0 0,-27 22-1 0 0,14-11-99 0 0,-86 91-123 0 0,98-99-2 0 0,11-12-116 0 0,2-4-498 0 0,1-1-208 0 0,0 1-1 0 0,1-1 1 0 0,-1 1 0 0 0,1-1-1 0 0,-1 0 1 0 0,1 1 0 0 0,-1-1-1 0 0,0 0 1 0 0,1 0 0 0 0,-1 0-1 0 0,3 0 1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1.6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-1 115,'29'-34,"-25"28,1 0,0 0,0 1,0-1,0 1,1 0,0 1,0-1,1 1,-1 0,1 1,0 0,11-4,-7 4,1 0,0 1,0 1,0 0,0 1,0 0,0 1,0 0,23 6,-28-5,0 0,0 0,0 1,-1-1,0 1,1 1,-1-1,0 1,0 0,-1 1,1-1,-1 1,0 0,0 0,-1 1,0 0,0-1,4 8,-7-10,0-1,0 0,0 0,0 1,0-1,-1 1,1-1,-1 1,1-1,-1 1,0-1,0 1,0-1,-1 1,1-1,-1 1,1-1,-1 0,0 1,0-1,-2 5,1-4,-1 0,0 0,0 0,0 0,0 0,0-1,-1 1,1-1,-1 0,0 0,1 0,-5 1,-8 2,0 0,0-2,0 0,-1 0,-24 0,-18-4,36 0,0 0,0 2,-39 7,45-4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2.3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239 34,'-3'-2,"-1"-1,0 1,0 0,0 0,0 0,0 1,0 0,0-1,0 1,-1 1,1-1,0 1,-5-1,-58 3,62-2,-1 1,1 0,0 0,0 1,0 0,0 0,0 0,0 0,1 1,-1 0,1 0,0 0,-1 0,1 1,1-1,-1 1,0 0,1 0,0 1,0-1,0 1,1-1,-1 1,1 0,0 0,1 0,-1 0,1 0,0 1,0-1,1 0,-1 1,1-1,1 0,-1 1,1-1,-1 0,1 0,1 0,-1 1,1-1,0 0,0-1,1 1,-1 0,1-1,0 1,0-1,0 0,7 6,-4-5,0 0,0 0,1-1,0 0,0 0,0-1,0 0,0 0,1 0,-1-1,1 0,0-1,0 0,-1 0,14-1,-17 0,1-1,-1 1,0-1,0 0,0-1,0 1,0-1,0 0,0 0,-1 0,1 0,-1-1,1 1,-1-1,0 0,0 0,0 0,-1-1,1 1,-1-1,1 1,-1-1,0 0,-1 0,1 1,-1-1,1-1,-1 1,-1 0,2-6,-2 4,1-1,-1 1,0 0,-1 0,0-1,0 1,0 0,0 0,-1 0,0 0,-1 0,1 0,-1 1,-6-9,0-1,-2 0,0 1,-25-23,33 35,2 3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2.8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321 4,'1'1,"0"1,0-1,0 1,-1-1,1 1,0-1,-1 1,0 0,1-1,-1 1,0-1,0 1,0 0,0-1,0 1,0 0,0-1,0 1,-1 0,1-1,-1 1,1-1,-1 1,0-1,0 1,1-1,-1 1,0-1,0 0,0 0,-1 1,1-1,0 0,0 0,-1 0,1 0,0 0,-1 0,1-1,-1 1,1 0,-1-1,0 1,1-1,-1 0,1 1,-1-1,0 0,1 0,-1 0,0 0,1 0,-1-1,0 1,1 0,-1-1,1 1,-1-1,1 0,-1 1,1-1,-1 0,1 0,-1 0,1 0,0 0,0 0,0 0,-2-3,11 20,2-1,-1 0,2 0,0-1,1-1,16 15,-13-14,-1 1,-1 1,0 0,13 22,-25-37,0 1,0-1,0 0,-1 1,1-1,0 0,-1 1,0-1,1 1,-1-1,0 1,1-1,-1 1,0-1,0 1,0-1,0 1,0-1,-1 1,1-1,0 1,-1-1,1 0,-1 1,-1 1,1-1,-1 0,0-1,0 0,0 1,0-1,0 0,0 0,0 0,0-1,0 1,0 0,0-1,-1 1,1-1,-2 1,-12-1,0 1,0-2,-26-4,39 5,-275-49,263 44,6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3.1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4,'3'3,"4"4,1 5,2 2,0 3,-2 1,0 4,-1 2,-1-1,1-1,-1-1,-1-1,2 0,0-2,-2-2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3.5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 19,'-3'-3,"-4"-1,-1-4,4 4,5 5,10 3,6 3,5 4,7 3,-3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3.9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261 10,'-56'-4,"44"2,0 1,0 0,0 1,0 1,-20 2,26-2,0 1,0-1,0 1,0 0,0 1,0-1,0 1,1 0,0 1,-1-1,1 1,0 0,1 1,-1-1,1 1,-4 5,6-6,0-1,0 1,0 0,1 0,0 0,0 0,0 0,0 0,1 0,-1 1,1-1,0 0,0 0,1 0,-1 1,1-1,0 0,0 0,0 0,1 0,-1 0,1-1,0 1,0 0,3 3,1 3,1-1,-1-1,2 1,-1-1,1 0,0-1,1 0,-1 0,1-1,1 0,-1 0,18 7,-20-11,0 0,0 0,0 0,0-1,0 0,0 0,0 0,0-1,1-1,-1 1,0-1,0 0,0 0,0-1,0 0,0-1,-1 1,1-1,-1 0,9-7,-3 2,-1-2,0 0,18-21,15-14,-43 44,1 0,-1 0,1 0,0 1,-1-1,1 0,0 1,-1-1,1 1,0-1,0 1,-1 0,1-1,0 1,0 0,0 0,-1 1,1-1,0 0,0 1,-1-1,1 1,0-1,2 2,42 27,-25-14,-5-6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4.2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50 147,'0'-7,"-3"-4,-2-4,-2-3,0-1,0-1,-1 4,1 1,5 3,5 3,3 7,3 7,6 2,5 3,4 3,-2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4.6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317 23,'-90'-19,"71"18,-1 1,1 1,1 1,-1 0,-29 8,42-8,0 0,0 0,0 1,0 0,1 0,-1 0,1 1,-10 8,12-10,1 1,0-1,-1 1,1 0,1 0,-1 0,0 0,1 0,0 1,-1-1,1 0,0 1,1-1,-1 1,1-1,-1 1,1 4,0-4,1 0,-1-1,1 1,-1 0,1-1,0 1,0-1,1 1,-1-1,1 1,0-1,-1 0,1 0,1 0,-1 0,0 0,1 0,0-1,-1 1,1-1,0 0,0 0,0 0,1 0,-1 0,0-1,1 0,-1 1,1-1,-1 0,5 0,-2 0,-1 0,1-1,0 0,0 0,0 0,0 0,0-1,-1 0,1 0,0-1,0 0,-1 0,1 0,-1 0,0-1,0 0,0 0,8-7,-10 8,-1 0,1-1,-1 0,0 1,1-1,-1 0,-1 0,1 0,0 0,-1 0,1 0,-1 0,0-1,0 1,0-1,-1 1,1-1,-1 1,0 0,0-1,0 1,-1-5,0 4,0 0,-1 0,0-1,0 1,0 1,0-1,0 0,-1 0,0 1,0 0,0-1,0 1,0 0,-1 0,1 1,-1-1,-5-2,-15-9,14 9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5.0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49 75,'-4'-3,"-3"-4,-1-5,1-2,-2 0,1 0,5 6,6 6,6 8,4 5,3 4,6 3,-2-2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5.3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 3,'-2'34,"-6"42,0-19,8-53,0 0,0 0,0 1,1-1,-1 0,1 0,0 1,0-1,0 0,3 5,-3-8,-1 0,0-1,1 1,-1 0,1 0,0-1,-1 1,1 0,-1-1,1 1,0-1,0 1,-1-1,1 1,0-1,0 0,0 1,-1-1,1 0,0 1,1-1,-1 0,1 0,-1-1,1 1,-1 0,0-1,1 1,-1-1,0 1,1-1,-1 0,0 0,0 1,1-1,-1 0,0 0,0 0,1-2,18-18,-9 7,2 2,0-1,23-16,-33 26,0 1,1 0,-1 0,1 0,-1 1,1-1,-1 1,1 0,0 0,0 0,0 0,0 1,-1 0,1-1,0 2,0-1,0 0,0 1,0-1,0 1,-1 0,6 2,-7-2,0 1,0-1,-1 0,1 1,0-1,0 1,-1-1,1 1,-1 0,1 0,-1 0,0 0,0 0,1 0,-2 0,1 0,0 0,0 1,-1-1,1 0,-1 0,1 5,-5 60,1-27,6-28,1-3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5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1 372 0 0,'0'0'1420'0'0,"9"19"4295"0"0,-6-10-4014 0 0,-1 0 0 0 0,0 0-1 0 0,1 16 1 0 0,-3 58 3703 0 0,-2-21-2267 0 0,3 60 1745 0 0,-2-95-8516 0 0,0-1-4914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5.7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46 0,'-3'0,"-4"0,-2 3,-1 2,1 2,4 0,4 3,5-2,4-1,2-5,2-3,-1-4,-3-5,-5-1,-4 2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6.0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2,'0'3,"3"1,4 0,1-4,-4-2,-3 3,-1 4,2 1,1-4,3-1,0-5,0-1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30.7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18,'2'6,"-1"0,1 0,1 0,-1 0,1-1,0 1,0-1,5 6,6 14,4 13,61 120,-68-141,0 0,1-1,0 0,2-1,0 0,25 20,-38-33,1-1,-1 0,0 0,1 0,-1 0,1 0,-1-1,1 1,-1 0,1-1,0 1,-1-1,1 1,0-1,-1 0,1 0,0 0,-1 0,1 0,0 0,0 0,-1 0,1-1,0 1,-1-1,3 0,-1-1,-1 0,1 0,-1-1,0 1,0 0,0-1,0 0,0 1,0-1,-1 0,1 0,1-6,2-8,0-1,-1 0,3-30,-3 0,-1 0,-3 0,-9-71,8 101,1 3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31.1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1 127,'8'-1,"0"1,0-1,0-1,0 1,0-1,0-1,-1 0,1 0,-1 0,1-1,-1 0,0 0,0-1,-1 0,0 0,0 0,0-1,0 0,-1 0,0-1,0 0,-1 1,8-16,-12 21,0 0,0 1,1-1,-1 0,0 0,1 1,-1-1,0 0,1 1,-1-1,1 0,-1 1,1-1,0 1,-1-1,1 0,0 1,-1 0,1-1,0 1,-1-1,1 1,0 0,0 0,-1-1,1 1,0 0,0 0,1 0,-1 0,0 1,0 0,1 0,-1 0,0 0,0 0,-1 0,1 0,0 0,0 0,0 0,-1 1,1-1,-1 0,2 3,17 69,-16-59,10 50,-7-35,0 0,11 28,-7-44,-3-12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9.2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164 47,'0'-2,"0"0,1 0,-2 0,1 0,0 0,0 0,-1 0,1 0,-1 0,1 0,-1 0,0 0,0 0,0 0,0 1,0-1,0 0,-1 1,-2-3,3 3,-1 0,1 0,-1 1,0-1,1 0,-1 1,0-1,0 1,1 0,-1 0,0 0,0 0,1 0,-1 0,0 0,0 0,1 1,-3 0,-2 1,0 0,0 0,1 1,-1 0,1 0,-1 0,1 1,0 0,0 0,1 0,-7 8,6-5,0 0,0 1,0-1,1 1,1 0,-1 0,1 1,0-1,1 1,0-1,1 1,-1 0,2 0,-1 0,1 0,1-1,0 1,0 0,3 11,-2-13,0-1,1 1,0-1,0 0,1 0,-1 0,1 0,1-1,-1 1,1-1,0 0,0 0,0-1,1 0,-1 0,1 0,0 0,1-1,-1 0,0-1,1 1,0-1,-1 0,13 1,-8-1,-1-1,1 0,0-1,-1 0,1 0,0-1,-1-1,1 0,-1 0,1-1,-1-1,13-5,-19 7,0 0,0-1,0 0,0 0,-1 0,1 0,-1 0,0 0,0-1,0 0,0 0,-1 0,1 0,-1 0,0 0,0 0,0-1,-1 1,0-1,0 1,0-1,0 0,-1 1,0-1,0 0,0 1,0-1,-1 0,0 1,-1-6,0-1,-1 0,0 1,0-1,-1 1,-1 0,0 0,0 0,-1 1,-11-15,13 19,-1 1,1-1,-1 1,0 0,0 0,-1 1,1-1,-1 1,0 0,0 1,0 0,0 0,0 0,0 0,-1 1,1 0,-11 0,1 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29.9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0,'1073'0,"-1058"0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32.3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1,'18'93,"-9"19,1 53,-1-109,-1-20,-7-22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33.7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145 20,'220'-18,"402"28,-403-3,321-5,-307-3,-168-9,-56 8,-1 0,0 0,1 0,-1 1,1 1,-1-1,1 1,-1 1,1 0,12 2,-19-2,-1 0,1 1,0-1,-1 0,1 1,-1-1,1 1,-1-1,1 1,-1 0,0 0,0 0,0-1,0 1,0 0,-1 0,1 0,0 0,-1 0,0 1,1-1,-1 0,0 2,-1 58,-1-42,3 7,1 1,2-1,0 1,13 39,-10-43,-1 0,-2 1,0 0,-1 1,-1 42,-3-66,0 0,1 1,-1-1,0 0,0 0,-1 0,1 0,0 0,-1 0,1 0,-1 0,1-1,-1 1,0-1,0 1,0-1,0 1,0-1,0 0,0 0,0 0,-1 0,1-1,0 1,-1-1,1 1,0-1,-1 0,1 0,-5 0,-11 1,-1-1,-33-4,41 3,-57-7,28 2,-52 0,-42-4,43 1,-7 1,-57-2,-17 1,-11 0,111 8,-101-12,101 7,-139 5,89 4,-23 7,88-4,-68-3,84-4,26 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35.0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1,'-2'85,"4"126,1-194,1-1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35.6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1 197,'1'-6,"0"1,0-1,0 1,1 0,0-1,0 1,1 0,-1 0,1 1,0-1,0 1,1-1,-1 1,1 0,0 0,6-4,9-8,0 1,25-15,-29 22,-1 1,1 1,0 0,0 1,1 0,0 1,-1 1,1 1,1 0,-1 1,0 1,26 2,-29-1,0 0,-1 1,1 1,-1 0,1 1,-1 0,0 1,0 0,-1 1,0 0,0 1,0 0,-1 1,0 0,0 1,11 12,-19-18,0 0,1 0,-1 0,-1 1,1-1,0 0,-1 1,1-1,-1 1,0 0,-1-1,1 1,0 0,-1-1,0 1,0 0,0 0,0-1,-2 5,1-3,-1 0,0 0,0 0,-1 0,1 0,-1 0,0-1,-1 0,1 1,-1-1,-7 6,1-1,-1-1,0 0,0-1,-1 0,0-1,0-1,-1 0,1 0,-25 5,-5 1,41-10,1-1,0 0,0 0,-1 0,1 0,0 0,0 1,0-1,-1 0,1 0,0 0,0 1,0-1,0 0,0 0,-1 1,1-1,0 0,0 0,0 1,0-1,0 0,0 1,0-1,0 0,0 0,0 1,0-1,0 0,0 0,0 1,0-1,0 0,0 0,0 1,0-1,1 0,-1 0,0 1,0-1,22 14,13 2,-1 1,63 45,-84-55,-1-2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5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13 347 464 0 0,'-3'-6'519'0'0,"1"-1"-1"0"0,0 0 1 0 0,0 1-1 0 0,1-1 1 0 0,0 0 0 0 0,0 0-1 0 0,0 0 1 0 0,1 0-1 0 0,0 0 1 0 0,1-1-1 0 0,-1 1 1 0 0,1 0 0 0 0,1 1-1 0 0,-1-1 1 0 0,1 0-1 0 0,0 0 1 0 0,1 1-1 0 0,0-1 1 0 0,0 1 0 0 0,0 0-1 0 0,1 0 1 0 0,0 0-1 0 0,0 0 1 0 0,9-10 0 0 0,1 0 205 0 0,2 1 0 0 0,-1 0 0 0 0,2 1 0 0 0,-1 1 1 0 0,2 1-1 0 0,0 0 0 0 0,0 1 0 0 0,1 1 0 0 0,1 1 1 0 0,0 1-1 0 0,0 0 0 0 0,0 2 0 0 0,1 0 1 0 0,0 1-1 0 0,0 1 0 0 0,0 1 0 0 0,31 0 0 0 0,-41 3-464 0 0,0 1-1 0 0,0 1 0 0 0,-1 0 0 0 0,1 0 1 0 0,0 1-1 0 0,-1 0 0 0 0,0 1 0 0 0,0 0 0 0 0,0 1 1 0 0,0 0-1 0 0,-1 0 0 0 0,17 13 0 0 0,-22-15-164 0 0,-1 0-1 0 0,1 1 1 0 0,-1-1 0 0 0,1 1-1 0 0,-1 0 1 0 0,0 0-1 0 0,0 0 1 0 0,-1 0 0 0 0,1 1-1 0 0,-1-1 1 0 0,0 1-1 0 0,0 0 1 0 0,-1-1 0 0 0,1 1-1 0 0,-1 0 1 0 0,0 0 0 0 0,0 0-1 0 0,-1 0 1 0 0,0 0-1 0 0,1 0 1 0 0,-1 0 0 0 0,-1 0-1 0 0,1 0 1 0 0,-1 0-1 0 0,0-1 1 0 0,0 1 0 0 0,-1 0-1 0 0,1 0 1 0 0,-1 0-1 0 0,-3 4 1 0 0,0 2-138 0 0,-1-1 1 0 0,-1 1-1 0 0,1-1 1 0 0,-2-1-1 0 0,1 0 0 0 0,-2 0 1 0 0,1 0-1 0 0,-1-1 1 0 0,0 0-1 0 0,-1-1 0 0 0,1 0 1 0 0,-2 0-1 0 0,-20 9 0 0 0,4-4-91 0 0,0-2-1 0 0,-1 0 0 0 0,0-2 1 0 0,-49 8-1 0 0,128-7 18 0 0,-18-1 323 0 0,6-1 109 0 0,54 18-1 0 0,-77-19-235 0 0,-1-1 0 0 0,0 2 0 0 0,-1 0-1 0 0,1 1 1 0 0,-1 0 0 0 0,17 15 0 0 0,-25-18-79 0 0,-4-3-891 0 0,1 0-1 0 0,-1 0 1 0 0,0 1 0 0 0,0-1-1 0 0,0 1 1 0 0,0 0 0 0 0,2 3-1 0 0,7 6-6422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35.9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0,'0'4,"0"3,3 1,2 2,-1 3,-1 2,2-2,1 1,-1 1,-2 0,3 2,-1 0,0 1,1 0,1 1,1 0,0-4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36.7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2,'856'14,"41"-10,-762-15,-87 6,0 2,73 4,-94 6,-17-3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37.7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3,'-7'-3,"5"14,6 20,-3-25,22 577,-14-313,1 8,10-10,-6-143,-13-108,0-2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39.1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18,'0'-1,"0"0,0 1,0-1,0 0,0 1,0-1,0 0,0 1,1-1,-1 0,0 1,0-1,1 0,-1 1,0-1,1 1,-1-1,0 1,1-1,-1 1,1-1,-1 1,1-1,-1 1,1-1,-1 1,1 0,0-1,-1 1,1 0,23 1,21 20,22 22,125 68,664 265,-317-173,-188-50,-349-152,-1-1,1 1,-1 0,1 0,-1 0,1 0,-1 0,1 0,-1 0,0 0,1 0,-1 1,0-1,0 0,0 1,0-1,0 1,0-1,-1 1,1 0,0 2,-1-3,0 1,0-1,-1 1,1-1,-1 1,1-1,-1 0,1 1,-1-1,0 0,0 1,0-1,0 0,0 0,0 0,0 0,0 0,0 0,-2 2,-9 5,-1-1,1 0,-1-1,-15 5,17-6,-377 141,59-45,30-18,124-37,-119 54,197-65,-182 39,250-72,21-4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39.6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20,'147'-11,"-107"6,2 1,80 5,-107 2,-4 1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40.1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2,'0'0,"0"0,0 0,0 0,1 1,-1-1,0 0,0 0,0 0,0 0,1 0,-1 0,0 0,0 0,0 0,1 0,-1 0,0 0,0 0,0 0,1 0,-1 0,0 0,0 0,0 0,1 0,-1 0,0 0,0 0,0 0,0 0,1 0,-1 0,0 0,0 0,0-1,0 1,1 0,-1 0,0 0,0 0,0-1,0 1,0 0,0 0,0 0,1 0,-1-1,8 22,-6 6,-3 54,-1-59,2 0,0 1,6 42,-2-50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40.5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56,'3'-3,"4"-1,4-3,4 0,2 0,1 3,1 1,0-2,0 0,0 1,0 1,0 1,-1 1,1 1,-4-1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41.4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28 954,'-3'-4,"1"1,0 0,0 0,0-1,0 1,1-1,-1 1,1-1,0 0,0 0,0 1,1-1,-1-6,1-60,1 45,8-152,-3 124,-3-1,-2 1,-12-103,7 123,0-52,-2-19,5 101,1 0,0 1,0-1,0 0,0 1,1-1,-1 0,1 1,-1-1,1 0,0 1,0-1,0 1,0-1,1 1,-1 0,1 0,-1-1,1 1,0 0,0 0,0 1,0-1,0 0,0 1,1-1,-1 1,0-1,1 1,-1 0,1 0,-1 1,1-1,0 0,-1 1,6-1,12-2,1 1,0 1,39 2,-31 1,95 1,161-5,-243-9,-30 8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41.8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0,'-1'0,"-12"3,9 14,3 27,2-1,7 54,2 50,-10-131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42.8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79,'1'-2,"-1"0,1 0,-1-1,1 1,0 0,0 0,0 0,0-1,0 1,1 0,-1 1,0-1,1 0,0 0,-1 1,1-1,0 1,0-1,0 1,0 0,0 0,0-1,0 2,0-1,1 0,3-1,9-2,1 0,28-4,-32 7,80-9,1 5,96 7,-58 0,802-1,-931-2,1 1,-1 1,0-1,0 0,0 1,1-1,-1 1,0-1,0 1,0 0,0 0,0 0,0 0,0 0,0 1,0-1,-1 1,1-1,-1 1,1-1,-1 1,1 0,-1 0,0 0,0 0,0 0,0 0,0 0,0 0,-1 0,1 0,0 0,-1 4,2 8,-1 0,-1 1,0-1,-3 21,0 3,15 153,-8-152,-4-32,2 1,-1 1,-1-1,0 0,0 1,-1-1,-1 11,1-17,0 0,1 0,-1 0,0 0,0 0,0-1,-1 1,1 0,0-1,-1 1,1 0,-1-1,1 0,-1 1,0-1,1 0,-1 0,0 0,0 0,0 0,0 0,0-1,0 1,0-1,0 1,0-1,-1 0,1 0,-3 0,-45 0,1-2,-92-17,17 1,-250-35,-75-6,378 50,39 5,-44-2,-70-12,131 18,10-1,-1 1,0 0,0 0,0 1,0 0,-7 1,13-2,0 0,0 0,0 1,0-1,0 0,0 0,0 0,0 0,0 0,0 0,0 0,0 0,0 0,0 0,0 0,0 0,0 0,0 1,0-1,6-1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5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49 860 0 0,'1'-1'344'0'0,"-1"0"1"0"0,1 0-1 0 0,-1 0 1 0 0,0 0-1 0 0,1 0 0 0 0,-1-1 1 0 0,0 1-1 0 0,0 0 1 0 0,0 0-1 0 0,0 0 0 0 0,0 0 1 0 0,0 0-1 0 0,0-1 1 0 0,0 1-1 0 0,0 0 0 0 0,0 0 1 0 0,-1 0-1 0 0,1 0 0 0 0,0 0 1 0 0,-1 0-1 0 0,1 0 1 0 0,-1 0-1 0 0,0 0 0 0 0,1 0 1 0 0,-1 0-1 0 0,0-1 1 0 0,-1 0 56 0 0,-1 0 1 0 0,1 1 0 0 0,0-1 0 0 0,0 1-1 0 0,-1 0 1 0 0,1 0 0 0 0,-1 0 0 0 0,1 0-1 0 0,-1 0 1 0 0,1 0 0 0 0,-4 0-1 0 0,-9-1 574 0 0,0 1-1 0 0,-1 0 0 0 0,-17 2 0 0 0,27-1-466 0 0,-17 1 515 0 0,-1 1 1 0 0,2 1 0 0 0,-1 2-1 0 0,0 0 1 0 0,-30 11 0 0 0,51-16-880 0 0,0 1 1 0 0,1 0 0 0 0,-1 0 0 0 0,0 0-1 0 0,0 0 1 0 0,1 0 0 0 0,-1 0 0 0 0,0 0 0 0 0,1 1-1 0 0,-1-1 1 0 0,1 0 0 0 0,-1 1 0 0 0,1 0-1 0 0,-2 2 1 0 0,2-3-78 0 0,1 0-1 0 0,0 0 0 0 0,0 1 1 0 0,0-1-1 0 0,0 0 1 0 0,-1 0-1 0 0,1 0 1 0 0,1 0-1 0 0,-1 0 1 0 0,0 0-1 0 0,0 0 1 0 0,0 0-1 0 0,0 0 0 0 0,1 0 1 0 0,-1 0-1 0 0,1 0 1 0 0,-1 0-1 0 0,1 0 1 0 0,-1 0-1 0 0,1 0 1 0 0,-1 0-1 0 0,1 0 1 0 0,0-1-1 0 0,-1 1 0 0 0,1 0 1 0 0,0 0-1 0 0,0-1 1 0 0,0 1-1 0 0,1 1 1 0 0,27 19 280 0 0,1-1 0 0 0,1-1 1 0 0,37 16-1 0 0,35 21 803 0 0,-87-46-1043 0 0,-1 0 1 0 0,-1 1-1 0 0,0 1 1 0 0,16 16-1 0 0,-27-25-107 0 0,-1 0 0 0 0,0 0 0 0 0,0 0 0 0 0,0 0 0 0 0,-1 0 0 0 0,1 0 0 0 0,-1 0 0 0 0,2 5 0 0 0,-3-7 0 0 0,1 0 0 0 0,-1 0 0 0 0,0 0 0 0 0,0 0 0 0 0,1 0 0 0 0,-1 0 0 0 0,0 0 0 0 0,0 0 0 0 0,0 1 0 0 0,-1-1 0 0 0,1 0 0 0 0,0 0 0 0 0,0 0 0 0 0,0 0 0 0 0,-1 0 0 0 0,1 0 0 0 0,-1 0 0 0 0,1 0 0 0 0,-1 0 0 0 0,1 0 0 0 0,-1 0 0 0 0,0 0 0 0 0,1 0 0 0 0,-1 0 0 0 0,0 0 0 0 0,0 0 0 0 0,1-1 0 0 0,-1 1 0 0 0,0 0 0 0 0,0-1 0 0 0,-2 2 0 0 0,-2 0 0 0 0,-1 0 0 0 0,1 0 0 0 0,-1 0 0 0 0,0 0 0 0 0,0-1 0 0 0,1 0 0 0 0,-1 0 0 0 0,0-1 0 0 0,-9 0 0 0 0,-57-6 0 0 0,37 1 0 0 0,-117-18 15 0 0,69 8-115 0 0,68 9-2025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45.7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58 110,'-1'17,"-1"-1,-1 1,-1-1,-7 21,-5 26,16-61,0 1,-1-1,1 0,-1 0,0 0,1 1,-1-1,0 0,0 0,-1 0,0 2,-4-7,3-17,2-4,0 1,2 0,1-1,0 1,8-30,-9 47,1 0,0 1,-1-1,2 1,-1-1,1 1,0 0,0 0,0 0,0 0,1 1,0 0,0-1,0 1,1 1,-1-1,1 0,0 1,0 0,0 1,1-1,-1 1,0 0,1 0,0 0,11-1,-15 2,0 1,1 0,-1 0,0 0,1 0,-1 0,1 0,-1 0,0 1,1-1,-1 1,0 0,0 0,1 0,-1 0,0 0,0 0,0 0,0 1,0-1,-1 1,1-1,0 1,-1 0,1 0,-1 0,1 0,-1 0,0 0,1 3,-1-2,0 1,0 0,0-1,-1 1,0-1,1 1,-1 0,-1-1,1 1,-1 0,1-1,-1 1,0-1,0 1,0-1,-1 1,1-1,-1 0,-2 4,-3 2,3-3,0 0,0 1,1-1,-1 1,1 0,-2 8,4-12,1-1,0 1,0 0,0-1,0 1,0-1,0 1,1-1,-1 1,1 0,0-1,0 0,0 1,0-1,0 1,0-1,1 0,-1 0,1 0,-1 0,1 0,2 2,29 25,10 11,-33-27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46.2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35,'0'-1,"1"-1,-1 1,1 0,0-1,0 1,0-1,-1 1,1 0,0 0,1-1,-1 1,0 0,0 0,0 0,1 0,-1 1,0-1,1 0,-1 0,1 1,-1-1,1 1,2-1,38-8,-38 8,-1 1,1 0,-1 0,1 0,-1 1,1-1,-1 1,1 0,-1-1,1 2,-1-1,0 0,0 1,1-1,-1 1,0 0,-1 0,1 0,0 1,0-1,2 4,-4-3,1-1,-1 1,0 0,0 0,-1 0,1 0,0 0,-1-1,0 1,0 0,0 0,0 0,0 0,-1 0,1 0,-1 0,0 0,1 0,-1 0,-1-1,1 1,0 0,-1-1,1 1,-4 2,3-1,-1 0,1 0,-1 0,1 0,0 0,1 0,-1 1,1-1,0 1,0-1,0 1,0 8,2-10,-1-1,1 0,0 0,0 1,0-1,0 0,0 0,1 0,-1 0,1 0,-1-1,1 1,0 0,-1-1,1 1,0-1,0 0,0 1,0-1,0 0,1 0,-1 0,0-1,0 1,1-1,2 1,48 12,-40-9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47.6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1,'460'15,"603"26,-847-32,19 0,-233-9,1 0,-1-1,0 1,0 0,0 0,0 1,0-1,0 0,0 1,1-1,-1 1,0 0,0-1,-1 1,1 0,0 0,0 0,0 1,-1-1,1 0,0 1,-1-1,1 1,-1 0,0-1,0 1,1 0,-1 0,0-1,0 1,-1 0,2 3,-1 3,-1 0,1 0,-2 0,1 0,-1-1,0 1,-4 14,-9 57,4 0,-1 124,8-112,-5 42,-2 96,11 152,-1-365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48.4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 17,'0'0,"-1"0,1 0,-1 0,1 0,-1 0,1 0,0 0,-1 0,1 0,-1 0,1 0,-1-1,1 1,-1 0,1 0,0 0,-1 0,1-1,-1 1,1 0,0-1,-1 1,1 0,0-1,-1 1,1 0,0-1,0 1,-1 0,1-1,0 1,0-1,0 1,-1-1,2 0,-1 1,0-1,0 1,1-1,-1 1,0-1,1 1,-1 0,0-1,1 1,-1-1,0 1,1 0,-1-1,1 1,-1 0,1 0,-1-1,1 1,-1 0,1 0,-1 0,1 0,-1-1,1 1,0 0,-1 0,1 0,-1 0,1 0,0 1,126 7,-13 0,172 1,80 1,-56-12,508 3,-626 6,245-4,-46-13,-354 7,18 2,-43 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48.9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132 85,'-2'-3,"0"1,0-1,-1 1,1 0,-1 0,1 0,-1 0,0 1,0-1,1 1,-1 0,0-1,0 1,-1 1,1-1,0 0,0 1,0-1,0 1,-1 0,1 0,0 1,0-1,0 0,-1 1,1 0,0 0,0 0,0 0,0 0,0 1,1-1,-1 1,0 0,1 0,-1 0,1 0,-1 0,1 0,0 1,0-1,0 1,0 0,1-1,-1 1,1 0,0 0,-1 0,1 0,1 0,-1 0,0 1,1-1,-1 0,1 0,0 0,0 1,1-1,-1 0,0 0,1 0,0 0,2 5,-1-2,0-1,0 1,1-1,0 0,0 0,1 0,-1 0,1-1,0 1,0-1,1 0,-1 0,1-1,0 1,0-1,0 0,0 0,1-1,-1 0,11 3,-8-2,1-1,-1 0,0 0,0-1,1 0,-1-1,1 0,-1 0,0-1,1 0,-1 0,0-1,0 0,11-4,-17 5,1 0,-1-1,1 1,-1 0,1-1,-1 1,0-1,0 0,0 0,0 0,0 0,0 0,0 0,-1 0,1-1,-1 1,1-1,-1 1,0-1,0 1,0-1,-1 0,1 1,-1-1,1 0,-1 0,0 1,0-1,0 0,0 0,-1 0,1 1,-1-1,1 0,-1 1,0-1,-3-4,0-2,-1 0,0 1,0-1,-1 2,0-1,0 0,-1 1,0 0,-11-8,5 7,-1-1,0 2,-1-1,1 2,-1 0,-27-6,27 8,4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51.0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738 44,'-35'-2,"-42"-7,-4-1,9 5,-163-7,183 9,38 1,1 1,-1 1,-24 2,31-1,0-1,0 2,1-1,-1 1,0 0,1 0,-11 6,15-6,-1 0,1 0,0 0,0 0,0 0,1 1,-1-1,1 1,-1-1,1 1,0-1,0 1,0 0,0 0,0-1,1 1,-1 0,1 0,0 0,0 0,0 3,-3 42,1-22,1-1,2 26,3 16,-12 123,0-18,9-155,0 1,6 32,-5-43,-1-1,1 1,0-1,0 0,1 0,0 0,0 0,1 0,-1-1,8 10,0-6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51.7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8,'-11'-7,"28"10,359 5,-14-1,-338-7,50-4,-9 0,-37 8,-17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52.1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313 0,'-4'1,"1"0,-1-1,0 1,0 0,1 1,-1-1,1 1,0-1,-1 1,1 0,0 0,0 1,0-1,-4 4,-41 47,23-23,-3-4,-44 33,-4 2,75-61,1 1,-1-1,1 0,-1 1,1-1,-1 1,1 0,-1-1,1 1,-1-1,1 1,0 0,-1-1,1 1,0 0,0-1,-1 1,1 0,0-1,0 1,0 1,2 2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52.5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404 1,'-4'2,"-1"-1,1 1,-1 1,1-1,0 1,0-1,0 1,0 0,0 1,1-1,-6 7,-9 6,-224 152,215-152,17-11,1 1,0-1,1 1,0 1,-9 7,15-10,4-4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52.8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306 0,'-8'1,"1"0,0 0,0 1,0-1,0 2,0-1,0 1,0 0,1 0,-11 7,-63 52,44-32,10-12,13-9,0 0,1 1,-20 22,27-23,3-3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5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3 220 0 0,'-4'0'1408'0'0,"0"-1"0"0"0,0 0 0 0 0,0 1-1 0 0,0 0 1 0 0,1 0 0 0 0,-1 0 0 0 0,0 0 0 0 0,0 1 0 0 0,-5 0 3794 0 0,14 1-4035 0 0,22 4-106 0 0,0-1-1 0 0,1-1 0 0 0,-1-1 1 0 0,51-2-1 0 0,-35 0-290 0 0,69 2 678 0 0,176 3 1015 0 0,-214-5-1777 0 0,-12 0 293 0 0,64-6 0 0 0,-99-1-2910 0 0,-14 4-2631 0 0,0-1-3784 0 0,-7 2 5423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53.2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266 1,'-3'0,"-5"0,-3 3,-6 1,-4 3,-4 0,-2 3,2 2,1 2,2-1,1 1,5 0,1-2,4 1,0 0,3-1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49.6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84,'2'12,"0"-1,1-1,0 1,0 0,1-1,9 17,0 3,3 12,41 91,-51-121,0 0,1-1,1 0,0-1,0 0,1 0,0 0,17 12,-24-21,0 1,0-1,0 1,0-1,0 0,1 0,-1 0,0-1,1 1,-1 0,0-1,1 0,-1 1,1-1,-1 0,1 0,-1 0,0-1,1 1,2-1,-2-1,1 1,0-1,-1 0,0 0,1 0,-1-1,0 1,0-1,0 0,0 0,2-4,6-9,0 0,-2-1,0 0,7-20,-12 28,28-76,40-160,-63 223,-4 19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50.0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93 0,'-4'0,"1"0,-1 0,0 1,0-1,1 1,-1 0,0 0,1 0,-1 0,1 1,0-1,-1 1,1 0,0 0,0 0,0 0,0 1,0-1,1 1,-1 0,1 0,0 0,-1 0,1 0,1 0,-1 0,0 1,1-1,0 1,0-1,0 1,0 0,0 3,0 0,0 0,1 0,0 1,0-1,1 0,0 0,0 0,1 0,0 0,0-1,0 1,1-1,0 1,0-1,1 0,8 11,-5-9,0-1,0-1,1 1,0-1,0-1,1 1,-1-1,1-1,0 0,1 0,14 4,-21-7,0 0,0-1,0 1,0-1,0 0,0 0,0 0,0 0,0 0,0-1,0 1,0-1,0 0,0 0,-1 0,1 0,0 0,-1-1,1 1,0-1,-1 0,0 1,1-1,-1 0,0-1,0 1,0 0,0-1,-1 1,1-1,-1 1,1-1,-1 0,0 1,0-1,0 0,0 0,-1 0,1 0,-1 0,0-5,1 2,-1 0,0 0,0 0,-1 0,0 0,0 0,-1 0,1 0,-1 1,0-1,-1 1,1-1,-1 1,0 0,-1 0,1 0,-1 0,0 1,0 0,-1-1,1 1,-1 1,0-1,-9-5,-2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8.0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0 141,'14'-4,"0"-1,0-1,-1 0,1-1,-1 0,16-13,0 3,9-9,-28 18,0 1,1 1,-1-1,20-7,-29 14,-1 0,1 0,-1 0,0 0,1 0,-1-1,1 1,-1 0,1 0,-1 0,1 0,-1 1,0-1,1 0,-1 0,1 0,-1 0,1 0,-1 0,0 1,1-1,-1 0,1 0,-1 1,0-1,1 0,-1 1,0-1,0 0,1 1,-1-1,0 0,0 1,1-1,-1 1,0-1,0 0,0 1,0-1,1 1,-1 28,-12 29,-8 61,16-104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58.4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54,'588'-19,"-70"5,-396 9,-4-8,-100 10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5:58.9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 1,'-15'239,"-3"-52,13-115,5-56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0.0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183 74,'0'-3,"1"1,0-1,-1 0,1 1,0-1,0 1,0-1,1 1,-1 0,0 0,1-1,0 1,-1 0,1 0,0 0,0 1,0-1,0 0,1 1,-1-1,0 1,1 0,-1 0,1 0,-1 0,1 0,-1 1,5-1,12-4,0 1,36-1,-37 3,88-3,169 13,-71 2,119-1,126 1,-416-11,0-2,41-8,-72 11,0 0,0-1,0 1,0 0,-1 0,1 0,0 0,0 1,0-1,-1 0,1 1,0-1,0 1,-1 0,1 0,0-1,-1 1,1 0,-1 0,1 0,-1 1,0-1,1 0,-1 1,0-1,0 0,0 1,0-1,0 1,0 0,0-1,-1 1,1 0,-1 0,1-1,-1 1,1 0,-1 0,0 2,2 12,-1-1,-1 1,-3 29,1-15,3 23,3 0,15 74,-6-47,-7-55,-4-21,-1 1,0-1,0 1,0-1,-1 1,1 0,-1 4,-1-7,1-1,-1 0,1 1,-1-1,1 0,-1 0,1 0,-1 1,0-1,0 0,0 0,1 0,-1 0,0 0,0-1,0 1,-1 0,1 0,0-1,0 1,0 0,-1-1,1 1,0-1,0 0,-1 1,1-1,0 0,-3 0,-24 2,-1-1,1-1,-1-2,1 0,-48-12,-20-1,-160-15,-404-36,28 45,596 21,20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1.0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89 155,'-2'3,"0"0,0 0,0 0,0 0,0 0,1 0,0 0,-1 1,1-1,0 1,1-1,-1 1,0 3,0 54,-1-4,-3-19,-8 30,13-67,0-1,0 1,0-1,0 1,0-1,0 1,0-1,0 0,0 1,-1-1,1 1,0-1,0 0,-1 1,1-1,0 1,0-1,-1 0,1 1,0-1,-1 0,1 0,0 1,-1-1,1 0,-1 0,1 1,0-1,-1 0,1 0,-1 0,1 0,-1 0,1 0,-1 0,1 0,-1 0,0 0,-11-16,-4-27,13 31,1-1,0 0,1 0,1 0,0 0,1 0,0 1,1-1,0 0,1 1,1-1,0 1,0 0,1 0,1 0,0 1,1 0,0 0,0 0,1 1,1 0,0 1,0 0,0 0,1 1,1 0,-1 1,1 0,20-9,-11 8,0 1,1 0,-1 2,1 0,29-2,-40 6,0 0,0 1,0 0,0 0,0 1,0 1,-1-1,1 2,0-1,-1 1,0 1,1 0,13 8,-20-11,-1 1,0 0,0-1,0 1,0 0,0 0,0 0,-1 0,1 1,-1-1,1 0,-1 1,0-1,0 1,0-1,0 1,0 0,-1-1,1 1,-1 0,1-1,-1 4,-1-1,0 0,0 0,0 0,-1 0,0 0,1-1,-2 1,1-1,0 1,-1-1,-4 5,-3 4,-1-1,0-1,-1 0,0-1,-1 0,-24 15,-80 28,117-53,0 0,-1 0,1 0,0 0,-1 0,1 0,-1 1,1-1,0 0,-1 0,1 0,0 1,-1-1,1 0,0 0,0 1,-1-1,1 0,0 1,0-1,-1 0,1 1,0-1,0 0,0 1,0-1,-1 0,1 1,0-1,0 1,0-1,0 0,0 1,0-1,0 0,0 1,0-1,0 1,0-1,1 1,15 12,34 6,-44-17,24 10,-1 1,37 23,-36-19,-16-10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1.3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1,'3'0,"4"3,1 4,-1 4,2 0,-1 2,-2 1,-2 2,-2 1,0 0,-2 2,0-1,0 1,3-4,0-3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2.0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0,'9'7,"13"0,8-5,-1-2,52-6,-8 1,867 9,-339 6,232-11,-818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1:5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17 196 0 0,'-23'-13'17385'0'0,"32"11"-16884"0"0,6 1 853 0 0,0 0 0 0 0,0 2 0 0 0,0-1 1 0 0,19 5-1 0 0,3-1 101 0 0,3-1-593 0 0,0 1 0 0 0,-1 3 0 0 0,0 1 1 0 0,72 24-1 0 0,-109-31-861 0 0,0 0 0 0 0,1-1 0 0 0,-1 1 0 0 0,0 1 0 0 0,0-1 0 0 0,0 0 0 0 0,0 0 0 0 0,-1 1 0 0 0,1-1 0 0 0,0 1 0 0 0,0 0 0 0 0,-1-1 0 0 0,1 1 1 0 0,-1 0-1 0 0,0 0 0 0 0,1 0 0 0 0,-1 0 0 0 0,2 4 0 0 0,-4-3-1 0 0,1 0-1 0 0,-1 0 1 0 0,1 0 0 0 0,-1 0 0 0 0,0 0 0 0 0,0 0-1 0 0,-1 0 1 0 0,1 0 0 0 0,0 0 0 0 0,-1 0 0 0 0,0-1-1 0 0,0 1 1 0 0,1-1 0 0 0,-2 1 0 0 0,1-1 0 0 0,0 0-1 0 0,-4 4 1 0 0,-3 4 2 0 0,-100 104 200 0 0,20-21 339 0 0,74-79-365 0 0,12-12-119 0 0,1 0 0 0 0,-1 1 0 0 0,0-1 1 0 0,1 1-1 0 0,-1 0 0 0 0,-2 5 0 0 0,5-8-270 0 0,-4 6-903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2.8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 1,'0'108,"-11"439,-11-106,19-123,2-36,-18-79,19-200,0 0,-1-1,1 1,-1-1,0 1,0-1,1 0,-1 1,-1-1,1 0,0 1,-1-1,-1 2,1-7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3.9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1,'6'0,"0"1,0 0,0 0,0 0,-1 1,1 0,0 0,-1 1,9 5,50 36,-19-11,343 176,15-28,14 6,79 35,-494-221,0-1,-1 1,1-1,-1 1,1 0,-1-1,0 1,1 0,-1 0,0 0,1 0,-1 0,0 1,2 1,-3-2,0-1,0 0,0 1,0-1,0 1,0-1,0 1,-1-1,1 1,0-1,0 1,0-1,0 1,-1-1,1 0,0 1,-1-1,1 0,0 1,-1-1,1 1,0-1,-1 0,1 0,0 1,-1-1,1 0,-1 0,1 0,-1 1,0-1,-56 17,34-12,-12 10,2 1,0 1,1 2,-31 23,10-7,-166 93,-350 147,98-56,438-201,1 1,0 1,-45 39,52-45,12-11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4.4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93,'1'-1,"-1"0,1 0,-1 0,1 0,-1 0,1 0,0 0,0 0,-1 0,1 0,0 1,0-1,0 0,0 1,0-1,0 0,0 1,0-1,0 1,0-1,2 1,29-11,-27 10,53-17,2 4,0 1,76-4,-118 16,-3 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4.8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0,'0'313,"0"-297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5.2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51,'1'0,"-1"0,0 0,0 0,0 0,0 0,0-1,0 1,1 0,-1 0,0 0,0-1,0 1,0 0,0 0,0 0,0-1,0 1,0 0,0 0,0 0,0-1,0 1,0 0,0 0,0 0,0-1,0 1,0 0,0 0,-1 0,1-1,0 1,0 0,0 0,0 0,0 0,0 0,-1-1,1 1,0 0,0 0,0 0,0 0,-1 0,1 0,20-9,17 2,-1 2,41-1,-23 3,-10-7,-32 7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5.8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17,'765'0,"-684"-10,-58 6,-8 2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6.4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244 0,'-16'0,"0"1,1 0,-1 1,1 1,0 0,-28 10,36-10,0 0,1 0,-1 1,1 0,0 1,0-1,0 1,0 0,1 0,0 1,0 0,0 0,1 0,0 0,0 0,-4 12,6-13,0 0,0 0,1 0,0 0,0 0,0 1,1-1,-1 0,1 1,0-1,1 0,-1 1,1-1,0 0,1 0,-1 0,1 0,0 0,5 8,-3-5,1-1,1 0,-1-1,1 0,0 1,1-2,-1 1,1-1,0 0,1 0,12 5,-9-5,-1-1,0 0,1-1,0 0,0-1,0 0,0 0,0-1,13-1,-17 0,-1-1,1 0,-1 0,1 0,-1-1,1 0,-1 0,0 0,0-1,0 0,0 0,-1-1,1 0,-1 0,7-6,-9 6,0 1,0-1,0 0,-1 1,0-1,0-1,0 1,0 0,-1 0,1-1,-1 1,0-1,-1 1,1-1,-1 1,1-1,-2 1,1-1,0 1,-1-1,0 0,0 1,0 0,0-1,-1 1,0 0,0 0,-4-7,1 2,-1 0,0 1,0 0,-1 0,0 0,0 1,-1 0,0 1,0-1,-1 2,-17-10,13 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09.6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1 123,'3'35,"2"-1,1 1,2-1,1 0,2 0,1-2,18 38,-26-62,0 0,0 0,1 0,0-1,11 14,-15-20,0 0,-1-1,1 1,0 0,0-1,0 1,0 0,0-1,0 1,0-1,0 0,0 1,0-1,0 0,0 0,0 1,0-1,0 0,0 0,0 0,0 0,2-1,-1 0,0 0,0 0,-1 0,1-1,-1 1,1 0,-1-1,1 1,-1-1,0 0,1 1,-1-1,0 0,0 0,0 0,0-3,67-193,-48 131,30-70,-26 81,-17 45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10.2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144 55,'-7'1,"0"0,1 1,-1 0,0 0,1 1,-1-1,1 1,0 1,0-1,0 1,0 0,0 1,1-1,0 1,0 0,0 1,1-1,0 1,0-1,-5 11,6-11,0 1,1-1,-1 1,1 0,1 0,-1 0,1 0,0 0,0 0,0 12,2-15,-1 1,1 0,-1 0,1-1,0 1,1-1,-1 1,1-1,-1 1,1-1,0 0,0 0,0 1,1-2,-1 1,1 0,0 0,4 2,-4-2,0-1,1 0,-1 0,1 0,0 0,-1-1,1 0,0 1,0-1,0-1,0 1,0-1,0 1,0-1,0 0,0 0,0-1,0 1,4-2,-1 0,0-1,0 0,0 0,-1 0,1-1,-1 0,0 0,0 0,0-1,6-6,-6 5,-1 0,1 0,-1 0,0-1,0 1,-1-1,0 0,0-1,-1 1,0-1,0 1,-1-1,0 0,0 0,-1 0,0 0,0 0,-1 0,-1-17,0 20,0 0,-1 1,1-1,-1 0,-1 0,1 1,0-1,-1 1,0 0,0 0,0 0,-1 0,0 0,1 1,-1 0,0 0,0 0,-1 0,1 0,-1 1,1 0,-8-3,0 2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10.7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5,'40'-2,"-29"1,1 0,0 0,0 2,-1-1,1 1,21 6,-31-7,0 1,-1 0,1 0,-1 0,1 0,-1 0,1 1,-1-1,0 0,0 0,1 1,-1-1,0 1,0-1,0 1,-1 0,1-1,0 1,-1 0,1-1,-1 1,1 0,-1 0,0 0,0-1,0 1,0 0,0 0,0 0,0-1,-1 1,1 0,-1 0,0 2,-3 8,-1 1,0 0,-11 19,7-13,7-16,1 0,-1 0,1 0,0 0,0 0,0 1,0-1,1 0,-1 1,1-1,0 0,0 1,0-1,0 1,1-1,-1 0,1 1,2 4,-1-5,-1-1,1 0,0 0,0 0,0 0,1 0,-1-1,0 1,1-1,-1 1,1-1,-1 0,1 0,0 0,-1 0,1-1,0 1,0-1,-1 1,1-1,0 0,4 0,50-1,-40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0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563 108 344 0 0,'3'-3'374'0'0,"-1"1"1"0"0,1-1-1 0 0,0 0 1 0 0,-1 0-1 0 0,1 0 1 0 0,-1 0-1 0 0,0 0 1 0 0,0 0-1 0 0,0 0 1 0 0,-1-1-1 0 0,3-5 1 0 0,-4 8-176 0 0,0-1 0 0 0,0 0 1 0 0,0 1-1 0 0,0-1 0 0 0,0 1 1 0 0,0-1-1 0 0,0 1 0 0 0,-1-1 1 0 0,1 0-1 0 0,-1 1 0 0 0,1-1 1 0 0,-1 1-1 0 0,0-1 0 0 0,1 1 1 0 0,-1 0-1 0 0,0-1 0 0 0,0 1 1 0 0,0 0-1 0 0,0 0 0 0 0,0-1 1 0 0,0 1-1 0 0,0 0 0 0 0,0 0 1 0 0,-1 0-1 0 0,1 0 0 0 0,0 0 1 0 0,-1 1-1 0 0,1-1 0 0 0,-1 0 1 0 0,-1 0-1 0 0,-8-4 292 0 0,1 1 1 0 0,-1 0-1 0 0,0 1 0 0 0,0 0 1 0 0,0 1-1 0 0,0 0 0 0 0,-21 0 1 0 0,-81 4 1425 0 0,112-2-1896 0 0,-149 14 1989 0 0,123-9-1441 0 0,0 0 0 0 0,1 1-1 0 0,-40 16 1 0 0,63-21-468 0 0,1 0-1 0 0,-1 0 1 0 0,1 0 0 0 0,0 0-1 0 0,-1 0 1 0 0,1 1-1 0 0,0-1 1 0 0,0 1-1 0 0,0-1 1 0 0,0 1-1 0 0,0 0 1 0 0,-2 4 0 0 0,3-6-64 0 0,1 1 0 0 0,0-1 0 0 0,0 1 0 0 0,0 0 0 0 0,-1-1 0 0 0,1 1 0 0 0,0-1 0 0 0,0 1 0 0 0,0 0 0 0 0,0-1 0 0 0,0 1 0 0 0,0-1 0 0 0,0 1 0 0 0,1 0 0 0 0,-1-1 0 0 0,0 1 0 0 0,0-1 0 0 0,0 1 0 0 0,1 0 0 0 0,-1-1 0 0 0,1 1 0 0 0,16 16 348 0 0,22 5-26 0 0,0-2 0 0 0,58 22 0 0 0,-57-26-251 0 0,-5-2 4 0 0,17 7 181 0 0,71 40 0 0 0,-110-53-244 0 0,1 0 0 0 0,-2 1-1 0 0,1 1 1 0 0,-1 0 0 0 0,-1 1 0 0 0,0 0 0 0 0,0 0 0 0 0,-2 1 0 0 0,1 1 0 0 0,7 13-1 0 0,-15-24-37 0 0,-1 1 0 0 0,1-1 1 0 0,-1 1-1 0 0,0 0 0 0 0,0 0 0 0 0,0-1 0 0 0,-1 1 0 0 0,1 0 0 0 0,-1 0 0 0 0,1 0 0 0 0,-1 0 0 0 0,0 0 0 0 0,0 0 0 0 0,0 0 0 0 0,0 0 0 0 0,-1 0 0 0 0,1-1 0 0 0,-2 6 0 0 0,0-5 1 0 0,0 1 1 0 0,0-1-1 0 0,0 0 0 0 0,0 1 1 0 0,0-1-1 0 0,-1 0 0 0 0,1 0 1 0 0,-1 0-1 0 0,0-1 0 0 0,0 1 1 0 0,0-1-1 0 0,-5 3 0 0 0,-2 1 14 0 0,-1 0 0 0 0,0-1 0 0 0,0-1 0 0 0,0 0 0 0 0,-1 0-1 0 0,0-1 1 0 0,1 0 0 0 0,-16 0 0 0 0,-6 0 11 0 0,-1-2 1 0 0,1-2-1 0 0,0-1 0 0 0,-1-2 1 0 0,1-1-1 0 0,1-1 0 0 0,-1-2 1 0 0,1-1-1 0 0,0-2 0 0 0,-38-18 1 0 0,66 27-78 0 0,-25-15-88 0 0,28 16 72 0 0,-1 1 0 0 0,1-1 0 0 0,0 0 0 0 0,0 0 0 0 0,0 0 0 0 0,0 0 0 0 0,0 0 0 0 0,0 0-1 0 0,1 0 1 0 0,-1 0 0 0 0,0-1 0 0 0,0 1 0 0 0,1 0 0 0 0,-1 0 0 0 0,1-1 0 0 0,-1 1 0 0 0,1 0-1 0 0,-1-3 1 0 0,1 3-6 0 0,0 1 0 0 0,1-1-1 0 0,-1 1 1 0 0,0-1-1 0 0,0 1 1 0 0,1-1 0 0 0,-1 1-1 0 0,0-1 1 0 0,1 1-1 0 0,-1-1 1 0 0,0 1 0 0 0,1-1-1 0 0,-1 1 1 0 0,1 0-1 0 0,-1-1 1 0 0,1 1 0 0 0,-1 0-1 0 0,1-1 1 0 0,-1 1-1 0 0,1 0 1 0 0,-1 0 0 0 0,1 0-1 0 0,-1-1 1 0 0,1 1-1 0 0,-1 0 1 0 0,1 0 0 0 0,1 0-1 0 0,17-2-986 0 0,-19 2 1008 0 0,91 3-7601 0 0,-47 1 5004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11.7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1140,'0'0,"-1"0,0-1,1 1,-1 0,0-1,1 1,-1 0,1-1,-1 1,1-1,-1 1,1-1,-1 0,1 1,-1-1,1 1,0-1,-1 0,1 1,0-1,-1 0,1 1,0-1,0 0,0 0,0 1,0-1,0 0,0 0,0 1,0-1,0 0,0 1,0-1,1-1,4-36,-2 24,3-157,1-10,3-243,-13 394,0 1,-9-31,-2-10,14 68,0 0,0 0,1 0,-1 0,0 0,1 0,-1 0,1 1,0-1,0 0,0 0,0 1,0-1,0 0,0 1,0-1,1 1,-1 0,0-1,1 1,-1 0,1 0,0 0,-1 0,1 0,0 0,0 0,0 1,-1-1,1 1,3-1,9-3,0 0,30-2,-36 5,497-24,-445 17,-32 3,-13 2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12.2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1,'1'0,"0"0,-1 0,1 0,-1-1,1 1,0 0,-1 0,1 0,0 0,-1 1,1-1,-1 0,1 0,0 0,-1 0,1 1,-1-1,1 0,0 1,-1-1,1 0,-1 1,1-1,-1 0,1 1,-1-1,0 1,1-1,-1 1,1-1,-1 1,0 0,0-1,1 1,-1-1,0 1,0 0,0-1,0 1,1-1,-1 1,0 1,1 3,4 11,-1 1,-1-1,0 1,-1-1,-1 32,-13 88,3-46,1-6,-2 58,10-134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13.3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171 104,'1'-2,"-1"0,1 1,-1-1,1 0,0 0,0 1,0-1,0 0,0 1,0-1,0 1,0-1,1 1,-1 0,0 0,1-1,0 1,-1 0,1 0,-1 0,1 1,0-1,3-1,44-13,-47 15,103-18,0 4,186 1,-41 3,53 15,-115 3,-182-9,1 2,-1-1,0 1,0 0,0 0,0 0,0 1,0 0,7 3,-12-4,1 0,0 1,0-1,-1 1,1-1,0 1,-1-1,0 1,1 0,-1-1,0 1,0 0,0 0,0 0,0 0,0 0,-1 0,1 0,-1 1,1-1,-1 0,0 0,0 0,0 1,0-1,0 0,-1 0,0 4,-7 51,2 1,3 0,3 0,2 0,2 0,4-1,23 95,-23-127,-6-19,1 1,-1-1,0 0,-1 1,1-1,-1 1,-1 0,1 7,-2-12,0-1,0 0,0 0,0 1,0-1,0 0,0 0,0 0,0 0,0 0,-1 0,1 0,0-1,-1 1,1 0,-1-1,1 1,0-1,-1 0,1 1,-1-1,0 0,1 0,-1 0,1 0,-1 0,1 0,-1 0,1 0,-1-1,1 1,-2-1,-53-15,55 16,-87-27,-141-23,100 25,-441-59,500 77,29 2,-1 2,1 1,-1 2,-66 9,-48 13,141-22,12-3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13.9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119 0,'-1'0,"-1"1,1-1,-1 1,0-1,1 1,0 0,-1-1,1 1,-1 0,1 0,0 0,0 0,0 0,-1 0,1 1,0-1,0 0,0 0,1 1,-1-1,0 1,0-1,1 1,-1-1,0 3,-11 46,9-38,-62 266,61-263,0-3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14.5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0 223,'1'-7,"0"-1,0 1,1 1,0-1,0 0,1 0,-1 1,2-1,-1 1,1 0,-1 0,2 0,-1 1,1-1,7-6,3-2,0 1,1 0,0 1,21-11,-26 17,0 1,1-1,0 2,0 0,0 0,1 1,-1 1,1 0,0 1,23 0,-29 1,1 1,-1 0,0 0,0 0,0 1,0 0,-1 1,1-1,0 1,-1 0,0 1,0 0,0 0,0 0,-1 1,1 0,-1 0,0 0,-1 0,8 12,-10-13,0 1,0-1,0 1,-1 0,0-1,0 1,0 0,-1 0,1 0,-1 0,-1 0,1 0,0 0,-1-1,0 1,0 0,-1 0,1-1,-1 1,0-1,0 1,-1-1,1 0,-1 0,0 0,-5 5,-1 3,-1-1,-1 0,0 0,-1-1,0-1,0 0,-18 10,-70 20,99-39,0 0,1 0,-1 1,0-1,1 0,-1 1,0-1,1 0,-1 1,1-1,-1 1,0-1,1 1,-1-1,1 1,0-1,-1 1,1 0,-1-1,1 1,0-1,-1 1,1 0,0-1,0 1,0 0,0 0,-1 0,14 17,39 11,-42-24,4 3,-1 0,-1 1,0 1,0 0,-1 0,0 1,11 16,-6-9,-6-9,1-1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14.9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76,'1'-2,"-1"-1,1 1,0-1,0 1,0-1,1 1,-1 0,0-1,1 1,0 0,-1 0,1 0,0 0,0 1,0-1,0 0,0 1,1 0,-1-1,0 1,1 0,3-1,56-20,-50 19,0 1,0 1,0 0,1 0,-1 1,0 0,0 2,13 1,-23-3,0 1,1-1,-1 1,0-1,0 1,1 0,-1 0,0 0,0 0,0 0,0 0,0 1,0-1,-1 1,1-1,0 1,-1 0,1 0,-1 0,1-1,-1 1,0 1,0-1,0 0,0 0,0 0,0 0,-1 1,1-1,-1 0,0 1,0-1,1 0,-1 1,-1-1,1 0,0 1,-1-1,1 0,-1 1,1-1,-1 0,0 0,0 0,0 0,-1 1,-1 1,-35 54,31-51,1 1,0 1,1-1,-1 1,2 0,-1 0,1 1,-3 10,7-18,0-1,0 1,0 0,0 0,0 0,1 0,-1-1,0 1,1 0,0 0,-1-1,1 1,0-1,0 1,0 0,0-1,0 1,0-1,0 0,0 1,1-1,-1 0,0 0,1 0,-1 0,1 0,0 0,-1 0,1 0,0-1,-1 1,4 0,9 3,0 0,0-1,19 2,-6-1,-10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16.3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56,'-1'0,"1"0,0-1,0 1,-1 0,1-1,0 1,0 0,0-1,0 1,0-1,0 1,-1 0,1-1,0 1,0 0,0-1,0 1,0 0,0-1,1 1,-1-1,0 1,0 0,0-1,0 1,0 0,0-1,1 1,-1 0,0-1,0 1,0 0,1-1,-1 1,0 0,1 0,-1-1,0 1,0 0,1 0,-1 0,0-1,1 1,-1 0,0 0,1 0,-1 0,1 0,-1 0,0 0,1 0,-1 0,0 0,1 0,-1 0,1 0,-1 0,1 0,30-4,-26 4,88-11,213-15,-304 25,0 1,1 0,-1 0,0 0,0 0,0 1,0-1,0 0,0 1,0-1,0 1,0 0,0 0,0 0,-1 0,1 0,0 0,-1 0,1 0,0 1,-1-1,1 1,-1-1,0 1,0 0,1-1,-1 1,0 0,0 0,-1 0,2 2,-1 4,1 1,-1 0,-1-1,0 1,0 0,-2 10,0 5,-8 61,6-58,-2 47,5-30,-12 78,8-78,3 0,3 52,1-23,7 18,-4-67,0 45,-5-9,-2-15,3 0,11 81,9 63,-19-179,-1 0,0 1,0-1,-1 1,-1-1,-1 14,-2-8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19.8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167 108,'1'-3,"-1"0,0 0,0 0,-1-1,1 1,-1 0,1 0,-1 0,0 0,0 1,0-1,0 0,-1 0,1 0,-1 1,0-1,1 1,-1-1,0 1,-1 0,1 0,0 0,-1 0,1 0,-1 1,1-1,-1 1,0-1,0 1,0 0,0 0,1 0,-1 0,-1 1,1-1,0 1,0 0,0 0,0 0,0 0,0 1,0-1,0 1,0 0,0 0,0 0,0 0,1 0,-1 0,0 1,0 0,1-1,-1 1,1 0,0 0,0 0,-3 3,1-1,1-1,-1 1,1-1,0 1,0 0,0 0,1 0,-1 1,1-1,0 1,0-1,0 1,1 0,0 0,0-1,0 1,0 0,1 0,0 0,0 0,0 0,1 0,0 0,-1 0,2 0,-1-1,1 1,-1 0,1-1,0 1,1-1,-1 0,1 1,0-1,0 0,4 3,-2-1,1 0,0 0,0 0,0-1,1 0,0 0,0-1,0 0,0 0,1-1,0 0,-1 0,1-1,0 0,0 0,1 0,-1-1,0-1,0 0,1 0,9-1,-8-1,0 0,-1-1,1 0,-1-1,0 0,0 0,0-1,-1 0,1 0,-1-1,11-11,-15 14,-1 0,0-1,-1 0,1 0,-1 0,0 0,1 0,-2 0,1 0,0-1,-1 1,0-1,0 1,0-1,-1 1,0-1,0 0,0 1,0-1,0 1,-1-1,0 0,0 1,0-1,-1 1,0 0,-2-5,0 0,-1 0,-1 1,1-1,-2 1,1 0,-1 0,-8-6,12 10,0 1,-1 0,0 0,1 1,-1-1,0 1,0 0,0 0,-1 0,1 0,0 1,-1 0,1-1,-1 2,1-1,-1 0,-8 1,3 3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20.6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96,'55'17,"285"3,181-33,-382 7,2-3,76-1,119-8,12 0,97 4,-17 8,-247 8,42-21,-170 19,-14 1,0-2,64-9,-84 7,0 2,-1 0,20 2,-23 0,0-1,0 0,0-1,0 0,19-5,-37 6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39.6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0 190,'3'1,"-1"0,1 0,0 0,-1 0,1 0,-1 0,0 1,1-1,-1 1,0 0,0-1,0 1,0 0,0 0,0 0,1 3,25 37,27 63,33 56,-73-139,0 0,1-1,1-1,38 34,-53-52,0 0,-1-1,1 1,0-1,0 0,0 1,0-1,0 0,0 0,0 0,1-1,-1 1,0 0,1-1,-1 0,0 1,5-1,-5-1,-1 1,1-1,-1 1,0-1,1 0,-1 0,0 0,1 0,-1 0,0 0,0 0,0 0,0 0,0 0,0-1,0 1,0 0,0-1,1-2,2-8,-1-1,0 1,0-1,-1 1,0-15,0 15,4-53,23-176,-20 188,3 0,26-74,-38 126,0 1,1-1,-1 0,0 0,0 0,0 0,0 0,1 1,-1-1,0 0,1 0,-1 1,1-1,-1 0,1 0,-1 1,1-1,0 1,-1-1,1 0,0 1,-1-1,1 1,0-1,0 1,-1 0,1-1,0 1,0 0,0 0,-1-1,1 1,0 0,0 0,1 0,6 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8 416 0 0,'-1'-1'438'0'0,"0"0"0"0"0,-1 0-1 0 0,1 1 1 0 0,-1-1 0 0 0,1 0 0 0 0,-1 1 0 0 0,1-1-1 0 0,-1 1 1 0 0,0-1 0 0 0,1 1 0 0 0,-1 0 0 0 0,1 0-1 0 0,-1 0 1 0 0,0 0 0 0 0,1 0 0 0 0,-1 0 0 0 0,0 0-1 0 0,-1 1 1 0 0,1 0-97 0 0,1-1 0 0 0,0 1 0 0 0,-1 0 1 0 0,1 0-1 0 0,0 0 0 0 0,0 1 0 0 0,0-1 0 0 0,0 0 0 0 0,0 0 0 0 0,0 1 0 0 0,0-1 0 0 0,0 0 0 0 0,1 1 0 0 0,-1-1 0 0 0,0 1 0 0 0,1-1 0 0 0,-1 1 0 0 0,1-1 0 0 0,-1 4 0 0 0,0 2 173 0 0,-1 1-1 0 0,1 0 0 0 0,0-1 0 0 0,1 1 0 0 0,0 0 1 0 0,0 0-1 0 0,1 0 0 0 0,0-1 0 0 0,0 1 0 0 0,1 0 1 0 0,0-1-1 0 0,0 1 0 0 0,1-1 0 0 0,0 0 0 0 0,0 0 1 0 0,1 0-1 0 0,-1 0 0 0 0,8 8 0 0 0,-6-8-465 0 0,1 1 1 0 0,1-1-1 0 0,0-1 0 0 0,0 1 0 0 0,0-1 0 0 0,10 6 0 0 0,-8-6-577 0 0,0-1-1 0 0,0 0 1 0 0,1-1-1 0 0,-1 0 1 0 0,18 4-1 0 0,-1-4-5975 0 0,-14-5 3769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0.2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315 115,'0'-5,"0"1,0 0,-1-1,1 1,-1 0,0-1,0 1,0 0,-1 0,0 0,1 0,-1 0,-1 0,1 1,0-1,-1 1,0-1,0 1,-4-4,3 4,-1 0,0 0,0 1,0 0,0-1,0 2,-1-1,1 0,-1 1,1 0,-1 1,1-1,-9 1,4 0,0 1,0 0,0 1,0 0,0 0,0 1,0 0,1 1,-1 0,1 1,0 0,1 0,-1 1,1 0,0 0,-8 8,13-11,0 1,0-1,1 0,-1 1,1-1,-1 1,1 0,0 0,1 0,-1 0,1 0,-1 0,1 0,0 0,1 1,-1-1,1 0,0 1,0-1,0 0,1 1,-1-1,1 0,0 0,0 1,1-1,-1 0,1 0,0 0,0-1,0 1,1 0,-1-1,1 1,0-1,0 0,4 4,3 1,0 0,1-1,-1 0,2-1,-1 0,0-1,1 0,0-1,0 0,1-1,20 3,-18-4,-1-1,0-1,1 0,-1-1,1 0,-1-1,0-1,21-6,-31 8,0-1,0 0,0 0,0 0,0 0,0 0,0-1,-1 0,1 0,-1 0,0 0,0 0,0-1,0 0,-1 1,1-1,-1 0,0 0,0 0,0 0,-1-1,1 1,-1 0,0-1,-1 1,1-1,-1 1,1-1,-1 1,-2-9,1 5,0 0,-1 0,0 0,-1 0,0 0,0 1,-1-1,1 1,-2 0,1 0,-1 0,0 0,0 1,-1 0,0 0,0 1,0-1,-1 1,0 1,0-1,0 1,0 0,-1 1,0 0,0 0,1 1,-1 0,-1 0,-14-1,7 2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0.8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0,'11'8,"14"0,28-4,78-6,38 3,-151 2,-3 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1.2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1,'3'2,"0"0,0 0,1 0,-1 0,1 0,-1-1,1 1,0-1,-1 0,1 0,0-1,0 1,0-1,0 0,5 0,68-9,-41 3,-3 5,-1 1,59 8,21 0,-96-8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1.7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1 256,'1'4,"1"0,-1 0,1 0,0 0,0 0,0 0,5 5,4 8,22 40,4-1,2-2,2-2,94 93,-134-144,-1 0,1-1,-1 1,1 0,-1-1,1 1,-1 0,1-1,0 1,-1-1,1 1,0-1,-1 0,1 1,0-1,-1 0,1 1,0-1,0 0,0 0,-1 0,1 0,0 0,0 0,0 0,0 0,-1 0,1 0,0 0,0 0,0 0,-1-1,1 1,0 0,0-1,-1 1,1 0,0-1,-1 1,1-1,0 1,-1-1,1 0,-1 1,1-1,-1 1,1-1,-1 0,0 0,1 1,-1-1,0 0,1 0,-1 1,0-1,0 0,0 0,1 0,-1 1,0-3,9-68,-7 44,-1 19,49-268,-33 202,44-121,-61 194,0 1,0 0,0-1,0 1,0-1,0 1,0-1,0 1,0-1,1 1,-1-1,0 1,0 0,0-1,1 1,-1-1,0 1,0 0,1-1,-1 1,0-1,1 1,-1 0,0 0,1-1,-1 1,1 0,-1 0,0-1,1 1,-1 0,1 0,-1 0,1 0,-1 0,1-1,-1 1,0 0,1 0,-1 0,1 0,-1 1,1-1,-1 0,1 0,-1 0,1 0,-1 0,0 0,1 1,-1-1,1 0,0 1,2 6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2.2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429 81,'0'-1,"-1"0,1-1,-1 1,1 0,-1 0,1-1,-1 1,0 0,0 0,1 0,-1 0,0 0,0 0,0 0,0 0,-1 0,1 1,0-1,0 0,0 1,-1-1,-1 0,-36-12,29 10,-7-1,1 0,-1 2,0 0,0 0,0 2,0 0,0 1,1 1,-1 0,0 2,1-1,-1 2,1 0,0 1,1 1,0 1,0 0,-18 12,31-18,0-1,0 1,0 0,0-1,0 1,0 0,0 0,0 0,1 1,-1-1,1 0,0 1,0-1,0 0,0 1,0 0,0-1,1 1,-1-1,1 1,-1 0,1-1,0 1,0 0,1-1,-1 1,0 0,1-1,0 1,-1 0,1-1,0 1,1-1,-1 0,0 1,1-1,-1 0,1 0,-1 0,1 0,0 0,3 3,4 3,0 0,1 0,-1-1,2 0,-1-1,1 0,0-1,12 5,-11-6,1 0,0-1,0-1,0 0,1 0,-1-2,0 1,0-2,24-3,-33 4,-1-1,1 0,0-1,0 1,-1-1,1 1,-1-1,0 0,1 0,-1-1,0 1,0-1,0 1,-1-1,4-4,-4 3,0 0,0 1,-1-1,1 0,-1 0,0 0,-1 0,1 0,0 0,-1 0,0 0,0-1,-1 1,1 0,-1 0,1 0,-4-7,2 2,-1-1,0 1,0-1,-1 1,0 0,-1 1,0-1,-1 1,1 0,-1 0,-1 0,0 1,0 0,0 1,-1-1,0 1,0 1,0-1,-1 2,-12-6,10 7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2.6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1,'3'0,"5"3,0 4,-1 5,-2 2,2 3,-1 1,-1 1,-1 0,-2 0,2-3,1-1,-1 0,-2 0,0-2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3.0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0,'5'58,"21"107,-12-118,-10-35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3.4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0,'-4'0,"3"0,5 0,7 0,8 0,8 0,5 0,3 0,0 0,-1 0,-3 0,-3 0,-1 0,-1 0,-2 0,-2 0,-5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3.8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0 168,'4'6,"0"0,0 0,-1 0,0 0,0 1,0-1,-1 1,2 7,10 25,3-6,1-1,1-1,2 0,2-2,0 0,2-2,1-1,1 0,45 32,-70-57,0 0,0 0,0 1,0-1,0 0,0-1,0 1,0 0,0-1,0 1,0-1,0 1,1-1,-1 0,0 0,0 0,3-1,-4 1,1-1,-1 0,1 1,-1-1,0 0,1 0,-1 0,0 0,0 0,0 0,0 0,0-1,0 1,0 0,0-1,0 1,0 0,0-3,2-7,0 0,0 0,-1-1,-1 1,1-16,-1 7,12-130,18-138,-31 282,0 4,0 1,0 0,0-1,0 1,0-1,0 1,1-1,-1 1,0 0,1-1,-1 1,1 0,0-1,-1 1,1 0,0 0,0-1,-1 1,1 0,0 0,0 0,1 0,-1 0,0 0,2 0,5 2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4.4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238 36,'-1'-2,"0"1,0-1,0 1,0 0,0-1,0 1,0 0,-1-1,1 1,0 0,-1 0,1 0,-1 0,1 0,-1 1,0-1,1 0,-1 1,0-1,-2 0,-37-10,35 10,-1 1,0-1,1 1,-1 0,0 1,1-1,-1 1,1 1,-1-1,1 1,0 0,-1 1,1-1,0 1,0 0,1 1,-1-1,1 1,-10 9,12-9,0-1,0 1,0-1,0 1,1 0,0 0,0 0,0 0,0 0,1 0,-1 1,1-1,0 0,1 1,-1-1,1 1,0-1,0 1,0-1,0 1,1-1,0 1,0-1,0 1,1-1,-1 0,1 0,0 0,4 7,0-3,0 1,0-1,1 0,1-1,-1 0,1 0,0-1,1 0,-1 0,1-1,0 0,1 0,11 4,-17-8,-1 0,0 0,1 0,-1 0,1 0,-1-1,1 0,-1 0,1 0,-1 0,1 0,-1 0,1-1,-1 0,1 0,-1 0,0 0,1 0,-1-1,0 0,0 1,0-1,0 0,0 0,-1-1,1 1,-1-1,1 1,-1-1,0 0,0 0,0 0,0 0,0 0,-1 0,0 0,1-1,-1 1,0 0,-1-1,2-5,-1 2,1 0,-1-1,0 1,-1-1,0 1,0-1,0 1,-1-1,0 1,-1 0,0-1,0 1,0 0,-1 0,0 0,0 1,-1-1,0 1,0 0,-1 0,1 0,-1 0,0 1,-1 0,-11-9,6 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32 120 304 0 0,'-8'-3'1053'0'0,"-15"-11"11455"0"0,35 9-10210 0 0,0 1-1 0 0,0 0 1 0 0,25-4-1 0 0,-28 7-1937 0 0,-1 0 0 0 0,1-1 0 0 0,-1 0-1 0 0,0 0 1 0 0,0-1 0 0 0,0 0 0 0 0,0-1 0 0 0,-1 1 0 0 0,1-1-1 0 0,-1-1 1 0 0,9-7 0 0 0,-15 12-343 0 0,-1 0 0 0 0,1-1 0 0 0,-1 1 0 0 0,1-1 0 0 0,-1 1 1 0 0,0-1-1 0 0,1 1 0 0 0,-1-1 0 0 0,0 1 0 0 0,1-1 0 0 0,-1 1 0 0 0,0-1 0 0 0,1 1 0 0 0,-1-1 0 0 0,0 0 0 0 0,0 1 0 0 0,0-1 0 0 0,0 1 0 0 0,0-1 0 0 0,0 0 0 0 0,0 1 1 0 0,0-1-1 0 0,0 1 0 0 0,0-1 0 0 0,0 0 0 0 0,0 1 0 0 0,0-1 0 0 0,0 1 0 0 0,0-1 0 0 0,-1-1 0 0 0,0 1-17 0 0,0 0 1 0 0,0 0-1 0 0,0 0 1 0 0,0 0-1 0 0,0 0 0 0 0,-1 0 1 0 0,1 0-1 0 0,0 0 0 0 0,0 1 1 0 0,-1-1-1 0 0,1 0 0 0 0,-2 0 1 0 0,-3-1-106 0 0,0 0 0 0 0,0 0 0 0 0,0 1 0 0 0,0 0 0 0 0,-7-1 0 0 0,7 2-215 0 0,1 1-1 0 0,-1-1 1 0 0,1 1-1 0 0,-12 2 1 0 0,2 6-2400 0 0,14-8 2273 0 0,1 0-1 0 0,-1 0 1 0 0,0-1 0 0 0,1 1 0 0 0,-1 0-1 0 0,1 0 1 0 0,-1 0 0 0 0,1 0-1 0 0,0 0 1 0 0,-1-1 0 0 0,1 1-1 0 0,0 0 1 0 0,0 0 0 0 0,0 0-1 0 0,-1 0 1 0 0,1 1 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4.9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39,'56'-21,"-39"16,1 1,-1 1,1 1,0 0,26 1,-36 1,1 0,-1 1,1 0,-1 1,0 0,1 0,-1 1,0 0,0 0,-1 1,1 0,-1 0,11 9,-16-11,0 0,0 0,-1 0,1 0,-1 0,0 0,0 1,0-1,0 0,0 1,0-1,-1 1,1-1,-1 1,1-1,-1 1,0 0,0-1,0 1,-1-1,1 1,-1-1,1 1,-1-1,0 1,0-1,0 1,0-1,0 0,-2 3,-6 11,-1-1,-1 0,-17 18,5-4,20-25,0 0,1-1,-1 1,1 1,0-1,0 0,1 0,-1 1,1-1,0 1,0-1,0 1,1 0,0-1,0 1,1 7,0-8,0-1,0 1,1-1,-1 1,1-1,0 0,0 0,0 0,1 0,-1 0,1-1,-1 1,1-1,0 0,0 1,0-1,0-1,0 1,1 0,-1-1,7 3,1 0,1-1,0 0,1-1,-1 0,0 0,1-2,-1 1,1-2,-1 0,1 0,22-6,-19 4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1.1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36,'61'1,"0"-3,0-3,96-19,-152 23,0-1,1 1,-1 0,1 1,0-1,-1 1,1 0,-1 1,7 0,-1 3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1.9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54,'185'-19,"-165"18,1-1,0-2,27-7,11-3,-46 12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3.3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26,'0'-1,"0"1,0 0,0 0,-1 0,1 0,0 0,0-1,0 1,0 0,-1 0,1 0,0-1,0 1,0 0,0 0,0-1,0 1,0 0,0 0,0-1,0 1,0 0,0 0,0 0,0-1,0 1,0 0,0 0,0-1,0 1,0 0,0 0,0-1,0 1,0 0,0 0,0 0,1-1,-1 1,0 0,0 0,0 0,0-1,1 1,-1 0,0 0,17-6,18 3,7 0,-29 1,-1 1,1 1,0 0,13 2,60 3,-70-5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3.9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0,'1'1,"0"-1,0 1,0 0,-1-1,1 1,0 0,0 0,-1 0,1-1,0 1,-1 0,1 0,-1 0,1 0,-1 0,1 0,-1 0,0 0,1 1,-1-1,0 0,0 0,0 1,4 30,-4-32,2 190,-3-102,1-72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4.6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0 240,'6'-6,"-1"-1,0 0,0-1,6-13,12-18,-11 26,0 0,0 0,2 1,0 0,0 2,1-1,0 2,25-12,-27 14,0 2,1-1,0 2,0 0,0 0,0 1,1 1,-1 1,1 0,28 2,-37 0,0 0,0 0,0 1,0-1,0 2,-1-1,1 0,-1 1,1 0,-1 1,0-1,0 1,0 0,-1 0,1 0,-1 1,0-1,0 1,-1 0,0 0,0 1,0-1,0 1,3 9,-4-8,-1 0,0 0,0 0,0 0,-1 0,0 0,0 0,0 1,-1-1,-1 0,1 0,-1 0,0 0,0-1,-1 1,0-1,0 1,-1-1,0 0,-8 10,5-7,-1 0,-1 0,1-1,-1 0,-1 0,0-1,-16 9,26-16,-1 0,0 1,1-1,-1 1,0-1,1 0,-1 1,1-1,-1 1,1-1,-1 1,1 0,-1-1,1 1,-1 0,1-1,0 1,-1 0,1-1,0 1,0 0,-1-1,1 1,0 0,0 0,0-1,0 1,0 1,13 21,36 20,-38-35,6 8,-1 0,0 1,17 26,-18-23,1-1,28 28,-35-40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5.4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86,'1'-4,"0"0,1 0,-1 0,1 0,0 0,0 0,0 0,0 0,1 0,-1 1,1 0,0-1,0 1,0 0,0 0,1 1,-1-1,1 1,0-1,0 1,0 1,0-1,5-1,-5 1,0 1,0-1,1 1,-1 0,0 1,1-1,-1 1,1 0,-1 0,7 1,-9-1,0 0,0 1,0 0,0-1,0 1,0 0,0 0,0 0,0 0,-1 0,1 1,-1-1,1 0,-1 1,1-1,-1 1,0 0,1-1,-1 1,0 0,0 0,0 2,1-1,-1 1,0 0,-1 0,1-1,-1 1,1 0,-1 0,0 0,0-1,-1 1,1 0,-1 0,0 0,0-1,0 1,-1-1,-2 6,-4 6,-1-1,-20 26,22-31,0 0,1 0,0 0,0 1,1 0,-6 14,10-22,1 0,-1 0,1 0,0 0,0 1,0-1,0 0,0 0,0 0,0 0,1 0,-1 0,1 1,-1-1,1 0,0 0,0 0,0-1,0 1,0 0,3 3,-1-2,0 0,0 0,1-1,0 1,-1-1,1 0,0 0,0 0,0-1,5 2,12 2,-1-1,0-1,33 1,-47-3,71 0,-62-2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6.0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0,'117'17,"-117"-17,1311 39,-916-60,-394 21,45-6,-35 6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6.5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147 0,'-1'1,"0"-1,-1 0,1 1,0 0,0-1,-1 1,1 0,0-1,0 1,0 0,0 0,0 0,0 0,0 0,0 0,0 0,1 0,-1 1,0-1,1 0,-1 0,1 1,-1-1,0 2,-9 38,9-35,-50 179,-7 39,56-208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7.1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1 247,'0'-8,"2"-1,-1 1,1 0,0-1,1 1,0 0,0 0,1 1,0-1,1 1,-1 0,1 0,0 0,1 0,0 1,0 0,0 1,1-1,0 1,13-8,5-2,1 1,1 1,0 1,50-14,-64 23,0 0,1 1,-1 1,1 0,-1 1,1 1,-1 0,1 0,20 6,-29-6,0 1,0 0,0 0,0 0,-1 0,1 1,0 0,-1 0,0 0,0 0,0 1,4 4,-6-5,0 0,0 0,-1 0,1 0,-1 1,1-1,-1 0,0 1,0-1,-1 1,1 0,-1-1,1 1,-1-1,-1 1,1 0,0-1,-1 1,-1 5,0-2,-1 1,1 0,-2-1,1 1,-1-1,0 0,-1 0,1-1,-1 1,-1-1,1 0,-1 0,0-1,0 0,-14 9,-5 1,-1-2,0-1,-30 10,41-16,14-6,0 1,-1-1,1 0,-1 1,1-1,0 1,0 0,-1-1,1 1,0 0,0 0,0 0,0 0,0 0,0 0,0 0,0 0,0 0,0 1,-1 1,2-2,1 0,-1 0,0 0,1 0,-1 0,0 0,1 0,-1 0,1 0,-1-1,1 1,0 0,-1 0,1-1,0 1,-1 0,1-1,0 1,0 0,0-1,0 0,1 2,12 4,1 0,29 9,-27-10,21 8,1 3,-2 1,48 29,-73-38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4 284 0 0,'-3'-3'3671'0'0,"3"3"-3496"0"0,0 0 0 0 0,0 0-1 0 0,0 0 1 0 0,-1 0 0 0 0,1 0 0 0 0,0 0 0 0 0,0 0-1 0 0,-1 0 1 0 0,-1 1 1923 0 0,2-1-1923 0 0,-5 12 3131 0 0,2 24-1430 0 0,3-29-840 0 0,-5 81 2080 0 0,-6 110 1960 0 0,-1-66-4858 0 0,5-100-2649 0 0,-1-24-4877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7.6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0 149,'4'0,"0"0,0 0,0 0,0-1,0 0,0 0,0 0,0 0,0 0,-1-1,1 0,0 0,-1 0,0 0,1 0,-1-1,0 0,5-5,-2-1,1 0,-2 0,1-1,-2 0,6-13,8-17,-18 40,0 0,0-1,0 1,0 0,0 0,0-1,0 1,0 0,0 0,0-1,0 1,0 0,0 0,0-1,1 1,-1 0,0 0,0 0,0-1,0 1,0 0,1 0,-1 0,0 0,0-1,0 1,1 0,-1 0,0 0,0 0,0 0,1 0,-1 0,0 0,0 0,1 0,-1-1,0 1,0 0,1 0,-1 0,0 0,0 1,1-1,-1 0,0 0,0 0,0 0,1 0,-1 0,0 0,0 0,0 0,1 1,-1-1,0 0,0 0,1 0,4 21,-2 27,-2-22,10 50,-6-43,-5-32,1 0,-1 1,0-1,0 1,1-1,-1 0,1 0,-1 1,1-1,-1 0,1 0,0 1,0-1,0 0,0 0,1 1,6 2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8.2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84 1,'-3'0,"-5"0,-3 3,-4 1,-1 3,4 0,1-3,3-4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8.7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0 397,'11'13,"-1"2,0 0,-2 0,1 0,-2 1,11 32,13 28,-20-55,-5-8,-1 0,2-1,0 0,1 0,0 0,0-1,1 0,17 15,-24-25,-1-1,1 1,-1-1,1 0,-1 1,1-1,-1 0,1 0,-1 0,1 0,0 0,-1 0,1 0,-1-1,1 1,-1-1,1 1,-1-1,0 1,1-1,-1 0,0 0,1 1,-1-1,0 0,0 0,0-1,0 1,0 0,0 0,0 0,0-1,0 1,0 0,0-2,28-51,-29 53,24-57,-4-1,19-87,11-127,-41 218,-7 36,-2 15,0 0,0 0,0 1,1-1,-1 0,1 0,0 1,0-1,1 0,-1 1,1-1,0 1,0 0,0-1,0 1,4-4,1 3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9.3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59,'0'1,"0"0,-1 0,1 1,0-1,0 0,1 0,-1 1,0-1,0 0,1 0,-1 1,1-1,-1 0,1 0,-1 0,1 0,0 0,-1 0,1 0,0 0,0 0,0 0,0 0,0 0,0-1,0 1,0 0,2 0,-1 0,1-1,0 0,-1 1,1-1,0 0,-1-1,1 1,0 0,-1-1,1 0,-1 1,5-3,5-2,-1 0,-1-1,1 0,18-16,-22 15,21-18,-27 25,0-1,0 0,0 0,0 0,0 0,0 1,0-1,0 1,0-1,0 1,1-1,-1 1,0 0,0-1,1 1,-1 0,0 0,1 0,-1 0,2 0,-2 3,0-1,-1 1,1-1,0 1,-1 0,0-1,1 1,-1 0,0-1,-1 1,1 0,0 0,-1-1,-1 5,1 1,-5 146,6-138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26.1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 0,'-10'127,"1"5,10-77,-1-39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26.5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67,'0'0,"-1"-1,1 1,0 0,0 0,0-1,-1 1,1 0,0 0,0-1,0 1,0 0,0-1,-1 1,1 0,0-1,0 1,0 0,0-1,0 1,0 0,0 0,0-1,0 1,0 0,0-1,1 1,-1 0,0-1,0 1,0 0,0-1,0 1,0 0,1 0,-1-1,0 1,0 0,1 0,-1-1,18-9,20-1,222-12,-231 16,-18 4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29.3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297 67,'0'0,"0"-1,1 0,-1 1,1-1,-1 0,0 1,0-1,0 0,1 0,-1 1,0-1,0 0,0 0,0 0,0 1,0-1,0 0,-1 0,1 1,0-1,0 0,-1 0,1 1,0-1,-1 0,1 1,0-1,-1 0,1 1,-1-1,1 1,-1-1,0 1,1-1,-1 1,1-1,-1 1,0-1,1 1,-1 0,0 0,0-1,1 1,-1 0,-1 0,-37-16,38 15,-14-4,0 1,-1 0,1 1,-1 0,-21 0,34 3,0 0,0 0,0 0,0 0,0 1,1-1,-1 1,0 0,0 0,0 0,1 0,-1 0,0 0,1 1,-1-1,1 1,0 0,-1 0,1 0,0 0,0 0,0 0,0 1,1-1,-1 1,1-1,-1 1,1 0,0-1,0 1,0 0,0 0,1 0,-1 0,1 5,-3 69,-3 24,0-34,3 1,2-1,4 0,13 78,5 118,-13-49,1 15,-7-128,-2 55,-4-56,2-22,-15 91,-51 231,68-397,-2 6,1 1,0-1,1 1,0-1,2 17,-2-24,1-1,-1 1,1-1,-1 1,1 0,0-1,-1 1,1-1,0 1,0-1,0 0,0 1,0-1,1 0,-1 0,0 0,1 0,-1 0,0 0,1 0,-1 0,1-1,0 1,-1-1,1 1,-1-1,1 1,0-1,0 0,-1 0,1 0,0 0,-1 0,1 0,0 0,-1-1,1 1,2-1,146-15,-135 13,-3-1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0.4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0 263,'2'-3,"0"1,0-1,0 1,1-1,-1 1,0 0,1 0,0 0,-1 1,1-1,0 0,0 1,0 0,0 0,4-2,5-2,1-3,-1-1,0 0,-1-1,0 0,0-1,-1 0,0-1,-1 0,-1 0,0-1,10-22,21-28,-39 62,0 1,1-1,-1 0,0 1,1-1,-1 1,0-1,1 1,-1-1,0 1,1-1,-1 1,1 0,-1-1,1 1,-1 0,1-1,0 1,-1 0,1-1,-1 1,1 0,-1 0,1 0,0 0,-1 0,1 0,0-1,-1 1,1 1,-1-1,2 0,10 18,-1 44,-10-53,22 166,-21-121,-2-38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1.5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1,'-1'240,"2"-225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1.9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37,'0'-1,"1"0,-1 0,1 0,0 1,-1-1,1 0,0 0,-1 0,1 0,0 1,0-1,0 0,0 1,0-1,0 0,0 1,0-1,0 1,0 0,0-1,0 1,0 0,0 0,0 0,1-1,-1 1,1 1,38-4,-35 3,62-2,147-10,-177 8,-21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2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 0 0,'9'-28'4175'0'0,"0"3"10153"0"0,-3 40-12262 0 0,3 44 1095 0 0,0 81 0 0 0,-1-13-1625 0 0,-8-123-1496 0 0,8 74 984 0 0,21 93 1 0 0,-28-170-1207 0 0,0 1 0 0 0,0 0 0 0 0,0 0 0 0 0,1-1 0 0 0,-1 1-1 0 0,0 0 1 0 0,1-1 0 0 0,-1 0 0 0 0,1 1 0 0 0,-1-1 0 0 0,1 0 0 0 0,0 0 0 0 0,-1 0 0 0 0,4 2-1 0 0,7 5-3795 0 0,-5 1-3870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23 297 128 0 0,'-4'-6'474'0'0,"1"0"1"0"0,0-1-1 0 0,1 1 0 0 0,-1-1 0 0 0,1 0 1 0 0,0 0-1 0 0,-1-10 0 0 0,3 12-156 0 0,0 0 0 0 0,0 1 0 0 0,0-1 0 0 0,1 1 1 0 0,-1-1-1 0 0,1 1 0 0 0,0-1 0 0 0,1 1 0 0 0,-1-1 0 0 0,1 1 0 0 0,0 0 0 0 0,4-7 0 0 0,-1 3 90 0 0,1 0 1 0 0,0 0-1 0 0,1 1 1 0 0,0-1-1 0 0,0 1 0 0 0,0 1 1 0 0,1 0-1 0 0,8-6 1 0 0,6-2 593 0 0,40-18 0 0 0,-40 22-383 0 0,1 1-1 0 0,0 2 0 0 0,0 0 0 0 0,1 1 1 0 0,0 1-1 0 0,0 2 0 0 0,40-2 0 0 0,-48 5-269 0 0,1 0-1 0 0,-1 2 0 0 0,1 0 1 0 0,-1 0-1 0 0,0 2 0 0 0,0 0 0 0 0,0 0 1 0 0,0 2-1 0 0,-1 0 0 0 0,0 1 0 0 0,28 17 1 0 0,-38-21-259 0 0,-1 0 0 0 0,1 0 1 0 0,0 1-1 0 0,-1 0 1 0 0,0 0-1 0 0,0 0 0 0 0,0 1 1 0 0,-1-1-1 0 0,1 1 0 0 0,-1 0 1 0 0,0 0-1 0 0,0 0 0 0 0,-1 0 1 0 0,0 0-1 0 0,0 1 0 0 0,0-1 1 0 0,0 1-1 0 0,-1-1 0 0 0,0 1 1 0 0,0 0-1 0 0,0 0 0 0 0,-1-1 1 0 0,0 1-1 0 0,0 0 1 0 0,-1 0-1 0 0,1 0 0 0 0,-1-1 1 0 0,-1 1-1 0 0,1 0 0 0 0,-1-1 1 0 0,0 1-1 0 0,0-1 0 0 0,0 0 1 0 0,-4 6-1 0 0,-2 3 18 0 0,-2 0 1 0 0,1-1-1 0 0,-2 0 1 0 0,0 0-1 0 0,0-1 1 0 0,-1 0-1 0 0,-1-1 1 0 0,0-1-1 0 0,0 0 0 0 0,-22 12 1 0 0,14-10-7 0 0,-2-1 0 0 0,0-1 1 0 0,0 0-1 0 0,0-2 0 0 0,-1-1 1 0 0,-33 5-1 0 0,54-11-76 0 0,-1 0 0 0 0,1-1 0 0 0,-1 0 1 0 0,1 0-1 0 0,-1 0 0 0 0,0 0 0 0 0,-3-1 0 0 0,6 1 53 0 0,5 0-11 0 0,21 2 69 0 0,0 2 0 0 0,0 0 0 0 0,-1 2 1 0 0,0 1-1 0 0,0 1 0 0 0,-1 1 0 0 0,1 0 0 0 0,-2 2 0 0 0,0 1 1 0 0,36 25-1 0 0,-41-24-41 0 0,-1 1 0 0 0,0 0 0 0 0,-1 2 0 0 0,0-1 0 0 0,-1 2 0 0 0,13 21 0 0 0,-19-31-964 0 0,-6-6-46 0 0,-1 0 0 0 0,1-1-1 0 0,-1 1 1 0 0,1-1 0 0 0,-1 0 0 0 0,1 1 0 0 0,0-1 0 0 0,-1 0 0 0 0,1 0-1 0 0,0 0 1 0 0,-1 0 0 0 0,3 0 0 0 0,7-2-2124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3.0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 8,'1'0,"-1"-1,0 1,0 0,0 0,0 0,0-1,0 1,0 0,0 0,0 0,0-1,0 1,0 0,0 0,0 0,0-1,0 1,0 0,0 0,-1 0,1-1,0 1,0 0,0 0,0 0,0 0,0-1,-1 1,1 0,0 0,0 0,0 0,0 0,-1-1,1 1,0 0,0 0,0 0,-1 0,1 0,0 0,0 0,0 0,-1 0,1 0,0 0,0 0,0 0,-1 0,1 0,0 0,-5 12,15 296,-10-292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3.6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0 273,'1'-9,"0"0,1 0,0 1,0-1,1 0,0 1,1 0,0-1,0 1,0 1,1-1,0 1,1 0,7-8,1 0,1 0,0 2,1 0,1 0,20-11,-24 17,1 0,0 0,1 2,-1-1,1 2,0 0,0 1,1 0,22 0,-32 3,-1 0,1 0,-1 0,1 1,-1 0,1 0,-1 0,1 1,-1 0,0 0,0 0,0 1,0-1,-1 1,1 1,0-1,-1 0,0 1,0 0,0 0,-1 0,1 1,-1-1,0 1,0 0,-1 0,1 0,-1 0,3 10,-4-11,0 0,0 0,-1 1,0-1,1 0,-2 1,1-1,0 0,-1 0,0 1,0-1,0 0,0 0,-1 0,1 0,-1 0,0 0,0-1,-1 1,1-1,-1 1,0-1,0 0,0 0,0 0,-4 3,-10 6,0 0,-1-1,0-1,-21 8,21-9,17-9,0 0,0 1,0-1,1 0,-1 1,0-1,0 1,1-1,-1 1,0-1,1 1,-1-1,1 1,-1-1,1 1,-1 0,1 0,-1-1,1 1,0 0,-1-1,1 1,0 0,-1 0,1 0,0 0,0-1,0 1,0 0,0 0,0 0,0 0,0-1,0 1,0 0,1 0,-1 0,0-1,1 1,-1 0,0 0,1-1,-1 1,1 0,-1-1,1 1,-1 0,1-1,-1 1,1-1,0 1,0 0,46 33,-34-25,17 14,-2 1,0 1,35 42,-54-57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4.1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55,'5'-1,"0"0,-1-1,1 0,-1 0,1 0,-1-1,0 1,6-6,16-8,-17 13,0 0,0 0,0 1,0 0,1 1,-1 0,1 1,18 1,-26-1,1 0,-1 1,0-1,0 1,1-1,-1 1,0 0,0 0,0 0,0 0,0 0,0 1,0-1,-1 0,1 1,0 0,1 2,-2-2,0 0,0 0,-1 0,1 0,-1 0,1 1,-1-1,0 0,0 0,0 1,0-1,0 0,0 0,-1 1,1-1,-1 0,0 0,1 0,-1 0,0 0,-2 3,-4 8,-1-1,0 0,-1-1,0 0,-20 19,-24 28,52-56,-1-1,1 1,0 0,0-1,0 1,0 0,0-1,1 1,-1 0,0 0,1 0,-1 0,1 0,0 0,0 0,0 0,0 0,0-1,0 1,0 0,0 0,1 0,-1 0,2 3,0-3,0 1,0-1,0 0,0 1,0-1,0 0,1 0,-1 0,1-1,0 1,-1-1,1 1,5 1,6 1,-1 0,1-1,-1 0,1-1,24 1,-1-4,-21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4.6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1,'0'1,"1"0,-1 0,1 0,0 0,-1 0,1 0,0-1,0 1,-1 0,1 0,0-1,0 1,0 0,0-1,0 1,0-1,0 1,0-1,0 0,0 1,1-1,-1 0,0 0,0 0,0 0,2 0,40 3,-37-3,291 4,73 3,124 1,-363-9,-87 9,-32-4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5.1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 1,'-1'1,"-1"-1,1 1,0 0,-1-1,1 1,0 0,0 0,0 0,0 0,-1 0,1 0,1 0,-1 1,0-1,0 0,0 1,1-1,-1 0,0 4,-11 28,-3 117,8-34,7-84,-2 0,-7 43,6-59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5.7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17 276,'-1'0,"0"0,0-1,1 1,-1 0,0-1,0 1,0-1,0 0,1 1,-1-1,0 0,1 1,-1-1,0 0,1 0,-1 1,1-1,-1 0,1 0,-1 0,1 0,0 0,0 0,-1 0,1 0,0 0,0 1,0-1,0 0,0 0,0 0,0 0,0 0,0 0,1 0,-1 0,1-2,9-38,-4 30,0-1,1 1,1 1,0-1,0 1,1 1,0-1,1 2,0-1,0 1,1 1,15-9,-4 4,0 0,1 2,0 1,0 1,41-9,-50 16,0 0,-1 0,1 1,0 1,0 0,-1 1,1 0,-1 1,26 9,-33-10,-1 1,0-1,0 1,0 0,0 0,0 1,-1-1,1 1,-1 0,0 0,5 8,-7-9,0 1,0-1,-1 1,1 0,-1-1,0 1,0 0,0 0,-1 0,1-1,-1 1,0 0,0 0,0 0,-1 0,1 0,-1 0,-2 6,0-2,0-1,0 0,-1 0,0 0,0 0,0-1,-1 0,0 0,-1 0,1 0,-1-1,0 0,0 0,-1 0,-12 6,-6 2,-1-2,0 0,-28 6,34-11,20-6,-1 0,1 0,-1 0,1 0,-1 1,1-1,-1 0,1 0,-1 0,1 1,-1-1,1 0,-1 0,1 1,0-1,-1 1,1-1,-1 0,1 1,0-1,-1 1,1-1,0 1,0-1,-1 1,1-1,0 1,0-1,0 1,0 0,10 13,36 13,-31-19,-2-1,-1 0,0 1,-1 0,0 1,0 1,-1-1,0 1,-1 1,0 0,-1 0,13 22,-16-20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6.0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1,'2'0,"-1"1,1-1,-1 1,0 0,1-1,-1 1,0 0,1 0,-1 0,0 0,0 0,0 0,0 1,0-1,0 0,0 0,0 1,-1-1,1 1,0-1,-1 1,1-1,-1 1,1 1,8 39,-1 11,-3-21,3 52,-5-54,1-22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7.4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58,'0'0,"0"0,-1-1,1 1,0 0,0 0,-1-1,1 1,0 0,0-1,0 1,-1 0,1-1,0 1,0-1,0 1,0 0,0-1,0 1,0-1,0 1,0 0,0-1,0 1,0 0,0-1,0 1,0-1,0 1,0 0,0-1,1 1,-1 0,0-1,0 1,0 0,1-1,16-10,22-2,47 2,1 3,163 7,-116 3,-132-3,1 1,0 0,-1 0,1 0,0 0,-1 1,1-1,-1 1,1-1,0 1,-1 0,1 0,-1 0,0 0,1 1,-1-1,0 0,0 1,0 0,0 0,0-1,0 1,0 0,-1 1,1-1,1 4,0 1,-1 1,-1 0,1 0,-1 0,-1 0,0 0,-1 14,0 511,9-409,2 69,-1-15,-4-113,-3 1,-7 89,-10 325,16-398,5 0,30 156,-28-192,-2 1,-1-1,-3 1,-2-1,-6 49,6-93,0 0,0 0,0 0,0 1,-1-1,1 0,-1 0,1 0,-1-1,0 1,0 0,0 0,0 0,0 0,0-1,-1 1,1-1,-1 1,1-1,-1 1,1-1,-1 0,0 0,1 1,-1-1,0 0,0-1,0 1,0 0,0-1,0 1,-2 0,-6-1,-1 0,1 0,0-1,0 0,-16-4,-21-2,41 7,-56-6,59 6,1-1,-1 0,0 1,0-1,0 0,1-1,-1 1,0 0,1-1,-1 1,1-1,0 0,-1 0,1 0,0 0,0 0,-3-5,2-1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8.2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49 9,'-3'0,"-2"-3,-2-1,0 3,-2 2,0 4,2 4,5 1,7-2,1-5,-3-3,2-1,-1-2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18.9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7,'-1'0,"1"0,0-1,0 1,0 0,0 0,0 0,0 0,0 0,0-1,0 1,0 0,0 0,0 0,0 0,0-1,0 1,0 0,0 0,0 0,0 0,0-1,0 1,0 0,0 0,0 0,0 0,0 0,0-1,0 1,0 0,0 0,1 0,-1 0,0 0,0 0,0-1,0 1,0 0,0 0,1 0,-1 0,0 0,0 0,0 0,0 0,1 0,-1 0,0 0,0 0,0 0,0 0,0 0,1 0,-1 0,0 0,0 0,0 0,0 0,1 0,8 11,6 18,-7 4,-3 0,3 46,5 36,-7-78,-3 1,-1 67,-2-82,0-7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10 208 0 0,'-3'-2'766'0'0,"0"1"1"0"0,0-1-1 0 0,1 1 0 0 0,-1 0 1 0 0,0 1-1 0 0,0-1 0 0 0,0 0 0 0 0,0 1 1 0 0,-1-1-1 0 0,1 1 0 0 0,0 0 1 0 0,0 0-1 0 0,0 0 0 0 0,0 1 1 0 0,0-1-1 0 0,-5 2 0 0 0,4 0-240 0 0,0 0-1 0 0,0 0 1 0 0,1 0-1 0 0,-1 0 1 0 0,1 1-1 0 0,-1-1 1 0 0,1 1-1 0 0,0 0 1 0 0,0 0-1 0 0,0 0 1 0 0,1 0-1 0 0,-3 5 0 0 0,-1 0-46 0 0,2 0-1 0 0,-1 0 0 0 0,1 0 0 0 0,1 1 0 0 0,-1-1 0 0 0,2 1 0 0 0,-1 0 0 0 0,1 0 0 0 0,0 0 1 0 0,1 0-1 0 0,0 0 0 0 0,1 1 0 0 0,-1-1 0 0 0,2 0 0 0 0,-1 0 0 0 0,4 15 0 0 0,-3-18-353 0 0,1 0 0 0 0,0-1 0 0 0,0 1 0 0 0,0-1-1 0 0,1 0 1 0 0,0 1 0 0 0,0-1 0 0 0,0 0 0 0 0,0-1 0 0 0,1 1-1 0 0,7 7 1 0 0,-7-9-305 0 0,0 1 0 0 0,1-1 0 0 0,-1 0 1 0 0,1 0-1 0 0,0-1 0 0 0,0 1 0 0 0,0-1 0 0 0,0 0 0 0 0,0-1 0 0 0,0 1 0 0 0,1-1 0 0 0,-1 0 0 0 0,0 0 0 0 0,8 0 0 0 0,16-4-7573 0 0,-13-1 4454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19.4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259 1,'-13'4,"1"1,-1 0,2 1,-1 0,0 1,-19 15,-1 0,0-4,20-13,1 1,1 0,-1 1,1 0,0 1,-16 17,25-21,4-1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19.7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238 0,'-1'3,"1"-1,-1 1,0-1,0 0,0 1,0-1,0 0,0 0,-1 0,1 0,-1 0,0 0,1 0,-1 0,0-1,-3 3,-36 25,36-26,-59 34,35-21,-36 25,65-41,-1 0,1 1,-1-1,1 0,0 0,-1 0,1 0,0 1,-1-1,1 0,0 0,-1 0,1 1,0-1,-1 0,1 1,0-1,-1 0,1 1,0-1,0 0,0 1,-1-1,1 1,0-1,0 0,0 1,0-1,0 1,0-1,0 0,0 1,0-1,0 1,0-1,0 1,0-1,0 0,0 1,0-1,1 1,-1-1,0 0,0 1,0-1,1 0,-1 1,0-1,0 0,1 1,-1-1,0 0,1 1,7 2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20.1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223 1,'-32'29,"-1"-2,-38 24,-4 4,64-47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23.5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63,'2'0,"0"1,1-1,-1 1,0 0,0 0,0 0,0 0,0 0,0 1,0-1,0 1,0-1,-1 1,1-1,-1 1,1 0,2 4,22 37,-24-38,41 75,66 115,-109-193,1-1,0 0,-1 0,1 1,0-1,0 0,0 0,0 0,0 0,0 0,0 0,0 0,0 0,0-1,1 1,-1 0,0-1,1 1,-1-1,0 1,2-1,-1 0,-1 0,0-1,0 1,0 0,0-1,0 1,0-1,-1 0,1 1,0-1,0 0,0 0,0 1,-1-1,1 0,0 0,-1 0,1 0,-1 0,2-2,2-8,0 0,0 0,3-22,-5 24,17-95,-10 53,16-56,-22 93,-2 10,-1 0,1 0,0 0,0 0,0 0,1 0,-1 1,1-1,0 0,0 1,0 0,0-1,1 1,0 0,5-5,-2 7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24.4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52,'1'-2,"0"0,-1 0,1 0,0 0,0 1,0-1,0 0,0 1,0-1,1 1,-1-1,1 1,-1-1,1 1,-1 0,1 0,0 0,-1 0,1 0,0 0,0 0,0 1,3-2,48-13,-51 15,5-1,0 0,0 1,1 0,-1 0,0 1,0-1,0 2,0-1,0 1,0 0,7 3,-13-4,1-1,0 1,0-1,-1 1,1 0,-1 0,1 0,-1 0,1 0,-1 0,1 1,-1-1,0 0,0 1,0-1,0 1,0-1,0 1,0 0,0-1,-1 1,1 0,0-1,-1 1,0 0,1 0,-1 0,0-1,0 1,0 0,0 0,0 0,0 0,-1-1,1 1,-1 0,1 0,-1-1,0 1,1 0,-1-1,0 1,0-1,0 1,0-1,-2 2,-6 8,-1-1,0 0,0 0,-1-1,0 0,-14 7,14-9,-1 1,1 0,1 1,-1 1,1-1,-10 14,20-22,-1 0,0 0,1-1,-1 1,0 0,1 0,-1 0,1 0,-1 0,1 0,0 0,-1 1,1-1,0 0,0 0,0 0,0 0,0 0,0 0,0 0,0 1,0-1,0 0,1 0,-1 0,0 0,1 0,-1 0,1 0,1 2,0-1,0 0,0-1,1 1,-1 0,1-1,-1 0,1 1,0-1,-1 0,1 0,5 0,7 2,1 0,0-2,20 0,20-2,-40 1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25.0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61 0,'-4'0,"-3"0,-4 0,-3 0,0 4,7 3,3-2,6-2,0-2,-1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26.6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4,'0'-3,"0"2,0 4,0 5,0 5,0 2,0 2,0 2,0 0,3 0,1 1,0-1,-1-1,-1 1,0 0,-1-4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27.3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0 112,'11'-11,"-1"1,2 0,-1 1,1 0,1 0,-1 2,2-1,-1 2,1 0,0 0,0 1,0 1,1 0,-1 1,1 1,19-1,-19 3,1 1,0 0,-1 1,0 1,1 1,-1 0,0 0,-1 2,27 13,-36-17,-1 0,0 1,0-1,0 1,0 0,0 0,-1 1,1-1,-1 1,0-1,0 1,0 0,0 0,-1 0,0 1,0-1,0 1,0-1,-1 1,1 0,-1-1,-1 1,1 0,0 0,-1 0,0-1,0 1,-1 0,0 0,1 0,-1 0,-1-1,1 1,-1-1,-3 8,2-5,-1 0,0-1,0 0,-1 1,0-1,0-1,0 1,-1-1,1 0,-1 0,0 0,-1-1,-7 4,-8 2,0 0,-42 11,-10 4,73-25,0 0,0 0,0 1,1-1,-1 0,0 1,0-1,0 0,0 1,1-1,-1 1,0 0,1-1,-1 1,0-1,1 1,-1 0,0 0,1-1,-1 1,1 0,0 0,-1 0,1-1,0 1,-1 0,1 0,0 1,0 0,1-1,0 0,-1 1,1-1,0 0,0 0,0 0,-1 0,1 0,1 0,-1 0,0 0,0 0,0 0,0 0,2 0,63 27,-58-25,10 5,-1 0,0 2,17 11,4 2,-25-15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28.1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200 0,'0'1,"0"-1,0 1,0 0,0-1,-1 1,1 0,0-1,0 1,0-1,-1 1,1-1,0 1,-1-1,1 1,-1-1,1 1,-1-1,1 1,0-1,-1 1,0-1,1 0,-1 1,1-1,-1 0,1 0,-1 1,-1-1,-22 17,-20 6,31-18,0 1,0 1,1 0,0 1,0 1,1-1,-12 13,22-20,0 0,1-1,-1 1,0 0,0 0,1 0,-1 0,0 0,1 0,-1 0,1 0,-1 0,1 0,0 1,0-1,-1 0,1 0,0 0,0 0,0 0,0 1,0-1,0 0,0 0,1 0,-1 0,0 0,1 1,-1-1,1 0,-1 0,1 0,-1 0,1 0,0 0,-1 0,1-1,0 1,0 0,0 0,0 0,0-1,0 1,0-1,0 1,0 0,0-1,0 0,0 1,0-1,1 1,11 3,0 0,0-1,23 3,-16-2,-6-1,0 0,0-1,0-1,0 0,0 0,1-2,23-3,-22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28.4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1,'0'3,"0"4,0 5,0 2,0 3,0 1,0 1,0 0,0-3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87 199 352 0 0,'-25'-12'3019'0'0,"-11"-9"14017"0"0,43 17-14821 0 0,13-2-1696 0 0,-16 6 483 0 0,0-2-739 0 0,1 1 0 0 0,0 0 0 0 0,-1-1 1 0 0,1 0-1 0 0,-1 0 0 0 0,0 0 0 0 0,0-1 0 0 0,0 0 0 0 0,0 1 1 0 0,4-5-1 0 0,-6 5-240 0 0,-1 1 0 0 0,0-1 0 0 0,0 1 0 0 0,0-1 0 0 0,0 0 1 0 0,0 1-1 0 0,-1-1 0 0 0,1 0 0 0 0,0 0 0 0 0,-1 0 0 0 0,1 1 0 0 0,-1-1 0 0 0,0 0 1 0 0,0 0-1 0 0,1 0 0 0 0,-1 0 0 0 0,-1 0 0 0 0,1 0 0 0 0,0 0 0 0 0,0 1 0 0 0,-1-1 1 0 0,1 0-1 0 0,-1 0 0 0 0,1 0 0 0 0,-1 0 0 0 0,0 1 0 0 0,0-1 0 0 0,-1-2 1 0 0,-1-1-23 0 0,0 0 1 0 0,0 0-1 0 0,0 0 1 0 0,0 1-1 0 0,-1-1 1 0 0,1 1-1 0 0,-1 0 1 0 0,-1 0-1 0 0,1 0 1 0 0,0 1-1 0 0,-1-1 1 0 0,0 1-1 0 0,0 0 1 0 0,0 1-1 0 0,0-1 1 0 0,0 1-1 0 0,0 0 1 0 0,-1 0-1 0 0,1 1 1 0 0,-1-1-1 0 0,-9 0 1 0 0,15 2-27 0 0,0 0 1 0 0,0 0-1 0 0,-1 0 0 0 0,1 0 1 0 0,0 0-1 0 0,0 0 0 0 0,0 0 1 0 0,0 0-1 0 0,-1 0 0 0 0,1 0 1 0 0,0 0-1 0 0,0 0 0 0 0,0 0 1 0 0,0 0-1 0 0,-1 0 0 0 0,1 0 1 0 0,0 0-1 0 0,0 0 0 0 0,0 0 1 0 0,0 1-1 0 0,-1-1 0 0 0,1 0 1 0 0,0 0-1 0 0,0 0 0 0 0,0 0 1 0 0,0 0-1 0 0,0 0 0 0 0,0 0 1 0 0,0 1-1 0 0,-1-1 0 0 0,1 0 1 0 0,0 0-1 0 0,0 0 0 0 0,0 0 1 0 0,0 1-1 0 0,0-1 0 0 0,0 0 1 0 0,0 0-1 0 0,0 0 0 0 0,0 0 1 0 0,0 1-1 0 0,0-1 0 0 0,4 9-465 0 0,12 7-397 0 0,2-4-756 0 0,0 0 0 0 0,2-1 0 0 0,-1-1 0 0 0,1 0 1 0 0,24 6-1 0 0,-6-2-1003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29.0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54,'898'-14,"-342"-9,-496 21,69-10,-114 9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29.8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1,'0'3,"-3"1,-1 3,0 4,1 2,0 3,2 2,0 0,1 1,0 0,0 0,0 0,0 0,1-1,-1 1,0-4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30.5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1 148,'0'-3,"1"1,-1 0,1 0,0-1,0 1,0 0,0 0,0 0,0 0,1 0,-1 0,1 0,-1 0,4-2,30-25,-25 21,2-1,1 0,0 1,0 0,1 1,0 0,1 2,-1-1,1 2,29-6,-37 9,-1 0,1 0,0 1,0 0,-1 0,1 0,0 1,0 0,-1 1,1-1,-1 1,1 1,-1-1,0 1,0 0,0 0,0 1,0 0,-1 0,0 0,0 1,0-1,0 1,7 10,-10-12,-1-1,1 1,-1 0,1 0,-1 0,0 0,0 0,0 1,0-1,-1 0,1 0,-1 0,0 1,0-1,0 0,-1 1,1-1,-1 0,1 0,-1 0,0 0,0 0,-1 0,1 0,0 0,-1 0,0 0,0 0,0-1,0 1,0-1,0 0,-1 1,-3 1,-8 7,0-1,0 0,-1-1,-32 14,46-23,0 0,1 0,-1 0,0 1,0-1,1 0,-1 1,0-1,1 0,-1 1,0-1,1 1,-1-1,0 1,1-1,-1 1,1 0,-1-1,1 1,-1 0,1-1,0 1,-1 0,1-1,0 1,0 0,-1 0,1-1,0 1,0 0,0 0,0 0,0-1,0 1,0 0,0 0,0 0,0-1,1 1,-1 0,0 0,1-1,-1 1,0 0,1 0,-1-1,1 1,-1-1,1 1,-1 0,1-1,-1 1,1-1,-1 1,1-1,0 1,0-1,55 35,-30-20,-22-12,0 0,0 1,0 0,-1 0,1 0,-1 0,5 9,-3-2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31.2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19,'0'-1,"1"0,-1 0,1 0,-1 0,1 0,0 0,-1 0,1 0,0 1,0-1,0 0,0 0,-1 1,1-1,0 1,0-1,0 1,0-1,1 1,-1 0,0-1,0 1,0 0,0 0,0 0,0 0,2 0,37-3,-36 3,6 0,0 1,-1 0,1 0,-1 1,11 3,-18-5,-1 1,1-1,0 1,-1 0,1 0,0 0,-1 0,1 0,-1 0,0 0,1 0,-1 1,0-1,0 0,2 2,-3-1,0-1,1 0,-1 0,0 0,0 1,0-1,0 0,0 0,0 0,0 1,-1-1,1 0,0 0,-1 0,1 0,-1 0,1 1,-1-1,1 0,-1 0,0 0,0 0,1-1,-1 1,0 0,-1 1,-2 1,0 1,0-1,0 0,-1 0,1 0,-1-1,0 0,0 0,-7 2,-27 15,39-19,0 0,0 0,0 0,-1 0,1 0,0 1,0-1,0 0,-1 0,1 0,0 1,0-1,0 0,0 0,0 0,0 1,-1-1,1 0,0 0,0 1,0-1,0 0,0 0,0 1,0-1,0 0,0 1,0-1,0 0,0 0,0 1,0-1,1 0,-1 0,0 0,0 1,0-1,0 0,0 0,0 1,1-1,12 9,17 3,-30-12,9 3,0 0,-1 1,0 0,0 0,14 10,-21-14,0 1,0 0,0 0,1 0,-2 0,1-1,0 1,0 1,0-1,0 0,0 0,-1 0,1 0,-1 0,1 1,-1-1,1 0,-1 1,0-1,1 0,-1 1,0-1,0 0,0 1,0-1,0 0,0 1,-1-1,1 0,0 1,-1-1,1 0,-1 0,1 1,-1-1,0 0,1 0,-1 0,0 0,0 0,0 0,0 0,0 0,0 0,0 0,0 0,0-1,0 1,-3 1,-2 1,-1 0,0 0,0-1,0 1,-1-2,1 1,0-1,-1 0,1 0,-1-1,1 0,-1-1,1 1,0-1,-1-1,1 1,-9-4,4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31.7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0,'4'3,"0"5,0 3,-1 3,0 3,-2 1,0 1,-1 0,0 1,0-1,0-3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32.1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35,'0'-3,"3"-2,5 1,3 1,3 0,3 2,1 0,1 1,0 0,1 0,-1 0,0 0,-4-3,-1 3,-2-3,-1-1,1 1,-1 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32.4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1,'3'0,"4"0,1 3,3 1,-2 3,-1 3,0 4,0 2,-3 1,-1 2,-2 0,-1 0,3-4,0 0,0-3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33.0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1 131,'0'-5,"0"0,0 0,0 0,0 0,1 0,0 0,0 0,0 0,0 0,1 1,0-1,0 0,0 1,1 0,0-1,-1 1,1 0,1 0,-1 1,0-1,1 1,0 0,0-1,0 2,0-1,0 0,1 1,-1 0,1 0,0 0,-1 1,1-1,0 1,0 0,9 0,0 0,0 0,0 1,0 0,0 1,0 1,0 0,0 1,-1 0,1 1,-1 1,0 0,0 1,12 8,-23-14,-1 1,1-1,-1 1,1 0,-1 0,0 0,1 0,-1 0,0 0,0 0,0 0,0 0,0 1,0-1,0 0,0 1,-1-1,1 0,0 1,-1-1,1 1,-1-1,0 1,1 0,-1-1,0 1,0-1,0 1,0-1,0 1,0 0,-1-1,1 1,0-1,-1 1,0-1,1 1,-1-1,0 1,1-1,-1 0,0 1,0-1,0 0,0 0,0 0,0 0,-1 0,-1 1,-7 6,0-1,-1 0,0-1,-21 8,26-11,4-3,0 1,0 0,-1 0,1 0,0 0,0 0,0 1,0-1,0 1,1-1,-1 1,0 0,1-1,-1 1,1 0,-1 0,1 0,0 0,0 0,0 1,0-1,0 0,1 0,-1 3,1-2,0-1,1 1,0-1,0 1,-1-1,2 1,-1-1,0 1,0-1,1 0,-1 0,1 0,0 0,-1 0,1 0,0 0,0-1,0 1,1-1,-1 1,0-1,3 1,-4-1,29 17,49 36,-70-47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33.5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116 1,'8'0,"-8"0,-18 6,12-2,-6 2,1 1,-1 0,1 0,1 1,0 1,-18 19,27-28,0 1,1 0,-1-1,1 1,0 0,-1 0,1 0,0-1,-1 1,1 0,0 0,0 0,0 0,0 0,-1 0,1-1,0 1,1 0,-1 0,0 0,0 0,0 0,0 0,1-1,-1 1,0 0,1 0,-1 0,1-1,0 2,1 0,0 0,1 0,-1 0,0 0,1 0,0 0,-1-1,1 0,3 2,7 2,-1-1,1-1,17 3,-14-4,-1-1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33.9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9,'0'-3,"3"-1,1 3,0 5,-1 5,-1 4,0 3,-2 2,1-2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1188 0 0,'-4'1'16874'0'0,"10"1"-15777"0"0,1 1 1 0 0,-1-2 0 0 0,1 1 0 0 0,9 1-1 0 0,56 0 2714 0 0,-26-2-1981 0 0,14 0-664 0 0,1-2 1 0 0,61-9 0 0 0,-110 8-2183 0 0,6-1 1238 0 0,-5 3-1676 0 0,-4 1-2228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44.1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235 40,'-12'-11,"-12"-2,14 10,1 0,-1 0,0 1,0 0,0 1,-1 0,1 1,0 0,-14 2,20-2,1 1,-1-1,1 1,0 0,0 0,-1 1,1-1,0 0,0 1,0 0,0 0,0 0,1 0,-1 0,1 1,-1-1,1 1,0-1,0 1,0 0,0 0,0 0,1 0,-1 0,1 0,0 1,0-1,0 0,0 1,0 5,-3 32,0-19,2 0,1 1,0-1,2 1,4 27,36 194,-37-214,-2 52,-2-53,1-1,7 38,-2-14,-2 0,-2 0,-5 56,1-4,2 393,-19-313,17-75,5 113,5-153,-3-35,0 47,-4-5,-3 69,0-130,1-9,1 0,-1 0,1 0,0-1,0 1,2 10,-2-15,1 0,-1 1,1-1,-1 0,1 0,0 1,0-1,-1 0,1 0,0 0,0 0,0 0,0 0,1 0,-1 0,0-1,0 1,0 0,1-1,-1 1,0-1,1 1,-1-1,0 0,1 1,-1-1,0 0,1 0,-1 0,1 0,-1 0,0 0,3-1,61-5,75-4,-107 7,-22-1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04.7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1 297,'1'1,"1"-1,0 1,0 0,0-1,0 1,-1-1,1 1,0-1,0 0,0 0,0 0,0 0,0 0,0-1,0 1,0 0,0-1,0 0,-1 1,4-2,39-18,-40 18,3-2,0-1,0 1,0-1,0-1,-1 0,0 1,0-2,-1 1,8-11,36-72,-6 10,-42 77,28-33,-29 35,1-1,-1 1,1 0,0-1,-1 1,1 0,-1-1,1 1,0 0,-1-1,1 1,0 0,0 0,-1 0,1 0,0 0,-1 0,1 0,0 0,-1 0,2 0,-1 1,0 0,0-1,0 1,0 0,-1 0,1-1,0 1,0 0,-1 0,1 0,-1 0,1 0,-1 0,1 0,-1 0,0 0,1 0,-1 3,22 118,3 15,-23-132,-1 0,1 1,-1-1,-1 1,1 0,-1-1,0 8,-3-1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05.6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53,'3'-14,"15"10,319 1,-173 5,331 1,519-6,-781-5,141-3,394 12,-704-9,-55 6,0 0,0 1,0 0,1 0,-1 1,1 0,-1 1,13 2,-10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2.2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4,'2'-3,"2"9,4 11,-7-3,0 1,-1 0,0 0,-1-1,-1 1,-3 15,-4 53,9-46,0-21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3.0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7 204,'-3'-19,"2"17,0 1,1-1,0 0,-1 0,1 1,0-1,0 0,0 0,0 0,0 1,0-1,1 0,-1 0,0 0,1 1,0-3,4-5,1 0,0 0,0 1,1 0,-1 0,2 1,-1-1,1 2,0-1,1 1,-1 0,1 1,18-8,-10 5,0 1,0 0,1 2,0 0,0 1,0 1,20-1,-28 3,1 1,0 1,-1 0,1 1,-1 0,1 0,-1 1,0 1,11 4,-17-6,1 0,-1 1,0-1,0 1,0 0,-1 0,1 0,-1 1,0-1,1 1,-2 0,1 0,0 0,-1 0,0 0,0 1,0-1,0 1,-1-1,0 1,1-1,-1 10,-1-10,-1 1,1 0,-1-1,-1 1,1 0,-1-1,1 0,-1 1,0-1,-1 0,1 0,-1 0,0 0,0 0,0-1,0 0,-1 1,0-1,1 0,-8 4,-2 2,0-1,0-1,-1 0,0 0,-19 5,-36 4,47-12,1 1,-41 15,62-20,-1 0,1 0,0 0,-1 0,1 1,0-1,-1 0,1 0,-1 0,1 1,0-1,-1 0,1 0,0 1,0-1,-1 0,1 1,0-1,0 0,-1 1,1-1,0 0,0 1,0-1,0 0,0 1,-1-1,1 1,0-1,0 0,0 1,0-1,0 1,0 0,11 10,23 5,-34-16,40 16,-24-12,0 2,-1 0,0 0,0 2,-1-1,0 2,0 0,-1 1,0 0,19 21,-23-20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3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92 58,'0'-2,"0"0,1 0,-1 0,0 0,1 0,-1 0,1 0,-1 0,1 0,0 0,0 0,0 1,0-1,0 0,0 1,1-1,-1 1,0-1,1 1,2-3,0 2,0 0,-1 0,1 0,0 1,1-1,-1 1,0 0,0 0,7-1,-3 1,0 1,1 0,-1 0,0 1,0 0,1 0,-1 1,0 0,15 5,-21-6,0 0,0 0,0 0,0 0,0 0,0 0,-1 0,1 1,0-1,-1 0,1 1,-1 0,1-1,-1 1,0 0,1 0,-1 0,0 0,0 0,-1 0,1 0,0 0,-1 0,1 0,-1 0,1 1,-1-1,0 0,0 0,0 0,0 1,-1-1,0 2,-1 1,0-1,0 0,0 0,-1 0,0 0,0 0,0 0,0-1,-1 0,1 1,-1-1,0-1,0 1,-5 2,9-5,0 1,-1-1,1 0,0 0,-1 0,1 0,0 1,-1-1,1 0,0 0,0 1,-1-1,1 0,0 0,0 1,0-1,-1 0,1 1,0-1,0 0,0 1,0-1,0 0,0 1,0-1,0 0,0 1,0-1,0 0,0 1,0-1,0 0,0 1,0-1,0 1,12 10,36 12,-20-10,-25-11,-1 0,1 0,-1 0,0 1,0-1,0 0,0 1,0-1,0 1,-1 0,1-1,-1 1,0 0,0 0,0 0,0 0,0 0,-1 0,1 0,-1 0,0 1,0-1,0 0,0 0,-1 0,1 0,-1 0,0 0,-1 4,1-4,0 1,0-1,-1 0,1 0,-1 0,0 0,0 0,0-1,0 1,-1 0,1-1,-1 0,1 1,-1-1,0 0,0 0,0-1,0 1,0-1,0 1,-1-1,1 0,0 0,-1-1,1 1,-6 0,-11-3,0 0,1-1,-1-1,1-1,0-1,-25-11,-54-15,82 29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5.0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18,'65'-14,"10"11,128 10,-54 1,399 9,-445-17,-1-5,113-20,-183 25,-21 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5.6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1,'-1'0,"0"0,0 1,0-1,1 0,-1 1,0-1,0 0,1 1,-1-1,0 1,1-1,-1 1,1 0,-1-1,1 1,-1 0,1-1,-1 1,1 0,0-1,-1 1,1 0,0 0,-1 0,1-1,0 1,0 0,0 0,0 0,0-1,0 1,0 0,0 0,0 0,0 0,1 1,6 39,-5-31,0 4,8 48,2 81,-12-127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6.1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1 167,'0'-8,"0"0,0 0,1-1,0 1,0 0,1 0,0 0,5-12,-4 15,0 1,0-1,1 1,-1 0,1 0,0 0,0 0,0 1,0-1,1 1,-1 0,1 0,10-3,-4 1,0 1,0 0,1 1,-1 0,1 1,0 0,0 1,0 0,13 1,-17 1,1-1,-1 2,1-1,-1 1,0 0,0 1,0 0,0 0,-1 1,1 0,-1 0,0 1,11 9,-16-13,-1 0,1 0,-1 0,1 1,-1-1,1 0,-1 1,0-1,0 1,0 0,0-1,0 1,0 0,0 0,0 0,-1 0,1-1,-1 1,1 0,-1 0,0 0,0 0,0 0,0 0,0 0,0 0,0 0,-1 0,1 0,-1 0,1 0,-1 0,0-1,0 1,0 0,0 0,0-1,0 1,0-1,-1 1,1-1,0 1,-3 0,-7 7,0-1,-1-1,0 0,0-1,-16 6,3 0,23-12,1 1,-1 0,1-1,-1 1,1 0,0 0,-1 0,1 0,0 0,0 0,-1 0,1 0,0 1,0-1,0 0,1 1,-1-1,0 1,0-1,1 1,-1-1,1 1,-1-1,1 3,0-2,0 0,1 0,0 0,-1 0,1-1,0 1,0 0,0 0,0-1,0 1,1-1,-1 1,0-1,1 1,-1-1,4 2,9 6,-1 0,2-1,25 10,-35-16,23 11,0 1,31 23,-48-30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6.6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139 5,'0'0,"0"-1,1 1,-1 0,0 0,0-1,0 1,0 0,0 0,1 0,-1-1,0 1,0 0,1 0,-1 0,0 0,0-1,1 1,-1 0,0 0,0 0,1 0,-1 0,0 0,0 0,1 0,-1 0,0 0,1 0,-1 0,0 0,0 0,1 0,-1 0,0 0,0 0,1 0,-1 0,0 1,0-1,1 0,-1 0,0 0,0 0,1 0,-1 1,0-1,0 0,0 0,0 1,1-1,-1 0,0 0,0 1,0-1,0 0,0 0,0 1,0-1,1 0,-1 0,0 1,0-1,0 0,0 1,0-1,0 0,0 0,-1 1,1-1,-4 23,-3-17,1 1,-1-1,0-1,0 0,0 0,-1 0,-14 6,15-8,0 0,1 1,-1 0,1 0,0 0,0 0,1 1,-1 0,1 1,-6 7,10-12,1 0,-1 0,1 0,0 0,-1 0,1 0,0 0,0 0,0 0,0 1,0-1,0 0,0 0,0 0,0 0,1 0,-1 0,0 0,1 0,-1 0,1 0,-1 0,1 0,-1 0,1 0,0 0,-1-1,1 1,0 0,0 0,0-1,0 1,-1 0,1-1,0 1,0-1,0 0,0 1,0-1,0 1,0-1,1 0,0 0,59 16,-46-13,-8-2,2 2,1 0,-1-1,1-1,0 0,0 0,-1 0,13-2,-7-3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1064 0 0,'-16'6'2995'0'0,"8"2"4349"0"0,34-7-1773 0 0,23-1-1724 0 0,122-8 2409 0 0,-25 3-5095 0 0,-134 5-2998 0 0,3 2-6780 0 0,-10 0 5566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6.9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1,'3'0,"1"3,0 4,-1 4,-1 4,0 2,-2 1,1 1,2 0,1-6,0-6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7.4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0,'4'7,"0"4,0 4,-1 3,-1 1,-1 1,0-1,0 1,-1-1,-1 0,1 0,0-1,0 1,0-1,3 0,1 1,0-4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7.7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30,'2'-14,"16"10,76 6,-76 0,1-1,-1-1,1-1,0 0,-1-1,27-7,-34 5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8.6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13 134,'6'0,"-1"-1,1 0,-1 0,1-1,-1 1,0-1,0 0,0-1,0 1,0-1,0 0,-1 0,1-1,7-7,4-5,-1-1,17-23,-26 31,-6 8,1 1,-1-1,0 0,1 0,-1 1,1-1,-1 0,1 1,0-1,-1 0,1 1,0-1,-1 1,1-1,0 1,-1-1,1 1,0 0,0-1,0 1,-1 0,1 0,0-1,0 1,0 0,0 0,0 0,1 0,-1 1,0 0,0 0,0 0,-1 0,1 0,0 0,-1 1,1-1,0 0,-1 0,1 0,-1 1,0-1,0 0,1 1,-1 1,2 66,-2-62,1 41,8 49,-1-24,-1-32,-4-32,-1 0,-1 0,0 0,0-1,0 1,-2 12,1-19,-1 0,1 0,-1 0,0-1,1 1,-1 0,0 0,0-1,0 1,-1 0,1-1,0 1,-1-1,1 1,0-1,-1 0,0 1,1-1,-1 0,0 0,0 0,1-1,-1 1,0 0,0-1,0 1,0-1,0 1,0-1,0 0,0 0,-4 0,-70-3,58 1,0 1,0 0,-32 5,51-1,12 2,16 3,115-6,-96-2,-33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30.9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21,'0'-1,"1"0,-1 0,1 0,0 0,0 0,-1 0,1 0,0 0,0 0,0 0,0 1,0-1,0 0,0 1,0-1,1 1,-1-1,0 1,0-1,0 1,0 0,1 0,-1-1,0 1,0 0,1 0,0 1,44-4,-40 3,80-2,227 5,-310-3,0 1,0-1,0 1,0-1,0 1,0 0,0 0,0 0,0 1,0-1,-1 1,1 0,-1-1,1 1,-1 0,1 0,-1 1,0-1,0 0,0 1,-1-1,1 1,0 0,-1-1,2 6,1 4,-1 0,-1 0,0 1,0-1,-1 15,3 22,2-1,-3 2,-5 81,2 45,38 98,-30-203,-3-31,-1 42,15 133,-20 1109,11-1233,-6-67,2 45,-5-24,-3 56,1-99,1-1,0 0,0 0,0 0,-1 0,1 0,-1 0,1 0,-1 0,1 0,-1 0,1 0,-1 0,0 0,0 0,1-1,-1 1,0 0,0-1,0 1,0 0,0-1,0 1,0-1,0 1,0-1,0 0,0 1,0-1,0 0,0 0,0 0,-1 0,1 0,0 0,0 0,-2 0,-51-13,28 5,-2 6,-49 1,54 1,7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33.4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 19,'0'-3,"-3"-1,-2-3,-2 2,0 7,4 1,5 1,0 0,-3-1,-6-1,-1-1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34.2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1 385,'0'-1,"0"1,0 0,1-1,-1 1,0 0,0-1,1 1,-1 0,0 0,1-1,-1 1,0 0,1 0,-1 0,0-1,1 1,-1 0,0 0,1 0,-1 0,1 0,-1 0,0 0,1-1,-1 1,1 0,-1 1,0-1,1 0,-1 0,1 0,-1 0,0 0,1 0,-1 0,1 1,-1-1,0 0,1 0,-1 0,0 1,1-1,-1 0,0 1,0-1,1 0,-1 1,20 12,7 14,-1 2,-1 1,21 33,-10-12,-10-15,2-1,1-1,2-1,1-2,1-1,66 45,-98-74,1 0,-1 0,1 0,-1 0,1 0,-1 0,1 0,0-1,-1 1,1-1,0 1,-1-1,1 1,0-1,0 0,-1 0,1 0,0 0,0 0,0 0,-1-1,1 1,0-1,0 1,-1-1,1 1,-1-1,1 0,0 0,-1 0,1 0,-1 0,0 0,1 0,-1-1,0 1,0 0,0-1,0 1,0-1,0 1,0-1,0 1,0-1,-1 0,1-2,4-10,-2-1,1 0,-2-1,1-23,0 7,84-387,-78 386,1 0,2 1,1 0,2 1,1 0,1 1,23-29,-39 58,0-1,0 1,0-1,0 1,1 0,-1 0,1 0,-1-1,1 1,-1 1,1-1,0 0,-1 0,1 1,0-1,0 0,-1 1,1 0,0-1,0 1,0 0,0 0,-1 0,1 0,0 1,0-1,0 0,-1 1,1-1,0 1,0-1,-1 1,3 1,7 6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35.0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57,'-1'-1,"1"1,-1-1,0 1,1-1,-1 0,0 1,1-1,-1 0,1 0,-1 1,1-1,0 0,-1 0,1 0,0 0,0 0,-1 1,1-1,0 0,0 0,0 0,0 0,0 0,0 0,0 0,1 0,-1 1,0-2,1 0,0 1,1-1,-1 1,0-1,0 1,1 0,-1 0,1 0,-1 0,1 0,-1 0,1 0,2-1,3-1,1 1,0-1,0 1,1 0,8 0,0 1,0 1,0 1,0 1,0 0,-1 1,30 9,-43-11,1 0,-1 1,0-1,1 1,-1 0,0 0,0 0,0 1,0-1,0 1,-1-1,1 1,-1 0,0 0,3 5,-4-5,0 0,0 0,-1 0,1 0,-1 0,0 1,0-1,0 0,0 0,-1 0,1 0,-1 1,0-1,0 0,0 0,0 0,0 0,-1-1,1 1,-1 0,-3 3,-3 4,0 0,-1 0,0-1,0 0,-19 12,19-15,1 1,0 0,0 0,0 0,1 1,0 0,0 1,-7 13,12-20,1 0,0 0,0 0,0 0,1 1,-1-1,0 0,1 1,-1-1,1 0,0 1,0-1,0 1,0-1,0 0,1 1,-1-1,1 0,0 1,-1-1,3 4,-1-3,0-1,0 0,0 0,1 1,-1-1,1-1,-1 1,1 0,0-1,-1 1,1-1,0 0,0 0,4 1,10 2,-1-1,1-1,0-1,28-1,37-10,-53 5,-13 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35.1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0 160,'224'1,"272"-3,-315-6,121-2,1395 10,-1318-19,-163 18,223 4,-343 1,-17 1,91-7,473-8,-388 12,-113-1,356-13,-71 2,-13 2,86-1,-314 11,86 7,-128-2,161-12,136-5,-133 8,-149-6,104-2,-54 0,-4 0,197-8,76 19,-453-2,0-1,-1-2,0 0,35-11,-47 11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39.5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15 123,'-15'2,"26"4,26 4,205 1,-77-3,211-17,-45-2,-207 11,316 12,18-3,-288-11,97-7,10-1,243 0,-197 14,-101 4,182-21,-213 5,249-29,-254 16,217 3,-206 11,-24-1,-145 8,0-1,0-1,0-2,0-1,30-9,-46 10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3 900 0 0,'0'-1'310'0'0,"1"1"0"0"0,-1 0-1 0 0,1-1 1 0 0,-1 1 0 0 0,1 0 0 0 0,-1 0 0 0 0,1 0 0 0 0,-1 0-1 0 0,1-1 1 0 0,-1 1 0 0 0,1 0 0 0 0,0 0 0 0 0,-1 0-1 0 0,1 0 1 0 0,-1 0 0 0 0,1 1 0 0 0,-1-1 0 0 0,1 0-1 0 0,0 0 1 0 0,-1 0 0 0 0,1 0 0 0 0,-1 0 0 0 0,1 1-1 0 0,-1-1 1 0 0,1 0 0 0 0,-1 1 0 0 0,1-1 0 0 0,-1 1-75 0 0,1 0 0 0 0,-1-1 1 0 0,0 1-1 0 0,0 0 0 0 0,0 0 1 0 0,1-1-1 0 0,-1 1 0 0 0,0 0 1 0 0,0 0-1 0 0,0 0 0 0 0,0-1 0 0 0,-1 1 1 0 0,1 0-1 0 0,0 0 0 0 0,0-1 1 0 0,0 1-1 0 0,-1 1 0 0 0,-15 31 2929 0 0,4-17-2530 0 0,0-1 0 0 0,0-1-1 0 0,-1 0 1 0 0,-1 0 0 0 0,0-1 0 0 0,-1-1 0 0 0,-1-1 0 0 0,1 0 0 0 0,-2-1 0 0 0,1-1 0 0 0,-28 12 0 0 0,26-14-453 0 0,-1 0-1 0 0,1-1 1 0 0,-1-1-1 0 0,0-1 1 0 0,-1-1-1 0 0,1 0 1 0 0,-1-2-1 0 0,1 0 1 0 0,-1-1-1 0 0,0-1 1 0 0,-25-4-1 0 0,35 3-133 0 0,0-1 1 0 0,0 0-1 0 0,-14-6 0 0 0,22 8-45 0 0,0 1 0 0 0,0-1 0 0 0,0 0 0 0 0,0 0 0 0 0,0 0 0 0 0,0-1 0 0 0,1 1 0 0 0,-1 0 0 0 0,0 0 0 0 0,1-1 0 0 0,-1 1 0 0 0,1-1 0 0 0,0 0 0 0 0,-1 1 0 0 0,1-1 0 0 0,0 0 0 0 0,0 0 0 0 0,0 0 0 0 0,0 0 0 0 0,0 0 0 0 0,1 0 0 0 0,-1 0 0 0 0,1 0 0 0 0,-1-2 0 0 0,1 3 8 0 0,0 0 1 0 0,0-1 0 0 0,0 1-1 0 0,1 0 1 0 0,-1 0 0 0 0,0-1-1 0 0,1 1 1 0 0,-1 0 0 0 0,1 0-1 0 0,-1 0 1 0 0,1 0-1 0 0,0 0 1 0 0,0 0 0 0 0,-1 0-1 0 0,1 0 1 0 0,0 0 0 0 0,0 0-1 0 0,0 0 1 0 0,0 0 0 0 0,0 0-1 0 0,0 1 1 0 0,0-1-1 0 0,0 0 1 0 0,0 1 0 0 0,0-1-1 0 0,0 1 1 0 0,1-1 0 0 0,-1 1-1 0 0,0 0 1 0 0,0-1-1 0 0,0 1 1 0 0,1 0 0 0 0,-1 0-1 0 0,0 0 1 0 0,1 0 0 0 0,-1 0-1 0 0,2 0 1 0 0,6 0 151 0 0,0 1-1 0 0,1 0 1 0 0,15 4 0 0 0,-24-5-157 0 0,44 13 509 0 0,0 2 1 0 0,-1 2 0 0 0,55 29-1 0 0,43 17 526 0 0,-80-39-769 0 0,1-3 0 0 0,1-2 1 0 0,1-4-1 0 0,1-2 0 0 0,107 6 0 0 0,-166-18-271 0 0,0-1 0 0 0,-1-1 0 0 0,1 0 0 0 0,0 1 0 0 0,0-2 0 0 0,-1 1 0 0 0,1-1 0 0 0,-1 0 0 0 0,1-1 0 0 0,-1 1 0 0 0,10-6 0 0 0,-14 6 0 0 0,1 0 0 0 0,0 0 0 0 0,-1 0 0 0 0,1-1 0 0 0,-1 1 0 0 0,0-1 0 0 0,0 1 0 0 0,1-1 0 0 0,-2 0 0 0 0,1 1 0 0 0,0-1 0 0 0,-1 0 0 0 0,1 0 0 0 0,-1 0 0 0 0,0-1 0 0 0,0 1 0 0 0,0 0 0 0 0,0 0 0 0 0,-1 0 0 0 0,1-1 0 0 0,-1 1 0 0 0,0 0 0 0 0,0-1 0 0 0,0 1 0 0 0,-1-6 0 0 0,-2-3-64 0 0,1 0 0 0 0,-1 1-1 0 0,-1-1 1 0 0,0 1 0 0 0,-1 0 0 0 0,0 0-1 0 0,0 0 1 0 0,-1 0 0 0 0,-1 1 0 0 0,0 0 0 0 0,0 1-1 0 0,-1-1 1 0 0,0 1 0 0 0,0 1 0 0 0,-1 0 0 0 0,-1 0-1 0 0,1 0 1 0 0,-12-5 0 0 0,10 6-33 0 0,-1 0-1 0 0,-1 1 1 0 0,1 1 0 0 0,-1 0 0 0 0,0 0-1 0 0,0 1 1 0 0,0 1 0 0 0,-1 0 0 0 0,1 1-1 0 0,-1 1 1 0 0,0 0 0 0 0,1 1 0 0 0,-1 0-1 0 0,0 1 1 0 0,-23 5 0 0 0,-19 11-3299 0 0,21 0-4469 0 0,24-10 4656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39.6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0 190,'3'1,"-1"0,1 0,0 0,-1 0,1 0,-1 0,0 1,1-1,-1 1,0 0,0-1,0 1,0 0,0 0,0 0,1 3,25 37,27 63,33 56,-73-139,0 0,1-1,1-1,38 34,-53-52,0 0,-1-1,1 1,0-1,0 0,0 1,0-1,0 0,0 0,0 0,1-1,-1 1,0 0,1-1,-1 0,0 1,5-1,-5-1,-1 1,1-1,-1 1,0-1,1 0,-1 0,0 0,1 0,-1 0,0 0,0 0,0 0,0 0,0 0,0-1,0 1,0 0,0-1,1-2,2-8,-1-1,0 1,0-1,-1 1,0-15,0 15,4-53,23-176,-20 188,3 0,26-74,-38 126,0 1,1-1,-1 0,0 0,0 0,0 0,0 0,1 1,-1-1,0 0,1 0,-1 1,1-1,-1 0,1 0,-1 1,1-1,0 1,-1-1,1 0,0 1,-1-1,1 1,0-1,0 1,-1 0,1-1,0 1,0 0,0 0,-1-1,1 1,0 0,0 0,1 0,6 4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0.2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315 115,'0'-5,"0"1,0 0,-1-1,1 1,-1 0,0-1,0 1,0 0,-1 0,0 0,1 0,-1 0,-1 0,1 1,0-1,-1 1,0-1,0 1,-4-4,3 4,-1 0,0 0,0 1,0 0,0-1,0 2,-1-1,1 0,-1 1,1 0,-1 1,1-1,-9 1,4 0,0 1,0 0,0 1,0 0,0 0,0 1,0 0,1 1,-1 0,1 1,0 0,1 0,-1 1,1 0,0 0,-8 8,13-11,0 1,0-1,1 0,-1 1,1-1,-1 1,1 0,0 0,1 0,-1 0,1 0,-1 0,1 0,0 0,1 1,-1-1,1 0,0 1,0-1,0 0,1 1,-1-1,1 0,0 0,0 1,1-1,-1 0,1 0,0 0,0-1,0 1,1 0,-1-1,1 1,0-1,0 0,4 4,3 1,0 0,1-1,-1 0,2-1,-1 0,0-1,1 0,0-1,0 0,1-1,20 3,-18-4,-1-1,0-1,1 0,-1-1,1 0,-1-1,0-1,21-6,-31 8,0-1,0 0,0 0,0 0,0 0,0 0,0-1,-1 0,1 0,-1 0,0 0,0 0,0-1,0 0,-1 1,1-1,-1 0,0 0,0 0,0 0,-1-1,1 1,-1 0,0-1,-1 1,1-1,-1 1,1-1,-1 1,-2-9,1 5,0 0,-1 0,0 0,-1 0,0 0,0 1,-1-1,1 1,-2 0,1 0,-1 0,0 0,0 1,-1 0,0 0,0 1,0-1,-1 1,0 1,0-1,0 1,0 0,-1 1,0 0,0 0,1 1,-1 0,-1 0,-14-1,7 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0.8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0,'11'8,"14"0,28-4,78-6,38 3,-151 2,-3 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1.2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1,'3'2,"0"0,0 0,1 0,-1 0,1 0,-1-1,1 1,0-1,-1 0,1 0,0-1,0 1,0-1,0 0,5 0,68-9,-41 3,-3 5,-1 1,59 8,21 0,-96-8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1.7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1 256,'1'4,"1"0,-1 0,1 0,0 0,0 0,0 0,5 5,4 8,22 40,4-1,2-2,2-2,94 93,-134-144,-1 0,1-1,-1 1,1 0,-1-1,1 1,-1 0,1-1,0 1,-1-1,1 1,0-1,-1 0,1 1,0-1,-1 0,1 1,0-1,0 0,0 0,-1 0,1 0,0 0,0 0,0 0,0 0,-1 0,1 0,0 0,0 0,0 0,-1-1,1 1,0 0,0-1,-1 1,1 0,0-1,-1 1,1-1,0 1,-1-1,1 0,-1 1,1-1,-1 1,1-1,-1 0,0 0,1 1,-1-1,0 0,1 0,-1 1,0-1,0 0,0 0,1 0,-1 1,0-3,9-68,-7 44,-1 19,49-268,-33 202,44-121,-61 194,0 1,0 0,0-1,0 1,0-1,0 1,0-1,0 1,0-1,1 1,-1-1,0 1,0 0,0-1,1 1,-1-1,0 1,0 0,1-1,-1 1,0-1,1 1,-1 0,0 0,1-1,-1 1,1 0,-1 0,0-1,1 1,-1 0,1 0,-1 0,1 0,-1 0,1-1,-1 1,0 0,1 0,-1 0,1 0,-1 1,1-1,-1 0,1 0,-1 0,1 0,-1 0,0 0,1 1,-1-1,1 0,0 1,2 6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2.2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429 81,'0'-1,"-1"0,1-1,-1 1,1 0,-1 0,1-1,-1 1,0 0,0 0,1 0,-1 0,0 0,0 0,0 0,0 0,-1 0,1 1,0-1,0 0,0 1,-1-1,-1 0,-36-12,29 10,-7-1,1 0,-1 2,0 0,0 0,0 2,0 0,0 1,1 1,-1 0,0 2,1-1,-1 2,1 0,0 1,1 1,0 1,0 0,-18 12,31-18,0-1,0 1,0 0,0-1,0 1,0 0,0 0,0 0,1 1,-1-1,1 0,0 1,0-1,0 0,0 1,0 0,0-1,1 1,-1-1,1 1,-1 0,1-1,0 1,0 0,1-1,-1 1,0 0,1-1,0 1,-1 0,1-1,0 1,1-1,-1 0,0 1,1-1,-1 0,1 0,-1 0,1 0,0 0,3 3,4 3,0 0,1 0,-1-1,2 0,-1-1,1 0,0-1,12 5,-11-6,1 0,0-1,0-1,0 0,1 0,-1-2,0 1,0-2,24-3,-33 4,-1-1,1 0,0-1,0 1,-1-1,1 1,-1-1,0 0,1 0,-1-1,0 1,0-1,0 1,-1-1,4-4,-4 3,0 0,0 1,-1-1,1 0,-1 0,0 0,-1 0,1 0,0 0,-1 0,0 0,0-1,-1 1,1 0,-1 0,1 0,-4-7,2 2,-1-1,0 1,0-1,-1 1,0 0,-1 1,0-1,-1 1,1 0,-1 0,-1 0,0 1,0 0,0 1,-1-1,0 1,0 1,0-1,-1 2,-12-6,10 7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2.6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1,'3'0,"5"3,0 4,-1 5,-2 2,2 3,-1 1,-1 1,-1 0,-2 0,2-3,1-1,-1 0,-2 0,0-2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3.0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0,'5'58,"21"107,-12-118,-10-35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3.4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0,'-4'0,"3"0,5 0,7 0,8 0,8 0,5 0,3 0,0 0,-1 0,-3 0,-3 0,-1 0,-1 0,-2 0,-2 0,-5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3.8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0 168,'4'6,"0"0,0 0,-1 0,0 0,0 1,0-1,-1 1,2 7,10 25,3-6,1-1,1-1,2 0,2-2,0 0,2-2,1-1,1 0,45 32,-70-57,0 0,0 0,0 1,0-1,0 0,0-1,0 1,0 0,0-1,0 1,0-1,0 1,1-1,-1 0,0 0,0 0,3-1,-4 1,1-1,-1 0,1 1,-1-1,0 0,1 0,-1 0,0 0,0 0,0 0,0 0,0-1,0 1,0 0,0-1,0 1,0 0,0-3,2-7,0 0,0 0,-1-1,-1 1,1-16,-1 7,12-130,18-138,-31 282,0 4,0 1,0 0,0-1,0 1,0-1,0 1,1-1,-1 1,0 0,1-1,-1 1,1 0,0-1,-1 1,1 0,0 0,0-1,-1 1,1 0,0 0,0 0,1 0,-1 0,0 0,2 0,5 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1 244 0 0,'-12'4'4123'0'0,"13"3"1573"0"0,10 1-703 0 0,-2-4-5099 0 0,25 3 1759 0 0,0-2 1 0 0,1-1-1 0 0,66-1 1 0 0,-83-2-1191 0 0,99 1 1326 0 0,345 1 2602 0 0,-283-4-3039 0 0,-8 0 351 0 0,-164 0-1997 0 0,0 1-133 0 0,-3 0 3 0 0,0 0-145 0 0,-2 1 95 0 0,12 1-3150 0 0,9-4-5925 0 0,-12 0 6821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4.4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238 36,'-1'-2,"0"1,0-1,0 1,0 0,0-1,0 1,0 0,-1-1,1 1,0 0,-1 0,1 0,-1 0,1 0,-1 1,0-1,1 0,-1 1,0-1,-2 0,-37-10,35 10,-1 1,0-1,1 1,-1 0,0 1,1-1,-1 1,1 1,-1-1,1 1,0 0,-1 1,1-1,0 1,0 0,1 1,-1-1,1 1,-10 9,12-9,0-1,0 1,0-1,0 1,1 0,0 0,0 0,0 0,0 0,1 0,-1 1,1-1,0 0,1 1,-1-1,1 1,0-1,0 1,0-1,0 1,1-1,0 1,0-1,0 1,1-1,-1 0,1 0,0 0,4 7,0-3,0 1,0-1,1 0,1-1,-1 0,1 0,0-1,1 0,-1 0,1-1,0 0,1 0,11 4,-17-8,-1 0,0 0,1 0,-1 0,1 0,-1-1,1 0,-1 0,1 0,-1 0,1 0,-1 0,1-1,-1 0,1 0,-1 0,0 0,1 0,-1-1,0 0,0 1,0-1,0 0,0 0,-1-1,1 1,-1-1,1 1,-1-1,0 0,0 0,0 0,0 0,0 0,-1 0,0 0,1-1,-1 1,0 0,-1-1,2-5,-1 2,1 0,-1-1,0 1,-1-1,0 1,0-1,0 1,-1-1,0 1,-1 0,0-1,0 1,0 0,-1 0,0 0,0 1,-1-1,0 1,0 0,-1 0,1 0,-1 0,0 1,-1 0,-11-9,6 5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4.9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39,'56'-21,"-39"16,1 1,-1 1,1 1,0 0,26 1,-36 1,1 0,-1 1,1 0,-1 1,0 0,1 0,-1 1,0 0,0 0,-1 1,1 0,-1 0,11 9,-16-11,0 0,0 0,-1 0,1 0,-1 0,0 0,0 1,0-1,0 0,0 1,0-1,-1 1,1-1,-1 1,1-1,-1 1,0 0,0-1,0 1,-1-1,1 1,-1-1,1 1,-1-1,0 1,0-1,0 1,0-1,0 0,-2 3,-6 11,-1-1,-1 0,-17 18,5-4,20-25,0 0,1-1,-1 1,1 1,0-1,0 0,1 0,-1 1,1-1,0 1,0-1,0 1,1 0,0-1,0 1,1 7,0-8,0-1,0 1,1-1,-1 1,1-1,0 0,0 0,0 0,1 0,-1 0,1-1,-1 1,1-1,0 0,0 1,0-1,0-1,0 1,1 0,-1-1,7 3,1 0,1-1,0 0,1-1,-1 0,0 0,1-2,-1 1,1-2,-1 0,1 0,22-6,-19 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1.1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36,'61'1,"0"-3,0-3,96-19,-152 23,0-1,1 1,-1 0,1 1,0-1,-1 1,1 0,-1 1,7 0,-1 3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1.9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54,'185'-19,"-165"18,1-1,0-2,27-7,11-3,-46 12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3.3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26,'0'-1,"0"1,0 0,0 0,-1 0,1 0,0 0,0-1,0 1,0 0,-1 0,1 0,0-1,0 1,0 0,0 0,0-1,0 1,0 0,0 0,0-1,0 1,0 0,0 0,0 0,0-1,0 1,0 0,0 0,0-1,0 1,0 0,0 0,0-1,0 1,0 0,0 0,0 0,1-1,-1 1,0 0,0 0,0 0,0-1,1 1,-1 0,0 0,17-6,18 3,7 0,-29 1,-1 1,1 1,0 0,13 2,60 3,-70-5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3.9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0,'1'1,"0"-1,0 1,0 0,-1-1,1 1,0 0,0 0,-1 0,1-1,0 1,-1 0,1 0,-1 0,1 0,-1 0,1 0,-1 0,0 0,1 1,-1-1,0 0,0 0,0 1,4 30,-4-32,2 190,-3-102,1-72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4.6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0 240,'6'-6,"-1"-1,0 0,0-1,6-13,12-18,-11 26,0 0,0 0,2 1,0 0,0 2,1-1,0 2,25-12,-27 14,0 2,1-1,0 2,0 0,0 0,0 1,1 1,-1 1,1 0,28 2,-37 0,0 0,0 0,0 1,0-1,0 2,-1-1,1 0,-1 1,1 0,-1 1,0-1,0 1,0 0,-1 0,1 0,-1 1,0-1,0 1,-1 0,0 0,0 1,0-1,0 1,3 9,-4-8,-1 0,0 0,0 0,0 0,-1 0,0 0,0 0,0 1,-1-1,-1 0,1 0,-1 0,0 0,0-1,-1 1,0-1,0 1,-1-1,0 0,-8 10,5-7,-1 0,-1 0,1-1,-1 0,-1 0,0-1,-16 9,26-16,-1 0,0 1,1-1,-1 1,0-1,1 0,-1 1,1-1,-1 1,1-1,-1 1,1 0,-1-1,1 1,-1 0,1-1,0 1,-1 0,1-1,0 1,0 0,-1-1,1 1,0 0,0 0,0-1,0 1,0 1,13 21,36 20,-38-35,6 8,-1 0,0 1,17 26,-18-23,1-1,28 28,-35-40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5.4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86,'1'-4,"0"0,1 0,-1 0,1 0,0 0,0 0,0 0,0 0,1 0,-1 1,1 0,0-1,0 1,0 0,0 0,1 1,-1-1,1 1,0-1,0 1,0 1,0-1,5-1,-5 1,0 1,0-1,1 1,-1 0,0 1,1-1,-1 1,1 0,-1 0,7 1,-9-1,0 0,0 1,0 0,0-1,0 1,0 0,0 0,0 0,0 0,-1 0,1 1,-1-1,1 0,-1 1,1-1,-1 1,0 0,1-1,-1 1,0 0,0 0,0 2,1-1,-1 1,0 0,-1 0,1-1,-1 1,1 0,-1 0,0 0,0-1,-1 1,1 0,-1 0,0 0,0-1,0 1,-1-1,-2 6,-4 6,-1-1,-20 26,22-31,0 0,1 0,0 0,0 1,1 0,-6 14,10-22,1 0,-1 0,1 0,0 0,0 1,0-1,0 0,0 0,0 0,0 0,1 0,-1 0,1 1,-1-1,1 0,0 0,0 0,0-1,0 1,0 0,3 3,-1-2,0 0,0 0,1-1,0 1,-1-1,1 0,0 0,0 0,0-1,5 2,12 2,-1-1,0-1,33 1,-47-3,71 0,-62-2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6.0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0,'117'17,"-117"-17,1311 39,-916-60,-394 21,45-6,-35 6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6.5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147 0,'-1'1,"0"-1,-1 0,1 1,0 0,0-1,-1 1,1 0,0-1,0 1,0 0,0 0,0 0,0 0,0 0,0 0,0 0,1 0,-1 1,0-1,1 0,-1 0,1 1,-1-1,0 2,-9 38,9-35,-50 179,-7 39,56-208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222 109 244 0 0,'3'-3'371'0'0,"-1"1"-1"0"0,1-1 1 0 0,-1 0-1 0 0,1 0 1 0 0,-1 0-1 0 0,0 0 1 0 0,0 0-1 0 0,-1 0 1 0 0,1-1-1 0 0,0 1 1 0 0,-1 0-1 0 0,0-1 1 0 0,1-3-1 0 0,-2 5-24 0 0,0 0-1 0 0,0 0 1 0 0,0 0-1 0 0,0 0 1 0 0,-1 0-1 0 0,1 0 0 0 0,-1 0 1 0 0,1 0-1 0 0,-1 0 1 0 0,0 0-1 0 0,0 0 1 0 0,0 1-1 0 0,0-1 0 0 0,0 0 1 0 0,0 1-1 0 0,0-1 1 0 0,0 0-1 0 0,-1 1 1 0 0,1 0-1 0 0,-1-1 1 0 0,1 1-1 0 0,-1 0 0 0 0,1 0 1 0 0,-1 0-1 0 0,-3-2 1 0 0,-1 0 126 0 0,0 0 1 0 0,0 1-1 0 0,-1 0 1 0 0,1 0-1 0 0,0 1 1 0 0,-1 0-1 0 0,1 0 1 0 0,-1 0-1 0 0,1 1 1 0 0,-1 0-1 0 0,0 0 1 0 0,1 1-1 0 0,-1 0 1 0 0,1 0-1 0 0,-1 0 0 0 0,1 1 1 0 0,0 0-1 0 0,-9 3 1 0 0,8-2-172 0 0,-1 1 1 0 0,1 0-1 0 0,0 0 0 0 0,-7 5 0 0 0,-10 13 633 0 0,21-18-721 0 0,0-1 0 0 0,0 1 0 0 0,0 0 0 0 0,1 0 0 0 0,0 0 0 0 0,0 0 0 0 0,0 1 0 0 0,-2 7 0 0 0,3-10-138 0 0,1 1 1 0 0,0 0 0 0 0,0-1-1 0 0,0 1 1 0 0,0 0 0 0 0,0-1 0 0 0,0 1-1 0 0,1 0 1 0 0,-1-1 0 0 0,1 1-1 0 0,0-1 1 0 0,0 1 0 0 0,0-1-1 0 0,0 1 1 0 0,0-1 0 0 0,0 0 0 0 0,1 1-1 0 0,-1-1 1 0 0,1 0 0 0 0,0 0-1 0 0,-1 0 1 0 0,1 0 0 0 0,0 0 0 0 0,0-1-1 0 0,0 1 1 0 0,1-1 0 0 0,-1 1-1 0 0,0-1 1 0 0,5 2 0 0 0,3 2 83 0 0,0 0 0 0 0,1-1 0 0 0,-1 0 0 0 0,1-1 1 0 0,18 4-1 0 0,-24-7-128 0 0,0 1 1 0 0,0-1-1 0 0,0 1 1 0 0,0-2-1 0 0,0 1 1 0 0,0 0-1 0 0,0-1 1 0 0,0 0 0 0 0,0 0-1 0 0,0-1 1 0 0,-1 1-1 0 0,1-1 1 0 0,0 0-1 0 0,-1 0 1 0 0,6-4-1 0 0,-8 5-33 0 0,0-1 0 0 0,0 1 0 0 0,-1-1 1 0 0,1 0-1 0 0,0 0 0 0 0,-1 0 0 0 0,1 0 0 0 0,-1 0 0 0 0,0 0 0 0 0,1 0 0 0 0,-1 0 0 0 0,0 0 0 0 0,0-1 0 0 0,-1 1 1 0 0,1 0-1 0 0,0-1 0 0 0,-1 1 0 0 0,0-1 0 0 0,1 1 0 0 0,-1-1 0 0 0,0 1 0 0 0,0-1 0 0 0,0 1 0 0 0,-1 0 0 0 0,1-1 1 0 0,0 1-1 0 0,-1-1 0 0 0,0 1 0 0 0,0 0 0 0 0,1-1 0 0 0,-1 1 0 0 0,-2-3 0 0 0,1 1 3 0 0,0 1-1 0 0,-1 0 0 0 0,1 0 1 0 0,0 0-1 0 0,-1 0 1 0 0,0 0-1 0 0,0 0 0 0 0,0 1 1 0 0,0-1-1 0 0,0 1 1 0 0,0 0-1 0 0,-1 0 0 0 0,1 0 1 0 0,-1 1-1 0 0,1-1 1 0 0,-1 1-1 0 0,0 0 0 0 0,1 0 1 0 0,-1 0-1 0 0,0 0 1 0 0,0 1-1 0 0,0-1 0 0 0,0 1 1 0 0,1 0-1 0 0,-1 0 1 0 0,0 1-1 0 0,-6 0 0 0 0,5 0 11 0 0,-1-1-1 0 0,1 1 0 0 0,0 1 0 0 0,0-1 0 0 0,0 1 0 0 0,0-1 1 0 0,0 1-1 0 0,0 1 0 0 0,0-1 0 0 0,1 1 0 0 0,-1 0 1 0 0,1 0-1 0 0,0 0 0 0 0,-1 1 0 0 0,2-1 0 0 0,-1 1 0 0 0,0 0 1 0 0,1 0-1 0 0,-5 7 0 0 0,7-10-3 0 0,1 0 0 0 0,-1 0 0 0 0,1 0 0 0 0,0 0 1 0 0,-1 0-1 0 0,1 1 0 0 0,0-1 0 0 0,0 0 0 0 0,-1 0 0 0 0,1 0 0 0 0,0 0 1 0 0,0 1-1 0 0,0-1 0 0 0,1 0 0 0 0,-1 0 0 0 0,0 0 0 0 0,0 0 0 0 0,1 1 1 0 0,-1-1-1 0 0,0 0 0 0 0,1 0 0 0 0,-1 0 0 0 0,2 1 0 0 0,-1 0 5 0 0,1 0-1 0 0,-1 0 0 0 0,1-1 1 0 0,0 1-1 0 0,0-1 0 0 0,0 1 1 0 0,-1-1-1 0 0,1 0 1 0 0,1 0-1 0 0,-1 0 0 0 0,2 1 1 0 0,2 1-103 0 0,1-1 0 0 0,-1-1 1 0 0,0 1-1 0 0,0-1 1 0 0,1 0-1 0 0,-1-1 1 0 0,13 0-1 0 0,-16 0-61 0 0,1 0-1 0 0,-1-1 1 0 0,1 1-1 0 0,-1-1 0 0 0,0 0 1 0 0,1-1-1 0 0,-1 1 1 0 0,0 0-1 0 0,0-1 1 0 0,0 0-1 0 0,0 1 0 0 0,0-1 1 0 0,0 0-1 0 0,0-1 1 0 0,3-2-1 0 0,-1-2-1022 0 0,0 0 1 0 0,-1 0-1 0 0,0 0 0 0 0,7-16 0 0 0,-7 14-317 0 0,7-7-4755 0 0,-4 9 3650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7.1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1 247,'0'-8,"2"-1,-1 1,1 0,0-1,1 1,0 0,0 0,1 1,0-1,1 1,-1 0,1 0,0 0,1 0,0 1,0 0,0 1,1-1,0 1,13-8,5-2,1 1,1 1,0 1,50-14,-64 23,0 0,1 1,-1 1,1 0,-1 1,1 1,-1 0,1 0,20 6,-29-6,0 1,0 0,0 0,0 0,-1 0,1 1,0 0,-1 0,0 0,0 0,0 1,4 4,-6-5,0 0,0 0,-1 0,1 0,-1 1,1-1,-1 0,0 1,0-1,-1 1,1 0,-1-1,1 1,-1-1,-1 1,1 0,0-1,-1 1,-1 5,0-2,-1 1,1 0,-2-1,1 1,-1-1,0 0,-1 0,1-1,-1 1,-1-1,1 0,-1 0,0-1,0 0,-14 9,-5 1,-1-2,0-1,-30 10,41-16,14-6,0 1,-1-1,1 0,-1 1,1-1,0 1,0 0,-1-1,1 1,0 0,0 0,0 0,0 0,0 0,0 0,0 0,0 0,0 0,0 1,-1 1,2-2,1 0,-1 0,0 0,1 0,-1 0,0 0,1 0,-1 0,1 0,-1-1,1 1,0 0,-1 0,1-1,0 1,-1 0,1-1,0 1,0 0,0-1,0 0,1 2,12 4,1 0,29 9,-27-10,21 8,1 3,-2 1,48 29,-73-38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7.6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0 149,'4'0,"0"0,0 0,0 0,0-1,0 0,0 0,0 0,0 0,0 0,-1-1,1 0,0 0,-1 0,0 0,1 0,-1-1,0 0,5-5,-2-1,1 0,-2 0,1-1,-2 0,6-13,8-17,-18 40,0 0,0-1,0 1,0 0,0 0,0-1,0 1,0 0,0 0,0-1,0 1,0 0,0 0,0-1,1 1,-1 0,0 0,0 0,0-1,0 1,0 0,1 0,-1 0,0 0,0-1,0 1,1 0,-1 0,0 0,0 0,0 0,1 0,-1 0,0 0,0 0,1 0,-1-1,0 1,0 0,1 0,-1 0,0 0,0 1,1-1,-1 0,0 0,0 0,0 0,1 0,-1 0,0 0,0 0,0 0,1 1,-1-1,0 0,0 0,1 0,4 21,-2 27,-2-22,10 50,-6-43,-5-32,1 0,-1 1,0-1,0 1,1-1,-1 0,1 0,-1 1,1-1,-1 0,1 0,0 1,0-1,0 0,0 0,1 1,6 2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8.2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84 1,'-3'0,"-5"0,-3 3,-4 1,-1 3,4 0,1-3,3-4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8.7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0 397,'11'13,"-1"2,0 0,-2 0,1 0,-2 1,11 32,13 28,-20-55,-5-8,-1 0,2-1,0 0,1 0,0 0,0-1,1 0,17 15,-24-25,-1-1,1 1,-1-1,1 0,-1 1,1-1,-1 0,1 0,-1 0,1 0,0 0,-1 0,1 0,-1-1,1 1,-1-1,1 1,-1-1,0 1,1-1,-1 0,0 0,1 1,-1-1,0 0,0 0,0-1,0 1,0 0,0 0,0 0,0-1,0 1,0 0,0-2,28-51,-29 53,24-57,-4-1,19-87,11-127,-41 218,-7 36,-2 15,0 0,0 0,0 1,1-1,-1 0,1 0,0 1,0-1,1 0,-1 1,1-1,0 1,0 0,0-1,0 1,4-4,1 3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19.3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59,'0'1,"0"0,-1 0,1 1,0-1,0 0,1 0,-1 1,0-1,0 0,1 0,-1 1,1-1,-1 0,1 0,-1 0,1 0,0 0,-1 0,1 0,0 0,0 0,0 0,0 0,0 0,0-1,0 1,0 0,2 0,-1 0,1-1,0 0,-1 1,1-1,0 0,-1-1,1 1,0 0,-1-1,1 0,-1 1,5-3,5-2,-1 0,-1-1,1 0,18-16,-22 15,21-18,-27 25,0-1,0 0,0 0,0 0,0 0,0 1,0-1,0 1,0-1,0 1,1-1,-1 1,0 0,0-1,1 1,-1 0,0 0,1 0,-1 0,2 0,-2 3,0-1,-1 1,1-1,0 1,-1 0,0-1,1 1,-1 0,0-1,-1 1,1 0,0 0,-1-1,-1 5,1 1,-5 146,6-138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26.1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 0,'-10'127,"1"5,10-77,-1-39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26.5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67,'0'0,"-1"-1,1 1,0 0,0 0,0-1,-1 1,1 0,0 0,0-1,0 1,0 0,0-1,-1 1,1 0,0-1,0 1,0 0,0-1,0 1,0 0,0 0,0-1,0 1,0 0,0-1,1 1,-1 0,0-1,0 1,0 0,0-1,0 1,0 0,1 0,-1-1,0 1,0 0,1 0,-1-1,18-9,20-1,222-12,-231 16,-18 4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29.3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297 67,'0'0,"0"-1,1 0,-1 1,1-1,-1 0,0 1,0-1,0 0,1 0,-1 1,0-1,0 0,0 0,0 0,0 1,0-1,0 0,-1 0,1 1,0-1,0 0,-1 0,1 1,0-1,-1 0,1 1,0-1,-1 0,1 1,-1-1,1 1,-1-1,0 1,1-1,-1 1,1-1,-1 1,0-1,1 1,-1 0,0 0,0-1,1 1,-1 0,-1 0,-37-16,38 15,-14-4,0 1,-1 0,1 1,-1 0,-21 0,34 3,0 0,0 0,0 0,0 0,0 1,1-1,-1 1,0 0,0 0,0 0,1 0,-1 0,0 0,1 1,-1-1,1 1,0 0,-1 0,1 0,0 0,0 0,0 0,0 1,1-1,-1 1,1-1,-1 1,1 0,0-1,0 1,0 0,0 0,1 0,-1 0,1 5,-3 69,-3 24,0-34,3 1,2-1,4 0,13 78,5 118,-13-49,1 15,-7-128,-2 55,-4-56,2-22,-15 91,-51 231,68-397,-2 6,1 1,0-1,1 1,0-1,2 17,-2-24,1-1,-1 1,1-1,-1 1,1 0,0-1,-1 1,1-1,0 1,0-1,0 0,0 1,0-1,1 0,-1 0,0 0,1 0,-1 0,0 0,1 0,-1 0,1-1,0 1,-1-1,1 1,-1-1,1 1,0-1,0 0,-1 0,1 0,0 0,-1 0,1 0,0 0,-1-1,1 1,2-1,146-15,-135 13,-3-1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0.4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0 263,'2'-3,"0"1,0-1,0 1,1-1,-1 1,0 0,1 0,0 0,-1 1,1-1,0 0,0 1,0 0,0 0,4-2,5-2,1-3,-1-1,0 0,-1-1,0 0,0-1,-1 0,0-1,-1 0,-1 0,0-1,10-22,21-28,-39 62,0 1,1-1,-1 0,0 1,1-1,-1 1,0-1,1 1,-1-1,0 1,1-1,-1 1,1 0,-1-1,1 1,-1 0,1-1,0 1,-1 0,1-1,-1 1,1 0,-1 0,1 0,0 0,-1 0,1 0,0-1,-1 1,1 1,-1-1,2 0,10 18,-1 44,-10-53,22 166,-21-121,-2-38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1.5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1,'-1'240,"2"-225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36 796 0 0,'-6'-5'1034'0'0,"-1"1"0"0"0,1 0 0 0 0,-1 1-1 0 0,0-1 1 0 0,0 1 0 0 0,0 1 0 0 0,0-1 0 0 0,-1 1 0 0 0,1 0 0 0 0,-1 1-1 0 0,1 0 1 0 0,-14 0 0 0 0,13 0-523 0 0,0 2-1 0 0,0-1 1 0 0,-1 1 0 0 0,1 0-1 0 0,0 1 1 0 0,0 0-1 0 0,0 0 1 0 0,0 1 0 0 0,0 0-1 0 0,1 0 1 0 0,-1 1-1 0 0,1 0 1 0 0,0 0 0 0 0,0 1-1 0 0,0 0 1 0 0,1 0-1 0 0,-1 1 1 0 0,-6 7 0 0 0,12-11-412 0 0,-1-1 0 0 0,1 0 0 0 0,-1 1 1 0 0,1-1-1 0 0,0 1 0 0 0,0 0 0 0 0,0-1 1 0 0,0 1-1 0 0,0 0 0 0 0,1 0 0 0 0,-1-1 1 0 0,0 1-1 0 0,1 0 0 0 0,-1 0 0 0 0,1 0 1 0 0,0 0-1 0 0,-1 0 0 0 0,1 0 0 0 0,0 0 1 0 0,0 0-1 0 0,0 0 0 0 0,1-1 0 0 0,-1 1 1 0 0,0 0-1 0 0,1 0 0 0 0,-1 0 0 0 0,1 0 1 0 0,0 0-1 0 0,-1-1 0 0 0,1 1 0 0 0,0 0 1 0 0,0 0-1 0 0,0-1 0 0 0,1 1 0 0 0,-1-1 1 0 0,0 1-1 0 0,0-1 0 0 0,1 0 0 0 0,-1 1 1 0 0,1-1-1 0 0,-1 0 0 0 0,1 0 0 0 0,0 0 1 0 0,3 2-1 0 0,-1-1-7 0 0,1 0 0 0 0,1 1 0 0 0,-1-2 0 0 0,0 1 0 0 0,0 0 0 0 0,1-1 1 0 0,-1 0-1 0 0,1 0 0 0 0,-1-1 0 0 0,1 0 0 0 0,-1 0 0 0 0,1 0 0 0 0,-1 0 0 0 0,1-1 0 0 0,5-1 0 0 0,-7 0-85 0 0,0 1-1 0 0,-1-1 1 0 0,1 0 0 0 0,0 0-1 0 0,-1-1 1 0 0,1 1-1 0 0,-1-1 1 0 0,0 0-1 0 0,0 0 1 0 0,0 0-1 0 0,0 0 1 0 0,0 0-1 0 0,-1 0 1 0 0,1-1-1 0 0,-1 0 1 0 0,3-5 0 0 0,-4 7-13 0 0,-1 0 0 0 0,1 0 0 0 0,0 1 0 0 0,-1-1 1 0 0,1 0-1 0 0,-1 0 0 0 0,0 0 0 0 0,0 1 0 0 0,0-1 1 0 0,0 0-1 0 0,0 0 0 0 0,0 0 0 0 0,0 0 0 0 0,-1 0 1 0 0,1 1-1 0 0,0-1 0 0 0,-1 0 0 0 0,0 0 0 0 0,1 0 1 0 0,-1 1-1 0 0,0-1 0 0 0,0 1 0 0 0,0-1 0 0 0,0 0 1 0 0,0 1-1 0 0,0 0 0 0 0,-1-1 0 0 0,1 1 0 0 0,0 0 1 0 0,-1-1-1 0 0,1 1 0 0 0,-1 0 0 0 0,1 0 1 0 0,-1 0-1 0 0,0 0 0 0 0,1 1 0 0 0,-1-1 0 0 0,0 0 1 0 0,-2 0-1 0 0,-1 0-1 0 0,0-1 0 0 0,0 1 1 0 0,0 0-1 0 0,0 1 1 0 0,0-1-1 0 0,0 1 0 0 0,0 0 1 0 0,0 1-1 0 0,0-1 1 0 0,-5 2-1 0 0,7-2 9 0 0,1 0 0 0 0,-1 1 1 0 0,1-1-1 0 0,0 1 0 0 0,-1 0 1 0 0,1 0-1 0 0,0 0 0 0 0,0 0 0 0 0,-1 0 1 0 0,1 0-1 0 0,0 1 0 0 0,0-1 0 0 0,0 1 1 0 0,1-1-1 0 0,-1 1 0 0 0,0 0 0 0 0,1 0 1 0 0,-1 0-1 0 0,1 0 0 0 0,-1 0 1 0 0,1 0-1 0 0,-2 4 0 0 0,3-5 9 0 0,0 0-1 0 0,0 0 1 0 0,0 0 0 0 0,0 1 0 0 0,0-1-1 0 0,1 0 1 0 0,-1 0 0 0 0,0 0-1 0 0,1 0 1 0 0,-1 0 0 0 0,1 1 0 0 0,-1-1-1 0 0,1 0 1 0 0,-1 0 0 0 0,1 0-1 0 0,0 0 1 0 0,0-1 0 0 0,-1 1 0 0 0,1 0-1 0 0,0 0 1 0 0,0 0 0 0 0,0-1-1 0 0,0 1 1 0 0,0 0 0 0 0,0-1-1 0 0,0 1 1 0 0,0-1 0 0 0,0 1 0 0 0,0-1-1 0 0,0 1 1 0 0,3-1 0 0 0,37 12 268 0 0,-3-10-66 0 0,-35-2-220 0 0,-1 0-1 0 0,0 0 1 0 0,0 0 0 0 0,0 0-1 0 0,1-1 1 0 0,-1 1 0 0 0,0-1 0 0 0,0 1-1 0 0,0-1 1 0 0,0 0 0 0 0,0 0-1 0 0,0 0 1 0 0,0 0 0 0 0,0 0-1 0 0,2-2 1 0 0,-4 3-22 0 0,1-1 0 0 0,-1 0 0 0 0,1 1 0 0 0,-1-1 0 0 0,0 0 0 0 0,1 1 0 0 0,-1-1 0 0 0,0 0 0 0 0,1 1 0 0 0,-1-1 0 0 0,0 0 0 0 0,0 0 0 0 0,0 0 0 0 0,0 1 0 0 0,1-1 0 0 0,-1 0 0 0 0,0 0 0 0 0,0 1 0 0 0,-1-1 0 0 0,1 0-1 0 0,0 0 1 0 0,0 0 0 0 0,0 1 0 0 0,0-1 0 0 0,-1-1 0 0 0,0 0-28 0 0,0 0 0 0 0,-1 0 0 0 0,1 0-1 0 0,0 1 1 0 0,-1-1 0 0 0,1 0 0 0 0,-1 1 0 0 0,-3-4-1 0 0,-1 1-616 0 0,-1 0 0 0 0,1 0 0 0 0,-1 0 0 0 0,-9-3 0 0 0,6 6-4353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1.9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37,'0'-1,"1"0,-1 0,1 0,0 1,-1-1,1 0,0 0,-1 0,1 0,0 1,0-1,0 0,0 1,0-1,0 0,0 1,0-1,0 1,0 0,0-1,0 1,0 0,0 0,0 0,1-1,-1 1,1 1,38-4,-35 3,62-2,147-10,-177 8,-21 3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3.0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 8,'1'0,"-1"-1,0 1,0 0,0 0,0 0,0-1,0 1,0 0,0 0,0 0,0-1,0 1,0 0,0 0,0 0,0-1,0 1,0 0,0 0,-1 0,1-1,0 1,0 0,0 0,0 0,0 0,0-1,-1 1,1 0,0 0,0 0,0 0,0 0,-1-1,1 1,0 0,0 0,0 0,-1 0,1 0,0 0,0 0,0 0,-1 0,1 0,0 0,0 0,0 0,-1 0,1 0,0 0,-5 12,15 296,-10-292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3.6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0 273,'1'-9,"0"0,1 0,0 1,0-1,1 0,0 1,1 0,0-1,0 1,0 1,1-1,0 1,1 0,7-8,1 0,1 0,0 2,1 0,1 0,20-11,-24 17,1 0,0 0,1 2,-1-1,1 2,0 0,0 1,1 0,22 0,-32 3,-1 0,1 0,-1 0,1 1,-1 0,1 0,-1 0,1 1,-1 0,0 0,0 0,0 1,0-1,-1 1,1 1,0-1,-1 0,0 1,0 0,0 0,-1 0,1 1,-1-1,0 1,0 0,-1 0,1 0,-1 0,3 10,-4-11,0 0,0 0,-1 1,0-1,1 0,-2 1,1-1,0 0,-1 0,0 1,0-1,0 0,0 0,-1 0,1 0,-1 0,0 0,0-1,-1 1,1-1,-1 1,0-1,0 0,0 0,0 0,-4 3,-10 6,0 0,-1-1,0-1,-21 8,21-9,17-9,0 0,0 1,0-1,1 0,-1 1,0-1,0 1,1-1,-1 1,0-1,1 1,-1-1,1 1,-1-1,1 1,-1 0,1 0,-1-1,1 1,0 0,-1-1,1 1,0 0,-1 0,1 0,0 0,0-1,0 1,0 0,0 0,0 0,0 0,0-1,0 1,0 0,1 0,-1 0,0-1,1 1,-1 0,0 0,1-1,-1 1,1 0,-1-1,1 1,-1 0,1-1,-1 1,1-1,0 1,0 0,46 33,-34-25,17 14,-2 1,0 1,35 42,-54-57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4.1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55,'5'-1,"0"0,-1-1,1 0,-1 0,1 0,-1-1,0 1,6-6,16-8,-17 13,0 0,0 0,0 1,0 0,1 1,-1 0,1 1,18 1,-26-1,1 0,-1 1,0-1,0 1,1-1,-1 1,0 0,0 0,0 0,0 0,0 0,0 1,0-1,-1 0,1 1,0 0,1 2,-2-2,0 0,0 0,-1 0,1 0,-1 0,1 1,-1-1,0 0,0 0,0 1,0-1,0 0,0 0,-1 1,1-1,-1 0,0 0,1 0,-1 0,0 0,-2 3,-4 8,-1-1,0 0,-1-1,0 0,-20 19,-24 28,52-56,-1-1,1 1,0 0,0-1,0 1,0 0,0-1,1 1,-1 0,0 0,1 0,-1 0,1 0,0 0,0 0,0 0,0 0,0-1,0 1,0 0,0 0,1 0,-1 0,2 3,0-3,0 1,0-1,0 0,0 1,0-1,0 0,1 0,-1 0,1-1,0 1,-1-1,1 1,5 1,6 1,-1 0,1-1,-1 0,1-1,24 1,-1-4,-21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4.6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1,'0'1,"1"0,-1 0,1 0,0 0,-1 0,1 0,0-1,0 1,-1 0,1 0,0-1,0 1,0 0,0-1,0 1,0-1,0 1,0-1,0 0,0 1,1-1,-1 0,0 0,0 0,0 0,2 0,40 3,-37-3,291 4,73 3,124 1,-363-9,-87 9,-32-4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5.1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 1,'-1'1,"-1"-1,1 1,0 0,-1-1,1 1,0 0,0 0,0 0,0 0,-1 0,1 0,1 0,-1 1,0-1,0 0,0 1,1-1,-1 0,0 4,-11 28,-3 117,8-34,7-84,-2 0,-7 43,6-59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5.7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17 276,'-1'0,"0"0,0-1,1 1,-1 0,0-1,0 1,0-1,0 0,1 1,-1-1,0 0,1 1,-1-1,0 0,1 0,-1 1,1-1,-1 0,1 0,-1 0,1 0,0 0,0 0,-1 0,1 0,0 0,0 1,0-1,0 0,0 0,0 0,0 0,0 0,0 0,1 0,-1 0,1-2,9-38,-4 30,0-1,1 1,1 1,0-1,0 1,1 1,0-1,1 2,0-1,0 1,1 1,15-9,-4 4,0 0,1 2,0 1,0 1,41-9,-50 16,0 0,-1 0,1 1,0 1,0 0,-1 1,1 0,-1 1,26 9,-33-10,-1 1,0-1,0 1,0 0,0 0,0 1,-1-1,1 1,-1 0,0 0,5 8,-7-9,0 1,0-1,-1 1,1 0,-1-1,0 1,0 0,0 0,-1 0,1-1,-1 1,0 0,0 0,0 0,-1 0,1 0,-1 0,-2 6,0-2,0-1,0 0,-1 0,0 0,0 0,0-1,-1 0,0 0,-1 0,1 0,-1-1,0 0,0 0,-1 0,-12 6,-6 2,-1-2,0 0,-28 6,34-11,20-6,-1 0,1 0,-1 0,1 0,-1 1,1-1,-1 0,1 0,-1 0,1 1,-1-1,1 0,-1 0,1 1,0-1,-1 1,1-1,-1 0,1 1,0-1,-1 1,1-1,0 1,0-1,-1 1,1-1,0 1,0-1,0 1,0 0,10 13,36 13,-31-19,-2-1,-1 0,0 1,-1 0,0 1,0 1,-1-1,0 1,-1 1,0 0,-1 0,13 22,-16-20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6.0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1,'2'0,"-1"1,1-1,-1 1,0 0,1-1,-1 1,0 0,1 0,-1 0,0 0,0 0,0 0,0 1,0-1,0 0,0 0,0 1,-1-1,1 1,0-1,-1 1,1-1,-1 1,1 1,8 39,-1 11,-3-21,3 52,-5-54,1-22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7.4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58,'0'0,"0"0,-1-1,1 1,0 0,0 0,-1-1,1 1,0 0,0-1,0 1,-1 0,1-1,0 1,0-1,0 1,0 0,0-1,0 1,0-1,0 1,0 0,0-1,0 1,0 0,0-1,0 1,0-1,0 1,0 0,0-1,1 1,-1 0,0-1,0 1,0 0,1-1,16-10,22-2,47 2,1 3,163 7,-116 3,-132-3,1 1,0 0,-1 0,1 0,0 0,-1 1,1-1,-1 1,1-1,0 1,-1 0,1 0,-1 0,0 0,1 1,-1-1,0 0,0 1,0 0,0 0,0-1,0 1,0 0,-1 1,1-1,1 4,0 1,-1 1,-1 0,1 0,-1 0,-1 0,0 0,-1 14,0 511,9-409,2 69,-1-15,-4-113,-3 1,-7 89,-10 325,16-398,5 0,30 156,-28-192,-2 1,-1-1,-3 1,-2-1,-6 49,6-93,0 0,0 0,0 0,0 1,-1-1,1 0,-1 0,1 0,-1-1,0 1,0 0,0 0,0 0,0 0,0-1,-1 1,1-1,-1 1,1-1,-1 1,1-1,-1 0,0 0,1 1,-1-1,0 0,0-1,0 1,0 0,0-1,0 1,-2 0,-6-1,-1 0,1 0,0-1,0 0,-16-4,-21-2,41 7,-56-6,59 6,1-1,-1 0,0 1,0-1,0 0,1-1,-1 1,0 0,1-1,-1 1,1-1,0 0,-1 0,1 0,0 0,0 0,-3-5,2-1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8:38.2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49 9,'-3'0,"-2"-3,-2-1,0 3,-2 2,0 4,2 4,5 1,7-2,1-5,-3-3,2-1,-1-2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 6865 0 0,'-13'-4'17059'0'0,"30"2"-16450"0"0,1 0 0 0 0,0 2 0 0 0,-1 0 0 0 0,1 1 0 0 0,19 3 1 0 0,-4-1-100 0 0,107 9 636 0 0,494 36 2349 0 0,-250-39-3449 0 0,-297-13-49 0 0,-1-2 0 0 0,122-27 0 0 0,-153 17 3 0 0,8-4 0 0 0,-54 19 0 0 0,-7 2 0 0 0,0 0 0 0 0,-1 0-676 0 0,-1 1 1 0 0,1-1-1 0 0,0 0 0 0 0,-1 0 0 0 0,1 0 1 0 0,-1 1-1 0 0,1-1 0 0 0,-1 0 0 0 0,1 0 1 0 0,-1 1-1 0 0,0-1 0 0 0,1 1 0 0 0,-1-1 1 0 0,0 0-1 0 0,0 3 0 0 0,0-1-321 0 0,0 4-2595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9:44.1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235 40,'-12'-11,"-12"-2,14 10,1 0,-1 0,0 1,0 0,0 1,-1 0,1 1,0 0,-14 2,20-2,1 1,-1-1,1 1,0 0,0 0,-1 1,1-1,0 0,0 1,0 0,0 0,0 0,1 0,-1 0,1 1,-1-1,1 1,0-1,0 1,0 0,0 0,0 0,1 0,-1 0,1 0,0 1,0-1,0 0,0 1,0 5,-3 32,0-19,2 0,1 1,0-1,2 1,4 27,36 194,-37-214,-2 52,-2-53,1-1,7 38,-2-14,-2 0,-2 0,-5 56,1-4,2 393,-19-313,17-75,5 113,5-153,-3-35,0 47,-4-5,-3 69,0-130,1-9,1 0,-1 0,1 0,0-1,0 1,2 10,-2-15,1 0,-1 1,1-1,-1 0,1 0,0 1,0-1,-1 0,1 0,0 0,0 0,0 0,0 0,1 0,-1 0,0-1,0 1,0 0,1-1,-1 1,0-1,1 1,-1-1,0 0,1 1,-1-1,0 0,1 0,-1 0,1 0,-1 0,0 0,3-1,61-5,75-4,-107 7,-22-1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04.7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1 297,'1'1,"1"-1,0 1,0 0,0-1,0 1,-1-1,1 1,0-1,0 0,0 0,0 0,0 0,0 0,0-1,0 1,0 0,0-1,0 0,-1 1,4-2,39-18,-40 18,3-2,0-1,0 1,0-1,0-1,-1 0,0 1,0-2,-1 1,8-11,36-72,-6 10,-42 77,28-33,-29 35,1-1,-1 1,1 0,0-1,-1 1,1 0,-1-1,1 1,0 0,-1-1,1 1,0 0,0 0,-1 0,1 0,0 0,-1 0,1 0,0 0,-1 0,2 0,-1 1,0 0,0-1,0 1,0 0,-1 0,1-1,0 1,0 0,-1 0,1 0,-1 0,1 0,-1 0,1 0,-1 0,0 0,1 0,-1 3,22 118,3 15,-23-132,-1 0,1 1,-1-1,-1 1,1 0,-1-1,0 8,-3-1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05.6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53,'3'-14,"15"10,319 1,-173 5,331 1,519-6,-781-5,141-3,394 12,-704-9,-55 6,0 0,0 1,0 0,1 0,-1 1,1 0,-1 1,13 2,-10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2.2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4,'2'-3,"2"9,4 11,-7-3,0 1,-1 0,0 0,-1-1,-1 1,-3 15,-4 53,9-46,0-21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3.0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7 204,'-3'-19,"2"17,0 1,1-1,0 0,-1 0,1 1,0-1,0 0,0 0,0 0,0 1,0-1,1 0,-1 0,0 0,1 1,0-3,4-5,1 0,0 0,0 1,1 0,-1 0,2 1,-1-1,1 2,0-1,1 1,-1 0,1 1,18-8,-10 5,0 1,0 0,1 2,0 0,0 1,0 1,20-1,-28 3,1 1,0 1,-1 0,1 1,-1 0,1 0,-1 1,0 1,11 4,-17-6,1 0,-1 1,0-1,0 1,0 0,-1 0,1 0,-1 1,0-1,1 1,-2 0,1 0,0 0,-1 0,0 0,0 1,0-1,0 1,-1-1,0 1,1-1,-1 10,-1-10,-1 1,1 0,-1-1,-1 1,1 0,-1-1,1 0,-1 1,0-1,-1 0,1 0,-1 0,0 0,0 0,0-1,0 0,-1 1,0-1,1 0,-8 4,-2 2,0-1,0-1,-1 0,0 0,-19 5,-36 4,47-12,1 1,-41 15,62-20,-1 0,1 0,0 0,-1 0,1 1,0-1,-1 0,1 0,-1 0,1 1,0-1,-1 0,1 0,0 1,0-1,-1 0,1 1,0-1,0 0,-1 1,1-1,0 0,0 1,0-1,0 0,0 1,-1-1,1 1,0-1,0 0,0 1,0-1,0 1,0 0,11 10,23 5,-34-16,40 16,-24-12,0 2,-1 0,0 0,0 2,-1-1,0 2,0 0,-1 1,0 0,19 21,-23-20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3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92 58,'0'-2,"0"0,1 0,-1 0,0 0,1 0,-1 0,1 0,-1 0,1 0,0 0,0 0,0 1,0-1,0 0,0 1,1-1,-1 1,0-1,1 1,2-3,0 2,0 0,-1 0,1 0,0 1,1-1,-1 1,0 0,0 0,7-1,-3 1,0 1,1 0,-1 0,0 1,0 0,1 0,-1 1,0 0,15 5,-21-6,0 0,0 0,0 0,0 0,0 0,0 0,-1 0,1 1,0-1,-1 0,1 1,-1 0,1-1,-1 1,0 0,1 0,-1 0,0 0,0 0,-1 0,1 0,0 0,-1 0,1 0,-1 0,1 1,-1-1,0 0,0 0,0 0,0 1,-1-1,0 2,-1 1,0-1,0 0,0 0,-1 0,0 0,0 0,0 0,0-1,-1 0,1 1,-1-1,0-1,0 1,-5 2,9-5,0 1,-1-1,1 0,0 0,-1 0,1 0,0 1,-1-1,1 0,0 0,0 1,-1-1,1 0,0 0,0 1,0-1,-1 0,1 1,0-1,0 0,0 1,0-1,0 0,0 1,0-1,0 0,0 1,0-1,0 0,0 1,0-1,0 0,0 1,0-1,0 1,12 10,36 12,-20-10,-25-11,-1 0,1 0,-1 0,0 1,0-1,0 0,0 1,0-1,0 1,-1 0,1-1,-1 1,0 0,0 0,0 0,0 0,0 0,-1 0,1 0,-1 0,0 1,0-1,0 0,0 0,-1 0,1 0,-1 0,0 0,-1 4,1-4,0 1,0-1,-1 0,1 0,-1 0,0 0,0 0,0-1,0 1,-1 0,1-1,-1 0,1 1,-1-1,0 0,0 0,0-1,0 1,0-1,0 1,-1-1,1 0,0 0,-1-1,1 1,-6 0,-11-3,0 0,1-1,-1-1,1-1,0-1,-25-11,-54-15,82 29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5.0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18,'65'-14,"10"11,128 10,-54 1,399 9,-445-17,-1-5,113-20,-183 25,-21 4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5.6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1,'-1'0,"0"0,0 1,0-1,1 0,-1 1,0-1,0 0,1 1,-1-1,0 1,1-1,-1 1,1 0,-1-1,1 1,-1 0,1-1,-1 1,1 0,0-1,-1 1,1 0,0 0,-1 0,1-1,0 1,0 0,0 0,0 0,0-1,0 1,0 0,0 0,0 0,0 0,1 1,6 39,-5-31,0 4,8 48,2 81,-12-127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6.1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1 167,'0'-8,"0"0,0 0,1-1,0 1,0 0,1 0,0 0,5-12,-4 15,0 1,0-1,1 1,-1 0,1 0,0 0,0 0,0 1,0-1,1 1,-1 0,1 0,10-3,-4 1,0 1,0 0,1 1,-1 0,1 1,0 0,0 1,0 0,13 1,-17 1,1-1,-1 2,1-1,-1 1,0 0,0 1,0 0,0 0,-1 1,1 0,-1 0,0 1,11 9,-16-13,-1 0,1 0,-1 0,1 1,-1-1,1 0,-1 1,0-1,0 1,0 0,0-1,0 1,0 0,0 0,0 0,-1 0,1-1,-1 1,1 0,-1 0,0 0,0 0,0 0,0 0,0 0,0 0,0 0,-1 0,1 0,-1 0,1 0,-1 0,0-1,0 1,0 0,0 0,0-1,0 1,0-1,-1 1,1-1,0 1,-3 0,-7 7,0-1,-1-1,0 0,0-1,-16 6,3 0,23-12,1 1,-1 0,1-1,-1 1,1 0,0 0,-1 0,1 0,0 0,0 0,-1 0,1 0,0 1,0-1,0 0,1 1,-1-1,0 1,0-1,1 1,-1-1,1 1,-1-1,1 3,0-2,0 0,1 0,0 0,-1 0,1-1,0 1,0 0,0 0,0-1,0 1,1-1,-1 1,0-1,1 1,-1-1,4 2,9 6,-1 0,2-1,25 10,-35-16,23 11,0 1,31 23,-48-30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6.6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139 5,'0'0,"0"-1,1 1,-1 0,0 0,0-1,0 1,0 0,0 0,1 0,-1-1,0 1,0 0,1 0,-1 0,0 0,0-1,1 1,-1 0,0 0,0 0,1 0,-1 0,0 0,0 0,1 0,-1 0,0 0,1 0,-1 0,0 0,0 0,1 0,-1 0,0 0,0 0,1 0,-1 0,0 1,0-1,1 0,-1 0,0 0,0 0,1 0,-1 1,0-1,0 0,0 0,0 1,1-1,-1 0,0 0,0 1,0-1,0 0,0 0,0 1,0-1,1 0,-1 0,0 1,0-1,0 0,0 1,0-1,0 0,0 0,-1 1,1-1,-4 23,-3-17,1 1,-1-1,0-1,0 0,0 0,-1 0,-14 6,15-8,0 0,1 1,-1 0,1 0,0 0,0 0,1 1,-1 0,1 1,-6 7,10-12,1 0,-1 0,1 0,0 0,-1 0,1 0,0 0,0 0,0 0,0 1,0-1,0 0,0 0,0 0,0 0,1 0,-1 0,0 0,1 0,-1 0,1 0,-1 0,1 0,-1 0,1 0,0 0,-1-1,1 1,0 0,0 0,0-1,0 1,-1 0,1-1,0 1,0-1,0 0,0 1,0-1,0 1,0-1,1 0,0 0,59 16,-46-13,-8-2,2 2,1 0,-1-1,1-1,0 0,0 0,-1 0,13-2,-7-3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2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43 276 0 0,'-28'-3'5068'0'0,"10"-4"6946"0"0,23 7-10880 0 0,138-16 4062 0 0,82 10-1853 0 0,-115 4-2023 0 0,-54 0-1026 0 0,334-5 1251 0 0,-387 8-2538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10 100 0 0,'0'0'164'0'0,"-1"0"-1"0"0,1-1 1 0 0,0 1 0 0 0,0 0-1 0 0,0 0 1 0 0,0-1 0 0 0,0 1-1 0 0,0 0 1 0 0,0-1 0 0 0,0 1-1 0 0,0 0 1 0 0,0 0 0 0 0,0-1-1 0 0,0 1 1 0 0,0 0 0 0 0,0-1-1 0 0,0 1 1 0 0,0 0 0 0 0,0 0 0 0 0,0-1-1 0 0,0 1 1 0 0,1 0 0 0 0,-1 0-1 0 0,0-1 1 0 0,0 1 0 0 0,0 0-1 0 0,0 0 1 0 0,0-1 0 0 0,1 1-1 0 0,-1 0 1 0 0,0 0 0 0 0,0 0-1 0 0,1-1 1 0 0,-1 1 0 0 0,0 0-1 0 0,0 0 1 0 0,1 0 0 0 0,6 9 2216 0 0,2 12-1349 0 0,-6-11 302 0 0,6 31 898 0 0,-2 1-1 0 0,3 55 0 0 0,-6 85 2057 0 0,-4-173-4054 0 0,0 109 2544 0 0,0-40-7111 0 0,-1-67-2969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6.9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1,'3'0,"1"3,0 4,-1 4,-1 4,0 2,-2 1,1 1,2 0,1-6,0-6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7.4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0,'4'7,"0"4,0 4,-1 3,-1 1,-1 1,0-1,0 1,-1-1,-1 0,1 0,0-1,0 1,0-1,3 0,1 1,0-4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7.7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30,'2'-14,"16"10,76 6,-76 0,1-1,-1-1,1-1,0 0,-1-1,27-7,-34 5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28.6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13 134,'6'0,"-1"-1,1 0,-1 0,1-1,-1 1,0-1,0 0,0-1,0 1,0-1,0 0,-1 0,1-1,7-7,4-5,-1-1,17-23,-26 31,-6 8,1 1,-1-1,0 0,1 0,-1 1,1-1,-1 0,1 1,0-1,-1 0,1 1,0-1,-1 1,1-1,0 1,-1-1,1 1,0 0,0-1,0 1,-1 0,1 0,0-1,0 1,0 0,0 0,0 0,1 0,-1 1,0 0,0 0,0 0,-1 0,1 0,0 0,-1 1,1-1,0 0,-1 0,1 0,-1 1,0-1,0 0,1 1,-1 1,2 66,-2-62,1 41,8 49,-1-24,-1-32,-4-32,-1 0,-1 0,0 0,0-1,0 1,-2 12,1-19,-1 0,1 0,-1 0,0-1,1 1,-1 0,0 0,0-1,0 1,-1 0,1-1,0 1,-1-1,1 1,0-1,-1 0,0 1,1-1,-1 0,0 0,0 0,1-1,-1 1,0 0,0-1,0 1,0-1,0 1,0-1,0 0,0 0,-4 0,-70-3,58 1,0 1,0 0,-32 5,51-1,12 2,16 3,115-6,-96-2,-33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30.9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21,'0'-1,"1"0,-1 0,1 0,0 0,0 0,-1 0,1 0,0 0,0 0,0 0,0 1,0-1,0 0,0 1,0-1,1 1,-1-1,0 1,0-1,0 1,0 0,1 0,-1-1,0 1,0 0,1 0,0 1,44-4,-40 3,80-2,227 5,-310-3,0 1,0-1,0 1,0-1,0 1,0 0,0 0,0 0,0 1,0-1,-1 1,1 0,-1-1,1 1,-1 0,1 0,-1 1,0-1,0 0,0 1,-1-1,1 1,0 0,-1-1,2 6,1 4,-1 0,-1 0,0 1,0-1,-1 15,3 22,2-1,-3 2,-5 81,2 45,38 98,-30-203,-3-31,-1 42,15 133,-20 1109,11-1233,-6-67,2 45,-5-24,-3 56,1-99,1-1,0 0,0 0,0 0,-1 0,1 0,-1 0,1 0,-1 0,1 0,-1 0,1 0,-1 0,0 0,0 0,1-1,-1 1,0 0,0-1,0 1,0 0,0-1,0 1,0-1,0 1,0-1,0 0,0 1,0-1,0 0,0 0,0 0,-1 0,1 0,0 0,0 0,-2 0,-51-13,28 5,-2 6,-49 1,54 1,7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33.4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 19,'0'-3,"-3"-1,-2-3,-2 2,0 7,4 1,5 1,0 0,-3-1,-6-1,-1-1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34.2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1 385,'0'-1,"0"1,0 0,1-1,-1 1,0 0,0-1,1 1,-1 0,0 0,1-1,-1 1,0 0,1 0,-1 0,0-1,1 1,-1 0,0 0,1 0,-1 0,1 0,-1 0,0 0,1-1,-1 1,1 0,-1 1,0-1,1 0,-1 0,1 0,-1 0,0 0,1 0,-1 0,1 1,-1-1,0 0,1 0,-1 0,0 1,1-1,-1 0,0 1,0-1,1 0,-1 1,20 12,7 14,-1 2,-1 1,21 33,-10-12,-10-15,2-1,1-1,2-1,1-2,1-1,66 45,-98-74,1 0,-1 0,1 0,-1 0,1 0,-1 0,1 0,0-1,-1 1,1-1,0 1,-1-1,1 1,0-1,0 0,-1 0,1 0,0 0,0 0,0 0,-1-1,1 1,0-1,0 1,-1-1,1 1,-1-1,1 0,0 0,-1 0,1 0,-1 0,0 0,1 0,-1-1,0 1,0 0,0-1,0 1,0-1,0 1,0-1,0 1,0-1,-1 0,1-2,4-10,-2-1,1 0,-2-1,1-23,0 7,84-387,-78 386,1 0,2 1,1 0,2 1,1 0,1 1,23-29,-39 58,0-1,0 1,0-1,0 1,1 0,-1 0,1 0,-1-1,1 1,-1 1,1-1,0 0,-1 0,1 1,0-1,0 0,-1 1,1 0,0-1,0 1,0 0,0 0,-1 0,1 0,0 1,0-1,0 0,-1 1,1-1,0 1,0-1,-1 1,3 1,7 6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0:35.0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57,'-1'-1,"1"1,-1-1,0 1,1-1,-1 0,0 1,1-1,-1 0,1 0,-1 1,1-1,0 0,-1 0,1 0,0 0,0 0,-1 1,1-1,0 0,0 0,0 0,0 0,0 0,0 0,0 0,1 0,-1 1,0-2,1 0,0 1,1-1,-1 1,0-1,0 1,1 0,-1 0,1 0,-1 0,1 0,-1 0,1 0,2-1,3-1,1 1,0-1,0 1,1 0,8 0,0 1,0 1,0 1,0 1,0 0,-1 1,30 9,-43-11,1 0,-1 1,0-1,1 1,-1 0,0 0,0 0,0 1,0-1,0 1,-1-1,1 1,-1 0,0 0,3 5,-4-5,0 0,0 0,-1 0,1 0,-1 0,0 1,0-1,0 0,0 0,-1 0,1 0,-1 1,0-1,0 0,0 0,0 0,0 0,-1-1,1 1,-1 0,-3 3,-3 4,0 0,-1 0,0-1,0 0,-19 12,19-15,1 1,0 0,0 0,0 0,1 1,0 0,0 1,-7 13,12-20,1 0,0 0,0 0,0 0,1 1,-1-1,0 0,1 1,-1-1,1 0,0 1,0-1,0 1,0-1,0 0,1 1,-1-1,1 0,0 1,-1-1,3 4,-1-3,0-1,0 0,0 0,1 1,-1-1,1-1,-1 1,1 0,0-1,-1 1,1-1,0 0,0 0,4 1,10 2,-1-1,1-1,0-1,28-1,37-10,-53 5,-13 2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41.7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1,'3'2,"0"0,0 0,0 0,0-1,0 1,0-1,0 1,1-1,-1 0,0-1,1 1,6 0,47 0,-38-1,89 2,158-5,-225-5,-33 9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42.2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0,'58'17,"419"3,-462-20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1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49 603 668 0 0,'-9'-21'1061'0'0,"0"-1"0"0"0,2 0 0 0 0,0-1 1 0 0,2 0-1 0 0,0 0 0 0 0,-1-31 0 0 0,5 38-388 0 0,1-1 1 0 0,1 0-1 0 0,0 0 0 0 0,1 0 1 0 0,1 1-1 0 0,1-1 0 0 0,0 1 1 0 0,1 0-1 0 0,14-30 0 0 0,-8 25-46 0 0,0 0-1 0 0,2 1 1 0 0,0 0-1 0 0,19-20 1 0 0,-24 31-301 0 0,0 0 0 0 0,1 1 0 0 0,0 0 0 0 0,0 1 0 0 0,1 0 0 0 0,0 0 0 0 0,0 1 0 0 0,0 0 0 0 0,1 1 0 0 0,0 0 1 0 0,12-3-1 0 0,-3 4-28 0 0,0 0 0 0 0,0 2 0 0 0,0 0 0 0 0,0 1 0 0 0,0 1 0 0 0,0 1 0 0 0,0 1 0 0 0,0 1 0 0 0,0 0 0 0 0,-1 2 0 0 0,1 0 0 0 0,-1 1 0 0 0,0 1 0 0 0,32 17 0 0 0,-41-19-170 0 0,0 1 1 0 0,0 1-1 0 0,0-1 0 0 0,-1 2 1 0 0,0-1-1 0 0,-1 1 0 0 0,0 0 1 0 0,0 1-1 0 0,-1 0 0 0 0,0 0 1 0 0,0 1-1 0 0,-1 0 0 0 0,0 0 0 0 0,-1 0 1 0 0,0 1-1 0 0,-1-1 0 0 0,0 1 1 0 0,0 0-1 0 0,3 21 0 0 0,-6-20-45 0 0,0 1-1 0 0,0 0 0 0 0,-1-1 0 0 0,-1 1 0 0 0,0 0 1 0 0,-1 0-1 0 0,0-1 0 0 0,-1 0 0 0 0,0 1 0 0 0,-1-1 0 0 0,0 0 1 0 0,-1 0-1 0 0,0-1 0 0 0,-1 0 0 0 0,-1 0 0 0 0,0 0 1 0 0,-13 17-1 0 0,6-13-6 0 0,0 1 0 0 0,-1-2 1 0 0,0 0-1 0 0,-23 15 0 0 0,33-25-69 0 0,0-1 0 0 0,0 0-1 0 0,0 0 1 0 0,0 0 0 0 0,-1 0-1 0 0,0-1 1 0 0,1 0 0 0 0,-1 0 0 0 0,0-1-1 0 0,0 1 1 0 0,0-1 0 0 0,0-1-1 0 0,0 1 1 0 0,0-1 0 0 0,0 0-1 0 0,0 0 1 0 0,0-1 0 0 0,0 0-1 0 0,-8-2 1 0 0,12 2-2 0 0,0 1 0 0 0,0-1 0 0 0,0 0 0 0 0,0 0 1 0 0,0 0-1 0 0,0-1 0 0 0,1 1 0 0 0,-1 0 0 0 0,0-1 0 0 0,1 1 0 0 0,-1-1 0 0 0,1 1 0 0 0,-1-1 0 0 0,1 0 0 0 0,-3-3 1 0 0,5 4 3 0 0,-1 1 1 0 0,0-1 0 0 0,1 1-1 0 0,-1-1 1 0 0,0 1 0 0 0,1 0-1 0 0,-1-1 1 0 0,0 1 0 0 0,1-1-1 0 0,-1 1 1 0 0,1 0 0 0 0,-1-1-1 0 0,1 1 1 0 0,-1 0 0 0 0,1 0-1 0 0,-1-1 1 0 0,1 1 0 0 0,-1 0-1 0 0,1 0 1 0 0,-1 0 0 0 0,1 0-1 0 0,-1 0 1 0 0,1 0 0 0 0,-1-1-1 0 0,1 1 1 0 0,-1 0 0 0 0,1 1 0 0 0,-1-1-1 0 0,1 0 1 0 0,0 0 0 0 0,-1 0-1 0 0,1 0 1 0 0,-1 0 0 0 0,1 0-1 0 0,0 1 1 0 0,22 5 261 0 0,-10-1-202 0 0,-1 0-1 0 0,0 1 1 0 0,1 0 0 0 0,-2 1 0 0 0,13 10 0 0 0,52 46 506 0 0,-25-19-403 0 0,-46-41-1329 0 0,-1 0 1 0 0,1 0-1 0 0,0 0 0 0 0,0-1 0 0 0,0 0 1 0 0,0 0-1 0 0,0 0 0 0 0,0-1 1 0 0,0 0-1 0 0,1 0 0 0 0,8 1 0 0 0,1-2-2080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44.3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52,'174'-15,"62"-22,-207 37,-18 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44.7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18,'0'1,"1"0,0 0,-1 0,1 0,0 0,0 0,0 0,0 0,0 0,0 0,0-1,0 1,0 0,0-1,0 1,1-1,-1 1,0-1,0 1,1-1,-1 0,0 0,1 0,-1 0,0 0,2 0,38 2,110-21,-74 5,-64 12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49.3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17,'3'0,"4"0,5 0,2 0,3 0,1 0,1 0,0 0,1 0,-1 0,-4-3,0-1,-1 0,2 1,-3 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49.8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1,'1'0,"1"1,-1 0,1-1,-1 1,1 0,-1 0,1 0,-1 0,0 0,0 1,0-1,1 0,-1 1,0-1,-1 0,1 1,0-1,0 1,-1 0,1-1,-1 1,1 2,10 39,-7-8,12 170,-17-187,1-2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50.5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0 147,'1'-5,"0"0,0-1,0 1,1 0,-1 0,1 1,0-1,1 0,-1 1,1-1,0 1,0 0,1 0,-1 0,1 0,0 1,0-1,0 1,0 0,0 0,9-4,3-1,0 0,0 1,0 1,0 0,22-3,-26 7,1 0,0 1,-1 1,1 0,0 1,-1 0,1 1,-1 0,20 6,-28-7,0 0,-1 1,1-1,0 1,0 0,-1 0,1 0,-1 0,1 0,-1 1,0 0,0 0,0 0,-1 0,1 0,-1 0,1 1,-1-1,0 1,0-1,-1 1,1 0,-1 0,0 0,0 0,0 0,-1 0,1 0,-1 0,0 0,0 0,0 0,-1 6,-1-5,1 0,-1 1,0-1,0 0,0 0,-1 0,1 0,-1-1,0 1,-1-1,-6 7,-48 38,36-33,22-16,-1 1,0 0,0-1,0 1,0 0,0 0,1-1,-1 1,0 0,1 0,-1 0,0 0,1 0,-1 0,1 0,0 0,-1 0,1 0,0 0,0 0,-1 0,1 0,0 0,0 1,0-1,0 0,1 0,-1 0,0 0,0 0,1 0,-1 0,0 0,1 0,-1 0,1 0,-1 0,1 0,0 0,0 0,-1-1,1 1,0 0,0 0,0-1,1 2,7 5,0-1,1 0,20 9,-10-4,7 5,6 4,59 45,-78-52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51.0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43,'5'-1,"-1"0,1 0,-1-1,1 0,-1 0,1 0,4-3,22-9,-18 10,1 1,0 1,0 0,0 1,1 1,-1 0,0 0,0 2,0 0,25 6,-38-7,0-1,0 1,1 0,-1-1,0 1,0 0,0 0,0 0,0 0,0 0,0 0,-1 0,1 1,0-1,0 0,-1 0,1 0,-1 1,1-1,-1 0,0 1,1-1,-1 1,0-1,0 0,0 1,0-1,0 0,0 1,-1-1,1 1,0-1,-1 0,1 0,-1 1,1-1,-1 0,0 0,1 1,-1-1,0 0,0 0,0 0,-1 1,-6 9,-1-1,0 0,-15 13,19-18,-1 0,0 0,0 1,0-1,1 1,0 0,0 0,0 1,-3 7,7-12,0 0,1 0,-1 0,1 0,0 0,0 0,0 0,0 0,0 0,0 0,0 0,1 0,-1 0,1 0,0 0,-1 0,1 0,0 0,0-1,0 1,0 0,0 0,1-1,-1 1,1-1,-1 1,1-1,-1 0,1 0,0 1,-1-1,4 1,5 3,1 0,1-1,-1 0,1 0,-1-2,1 1,0-2,0 1,17-1,12 2,-23-1,-2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51.6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51,'450'-19,"-242"19,402-13,-526 10,-45 2,-1-1,46-8,-52 8,-21 4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52.2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1,'2'0,"-1"1,1 0,-1 0,1-1,-1 1,1 0,-1 0,0 0,0 0,1 1,-1-1,0 0,0 0,0 1,0-1,0 1,-1-1,1 1,0-1,0 3,15 36,-15-35,6 19,-1 1,-2 0,2 26,-1-7,-4 18,-1-49,0 0,0-1,1 1,4 18,-1-19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52.8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0 184,'0'-5,"1"0,-1 0,1 0,0 0,0 0,1 0,-1 0,1 1,0-1,1 0,-1 1,1 0,-1-1,7-5,-2 2,0 2,0-1,1 1,0 0,0 1,0 0,11-5,5 0,1 0,-1 2,1 1,48-7,-58 12,0 1,0 0,1 1,-1 0,0 1,16 4,-29-5,1 1,0-1,-1 1,1-1,0 1,-1 0,1 0,-1 0,0 1,1-1,-1 0,0 1,0 0,0-1,0 1,0 0,0 0,0 0,-1 0,1 1,-1-1,1 0,-1 1,0-1,0 1,0-1,0 1,0-1,-1 1,1 0,-1-1,0 1,0 0,0-1,0 1,0 0,0-1,-1 1,0 0,1-1,-2 4,-3 6,0 1,-1 0,0-1,-1 0,-1 0,1-1,-2 0,0 0,0-1,-1 0,0-1,-15 11,-14 15,37-34,1 0,-1 0,1 0,-1 1,1-1,0 1,0-1,-1 1,1-1,0 1,0 0,0-1,1 1,-1 0,0 0,1 0,-1 0,1 0,-1-1,1 1,0 0,0 0,0 0,0 0,0 0,1 0,-1 0,0 0,1 0,-1 0,1-1,0 1,0 0,0 0,0-1,0 1,0 0,0-1,0 1,1-1,-1 0,1 1,-1-1,1 0,1 2,11 6,0-1,0 0,1-1,24 9,-16-7,98 46,-105-51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53.1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1,'3'0,"1"1,0 0,-1 0,1 0,-1 1,0-1,1 1,-1 0,0 0,0 0,0 0,0 1,-1-1,1 1,-1-1,1 1,-1 0,0 0,0 0,0 0,0 1,-1-1,3 7,5 12,-1 0,8 35,-13-44,0-1,-3-8,0 0,1 0,0 0,0 0,0 0,1 0,-1 0,1-1,0 1,0-1,3 6,-2-9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43 296 0 0,'0'0'2090'0'0,"-2"-3"-816"0"0,-1 0-545 0 0,1-1-1 0 0,-1 1 1 0 0,0 0-1 0 0,0 1 1 0 0,0-1-1 0 0,0 0 1 0 0,-1 1-1 0 0,1 0 0 0 0,0 0 1 0 0,-1 0-1 0 0,0 0 1 0 0,1 0-1 0 0,-1 1 1 0 0,0 0-1 0 0,0 0 1 0 0,0 0-1 0 0,-4-1 1 0 0,1 2-211 0 0,0-1 0 0 0,0 2 0 0 0,1-1 0 0 0,-1 1 1 0 0,0-1-1 0 0,1 2 0 0 0,-1-1 0 0 0,1 1 1 0 0,-1 0-1 0 0,-6 3 0 0 0,5-1-229 0 0,0-1-1 0 0,1 1 1 0 0,-1 1-1 0 0,1 0 1 0 0,0 0-1 0 0,0 0 1 0 0,0 1-1 0 0,1 0 1 0 0,0 0-1 0 0,0 0 1 0 0,0 1-1 0 0,1 0 1 0 0,0 0-1 0 0,0 0 1 0 0,1 1-1 0 0,0 0 1 0 0,-3 9 0 0 0,6-14-178 0 0,0 0 0 0 0,0 0 1 0 0,1-1-1 0 0,-1 1 1 0 0,1 1-1 0 0,0-1 1 0 0,0 0-1 0 0,0 0 1 0 0,1 0-1 0 0,-1 0 1 0 0,0 0-1 0 0,1-1 1 0 0,0 1-1 0 0,0 0 1 0 0,0 0-1 0 0,0 0 1 0 0,0 0-1 0 0,3 3 1 0 0,-1-2-9 0 0,0-1 1 0 0,0 1 0 0 0,0-1 0 0 0,1 1 0 0 0,0-1 0 0 0,-1 0 0 0 0,1 0 0 0 0,0-1-1 0 0,0 1 1 0 0,8 2 0 0 0,-1 0 44 0 0,1 0 0 0 0,1-2-1 0 0,-1 1 1 0 0,0-2 0 0 0,1 1 0 0 0,0-2-1 0 0,23 1 1 0 0,-29-2-196 0 0,1-1 0 0 0,-1 1 1 0 0,0-1-1 0 0,0-1 0 0 0,0 1 0 0 0,0-1 1 0 0,0-1-1 0 0,0 1 0 0 0,12-8 0 0 0,-16 9-25 0 0,0-1 0 0 0,-1 0 0 0 0,1-1 0 0 0,-1 1 0 0 0,1 0 0 0 0,-1-1 0 0 0,0 1 0 0 0,0-1 0 0 0,0 0 0 0 0,0 0 0 0 0,-1 0 0 0 0,1 0 0 0 0,-1 0 0 0 0,1 0 0 0 0,-1 0 0 0 0,0 0-1 0 0,0 0 1 0 0,-1-1 0 0 0,1 1 0 0 0,-1 0 0 0 0,0-1 0 0 0,1 1 0 0 0,-2-5 0 0 0,1 2-26 0 0,-1 1 0 0 0,1-1-1 0 0,-2 0 1 0 0,1 1 0 0 0,-1-1-1 0 0,1 0 1 0 0,-1 1 0 0 0,-1 0 0 0 0,1 0-1 0 0,-1-1 1 0 0,0 1 0 0 0,0 1 0 0 0,-1-1-1 0 0,-7-8 1 0 0,6 8-377 0 0,-1-1 1 0 0,0 1-1 0 0,-1 0 1 0 0,-6-4-1 0 0,-32-12-6596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53.7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143 12,'-3'-4,"-5"0,-3 0,-3 4,-3 2,5 4,8 1,1-4,-2-3,-3-1,-4-3,-2-2,-3 4,3 2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54.4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0 136,'5'6,"0"1,0 1,-1-1,0 0,-1 1,0 0,0 0,2 8,6 15,2 0,63 132,-68-149,1-1,0 1,0-1,1-1,1 1,0-2,1 0,23 17,-33-26,0-1,0 0,0 1,0-1,0 0,0 0,0-1,0 1,1 0,-1-1,0 1,0-1,1 0,-1 0,0 0,1 0,-1 0,0 0,0-1,1 1,-1-1,3 0,-2-1,0 0,-1 0,1 0,-1 0,1-1,-1 1,0-1,0 1,0-1,0 0,0 0,0 0,1-5,3-8,0-1,-2-1,0 1,3-27,6-79,-3-133,-10 254,2-24,-2 25,0 1,0-1,0 1,0-1,0 1,0-1,0 1,0-1,0 1,0-1,0 1,0-1,1 1,-1-1,0 1,0-1,1 1,-1-1,0 1,1 0,-1-1,0 1,1 0,-1-1,0 1,1 0,-1-1,1 1,-1 0,1 0,-1 0,1-1,-1 1,1 0,-1 0,1 0,-1 0,1 0,-1 0,1 0,7 4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55.2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51,'0'1,"1"0,0 1,-1-1,1 0,0 0,0 0,0 0,-1 0,1-1,0 1,0 0,1 0,-1-1,0 1,0 0,0-1,0 1,1-1,-1 1,0-1,0 0,1 0,-1 0,0 1,0-1,3-1,37 3,-31-3,0-1,0 0,0-1,-1 0,1 0,-1-1,0-1,0 1,11-8,39-18,-58 30,0-1,-1 1,1 0,0 0,0 0,0 0,0 0,0 0,0 1,-1-1,1 0,0 0,0 1,0-1,-1 0,1 1,0-1,0 1,-1-1,1 1,0-1,-1 1,1-1,0 1,-1 0,1-1,-1 1,1 0,-1 0,0-1,1 1,-1 0,0 0,1 0,-1 0,0-1,0 1,0 0,0 0,0 0,0 0,0 0,0-1,0 3,0 49,-1-44,3 159,-2-165,0 0,1 0,-2 0,1 1,0-1,0 0,-1 0,1 0,-1 0,1 0,-1 0,0 0,0 0,0 0,0 0,0 0,-1-1,1 1,-1 0,1-1,-1 1,1-1,-1 0,0 1,1-1,-1 0,-3 1,-3 1,-1 0,0-1,1 0,-1-1,-14 1,16-2,0 1,0 0,0 0,0 0,0 1,0 0,-12 5,19-7,0 0,0 0,0 0,0 0,0 0,-1 0,1 0,0 0,0 0,0 0,0 0,0 1,0-1,0 0,-1 0,1 0,0 0,0 0,0 0,0 0,0 1,0-1,0 0,0 0,0 0,0 0,0 0,0 0,0 1,0-1,0 0,0 0,0 0,0 0,0 0,0 1,0-1,0 0,0 0,0 0,0 0,0 0,0 0,0 1,0-1,1 0,-1 0,0 0,0 0,0 0,0 0,0 0,0 0,0 0,0 0,1 1,-1-1,0 0,0 0,14 4,15 0,88-22,-102 18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58.4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1,'2'2,"0"1,0 0,0 0,0 0,0 0,-1 0,0 0,1 0,-1 0,0 1,-1-1,1 0,0 6,0 52,-2-23,20 110,-9-104,-7-32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2:59.0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53,'388'-19,"-341"16,0-1,79-19,-110 20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19.2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0,'3'42,"12"71,-7-68,4 88,-3-61,0-16,-9-40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19.9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1 174,'0'-5,"1"0,0 0,1 0,-1 1,1-1,0 0,0 0,0 1,1 0,0-1,0 1,0 0,0 0,6-5,56-46,-54 48,0 1,1 1,-1-1,1 2,1 0,-1 0,0 1,1 1,0 0,0 1,-1 0,1 1,0 0,0 1,0 0,-1 1,20 6,-20-6,1 2,-1 0,0 0,0 1,-1 0,1 1,-1 1,0 0,-1 0,0 1,0 0,-1 1,1 0,-2 0,0 1,0 0,10 18,-15-22,-1-1,0 0,-1 0,1 1,-1-1,0 1,0-1,-1 1,0 0,0-1,0 1,-1-1,1 1,-1-1,-1 1,1-1,-1 1,0-1,0 0,0 0,-1 0,0 0,0 0,0-1,0 1,-1-1,-6 6,0-1,-1 1,0-2,0 1,-1-1,0-1,0 0,-1-1,0 0,-24 6,37-12,-1 0,1 0,-1 0,1 0,0 1,-1-1,1 0,-1 0,1 0,0 0,-1 0,1 0,0 1,-1-1,1 0,0 0,-1 0,1 1,0-1,0 0,-1 0,1 1,0-1,0 0,-1 1,1-1,0 0,0 1,0-1,0 0,0 1,-1-1,1 1,0-1,0 0,0 1,0-1,0 0,0 1,0-1,0 1,1-1,14 16,38 13,-46-25,7 3,0 0,0 1,-1 0,0 1,-1 1,0 0,0 0,-1 1,-1 1,0 0,0 0,-1 1,-1 0,0 1,6 15,-9-13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20.5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42,'6'-1,"-1"0,1 0,-1-1,0 1,1-1,-1 0,9-5,25-9,-26 13,0 1,1 0,-1 1,1 0,0 1,-1 1,1 0,-1 1,27 7,-39-9,0 1,1 0,-1 0,0 0,0 0,0 0,0 0,0 0,0 0,0 0,0 0,0 1,-1-1,1 0,0 1,-1-1,1 1,-1-1,0 0,1 1,-1-1,0 1,0-1,0 1,0-1,0 1,0-1,0 1,-1-1,1 1,0-1,-1 1,1-1,-1 0,0 1,1-1,-1 0,-2 3,-4 8,0 1,-1-1,-12 13,10-11,6-10,1 0,0 0,1 1,-1-1,1 1,0 0,0-1,0 1,-1 7,3-10,0 0,1 0,-1-1,0 1,1 0,-1 0,1-1,0 1,-1 0,1-1,0 1,0-1,0 1,0-1,0 1,0-1,1 0,-1 1,0-1,1 0,-1 0,1 0,-1 0,1 0,-1-1,1 1,0 0,-1-1,1 1,2 0,12 3,1 0,0-1,0-1,0-1,0 0,0-1,21-3,12 1,-35 2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21.0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69,'0'0,"1"1,-1-1,0 0,0 0,0 0,0 0,0 1,0-1,1 0,-1 0,0 0,0 0,0 1,0-1,0 0,0 0,0 0,0 1,0-1,0 0,0 0,0 1,0-1,0 0,0 0,0 0,0 1,0-1,-1 0,1 0,0 0,0 0,0 1,0-1,0 0,0 0,0 0,-1 0,1 0,0 1,0-1,0 0,0 0,-1 0,24 9,16-8,0-2,49-6,12 0,669-24,-563 22,40-10,-213 13,-27 4,-1 1,1 0,0 0,-1 0,1 0,0 1,10 1,-10 2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21.5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53 1,'-1'0,"-1"1,1 0,-1-1,1 1,0 0,-1-1,1 1,0 0,-1 0,1 0,0 0,0 1,0-1,0 0,0 0,0 1,0-1,1 0,-1 1,0-1,1 1,-1-1,1 1,-1 1,-9 39,6 10,4 86,2-94,-3 1,-1-1,-7 45,6-76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2 852 0 0,'-1'-2'11246'0'0,"-9"6"-8847"0"0,-17 9-1543 0 0,-191 97 5991 0 0,-66 40-1725 0 0,279-147-4933 0 0,0 0 1 0 0,0 0-1 0 0,1 1 0 0 0,-1 0 1 0 0,1-1-1 0 0,0 1 0 0 0,-5 7 1 0 0,9-10-142 0 0,-1 0 0 0 0,1-1 1 0 0,-1 1-1 0 0,1 0 1 0 0,0 0-1 0 0,-1 0 0 0 0,1-1 1 0 0,0 1-1 0 0,0 0 1 0 0,-1 0-1 0 0,1 0 0 0 0,0 0 1 0 0,0-1-1 0 0,0 1 0 0 0,0 0 1 0 0,0 0-1 0 0,0 0 1 0 0,1 0-1 0 0,-1 0 0 0 0,0-1 1 0 0,1 3-1 0 0,0-2-3 0 0,0 0 1 0 0,0 1-1 0 0,0-1 0 0 0,0 0 0 0 0,0 1 1 0 0,1-1-1 0 0,-1 0 0 0 0,1 0 1 0 0,-1 0-1 0 0,1 0 0 0 0,-1 0 0 0 0,1-1 1 0 0,-1 1-1 0 0,1 0 0 0 0,2 0 0 0 0,56 18 462 0 0,1-3 0 0 0,65 8 0 0 0,23 6 114 0 0,-138-28-618 0 0,-4 0-16 0 0,0 0 0 0 0,-1-1 0 0 0,1 0 0 0 0,8 1-1 0 0,-14-2-238 0 0,9-8-4741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22.0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1 188,'30'-36,"-22"26,0 0,1 1,0-1,13-9,-4 6,2 1,-1 1,1 0,1 1,0 2,0 0,26-6,-37 12,0 0,0 1,1 0,-1 1,0 0,1 0,19 5,-24-4,0 1,0 0,0 0,0 0,-1 1,1 0,-1 0,0 1,0 0,0-1,0 1,-1 1,0-1,5 7,-6-8,-1 0,0 1,0-1,0 1,-1-1,1 1,-1 0,0-1,0 1,0 0,0 0,-1 0,1 0,-1 0,0-1,0 1,-1 5,-1-2,0 0,0 1,-1-1,1 0,-2-1,1 1,-1 0,-6 8,-5 4,-1-2,0 0,-1 0,-33 24,35-31,7-5,0 1,0 0,0 0,1 0,-9 12,15-17,0 0,0 1,0-1,1 0,-1 0,1 1,-1-1,1 0,-1 1,1-1,0 0,0 1,-1-1,1 1,0-1,0 0,1 1,-1-1,0 1,0-1,1 0,-1 1,1-1,-1 0,1 1,-1-1,1 0,0 0,0 1,-1-1,1 0,0 0,0 0,0 0,0 0,0 0,1-1,-1 1,0 0,0 0,1-1,-1 1,0-1,1 1,0-1,57 28,-41-21,0 2,0 0,0 1,18 14,-22-12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22.4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1,'3'1,"-1"-1,1 1,-1 0,0 0,1 1,-1-1,0 0,0 1,0 0,0-1,0 1,0 0,0 0,-1 0,1 0,2 4,22 37,-15-21,-1 1,0 0,-2 0,-1 1,0 0,5 42,-11-50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24.0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232 64,'0'-3,"-1"0,0 1,0-1,0 0,0 0,0 0,-1 1,1-1,-1 1,0-1,0 1,0-1,0 1,0 0,0 0,0 0,-1 0,1 1,-1-1,0 1,1-1,-1 1,0 0,0 0,0 0,1 0,-6 0,2-1,0 1,0-1,-1 1,1 1,0-1,0 1,-1 0,1 1,0-1,0 1,-1 1,-9 2,10 0,0 0,1 0,0 0,0 0,0 1,0 0,1 0,-1 0,1 1,1-1,-1 1,1 0,0 0,0 0,1 1,0-1,0 0,0 1,1 0,0-1,0 9,-2 17,3 1,0-1,6 37,-4-46,33 216,-21-169,-4 0,-2 1,-3 0,-7 94,-10 113,0-12,4 128,9-253,-1-134,0-1,0 0,0 0,1 0,0 1,0-1,1 0,0 0,0-1,0 1,5 9,-4-13,-1 1,0-1,1 1,0-1,-1 0,1 0,0 0,0 0,0 0,0-1,1 1,-1-1,0 0,1 0,-1 0,0 0,1-1,-1 1,1-1,0 0,4-1,155-12,-54 2,-108 11,71-9,-69 9,-1-1,1 1,-1-1,1 1,-1-1,1 0,-1 0,0 0,1 0,-1 0,0-1,0 1,0-1,0 1,0-1,0 0,0 0,0 0,-1 0,1 0,-1 0,1 0,1-5,-3-2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24.7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9,'0'-4,"-3"0,-1 3,0 6,4 0,2 4,3 0,2-5,2-3,-4-1,-2 2,2 0,-1 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40.1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1,'1'1,"1"0,-1 0,0-1,1 2,-1-1,0 0,0 0,0 0,0 1,0-1,0 0,0 1,0-1,-1 1,1-1,0 1,-1-1,0 1,1 2,10 37,-10-39,20 149,-18-122,6 26,-6-43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40.5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21,'3'0,"4"0,5 0,2 0,3 0,1-3,1-2,0 1,0 1,0 1,0 0,0 1,-1 1,-2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0.8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0 233,'19'-5,"-2"-1,1-1,-1 0,18-11,-20 11,-4 2,0-1,-1 0,1-1,-1 0,-1 0,1-1,-1-1,-1 1,1-1,-1-1,-1 0,0 0,0 0,-1-1,-1 0,1 0,-2 0,5-15,-9 41,1 0,0 0,6 25,1 11,1 3,17 61,5 34,-31-147,1 0,-1 0,-1 0,1 0,0 0,0-1,-1 1,1 0,-1 0,0 0,1 0,-1 0,0-1,0 1,0 0,0-1,-1 1,1-1,0 1,-1-1,1 0,-1 1,1-1,-1 0,0 0,1 0,-1 0,0 0,0-1,1 1,-1 0,0-1,0 1,0-1,-3 0,-11 3,0-1,0-1,-24 0,13-1,-5 8,32-3,18-2,9-1,2 1,0-2,1-1,-1-1,42-7,-58 5,-1-1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2.5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1,'391'14,"-316"-13,-60-3,1 2,-1 0,1 0,-1 2,0 0,0 0,1 2,26 9,-37-11,-1 1,0 0,1 0,-1 0,-1 0,1 1,0-1,-1 1,0 0,0 0,0 0,0 0,0 1,-1-1,0 1,2 7,1 5,-2-1,0 1,1 28,2 12,1 6,-3-1,-6 98,0-45,2-106,1 74,-4-1,-21 136,4-69,15-91,-1 79,5-87,-7 59,5-73,1 1,2-1,1 1,7 37,-3-25,35 246,-35-266,-4-25,0-1,0 1,-1 0,1 0,-1-1,0 1,0 0,0 0,-2 6,1-8,0-1,0 1,0-1,0 0,0 1,0-1,-1 0,1 0,-1 0,1 0,-1 0,1 0,-1 0,1 0,-1 0,0-1,1 1,-1-1,0 1,0-1,0 0,1 0,-1 0,0 0,-3 0,-16 0,0-1,1-1,-27-6,23 4,0 1,-26-1,19 1,30 3,1 0,-1 0,1 0,-1 0,1 0,-1 0,1-1,-1 1,1 0,0 0,-1-1,1 1,-1 0,1-1,-1 1,1 0,0-1,-1 1,1 0,0-1,0 1,-1-1,1 1,0-1,0 1,-1-1,1 1,0-1,0 1,0-1,0 1,0-1,0 1,0-1,0 1,0-1,0 1,0-1,0 1,0-1,0 1,0-1,1 1,-1-1,0 1,0-1,1 1,-1 0,0-1,1 1,-1-1,0 1,1 0,0-1,8-10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3.4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1,'-3'0,"-5"0,0 3,4 1,3 3,4 0,3-4,-4-2,-2 1,-1 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4.9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461 94,'1'-2,"1"1,0 0,-1-1,0 1,1-1,-1 0,0 1,0-1,0 0,0 0,0 0,0 0,0 0,0 0,-1 0,1 0,-1 0,0 0,0 0,0 0,0 0,0 0,0 0,0 0,0 0,-1-3,-1 3,0 1,1-1,-1 0,0 0,0 1,0-1,0 0,0 1,0 0,0 0,-1 0,1 0,0 0,-1 0,1 0,0 1,-1-1,1 1,-1 0,1 0,-5 0,-95-9,60 4,0 2,-72 3,111 1,0-1,0 1,0 0,0 0,0 0,0 0,0 0,0 1,0-1,1 1,-1 0,1 0,-1 0,1 0,0 0,0 0,0 0,0 1,0-1,0 1,1 0,-1 0,1-1,0 1,-2 6,-1 6,0 0,1 1,1-1,0 18,-1 4,-7 83,8 189,4-144,-20 238,-1 15,20-379,13 322,8-19,-24-293,0-35,1 1,1-1,0 1,0-1,2 1,0-1,7 28,-8-39,1 0,-1-1,1 1,0 0,-1-1,1 0,0 1,1-1,-1 0,0 0,1 0,-1 0,1 0,-1-1,1 1,0-1,0 0,0 0,0 0,0 0,0 0,0-1,0 1,4-1,7 0,0 0,0-1,0-1,18-5,26-2,-16 10,-29-1,0 1,0-2,0 0,20-3,-29 3,0-1,-1 1,1-1,0 1,0-1,-1 0,0-1,1 1,-1 0,0-1,0 0,0 0,0 0,-1 0,1 0,-1 0,0-1,3-6,2-3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44 452 0 0,'3'-3'320'0'0,"9"-14"3968"0"0,7-7 7410 0 0,-31 33-4622 0 0,-24 8-5613 0 0,13-6-794 0 0,-126 60 1465 0 0,75-37-998 0 0,-104 64 0 0 0,173-95-1052 0 0,1 0 1 0 0,0-1-1 0 0,0 2 0 0 0,0-1 1 0 0,0 0-1 0 0,1 1 0 0 0,-1 0 0 0 0,-4 7 1 0 0,8-10-58 0 0,-1-1 0 0 0,1 1 0 0 0,-1 0 0 0 0,1 0 0 0 0,0 0 0 0 0,0 0 0 0 0,-1 0 0 0 0,1 0 0 0 0,0 0 0 0 0,0 0 0 0 0,0 0 0 0 0,0 0 0 0 0,0 0 1 0 0,0 0-1 0 0,0 0 0 0 0,1 0 0 0 0,-1 0 0 0 0,1 2 0 0 0,0-1 7 0 0,0-1 1 0 0,0 1-1 0 0,0 0 1 0 0,1-1-1 0 0,-1 1 1 0 0,0-1 0 0 0,1 1-1 0 0,-1-1 1 0 0,1 0-1 0 0,0 1 1 0 0,-1-1-1 0 0,4 1 1 0 0,8 5 28 0 0,1-1 1 0 0,-1 0 0 0 0,1-1-1 0 0,24 6 1 0 0,62 6 255 0 0,-65-11-283 0 0,146 17-36 0 0,-100-13 0 0 0,-75-10 0 0 0,-2 0-81 0 0,-3 0-338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5.9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0 362,'12'0,"-1"-1,1 0,0-1,-1 0,0-1,0 0,0-1,0 0,0-1,-1 0,1-1,-2 0,1 0,-1-1,10-9,-8 5,0 0,-1 0,-1-1,0-1,0 0,-1 0,-1 0,-1-1,0 0,0 0,3-15,-5 9,0 1,-1 0,-1-1,-1-24,-3 169,4 96,2-182,17 67,-17-91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6.5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12,'0'2,"1"-1,0 0,-1 0,1 1,0-1,0 0,0 0,0 0,0 0,0 0,0 0,0 0,1-1,-1 1,0 0,0 0,1-1,-1 1,1-1,-1 0,0 1,3-1,33 9,81 5,227-2,-244-12,370 8,542-8,-442-9,-174-37,-348 38,-27 2,-19 5,-1 0,1 0,0 0,0 1,0-1,0 1,0-1,0 1,4 0,-6 2,-3 1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7.2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2,'0'1,"0"-1,0 0,1 0,-1 0,0 0,0 0,0 0,0 0,1 1,-1-1,0 0,0 0,0 0,1 0,-1 0,0 0,0 0,0 0,1 0,-1 0,0 0,0 0,0 0,1 0,-1 0,0 0,0 0,0 0,1-1,-1 1,0 0,0 0,0 0,0 0,1 0,-1 0,0 0,0-1,0 1,0 0,0 0,0 0,1 0,-1-1,0 1,0 0,0-1,9 22,-5 36,-5 89,-1-54,2-76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7.7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0 214,'1'-7,"0"-1,1 0,-1 1,1-1,1 1,-1-1,2 1,-1 0,1 0,-1 0,2 1,-1-1,1 1,0 0,0 0,1 1,0 0,0 0,0 0,13-7,-2 1,1 1,0 1,1 1,-1 1,2 0,38-7,-51 12,0 2,0-1,0 1,0 0,1 0,-1 1,0 0,0 0,-1 1,1 0,0 0,0 0,-1 1,1 0,-1 1,0-1,0 1,0 0,-1 0,0 1,1 0,4 6,-7-7,1 1,-1-1,-1 1,1 0,-1 0,1 0,-1 0,-1 1,1-1,-1 0,0 1,0-1,-1 1,1-1,-1 1,0-1,-1 1,1-1,-1 1,0-1,-1 1,1-1,-1 0,0 0,-1 0,1 0,-1 0,-5 7,3-4,-1 0,0-1,-1 0,1 0,-1-1,-1 0,1 0,-14 7,-1-1,-45 16,40-17,26-11,1 0,0 0,0 0,0 0,-1 0,1 0,0 0,0 0,0 0,-1 0,1 0,0 1,0-1,0 0,-1 0,1 0,0 0,0 0,0 0,0 1,-1-1,1 0,0 0,0 0,0 0,0 1,0-1,0 0,-1 0,1 0,0 1,0-1,0 0,0 0,0 0,0 1,0-1,0 0,0 0,0 1,0-1,0 0,0 0,0 0,0 1,0-1,1 0,-1 1,13 6,26 5,-36-11,22 5,1 0,1 1,48 21,-68-24,1 0,-1 0,0 1,0 0,0 0,-1 1,1 0,-1 0,-1 0,1 1,-1 0,0 0,6 12,-6-6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8.2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60,'3'-1,"1"0,0-1,-1 1,1-1,-1 1,1-1,-1 0,4-3,12-6,-2 4,0 1,34-8,-49 13,1 0,0 0,-1 1,1-1,0 1,0 0,-1 0,1 0,0 0,0 0,0 0,-1 1,1 0,0-1,-1 1,1 0,-1 0,1 0,-1 1,1-1,-1 1,0-1,1 1,-1 0,0 0,0 0,0 0,2 4,-3-4,-1 0,1 0,-1 0,0 0,0 1,0-1,0 0,0 0,0 0,-1 0,1 1,-1-1,1 0,-1 0,0 0,0 0,0 0,0 0,0 0,0-1,-1 1,1 0,0-1,-1 1,0-1,1 1,-1-1,0 1,0-1,-2 1,-9 7,0-1,-29 13,34-17,6-3,0-1,1 1,-1-1,1 1,-1 0,0 0,1 0,0-1,-1 1,1 1,0-1,-1 0,1 0,0 0,0 1,0-1,0 0,0 1,0-1,1 1,-1 0,0-1,1 1,-1 2,1-2,1 1,0-1,0 0,1 0,-1 0,0-1,1 1,-1 0,1 0,0-1,-1 1,1-1,0 1,0-1,0 0,0 0,0 0,4 1,4 4,-1-1,0 1,0 1,0 0,-1 0,11 12,-17-18,-1 0,0 1,1-1,-1 1,0 0,0-1,0 1,0 0,0-1,-1 1,1 0,0 0,-1 0,1 0,-1 0,0 0,0 0,0 0,0 0,0 0,0-1,0 1,0 0,-1 0,1 0,-1 0,0 0,1 0,-1-1,0 1,0 0,0 0,0-1,-1 1,1-1,0 1,-1-1,1 0,-1 1,1-1,-1 0,1 0,-1 0,-3 1,-4 2,0-1,-1 0,1-1,-1 0,1-1,-1 0,0 0,1-1,-1 0,-18-4,-6 3,18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8.8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8,'540'12,"306"-6,-645-25,-165 13,-40 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9.2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 0,'-2'0,"1"1,0-1,0 0,0 0,0 1,0-1,-1 1,1-1,0 1,0-1,0 1,0 0,0-1,1 1,-1 0,0 0,0 0,0 0,1 0,-1 0,0 0,1 0,-1 0,1 0,-1 0,1 0,-1 0,1 0,0 0,0 1,0-1,-1 0,1 0,0 0,0 1,1-1,-1 0,0 0,1 3,12 62,-6-41,30 201,-35-212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3:59.8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1 113,'1'-4,"-1"0,1 0,0 0,0 0,1 0,-1 0,1 1,0-1,0 0,0 1,1 0,-1-1,1 1,-1 0,1 0,0 1,1-1,-1 0,0 1,1 0,-1 0,1 0,0 0,4-1,6-3,1 0,0 1,0 1,30-4,-29 6,1 0,0 2,0 0,0 0,25 6,-37-5,-1 0,0 0,0 0,0 1,0 0,0 0,0 0,0 0,0 1,-1-1,6 6,-7-6,0 0,-1 1,1-1,-1 1,0-1,0 1,1-1,-2 1,1 0,0 0,0-1,-1 1,0 0,1 0,-1 0,0 0,-1-1,1 1,-1 5,-1-3,1 0,-1 0,0-1,0 1,0-1,-1 1,0-1,0 0,0 0,0 0,0 0,-1-1,-6 6,-61 40,34-25,35-23,0 0,1 0,-1 0,1 0,-1 0,1 0,-1 1,1-1,0 0,0 1,0-1,0 1,0 0,0-1,0 1,0 0,0 0,1-1,-1 1,1 0,-1 0,1 2,1-2,0 0,-1 0,1-1,0 1,0 0,1-1,-1 1,0-1,1 0,-1 1,0-1,1 0,0 0,-1 0,1 0,0 0,-1 0,1 0,0-1,0 1,0-1,2 1,120 28,-88-23,0 2,38 15,-62-19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0.5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155 7,'1'-6,"-9"14,-39 19,39-23,-1 0,1 1,0 0,0 0,0 0,1 1,0 0,0 1,0 0,1 0,-8 11,13-17,1 0,-1 0,1 0,0 0,-1-1,1 1,0 0,0 0,0 0,-1 0,1 0,0 0,0 0,1 0,-1 0,0 0,0 0,0 0,1 0,-1 0,0 0,1 0,-1 0,1-1,-1 1,1 0,-1 0,1 0,0-1,0 2,2 0,-1-1,1 1,0-1,0 0,0 1,0-1,0 0,0-1,5 2,8-1,-1 0,30-1,-8-7,-31 5,-1 1,1 0,-1 0,1 0,0 1,0 0,8 1,-12-1,0 1,0 0,0 0,-1 0,1 0,0 0,0 0,-1 0,1 0,0 1,-1-1,0 1,1-1,-1 1,0 0,0-1,1 1,-1 0,-1 0,1 0,0 0,0 0,-1 0,1 0,0 3,1 6,9 20,-7-26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1.0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0,'0'4,"3"0,1 3,0 4,-1 2,-1 3,0 2,-2 0,1 1,-1 0,3 0,1 0,-1 0,0-1,3-2,-1-5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5569 0 0,'-3'-24'8581'0'0,"1"9"-2078"0"0,8 24-4323 0 0,4 20-1141 0 0,-1 0 0 0 0,7 38 0 0 0,-3-10-95 0 0,31 141 1872 0 0,-28-122-1896 0 0,-5-5-2973 0 0,-10-57-2150 0 0,-1 1-3404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1.3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30,'0'-3,"3"-1,2 3,2-1,3-1,4 1,2 0,1 1,2 1,0-1,0 1,0 0,-1 0,1 0,-3-3,-2-1,-3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1.8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0 257,'12'-1,"0"-2,-1 0,1 0,-1-1,21-10,-21 9,-1 0,0-1,0 0,-1-1,0 0,0-1,0 1,-1-2,8-10,-4 3,-2 0,0-1,-1 0,11-30,-20 47,14-30,-6 24,-4 22,-3 20,11 115,7-56,-17-82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3.2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19,'1'-1,"-1"-1,1 1,0 0,-1 0,1 0,0 1,0-1,-1 0,1 0,0 0,0 0,0 1,0-1,0 1,0-1,1 0,-1 1,0 0,0-1,0 1,0 0,1-1,-1 1,0 0,0 0,1 0,0 0,42-2,-38 2,417 0,-415 0,0 1,1-1,-1 1,0 0,0 1,-1 0,16 6,-19-6,-1-1,0 1,0 0,0 0,0 0,-1 1,1-1,-1 0,1 1,-1 0,0 0,0 0,0 0,0 0,0 0,-1 0,0 0,1 1,0 6,5 24,-3 0,-1 0,-2 61,-18 104,5-97,-7 54,7-77,-2 110,34 75,0 10,-2 69,-17-307,2-1,1 0,15 61,41 96,-33-112,-25-74,5 12,-1 1,-1-1,-1 1,3 36,-7-53,0-1,-1 0,1 0,0 1,-1-1,1 0,-1 0,0 0,1 0,-1 0,0 0,0 0,1 0,-1 0,0 0,0 0,0 0,0 0,0-1,0 1,-1-1,1 1,0 0,0-1,0 0,-1 1,1-1,0 0,0 0,-1 0,1 1,0-1,-1 0,1-1,-3 1,-51-7,50 6,-78-14,-89-6,137 21,28 1,-1 0,1-1,0 0,-1-1,1 1,0-1,-12-4,19 5,-1 0,1 0,-1-1,1 1,-1 0,1-1,-1 1,1 0,-1-1,1 1,0-1,-1 1,1-1,0 1,-1-1,1 1,0-1,-1 1,1-1,0 0,0 1,0-1,0 1,-1-1,1 0,0 1,0-1,0 1,0-1,1 0,-1 1,0-1,0 0,4-10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3.8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79 1,'-3'0,"-1"3,-3 1,0 3,0 3,6 1,-1-3,-3-1,-4-4,-3 0,0 1,2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4.5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67,'0'-1,"0"1,0 0,0 0,0-1,0 1,0 0,0 0,0-1,0 1,0 0,0-1,0 1,0 0,0 0,0-1,0 1,0 0,1 0,-1-1,0 1,0 0,0 0,0-1,0 1,1 0,-1 0,0 0,0 0,1-1,-1 1,0 0,0 0,0 0,1 0,-1 0,0 0,0-1,1 1,-1 0,0 0,1 0,12 7,9 16,90 206,1 1,-103-211,-6-9,1-1,0-1,0 1,10 11,-15-19,1 0,0 0,-1 0,1-1,0 1,0 0,0-1,0 1,-1 0,1-1,0 1,0-1,0 1,0-1,0 0,1 1,-1-1,0 0,0 0,0 0,0 0,0 0,0 0,0 0,0 0,0 0,0-1,1 1,-1 0,0-1,0 1,0 0,0-1,0 1,-1-1,1 0,0 1,0-1,0 0,0 0,-1 1,1-1,0 0,-1 0,1 0,-1 0,2-1,14-23,-1 0,-1-1,21-53,20-91,-32 94,-10 29,16-46,-27 87,1-1,0 1,1 0,-1-1,1 1,0 1,1-1,-1 1,1 0,8-8,-12 13,1-1,-1 0,0 1,1-1,-1 1,1-1,-1 1,0 0,1 0,-1-1,1 1,-1 0,1 0,-1 0,1 1,-1-1,0 0,1 0,-1 1,1-1,-1 1,0-1,1 1,-1 0,0 0,0-1,1 1,-1 0,0 0,0 0,0 0,0 0,0 0,0 1,-1-1,1 0,0 0,0 1,-1-1,1 0,-1 1,1 1,4 11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5.1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 10,'2'-1,"1"0,-1-1,1 1,0 0,0 0,-1 1,1-1,0 1,0-1,0 1,0 0,0 0,-1 0,1 0,0 1,0-1,3 2,50 12,-49-12,0 1,0-1,-1 1,1 1,-1-1,0 1,0 0,0 1,10 9,-15-12,0-1,0 1,0-1,0 1,0 0,0-1,0 1,-1 0,1 0,-1-1,1 1,-1 0,0 0,1 0,-1 0,-1 3,1-2,-1 0,0 0,0 0,0 0,-1 0,1 0,-1-1,1 1,-1-1,0 1,0-1,0 0,-4 4,-8 5,0 0,-1 0,-21 10,26-17,0 1,1 1,-1 0,1 0,0 1,1 0,0 1,0-1,0 2,1-1,0 1,-5 10,11-18,0 1,0 0,1-1,-1 1,1 0,-1-1,1 1,-1 0,1 0,0 0,0-1,0 1,0 0,0 0,1-1,-1 1,0 0,1 0,-1-1,1 1,0 0,0-1,1 3,0-2,0 0,0 0,0 0,1 0,-1 0,1-1,-1 1,1-1,0 0,-1 0,1 0,5 1,8 1,0-1,-1 0,33-2,-46 0,10-1,1 0,-1-2,0 1,0-2,0 1,19-10,-20 8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5.5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74,'0'-1,"1"-1,-1 0,1 1,-1-1,1 0,0 1,0-1,0 1,0-1,0 1,0-1,0 1,1 0,-1-1,0 1,1 0,-1 0,1 0,-1 0,1 0,-1 1,1-1,0 0,0 1,-1-1,1 1,0-1,0 1,-1 0,3 0,59-5,-58 6,163-19,-40 0,-112 18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5.9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0,'0'3,"3"1,5 0,3 3,4-1,1 3,6-1,1-1,0 0,-1 0,0-1,-2-2,-1-2,0-1,0-1,-1 0,-3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7.2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51,'-2'-12,"3"4,19 7,27 1,51-9,-58 5,-21 2,60-10,-66 9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7.5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1,'0'3,"0"4,3 1,5-1,3-2,4-1,1-2,2 2,1 1,0-1,1-1,-1-2,0 1,-1-2,1 0,-1 0,1 0,-4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8 367 40 0 0,'-3'-9'567'0'0,"2"0"0"0"0,-1 0 0 0 0,1 0 0 0 0,1-1 0 0 0,-1 1 0 0 0,2 0-1 0 0,-1 0 1 0 0,1-1 0 0 0,1 1 0 0 0,-1 0 0 0 0,2 0 0 0 0,-1 0 0 0 0,1 1 0 0 0,0-1 0 0 0,1 0 0 0 0,0 1 0 0 0,1 0 0 0 0,-1 0-1 0 0,10-11 1 0 0,1 2 208 0 0,0 1 0 0 0,1 0-1 0 0,1 1 1 0 0,1 0-1 0 0,0 2 1 0 0,0 0 0 0 0,2 1-1 0 0,-1 1 1 0 0,36-14-1 0 0,-40 19-304 0 0,2 1 0 0 0,-1 1-1 0 0,0 0 1 0 0,1 2 0 0 0,0-1-1 0 0,-1 2 1 0 0,1 0 0 0 0,0 1-1 0 0,0 1 1 0 0,19 4 0 0 0,-27-4-270 0 0,0 1 0 0 0,0 1 1 0 0,-1-1-1 0 0,1 1 1 0 0,-1 1-1 0 0,0 0 1 0 0,0 0-1 0 0,0 0 1 0 0,7 7-1 0 0,-10-7-85 0 0,0 0 0 0 0,-1 0 0 0 0,0 1 0 0 0,0-1 0 0 0,0 1 0 0 0,-1 0 0 0 0,0 0 0 0 0,0 0 0 0 0,0 0 0 0 0,0 1 0 0 0,-1-1 0 0 0,0 1 0 0 0,0 0 0 0 0,2 9 0 0 0,-3-5-32 0 0,0 0 0 0 0,-1 0 0 0 0,0-1 0 0 0,-1 1 0 0 0,0 0 0 0 0,0 0-1 0 0,-1 0 1 0 0,0-1 0 0 0,-1 1 0 0 0,0-1 0 0 0,0 0 0 0 0,-1 0 0 0 0,0 0 0 0 0,-1 0 0 0 0,0-1 0 0 0,-7 10 0 0 0,-2 1-29 0 0,0-1 0 0 0,-1-1 0 0 0,-1-1 0 0 0,-1 0 0 0 0,-34 25 0 0 0,31-27-132 0 0,0-1-1 0 0,0-1 1 0 0,-1 0 0 0 0,-1-2-1 0 0,-35 12 1 0 0,73-22 135 0 0,-1 1 0 0 0,1 0 1 0 0,29 7-1 0 0,-26-4 25 0 0,22 5 538 0 0,-2 2 0 0 0,1 2 1 0 0,-2 1-1 0 0,65 34 0 0 0,-93-43-686 0 0,0-1 0 0 0,1 0 0 0 0,0-1 0 0 0,0 0 0 0 0,0 0 0 0 0,15 0 0 0 0,6-2-3651 0 0,-2-6-5008 0 0,-14 1 5335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2.4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1,'-1'0,"1"1,-1-1,0 1,1-1,-1 1,1 0,-1-1,1 1,-1 0,1-1,-1 1,1 0,0 0,0 0,-1-1,1 1,0 0,0 0,0 0,0 0,0-1,0 1,0 0,0 0,0 0,0 0,1 1,2 36,-1-28,1 239,-4-145,1-88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3.0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0 183,'0'-5,"1"0,-1 0,1 0,0 1,0-1,1 0,-1 1,1-1,0 1,0-1,1 1,-1 0,1 0,4-4,-1 0,1 1,1 1,-1-1,1 1,0 0,14-7,0 3,0 0,0 1,1 2,0 0,25-4,-38 10,0 0,1 0,-1 1,1 0,-1 0,1 1,-1 1,0 0,0 0,19 8,-26-9,-1 0,1 1,0-1,0 1,-1 0,1 0,-1 0,1 0,-1 1,0-1,0 1,0-1,0 1,-1-1,1 1,1 4,-2-4,0 1,-1 0,1 0,-1 0,0-1,0 1,0 0,0 0,-1 0,0 0,0-1,0 1,0 0,0-1,-1 1,-3 5,-7 12,-2-1,0-1,-1 0,-1-1,0-1,-2-1,-22 18,18-15,21-19,0 1,1-1,-1 1,0-1,1 1,-1-1,1 1,-1-1,0 1,1 0,0-1,-1 1,1 0,-1-1,1 1,0 0,-1-1,1 1,0 0,0 0,0 0,0-1,-1 1,1 0,0 0,0 0,0-1,1 1,-1 0,0 0,0-1,0 1,1 0,-1 0,0-1,1 1,-1 0,0 0,1-1,-1 1,1-1,-1 1,1 0,0-1,-1 1,1-1,-1 1,1-1,0 0,-1 1,1-1,0 0,0 1,-1-1,1 0,0 0,0 0,0 1,0-1,62 14,-49-12,28 8,0 1,0 2,-1 2,44 22,-75-32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3.3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0,'2'1,"1"-1,-1 1,1 0,-1 0,0 0,0 0,0 0,0 1,0-1,0 1,0-1,0 1,0 0,-1 0,1 0,-1 0,1 0,-1 0,0 0,1 0,-1 0,-1 1,1-1,0 0,0 1,-1-1,1 5,2 8,0 0,-1 0,1 17,-3-19,3 36,-3-47,0 0,0 0,1 0,-1-1,1 1,-1 0,1 0,0 0,-1-1,1 1,0 0,0-1,1 1,-1 0,0-1,0 0,1 1,-1-1,3 2,5-3,-1-3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09.6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20,'4'0,"3"0,4 0,4-3,2-2,1 1,1 1,0 1,0 0,0 1,0 1,0 0,-1 0,1 0,-1 1,-2-1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0.0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22,'2'-3,"0"1,1 0,-1-1,1 1,-1 0,1 0,0 1,5-4,-7 5,0 0,0 0,0 0,-1 0,1 0,0 0,0 1,0-1,0 0,0 0,-1 1,1-1,0 1,0-1,0 0,-1 1,1-1,0 1,-1 0,1-1,0 1,-1 0,1-1,-1 1,1 0,-1 0,1-1,-1 1,1 0,-1 0,0 0,0 0,1-1,-1 1,0 0,0 0,0 0,0 1,4 21,-1 0,-1 0,-1 0,-1 1,-3 28,0 18,3 61,0-116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0.6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0 272,'1'-12,"0"1,1-1,0 0,1 1,0-1,1 1,0 0,1 0,0 0,1 1,0 0,0 0,1 0,0 1,1 0,0 0,1 1,0 0,0 1,0-1,1 2,21-11,-21 11,1 1,0 0,0 1,1 0,-1 1,1 0,0 1,0 0,0 1,0 0,0 1,0 0,0 1,0 0,-1 1,1 1,0 0,-1 0,1 1,-1 0,0 1,18 11,-26-14,0 0,1 0,-1 0,0 0,0 1,-1 0,1-1,0 1,-1 0,1 0,-1 0,0 0,0 1,0-1,-1 1,1-1,-1 1,0 0,0-1,0 1,0 0,-1 0,0-1,1 1,-1 0,-1 0,1 0,0 0,-1-1,0 1,0 0,0-1,0 1,-1 0,-3 5,-1 1,-1 0,0 0,-1-1,0 0,0-1,-1 0,0 0,-1 0,0-1,-13 7,22-14,-1 0,1 1,-1 0,1-1,-1 1,1 0,-1 0,1 0,0 0,-1 0,1 0,0 0,0 0,0 0,0 0,0 1,0-1,0 1,0-1,1 1,-1-1,0 1,1-1,-1 1,1-1,0 1,-1 1,3 0,0-1,-1 0,1 0,0 0,0 0,0 0,0-1,1 1,-1-1,0 1,1-1,-1 0,1 0,-1 0,1 0,2 1,17 7,-1 2,-1 0,0 2,-1 0,0 1,-1 1,21 21,-30-27,0-1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1.2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78,'1'-3,"0"0,-1 1,1-1,0 0,0 1,1-1,-1 1,1-1,-1 1,1 0,-1 0,1 0,0 0,0 0,0 0,0 0,1 1,-1-1,4-1,2-2,-1 1,1 0,-1 1,1-1,10-1,-9 3,1 0,0 1,0 0,-1 1,1 0,0 0,0 1,18 4,-26-4,1-1,-1 1,0 0,0 0,0 0,-1 0,1 0,0 0,0 0,0 1,-1-1,1 1,-1-1,1 1,-1 0,0-1,1 1,0 2,-1-1,-1 0,1-1,-1 1,0 0,0-1,0 1,0 0,0-1,-1 1,1 0,-1-1,1 1,-1-1,0 1,0-1,0 1,-1-1,-2 5,-36 42,-7 8,45-54,1 0,-1 0,0 0,1 0,-1 1,1-1,0 0,0 1,0-1,1 0,-1 1,1-1,0 1,0-1,0 1,1 4,0-6,1 1,-1-1,1 0,-1 0,1 0,0-1,-1 1,1 0,0 0,0-1,1 0,-1 1,0-1,0 0,1 0,-1 0,1 0,-1 0,1-1,-1 1,1-1,-1 0,1 1,-1-1,1 0,3-1,8 1,0 0,0-2,21-3,65-24,-87 26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1.9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1 145,'0'-1,"0"0,0 0,1 1,-1-1,1 0,-1 0,1 1,-1-1,1 0,-1 1,1-1,0 1,-1-1,1 1,0-1,-1 1,1-1,0 1,0 0,0-1,-1 1,1 0,0 0,0-1,1 1,28-6,-20 4,115-18,202-8,-207 21,173-8,190-15,-302 8,-165 23,-4 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3.8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80 1,'-3'0,"-4"3,-5 1,1 3,1 4,0-1,5-1,3 0,4-1,3-5,-3-3,-2-4,-3-2,-6 0,0 4,1 3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4.3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1 102,'4'1,"1"-1,-1 1,1 0,-1 1,1-1,-1 1,0 0,0 0,1 0,-1 0,-1 1,1 0,0-1,-1 1,1 1,-1-1,0 0,0 1,0 0,-1 0,1 0,1 5,9 14,-2 1,14 46,-11-30,-13-38,11 30,0 0,2-1,2 0,1-1,33 45,-49-74,0 1,0-1,-1 0,1 0,0 0,0 0,0 0,0 0,0-1,0 1,1 0,-1 0,0-1,0 1,0-1,1 1,-1-1,0 0,1 1,-1-1,0 0,1 0,-1 0,0 0,1 0,-1 0,3 0,-2-2,0 1,0 0,0-1,-1 1,1-1,0 0,-1 1,1-1,-1 0,1 0,-1 0,0 0,0 0,2-3,3-10,-1 0,0 0,3-24,8-48,51-240,-66 324,-1 1,1-1,-1 1,1-1,0 1,0-1,0 1,0 0,1 0,-1-1,1 1,-1 0,1 0,0 0,3-2,2 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0 596 0 0,'25'1'7645'0'0,"-21"-1"-6970"0"0,1 1 1 0 0,-1 0-1 0 0,0 0 1 0 0,1 1-1 0 0,-1-1 1 0 0,0 1 0 0 0,0 0-1 0 0,0 0 1 0 0,-1 0-1 0 0,1 1 1 0 0,0-1-1 0 0,-1 1 1 0 0,1 0-1 0 0,-1 0 1 0 0,0 0-1 0 0,0 0 1 0 0,3 5-1 0 0,-3-3-148 0 0,0 0-1 0 0,-1 0 0 0 0,0 1 0 0 0,0-1 1 0 0,0 1-1 0 0,0 0 0 0 0,-1 0 0 0 0,0 0 1 0 0,0-1-1 0 0,0 1 0 0 0,-1 8 0 0 0,-1 6 254 0 0,-1 0 0 0 0,-1 0 1 0 0,-1 0-1 0 0,-1 0 0 0 0,0-1 0 0 0,-11 25 0 0 0,8-26-499 0 0,5-13-250 0 0,1 0 0 0 0,-1 1 0 0 0,1-1 0 0 0,0 1 0 0 0,0 0 0 0 0,1-1 0 0 0,0 1 0 0 0,0 0 0 0 0,0 12 0 0 0,1-17-31 0 0,1 1 0 0 0,0-1 0 0 0,0 1 0 0 0,-1-1 0 0 0,1 1 0 0 0,0-1 0 0 0,0 1 0 0 0,1-1 0 0 0,-1 0 0 0 0,0 1 0 0 0,0-1 0 0 0,1 0 0 0 0,-1 0 0 0 0,0 0 0 0 0,1 0 0 0 0,-1 0 0 0 0,1 0 0 0 0,0-1 0 0 0,-1 1 0 0 0,1 0 0 0 0,0-1 0 0 0,-1 1 0 0 0,1-1 0 0 0,2 1 0 0 0,46 5 0 0 0,-43-6 0 0 0,74 1 0 0 0,120-14 0 0 0,-190 12 0 0 0,98-17-8832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5.0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67,'-1'1,"1"0,0 1,1-1,-1 1,0-1,0 0,1 1,-1-1,0 0,1 1,0-1,-1 0,1 0,0 0,-1 1,1-1,0 0,0 0,0 0,0 0,0 0,0-1,0 1,2 1,-1-1,1 0,0 0,0 0,0 0,0-1,-1 1,1-1,0 0,0 0,6 0,-1-1,0-1,0 1,0-1,0-1,0 1,-1-1,13-7,-12 4,-1 0,0 0,-1-1,1 0,-1 0,10-15,-5 6,-10 15,-1 1,0 0,0 0,0 0,0 0,0 0,0 0,0 0,0 0,0 0,1 0,-1 0,0-1,0 1,0 0,0 0,0 0,0 0,0 0,1 0,-1 0,0 0,0 0,0 0,0 0,0 0,0 0,1 0,-1 0,0 0,0 0,0 0,0 0,0 1,0-1,0 0,1 0,-1 0,0 0,0 0,0 0,0 0,0 0,0 0,0 0,0 1,0-1,0 0,1 0,-1 0,0 0,0 0,0 0,0 0,0 1,0-1,0 0,0 0,0 0,0 0,0 0,0 0,0 1,0-1,0 0,0 0,0 0,-1 0,4 19,-3 19,-1 11,3 0,9 62,-7-91,-3-13,1 0,-1-1,-1 1,1 0,-1 0,0 0,-3 12,2-16,0-1,0 0,0 0,0 1,-1-1,0 0,1 0,-1 0,0 0,0 0,0-1,0 1,0-1,0 1,0-1,-1 0,1 0,0 0,-1 0,1 0,-1 0,1-1,-1 1,1-1,-4 1,-24 3,15-2,0 1,0 0,-19 8,33-11,1 0,0-1,0 1,-1 0,1 0,0 0,0 1,-1-1,1 0,0 0,0 0,0 0,-1 0,1 0,0 0,0 0,-1 0,1 0,0 1,0-1,0 0,-1 0,1 0,0 0,0 1,0-1,0 0,0 0,-1 0,1 1,0-1,0 0,0 0,0 1,0-1,0 0,0 0,0 1,0-1,0 0,0 0,0 1,0-1,0 0,0 0,0 1,0-1,0 0,15 6,22-3,80-21,-101 17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5.5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1,'-2'96,"4"103,5-170,-3-17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5.9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54,'0'-1,"0"0,0 1,0-1,0 1,0-1,0 0,-1 1,1-1,1 0,-1 1,0-1,0 1,0-1,0 0,0 1,1-1,-1 1,0-1,0 0,1 1,-1-1,0 1,1-1,-1 1,1-1,-1 1,0 0,1-1,-1 1,1-1,0 1,-1 0,1-1,-1 1,1 0,-1 0,1 0,0-1,-1 1,1 0,-1 0,1 0,0 0,-1 0,1 0,0 0,-1 0,1 0,-1 0,1 1,0-1,0 0,70-8,38-3,-21 2,-62 4,-9 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6.3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0,'11'183,"-2"-61,8 54,-17-161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6.8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0 331,'0'-12,"1"0,0 0,0 1,1-1,1 1,0-1,0 1,1 0,1 0,0 0,0 1,12-17,-7 14,1 0,1 2,0-1,0 1,1 1,0 0,1 1,22-11,-18 10,1 2,0 0,0 1,1 0,-1 2,1 1,37-4,-50 7,1 1,-1 0,0 0,1 1,-1-1,0 2,0-1,0 1,0 0,0 1,0 0,0 0,-1 0,0 1,1 0,-1 0,-1 0,1 1,-1 0,1 0,-2 0,1 1,0 0,-1 0,5 8,-8-10,1 0,0 0,-1 0,0 0,0 0,0 0,0 0,-1 0,0 0,0 1,0-1,0 0,-1 0,-1 8,0-4,-1 0,0 1,-1-1,1 0,-2-1,-8 14,2-7,0-1,-1 0,0 0,-1-1,-1-1,-22 15,-76 33,111-58,0-1,0 0,0 1,1-1,-1 1,0-1,0 1,1-1,-1 1,0 0,1-1,-1 1,0 0,1-1,-1 1,1 0,-1 0,1 0,0-1,-1 1,1 0,0 0,0 0,-1 0,1 0,0 0,0 1,1-1,-1 1,1-1,0 1,0-1,0 0,-1 1,1-1,0 0,1 0,-1 1,0-1,0 0,0 0,3 1,10 6,-1-1,28 10,-23-10,32 20,-2 2,72 57,-108-78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7.3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64,'9'-7,"-1"1,1-1,0 1,1 1,-1-1,1 2,0-1,0 2,1-1,-1 1,1 1,-1 0,1 0,0 1,0 0,0 1,21 3,-30-3,0 0,0 1,0-1,0 1,0 0,-1-1,1 1,0 0,0 0,-1 0,1 0,-1 0,1 1,-1-1,1 0,-1 1,0-1,0 1,0-1,0 1,0-1,0 1,1 2,-1 0,-1-1,1 1,-1-1,0 0,0 1,0-1,0 1,-1-1,0 0,1 1,-1-1,-2 4,-3 8,-1 1,-1-2,0 1,-12 14,14-21,-2 3,0 1,1-1,0 1,-8 21,14-31,0 0,0 0,1 0,-1 0,1 0,-1 0,1 0,0 0,0 0,0 0,0 0,0 0,1 0,-1 0,0 0,1 0,0 0,-1 0,1 0,0 0,0 0,0 0,0-1,0 1,0 0,1-1,-1 1,1-1,-1 1,1-1,-1 0,1 0,0 0,0 1,-1-2,1 1,0 0,3 1,14 3,0 0,0-2,0 0,0-1,1 0,33-3,-36 0,-1 1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7.8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0,'950'35,"-638"-19,503 7,-808-23,-3 0,0 0,0 1,-1-1,1-1,0 1,0 0,0-1,0 0,0 0,-1 0,1-1,0 1,5-4,-12 4,-1-1,0 1,1 0,-1 0,1 1,-1-1,0 1,-5-1,-7 1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8.3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53 1,'-1'0,"0"0,0 0,0 1,1-1,-1 1,0-1,0 1,1-1,-1 1,0-1,1 1,-1 0,1-1,-1 1,0 0,1 0,0-1,-1 1,1 0,-1 0,1 0,0-1,0 1,-1 0,1 0,0 0,0 0,0 0,0 0,0-1,0 1,0 0,0 0,1 1,4 40,-4-35,3 28,-3-1,0 1,-8 63,-28 102,30-176,2-8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8.8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0 210,'1'-6,"0"-1,0 1,1 0,0 0,0-1,1 1,-1 0,1 1,0-1,1 1,-1-1,1 1,0 0,1 0,-1 0,1 1,0 0,0 0,0 0,10-5,5-3,2 0,0 1,0 1,27-7,-24 9,0 2,0 0,0 2,35-1,-51 4,0 1,1 0,-1 0,0 1,0 1,1-1,-1 1,0 1,-1 0,1 0,0 1,-1 0,0 0,0 1,9 7,-13-9,-1 0,-1 0,1 0,0 0,-1 0,1 1,-1-1,0 1,-1 0,1-1,0 1,-1 0,0 0,0 0,0 0,0 0,-1 0,0 7,0-4,-1 0,-1 0,1 0,-1-1,0 1,-1 0,1-1,-1 0,-1 1,-4 6,-2 1,-1 0,0-1,-1-1,0 0,0 0,-2-2,1 1,-20 10,16-13,-1-1,1 0,-1-2,-36 7,14-3,52-2,29 7,39 14,-68-22,0 1,-1 1,0-1,0 2,0 0,-1 0,-1 1,0 0,0 0,9 15,-18-25,18 20,-10-12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19.2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0,'3'1,"0"-1,-1 1,1 0,0-1,0 1,-1 1,1-1,0 0,-1 1,1-1,-1 1,0-1,1 1,-1 0,0 0,0 0,0 1,-1-1,1 0,0 1,-1-1,0 1,3 5,3 8,-1 1,8 31,-7-24,6 30,-11-40,1 1,1-1,0 0,9 18,-12-31,-1-1,0 1,1-1,-1 1,1 0,-1-1,1 1,-1-1,1 1,-1-1,1 1,-1-1,1 1,0-1,-1 0,1 1,0-1,-1 0,1 0,0 1,-1-1,1 0,0 0,0 0,-1 0,1 0,0 0,0 0,-1 0,1 0,0 0,0 0,-1-1,1 1,0 0,-1 0,1-1,1 0,8-4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3 644 0 0,'-18'-2'11637'0'0,"35"4"-6207"0"0,0 0-6151 0 0,400 30 7988 0 0,-37-14-4468 0 0,-128-9-1076 0 0,-176-6-1027 0 0,267-9 2335 0 0,-342 6-3131 0 0,1 0 0 0 0,-1 0 0 0 0,1-1 0 0 0,0 1 0 0 0,-1-1 1 0 0,1 1-1 0 0,-1-1 0 0 0,1 1 0 0 0,-1-1 0 0 0,1 0 0 0 0,1-1 1 0 0,-3 2-460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4:20.0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1,'-3'0,"-1"3,0 4,4 1,2-4,3-3,-1-1,-2-1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5:32.5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2,'1'0,"-1"1,0-1,0 0,0 0,0 0,0 0,1 0,-1 1,0-1,0 0,0 0,1 0,-1 0,0 0,0 0,0 0,1 0,-1 0,0 0,0 0,1 0,-1 0,0 0,0 0,0 0,1 0,-1 0,0 0,0 0,0 0,1 0,-1 0,0 0,0 0,0 0,1-1,-1 1,0 0,0 0,0 0,0 0,1 0,-1-1,0 1,0 0,0 0,0 0,0-1,0 1,1 0,9 20,-5-4,0 0,-2 1,0 0,0 0,-1 24,-6 86,-6-62,7-52,1 1,0-1,0 1,2-1,-1 1,2-1,2 19,1-17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5:33.1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1 212,'3'-5,"0"1,0-1,0 0,0 0,-1 0,0 0,2-9,12-23,-8 27,-1 0,1 0,1 1,0 1,0-1,1 1,0 1,0 0,0 0,1 1,0 1,1-1,-1 2,1 0,0 0,22-3,-20 5,-1 0,0 1,1 1,-1 0,0 1,1 0,-1 1,0 0,0 2,0-1,0 1,-1 1,1 1,-1-1,18 13,-26-15,1 0,0 0,-1 1,0 0,0 0,0 0,0 0,-1 1,1-1,-1 1,0 0,-1 0,1 0,-1 0,0 0,0 1,-1-1,1 1,-1-1,0 1,-1 0,1-1,-1 1,-1 0,1-1,-3 12,1-9,-1 0,0 0,-1 0,0 0,0-1,0 1,-1-1,-1 0,1 0,-1-1,0 0,0 0,-1 0,0-1,0 0,-15 9,5-6,0-1,-1 0,0-1,0-1,-35 5,40-8,30 9,12 0,-15-7,-1 1,-1 0,1 1,-1 0,0 1,0 0,17 14,-24-16,0 0,-1 0,1 0,-1 1,0 0,0 0,-1 0,0 0,0 0,0 1,-1-1,1 1,-2 0,1-1,-1 1,1 14,1 13,1-22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5:33.4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0,'3'3,"4"4,4 5,1 2,-3 3,-2 1,0 1,0 0,-2 0,-2 1,2-2,1 1,-2 0,-1-1,-1 1,3-4,-1-4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5:34.0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1,'1586'0,"-1552"3,-23 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5:34.8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 2,'0'0,"0"0,0 1,0-1,0 0,0 0,1 0,-1 0,0 0,0 0,0 0,1 1,-1-1,0 0,0 0,0 0,1 0,-1 0,0 0,0 0,0 0,1 0,-1 0,0 0,0 0,0 0,0 0,1-1,-1 1,0 0,0 0,0 0,1 0,-1 0,0 0,0 0,0 0,0-1,0 1,1 0,-1 0,0 0,0 0,0-1,0 1,0 0,0 0,0-1,9 22,-8-7,-1 0,-1 0,0 0,-6 24,-2 35,-2 19,3-37,1-19,4-20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5:35.4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1 223,'1'-9,"0"-1,0 0,1 1,1 0,-1 0,1-1,1 2,0-1,0 0,1 1,0 0,0 0,1 0,0 0,0 1,1 0,0 1,0-1,1 1,0 1,0-1,0 1,14-6,-12 6,0 1,1-1,0 1,-1 1,1 0,0 1,1 0,-1 1,0 0,0 0,1 1,-1 1,0 0,1 0,-1 2,0-1,0 1,-1 1,19 7,-25-9,1 1,-1-1,0 1,0 0,-1 0,1 0,0 0,-1 0,0 1,0 0,0 0,0 0,-1 0,1 0,-1 0,0 1,0-1,-1 1,1-1,0 9,-2-8,0 1,0-1,-1 0,0 0,0 0,0 0,-1 0,0 0,0 0,0-1,0 1,-1-1,0 1,0-1,0 0,0 0,-1 0,1-1,-5 4,-2 1,0-1,0 0,0-1,0 0,-1-1,-23 8,5-1,28-12,1 0,0 0,-1 0,1 0,-1 1,1-1,-1 0,1 0,0 1,-1-1,1 0,0 1,-1-1,1 0,0 1,-1-1,1 0,0 1,0-1,-1 0,1 1,0-1,0 1,0-1,0 1,0-1,0 0,-1 1,1-1,0 1,0-1,0 1,11 14,29 13,-30-22,4 4,0 0,-1 1,0 1,-1 0,0 1,-1 0,0 0,-1 1,13 24,-18-28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5:36.0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41,'55'-20,"-39"15,1 1,1 0,-1 1,1 1,-1 0,1 2,-1 0,1 1,27 4,-43-5,-1 1,1-1,0 0,-1 1,1-1,0 1,-1 0,1-1,-1 1,1 0,-1 0,0 0,1 0,-1 0,0 0,1 0,-1 1,0-1,0 0,0 1,0-1,1 3,-2-3,0 1,0 0,0-1,0 1,-1 0,1-1,0 1,-1 0,1-1,-1 1,1-1,-1 1,0-1,1 1,-1-1,0 1,0-1,-2 2,-8 9,0-1,-1 0,-24 16,22-16,6-5,-1 1,1 0,0 0,1 1,0 1,-8 11,14-19,0 1,0 0,0 0,0 0,1 0,-1 0,1 0,-1 0,1 0,0 0,0 0,0 0,0 0,0 0,0 0,0 0,1 0,-1 0,1 0,0 0,-1 0,1-1,0 1,0 0,0 0,0-1,1 1,-1 0,0-1,1 1,-1-1,1 0,-1 1,1-1,0 0,-1 0,1 0,0 0,0 0,3 0,10 6,1-1,-1-1,1 0,0-2,0 1,0-2,1 0,-1-1,33-3,-34 2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3.2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218 105,'-2'4,"1"0,0 0,-1 0,0 0,0 0,0-1,-5 7,-3 7,-11 25,16-37,13-28,55-133,-63 154,0 1,0 0,1 0,-1 0,0-1,1 1,-1 0,1 0,0 0,-1 0,1 0,0 0,0 0,-1 0,1 0,0 0,0 0,0 0,0 1,0-1,0 0,1 1,-1-1,0 1,0-1,0 1,1 0,-1-1,0 1,0 0,1 0,-1 0,0 0,0 0,1 0,-1 0,0 0,0 1,1-1,-1 0,0 1,0-1,0 1,0-1,0 1,1 0,-1-1,0 1,0 0,-1 0,1 0,2 2,8 6,-1 1,0 1,15 19,-17-20,37 39,2-2,73 57,-85-75,-34-29,0 1,0-1,-1 1,1-1,0 1,0-1,0 1,-1 0,1-1,0 1,-1 0,1 0,-1 0,1-1,-1 1,1 0,-1 0,0 0,1 0,-1 0,0 0,0 0,1 0,-1 1,-1-1,0-1,0 1,0-1,0 1,0-1,0 0,0 1,0-1,0 0,0 0,0 0,0 0,-1 1,1-2,0 1,0 0,-2 0,-67-14,60 11,-237-40,198 37,0 3,0 2,-53 6,101-5,1 0,-1 0,1 0,0 0,-1 0,1 0,-1 0,1 0,-1 0,1 0,-1 0,1 0,-1 1,1-1,0 0,-1 0,1 0,-1 0,1 1,0-1,-1 0,1 1,0-1,-1 0,1 1,0-1,-1 0,1 1,0-1,0 0,-1 1,1-1,0 1,0-1,0 1,0 0,12 11,-1-5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4.0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 0,'1'233,"-3"267,-6-349,-2 93,0-177,11-62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 9625 0 0,'-8'-16'9080'0'0,"9"5"-3277"0"0,0 10-5565 0 0,0 0 1 0 0,-1 0 0 0 0,1 0-1 0 0,0 0 1 0 0,0 0-1 0 0,0 0 1 0 0,0 0-1 0 0,0 1 1 0 0,0-1 0 0 0,0 0-1 0 0,0 1 1 0 0,0-1-1 0 0,0 1 1 0 0,1-1 0 0 0,-1 1-1 0 0,0 0 1 0 0,0-1-1 0 0,2 1 1 0 0,7-2-213 0 0,1 1 1 0 0,0 1 0 0 0,21 1-1 0 0,-26 0 774 0 0,27 0-17 0 0,61 13 0 0 0,-85-12-767 0 0,-1 0 1 0 0,1 0 0 0 0,-1 1-1 0 0,0 0 1 0 0,0 1 0 0 0,0 0-1 0 0,0 0 1 0 0,-1 0 0 0 0,1 1 0 0 0,-1 0-1 0 0,0 1 1 0 0,9 9 0 0 0,-14-13-38 0 0,-1 0 1 0 0,1 1 0 0 0,-1-1 0 0 0,1 1 0 0 0,-1-1 0 0 0,0 1 0 0 0,0-1 0 0 0,0 1 0 0 0,0 0 0 0 0,0-1-1 0 0,-1 1 1 0 0,1 0 0 0 0,-1 0 0 0 0,0 0 0 0 0,0 3 0 0 0,0-1 1 0 0,-1 0-1 0 0,0 1 1 0 0,0-1 0 0 0,0 0 0 0 0,-1 0 0 0 0,0 0-1 0 0,-3 8 1 0 0,-4 1 11 0 0,1 1-1 0 0,-2-1 1 0 0,-22 26 0 0 0,-111 110 133 0 0,135-139-1274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5.3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299 94,'2'-1,"-1"0,0 0,1-1,-1 1,0 0,0-1,0 1,0-1,0 1,0-1,0 1,0-1,-1 0,1 1,-1-1,1 0,-1 0,0 1,0-1,0 0,1 0,-2 0,1 1,0-1,0 0,-1 0,1 1,-1-1,1 0,-1 1,0-1,1 0,-1 1,0-1,0 1,0-1,0 1,-2-2,0 0,-1 0,0 0,1 0,-1 1,0-1,-1 1,1 0,0 0,-1 1,1-1,-1 1,1 0,-7-1,-6 1,1 1,-1 1,0 0,0 1,0 1,1 1,-1 0,1 1,0 1,1 0,-27 15,41-20,0 0,-1 0,1-1,0 1,0 0,0 0,0 0,0 0,1 1,-1-1,0 0,0 0,1 0,-1 1,1-1,-1 0,1 1,-1-1,1 0,0 1,0-1,0 0,0 1,0 2,0-2,1 1,0 0,0-1,1 1,-1-1,0 1,1-1,-1 0,1 0,0 1,3 2,7 5,0 0,0-1,21 11,-31-19,99 46,-65-32,44 25,-70-34,-1 0,0 0,-1 1,1 0,-1 0,-1 1,1 0,-1 0,7 12,-13-18,1 0,-1 0,0 0,0 0,0 0,0 0,-1 0,1 0,0 0,-1 1,0-1,1 0,-1 0,0 1,0-1,0 0,-1 0,1 1,0-1,-1 0,0 0,1 0,-2 3,0-2,0 0,-1-1,1 1,-1 0,1-1,-1 1,0-1,0 0,0 0,0 0,0 0,-7 2,-5 1,0 0,0-1,-1 0,0-2,-21 2,4-2,-49-5,72 2,0 0,0 0,0-2,0 1,1-1,-1 0,1-1,0 0,-10-6,18 9,0 1,1 0,-1 0,1-1,-1 1,1 0,-1-1,1 1,-1 0,1-1,-1 1,1-1,0 1,-1-1,1 1,0-1,-1 1,1-1,0 1,0-1,-1 1,1-1,0 1,0-1,0 0,0 1,0-1,0 1,0-1,0 0,0 1,0-1,0 1,0-1,0 0,1 0,20-12,33 2,-36 10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5.6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1,'3'3,"1"5,0 3,-1 3,-1 3,0 1,-1 1,-1 0,0 1,0-1,3-4,1 0,3-4,4-3,-1-3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6.0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0 124,'0'-3,"0"-4,3-1,5-2,3 0,0-1,2 2,1-2,-5-1,-7 1,-6 2,-4 0,-2 2,-4 1,4 5,8 3,6 1,3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6.4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1,'19'132,"-13"-64,-3-51,-1 0,-1 0,0 0,-4 30,0-31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6.9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0 226,'0'-8,"1"-1,0 1,0-1,0 1,1 0,0 0,1 0,0 0,0 0,1 0,0 1,0 0,1 0,8-11,-5 9,1 1,-1 0,1 1,1 0,-1 1,1-1,0 2,1 0,20-8,-15 8,0 0,0 2,0 0,1 0,-1 2,0 0,1 1,-1 0,1 1,-1 1,0 1,1 0,-2 1,1 1,20 9,-32-13,-1 1,1 0,-1 0,1 0,-1 1,0-1,0 1,0-1,0 1,0 0,0 0,-1 1,0-1,1 0,-1 1,-1-1,1 1,0 0,-1 0,0 0,0 0,0-1,0 1,0 1,-1-1,0 0,0 4,-1-1,-1-1,1 1,-1 0,-1-1,1 0,-1 1,0-1,0 0,-1-1,0 1,0 0,0-1,-1 0,1 0,-9 6,2-1,-1-1,0 0,0-1,-1 0,0 0,0-2,-1 0,0 0,0-1,0-1,-22 4,51-8,-1 0,0 1,0 1,0 1,0 0,0 0,0 1,-1 1,14 7,-20-9,-1 0,1 1,-1-1,0 2,0-1,0 1,0-1,-1 2,0-1,0 0,0 1,-1 0,1 0,-2 1,1-1,-1 1,0 0,0 0,3 13,5 5,-4-18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7.3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0,'3'0,"4"3,1 5,2 3,0 4,1 4,-2 4,-2 0,2-1,-2 0,1-2,0 0,-2-1,2-1,-2 1,0-1,0-3,1-4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7.7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3,'442'-3,"473"6,-780 7,27-1,-162-9,0 0,0 0,0 0,0 0,0 0,0 0,0 1,0-1,0 0,0 0,0 0,0 0,0 0,0 0,0 0,0 0,0 0,0 0,0 0,1 0,-1 1,0-1,0 0,0 0,0 0,0 0,0 0,0 0,0 0,0 0,-1 1,-7 3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8.1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86 3,'-2'-2,"-3"8,-3 10,-8 131,15-116,-2 0,-1 0,-1-1,-1 1,-2-1,-14 37,16-55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8.6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1 225,'0'-8,"0"0,1 0,0 0,1 0,0 0,0 0,1 0,0 1,0-1,0 1,1 0,0 0,10-11,-6 9,0 0,0 1,1 0,0 1,1 0,0 0,0 1,21-10,-17 11,0-1,0 2,0 0,0 1,0 0,1 1,0 0,-1 1,1 1,0 1,-1 0,1 1,-1 0,1 1,23 8,-35-10,0 0,0 0,0 1,0-1,0 1,0-1,-1 1,1 0,-1 0,1 0,-1 0,0 1,0-1,0 0,0 1,0 0,0-1,-1 1,1 0,-1 0,0 0,0 0,0 0,0 0,0 0,-1 0,1 6,-2-3,0-1,-1 0,1 0,-1 0,0 0,0 0,-1 0,1-1,-1 1,0-1,-1 0,1 0,-1 0,1 0,-9 6,-8 5,0 0,-1-2,-1 0,0-1,0-2,-37 13,58-19,14 1,35 7,3 2,-43-11,1 1,-1-1,0 2,0-1,0 1,-1 0,1 1,-1 0,0 0,8 10,-5-2,0 1,-1 0,-1 0,11 25,-13-26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9.1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0 116,'1'-2,"-1"0,1 0,-1 0,1 0,0 0,0 1,0-1,0 0,1 0,-1 1,0-1,1 0,-1 1,1 0,2-3,27-18,-31 21,17-9,0 0,1 1,36-13,-48 20,0 0,1 0,-1 0,1 1,-1 0,1 0,0 1,0 0,-1 0,1 1,0-1,-1 1,1 1,-1 0,10 3,-15-5,1 1,0 0,-1 0,1 0,-1 1,1-1,-1 0,1 1,-1-1,0 0,0 1,0 0,0-1,0 1,0 0,0-1,0 1,-1 0,1 0,-1 0,1 2,-1 0,1 0,-1 0,-1 0,1 0,-1 0,0 0,1-1,-2 1,-1 7,-3 1,0 0,-1 0,0-1,-18 22,-10-1,29-27,0-1,0 2,0-1,1 1,0-1,0 2,0-1,1 0,-4 8,8-13,-1 0,1 0,0 0,-1 1,1-1,0 0,0 0,0 0,0 1,0-1,0 0,0 0,0 0,1 0,-1 1,0-1,1 0,-1 0,1 0,-1 0,1 0,0 0,-1 0,1 0,1 1,0 0,1 0,-1-1,1 1,-1 0,1-1,0 0,-1 1,1-1,6 1,3 0,1 1,0-2,20 0,-31-1,10 1,-1-2,0 1,0-1,0-1,18-4,-17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2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8 552 0 0,'-14'-5'3514'0'0,"4"3"4748"0"0,5 3-7618 0 0,0 0 1 0 0,0 0 0 0 0,1 1-1 0 0,-1-1 1 0 0,1 1 0 0 0,-1 0-1 0 0,1 1 1 0 0,0-1 0 0 0,-5 5-1 0 0,-41 33 1907 0 0,31-23-1596 0 0,-16 11 88 0 0,0-2 0 0 0,-2-1 0 0 0,0-2 0 0 0,-62 27 0 0 0,231-94-14937 0 0,-100 30 11562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28 0 0,'0'0'2690'0'0,"-1"3"-1586"0"0,-1 14 797 0 0,1 0 0 0 0,1 1-1 0 0,0-1 1 0 0,5 26 0 0 0,-3-32-1549 0 0,0-1 1 0 0,1 1 0 0 0,0-1 0 0 0,1 0 0 0 0,5 12 0 0 0,-7-20-959 0 0,0 1-1 0 0,0 0 1 0 0,0-1 0 0 0,0 1 0 0 0,0-1 0 0 0,1 0 0 0 0,-1 0 0 0 0,5 3 0 0 0,-1 0-1109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9.7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36,'3'0,"4"0,5-3,2-1,3 0,1 0,1 2,3 1,2 0,-1 1,-1 0,-1 0,-1-3,-1-1,0 0,-1 1,-3 1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0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1,'-1'0,"1"0,0 0,0 0,0 1,0-1,-1 0,1 0,0 0,0 0,0 1,0-1,-1 0,1 0,0 1,0-1,0 0,0 0,0 0,0 1,0-1,0 0,0 0,0 1,0-1,0 0,0 0,0 1,0-1,0 0,0 0,0 1,0-1,0 0,0 0,1 1,-1-1,0 0,0 0,0 0,0 1,0-1,1 0,-1 0,0 0,0 0,1 1,15 4,21-1,62-6,46 4,-130 0,-4 2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0.4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1,'10'11,"3"13,-4 8,-2 0,3 34,-6-33,2-1,10 34,-11-51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0.9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1 242,'0'-10,"1"-1,0 1,1-1,0 1,1 0,0 0,0 0,1 0,0 1,1-1,0 1,1 0,0 1,0-1,1 1,0 0,0 1,1 0,0 0,0 0,1 1,-1 0,1 1,1 0,-1 0,1 1,0 1,0-1,0 2,0-1,18-1,-9 2,0 0,0 1,-1 1,1 1,0 1,0 0,33 10,-43-9,-1-1,1 1,-1 1,0 0,0 0,0 0,-1 1,0 1,1-1,-2 1,1 0,-1 0,0 1,0 0,-1 0,1 0,-2 1,7 12,-10-17,1 1,-1-1,-1 0,1 0,0 1,-1-1,1 1,-1-1,0 0,0 1,0-1,-1 0,1 1,-1-1,0 0,0 1,0-1,-3 6,1-4,-1 0,1 0,-1 0,0-1,0 1,-1-1,0 0,1 0,-11 6,3-3,-1 0,0-1,0-1,0 0,-1 0,0-2,1 1,-20 1,24-5,-11 2,19 3,12 3,71 37,-51-30,0 2,-1 1,54 43,-70-40,-9-11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1.4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89,'12'-11,"-1"1,2 1,-1 0,1 0,1 1,-1 1,17-6,-24 10,1 1,-1 0,0 0,1 1,0 0,-1 0,1 1,0-1,-1 1,1 1,0-1,-1 1,1 0,-1 1,1 0,-1 0,0 0,12 6,-17-7,0-1,0 0,0 1,0 0,0-1,-1 1,1-1,0 1,0 0,0 0,-1-1,1 1,0 0,-1 0,1 0,-1 0,1 0,-1 0,1 0,-1 0,0 0,1 0,-1 0,0 0,0 0,0 0,0 0,0 0,0 0,0 2,-1 0,-1-1,1 0,0 1,-1-1,1 0,-1 0,0 0,0 0,1 0,-2-1,1 1,-2 1,-8 5,0-1,-1 0,-21 8,4-6,23-8,0 0,0 1,1 0,-1 1,1 0,-1-1,-10 9,17-11,-1 1,1 0,-1 0,1-1,0 1,0 0,-1 0,1 0,0-1,0 1,0 0,0 0,0 0,0 0,0-1,0 1,0 0,0 0,0 0,1 0,-1-1,0 1,1 0,-1 0,1-1,-1 1,0 0,1-1,-1 1,1 0,0-1,-1 1,1-1,0 1,-1-1,1 1,0-1,-1 1,1-1,0 0,1 1,34 18,-36-19,17 7,-1 1,1 1,-2 0,23 17,-36-25,0 1,0 0,0 0,-1-1,1 1,0 0,-1 0,0 1,1-1,-1 0,0 0,0 1,0-1,0 0,-1 1,1-1,0 5,-2-4,1-1,-1 1,0-1,0 0,0 1,0-1,0 0,-1 1,1-1,-1 0,1 0,-1 0,0 0,0 0,0-1,0 1,0 0,0-1,0 0,0 1,-4 0,-4 3,0-1,0 0,-1 0,0-2,1 1,-1-1,0-1,0 1,0-2,0 0,-14-1,9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1.9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1,'1154'16,"-837"-14,-309-2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2.4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 3,'0'0,"0"0,0 0,0 0,-1 0,1 0,0 0,0 1,0-1,0 0,-1 0,1 0,0 0,0 0,0 0,-1 0,1 0,0 0,0 0,0 0,-1 0,1 0,0 0,0 0,0 0,-1 0,1 0,0 0,0 0,0 0,0 0,-1-1,1 1,0 0,0 0,0 0,0 0,-1 0,1 0,0-1,0 1,0 0,0 0,0 0,0 0,0-1,0 1,-1 0,-7 20,3 43,6 102,1-61,-2-88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2.9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1 133,'0'-4,"1"0,0 0,0 0,0 0,1 0,0 0,0 0,0 0,0 1,0-1,1 1,-1-1,1 1,0 0,0 0,0 0,0 1,1-1,-1 1,1-1,4-1,6-4,1 1,0 0,0 1,18-4,-10 4,0 2,0 0,0 1,38 1,-51 2,-1 1,1-1,-1 2,1-1,-1 1,1 1,-1 0,0 0,0 1,0 0,-1 0,1 1,14 11,-21-14,0 0,1 0,-1 0,0 1,0-1,0 1,-1-1,1 1,-1 0,1 0,-1-1,0 1,0 0,0 0,0 1,-1-1,1 0,-1 0,0 0,0 0,0 4,-1-2,-1 0,1 0,-1 0,0 0,0 0,-1 0,1-1,-1 1,0-1,0 1,-6 5,-7 4,0 1,0-2,-1 0,-1-1,-20 10,28-16,-2 0,1 0,-1 1,1 0,-11 11,21-17,0 0,0 0,0 0,0 0,0 0,0 0,0 0,1 0,-1 1,0-1,1 0,-1 1,1-1,-1 1,1-1,0 0,0 1,-1-1,1 2,1-1,0-1,-1 1,1-1,0 1,0-1,0 0,0 1,0-1,0 0,0 0,0 1,1-1,-1 0,0-1,1 1,-1 0,0 0,1 0,0-1,-1 1,3 0,18 6,1 0,1-2,32 4,8 1,-48-6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3.6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154 7,'0'0,"0"-1,0 1,1-1,-1 1,0 0,1-1,-1 1,0 0,1-1,-1 1,0 0,1-1,-1 1,1 0,-1 0,0 0,1-1,-1 1,1 0,-1 0,1 0,-1 0,1 0,-1 0,1 0,-1 0,1 0,-1 0,0 0,1 0,-1 0,1 0,-1 0,1 1,0-1,-1 1,0 0,0-1,0 1,0 0,0-1,0 1,0 0,0-1,0 1,0 0,-1-1,1 1,0 0,0-1,-1 1,1 0,0-1,-1 1,1-1,0 1,-1-1,1 1,-1-1,0 1,-11 12,-1-1,-1 0,-17 11,19-15,1 0,0 1,0 1,1 0,-18 22,27-31,0 1,0 0,0 0,0 0,0-1,0 1,0 0,1 0,-1 0,1 0,0 0,-1 0,1 1,0-1,0 0,0 0,1 0,-1 0,0 0,1 0,-1 0,1 0,1 2,0 0,1 0,-1-1,1 1,0-1,0 1,0-1,1 0,-1 0,1-1,4 4,10 4,0-1,0 0,32 9,-29-11,0-1,0 0,0-2,36 4,-50-8,0 0,1 0,-1-1,0 0,0 0,0-1,0 0,0 0,0 0,0-1,0 0,-1 0,0-1,1 0,-1 0,-1-1,10-8,-15 13,1-1,-1 0,0 1,1-1,-1 1,0-1,1 1,-1 0,1-1,-1 1,1-1,-1 1,1 0,-1-1,1 1,-1 0,1 0,-1-1,1 1,-1 0,1 0,0 0,-1 0,1 0,-1 0,1 0,0 0,-1 0,1 0,0 0,2 19,-17 42,10-48,-11 44,10-41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6.7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13,'3'2,"0"1,0-1,1 0,-1-1,1 1,-1-1,1 1,0-1,-1 0,1 0,0-1,0 1,4-1,58 1,-40-2,415-9,-1 0,374 25,103 3,-209-26,-474 1,135-9,387 3,-204 27,-46-2,-414-7,-1-5,179-22,-254 20,-17 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9 584 0 0,'9'-8'12565'0'0,"-3"20"-11128"0"0,0 1 1 0 0,-1 0 0 0 0,0 1 0 0 0,-1-1 0 0 0,3 23 0 0 0,-3-19-1176 0 0,0 0-1 0 0,1 0 1 0 0,13 31 0 0 0,-17-46-899 0 0,0 0 0 0 0,1 0 0 0 0,-1-1 0 0 0,0 1 0 0 0,0 0 0 0 0,1-1 0 0 0,-1 1-1 0 0,1-1 1 0 0,0 0 0 0 0,-1 1 0 0 0,1-1 0 0 0,3 1 0 0 0,2 1-1855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8.5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2,'3'-2,"4"9,5 12,7 33,-3 1,19 101,-12-48,5 10,-6 1,-4 2,3 180,-12-83,-1-15,11 244,-17-199,-6 252,1-461,-1-1,-3 0,-17 59,-47 102,52-150,18-45,0-1,0 1,1-1,-1 1,0-1,1 1,0 0,-1-1,1 1,0 0,0-1,0 1,0 0,0-1,0 1,0 0,0-1,1 1,-1 0,1-1,-1 1,1-1,0 1,-1-1,1 1,0-1,0 0,2 3,0-3,0 1,0-1,0 0,0 0,0 0,0 0,1 0,-1-1,0 1,0-1,1 0,-1 0,0 0,4-1,187-27,-28 3,957-67,414 16,-741 39,-24 31,-429 9,268 11,-181 5,357 36,-547-34,-228-20,-1 0,1-1,0 0,0-1,14-2,-23 2,0 0,0 0,0 0,0 0,-1 0,1 0,0-1,-1 0,1 1,-1-1,0 0,1 0,-1 0,0-1,0 1,0 0,-1-1,1 1,0-1,-1 0,0 1,0-1,0 0,0 0,1-4,2-16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20.2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49,'0'-1,"0"0,1 0,-1 0,1 1,0-1,-1 0,1 0,-1 0,1 1,0-1,0 0,0 1,-1-1,1 0,0 1,0-1,0 1,0-1,0 1,0 0,0 0,0-1,0 1,0 0,0 0,0 0,2 0,38-4,-31 4,370-18,-348 17,61-9,-91 10,1 0,-1-1,1 1,-1 0,1 0,-1 1,1-1,-1 0,1 1,-1 0,1 0,-1-1,1 1,-1 0,0 1,0-1,0 0,1 1,-1-1,-1 1,1 0,0 0,0-1,-1 1,3 3,1 4,1 1,-1 0,0 0,5 18,5 12,17 33,-4 1,32 132,-38-124,-10-29,-3 1,-2 0,-1 95,-3-39,6-1,1 74,4 150,-6-210,-9 128,-2-90,4-103,0-13,-2-1,-11 84,5-78,3 0,1-1,6 66,0-10,-3 366,0-463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25.2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2 205,'-1'-1,"1"1,0-1,0 0,0 0,0 0,0 0,0 0,0 1,0-1,1 0,-1 0,0 0,0 0,1 1,-1-1,0 0,1 0,-1 0,1 1,-1-1,1 0,-1 1,1-1,1 0,-1 1,-1 0,1 0,0 0,0 0,0 0,0 0,-1 0,1 0,0 1,0-1,-1 0,1 1,0-1,0 1,-1-1,1 1,0-1,-1 1,2 0,28 36,-9 9,-2 0,-2 1,19 85,9 27,-39-137,-5-17,0 0,0 0,0-1,1 1,-1-1,1 1,0-1,1 1,-1-1,6 7,-7-11,0 0,-1 0,1 0,0 0,0-1,0 1,-1 0,1 0,0-1,-1 1,1 0,0-1,-1 1,1-1,0 1,-1-1,1 1,-1-1,1 1,0-1,-1 0,0 1,1-1,-1 0,1 1,-1-1,0 0,1 0,-1 1,0-1,0 0,0 0,0 0,14-35,-13 33,41-133,37-98,-64 197,2 1,2 0,1 1,31-39,-37 54,-10 14,0-1,0 0,1 1,0 0,0 0,1 1,-1-1,1 1,0 0,1 1,9-6,-16 10,1 0,0 0,0 0,0 0,0 0,0 1,-1-1,1 0,0 0,0 1,0-1,-1 0,1 1,0-1,0 1,-1-1,1 1,0-1,-1 1,1 0,-1-1,1 1,-1 0,1-1,-1 1,1 0,-1 0,1 0,-1-1,0 1,0 0,1 0,-1 0,0 0,0 1,3 10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25.9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35,'0'-1,"1"-1,0 1,0-1,0 1,0 0,0-1,0 1,0 0,1 0,-1 0,0 0,1 0,-1 0,1 0,-1 0,1 1,0-1,-1 1,1-1,-1 1,3-1,36-9,-29 8,-1 1,0 1,0 0,0 1,0 0,0 0,0 1,0 0,19 7,-27-8,1 0,0 0,-1 0,1 0,-1 1,1-1,-1 1,0-1,1 1,-1 0,0 0,0 0,0 0,0 0,-1 0,1 1,-1-1,1 1,-1-1,0 1,0-1,0 1,0 0,0-1,-1 1,1 0,-1 0,0 0,0-1,0 1,0 0,0 0,0 0,-1-1,1 1,-1 0,0 0,-2 4,-7 12,0-1,-1 1,-23 26,22-29,0 0,1 0,1 1,-13 29,22-45,0 1,0 0,0 0,1 0,-1 0,1 0,-1 0,1 0,0 0,0 0,0 0,0 0,0 0,0 0,1 0,-1-1,1 1,-1 0,1 0,0 0,0 0,-1 0,3 2,-1-2,0 0,1-1,-1 1,0-1,1 1,-1-1,1 0,-1 0,1 0,0 0,-1 0,1-1,0 1,4-1,8 1,-1-1,0-1,0 0,0-1,18-5,42-13,-62 16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39.6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0 190,'3'1,"-1"0,1 0,0 0,-1 0,1 0,-1 0,0 1,1-1,-1 1,0 0,0-1,0 1,0 0,0 0,0 0,1 3,25 37,27 63,33 56,-73-139,0 0,1-1,1-1,38 34,-53-52,0 0,-1-1,1 1,0-1,0 0,0 1,0-1,0 0,0 0,0 0,1-1,-1 1,0 0,1-1,-1 0,0 1,5-1,-5-1,-1 1,1-1,-1 1,0-1,1 0,-1 0,0 0,1 0,-1 0,0 0,0 0,0 0,0 0,0 0,0-1,0 1,0 0,0-1,1-2,2-8,-1-1,0 1,0-1,-1 1,0-15,0 15,4-53,23-176,-20 188,3 0,26-74,-38 126,0 1,1-1,-1 0,0 0,0 0,0 0,0 0,1 1,-1-1,0 0,1 0,-1 1,1-1,-1 0,1 0,-1 1,1-1,0 1,-1-1,1 0,0 1,-1-1,1 1,0-1,0 1,-1 0,1-1,0 1,0 0,0 0,-1-1,1 1,0 0,0 0,1 0,6 4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0.2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315 115,'0'-5,"0"1,0 0,-1-1,1 1,-1 0,0-1,0 1,0 0,-1 0,0 0,1 0,-1 0,-1 0,1 1,0-1,-1 1,0-1,0 1,-4-4,3 4,-1 0,0 0,0 1,0 0,0-1,0 2,-1-1,1 0,-1 1,1 0,-1 1,1-1,-9 1,4 0,0 1,0 0,0 1,0 0,0 0,0 1,0 0,1 1,-1 0,1 1,0 0,1 0,-1 1,1 0,0 0,-8 8,13-11,0 1,0-1,1 0,-1 1,1-1,-1 1,1 0,0 0,1 0,-1 0,1 0,-1 0,1 0,0 0,1 1,-1-1,1 0,0 1,0-1,0 0,1 1,-1-1,1 0,0 0,0 1,1-1,-1 0,1 0,0 0,0-1,0 1,1 0,-1-1,1 1,0-1,0 0,4 4,3 1,0 0,1-1,-1 0,2-1,-1 0,0-1,1 0,0-1,0 0,1-1,20 3,-18-4,-1-1,0-1,1 0,-1-1,1 0,-1-1,0-1,21-6,-31 8,0-1,0 0,0 0,0 0,0 0,0 0,0-1,-1 0,1 0,-1 0,0 0,0 0,0-1,0 0,-1 1,1-1,-1 0,0 0,0 0,0 0,-1-1,1 1,-1 0,0-1,-1 1,1-1,-1 1,1-1,-1 1,-2-9,1 5,0 0,-1 0,0 0,-1 0,0 0,0 1,-1-1,1 1,-2 0,1 0,-1 0,0 0,0 1,-1 0,0 0,0 1,0-1,-1 1,0 1,0-1,0 1,0 0,-1 1,0 0,0 0,1 1,-1 0,-1 0,-14-1,7 2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0.8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0,'11'8,"14"0,28-4,78-6,38 3,-151 2,-3 1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46:41.2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1,'3'2,"0"0,0 0,1 0,-1 0,1 0,-1-1,1 1,0-1,-1 0,1 0,0-1,0 1,0-1,0 0,5 0,68-9,-41 3,-3 5,-1 1,59 8,21 0,-96-8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5.3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299 94,'2'-1,"-1"0,0 0,1-1,-1 1,0 0,0-1,0 1,0-1,0 1,0-1,0 1,0-1,-1 0,1 1,-1-1,1 0,-1 0,0 1,0-1,0 0,1 0,-2 0,1 1,0-1,0 0,-1 0,1 1,-1-1,1 0,-1 1,0-1,1 0,-1 1,0-1,0 1,0-1,0 1,-2-2,0 0,-1 0,0 0,1 0,-1 1,0-1,-1 1,1 0,0 0,-1 1,1-1,-1 1,1 0,-7-1,-6 1,1 1,-1 1,0 0,0 1,0 1,1 1,-1 0,1 1,0 1,1 0,-27 15,41-20,0 0,-1 0,1-1,0 1,0 0,0 0,0 0,0 0,1 1,-1-1,0 0,0 0,1 0,-1 1,1-1,-1 0,1 1,-1-1,1 0,0 1,0-1,0 0,0 1,0 2,0-2,1 1,0 0,0-1,1 1,-1-1,0 1,1-1,-1 0,1 0,0 1,3 2,7 5,0 0,0-1,21 11,-31-19,99 46,-65-32,44 25,-70-34,-1 0,0 0,-1 1,1 0,-1 0,-1 1,1 0,-1 0,7 12,-13-18,1 0,-1 0,0 0,0 0,0 0,0 0,-1 0,1 0,0 0,-1 1,0-1,1 0,-1 0,0 1,0-1,0 0,-1 0,1 1,0-1,-1 0,0 0,1 0,-2 3,0-2,0 0,-1-1,1 1,-1 0,1-1,-1 1,0-1,0 0,0 0,0 0,0 0,-7 2,-5 1,0 0,0-1,-1 0,0-2,-21 2,4-2,-49-5,72 2,0 0,0 0,0-2,0 1,1-1,-1 0,1-1,0 0,-10-6,18 9,0 1,1 0,-1 0,1-1,-1 1,1 0,-1-1,1 1,-1 0,1-1,-1 1,1-1,0 1,-1-1,1 1,0-1,-1 1,1-1,0 1,0-1,-1 1,1-1,0 1,0-1,0 0,0 1,0-1,0 1,0-1,0 0,0 1,0-1,0 1,0-1,0 0,1 0,20-12,33 2,-36 10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5.6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1,'3'3,"1"5,0 3,-1 3,-1 3,0 1,-1 1,-1 0,0 1,0-1,3-4,1 0,3-4,4-3,-1-3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1 924 0 0,'0'0'1451'0'0,"-8"15"3677"0"0,8 64 2134 0 0,7 42-2592 0 0,1 11-1936 0 0,-7-95-2601 0 0,0 46-385 0 0,-7-28-8471 0 0,5-49 6437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6.0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0 124,'0'-3,"0"-4,3-1,5-2,3 0,0-1,2 2,1-2,-5-1,-7 1,-6 2,-4 0,-2 2,-4 1,4 5,8 3,6 1,3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6.4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1,'19'132,"-13"-64,-3-51,-1 0,-1 0,0 0,-4 30,0-31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6.9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0 226,'0'-8,"1"-1,0 1,0-1,0 1,1 0,0 0,1 0,0 0,0 0,1 0,0 1,0 0,1 0,8-11,-5 9,1 1,-1 0,1 1,1 0,-1 1,1-1,0 2,1 0,20-8,-15 8,0 0,0 2,0 0,1 0,-1 2,0 0,1 1,-1 0,1 1,-1 1,0 1,1 0,-2 1,1 1,20 9,-32-13,-1 1,1 0,-1 0,1 0,-1 1,0-1,0 1,0-1,0 1,0 0,0 0,-1 1,0-1,1 0,-1 1,-1-1,1 1,0 0,-1 0,0 0,0 0,0-1,0 1,0 1,-1-1,0 0,0 4,-1-1,-1-1,1 1,-1 0,-1-1,1 0,-1 1,0-1,0 0,-1-1,0 1,0 0,0-1,-1 0,1 0,-9 6,2-1,-1-1,0 0,0-1,-1 0,0 0,0-2,-1 0,0 0,0-1,0-1,-22 4,51-8,-1 0,0 1,0 1,0 1,0 0,0 0,0 1,-1 1,14 7,-20-9,-1 0,1 1,-1-1,0 2,0-1,0 1,0-1,-1 2,0-1,0 0,0 1,-1 0,1 0,-2 1,1-1,-1 1,0 0,0 0,3 13,5 5,-4-18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7.3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0,'3'0,"4"3,1 5,2 3,0 4,1 4,-2 4,-2 0,2-1,-2 0,1-2,0 0,-2-1,2-1,-2 1,0-1,0-3,1-4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7.7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3,'442'-3,"473"6,-780 7,27-1,-162-9,0 0,0 0,0 0,0 0,0 0,0 0,0 1,0-1,0 0,0 0,0 0,0 0,0 0,0 0,0 0,0 0,0 0,0 0,0 0,1 0,-1 1,0-1,0 0,0 0,0 0,0 0,0 0,0 0,0 0,0 0,-1 1,-7 3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8.1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86 3,'-2'-2,"-3"8,-3 10,-8 131,15-116,-2 0,-1 0,-1-1,-1 1,-2-1,-14 37,16-55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8.6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1 225,'0'-8,"0"0,1 0,0 0,1 0,0 0,0 0,1 0,0 1,0-1,0 1,1 0,0 0,10-11,-6 9,0 0,0 1,1 0,0 1,1 0,0 0,0 1,21-10,-17 11,0-1,0 2,0 0,0 1,0 0,1 1,0 0,-1 1,1 1,0 1,-1 0,1 1,-1 0,1 1,23 8,-35-10,0 0,0 0,0 1,0-1,0 1,0-1,-1 1,1 0,-1 0,1 0,-1 0,0 1,0-1,0 0,0 1,0 0,0-1,-1 1,1 0,-1 0,0 0,0 0,0 0,0 0,0 0,-1 0,1 6,-2-3,0-1,-1 0,1 0,-1 0,0 0,0 0,-1 0,1-1,-1 1,0-1,-1 0,1 0,-1 0,1 0,-9 6,-8 5,0 0,-1-2,-1 0,0-1,0-2,-37 13,58-19,14 1,35 7,3 2,-43-11,1 1,-1-1,0 2,0-1,0 1,-1 0,1 1,-1 0,0 0,8 10,-5-2,0 1,-1 0,-1 0,11 25,-13-26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9.1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0 116,'1'-2,"-1"0,1 0,-1 0,1 0,0 0,0 1,0-1,0 0,1 0,-1 1,0-1,1 0,-1 1,1 0,2-3,27-18,-31 21,17-9,0 0,1 1,36-13,-48 20,0 0,1 0,-1 0,1 1,-1 0,1 0,0 1,0 0,-1 0,1 1,0-1,-1 1,1 1,-1 0,10 3,-15-5,1 1,0 0,-1 0,1 0,-1 1,1-1,-1 0,1 1,-1-1,0 0,0 1,0 0,0-1,0 1,0 0,0-1,0 1,-1 0,1 0,-1 0,1 2,-1 0,1 0,-1 0,-1 0,1 0,-1 0,0 0,1-1,-2 1,-1 7,-3 1,0 0,-1 0,0-1,-18 22,-10-1,29-27,0-1,0 2,0-1,1 1,0-1,0 2,0-1,1 0,-4 8,8-13,-1 0,1 0,0 0,-1 1,1-1,0 0,0 0,0 0,0 1,0-1,0 0,0 0,0 0,1 0,-1 1,0-1,1 0,-1 0,1 0,-1 0,1 0,0 0,-1 0,1 0,1 1,0 0,1 0,-1-1,1 1,-1 0,1-1,0 0,-1 1,1-1,6 1,3 0,1 1,0-2,20 0,-31-1,10 1,-1-2,0 1,0-1,0-1,18-4,-17 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09.7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36,'3'0,"4"0,5-3,2-1,3 0,1 0,1 2,3 1,2 0,-1 1,-1 0,-1 0,-1-3,-1-1,0 0,-1 1,-3 1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0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1,'-1'0,"1"0,0 0,0 0,0 1,0-1,-1 0,1 0,0 0,0 0,0 1,0-1,-1 0,1 0,0 1,0-1,0 0,0 0,0 0,0 1,0-1,0 0,0 0,0 1,0-1,0 0,0 0,0 1,0-1,0 0,0 0,0 1,0-1,0 0,0 0,1 1,-1-1,0 0,0 0,0 0,0 1,0-1,1 0,-1 0,0 0,0 0,1 1,15 4,21-1,62-6,46 4,-130 0,-4 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3 233 660 0 0,'-1'-7'475'0'0,"0"0"0"0"0,1 0 0 0 0,0 0 0 0 0,0 0 0 0 0,1 0 0 0 0,-1 0 1 0 0,2 0-1 0 0,-1 1 0 0 0,1-1 0 0 0,0 0 0 0 0,0 1 0 0 0,1-1 0 0 0,0 1 0 0 0,0 0 0 0 0,1 0 0 0 0,-1 0 0 0 0,1 0 0 0 0,1 1 0 0 0,-1-1 1 0 0,1 1-1 0 0,0 0 0 0 0,0 0 0 0 0,7-5 0 0 0,1 1 118 0 0,0 0 1 0 0,0 1 0 0 0,0 0-1 0 0,1 1 1 0 0,0 0-1 0 0,0 1 1 0 0,1 1-1 0 0,0 0 1 0 0,23-3 0 0 0,-20 5-163 0 0,0 2 1 0 0,0 0-1 0 0,0 1 1 0 0,0 1 0 0 0,0 0-1 0 0,0 2 1 0 0,0 0-1 0 0,-1 1 1 0 0,1 0 0 0 0,20 10-1 0 0,-30-11-246 0 0,1 1-1 0 0,-1 0 1 0 0,0 1-1 0 0,-1 0 1 0 0,1 0-1 0 0,-1 1 1 0 0,0 0-1 0 0,0 0 1 0 0,9 12-1 0 0,-12-13-77 0 0,0 1-1 0 0,-1 0 1 0 0,0-1-1 0 0,0 1 1 0 0,0 0-1 0 0,-1 0 1 0 0,0 1-1 0 0,0-1 1 0 0,0 0-1 0 0,-1 1 1 0 0,0-1-1 0 0,0 1 1 0 0,-1 0-1 0 0,0 10 1 0 0,-1-7-19 0 0,-1 0-1 0 0,0 1 1 0 0,0-1 0 0 0,-1-1 0 0 0,0 1 0 0 0,-1 0 0 0 0,0-1 0 0 0,-1 0-1 0 0,0 0 1 0 0,0 0 0 0 0,-1 0 0 0 0,0-1 0 0 0,0 0 0 0 0,-1 0 0 0 0,0-1 0 0 0,-9 8-1 0 0,4-5-13 0 0,-1-1 0 0 0,1 1 0 0 0,-2-2-1 0 0,1 0 1 0 0,-1-1 0 0 0,0 0-1 0 0,-1-1 1 0 0,1 0 0 0 0,-31 6 0 0 0,13-12 933 0 0,47 2-845 0 0,0 0 1 0 0,0 1-1 0 0,-1 1 0 0 0,1 0 1 0 0,-1 1-1 0 0,0 0 0 0 0,19 11 1 0 0,6 5 760 0 0,48 36 1 0 0,-73-52-2165 0 0,8-7-7520 0 0,-15 1 4783 0 0,0 1 791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0.4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1,'10'11,"3"13,-4 8,-2 0,3 34,-6-33,2-1,10 34,-11-51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0.9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1 242,'0'-10,"1"-1,0 1,1-1,0 1,1 0,0 0,0 0,1 0,0 1,1-1,0 1,1 0,0 1,0-1,1 1,0 0,0 1,1 0,0 0,0 0,1 1,-1 0,1 1,1 0,-1 0,1 1,0 1,0-1,0 2,0-1,18-1,-9 2,0 0,0 1,-1 1,1 1,0 1,0 0,33 10,-43-9,-1-1,1 1,-1 1,0 0,0 0,0 0,-1 1,0 1,1-1,-2 1,1 0,-1 0,0 1,0 0,-1 0,1 0,-2 1,7 12,-10-17,1 1,-1-1,-1 0,1 0,0 1,-1-1,1 1,-1-1,0 0,0 1,0-1,-1 0,1 1,-1-1,0 0,0 1,0-1,-3 6,1-4,-1 0,1 0,-1 0,0-1,0 1,-1-1,0 0,1 0,-11 6,3-3,-1 0,0-1,0-1,0 0,-1 0,0-2,1 1,-20 1,24-5,-11 2,19 3,12 3,71 37,-51-30,0 2,-1 1,54 43,-70-40,-9-11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1.4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89,'12'-11,"-1"1,2 1,-1 0,1 0,1 1,-1 1,17-6,-24 10,1 1,-1 0,0 0,1 1,0 0,-1 0,1 1,0-1,-1 1,1 1,0-1,-1 1,1 0,-1 1,1 0,-1 0,0 0,12 6,-17-7,0-1,0 0,0 1,0 0,0-1,-1 1,1-1,0 1,0 0,0 0,-1-1,1 1,0 0,-1 0,1 0,-1 0,1 0,-1 0,1 0,-1 0,0 0,1 0,-1 0,0 0,0 0,0 0,0 0,0 0,0 0,0 2,-1 0,-1-1,1 0,0 1,-1-1,1 0,-1 0,0 0,0 0,1 0,-2-1,1 1,-2 1,-8 5,0-1,-1 0,-21 8,4-6,23-8,0 0,0 1,1 0,-1 1,1 0,-1-1,-10 9,17-11,-1 1,1 0,-1 0,1-1,0 1,0 0,-1 0,1 0,0-1,0 1,0 0,0 0,0 0,0 0,0-1,0 1,0 0,0 0,0 0,1 0,-1-1,0 1,1 0,-1 0,1-1,-1 1,0 0,1-1,-1 1,1 0,0-1,-1 1,1-1,0 1,-1-1,1 1,0-1,-1 1,1-1,0 0,1 1,34 18,-36-19,17 7,-1 1,1 1,-2 0,23 17,-36-25,0 1,0 0,0 0,-1-1,1 1,0 0,-1 0,0 1,1-1,-1 0,0 0,0 1,0-1,0 0,-1 1,1-1,0 5,-2-4,1-1,-1 1,0-1,0 0,0 1,0-1,0 0,-1 1,1-1,-1 0,1 0,-1 0,0 0,0 0,0-1,0 1,0 0,0-1,0 0,0 1,-4 0,-4 3,0-1,0 0,-1 0,0-2,1 1,-1-1,0-1,0 1,0-2,0 0,-14-1,9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1.9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1,'1154'16,"-837"-14,-309-2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2.4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 3,'0'0,"0"0,0 0,0 0,-1 0,1 0,0 0,0 1,0-1,0 0,-1 0,1 0,0 0,0 0,0 0,-1 0,1 0,0 0,0 0,0 0,-1 0,1 0,0 0,0 0,0 0,-1 0,1 0,0 0,0 0,0 0,0 0,-1-1,1 1,0 0,0 0,0 0,0 0,-1 0,1 0,0-1,0 1,0 0,0 0,0 0,0 0,0-1,0 1,-1 0,-7 20,3 43,6 102,1-61,-2-88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2.9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1 133,'0'-4,"1"0,0 0,0 0,0 0,1 0,0 0,0 0,0 0,0 1,0-1,1 1,-1-1,1 1,0 0,0 0,0 0,0 1,1-1,-1 1,1-1,4-1,6-4,1 1,0 0,0 1,18-4,-10 4,0 2,0 0,0 1,38 1,-51 2,-1 1,1-1,-1 2,1-1,-1 1,1 1,-1 0,0 0,0 1,0 0,-1 0,1 1,14 11,-21-14,0 0,1 0,-1 0,0 1,0-1,0 1,-1-1,1 1,-1 0,1 0,-1-1,0 1,0 0,0 0,0 1,-1-1,1 0,-1 0,0 0,0 0,0 4,-1-2,-1 0,1 0,-1 0,0 0,0 0,-1 0,1-1,-1 1,0-1,0 1,-6 5,-7 4,0 1,0-2,-1 0,-1-1,-20 10,28-16,-2 0,1 0,-1 1,1 0,-11 11,21-17,0 0,0 0,0 0,0 0,0 0,0 0,0 0,1 0,-1 1,0-1,1 0,-1 1,1-1,-1 1,1-1,0 0,0 1,-1-1,1 2,1-1,0-1,-1 1,1-1,0 1,0-1,0 0,0 1,0-1,0 0,0 0,0 1,1-1,-1 0,0-1,1 1,-1 0,0 0,1 0,0-1,-1 1,3 0,18 6,1 0,1-2,32 4,8 1,-48-6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3.6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154 7,'0'0,"0"-1,0 1,1-1,-1 1,0 0,1-1,-1 1,0 0,1-1,-1 1,0 0,1-1,-1 1,1 0,-1 0,0 0,1-1,-1 1,1 0,-1 0,1 0,-1 0,1 0,-1 0,1 0,-1 0,1 0,-1 0,0 0,1 0,-1 0,1 0,-1 0,1 1,0-1,-1 1,0 0,0-1,0 1,0 0,0-1,0 1,0 0,0-1,0 1,0 0,-1-1,1 1,0 0,0-1,-1 1,1 0,0-1,-1 1,1-1,0 1,-1-1,1 1,-1-1,0 1,-11 12,-1-1,-1 0,-17 11,19-15,1 0,0 1,0 1,1 0,-18 22,27-31,0 1,0 0,0 0,0 0,0-1,0 1,0 0,1 0,-1 0,1 0,0 0,-1 0,1 1,0-1,0 0,0 0,1 0,-1 0,0 0,1 0,-1 0,1 0,1 2,0 0,1 0,-1-1,1 1,0-1,0 1,0-1,1 0,-1 0,1-1,4 4,10 4,0-1,0 0,32 9,-29-11,0-1,0 0,0-2,36 4,-50-8,0 0,1 0,-1-1,0 0,0 0,0-1,0 0,0 0,0 0,0-1,0 0,-1 0,0-1,1 0,-1 0,-1-1,10-8,-15 13,1-1,-1 0,0 1,1-1,-1 1,0-1,1 1,-1 0,1-1,-1 1,1-1,-1 1,1 0,-1-1,1 1,-1 0,1 0,-1-1,1 1,-1 0,1 0,0 0,-1 0,1 0,-1 0,1 0,0 0,-1 0,1 0,0 0,2 19,-17 42,10-48,-11 44,10-41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6.7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13,'3'2,"0"1,0-1,1 0,-1-1,1 1,-1-1,1 1,0-1,-1 0,1 0,0-1,0 1,4-1,58 1,-40-2,415-9,-1 0,374 25,103 3,-209-26,-474 1,135-9,387 3,-204 27,-46-2,-414-7,-1-5,179-22,-254 20,-17 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18.5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2,'3'-2,"4"9,5 12,7 33,-3 1,19 101,-12-48,5 10,-6 1,-4 2,3 180,-12-83,-1-15,11 244,-17-199,-6 252,1-461,-1-1,-3 0,-17 59,-47 102,52-150,18-45,0-1,0 1,1-1,-1 1,0-1,1 1,0 0,-1-1,1 1,0 0,0-1,0 1,0 0,0-1,0 1,0 0,0-1,1 1,-1 0,1-1,-1 1,1-1,0 1,-1-1,1 1,0-1,0 0,2 3,0-3,0 1,0-1,0 0,0 0,0 0,0 0,1 0,-1-1,0 1,0-1,1 0,-1 0,0 0,4-1,187-27,-28 3,957-67,414 16,-741 39,-24 31,-429 9,268 11,-181 5,357 36,-547-34,-228-20,-1 0,1-1,0 0,0-1,14-2,-23 2,0 0,0 0,0 0,0 0,-1 0,1 0,0-1,-1 0,1 1,-1-1,0 0,1 0,-1 0,0-1,0 1,0 0,-1-1,1 1,0-1,-1 0,0 1,0-1,0 0,0 0,1-4,2-16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6:20.2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49,'0'-1,"0"0,1 0,-1 0,1 1,0-1,-1 0,1 0,-1 0,1 1,0-1,0 0,0 1,-1-1,1 0,0 1,0-1,0 1,0-1,0 1,0 0,0 0,0-1,0 1,0 0,0 0,0 0,2 0,38-4,-31 4,370-18,-348 17,61-9,-91 10,1 0,-1-1,1 1,-1 0,1 0,-1 1,1-1,-1 0,1 1,-1 0,1 0,-1-1,1 1,-1 0,0 1,0-1,0 0,1 1,-1-1,-1 1,1 0,0 0,0-1,-1 1,3 3,1 4,1 1,-1 0,0 0,5 18,5 12,17 33,-4 1,32 132,-38-124,-10-29,-3 1,-2 0,-1 95,-3-39,6-1,1 74,4 150,-6-210,-9 128,-2-90,4-103,0-13,-2-1,-11 84,5-78,3 0,1-1,6 66,0-10,-3 366,0-463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82 80 0 0,'-14'-37'9140'0'0,"11"33"-8462"0"0,-2 0 0 0 0,1 0 1 0 0,0 1-1 0 0,-1-1 0 0 0,1 1 1 0 0,-1 0-1 0 0,0 1 0 0 0,0-1 1 0 0,0 1-1 0 0,0 0 0 0 0,-9-2 1 0 0,5 2-75 0 0,1 0 0 0 0,-1 1 0 0 0,1 0 0 0 0,-1 1 0 0 0,0 0 0 0 0,1 0 0 0 0,-12 2 0 0 0,11 0-251 0 0,-1 0 0 0 0,1 0 0 0 0,-1 1 0 0 0,1 0 0 0 0,0 1 0 0 0,0-1 0 0 0,0 2 0 0 0,1-1 0 0 0,-1 2 0 0 0,1-1 0 0 0,0 1 0 0 0,1 0 0 0 0,-1 0 0 0 0,-8 11 0 0 0,14-14-246 0 0,0-1 0 0 0,0 0 1 0 0,0 1-1 0 0,1 0 0 0 0,0-1 0 0 0,-1 1 0 0 0,1 0 0 0 0,0-1 1 0 0,0 1-1 0 0,0 0 0 0 0,0 0 0 0 0,1 0 0 0 0,-1 0 0 0 0,1 0 0 0 0,0 0 1 0 0,0 0-1 0 0,0 0 0 0 0,1 5 0 0 0,0-4-10 0 0,0 0 0 0 0,1 0 1 0 0,-1 0-1 0 0,1 0 0 0 0,0-1 0 0 0,0 1 1 0 0,1 0-1 0 0,-1-1 0 0 0,1 1 0 0 0,0-1 1 0 0,5 5-1 0 0,2 1 97 0 0,1-1 1 0 0,-1 0-1 0 0,2-1 1 0 0,-1 0-1 0 0,1-1 1 0 0,0 0-1 0 0,19 6 1 0 0,-21-9-208 0 0,0-1 1 0 0,0 0-1 0 0,1 0 1 0 0,-1-1 0 0 0,0 0-1 0 0,1-1 1 0 0,-1 0 0 0 0,0 0-1 0 0,1-1 1 0 0,-1-1-1 0 0,17-4 1 0 0,-22 5-60 0 0,-1-1-1 0 0,0 1 1 0 0,0-1-1 0 0,-1 0 1 0 0,1 0 0 0 0,0 0-1 0 0,-1 0 1 0 0,1-1-1 0 0,-1 1 1 0 0,0-1 0 0 0,1 0-1 0 0,-1 0 1 0 0,-1 0 0 0 0,1-1-1 0 0,0 1 1 0 0,-1-1-1 0 0,0 1 1 0 0,0-1 0 0 0,0 0-1 0 0,0 0 1 0 0,0 0-1 0 0,-1 0 1 0 0,0 0 0 0 0,1 0-1 0 0,-2 0 1 0 0,1 0-1 0 0,0 0 1 0 0,-1-1 0 0 0,0 1-1 0 0,0-7 1 0 0,-1 5 24 0 0,0 0 1 0 0,-1 0 0 0 0,0 0-1 0 0,0 0 1 0 0,0 1-1 0 0,0-1 1 0 0,-1 0 0 0 0,0 1-1 0 0,0-1 1 0 0,0 1 0 0 0,-1 0-1 0 0,-8-9 1 0 0,7 10-388 0 0,1-1 0 0 0,-1 1 0 0 0,0-1 0 0 0,-1 1 0 0 0,-7-4 0 0 0,10 6-653 0 0,-1 1 0 0 0,1-1 0 0 0,-1 1 0 0 0,1-1 0 0 0,-1 1 0 0 0,0 0 1 0 0,0 1-1 0 0,1-1 0 0 0,-7 0 0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0.0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1,'15'232,"3"-58,-10-86,-4-76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0.7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0 255,'1'-6,"0"-1,0 0,1 1,0-1,0 1,0-1,1 1,0 0,1 0,-1 0,1 0,7-8,2-1,0 0,1 1,16-12,-14 14,1 1,0 0,0 2,1 0,1 1,-1 1,1 0,0 2,1 0,-1 1,38-2,-43 5,0 1,1 1,-1 0,0 1,0 1,0 0,22 8,-27-7,0 0,-1 0,0 1,1 0,-2 0,1 1,-1 0,0 0,0 1,-1 0,0 0,7 10,-10-12,0 0,0-1,-1 2,0-1,0 0,0 0,-1 1,1-1,-1 1,0-1,-1 1,0-1,1 1,-2-1,0 9,-1-5,0-1,-1 0,1 0,-2 0,1 0,-1 0,0-1,-1 0,-7 10,0-3,-1 0,0-1,-1-1,0 0,-1 0,-1-2,0 0,-28 14,29-18,0 1,-1-2,1 0,-1-1,-1-1,-16 2,57-3,-1 1,1 0,-1 2,0 1,0 1,0 0,-1 2,25 14,-36-16,-1 0,0 1,0 0,0 1,14 16,-6-5,-9-11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1.2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41,'8'-5,"0"0,-1 0,1 1,1 0,-1 1,1 0,-1 0,1 1,0 0,0 0,0 1,0 0,0 0,0 1,0 1,1 0,-1 0,0 0,-1 1,1 1,0-1,11 6,-18-7,-1 0,1 0,0 1,-1-1,1 0,-1 1,1-1,-1 0,0 1,0 0,0-1,0 1,0 0,0 0,0 0,0-1,-1 1,1 0,-1 0,1 0,-1 0,0 0,0 4,0-3,-1 1,0-1,0 1,0-1,-1 0,1 0,-1 1,0-1,0 0,0 0,0 0,-4 3,-8 7,0 0,-1-1,-30 19,41-28,-19 10,16-10,1 1,-1-1,1 1,0 0,0 1,1 0,-1 0,1 0,0 0,0 1,-4 6,9-11,-1-1,1 1,0 0,0 0,-1-1,1 1,0 0,0 0,0 0,0-1,0 1,0 0,0 0,1 0,-1-1,0 1,0 0,0 0,1-1,-1 1,0 0,1 0,-1-1,1 1,-1 0,1-1,0 2,24 11,32-3,-57-10,409 20,-392-20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1.8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76,'1687'-49,"-1572"40,200-8,-296 17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2.3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56 1,'-16'54,"-16"215,28-225,1 1,3 47,1-43,-1-33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2.8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1 171,'6'-11,"1"0,1 0,-1 1,2 0,-1 0,1 1,1 0,0 1,0 0,1 1,-1 0,2 0,-1 1,1 1,0 0,20-6,-7 4,0 1,1 1,-1 2,1 0,0 2,0 0,33 5,-40-2,1 1,-1 1,35 13,-46-14,0 0,-1 0,1 1,-1 1,0-1,0 1,0 0,-1 1,1 0,-1 0,7 9,-11-13,-1 1,0-1,1 1,-1-1,0 1,0-1,0 1,-1-1,1 1,-1 0,1 0,-1-1,0 1,0 0,0-1,0 1,-1 0,1 0,-1 2,-1 1,0-1,-1 0,1 0,-1 0,0 0,-1 0,1-1,-8 8,0 0,-1-2,-1 0,1 0,-2-1,-24 12,8-8,-1-2,-36 9,11-4,58-12,12 1,17 3,-30-8,48 4,-1 3,0 1,-1 2,56 20,-65-4,-9-5,-19-16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3.1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10,'0'-1,"0"1,0 0,0 0,0-1,0 1,0 0,0-1,0 1,0 0,0 0,0-1,0 1,0 0,0-1,0 1,0 0,0 0,0-1,1 1,-1 0,0 0,0-1,0 1,1 0,-1 0,0 0,0-1,0 1,1 0,-1 0,0 0,0 0,1-1,-1 1,0 0,0 0,1 0,11 6,7 13,-9-3,-1 1,0 0,11 32,-13-28,2 0,14 23,-15-29,-5-9,0 0,0-1,0 1,1-1,0 0,0 1,0-2,0 1,1 0,0-1,0 0,7 5,-11-9,0 0,0 0,-1 0,1 0,0 0,0 0,0 0,0 0,0 0,-1 0,1-1,0 1,0 0,0 0,0-1,-1 1,1-1,0 1,1-1,5-6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3.8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436 1,'-32'16,"6"-5,2 2,-1 0,2 2,0 1,-27 24,26-17,1 1,1 1,2 1,0 1,2 1,1 0,1 1,2 1,-16 45,23-53,1-1,1 2,1-1,1 0,1 1,0 0,2-1,1 1,1 0,1-1,0 0,2 1,1-1,13 34,-8-33,0 1,2-2,1 0,0 0,2-2,0 0,1 0,26 21,-33-31,1-2,0 1,1-1,0-1,0 0,1-1,0 0,0-1,0-1,1 0,-1-1,1 0,0-1,0 0,0-1,27-2,-25-2,-5-2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4.4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1 116,'9'12,"-1"1,1 0,-2 0,0 1,0 0,7 24,-2-6,4 7,85 182,-86-192,2 0,1-1,2-1,0-1,30 29,-49-54,0 0,-1 0,1 0,0 0,0 0,0 0,0 0,0 0,0-1,0 1,0 0,0-1,0 1,0 0,0-1,0 0,0 1,1-1,-1 0,0 1,0-1,1 0,-1 0,0 0,0 0,0 0,1 0,-1-1,0 1,0 0,1-1,-1 1,0 0,0-1,0 1,0-1,0 0,0 1,0-1,0 0,0 0,0 0,0 0,0 0,-1 0,1 0,0 0,-1 0,1 0,-1 0,1 0,-1 0,1 0,-1-1,1 0,3-10,-1-1,0 1,-1-1,1-13,-2 23,12-171,-8 85,26-139,-28 215,1 0,0 0,1 1,0-1,9-14,-12 24,-1 0,1 0,1-1,-1 1,0 0,1 1,-1-1,1 0,0 1,0 0,0-1,0 1,0 0,1 1,-1-1,0 0,1 1,0 0,-1 0,1 0,0 0,6 0,2 2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4.9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1,'1'1,"-1"0,1 0,-1 0,1 0,0-1,-1 1,1 0,0 0,0 0,-1-1,1 1,0 0,0-1,0 1,0 0,0-1,0 0,0 1,0-1,0 1,2-1,29 9,-27-8,55 10,-47-11,0 2,0 0,-1 1,1 0,-1 1,0 0,0 1,0 0,19 12,-30-16,1 1,0-1,-1 1,1-1,-1 1,1 0,-1 0,0-1,0 1,0 0,0 0,0 0,0 0,0 1,-1-1,1 0,-1 0,1 0,-1 1,0-1,0 4,-1-2,0 1,0 0,-1-1,1 1,-1-1,0 0,0 0,0 0,-1 0,-2 4,-4 3,0 0,-1-1,-1 0,1 0,-24 15,-8-2,31-18,0 0,1 1,0 0,0 1,0 0,1 0,0 1,0 0,-8 11,16-18,1 0,-1-1,1 1,0 0,-1 0,1-1,0 1,-1 0,1 0,0-1,0 1,0 0,0 0,0 0,0 0,0-1,0 1,0 0,0 0,0 0,0-1,1 1,-1 0,0 0,1-1,-1 1,0 0,1-1,0 2,25 13,35-5,-49-10,26 4,1-3,0-1,0-2,49-9,-72 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18 768 0 0,'-2'-5'16285'0'0,"2"5"-16049"0"0,15-1 6024 0 0,28 4-5309 0 0,-35-2 940 0 0,69 4-929 0 0,3 2 1745 0 0,145-7 0 0 0,-206-2-2707 0 0,31-8 0 0 0,-24 2 0 0 0,-8 3 0 0 0,-11 3-1825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5.2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19,'3'0,"4"-3,5-1,2 0,3 1,1 1,1 0,0 1,0 1,0 0,0 0,0 0,-1 1,1-1,-4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5.7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0 257,'11'13,"-1"1,-1 0,0 1,-1 0,7 19,14 24,-15-34,-2-1,1-1,0 0,2 0,1-2,0 0,35 32,-50-51,0 0,1 1,0-1,-1 0,1 0,0 0,-1 0,1 0,0-1,0 1,0 0,0-1,0 1,0-1,0 0,0 0,0 0,0 0,0 0,-1 0,1 0,0 0,0-1,0 1,0-1,0 0,0 1,0-1,-1 0,1 0,0 0,-1 0,1-1,-1 1,1 0,-1-1,1 1,-1-1,0 1,0-1,2-3,4-8,0 0,-1 0,0-1,5-24,-5 18,129-450,-134 469,-1-1,1 0,-1 1,1-1,0 0,-1 1,1-1,0 1,0 0,0-1,1 1,-1 0,0-1,0 1,1 0,-1 0,0 0,1 0,-1 0,1 1,0-1,-1 0,1 1,-1-1,1 1,0-1,0 1,-1 0,1 0,3 0,9 2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6.1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92,'0'2,"0"0,1-1,-1 1,1 0,0-1,0 1,-1 0,1-1,0 1,0-1,1 0,-1 1,0-1,0 0,1 0,-1 0,0 1,1-1,-1-1,1 1,-1 0,1 0,0-1,-1 1,1 0,0-1,0 0,-1 1,1-1,0 0,2 0,2 1,0-1,0 1,0-1,0-1,0 1,0-1,0 0,6-2,-6 1,0-1,-1-1,1 1,-1-1,1 0,-1-1,0 1,-1-1,1 0,-1 0,0 0,0-1,5-10,-3 7,-1 0,2 1,-1-1,9-7,-15 17,1-1,-1 1,1-1,-1 0,1 1,-1-1,1 1,-1-1,1 1,-1 0,0-1,1 1,-1-1,0 1,1 0,-1-1,0 1,0 0,0-1,0 1,1 0,-1-1,0 1,0 0,0-1,-1 1,1 0,0-1,0 1,-1 1,2 28,-12 46,8-66,1 1,-1-1,2 1,0-1,0 1,0 0,2-1,-1 1,1 0,1-1,4 18,1-17,1-2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26.5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1,'4'3,"0"0,0-1,0 1,0-1,0 0,1 0,5 1,23 12,3 10,0 2,-1 2,-2 1,-2 1,0 2,48 68,-47-52,-1 2,-3 0,-2 2,34 100,-54-136,-1 1,-1-1,-1 1,-1 0,0 0,-1 0,-1 0,-1 0,0 0,-2-1,0 1,-1 0,0-1,-9 22,4-21,0 0,0-1,-2 0,0-1,-1 0,-1 0,0-2,-1 1,0-2,-2 0,1-1,-29 18,-8 2,40-25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40.0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1,'2'13,"1"1,0-1,11 26,4 16,60 346,-77-391,-1 0,-1-1,0 1,-2 13,1-17,1 1,0-1,0 1,1 0,0-1,0 1,0 0,1-1,2 13,1-15,0-5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40.9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278 156,'-2'-1,"1"0,-1 0,0 1,0-1,1 1,-1-1,0 1,0 0,0 0,1 0,-1 0,0 0,0 0,0 0,1 0,-1 1,0-1,0 1,1-1,-1 1,0 0,1 0,-1 0,0 0,1 0,-3 2,-40 29,-9 26,-78 106,131-163,85-100,78-118,-120 157,-42 57,1 0,0 0,0 1,0-1,0 1,1-1,-1 1,1 0,-1 0,1 0,0 0,0 0,0 1,0-1,0 1,0 0,0 0,0 0,0 0,4 0,-3 2,0-1,0 1,-1 0,1 1,-1-1,1 1,-1 0,0 0,1 0,-1 0,0 0,0 1,-1-1,1 1,0 0,-1 0,4 5,20 27,25 45,-6-9,26 40,-61-100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49.4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129 32,'-8'-8,"-16"3,19 5,1 2,-1-1,1 0,-1 1,1 0,-1 0,1 0,0 1,0-1,0 1,0 0,0 0,1 1,-1-1,1 1,0-1,0 1,0 0,1 0,-1 0,1 1,0-1,0 1,1-1,-1 1,1-1,-1 8,0-4,1 0,0 0,1 0,0 0,0 0,1 1,0-1,0 0,0 0,1 0,1-1,-1 1,1 0,1-1,5 11,-3-11,0-1,1 1,-1-1,1-1,0 1,1-1,-1 0,1-1,0 0,0 0,0-1,1 0,-1 0,1-1,0 0,-1 0,1-1,0 0,0-1,0 0,0 0,17-4,-19 4,-1-1,1 0,0-1,0 0,-1 0,1 0,-1-1,0 0,0 0,0 0,0-1,0 0,-1 0,1-1,-1 1,0-1,-1 0,1-1,-1 1,0-1,0 0,-1 0,0 0,0 0,0 0,-1-1,0 0,0 1,-1-1,1-7,-2 7,0-1,-1 0,0 1,0-1,-1 1,0-1,0 1,-1 0,0 0,0 0,-1 0,1 0,-2 1,1 0,-1-1,-6-6,6 8,0 1,0-1,0 0,0 1,-1 0,1 0,-1 1,0 0,0 0,-1 0,1 1,0-1,-1 2,0-1,1 1,-1 0,0 0,-11 1,4 2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50.2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16,'1'4,"0"0,0 0,1 0,-1-1,1 1,0 0,0-1,1 0,-1 1,5 3,5 10,65 129,9 14,-83-155,-1-1,1 0,0 0,0 0,1 0,-1-1,1 1,0-1,0 0,0 0,0 0,1-1,4 3,-6-4,-1-1,0 0,0 1,0-1,0 0,0 0,1 0,-1-1,0 1,0 0,0-1,0 0,0 1,0-1,0 0,0 0,0 0,0 0,0 0,-1-1,1 1,0-1,-1 1,1-1,-1 1,1-1,-1 0,0 0,0 1,0-1,0 0,1-4,14-26,-3-1,0-1,-2 0,7-40,-7 28,29-75,-25 101,-5 13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50.6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55,'0'1,"0"1,0-1,0 0,1 1,-1-1,1 1,-1-1,1 0,-1 1,1-1,0 0,-1 0,1 0,0 1,0-1,0 0,0 0,0 0,0 0,0-1,0 1,1 0,-1 0,0-1,0 1,1 0,-1-1,0 0,1 1,-1-1,1 0,-1 1,0-1,1 0,-1 0,1 0,1-1,4 1,0 0,0-1,0 0,-1 0,1-1,8-3,-3 0,-1-1,0-1,0 0,-1 0,0-1,0 0,9-11,-19 19,0-1,1 0,-1 1,1-1,-1 1,1-1,-1 1,1-1,-1 1,1-1,-1 1,1 0,-1-1,1 1,0 0,-1-1,1 1,0 0,-1 0,1 0,0 0,-1-1,1 1,0 0,-1 0,1 0,0 0,-1 0,1 1,0-1,0 0,-1 0,1 0,-1 1,1-1,0 0,-1 1,1-1,-1 0,1 1,0-1,-1 1,1-1,-1 1,1-1,-1 1,0-1,1 1,-1 0,0-1,1 1,-1-1,0 1,0 0,1-1,-1 1,0 0,0-1,0 2,7 53,-6-37,5 19,2 59,-8-81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53.9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131 131,'1'-2,"-1"0,1 0,-1 0,1 0,0 0,0 0,0 0,0 0,0 0,0 0,0 0,1 1,-1-1,3-2,-2 3,-1 0,0 0,0 0,0-1,1 1,-1 0,0 0,-1-1,1 1,0 0,0-1,0 1,-1-1,1 1,-1-1,1 1,-1-1,0 1,0-1,1 0,-1 1,0-1,-1 0,1 1,0-1,0 1,-1-1,1 1,0-1,-1 0,0 1,1 0,-1-1,-1-1,1 1,0 1,0 0,0-1,0 1,0-1,0 1,0 0,-1 0,1 0,0 0,-1 0,1 0,-1 0,1 0,-1 1,0-1,1 0,-1 1,0-1,1 1,-1 0,0 0,-3-1,2 2,0 0,0 0,0 0,0 0,0 0,0 0,0 1,0-1,1 1,-1 0,0 0,-1 2,-6 5,1 1,1-1,-1 2,2-1,-9 15,13-20,0 1,0 0,0 0,1 0,0 0,0 0,1 1,0-1,0 1,0-1,1 1,-1-1,2 1,-1-1,1 1,0-1,0 0,1 1,0-1,5 12,-4-12,1 0,0 0,1 0,-1 0,1-1,1 0,-1 0,0 0,1-1,0 1,0-1,1-1,-1 1,1-1,0 0,-1-1,1 0,10 2,-8-2,1 0,-1 0,0-1,1-1,-1 0,1 0,-1-1,1 0,-1-1,0 0,0 0,0-1,0 0,12-6,-15 6,-1 0,0-1,0 1,-1-1,1-1,-1 1,0 0,0-1,0 0,-1 0,1 0,-1 0,0-1,-1 1,0-1,1 0,-2 1,1-1,-1 0,0 0,0 0,0 0,-1-7,0 5,0-1,-1 1,1-1,-2 1,1-1,-1 1,-1 0,1 0,-2 0,1 0,-1 0,0 1,0-1,-1 1,0 0,0 1,-1-1,0 1,0 0,0 0,-1 1,0 0,0 0,0 1,-1 0,0 0,1 0,-1 1,0 1,-1-1,1 1,0 0,-1 1,-8-1,2 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7677 0 0,'-1'1'534'0'0,"0"0"0"0"0,0-1 1 0 0,0 1-1 0 0,0 0 0 0 0,0-1 0 0 0,1 1 1 0 0,-1 0-1 0 0,0 0 0 0 0,0 0 1 0 0,1 0-1 0 0,-1-1 0 0 0,0 1 0 0 0,1 0 1 0 0,-1 0-1 0 0,1 1 0 0 0,-1-1 1 0 0,1 0-1 0 0,-1 0 0 0 0,1 0 1 0 0,0 0-1 0 0,-1 2 0 0 0,2-2-323 0 0,0 0 1 0 0,0 0-1 0 0,-1 0 0 0 0,1-1 0 0 0,0 1 1 0 0,0 0-1 0 0,0-1 0 0 0,0 1 1 0 0,0 0-1 0 0,0-1 0 0 0,0 1 0 0 0,0-1 1 0 0,0 0-1 0 0,0 1 0 0 0,0-1 0 0 0,1 0 1 0 0,-1 0-1 0 0,0 0 0 0 0,0 1 0 0 0,0-1 1 0 0,0 0-1 0 0,0-1 0 0 0,2 1 1 0 0,52 2 1771 0 0,-1-3 1 0 0,79-11-1 0 0,-116 7-3505 0 0,-8 1 303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54.8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1 156,'2'1,"0"-1,0 1,1 0,-1-1,0 1,0 0,0 1,0-1,0 0,0 0,0 1,0-1,-1 1,1 0,-1-1,3 4,24 35,-25-34,15 27,-1 1,24 72,-26-63,31 61,-46-103,1 0,-1 1,1-1,-1 0,1 0,0 1,0-1,-1 0,1 0,0 0,0 0,0 0,0 0,0 0,0-1,1 1,-1 0,0-1,0 1,0 0,1-1,-1 1,0-1,3 1,-3-2,1 1,-1-1,0 0,1 1,-1-1,0 0,0 0,0 0,1 0,-1 0,0 0,0 0,0 0,0 0,-1 0,1 0,0-1,0-1,5-10,0 1,-1-1,4-21,1-14,7-84,-14 90,2 1,1 0,15-49,-17 80,11-34,-14 42,0 0,-1 1,1-1,0 0,0 1,0-1,0 1,0-1,1 1,-1-1,0 1,1 0,-1 0,1-1,-1 1,1 0,0 1,2-3,4 3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55.3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1,'27'0,"0"2,42 7,-60-8,0 1,0 1,0-1,-1 2,1-1,-1 1,1 0,-1 1,0 0,-1 0,9 8,-14-11,0 1,0-1,-1 1,1-1,-1 1,1 0,-1 0,0-1,0 1,0 0,-1 0,1 0,-1 0,1 0,-1 0,0 0,0 0,0 0,-1 0,1 0,-1 0,0 0,1 0,-1 0,-1 0,1-1,0 1,-4 4,-5 10,0-1,-2-1,-20 22,11-12,9-11,-29 40,39-52,0 1,0 0,1 0,-1 1,1-1,-1 0,1 0,0 1,0-1,1 1,-1-1,1 1,-1-1,1 6,1-8,-1 1,1-1,0 1,-1-1,1 0,0 1,0-1,-1 0,1 0,0 1,1-1,-1 0,0 0,0 0,0 0,1 0,-1-1,0 1,1 0,-1-1,0 1,1 0,-1-1,1 0,-1 1,1-1,-1 0,1 0,0 0,-1 0,3 0,57-10,-43 6,83-14,-89 15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56.5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0,'65'15,"367"-8,-107-7,699 14,-877-31,-132 16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57.2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0,'6'63,"80"351,-81-382,1 9,2 73,-8-99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58.7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36,'-2'-2,"8"-3,11-2,52-3,1 3,81 3,143 17,-187-6,721 8,-669-15,-21-10,-100 5,0 1,76 5,-112-1,1 1,0-1,-1 1,1 0,0 0,-1 0,1 0,-1 0,1 0,-1 1,0-1,1 1,-1 0,0 0,0 0,0 0,-1 0,1 0,0 0,-1 1,1-1,-1 0,0 1,0-1,0 1,0 0,0-1,-1 1,1 0,0 3,0 11,0 0,0 0,-2 1,-2 16,0 7,4 9,13 85,4 34,-18-167,0 0,1 0,-1 0,0 0,0 0,0 0,-1 0,1 0,0 0,-1-1,0 1,1 0,-1 0,0 0,0-1,0 1,0 0,0-1,0 1,0-1,0 1,-1-1,1 1,-1-1,1 0,-1 0,0 0,1 0,-1 0,0 0,1 0,-1-1,0 1,0 0,0-1,0 0,0 1,0-1,-2 0,-13 2,0-2,-1 1,-29-5,15 2,-284-13,179 9,-61-7,109 6,-136 7,89 3,-424-3,542 1,1 1,0 1,-20 5,21-4,1 0,-1-2,-25 2,39-5,7-2,8-1,7-2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8:59.5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56,'297'-10,"-80"1,-24 4,483-8,-403 4,2-1,-69 11,-191-1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01.3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1,'2'38,"16"70,-2-11,5 114,-14-120,3 67,8 143,-16-171,-5 115,-5-156,-2 54,-9 114,6 4,7-183,3 1,8 81,4-71,1 46,-20-15,0 11,20 31,0 15,8 6,-19-123,2 63,-1-122,0 0,0 0,-1 0,1 0,0 0,1 0,-1 0,0 0,0 0,0 0,1 0,-1 0,0 0,1 0,-1 0,1 0,-1-1,1 1,-1 0,2 1,6-17,3-36,-6 22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03.0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0,'67'39,"172"114,49 28,52 2,130 74,-63-52,-367-186,167 90,38 17,65 21,-308-147,0 1,0 0,0 0,0 0,-1 0,1 0,0 0,0 0,0 1,-1-1,1 0,-1 1,1 0,-1-1,0 1,0 0,1 0,-1 0,0-1,-1 1,1 0,0 0,-1 1,2 2,-3-3,1 1,-1-1,0 1,0-1,0 0,0 1,0-1,-1 0,1 1,-1-1,1 0,-1 0,0 0,1-1,-1 1,-4 3,-11 6,0 1,-1-2,-33 14,50-23,-88 44,3 5,-120 89,161-107,-147 116,-429 384,501-423,-127 86,65-56,162-123,-67 57,-189 119,245-171,2 2,0 0,1 2,1 1,-34 44,52-64,14-21,16-27,-19 39,13-26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06.2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27,'254'-16,"-212"12,-1-3,-33 8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07.0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0,'3'59,"17"105,-8-49,-9-65,3-21,-2-17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73 648 0 0,'-7'-7'706'0'0,"-1"0"-1"0"0,0 0 1 0 0,0 1 0 0 0,-1 0 0 0 0,0 0-1 0 0,0 1 1 0 0,0 0 0 0 0,-1 1-1 0 0,1 0 1 0 0,-1 0 0 0 0,0 1-1 0 0,0 1 1 0 0,-1-1 0 0 0,-15 0 0 0 0,13 2-186 0 0,-1 2 1 0 0,1-1 0 0 0,-1 2 0 0 0,1 0 0 0 0,0 0 0 0 0,0 1-1 0 0,0 1 1 0 0,0 0 0 0 0,1 1 0 0 0,-1 0 0 0 0,-16 11 0 0 0,25-14-460 0 0,-32 18 1508 0 0,-63 47 0 0 0,90-61-1199 0 0,0 2 0 0 0,0-1 0 0 0,1 1-1 0 0,0 1 1 0 0,1-1 0 0 0,0 1 0 0 0,0 1 0 0 0,1-1 0 0 0,0 1 0 0 0,1 0 0 0 0,0 0 0 0 0,-6 19 0 0 0,10-25-230 0 0,0 0 0 0 0,0 0 0 0 0,1 0 0 0 0,0 0 0 0 0,0 1 0 0 0,0-1 0 0 0,0 0 0 0 0,0 0 0 0 0,1 0 0 0 0,0 0 0 0 0,0 0 0 0 0,0 0 0 0 0,0 0 0 0 0,1 0 0 0 0,2 5 1 0 0,-1-4-2 0 0,1 1 0 0 0,0-1 0 0 0,0 0 0 0 0,0 0 0 0 0,1 0 0 0 0,-1-1 0 0 0,1 1 0 0 0,11 6 0 0 0,-3-3 37 0 0,0 0-1 0 0,1-1 1 0 0,0-1 0 0 0,0 0 0 0 0,1-1 0 0 0,0-1-1 0 0,23 4 1 0 0,-14-4 4 0 0,1-2-1 0 0,-1-1 1 0 0,39-2-1 0 0,-50 0-179 0 0,0-1 0 0 0,0 0 0 0 0,-1-1-1 0 0,1 0 1 0 0,-1-1 0 0 0,0-1 0 0 0,0 0-1 0 0,18-10 1 0 0,-24 10-30 0 0,0 1 1 0 0,-1-1-1 0 0,0-1 0 0 0,1 1 1 0 0,-2-1-1 0 0,1 0 0 0 0,-1 0 1 0 0,0-1-1 0 0,0 1 0 0 0,0-1 0 0 0,-1 0 1 0 0,0 0-1 0 0,-1 0 0 0 0,3-9 1 0 0,2-10-104 0 0,-2-1 0 0 0,4-41 0 0 0,-9 60 68 0 0,0 0 0 0 0,0 1 0 0 0,-1-1 0 0 0,0 0 1 0 0,0 0-1 0 0,0 0 0 0 0,-1 1 0 0 0,-1-1 0 0 0,1 1 0 0 0,-1 0 0 0 0,-1-1 0 0 0,-6-9 0 0 0,8 12-258 0 0,-1 1-1 0 0,0 0 1 0 0,1 1-1 0 0,-2-1 1 0 0,1 1-1 0 0,0-1 1 0 0,-1 1-1 0 0,0 0 0 0 0,0 0 1 0 0,1 0-1 0 0,-2 1 1 0 0,1-1-1 0 0,0 1 1 0 0,0 0-1 0 0,-1 1 1 0 0,1-1-1 0 0,-1 1 1 0 0,0-1-1 0 0,1 1 1 0 0,-1 1-1 0 0,-7-1 1 0 0,-3 5-6177 0 0,8-1 3792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07.3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38,'57'-16,"215"-3,-174 16,-83 3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08.8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1,'1'1,"0"1,0-1,0 1,0-1,0 0,0 1,0-1,0 0,1 0,-1 0,1 0,-1 0,1 0,-1 0,1 0,-1-1,1 1,-1 0,1-1,3 1,36 9,56 3,156-2,-20-2,289 1,-316-12,170-17,-142 5,-217 12,56-1,-58 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09.3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2,'-6'-1,"4"12,7 24,-4-25,22 220,9 4,-14-124,-14-27,-4-75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10.6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75 72,'1'-2,"-1"0,1 0,0 0,0 0,0 1,0-1,0 0,0 0,0 1,0-1,1 1,-1-1,1 1,-1 0,1 0,-1-1,1 1,0 0,0 0,-1 1,1-1,0 0,3 0,49-15,-52 16,40-5,0 1,1 2,0 2,83 11,10 0,77-4,314 6,-410-18,146-24,-190 24,-52 5,-1-1,36-7,-53 7,1 0,0 0,-1 1,1-1,0 1,0 0,-1 0,1 0,0 1,0-1,-1 1,1 0,6 2,-9-2,1 0,-1 0,1 1,-1-1,0 0,1 1,-1-1,0 1,0-1,0 1,0-1,-1 1,1 0,0-1,-1 1,1 0,-1 0,1 0,-1-1,0 1,0 0,0 0,0 0,0-1,0 1,0 0,-1 0,1 0,-2 2,-2 30,1 0,2 0,1 0,2 0,1-1,10 48,4 37,-5-2,-12-113,1-1,-1 1,0 0,0 0,0-1,0 1,-1 0,1 0,-1-1,0 1,1 0,-1-1,0 1,-1-1,1 1,0-1,-1 0,1 1,-1-1,0 0,0 0,0 0,0 0,0-1,0 1,0 0,0-1,-1 1,1-1,-1 0,1 0,-1 0,0 0,1-1,-1 1,0 0,1-1,-5 0,-12 2,-1-1,1-1,0 0,-26-5,27 3,-379-17,233 14,13-4,-80-1,37 8,-163 5,224 15,88-10,-74 4,111-12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11.4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94,'0'0,"-1"0,1 0,0 0,0-1,0 1,0 0,-1 0,1-1,0 1,0 0,0 0,0-1,0 1,0 0,0 0,0-1,0 1,0 0,0-1,0 1,0 0,0 0,0-1,0 1,0 0,0 0,0-1,0 1,0 0,1 0,-1-1,0 1,0 0,0 0,0-1,1 1,-1 0,0 0,0 0,0 0,1-1,16-8,21-2,85-4,0 4,165 8,22 0,216-25,47 24,-308 6,-249-2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12.3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1,'3'5,"0"0,0 1,-1 0,0-1,0 1,0 0,-1 0,0 0,0 0,0 0,-1 1,0-1,0 0,-1 7,1 16,3 16,11 325,-14 496,9-780,0-11,-8-60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3.5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258 1934,'-1'0,"-1"-1,1 1,-1 0,1-1,-1 0,1 1,0-1,-1 0,1 1,0-1,0 0,0 0,-1 0,1 0,0 0,0 0,0-1,1 1,-1 0,0 0,0-1,1 1,-1 0,0-3,-13-40,10 30,-53-251,31 122,5 28,4-1,-1-216,16 289,-2 1,-9-46,-5-39,12 57,-5-127,10 149,-13-88,13 129,0 1,0 0,1 0,-1-1,1 1,1 0,-1 0,3-8,-3 12,1 0,0 0,0 0,0 1,1-1,-1 0,0 1,0-1,1 1,-1-1,1 1,0 0,-1-1,1 1,0 0,0 0,0 0,0 0,-1 1,1-1,0 0,0 1,0 0,1-1,-1 1,0 0,4 0,259 0,-107 3,233-12,23 0,-285 0,-10-1,-103 10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4.1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0,'18'187,"-8"26,-1 47,-8-208,-3 0,-14 80,14-124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5.0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58,'0'-1,"0"0,0 0,1 0,-1 1,1-1,-1 0,1 1,-1-1,1 0,-1 1,1-1,0 1,-1-1,1 0,0 1,-1 0,1-1,0 1,0-1,-1 1,1 0,0 0,0-1,0 1,1 0,28-6,-21 4,88-12,0 4,124 3,-155 6,1169-2,-650 5,-581-2,0 0,-1 1,1-1,0 1,0 0,-1 0,1 1,0-1,-1 1,0-1,1 1,-1 0,0 1,0-1,0 0,0 1,0 0,-1-1,1 1,-1 0,0 1,1-1,-2 0,4 7,3 7,-1 2,-1-1,6 36,-1-10,5 25,-4 1,7 114,0 6,21 12,-39-201,-1-1,0 1,1 0,-1 0,0-1,0 1,0 0,0-1,0 1,0 0,0-1,0 1,0 0,0 0,0-1,0 1,0 0,0-1,-1 1,1 0,0-1,-1 1,1 0,0-1,-1 1,1-1,-1 1,1 0,-1-1,1 1,-1-1,1 0,-1 1,0-1,1 1,-1-1,1 0,-1 0,0 1,0-1,1 0,-1 0,0 0,1 1,-1-1,-1 0,-34-12,31 10,-18-8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5.7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75,'141'-18,"1534"-20,-1460 38,6-9,16 0,-167 9,-55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2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1 132 0 0,'0'0'2571'0'0,"-2"3"-896"0"0,-15 24 694 0 0,0-1 0 0 0,-2 0 0 0 0,-1-1 0 0 0,-39 37 0 0 0,-104 82 3910 0 0,147-131-5576 0 0,-53 43 1300 0 0,66-54-2269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6.9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22,'-2'-2,"9"-3,12-3,72 1,148 7,-99 3,858 27,-967-29,0-1,42-7,-44 4,0 0,54 4,-79-1,-1 1,0 0,1 1,-1-1,0 0,1 1,-1 0,0 0,0 0,-1 0,1 0,0 1,-1-1,1 1,-1 0,0 0,0-1,0 2,0-1,0 0,-1 0,1 0,-1 1,0-1,0 1,0-1,0 7,3 11,-2 0,0 0,-2 29,0-45,4 98,20 124,-11-121,1 112,-45 156,12-210,17-104,3 0,3 0,2-1,19 82,3 28,28 103,-21-123,-32-136,0-1,-2 0,1 1,-2-1,1 1,-4 19,0-25,-1-4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7.9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0 180,'1'-2,"-1"1,1-1,-1 1,1 0,0-1,-1 1,1 0,0 0,0-1,0 1,0 0,0 0,0 0,1 0,-1 0,0 1,0-1,1 0,-1 0,1 1,-1-1,0 1,1-1,2 1,43-12,-37 10,77-12,1 4,100 1,-47 3,716-71,-756 64,0 5,1 4,108 10,63 10,-108-9,237 13,-384-19,0-2,0 0,29-6,33-2,49-8,-113 16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8.6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213 113,'0'-2,"0"-1,0 1,0 0,0-1,-1 1,1 0,-1-1,1 1,-1 0,0 0,0-1,0 1,0 0,0 0,0 0,-1 0,1 0,0 1,-1-1,0 0,0 1,-2-3,1 2,0 1,0 0,-1 0,1 0,0 0,0 1,-1-1,1 1,0-1,-1 1,1 1,-1-1,1 0,-4 2,-1-1,0 1,1 0,-1 1,1 0,0 0,0 0,0 1,0 0,1 1,0-1,0 1,0 0,-8 9,10-9,1 1,-1-1,1 1,0 0,0 0,1 0,-1 0,1 0,1 0,-1 1,1-1,1 1,-1-1,1 1,0-1,0 1,2 9,0-10,0 0,0-1,0 1,1-1,0 0,0 1,0-1,0 0,1-1,0 1,0-1,1 0,-1 0,1 0,0 0,-1-1,2 0,-1 0,7 3,2 0,1-1,0 0,0-1,1-1,-1 0,1-1,-1-1,1 0,0-1,0-1,-1-1,1 0,24-7,-35 8,0 0,0-1,0 0,0 0,-1 0,1-1,0 1,-1-1,0 0,0-1,0 1,0-1,0 0,-1 1,0-2,0 1,0 0,0-1,0 1,-1-1,0 0,0 1,0-1,-1 0,0-1,0 1,0 0,0 0,-1 0,0 0,0-1,0 1,-1 0,0 0,-2-10,0 5,0 0,-1 0,0 1,0-1,-1 1,0 0,-1 0,1 0,-2 1,0 0,0 0,0 1,-1 0,0 0,0 1,0 0,-12-6,6 5,0 1,0 1,-1 0,1 1,-1 1,0 0,0 1,-25 0,24 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9.6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49,'0'-2,"0"-1,0 1,0 0,0-1,1 1,-1-1,1 1,-1 0,1-1,0 1,0 0,0 0,0 0,0-1,0 1,1 0,-1 0,1 1,2-4,-3 5,1-1,-1 1,0 0,1 0,-1-1,1 1,-1 0,1 0,-1 0,1 0,-1 1,1-1,-1 0,1 1,-1-1,0 1,1-1,-1 1,0 0,1-1,-1 1,0 0,0 0,0 0,0 0,0 0,0 0,0 0,0 0,0 1,0-1,1 3,17 24,-1 1,-2 1,0 0,17 51,15 31,-44-106,70 128,-65-119,1-1,0 0,1-1,1 0,0-1,23 19,-33-30,-1 0,0 0,1 0,-1 0,1-1,-1 1,1 0,0-1,-1 1,1-1,0 1,-1-1,1 0,0 0,-1 1,1-1,0-1,0 1,-1 0,1 0,0-1,-1 1,1 0,0-1,-1 0,1 1,-1-1,1 0,-1 0,1 0,-1 0,0 0,1 0,-1 0,0-1,0 1,0 0,0-1,0 1,1-2,4-8,0 0,-1-1,0 1,5-20,-3 10,26-72,55-129,-86 218,0-1,0 1,1 0,-1 0,1 0,0 1,0-1,5-3,-7 6,1 0,-1 0,1 0,-1 0,1 0,0 0,-1 1,1-1,0 1,0-1,-1 1,1 0,0 0,0-1,0 1,-1 0,1 1,0-1,0 0,0 1,-1-1,1 1,3 1,9 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30.2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297 117,'0'-2,"-1"1,1-1,-1 1,0-1,0 1,0 0,0-1,0 1,0 0,0 0,0-1,0 1,-1 0,1 0,0 0,-1 1,1-1,-1 0,1 0,-1 1,1-1,-1 1,-2-1,-39-6,29 9,-1 0,1 2,0 0,0 0,0 1,1 1,-14 7,20-9,-1 1,0-1,1 2,0-1,0 1,1 0,0 0,0 0,0 1,1 0,0 0,-8 15,11-18,1-1,0 0,0 0,0 0,0 0,1 1,0-1,-1 0,1 1,0-1,0 0,1 1,-1-1,1 0,0 0,0 1,0-1,0 0,2 5,0-4,1 0,-1 1,0-1,1 0,0-1,0 1,0-1,0 1,1-1,-1-1,7 4,-1-1,0-1,0 0,0-1,1 0,-1-1,1 0,-1 0,1-1,0-1,0 0,18-2,-21 0,-1 0,1 0,-1-1,0 0,0-1,0 0,-1 0,1 0,-1 0,0-1,0 0,-1-1,0 1,1-1,-2 0,1 0,-1-1,0 1,0-1,-1 0,0 0,0 0,0-1,-1 1,2-14,-2 12,-1 0,0 0,-1 0,0 0,0 0,-1 0,0 0,0 0,-1 1,-1-1,1 0,-1 1,-1 0,1-1,-1 1,-1 1,0-1,0 1,0-1,-1 2,-11-12,2 6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32.7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1,'20'54,"-15"-32,0-1,-1 1,-2 1,1 38,-2-30,7 49,-4-55,-2 0,0 35,-2-45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33.4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1 256,'0'-4,"1"0,0 0,0 0,0 0,0 1,1-1,-1 0,1 0,0 1,0-1,4-3,32-40,-24 32,-1 1,1 1,0 0,1 1,0 0,1 1,0 1,1 1,0 0,1 1,0 1,22-6,-29 10,1 0,-1 0,0 1,1 1,-1 0,1 0,0 1,-1 1,1 0,-1 0,1 1,-1 1,0 0,0 0,0 1,0 1,-1 0,1 0,15 12,-21-14,-1 1,0-1,0 1,-1 0,1 1,-1-1,0 1,0-1,0 1,-1 0,1 0,-1 0,0 0,-1 1,1-1,-1 0,0 1,0 5,-1-3,-1 1,0 0,0-1,0 1,-1-1,-1 1,1-1,-1 0,-1 0,-7 13,4-8,-1-1,-1 1,0-2,-1 1,0-1,-1-1,0 0,0 0,-1-1,0-1,-1 0,0 0,-15 6,-54 5,164 4,-72-20,-1 0,1 1,-1 0,0 0,0 1,0 0,0 0,-1 1,0 0,0 1,-1 0,1 0,-2 0,10 12,-10-10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34.1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60,'6'-5,"1"0,0 0,0 1,0 0,0 1,1-1,-1 1,1 1,15-4,75-8,-80 12,0 0,0 2,0 0,0 1,0 0,0 2,0 0,0 1,18 7,-35-10,0 0,0-1,0 1,1 0,-1 0,-1 0,1 0,0-1,0 1,0 1,0-1,-1 0,1 0,-1 0,1 0,0 0,-1 1,0-1,1 0,-1 0,0 1,0-1,0 0,0 0,0 1,0-1,0 0,0 0,0 1,0-1,-1 0,1 0,-1 1,1-1,-1 0,1 0,-1 0,0 0,1 0,-1 0,0 0,-1 2,-6 7,0 0,-1 0,-13 11,13-13,0 1,2-2,0 0,0 0,0 1,1 0,-10 16,15-23,0 1,1-1,-1 1,1-1,0 0,-1 1,1-1,0 1,0-1,0 1,0-1,0 1,0-1,0 1,0-1,1 1,-1-1,2 3,-1-2,0 0,1 0,0 0,-1-1,1 1,0 0,0-1,0 0,0 1,0-1,0 0,0 0,0 0,0 0,4 1,8 1,-1 0,1-1,0-1,-1 0,1-1,17-2,-9 1,-6 1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35.0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5,'0'0,"1"-1,-1 1,0 0,0-1,1 1,-1 0,0 0,1-1,-1 1,0 0,1 0,-1 0,1-1,-1 1,0 0,1 0,-1 0,1 0,-1 0,0 0,1 0,-1 0,1 0,-1 0,0 0,1 0,-1 0,1 0,-1 1,0-1,1 0,-1 0,0 0,1 1,0-1,9 17,1 21,-6 29,-6 94,-1-54,2-91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35.6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12 256,'-2'-2,"1"0,0-1,-1 1,1-1,0 1,0-1,0 1,1-1,-1 0,1 1,0-1,-1 0,1 1,0-1,0 0,1 1,-1-1,1 0,-1 1,1-1,0 0,0 1,0-1,0 1,0 0,1-1,-1 1,3-3,2-6,2 1,-1 0,1 0,16-15,-9 13,0 0,2 1,-1 1,1 1,0 0,1 1,0 1,1 1,21-5,-15 5,1 1,1 1,-1 2,0 1,1 0,30 5,-42-2,-1 1,0 0,0 1,-1 0,1 1,-1 1,14 8,-24-13,0 1,1 0,-1 0,0 0,0 0,0 1,-1-1,1 1,-1-1,1 1,-1 0,0 0,0 0,0 1,0-1,-1 0,1 1,-1-1,0 1,0-1,0 1,0-1,-1 1,1 0,-1 0,0-1,0 1,-1 0,1-1,-1 1,-1 6,-4 3,1-1,-2-1,1 1,-2-1,1-1,-2 1,1-1,-1 0,-19 15,-9 4,-56 33,87-58,-36 14,36-16,-1 0,1 0,0 1,1 0,-1 0,0 0,-7 6,16-7,1 0,-1 0,1-1,0 0,-1 0,1 0,0 0,-1 0,7-1,-8 1,5 0,27 4,-1 2,37 13,-62-18,0 1,0 0,-1 1,1 0,-1 0,0 1,0-1,0 2,-1-1,1 1,-1 0,-1 0,1 1,5 8,-10-14,-1 1,1-1,0 0,0 0,0 0,0 0,0 0,0 0,0 0,0 0,0 0,0 0,0 0,2 0,6 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3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1 720 0 0,'-21'7'3398'0'0,"9"3"2044"0"0,13-9-5049 0 0,0 0 0 0 0,0 1 0 0 0,0-1 0 0 0,1 0 0 0 0,-1 0 0 0 0,0 0 0 0 0,0 0 1 0 0,1 0-1 0 0,-1 0 0 0 0,0 0 0 0 0,1-1 0 0 0,-1 1 0 0 0,3 1 0 0 0,34 8 1437 0 0,-1-1 1 0 0,1-2-1 0 0,63 4 0 0 0,-71-9-1400 0 0,844 45 7255 0 0,-801-44-7267 0 0,16 1 507 0 0,97-9 0 0 0,-175 4-925 0 0,-6 1 0 0 0,0 0 0 0 0,0-1 0 0 0,-1 1 0 0 0,1-1 0 0 0,0 0 0 0 0,-1-1 0 0 0,1 1 0 0 0,5-3 0 0 0,-6 1 0 0 0,-4 2 0 0 0,0 1 0 0 0,0 0 1 0 0,0 0-1 0 0,0-1 0 0 0,0 1 0 0 0,0 0 1 0 0,0 0-1 0 0,0-1 0 0 0,0 1 0 0 0,0 0 1 0 0,0-1-1 0 0,0 1 0 0 0,0 0 0 0 0,0 0 1 0 0,0-1-1 0 0,0 1 0 0 0,0 0 0 0 0,0 0 0 0 0,0-1 1 0 0,0 1-1 0 0,0 0 0 0 0,-1 0 0 0 0,1-1 1 0 0,0 1-1 0 0,0 0 0 0 0,0 0 0 0 0,0-1 1 0 0,-1 1-1 0 0,1 0 0 0 0,0 0 0 0 0,0 0 1 0 0,0 0-1 0 0,-1-1 0 0 0,-4-2-40 0 0,4 2-197 0 0,-3 0-936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35.9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1,'1'0,"0"1,1-1,-1 1,0-1,0 1,0 0,0 0,0-1,0 1,0 0,0 0,0 0,0 0,0 0,-1 0,1 0,0 0,-1 0,1 1,0-1,-1 2,14 33,-9-23,50 171,-49-172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38.0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1,'17'54,"-13"1,-2 0,-7 76,-2-102,3-17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38.6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0 223,'0'-9,"1"0,0 0,0 1,1-1,0 1,1-1,0 1,0 0,1 0,0 0,0 0,1 1,0-1,0 1,1 0,-1 1,2-1,-1 1,1 1,0-1,0 1,0 0,1 1,0 0,12-5,-3 2,0 0,1 2,0 0,0 1,0 1,0 1,0 1,0 0,1 1,-1 1,27 4,-27-1,1 0,-1 1,0 1,28 13,-41-16,0-1,0 1,0 0,-1 0,1 1,-1-1,1 1,-1 0,-1 0,1 1,0-1,-1 1,0-1,0 1,0 0,-1 1,0-1,0 0,3 11,-5-10,0-1,-1 1,0 0,0-1,0 1,0 0,-1-1,0 0,0 1,0-1,-1 0,0 0,0 0,0 0,0-1,-1 1,0-1,-7 6,-4 5,0-2,-2 0,-30 20,27-24,16-7,0-1,0 1,0 0,0 1,1-1,-1 0,-3 4,4 8,19 2,37 17,-33-22,-1 0,-1 2,0 0,26 26,-38-33,-1-3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39.2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50,'5'-1,"-1"-1,0 1,0-1,0 0,0 0,-1 0,7-5,7-3,-11 7,1 0,0 0,-1 0,1 1,0 0,0 1,0 0,1 0,-1 0,0 1,0 0,0 0,1 1,-1 0,0 0,0 1,0 0,0 0,0 0,-1 1,1 0,-1 1,0-1,11 9,-15-11,0 0,0 1,0-1,0 1,-1-1,1 1,-1-1,1 1,-1 0,0 0,1-1,-1 1,0 0,0 0,-1 0,1 1,0-1,-1 0,1 0,-1 0,1 0,-1 1,0-1,0 3,-1-2,0 0,-1 0,1 0,-1 0,1 0,-1-1,0 1,0-1,0 1,0-1,-1 1,1-1,-1 0,1 0,-1 0,-3 1,-6 5,8-6,0 0,1 0,-1 1,0 0,1 0,-7 6,10-8,0 0,-1-1,1 1,0 0,0 0,0 0,0 0,0-1,-1 1,1 0,1 0,-1 0,0 0,0 0,0-1,0 1,1 0,-1 0,0 0,1-1,-1 1,0 0,1 0,-1-1,1 1,-1 0,1-1,0 1,-1-1,1 1,0-1,-1 1,1-1,0 1,-1-1,1 1,0-1,0 0,0 0,-1 1,1-1,2 0,18 11,2 0,0 1,21 16,-39-25,-1 0,1 1,-1-1,0 1,0 0,-1 0,1 0,-1 0,0 1,0-1,0 1,-1 0,0 0,0 0,3 9,-5-12,0 1,0-1,0 0,0 0,0 1,0-1,-1 0,1 0,-1 0,0 1,1-1,-1 0,0 0,0 0,-1 0,1 0,0-1,-1 1,1 0,-1-1,1 1,-1 0,0-1,1 0,-1 1,0-1,0 0,0 0,0 0,0 0,-3 0,-9 4,0-1,-1 0,-25 2,15-2,10-1,-1-1,1-1,-1 0,0-1,1 0,-1-2,-23-4,23 3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17.2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17,'191'1,"203"-3,-329-6,-51 6,0-1,0 2,1 0,-1 0,22 3,-25 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18.0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 3,'-1'0,"1"0,0 0,0 0,0 0,0 1,-1-1,1 0,0 0,0 0,0 0,0 0,-1 0,1 0,0 0,0 0,0 0,-1 0,1 0,0 0,0 0,0 0,-1 0,1 0,0 0,0 0,0 0,-1 0,1 0,0 0,0 0,0 0,0 0,-1-1,1 1,0 0,0 0,0 0,0 0,0 0,-1-1,1 1,0 0,0 0,0 0,0 0,0-1,0 1,-9 20,4 48,8 124,-2-184,7 109,2 71,4 87,15 113,-22-321,-4 117,0 5,15-61,-13-115,-5-13,0 1,1-1,-1 0,0 0,0 0,1 0,-1 0,0 0,1 0,-1 0,0 0,0 0,1 0,-1 0,0 0,1 0,-1 0,0 0,0 0,1 0,-1-1,0 1,0 0,1 0,-1 0,0 0,0-1,1 1,-1 0,0 0,0 0,0-1,0 1,1 0,-1 0,0-1,0 1,0 0,0 0,0-1,7-10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19.3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599 0,'17'90,"-13"95,4 56,-1 119,-6-86,26-35,-14-155,2 135,-14-180,0 0,11 55,-11-88,1 2,-1 0,0 0,0 0,-1 1,-1 11,1-19,0 0,0 1,-1-1,1 0,-1 1,1-1,-1 0,1 0,-1 0,0 1,1-1,-1 0,0 0,0 0,0 0,0 0,0 0,0 0,0-1,0 1,-1 0,1 0,0-1,0 1,-1-1,1 1,0-1,-1 0,1 1,0-1,-1 0,1 0,0 0,-1 0,1 0,0 0,-1-1,-1 1,-98-22,79 16,0 1,-1 0,0 2,-25-1,-28 0,51 2,0 1,-1 1,-25 3,20 0,-49-2,-10 1,67 4,19-2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19.8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57 1,'-1'0,"0"1,0 0,0-1,0 1,0 0,0 0,0-1,0 1,0 0,1 0,-1 0,0 0,0 0,1 0,-1 1,1-1,-1 0,1 0,-1 0,1 1,0-1,-1 0,1 0,0 0,0 1,0-1,0 2,-2 43,2-39,-18 194,8-128,1 88,11-129,9 48,-9-65,0 1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0.3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 92,'-14'-4,"27"-3,28-6,246-42,-232 49,1 1,-1 3,74 7,-103-2,39 4,1-2,116-7,-154-5,-17 3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0.8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295 1,'-5'2,"0"0,0 0,0 0,0 1,0-1,0 1,1 1,-1-1,-7 8,-3 1,-187 139,185-138,12-6,10-6,4-3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2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7 108 0 0,'9'-7'13865'0'0,"-34"24"-6992"0"0,11-8-8236 0 0,-143 99 6769 0 0,49-37-2837 0 0,108-71-2618 0 0,0 0 1 0 0,-1 0-1 0 0,1 0 0 0 0,0 0 1 0 0,0 0-1 0 0,0 0 1 0 0,0 0-1 0 0,0 0 0 0 0,-1 0 1 0 0,1 0-1 0 0,0 0 1 0 0,0 1-1 0 0,0-1 0 0 0,0 0 1 0 0,0 0-1 0 0,-1 0 1 0 0,1 0-1 0 0,0 0 0 0 0,0 0 1 0 0,0 0-1 0 0,0 0 1 0 0,0 0-1 0 0,0 0 0 0 0,0 0 1 0 0,-1 1-1 0 0,1-1 1 0 0,0 0-1 0 0,0 0 0 0 0,0 0 1 0 0,0 0-1 0 0,0 0 1 0 0,0 0-1 0 0,0 1 0 0 0,0-1 1 0 0,0 0-1 0 0,0 0 1 0 0,0 0-1 0 0,0 0 0 0 0,0 0 1 0 0,0 1-1 0 0,0-1 0 0 0,0 0 1 0 0,0 0-1 0 0,0 0 1 0 0,0 0-1 0 0,0 1 0 0 0,0-1 1 0 0,0 0-1 0 0,0 0 1 0 0,0 0-1 0 0,0 0 0 0 0,0 0 1 0 0,0 0-1 0 0,0 1 1 0 0,0-1-1 0 0,0 0 0 0 0,0 0 1 0 0,1 0-1 0 0,-1 0 1 0 0,0 0-1 0 0,0 0 0 0 0,0 0 1 0 0,0 1-1 0 0,0-1 1 0 0,16 0-1566 0 0,20-7-1113 0 0,20-7-3071 0 0,-19 4 3371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3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38 528 0 0,'-7'-13'3773'0'0,"3"4"1947"0"0,2 7-5190 0 0,1 1 0 0 0,-1 0-1 0 0,1-1 1 0 0,-1 1 0 0 0,1 0 0 0 0,-1 0 0 0 0,0 0 0 0 0,0 0 0 0 0,1 0-1 0 0,-1 1 1 0 0,0-1 0 0 0,0 0 0 0 0,0 1 0 0 0,0 0 0 0 0,0-1-1 0 0,-2 1 1 0 0,-1 0-40 0 0,1 0 1 0 0,-1 0-1 0 0,1 1 0 0 0,0 0 0 0 0,0-1 0 0 0,-1 2 0 0 0,-4 1 0 0 0,-1 1 123 0 0,1 0-1 0 0,-1 1 0 0 0,1 0 0 0 0,0 1 0 0 0,-13 10 0 0 0,20-14-476 0 0,0 0 0 0 0,-1-1-1 0 0,1 1 1 0 0,0 0 0 0 0,1 0-1 0 0,-1 0 1 0 0,0 0 0 0 0,0 1-1 0 0,1-1 1 0 0,0 0 0 0 0,-1 1-1 0 0,1-1 1 0 0,0 1 0 0 0,0 0-1 0 0,0-1 1 0 0,1 1 0 0 0,-1 0-1 0 0,0-1 1 0 0,1 1 0 0 0,0 0 0 0 0,0 0-1 0 0,0-1 1 0 0,0 1 0 0 0,1 5-1 0 0,0-5-20 0 0,0 0 1 0 0,1 0-1 0 0,-1 0 0 0 0,1 0 0 0 0,0 0 1 0 0,0 0-1 0 0,0 0 0 0 0,1-1 0 0 0,-1 1 1 0 0,1-1-1 0 0,-1 1 0 0 0,1-1 0 0 0,0 0 1 0 0,-1 0-1 0 0,1 0 0 0 0,0 0 0 0 0,1-1 0 0 0,-1 1 1 0 0,4 0-1 0 0,0 1-79 0 0,0-1 0 0 0,0-1 0 0 0,1 1 0 0 0,-1-1 0 0 0,0 0 0 0 0,1-1 1 0 0,-1 1-1 0 0,1-2 0 0 0,-1 1 0 0 0,0-1 0 0 0,1 0 0 0 0,10-3 0 0 0,-15 3-44 0 0,0 0 0 0 0,0 0 0 0 0,0 0 0 0 0,0 0 0 0 0,0-1 0 0 0,0 1 0 0 0,0-1 0 0 0,0 0 0 0 0,0 1 0 0 0,-1-1 0 0 0,1-1 0 0 0,-1 1 0 0 0,0 0 0 0 0,1-1 0 0 0,-1 1 0 0 0,0-1 0 0 0,0 1 0 0 0,-1-1 0 0 0,1 0 0 0 0,-1 0 0 0 0,1 0 0 0 0,-1 0 0 0 0,0 0 0 0 0,0 0 0 0 0,0 0 0 0 0,0-1 0 0 0,-1 1 0 0 0,1 0 0 0 0,-1 0 0 0 0,0-6 0 0 0,0 6 3 0 0,0 1 0 0 0,-1-1 0 0 0,1 0 0 0 0,-1 1 0 0 0,1-1 0 0 0,-1 0 0 0 0,0 1 0 0 0,0-1 0 0 0,0 1 0 0 0,0-1 0 0 0,-1 1 1 0 0,1 0-1 0 0,-1-1 0 0 0,1 1 0 0 0,-1 0 0 0 0,0 0 0 0 0,-4-3 0 0 0,3 2 10 0 0,-1 1 0 0 0,0-1-1 0 0,0 1 1 0 0,1 0 0 0 0,-2 1 0 0 0,1-1 0 0 0,0 1-1 0 0,0 0 1 0 0,0 0 0 0 0,-6-1 0 0 0,0 1 8 0 0,1 0 0 0 0,-1 1 0 0 0,0 0 0 0 0,1 1 0 0 0,-1 0 0 0 0,1 1 0 0 0,-1 0 0 0 0,1 0 0 0 0,-13 5 0 0 0,18-5-2 0 0,0 0-1 0 0,0 0 1 0 0,0 1 0 0 0,0-1-1 0 0,0 1 1 0 0,1 0-1 0 0,-1 0 1 0 0,-4 6 0 0 0,7-9-31 0 0,1 1 1 0 0,-1 0 0 0 0,1 0 0 0 0,-1-1 0 0 0,1 1-1 0 0,-1 0 1 0 0,1 0 0 0 0,-1 0 0 0 0,1 0 0 0 0,0 0-1 0 0,0-1 1 0 0,-1 1 0 0 0,1 0 0 0 0,0 0-1 0 0,0 0 1 0 0,0 0 0 0 0,0 0 0 0 0,0 0 0 0 0,0 0-1 0 0,0 0 1 0 0,0 0 0 0 0,1 0 0 0 0,-1-1 0 0 0,0 1-1 0 0,1 0 1 0 0,-1 0 0 0 0,0 0 0 0 0,1 0 0 0 0,-1 0-1 0 0,1-1 1 0 0,-1 1 0 0 0,1 0 0 0 0,-1 0 0 0 0,1-1-1 0 0,0 1 1 0 0,-1 0 0 0 0,1-1 0 0 0,0 1-1 0 0,0-1 1 0 0,-1 1 0 0 0,1-1 0 0 0,0 1 0 0 0,0-1-1 0 0,0 0 1 0 0,0 1 0 0 0,-1-1 0 0 0,3 0 0 0 0,1 2-540 0 0,1 0 0 0 0,0 0 1 0 0,0-1-1 0 0,0 0 0 0 0,8 1 0 0 0,28-2-8479 0 0,-19-2 5710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1.1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272 1,'-2'3,"-1"1,1-1,-1 0,0 0,-1 0,1 0,0 0,-1-1,-4 3,1 0,-21 16,-164 132,182-142,10-11,1 0,-1 0,0-1,0 1,0 0,0 0,0 0,0 0,1 0,-1 0,0 0,0 0,0 0,0 0,0 0,1 0,-1 0,0 0,0 0,0 0,0 0,0 0,1 0,-1 0,0 0,0 0,0 0,0 1,0-1,0 0,1 0,-1 0,0 0,0 0,0 0,0 0,0 0,0 1,0-1,0 0,0 0,1 0,-1 0,0 0,0 0,0 1,0-1,0 0,0 0,0 0,0 0,0 0,0 1,0-1,0 0,11-4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1.5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263 1,'-110'109,"80"-81,-34 26,13-13,44-32,16-12,5-5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21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184 1,'-3'3,"-4"4,-5 1,-2 2,-3 3,-1-1,2 0,1 2,0-2,2 1,0-3,3 1,0-2,-2 1,4-5,8-9,2-4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40.3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7,'16'-4,"-15"4,-1 0,1-1,0 1,0 0,0-1,-1 1,1 0,0 0,0 0,0 0,0 0,0 0,-1 0,1 0,0 0,0 0,0 0,0 0,0 1,-1-1,1 0,0 1,0-1,-1 0,1 1,0-1,0 1,-1-1,1 1,0 0,-1-1,1 1,-1 0,1-1,-1 1,1 1,4 7,0 0,-1 0,0 0,-1 1,0-1,0 1,-1 0,0 0,0 15,0 15,-4 43,-1-25,3-3,0-40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40.8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1 233,'0'-10,"1"0,0 1,1-1,0 1,1 0,0 0,0 0,1 0,0 0,1 0,0 1,0 0,1 0,0 1,0-1,1 1,0 1,0-1,0 1,1 0,13-7,-10 6,1 1,0 0,0 1,0 0,1 1,-1 0,1 1,0 1,0 0,0 0,0 1,0 1,0 0,0 1,18 4,-19-2,0 0,0 1,0 1,-1 0,1 0,-1 1,-1 1,1 0,-1 0,0 1,-1 0,13 15,-18-19,0 1,-1 0,0 0,0 0,0 0,-1 0,1 1,-1-1,-1 1,1 0,-1-1,0 1,0 0,0 0,-1 0,0 0,0 0,-1-1,0 1,0 0,0 0,-1 0,1-1,-1 1,-1-1,1 1,-1-1,-5 8,1-3,-1 0,0 0,0-1,-1 0,0 0,-1-1,0 0,0-1,0 0,-1-1,-16 7,2-2,-1-2,-1-1,1 0,-30 3,73-8,1 0,-1 2,1 0,22 10,-29-11,0 1,-1 0,1 1,-1 0,0 0,-1 1,1 0,-2 1,1 0,-1 0,0 1,0 0,-1 0,-1 1,0 0,7 14,-7-13,0-2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41.4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129 10,'14'-3,"24"-3,-37 6,-1-1,1 1,-1 0,1 0,-1 0,1 0,-1 0,1 1,-1-1,1 0,-1 0,1 0,-1 0,0 0,1 1,-1-1,1 0,-1 0,1 1,-1-1,0 0,1 0,-1 1,0-1,1 1,-1-1,0 0,0 1,1-1,-1 1,0-1,0 0,0 1,1-1,-1 1,0-1,0 1,0-1,0 1,0-1,0 1,0-1,0 1,0-1,0 1,0-1,-1 1,1-1,0 0,0 1,0-1,0 1,-1-1,1 1,0-1,-1 0,1 1,0-1,-1 0,1 1,-1-1,-6 10,-1-1,0 0,-1-1,1 0,-2-1,1 1,-1-2,-13 8,-20 15,36-24,0 0,1 1,0 0,0 0,0 0,-5 9,10-14,1 0,-1 0,0 1,1-1,-1 0,1 0,0 1,-1-1,1 0,0 0,0 1,0-1,0 0,0 1,0-1,0 0,0 0,0 1,1 1,0-1,0-1,1 1,-1-1,0 1,1-1,-1 0,1 1,-1-1,1 0,-1 0,1 0,0 0,0 0,-1 0,1-1,0 1,3 0,24 6,0 0,1-2,-1-2,1 0,31-3,-46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59:41.8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5,'0'-3,"0"2,0 4,0 5,0 4,0 4,0 1,0 1,0 2,0-1,0-3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54.1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26,'18'1,"1"1,0 1,23 7,27 4,598 32,4-46,-299-2,-129 3,614-13,-197-10,470 16,-628 8,-282-1,776-13,-394-2,-157 6,920 1,-766 10,90-17,-157 9,-334 6,-160-4,-26-1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55.5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0,'1'13,"1"0,0 0,1-1,0 1,7 15,5 20,90 590,-56-286,-17 48,-30-352,-1 159,-2 0,-3 29,-1-205,4-26,-1 0,1 0,1 0,-1 0,1 0,0 0,0 0,1 7,0-10,0 0,0-1,0 1,0 0,0-1,0 1,0-1,1 1,-1-1,0 0,1 0,-1 1,1-1,0 0,-1 0,1 0,0-1,0 1,-1 0,1-1,0 1,0-1,0 1,0-1,0 0,0 0,2 0,61 4,96-7,-108 0,93-5,69-2,21 1,15 0,-116 2,-125 7,-2 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56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1 156,'3'2,"0"0,0 0,0 0,1 0,-1-1,1 1,-1-1,1 0,0 0,-1 0,1 0,0-1,4 1,58-1,-42 0,373 17,-105-7,37-1,-321-9,1086-15,-261-31,-442 21,192 4,477-21,-625 24,-229 11,262-4,328-2,-575 17,-147 1,100-7,339-10,-375 13,-106-5,-20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3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51 368 0 0,'-15'-3'17698'0'0,"34"0"-16212"0"0,1 1 1 0 0,-1 2-1 0 0,36 2 0 0 0,-15 0-528 0 0,127 3 1029 0 0,415-2 3799 0 0,-573-3-5779 0 0,91-9 17 0 0,-91 7-24 0 0,0 0-1 0 0,-1 0 0 0 0,1-1 0 0 0,0 0 1 0 0,-1 0-1 0 0,1-1 0 0 0,-1 0 1 0 0,12-8-1 0 0,-15 8-1978 0 0,10-2-10736 0 0,-6 6 9615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2:58.2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1,'0'23,"-1"27,13 99,-1-24,-4-26,7 19,-2 132,-2-140,-1-4,5 80,4-1,3 31,-19-97,-3-81,2 1,10 63,2 13,-5-28,-3-14,-4-52,0 0,8 37,-6-42,-1 0,0 0,-1 20,-1-21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18.6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22,'148'19,"-97"-20,83-13,-114 13,-17 1,0 1,0-1,1 0,-1 0,0 0,0-1,1 1,-1-1,0 0,0 0,0 0,0 0,0-1,0 1,0-1,4-2,-7 3,0 1,0 0,0 0,0 0,1-1,-1 1,0 0,0 0,0-1,0 1,0 0,0 0,0-1,0 1,0 0,0 0,0-1,0 1,0 0,0 0,0-1,0 1,0 0,0-1,0 1,0 0,0 0,0 0,0-1,0 1,-1 0,1 0,0-1,0 1,0 0,0 0,-1 0,1-1,0 1,0 0,0 0,-1 0,1 0,0 0,0 0,-1-1,1 1,0 0,0 0,-1 0,1 0,0 0,0 0,-1 0,1 0,0 0,-1 0,1 0,0 0,0 0,-1 1,1-1,0 0,-18 8,13-1,1 1,-1-1,1 1,1-1,-1 1,2 1,-1-1,1 0,0 1,1-1,-1 12,0 17,4 50,0-28,-1-51,-1 0,0 0,-1 0,0 0,0 0,-1 0,-3 11,3-17,1 1,-1-1,0 1,0-1,0 0,0 0,0 0,0 0,0 0,0 0,-1 0,1-1,-1 0,0 1,1-1,-1 0,0 0,0 0,1-1,-1 1,0-1,0 1,-5-1,-161 1,77-4,78 6,27 2,27 4,49-4,153-9,-184-10,-44 12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19.2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0,'-1'1,"0"-1,0 1,0-1,0 1,0 0,0-1,0 1,0 0,0 0,1 0,-1 0,0-1,1 1,-1 0,1 0,-1 0,1 0,-1 1,1-1,0 0,-1 0,1 0,0 0,0 0,0 0,0 0,0 2,-3 37,3-35,-1 3,1 0,0 0,1 1,0-1,0 0,1 0,0 0,0 0,1 0,6 13,-6-17,0 0,-1-1,2 1,-1-1,0 1,1-1,0-1,-1 1,1 0,0-1,0 0,1 0,-1 0,0 0,1-1,-1 1,1-1,-1 0,1-1,8 1,24 0,-20-1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19.7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5,'-3'0,"-1"3,3 2,2 2,4 0,4-4,3-3,1-4,-3-4,-6-2,-1 5,0 3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21.3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26,'3'0,"5"0,3 0,4 0,1 0,2-3,1-1,0 0,1 1,-1 1,0 0,-1 2,1-1,-1-2,-2-1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22.2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34,'4'-1,"-1"-1,1 1,0 0,0 0,0 0,1 0,-1 1,0-1,0 1,0 0,0 1,0-1,1 1,-1 0,5 1,15 1,-2-2,14 1,43-4,-70 2,1-1,-1-1,0 0,1 0,-1-1,0 0,-1 0,1-1,13-8,-22 11,1 1,-1 0,0 0,1 0,-1 0,0 0,1-1,-1 1,0 0,1 0,-1 0,0 0,1 0,-1 0,0 0,1 0,-1 0,0 0,1 1,-1-1,0 0,1 0,-1 0,0 0,1 0,-1 1,0-1,1 0,-1 0,0 0,0 1,1-1,-1 0,0 1,0-1,1 0,-1 0,0 1,0-1,0 0,0 1,0-1,1 0,-1 1,0-1,0 0,0 1,0-1,0 1,0-1,0 0,0 1,0-1,0 0,-1 1,1-1,0 0,0 1,-1 36,0-15,21 112,-11-90,3 55,-12-96,0-1,0 0,0 0,0 1,0-1,-1 0,1 0,-1 0,1 1,-1-1,0 0,0 0,0 0,0 0,0 0,-1-1,1 1,0 0,-1 0,0-1,1 1,-1-1,0 1,0-1,1 0,-1 0,0 0,-5 2,-3 0,0 0,-1-1,0 0,-21 1,13-1,-31-1,39-2,0 1,0 0,1 1,-1 0,-12 3,23-4,0 0,0 0,0 0,0 0,-1 0,1 0,0 0,0 0,0 0,0 0,-1 0,1 0,0 0,0 0,0 0,0 0,-1 0,1 0,0 0,0 0,0 0,0 0,-1 0,1 0,0 0,0 0,0 1,0-1,0 0,-1 0,1 0,0 0,0 0,0 1,0-1,0 0,0 0,0 0,0 0,0 1,-1-1,1 0,0 0,0 0,0 0,0 1,0-1,0 0,0 0,0 0,0 0,0 1,1-1,-1 0,0 0,0 0,0 1,0-1,0 0,0 0,15 5,22 0,180 9,-203-14,0 1,-1-2,1 0,25-5,8 0,-34 5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22.7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235 17,'-54'-16,"46"16,0 0,0 1,0 0,0 0,0 1,1 0,-1 0,1 1,-1 0,1 0,-13 8,14-7,0 0,0 0,0 0,1 0,0 1,0 0,0 0,0 1,1-1,0 1,0 0,0 0,-4 9,8-12,-1-1,0 1,1-1,0 1,-1-1,1 1,0-1,0 1,1-1,-1 1,0-1,1 0,0 1,-1-1,1 1,0-1,0 0,0 0,2 3,1-1,-1 1,1-1,0 0,0 0,0-1,0 1,1-1,6 4,2 0,0-1,0 0,1-1,0 0,26 4,-25-6,1-1,0-1,0-1,0 0,0-1,20-5,-20 2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30.6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 1,'-19'140,"10"-26,0 20,9-79,0-40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31.2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0 242,'0'-7,"1"0,0 1,0-1,0 1,1-1,0 1,0-1,1 1,-1 0,1 0,1 0,5-7,-2 3,1 1,0 0,1 0,0 1,1 0,14-9,-4 5,0 1,1 1,0 1,0 0,1 2,41-9,-47 13,0 1,0 0,1 2,-1 0,0 0,18 4,-31-4,0 0,0 1,0-1,0 1,0 0,0 0,0 0,-1 0,1 1,0-1,-1 1,1 0,-1-1,0 1,1 0,-1 1,0-1,0 0,0 0,-1 1,1-1,-1 1,1 0,-1-1,0 1,0 0,0 0,0 0,0 0,-1 0,1 0,-1 0,0 0,0 0,0 0,0 0,-1 0,1 0,-1-1,-1 5,0 3,-2 0,0 0,0 0,0-1,-1 0,-1 1,0-2,0 1,0-1,-16 15,9-10,-2-1,1 0,-1-1,-1-1,-23 11,40-21,-1 0,0 0,1 0,-1 0,0 1,1-1,-1 0,1 0,-1 0,0 0,1 0,-1 1,0-1,0 0,1 0,-1 1,0-1,1 0,-1 0,0 1,0-1,0 0,1 1,-1-1,0 0,0 1,0-1,0 0,0 1,1-1,-1 0,0 1,0-1,0 0,0 1,0-1,0 1,0-1,0 0,-1 1,1-1,0 0,0 1,0-1,0 0,0 1,-1-1,1 0,0 1,0-1,0 0,-1 1,1-1,0 0,0 0,-1 1,1-1,0 0,-1 0,1 0,0 1,-1-1,0 0,44 10,-30-8,2 3,-2 0,1 1,0 1,-1 0,0 1,-1 0,0 1,0 0,-1 1,0 0,-1 1,0 0,0 1,14 24,-23-34,0-1,0 1,0-1,0 1,0-1,1 1,-1-1,0 0,1 1,-1-1,1 0,-1 0,1 0,0 0,-1 0,1-1,0 1,0 0,-1-1,1 1,4-1,6-1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26.8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95,'2'0,"0"1,0 0,0-1,0 1,-1 0,1 0,0 0,0 0,0 1,-1-1,1 0,-1 1,1-1,-1 1,1-1,-1 1,0 0,2 3,21 40,-20-37,53 129,3 6,-60-142,1 0,-1 0,0 0,0 0,1 0,-1 0,1 0,-1 0,1 0,-1-1,1 1,0 0,-1 0,1 0,0-1,-1 1,1 0,0-1,0 1,0-1,0 1,0-1,0 1,0-1,0 0,0 1,0-1,0 0,0 0,0 0,0 1,0-1,0 0,0-1,0 1,0 0,0 0,0 0,0-1,0 1,0 0,0-1,0 1,1-1,0-2,1 1,-1 0,0-1,0 0,0 1,0-1,-1 0,1 0,-1 0,0 0,0 0,0 0,1-4,27-198,-4 19,-25 184,1 0,-1 1,0-1,1 0,-1 0,1 0,0 0,0 0,0 1,0-1,0 0,0 0,0 1,0-1,1 1,-1 0,0-1,1 1,0 0,2-2,-3 3,1-1,0 1,-1 0,1 0,-1 0,1 0,0 0,-1 1,1-1,0 0,-1 1,1-1,-1 1,1 0,-1-1,1 1,-1 0,0 0,1 0,-1 0,0 0,1 0,-1 0,1 3,11 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3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40 304 0 0,'0'0'860'0'0,"-10"-16"3102"0"0,7 13-3215 0 0,0 1-1 0 0,0 0 0 0 0,0-1 0 0 0,-1 1 0 0 0,1 1 0 0 0,-1-1 0 0 0,1 0 0 0 0,-1 1 0 0 0,0 0 0 0 0,1 0 1 0 0,-1 0-1 0 0,0 0 0 0 0,-6 0 0 0 0,4 0-36 0 0,0 1-1 0 0,0 1 1 0 0,0-1 0 0 0,0 1 0 0 0,0 0-1 0 0,0 1 1 0 0,0-1 0 0 0,-8 4 0 0 0,8-3-319 0 0,1 0 0 0 0,0 1 1 0 0,0-1-1 0 0,0 1 0 0 0,0 0 0 0 0,0 1 0 0 0,1-1 1 0 0,-1 1-1 0 0,1 0 0 0 0,0 0 0 0 0,0 0 1 0 0,1 0-1 0 0,-1 1 0 0 0,1 0 0 0 0,0 0 1 0 0,0-1-1 0 0,0 2 0 0 0,1-1 0 0 0,-4 10 1 0 0,6-12-360 0 0,0-1 1 0 0,-1 0 0 0 0,1 0 0 0 0,0 1 0 0 0,0-1-1 0 0,0 0 1 0 0,1 1 0 0 0,-1-1 0 0 0,0 0-1 0 0,1 0 1 0 0,0 1 0 0 0,-1-1 0 0 0,1 0 0 0 0,0 0-1 0 0,0 0 1 0 0,0 0 0 0 0,1 0 0 0 0,-1 0 0 0 0,2 2-1 0 0,0-1 60 0 0,0 0-1 0 0,0-1 0 0 0,0 1 0 0 0,0-1 1 0 0,1 1-1 0 0,-1-1 0 0 0,1 0 1 0 0,-1 0-1 0 0,1-1 0 0 0,6 3 0 0 0,-6-3-30 0 0,0 1-1 0 0,0-1 0 0 0,1 0 0 0 0,-1 0 0 0 0,0-1 0 0 0,0 1 0 0 0,1-1 0 0 0,-1 0 0 0 0,1 0 1 0 0,-1-1-1 0 0,0 1 0 0 0,0-1 0 0 0,1 0 0 0 0,-1 0 0 0 0,0 0 0 0 0,0-1 0 0 0,0 1 1 0 0,0-1-1 0 0,0 0 0 0 0,0 0 0 0 0,4-4 0 0 0,-5 4-60 0 0,-1-1 0 0 0,0 1 0 0 0,0-1 0 0 0,0 0 0 0 0,0 1 0 0 0,-1-1 0 0 0,1 0 0 0 0,-1 0 0 0 0,1 0 0 0 0,-1 0 0 0 0,0 0 0 0 0,0-1 0 0 0,-1 1 0 0 0,1 0 0 0 0,-1 0 0 0 0,1-1 0 0 0,-1 1 0 0 0,0 0 0 0 0,0-1 0 0 0,0 1 0 0 0,-1 0 0 0 0,0-4 0 0 0,0 5 0 0 0,0-1 0 0 0,0 1 0 0 0,0-1 0 0 0,0 1 0 0 0,-1-1 0 0 0,1 1 0 0 0,-1 0 0 0 0,1 0 0 0 0,-1 0 0 0 0,0 0 0 0 0,0 0 0 0 0,0 0 0 0 0,0 1 0 0 0,0-1 0 0 0,0 1 0 0 0,-1-1 0 0 0,1 1 0 0 0,0 0 0 0 0,-1-1 0 0 0,1 1 0 0 0,-1 1 0 0 0,1-1 0 0 0,-1 0 0 0 0,0 1 0 0 0,1-1 0 0 0,-1 1 0 0 0,-4 0 0 0 0,-2 0 1 0 0,0 0 0 0 0,0 1 0 0 0,1 0 1 0 0,-1 0-1 0 0,1 1 0 0 0,-1 0 0 0 0,-9 4 0 0 0,14-4-4 0 0,0-1 1 0 0,-1 1-1 0 0,2 0 0 0 0,-1 0 1 0 0,0 0-1 0 0,0 1 0 0 0,1 0 1 0 0,-1-1-1 0 0,1 1 0 0 0,0 0 1 0 0,0 0-1 0 0,0 1 0 0 0,0-1 0 0 0,0 1 1 0 0,1-1-1 0 0,-3 5 0 0 0,5-7-142 0 0,-1 0 1 0 0,1 0-1 0 0,0 0 0 0 0,0 0 0 0 0,0 0 0 0 0,-1 0 0 0 0,1 0 0 0 0,0 0 0 0 0,0 1 0 0 0,0-1 0 0 0,0 0 1 0 0,1 0-1 0 0,-1 0 0 0 0,0 0 0 0 0,0 0 0 0 0,1 0 0 0 0,-1 0 0 0 0,0 0 0 0 0,1 0 0 0 0,-1 0 0 0 0,1-1 1 0 0,0 1-1 0 0,-1 0 0 0 0,1 0 0 0 0,0 0 0 0 0,-1 0 0 0 0,1-1 0 0 0,1 2 0 0 0,1 0-935 0 0,-1 0 0 0 0,1 0-1 0 0,0-1 1 0 0,-1 1 0 0 0,1-1 0 0 0,0 0-1 0 0,0 0 1 0 0,5 1 0 0 0,4 0-2145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27.3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48 1,'-1'0,"0"1,-1-1,1 1,0 0,-1-1,1 1,0 0,0 0,0 0,0 0,0 0,0 0,0 0,0 1,0-1,1 0,-1 0,0 1,1-1,-1 1,0 1,-13 37,12-31,-1-1,1 0,1 0,-1 0,1 0,1 1,-1-1,1 1,1-1,2 12,-3-16,1-1,0 0,-1 0,1 0,1 0,-1-1,0 1,1 0,-1 0,1-1,0 1,0-1,0 0,0 1,0-1,1 0,-1 0,1 0,-1-1,1 1,0 0,-1-1,1 0,0 0,0 0,0 0,0 0,5 0,6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27.7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66 119,'-3'0,"-1"-3,0-4,1-4,3-1,3-1,-3 2,-1 0,-1-2,-3 2,-3-1,-5 2,1 6,2 6,7 6,5 2,4-1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28.0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1,'4'0,"0"3,3 1,3 0,4-1,2 3,1-1,2 0,-1-2,1 0,1-2,-2-4,1-1,0 0,-1 1,-2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28.7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257 66,'-1'-3,"0"0,0 1,0-1,0 1,0-1,0 1,-1-1,1 1,-1 0,1 0,-1-1,0 1,0 1,0-1,0 0,-1 0,1 1,0-1,-1 1,-3-2,0 0,1 0,-1 0,0 1,0 0,0 0,-1 0,-11-1,11 4,1-1,-1 1,0 0,0 0,0 1,1 0,-1 0,1 1,-1-1,1 2,0-1,0 1,1-1,-1 1,1 1,0-1,0 1,0 0,0 0,1 1,0-1,0 1,1 0,-1 0,1 0,0 1,1-1,0 1,0-1,0 1,1 0,0 0,0 0,1-1,0 1,0 0,0 0,1 0,0 0,0 0,1-1,0 1,0 0,1-1,0 0,0 0,0 0,1 0,0 0,0 0,0-1,1 0,-1 0,11 8,-10-10,0 0,1 0,-1 0,1 0,0-1,0 0,0-1,0 1,0-1,1 0,-1 0,0-1,1 0,-1 0,0-1,0 1,1-1,-1-1,0 1,0-1,0 0,0 0,-1-1,1 0,0 0,8-7,-4 4,0-1,-1 0,0-1,-1 0,1 0,-2-1,1 0,-1 0,0-1,-1 0,0 0,-1 0,7-20,-11 24,0 0,0 0,-1 0,0 0,0 0,0 0,-1 0,0 0,0 0,0 0,-1 0,0 0,0 1,-1-1,1 0,-1 1,0 0,-1 0,1 0,-6-5,-4-2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29.2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182 1,'-3'3,"-4"4,-1 5,-2-1,-3 2,1 1,0 1,-2-1,-1 0,1 0,1-2,2 1,0-3,-2 1,-1 1,2-2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30.1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0 100,'920'-31,"-735"13,186-8,-172 9,-175 17,-14 1,0-1,0 0,-1-1,17-2,-14-1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31.9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1,'-4'0,"3"0,5 3,4 1,4 0,4-1,1 0,2-2,0 0,0-1,0 0,1 0,-2 3,1 1,0 0,-1-1,-3-1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32.2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0,'-3'3,"-2"5,5 0,4-1,5-1,4-2,3-2,2-1,1-1,0 0,0 0,1-1,-1 1,-4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32.6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39,'54'-17,"132"1,-131 11,-39 5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36.3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442 36,'-1'-1,"1"-1,-1 0,1 1,-1-1,1 1,-1-1,0 1,0-1,0 1,0-1,0 1,0 0,0 0,0-1,0 1,-1 0,1 0,-1 0,1 0,0 1,-1-1,0 0,1 0,-1 1,1-1,-1 1,0 0,1-1,-3 1,-3-1,0 0,0 0,1 1,-1-1,-13 3,-1 3,0 1,1 2,-1 0,1 1,1 0,0 2,1 1,0 0,0 1,1 1,1 0,0 1,2 1,-1 1,2 0,0 0,1 2,-17 34,27-48,1-1,-1 1,1 0,-1 0,1 0,1 0,-1 0,1 0,0 0,0 1,0-1,1 0,0 0,0 0,0 0,1 0,1 5,1-4,0 1,-1-1,2 0,-1 0,1-1,0 1,0-1,1 0,-1 0,12 7,-3-4,-1 0,1-1,1-1,0 0,0-1,0-1,0 0,0-1,1 0,22 0,-19-4,-1-1,26-6,-15 3,-13 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2:3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19 240 0 0,'-16'-1'8177'0'0,"24"-2"-1038"0"0,12 1-2640 0 0,1 1-4431 0 0,287-3 7215 0 0,584 4-1922 0 0,-280-4-5361 0 0,-533 0 0 0 0,-66 4 0 0 0,-7 1 0 0 0,-5 1-107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37.1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90 12,'-3'0,"-4"-4,-5 0,-2 0,0 4,0 2,2 4,4 3,2 5,6-2,6-2,2-5,-1-8,-1-3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38.2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366 470,'-8'-7,"0"1,-1 0,0 0,0 1,0 0,-1 0,1 1,-1 0,0 1,0 0,0 1,-1 0,-16-1,12 2,1 1,-1 0,0 0,0 2,1 0,-1 1,0 0,1 1,-16 7,27-10,0 0,0 1,-1-1,1 1,0 0,1 0,-1 0,0 0,1 1,-1-1,1 1,-1-1,1 1,0 0,0 0,1 0,-1 0,1 0,-1 1,1-1,0 0,0 1,0-1,1 1,-1-1,1 1,0-1,0 6,1-5,0 0,0 0,0 0,1 0,-1 0,1 0,0-1,0 1,1-1,-1 1,1-1,-1 0,1 0,0 0,0 0,1 0,-1-1,0 0,1 1,0-1,-1 0,1-1,8 3,-5-1,0-1,0 0,1 0,-1-1,1 0,-1 0,1-1,0 0,-1 0,1-1,-1 0,1 0,-1-1,0 0,1 0,-1-1,0 0,0 0,0-1,-1 1,0-2,8-4,-5 0,0-1,0 1,-1-1,0 0,0-1,-2 0,1 0,-1-1,-1 0,0 0,-1 0,4-15,0-4,-1 0,-1 0,-2-1,-1 0,-2 0,-1 0,-1 0,-7-37,0 0,8 51,8 49,41 297,-35-238,-13-82,1-1,0 0,0 0,1 0,0 0,1 0,-1 0,1-1,9 12,11-5,-11-10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39.5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276 21,'-2'-3,"-2"1,1 0,0 0,0 0,0 1,-1-1,1 1,-1-1,0 1,1 0,-1 1,0-1,1 1,-1-1,0 1,0 0,1 1,-1-1,0 1,0-1,-4 2,1 0,0 0,0 1,-1 0,2 0,-1 0,0 1,1 0,-1 0,-8 8,3 1,1 0,0 0,0 2,2-1,0 1,0 0,2 1,0 0,0 0,2 1,0-1,1 1,0 1,2-1,0 0,0 22,2-21,1 1,1-1,0 0,1 0,1 0,1-1,1 1,0-1,1 0,1-1,0 1,1-1,1-1,1 0,17 20,-24-31,1 0,-1 0,1 0,-1-1,1 0,0 0,1 0,-1 0,0-1,1 0,-1 0,1 0,0-1,-1 0,1 0,0 0,0-1,0 0,0 0,0 0,-1-1,1 0,0 0,5-2,2-2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49.1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0 106,'3'2,"-1"1,1-1,-1 0,0 1,0-1,0 1,0-1,0 1,0 0,-1 0,0 0,1 0,-1 0,1 4,2 3,35 80,-20-45,34 60,-53-103,1-1,0 0,-1 1,1-1,0 0,0 1,0-1,-1 0,1 0,1 0,-1 1,0-1,0 0,0-1,0 1,1 0,-1 0,0 0,1-1,-1 1,1-1,-1 1,1-1,-1 0,1 1,-1-1,1 0,2 0,-1-1,-1-1,0 1,0-1,0 0,0 0,0 0,0 0,0 0,0 0,-1 0,1 0,-1-1,0 1,0-1,0 1,1-4,13-35,-2-1,9-51,-14 56,1-1,2 1,21-48,-31 84,-1 1,0-1,1 0,-1 0,0 1,1-1,-1 0,1 1,-1-1,1 0,0 1,-1-1,1 1,0-1,-1 1,1-1,0 1,0-1,-1 1,1 0,0-1,0 1,0 0,-1 0,1 0,0-1,0 1,0 0,0 0,0 0,-1 0,1 1,0-1,0 0,0 0,0 0,-1 1,1-1,0 0,0 1,-1-1,1 1,0-1,-1 1,1-1,0 1,-1-1,1 1,-1 0,1-1,-1 1,1 0,-1 0,1 0,10 11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49.9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183 68,'-2'-6,"-1"1,0 0,-1 0,1 0,-1 0,0 0,0 1,0 0,0 0,-1 0,0 0,0 1,-6-4,7 6,1 1,0 0,0-1,-1 1,1 1,0-1,0 0,0 1,-1-1,1 1,0 0,0 0,0 0,0 1,0-1,0 1,1 0,-1-1,0 1,1 0,-4 5,0-3,1 1,0 0,1 0,-1 1,1-1,0 1,1 0,-1 0,-2 7,4-8,1-1,0 1,1-1,-1 1,1-1,0 1,0-1,0 1,0-1,1 1,0-1,0 1,0-1,0 1,1-1,0 0,0 0,0 0,0 0,1 0,-1 0,1-1,0 1,0-1,0 0,1 0,-1 0,1 0,0 0,0-1,0 0,6 3,-5-2,0-1,0 0,1 0,-1 0,1-1,-1 1,1-1,0-1,-1 1,1-1,0 0,-1 0,1-1,0 1,-1-1,1-1,0 1,-1-1,0 0,1 0,-1 0,0-1,0 0,0 0,7-6,-8 5,0 0,-1 0,1-1,-1 0,0 1,0-1,0 0,-1 0,0 0,0-1,0 1,-1 0,1-1,-1 1,0-1,-1 0,0 1,0-1,0-8,-1 10,0 0,0-1,0 1,-1 0,1 0,-1 0,0 0,0 0,-1 1,1-1,-1 0,1 1,-1 0,0 0,-1 0,1 0,0 0,-1 0,1 1,-1 0,0 0,0 0,0 0,0 0,-7-1,1 2,0 1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50.3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23,'4'-3,"3"-1,4 0,4 0,2 2,1 1,1 0,0 1,0 0,0 0,0 0,0 0,-1-3,-2 2,-5 2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55.1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170 6,'-19'-3,"17"3,0-1,0 1,0-1,0 1,0 0,0 0,0 0,0 0,0 0,-1 0,1 1,0-1,0 1,0-1,-3 3,-3 1,1 1,-1 0,1 1,0 0,0 0,1 1,0-1,0 1,0 1,1-1,0 1,1 0,-1 0,1 0,-2 10,2-10,1 1,0 0,1 0,0 0,0 1,1-1,0 0,1 1,0-1,1 0,-1 1,2-1,-1 0,6 16,-4-19,1 0,-1-1,1 1,0-1,1 1,-1-1,1 0,0-1,1 1,-1-1,1 0,-1-1,1 1,0-1,1 0,-1-1,0 1,1-1,0 0,-1-1,1 0,0 0,0 0,13-1,-10 0,1 0,-1-1,1 0,-1-1,1 0,-1 0,0-1,0-1,0 0,-1 0,1 0,-1-1,0-1,0 0,13-12,-18 14,1 0,-2 0,1-1,0 1,-1-1,0 0,0 0,0 0,-1 0,1-1,-2 1,1-1,0 1,-1-1,0 0,0 0,-1 1,1-1,-1 0,-1 0,1 0,-1 1,0-1,0 0,-1 1,0-1,0 1,0-1,0 1,-1 0,0 0,0 0,0 0,-1 0,0 1,0 0,0 0,0 0,-7-5,2 2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55.4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263 0,'-2'4,"0"-1,0 0,0 1,-1-1,1 0,-1-1,0 1,1 0,-1-1,0 0,-1 1,-5 2,-1 2,-40 32,26-22,1 1,0 1,1 1,2 1,-22 27,36-37,3-3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55.9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1,'2'0,"0"0,1 1,-1 0,0 0,1-1,-1 1,0 1,0-1,0 0,0 0,0 1,0-1,-1 1,4 3,24 30,-21-25,7 10,-1 1,-1 0,-1 1,-1 1,-1 0,-1 1,-1-1,-1 2,-1-1,-1 1,-1 0,-1 0,-2 0,0 0,-2 0,0 0,-6 27,4-44,0 1,0-1,0 1,-1-1,-1 0,0-1,0 1,0-1,-1 0,1 0,-2-1,1 0,-1 0,0 0,0-1,-1 0,0 0,-12 5,7-4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56.9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23,'717'-15,"254"8,-545 10,1238-3,-1649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18 264 0 0,'0'-1'199'0'0,"0"0"0"0"0,0 1 0 0 0,0-1 0 0 0,-1 0-1 0 0,1 0 1 0 0,0 0 0 0 0,0 1 0 0 0,-1-1 0 0 0,1 0 0 0 0,-1 0 0 0 0,1 1 0 0 0,-1-1-1 0 0,1 0 1 0 0,-1 1 0 0 0,1-1 0 0 0,-1 0 0 0 0,1 1 0 0 0,-1-1 0 0 0,0 1 0 0 0,1-1-1 0 0,-1 1 1 0 0,0-1 0 0 0,1 1 0 0 0,-1 0 0 0 0,0-1 0 0 0,0 1 0 0 0,-1-1-1 0 0,1 2 30 0 0,-1-1 0 0 0,1 0 0 0 0,0 1 0 0 0,0-1 0 0 0,-1 0 0 0 0,1 1 0 0 0,0 0 0 0 0,0-1 0 0 0,0 1 0 0 0,0 0 0 0 0,0-1-1 0 0,0 1 1 0 0,0 0 0 0 0,0 0 0 0 0,-1 2 0 0 0,-5 4 647 0 0,1 1 0 0 0,0 0 0 0 0,-7 16 0 0 0,-5 14 441 0 0,2 1-1 0 0,2 0 0 0 0,1 1 1 0 0,2 1-1 0 0,-6 49 0 0 0,15-80-1022 0 0,1 0-1 0 0,0 1 0 0 0,1-1 1 0 0,1 0-1 0 0,-1 1 1 0 0,2-1-1 0 0,-1 0 0 0 0,1 0 1 0 0,1 1-1 0 0,0-2 1 0 0,0 1-1 0 0,1 0 0 0 0,9 15 1 0 0,-9-17-147 0 0,1-1-1 0 0,0 0 1 0 0,1-1 0 0 0,0 1 0 0 0,0-1 0 0 0,0 0 0 0 0,0-1 0 0 0,1 1 0 0 0,0-1-1 0 0,0-1 1 0 0,1 1 0 0 0,-1-1 0 0 0,1 0 0 0 0,0-1 0 0 0,0 0 0 0 0,13 3 0 0 0,-6-3-40 0 0,0 0 1 0 0,1-2 0 0 0,-1 1 0 0 0,0-2 0 0 0,0 0 0 0 0,1-1 0 0 0,18-4-1 0 0,-21 3-607 0 0,-2-1 0 0 0,1 0 0 0 0,0-1 0 0 0,-1 0 0 0 0,1-1 0 0 0,-1 0 0 0 0,0-1 0 0 0,-1 0 0 0 0,15-11 0 0 0,-16 8-162 0 0,8-13-8475 0 0,-15 17 6823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58.0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456 440,'-1'-4,"0"1,0 0,0-1,0 1,-1 0,1 0,-1 0,0 0,0 1,0-1,0 0,0 1,-1-1,-2-2,-39-31,30 29,0 0,0 1,-1 1,0 0,0 1,0 0,-1 2,1 0,-1 0,-22 1,27 2,-1 1,1 0,0 0,0 1,0 0,0 1,0 0,1 1,-16 9,21-11,0 0,0 0,1 0,-1 1,1-1,0 1,0 0,0 0,0 1,1-1,0 1,-1 0,2 0,-1 0,1 0,-1 0,2 0,-1 1,0-1,0 11,1-14,1 0,1 0,-1 0,0 1,1-1,-1 0,1 0,-1 0,1 0,0 0,0 0,0 0,0 0,0-1,0 1,1 0,-1 0,1-1,-1 1,1-1,2 2,0 0,0-1,0 0,0 0,0-1,1 1,-1-1,1 0,-1 0,9 0,0 0,1-1,0-1,0 0,0-1,24-6,-27 5,-1-1,0 0,0-1,0 0,0 0,-1-1,0 0,0-1,0 0,-1 0,0-1,-1 0,12-16,-10 10,-1 0,0-1,-2 0,1 0,-2 0,0-1,0 0,2-27,-3 17,0-2,-3 1,0 0,-2 0,0 0,-8-36,1 49,0 19,-1 25,10 16,2-1,1 1,3-1,2 0,2-1,2 0,20 47,-32-86,1-1,0 0,0 0,0 1,1-1,0-1,-1 1,1 0,0-1,1 1,-1-1,1 0,-1 0,1 0,6 3,-4-5,-1 1,1-1,-1 0,1 0,0-1,-1 0,1 0,0 0,0-1,-1 0,1 0,6-2,51-18,-50 17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58.5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55 1,'0'4,"-1"0,0 0,-1-1,1 1,0 0,-1 0,0-1,-4 7,-10 25,7 5,3 0,1 0,2 1,4 73,0-108,-1 1,1-1,1 0,-1 1,1-1,1 0,-1 0,1 0,0 0,0-1,0 1,1-1,0 1,0-1,0-1,1 1,0 0,10 6,-11-9,0 0,0 0,0 0,0-1,0 0,1 0,-1 0,0 0,1-1,-1 1,1-1,-1-1,1 1,-1 0,1-1,-1 0,0 0,0 0,1-1,-1 1,0-1,0 0,0 0,0-1,-1 1,1-1,-1 0,5-4,2-1,-1 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2:58.9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73,'-4'-3,"3"-2,5-2,4 0,4 0,3 0,2-1,2 3,0 1,1 1,-1 2,0 1,0-4,-1 1,1-1,-1 1,-2 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0.3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9,'0'-1,"0"1,0 0,0 0,0-1,0 1,0 0,0 0,0-1,0 1,0 0,0-1,0 1,0 0,0 0,0-1,1 1,-1 0,0 0,0-1,0 1,0 0,1 0,-1 0,0-1,0 1,0 0,1 0,-1 0,0 0,0 0,1-1,-1 1,0 0,0 0,1 0,-1 0,0 0,0 0,1 0,-1 0,0 0,1 0,-1 0,17 7,11 16,-15-8,-1 2,-1 0,-1 0,0 1,8 22,32 100,-37-101,-4-12,-5-11,1 0,1 0,0-1,1 0,1 0,12 18,-19-32,-1 0,1 0,0 0,0-1,-1 1,1 0,0 0,0-1,0 1,0 0,0-1,0 1,0-1,0 1,0-1,0 0,0 1,0-1,0 0,1 0,-1 0,0 0,0 0,0 0,2 0,-1-1,0 0,0 0,0 0,0 0,-1 0,1 0,0-1,-1 1,1-1,-1 1,1-1,1-3,5-7,-1 0,0-1,6-18,-9 22,108-294,-112 302,12-28,-12 28,1 0,-1 0,1 0,0 0,0 0,-1 0,1 0,0 1,0-1,0 0,0 0,0 1,0-1,0 1,0-1,0 1,0-1,0 1,0 0,0-1,0 1,1 0,1 0,6 1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0.9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56 1,'-2'0,"0"1,0 0,0 0,1-1,-1 1,0 0,0 0,1 1,-1-1,1 0,-1 1,1-1,0 1,-1-1,1 1,0-1,0 1,0 0,0 0,0-1,1 1,-1 0,0 3,-15 48,16-51,-3 8,2 1,-1-1,2 1,-1 0,1-1,1 1,2 16,-2-24,-1 0,1 0,0-1,0 1,-1 0,2-1,-1 1,0 0,1-1,-1 0,1 1,-1-1,1 0,0 0,0 0,0 0,0 0,1 0,-1-1,0 1,1-1,-1 1,1-1,0 0,-1 0,1 0,0-1,-1 1,1 0,0-1,0 0,4 0,9-1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1.3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17 124,'0'-2,"1"0,0 1,0-1,0 1,0-1,0 1,0-1,0 1,0 0,0 0,1-1,-1 1,1 0,-1 0,1 0,-1 0,1 1,-1-1,1 0,2 0,29-22,-32 22,-1 0,1-1,0 1,0 0,0-1,-1 1,1-1,-1 1,1-1,-1 1,0-1,0 1,0-1,1 1,-1-1,-1 0,1 1,0-1,0 1,0-1,-1 1,1-1,-1 1,1-1,-2-1,1 0,-1 1,1 0,0-1,-1 1,0 0,1 0,-1 0,0 0,0 0,0 1,0-1,0 1,-1-1,1 1,-5-3,6 4,0 0,-1-1,1 1,-1 0,1-1,0 1,-1 0,1 0,-1 0,1 0,0 1,-1-1,1 0,-1 0,1 1,0-1,-1 1,1-1,0 1,0 0,-1 0,1-1,0 1,0 0,0 0,0 0,0 0,0 0,0 0,0 0,0 2,-5 8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2.0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49,'-2'2,"9"3,12 2,22-7,58-6,0-1,708-14,-566 4,-211 9,-19 4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3.0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39 145,'-2'1,"1"-1,0 1,1-1,-1 1,0-1,0 1,0 0,0 0,0-1,1 1,-1 0,0 0,1 0,-1 0,0 0,1 0,0 0,-1 0,1 0,-1 0,1 0,0 0,0 0,0 0,0 1,-1-1,2 1,-4 38,3-35,0 310,-2-301,-4-29,-2-29,5 11,3-1,0 1,2-1,2 1,1 0,12-44,-13 65,0-1,1 1,0 0,1 0,0 0,1 1,0 0,1 0,0 1,1 0,0 0,1 1,0 0,0 1,1 0,0 1,0 0,24-10,-32 15,0 1,0 0,0 0,0 0,-1 1,1-1,1 1,-1 0,0-1,0 1,0 1,0-1,0 0,0 1,0-1,0 1,0 0,-1 0,1 0,0 0,0 1,-1-1,1 1,0 0,-1 0,0 0,1 0,-1 0,0 0,0 0,0 1,-1-1,1 1,0-1,-1 1,2 5,0-3,-1 1,0 0,-1 0,1 0,-1 0,0 0,-1 1,1-1,-1 0,0 0,-1 1,0-1,0 0,0 0,-1 0,1 0,-5 8,0-4,-1 1,-1-2,1 1,-1-1,-1 0,-14 11,3-1,19-18,0-1,0 1,1 0,-1 0,0 1,1-1,-1 0,0 0,1 0,0 0,-1 0,1 1,0-1,-1 0,1 0,0 1,0-1,0 0,0 0,0 1,1-1,-1 0,0 0,0 1,1-1,-1 0,1 0,-1 0,1 0,0 0,-1 1,1-1,0 0,0-1,-1 1,1 0,0 0,0 0,0 0,0-1,0 1,2 0,53 34,-49-31,39 23,-1 2,64 55,-45-33,-63-50,0 0,0 0,0 0,0 0,1 0,-1 0,0 0,1 0,-1 0,0-1,1 1,-1 0,1-1,-1 1,1-1,-1 0,1 1,-1-1,1 0,-1 0,1 0,0 0,-1 0,1 0,-1-1,1 1,-1 0,1-1,-1 0,1 1,-1-1,1 0,-1 1,0-1,0 0,1 0,-1 0,0 0,0 0,0 0,0-1,0 1,1-2,6-9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3.6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1,'0'0,"-1"1,0-1,1 1,-1-1,1 1,-1-1,1 1,0-1,-1 1,1-1,0 1,-1 0,1-1,0 1,0 0,-1-1,1 1,0 0,0 0,0-1,0 1,0 0,0-1,0 1,0 0,0-1,0 1,0 0,1-1,-1 1,0 0,0-1,1 1,-1 0,1 0,1 1,0 0,1 0,-1 0,0-1,0 1,1-1,-1 0,1 0,4 2,59 11,63-12,-71-3,-42 1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4.0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 1,'0'0,"0"0,-1 0,1 0,-1 0,1 0,-1 0,1 0,0 0,-1 0,1 0,0 0,-1 0,1 1,-1-1,1 0,0 0,-1 0,1 1,0-1,-1 0,1 0,0 1,-1-1,1 0,0 1,0-1,0 0,-1 1,1-1,0 0,0 1,0-1,0 1,-1-1,1 0,0 1,0-1,0 1,0-1,0 0,0 1,0-1,0 1,0-1,0 0,1 1,-1-1,0 1,0 0,1 0,-1 0,1 0,-1 0,1 0,-1 0,1 1,0-1,0 0,0-1,-1 1,1 0,0 0,0 0,0 0,0-1,1 2,15 2,0-1,0-1,0 0,0-1,1 0,-1-2,21-3,22 1,-44 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49 114 388 0 0,'-29'-5'4090'0'0,"9"-2"10568"0"0,21 7-14500 0 0,-1-1 0 0 0,1 0 0 0 0,-1 0 0 0 0,1 1 0 0 0,-1-1 0 0 0,1 0 0 0 0,-1 0 0 0 0,1 1 0 0 0,0-1 0 0 0,-1 1 0 0 0,1-1 1 0 0,0 1-1 0 0,0-1 0 0 0,-1 1 0 0 0,1-1 0 0 0,0 1 0 0 0,0 0 0 0 0,0-1 0 0 0,0 1 0 0 0,0 0 0 0 0,-1 0 0 0 0,1-1 0 0 0,2 1 0 0 0,25-5 1999 0 0,-24 5-1826 0 0,59-6 1841 0 0,42-7 332 0 0,-94 11-2887 0 0,0-1 0 0 0,0 0 1 0 0,0 0-1 0 0,-1-1 1 0 0,1-1-1 0 0,19-11 1 0 0,-15 0-3310 0 0,-11 3-4798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4.3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19,'-3'3,"2"-2,4-2,5 1,4-1,4 0,1 0,2 1,0 0,0-1,1 1,-1 0,-3-3,-2-1,1 0,0 1,1 1,-2 1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4.9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424 44,'-6'-5,"1"0,-1 1,0 0,-1 0,1 1,0 0,-1 0,0 0,0 1,0 0,0 0,0 1,0 0,0 0,0 1,-1 0,1 0,0 1,0-1,-1 2,1-1,-9 4,-5 1,1 1,0 1,0 1,0 0,2 2,-24 16,34-21,0 0,0 1,0 0,1 0,0 1,0 0,1 0,0 0,1 1,0 0,0 0,0 0,-3 12,7-15,0-1,0 1,0-1,1 1,-1 0,1-1,1 1,-1 0,1-1,0 1,0-1,1 1,-1-1,1 1,0-1,1 0,-1 0,1 0,0 0,1-1,-1 1,1-1,-1 0,1 0,6 4,2 2,1 0,0-1,0-1,1-1,0 1,1-2,-1 0,1-1,1-1,-1 0,0-1,1 0,0-2,-1 1,1-2,0 0,0-1,-1-1,1 0,0-1,-1-1,27-10,-28 9,-2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5.7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479 607,'-3'-5,"0"1,0 0,-1 0,1 0,-1 1,0-1,0 1,0 0,-1 0,1 0,-8-3,5 2,-6-3,0 0,-1 1,1 0,-1 2,0-1,-1 2,1 0,-28-2,13 3,0 1,1 2,-48 8,68-8,0 1,0 1,0 0,0 0,1 0,-1 1,1 0,0 1,-8 6,14-10,-1 0,1 0,-1 0,1 0,0 1,-1-1,1 0,0 1,0-1,0 1,0 0,0-1,0 1,1 0,-1-1,0 1,1 0,0 0,-1 0,1-1,0 1,0 0,0 0,0 0,0 0,0 0,1-1,-1 1,0 0,1 0,0 0,-1-1,1 1,0 0,0-1,0 1,0-1,0 1,0-1,0 1,1-1,-1 0,1 0,-1 0,1 1,2 0,4 4,1 0,0 0,1-1,-1 0,1 0,0-1,0-1,0 0,1 0,-1-1,1 0,0-1,-1 0,1-1,0 0,16-2,-20 0,1 1,0-1,-1 0,1-1,-1 1,0-1,0-1,0 0,-1 0,1 0,-1-1,0 1,0-2,0 1,-1-1,0 1,0-1,0-1,-1 1,0-1,0 0,0 0,2-8,3-13,-2 0,0-1,-2 0,2-58,-10-118,2 196,-8-55,6 48,1 1,0-1,0-21,25 109,-5 11,19 68,-31-131,1-1,1 1,0-1,2-1,13 21,-20-34,1-1,0 1,0-1,0 1,1-1,-1 0,1-1,9 6,-1-2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6.1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0 261,'2'8,"0"0,0 0,1 0,0 0,0-1,1 1,0-1,0 1,5 5,10 19,94 239,-113-270,0 0,0 0,1 0,-1-1,0 1,1 0,-1 0,1 0,-1 0,1-1,-1 1,1 0,0 0,-1-1,1 1,0 0,0-1,-1 1,1-1,0 1,0-1,0 1,0-1,0 0,0 0,-1 1,1-1,2 0,-1 0,-1-1,0 0,1 0,-1 0,0 1,1-1,-1-1,0 1,0 0,0 0,0 0,0 0,0-1,0 1,1-3,6-13,0 0,6-25,-9 28,56-175,-41 115,4 2,52-109,-75 178,1 0,-1 0,1 0,0 1,-1-1,1 0,0 1,1 0,-1-1,0 1,1 0,-1 0,1 0,5-3,-6 5,0 0,-1 0,1 0,0 1,0-1,-1 0,1 1,0-1,-1 1,1-1,-1 1,1 0,0 0,-1 0,0 0,1 0,-1 0,1 0,-1 0,0 0,0 1,0-1,0 0,0 1,0-1,0 1,0-1,0 3,12 17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6.6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285 35,'0'-1,"-1"-1,0 1,0 0,0 0,0-1,-1 1,1 0,0 0,0 0,-1 0,1 0,-1 0,1 0,0 1,-1-1,0 1,1-1,-2 0,-32-10,26 9,0 1,0 0,0 0,0 1,-1 0,1 1,0 0,0 1,0-1,0 2,1-1,-1 1,0 1,1 0,0 0,-13 8,17-9,-1 0,1 0,0 0,0 0,0 1,0 0,1 0,-1 0,1 0,0 0,0 1,1-1,-1 1,1 0,0 0,0 0,1 0,0 0,-1 0,2 0,-1 1,0-1,1 0,0 0,1 1,-1-1,1 0,0 0,0 0,2 6,0-5,0 1,1-1,-1 0,1 0,1 0,-1-1,1 0,0 0,0 0,0 0,1-1,-1 0,1 0,0 0,1-1,-1 0,0 0,1 0,13 2,-17-4,1 0,0 0,-1-1,1 1,-1-1,1 0,0 0,-1-1,1 1,0-1,-1 0,1 0,-1 0,0 0,1 0,-1-1,0 0,1 0,-1 1,0-2,-1 1,1 0,0-1,0 1,-1-1,0 0,1 0,-1 0,0 0,-1 0,1 0,0 0,-1-1,0 1,0-1,0 1,0-1,0 1,-1-6,2 0,-2 1,1-1,-1 1,-1-1,0 0,0 1,0-1,-1 1,-1-1,1 1,-1 0,-7-12,8 14,-1 1,-1 0,1-1,-1 1,0 0,0 1,-1-1,1 1,-1 0,0 0,0 0,0 1,-1 0,1 0,-1 0,0 0,0 1,-6-2,-13 6,15 1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7.2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1,'-3'2,"11"4,11 3,42 6,0-4,115 8,-106-13,196 15,-1-13,525-50,-787 42,0 0,-1-1,1 1,0-1,0 0,0 1,-1-1,1 0,-1-1,5-1,-11-3,-19 3,7 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8.1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441 365,'-8'-1,"0"0,1-1,-1 0,1 0,-1 0,-8-6,-32-7,33 13,-1 1,1 1,-1 0,1 1,-1 1,1 0,0 1,0 1,-22 8,25-8,1 0,0 1,1 1,-1 0,1 0,0 1,1 0,-1 1,1 0,1 0,0 1,-14 18,20-24,1-1,-1 1,0 0,1 0,0-1,0 1,0 0,0 0,0 0,0 1,1-1,0 0,-1 0,1 0,0 0,1 0,-1 0,1 5,0-5,1-1,-1 1,0-1,1 0,0 0,-1 0,1 0,0 0,0 0,0 0,0 0,0-1,1 1,-1-1,0 0,1 0,3 2,3 0,0-1,0 1,1-2,-1 1,1-1,0-1,-1 0,1 0,0-1,15-3,-16 2,0-1,0 0,0-1,-1 0,0 0,0-1,0 0,0 0,-1-1,0 0,0 0,0-1,-1 0,0 0,0 0,-1-1,0 0,0 0,-1 0,0-1,6-17,1-12,-2-1,-1-1,5-73,-8 62,-3 38,-1 1,0-1,-1 0,0 0,-1 1,-1-1,0 0,-5-17,2 79,4-8,1 31,10 83,-8-134,2-1,0 0,1 0,1 0,1-1,1 1,0-2,20 33,-25-49,-1 1,1-1,-1 0,1 0,0 0,0 0,-1-1,1 1,0-1,1 1,-1-1,0 0,0-1,1 1,-1 0,0-1,0 0,1 0,4 0,8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8.5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96 13,'0'-1,"0"1,0-1,0 1,0-1,0 1,0 0,0-1,0 1,0-1,0 1,0 0,0-1,-1 1,1-1,0 1,0 0,0-1,0 1,-1-1,1 1,0 0,0-1,-1 1,1 0,0 0,-1-1,1 1,0 0,-1 0,1-1,0 1,-1 0,1 0,-1 0,1-1,-16 7,-11 18,21-12,-1 0,2 0,-1 0,2 1,0 0,0 0,1 0,1 0,0 1,1-1,0 1,1 13,1-9,1 1,0-1,1 1,2-1,-1 0,2-1,0 1,11 19,-14-31,1 0,-1 0,1-1,0 1,1-1,-1 0,1 0,0-1,0 1,1-1,-1 0,1-1,0 1,0-1,11 4,-3-4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3:18.9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26,'-4'0,"3"-3,5-1,4 0,4 1,3 1,2 0,2 2,0-1,1 1,-1 0,-3-2,-5-2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4:48.1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1,'1'1,"-1"0,0 0,1 0,-1-1,1 1,-1 0,1 0,-1 0,1-1,0 1,-1 0,1-1,0 1,0-1,-1 1,1-1,0 1,0-1,0 1,0-1,0 0,1 1,26 7,-25-7,44 6,0-1,0-3,87-4,-50 0,585 16,-408-13,-160-2,-86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38 133 484 0 0,'-3'-1'718'0'0,"0"-1"0"0"0,-1 0 1 0 0,1-1-1 0 0,0 1 0 0 0,0-1 0 0 0,0 1 1 0 0,1-1-1 0 0,-1 0 0 0 0,1 0 0 0 0,-5-7 0 0 0,7 9-430 0 0,-1-1 0 0 0,1 1-1 0 0,0-1 1 0 0,-1 1-1 0 0,1-1 1 0 0,0 1-1 0 0,0-1 1 0 0,0 1 0 0 0,0-1-1 0 0,0 1 1 0 0,1-1-1 0 0,-1 1 1 0 0,0-1-1 0 0,1 1 1 0 0,-1-1 0 0 0,1 1-1 0 0,0 0 1 0 0,-1-1-1 0 0,1 1 1 0 0,0 0 0 0 0,0-1-1 0 0,0 1 1 0 0,0 0-1 0 0,0 0 1 0 0,0 0-1 0 0,0 0 1 0 0,0 0 0 0 0,0 0-1 0 0,1 0 1 0 0,-1 0-1 0 0,2-1 1 0 0,6-4 325 0 0,0 1 0 0 0,0-1 0 0 0,1 1 1 0 0,0 1-1 0 0,-1 0 0 0 0,2 0 0 0 0,-1 1 0 0 0,0 0 1 0 0,20-2-1 0 0,10 1-745 0 0,51 1 1 0 0,-43 3-1144 0 0,44-2-6143 0 0,-54 1 4888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4:48.8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1,'1'1,"-1"1,1-1,-1 1,1-1,0 0,0 1,0-1,-1 0,1 0,0 0,0 1,1-1,-1 0,0 0,0-1,0 1,1 0,-1 0,1-1,1 2,37 14,-31-12,90 28,-65-23,-1 2,42 20,-73-30,0 0,0 1,1-1,-1 1,0-1,0 1,0 0,-1 0,1 0,0 0,-1 0,1 0,-1 0,0 0,0 0,1 1,-1-1,-1 1,1-1,0 1,-1-1,1 1,-1-1,0 1,0-1,0 1,0 0,0-1,-1 1,1-1,-1 1,1-1,-1 1,0-1,0 1,0-1,-2 4,-6 9,0 0,0-1,-1 1,-17 16,25-28,-43 48,17-21,2 0,1 2,1 1,2 1,-26 51,46-78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4:55.7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431 458,'0'-4,"-1"0,0-1,0 1,0 0,-1 0,1 0,-1 0,0 0,0 0,0 0,-1 0,0 1,1-1,-1 1,0 0,0 0,-1 0,1 0,-1 1,1-1,-1 1,0 0,0 0,-7-3,-1 0,0 1,-1 0,1 1,-1 0,0 0,0 2,-15-1,11 2,0 0,0 1,1 1,-1 1,0 0,-19 7,30-8,-1 1,1 0,0 1,0-1,0 1,0 0,1 1,-1-1,1 1,0 0,1 1,-1-1,1 1,0 0,0 0,1 0,-4 10,4-11,1 1,0 0,0 0,1 0,0 0,0 0,0 0,1 1,-1-1,2 0,-1 0,1 1,0-1,0 0,0 0,1 0,0 0,4 6,-4-7,1-1,0 1,0-1,1 0,0 0,-1 0,1 0,1-1,-1 0,0 0,1 0,-1 0,1-1,0 1,0-1,0 0,0-1,1 1,-1-1,0 0,8 0,-2 0,1-1,-1-1,0 0,1 0,-1-1,0-1,0 1,0-2,-1 0,1 0,-1-1,0 0,0-1,0 0,-1 0,0-1,0 0,-1-1,0 0,0 0,-1-1,0 0,0 0,-1-1,-1 1,1-1,-1-1,-1 1,0-1,-1 0,0 0,0 0,-1 0,-1 0,1-20,-1 2,-5-154,3 166,-2-1,0 1,0 0,-2 1,0-1,-1 1,0 0,-12-20,28 89,15 29,-7-16,3-1,53 110,-73-173,0 0,0 0,0-1,0 1,0 0,0-1,0 1,0-1,1 1,-1-1,1 0,-1 1,1-1,0 0,-1 0,1 0,0 0,0 0,-1-1,1 1,0 0,0-1,0 1,0-1,0 0,3 0,6-2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4:56.3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0,'1'1,"1"-1,0 1,0-1,-1 1,1 0,-1 0,1-1,-1 1,1 0,-1 1,1-1,-1 0,0 0,1 1,-1-1,0 0,0 1,0-1,0 1,-1-1,1 1,0 0,0 2,15 45,-14-42,7 27,1 10,1 0,3-1,2-1,38 73,-54-114,1 0,-1 1,1-1,0 0,-1 1,1-1,0 0,0 0,0 0,0 0,0 0,0 0,1 0,-1 0,0 0,0-1,1 1,-1 0,0-1,1 1,-1-1,1 1,-1-1,1 0,-1 0,0 1,1-1,-1 0,1 0,-1-1,1 1,-1 0,1 0,-1-1,1 1,-1-1,0 1,1-1,-1 0,0 1,1-1,-1 0,0 0,0 0,0 0,0 0,0 0,0 0,0 0,0 0,0-1,0-1,9-10,-1-2,0 1,11-29,-10 24,28-62,-20 42,2 0,31-47,-51 85,1 0,-1 0,1 0,0 0,-1 0,1 0,0 1,-1-1,1 0,0 0,0 1,0-1,0 0,0 1,0-1,0 1,0-1,0 1,0 0,0-1,0 1,0 0,0 0,0-1,0 1,0 0,0 0,0 0,1 0,-1 1,0-1,0 0,0 0,0 1,0-1,0 1,1 0,5 5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4:57.0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259 132,'0'-4,"0"1,0-1,0 0,-1 0,1 1,-1-1,0 0,0 1,-1-1,1 1,-1-1,1 1,-1 0,0 0,0 0,-1 0,1 0,-1 0,1 0,-1 1,0-1,0 1,0 0,0 0,-1 0,1 0,0 1,-1-1,1 1,-1 0,0 0,1 0,-1 1,0-1,1 1,-1 0,0 0,0 0,-4 1,0-1,0 1,0 0,0 1,1-1,-1 1,0 1,1 0,0 0,0 0,0 1,0 0,0 0,1 1,-1 0,1 0,1 0,-1 1,-7 9,11-11,0-1,-1 1,1 1,1-1,-1 0,1 0,-1 1,1-1,0 1,1-1,-1 1,1-1,0 1,0-1,0 1,1-1,0 1,2 7,-1-6,1 1,0-1,0 0,1-1,0 1,0-1,0 1,1-1,-1 0,1-1,10 8,-6-6,0 1,0-2,1 1,0-1,0-1,0 0,1 0,-1-1,1 0,0-1,0 0,0-1,0 0,0-1,15-1,-19 0,-1 0,0-1,0 0,0 0,0 0,0-1,-1 0,1 0,-1 0,0 0,0-1,0 0,0 0,-1-1,1 1,-1-1,0 0,0 0,-1 0,0-1,0 1,0-1,0 0,-1 0,0 0,-1 0,1 0,-1 0,0 0,0-1,-1 1,0 0,0-1,0 1,-1 0,0 0,0-1,-1 1,0 0,0 0,0 0,-1 1,0-1,0 0,0 1,-6-8,-1 3,1-1,-1 2,-1-1,0 2,0-1,-23-12,30 19,-1 0,0 0,1 0,-1 0,0 1,0 0,0 0,0 0,0 0,-1 1,1 0,0 0,0 0,0 1,0 0,0 0,0 0,0 0,0 1,0 0,-7 4,-1 2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4:58.3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24,'0'-2,"2"-9,13 12,-12 0,37 5,0-3,0 0,0-3,1-2,-1-1,68-14,-91 15,-1 2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4:58.7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1,'0'1,"0"0,0 1,1-1,-1 0,1 0,-1 0,1 1,-1-1,1 0,0 0,0 0,-1 0,1 0,0 0,0 0,0 0,0-1,0 1,0 0,0 0,0-1,1 1,-1-1,0 1,0-1,0 1,1-1,-1 0,0 0,0 0,1 1,-1-1,0 0,3-1,55-2,-43 1,6 1,159-14,-142 12,47 1,-80 2,9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01.1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38,'0'-1,"1"0,-1 0,1 0,0 0,-1 0,1 0,0 1,-1-1,1 0,0 0,0 0,0 1,0-1,0 1,0-1,0 1,0-1,0 1,0-1,0 1,0 0,0-1,0 1,0 0,0 0,0 0,2 0,37-3,-35 3,112-9,27 0,-106 9,-23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01.7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0,'3'4,"-1"-1,0 0,0 1,0 0,-1-1,1 1,-1 0,0 0,0 0,0 0,0 0,0 7,-1 57,-1-44,3 23,3 0,1 0,14 52,-15-81,1-2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02.2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 19,'0'0,"0"0,0 0,0 1,0-1,0 0,0 0,0 0,0 0,1 1,-1-1,0 0,0 0,0 0,0 1,0-1,0 0,0 0,0 0,0 0,0 1,0-1,0 0,0 0,0 0,0 1,0-1,-1 0,1 0,0 0,0 0,0 1,0-1,0 0,0 0,0 0,-1 0,1 0,0 1,0-1,0 0,0 0,0 0,-1 0,1 0,0 0,0 0,0 0,0 0,-1 0,1 0,0 0,0 0,0 0,-1 0,1 0,0 0,0 0,0 0,-1 0,1 0,0 0,0 0,0 0,0 0,-1 0,1 0,0 0,15 7,38-1,0-3,85-5,-38 0,145 3,477-17,-552-6,-170 22,0 0,0 0,0 0,0 0,0 0,0 0,0 0,0 0,0 0,0 0,0 0,0 0,0 0,0 1,0-1,0 0,0 0,0 0,0 0,0 0,0 0,0 0,-2 1,-6 3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02.7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41 0,'-2'0,"0"1,1-1,-1 0,0 1,0 0,1-1,-1 1,0 0,1 0,-1 0,1 0,-1 0,1 0,0 0,-1 0,1 0,0 1,0-1,0 1,0-1,0 1,0-1,0 1,1 0,-1-1,0 1,1 0,-1-1,1 1,0 0,0 0,-1 2,0 10,0 0,0 1,3 15,-2-13,-1 97,4 84,4-169,-3-18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0 356 0 0,'-22'67'5608'0'0,"-42"91"-1"0"0,-17 47 6694 0 0,80-200-11522 0 0,-1 0 1 0 0,0 0 0 0 0,0 0-1 0 0,0 0 1 0 0,-5 7 0 0 0,6-12-290 0 0,1-2-316 0 0,-1-13-129 0 0,1 0 0 0 0,1 1 0 0 0,0-1 0 0 0,1 0 0 0 0,1 1 0 0 0,0-1 0 0 0,1 1 0 0 0,0 0 0 0 0,1 0-1 0 0,1 1 1 0 0,13-25 0 0 0,-18 37-29 0 0,0-1-1 0 0,0 1 1 0 0,-1-1-1 0 0,1 1 1 0 0,0-1-1 0 0,0 1 1 0 0,1 0-1 0 0,-1 0 0 0 0,0-1 1 0 0,0 1-1 0 0,1 0 1 0 0,-1 0-1 0 0,0 0 1 0 0,1 0-1 0 0,-1 1 1 0 0,1-1-1 0 0,-1 0 0 0 0,1 1 1 0 0,-1-1-1 0 0,1 1 1 0 0,0-1-1 0 0,-1 1 1 0 0,1 0-1 0 0,2-1 1 0 0,-1 2 26 0 0,0 0 1 0 0,0 0 0 0 0,0 0 0 0 0,-1 0 0 0 0,1 0 0 0 0,0 1 0 0 0,0-1 0 0 0,-1 1 0 0 0,1 0 0 0 0,-1 0 0 0 0,0 0 0 0 0,3 3 0 0 0,19 17 140 0 0,0 0-1 0 0,1-2 1 0 0,1-1-1 0 0,0-1 1 0 0,2-1-1 0 0,40 17 1 0 0,-66-33-179 0 0,25 10-75 0 0,45 13 1 0 0,-65-22-94 0 0,0-1 1 0 0,1 1 0 0 0,-1-1 0 0 0,1-1 0 0 0,0 1-1 0 0,-1-1 1 0 0,1 0 0 0 0,-1-1 0 0 0,1 0-1 0 0,-1 0 1 0 0,13-4 0 0 0,-17 4 107 0 0,0-1 0 0 0,0 1 0 0 0,-1-1 0 0 0,1 1 0 0 0,-1-1 1 0 0,1 0-1 0 0,-1 0 0 0 0,1 0 0 0 0,-1-1 0 0 0,0 1 0 0 0,0 0 0 0 0,0-1 0 0 0,0 1 0 0 0,-1-1 0 0 0,3-4 0 0 0,-1 1 31 0 0,-1 0 0 0 0,0-1 0 0 0,-1 1 0 0 0,1 0 0 0 0,-1-1 0 0 0,0 1 0 0 0,0-8 0 0 0,-1-8 67 0 0,-2 1 0 0 0,0-1 0 0 0,-7-29 0 0 0,4 27 43 0 0,-1 0-1 0 0,-1 0 0 0 0,-13-29 1 0 0,14 41-118 0 0,0 0-1 0 0,0 1 1 0 0,-1 0 0 0 0,-1 0 0 0 0,1 1 0 0 0,-2 0 0 0 0,-18-17 0 0 0,22 20-5214 0 0,10 7 2443 0 0,19 8-84 0 0,-17-6 1080 0 0,13 4-982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03.3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0 257,'1'-10,"0"1,0-1,1 1,0 0,0-1,1 1,1 0,0 0,0 1,0-1,1 1,0 0,1 0,0 1,0-1,1 1,0 0,0 1,0 0,1 0,16-9,-5 4,0 2,1 0,0 0,1 2,0 1,0 0,0 2,40-4,-53 7,1 1,-1 1,0-1,0 1,0 1,0 0,0 0,0 0,0 1,-1 0,1 0,-1 1,0 0,0 1,7 5,-10-7,-1 0,0 0,1 1,-1-1,0 1,-1 0,1 0,-1 0,0 0,0 0,0 0,0 1,-1-1,0 1,0-1,0 1,0-1,-1 1,1 0,-1-1,-1 1,1 0,-1-1,1 1,-1 0,0-1,-3 6,-1 5,0-2,-2 1,1-1,-2 1,0-2,-10 13,12-18,0 0,-1 0,1-1,-2 0,1-1,-1 1,0-1,0-1,0 0,0 0,-10 3,-5 5,23-12,0 0,0 1,-1-1,1 0,0 0,0 1,0-1,-1 1,1-1,0 0,0 1,0-1,0 0,0 1,0-1,0 0,0 1,0-1,0 1,0-1,0 0,0 1,0-1,0 0,0 1,0-1,1 0,-1 1,0-1,0 0,0 1,1-1,2 4,1-1,0 0,0 0,1 0,-1-1,0 1,6 1,28 17,57 41,-79-51,51 34,-56-41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03.9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353 103,'0'-5,"0"-1,0 1,-1-1,1 1,-1-1,-1 1,1-1,-1 1,1 0,-2 0,1 0,-6-9,6 12,0-1,0 1,-1 0,1 0,-1 1,0-1,1 0,-1 1,0 0,0-1,0 1,0 0,0 1,0-1,0 0,0 1,0 0,0 0,0 0,-1 0,1 0,0 0,0 1,-4 1,-9 1,-1 2,1 0,0 0,1 2,-1 0,1 1,1 0,-1 1,-18 16,26-19,0-1,1 2,-1-1,1 1,1 0,-1 0,1 0,0 1,1 0,-1 0,2 0,-1 0,1 1,1-1,-1 1,1 0,1 0,0 0,0 12,2-14,0-1,1 0,0 0,0 0,0 0,1 0,0 0,0-1,1 0,0 1,-1-1,2 0,-1-1,0 1,1-1,10 8,2 0,1 0,0-1,36 16,-31-18,1-1,0 0,1-2,0-1,-1-1,2-1,-1-1,0-1,0-2,1 0,-1-2,47-11,-64 12,0-1,0 0,0 0,0-1,-1 0,0 0,0-1,8-7,-7 4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10.5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0 263,'1'-1,"0"0,1 1,-1-1,0 1,1 0,-1 0,0-1,1 1,-1 0,0 0,1 0,-1 0,0 0,1 1,-1-1,0 0,1 1,-1-1,0 0,0 1,1 0,-1-1,0 1,0 0,0 0,0-1,0 1,1 1,32 28,-33-30,16 19,-2 0,0 1,16 28,-16-24,1-1,24 29,-30-42,-1 1,0-1,1-1,0 1,22 14,-30-23,0 0,0 0,0 0,0 0,0 0,0 0,0-1,0 1,0-1,0 1,0-1,0 0,0 0,0 0,0 0,1 0,-1 0,0-1,0 1,0-1,0 1,0-1,0 0,0 0,0 0,-1 0,1 0,0 0,0 0,-1-1,1 1,-1-1,1 1,-1-1,0 0,1 1,-1-1,2-4,7-12,-2 0,1-1,-2 0,-1-1,6-25,13-105,-23 136,19-165,-20 158,-1 16,1 0,-1 0,1 1,-1-1,1 0,0 1,3-7,-3 10,0 0,-1 0,1 0,0 1,0-1,0 0,0 1,-1-1,1 0,0 1,0-1,0 1,0 0,0-1,1 1,-1 0,0 0,0-1,0 1,0 0,0 0,0 0,0 0,0 0,0 1,1-1,-1 0,0 0,0 1,0-1,0 1,0-1,0 1,0-1,0 1,-1 0,3 1,16 10,0 1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10.9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0,'-1'31,"3"63,-2-88,1 0,-1 0,2 0,-1-1,1 1,0 0,0-1,0 0,1 1,0-1,0 0,0 0,5 6,-5-9,0 0,1 0,-1-1,0 1,1-1,-1 1,0-1,1 0,0 0,-1-1,1 1,0-1,-1 0,7 0,5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11.3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6 154,'-1'0,"1"-1,-1 0,1 0,-1 0,1 1,-1-1,1 0,0 0,-1 0,1 0,0 0,0 0,0 0,0 0,0 0,0 0,0 0,0 0,0 0,0 0,0 0,1 0,-1 0,0 1,1-1,-1 0,0 0,1 0,-1 0,1 0,0 1,-1-1,1 0,0 1,-1-1,1 0,0 1,1-2,41-29,-24 18,-17 11,0 0,0 0,-1 0,1 0,0 0,-1 0,0-1,1 1,-1-1,0 1,0-1,-1 1,1-1,0 1,-1-1,1-3,-1 5,0 0,0-1,0 1,0 0,0-1,-1 1,1 0,0 0,-1-1,1 1,-1 0,1 0,-1 0,1 0,-1 0,0-1,0 1,1 0,-1 1,0-1,0 0,0 0,0 0,0 0,0 1,0-1,-1 1,1-1,0 0,0 1,0 0,-1-1,1 1,-2 0,-4 1,3 4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18.4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12,'0'-4,"-3"0,-5 0,0 4,4 2,3 1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19.3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353 500,'0'-5,"-1"1,1-1,-1 1,0-1,0 1,0 0,-1 0,0-1,1 1,-1 0,-1 0,1 1,-1-1,1 0,-1 1,0-1,0 1,-1 0,1 0,-1 0,1 1,-1-1,0 1,0 0,0 0,-8-3,-8-2,-1 1,0 1,-1 1,-25-2,47 6,-7 0,0 0,0 1,0 0,0 0,0 1,0-1,0 2,1-1,-1 1,1 0,-1 0,1 1,0-1,1 1,-1 1,-7 6,10-9,1 0,0 0,-1 1,1-1,0 0,0 1,0-1,1 1,-1 0,1-1,-1 1,1 0,0 0,0 0,0 0,0 0,1 0,-1 0,1 0,0 1,0-1,0 0,0 0,0 0,1 0,-1 0,1 0,0 0,0 0,0 0,1 0,-1 0,1 0,-1-1,1 1,0 0,0-1,3 3,-2-2,0 0,0-1,0 1,0-1,0 0,1 0,-1 0,1-1,-1 1,1-1,0 0,-1 0,1 0,0 0,0-1,7 1,-4-2,0 0,0 0,0 0,0-1,0 0,0 0,0-1,10-5,-1-1,-1-1,-1 0,1-1,-2 0,1-2,17-20,-12 10,-2-2,0 0,-2 0,0-2,17-45,-25 52,0-1,-2 0,0 0,-1 0,-2-1,0 0,-1 1,-3-35,-5 37,7 19,-1 0,1 1,-1-1,1 0,0 1,-1-1,1 1,0-1,0 1,-1-1,1 1,0-1,0 1,0-1,-1 1,1-1,0 1,0-1,0 1,0-1,0 1,0-1,0 1,0-1,0 1,1-1,-1 1,0-1,0 1,0-1,1 1,-1-1,1 2,16 178,-11-99,-2-28,5 56,-7-99,0 0,0 0,1 0,0-1,1 1,0-1,1 0,6 10,-9-16,0 0,1 0,-1-1,1 1,-1-1,1 0,0 0,0 0,0 0,0 0,0 0,0-1,1 0,-1 0,0 0,1 0,-1 0,1 0,6-1,0 0,-1-1,1 0,-1 0,1-1,-1-1,11-3,0-1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19.9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 17,'-3'-16,"-3"26,-3 29,0 51,-1 40,10-103,1 0,2 0,8 38,-9-56,1 0,-1-1,1 1,1-1,-1 1,1-1,1-1,0 1,0 0,0-1,1 0,0 0,0-1,9 7,-11-11,1 1,0-2,-1 1,1 0,0-1,0 0,0 0,0-1,0 1,0-1,0 0,0 0,0-1,1 1,-1-1,-1 0,1-1,0 1,0-1,5-3,4-1,0-1,0 0,-1-1,1 0,15-15,-6-3,-15 13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20.3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49,'-9'-15,"22"11,0 1,10-2,0 2,0 0,42 2,-41 1,0-1,0 0,31-7,-39 4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24.0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20,'0'0,"0"0,0 0,1-1,-1 1,0 0,0 0,0 0,0 0,0-1,0 1,0 0,0 0,0 0,1-1,-1 1,0 0,0 0,0 0,0-1,0 1,0 0,0 0,0 0,-1-1,1 1,0 0,0 0,0 0,0 0,0-1,0 1,0 0,0 0,0 0,-1 0,1-1,0 1,0 0,0 0,0 0,0 0,-1 0,1 0,0-1,0 1,0 0,-1 0,22-8,18 5,0 2,0 2,50 8,33 1,273-10,-363-3,-21-1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1 908 0 0,'-28'4'10510'0'0,"25"1"-9671"0"0,-1 1-1 0 0,1-1 1 0 0,0 1 0 0 0,1 0 0 0 0,-1-1 0 0 0,1 1 0 0 0,0 0 0 0 0,1 1-1 0 0,-2 11 1 0 0,0 7 1041 0 0,1 28 0 0 0,2-36-896 0 0,0 8-26 0 0,2 0 0 0 0,1 0 0 0 0,0 0-1 0 0,2 0 1 0 0,10 29 0 0 0,-14-53-1078 0 0,-1 1 0 0 0,1-1 0 0 0,-1 1 0 0 0,1-1 0 0 0,0 1 0 0 0,0-1 0 0 0,-1 1 0 0 0,1-1 0 0 0,0 0 0 0 0,1 0 0 0 0,-1 1 0 0 0,0-1 0 0 0,0 0-1 0 0,0 0 1 0 0,1 0 0 0 0,-1 0 0 0 0,0 0 0 0 0,1 0 0 0 0,-1-1 0 0 0,1 1 0 0 0,-1 0 0 0 0,3 0 0 0 0,7-8-4237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24.6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19,'-1'0,"1"0,0-1,0 1,0 0,-1 0,1 0,0 0,0-1,0 1,0 0,0 0,-1 0,1-1,0 1,0 0,0 0,0-1,0 1,0 0,0 0,0-1,0 1,0 0,0 0,0 0,0-1,0 1,0 0,0 0,0-1,0 1,0 0,0 0,0-1,1 1,-1 0,0 0,0 0,0-1,0 1,0 0,1 0,-1 0,0 0,0-1,1 1,15-6,20 4,92 20,-35-3,-85-15,0 1,-1 1,1-1,0 1,0 1,-1-1,0 1,1 1,12 7,-18-9,0 0,0 0,0 0,0 0,-1 0,1 1,-1-1,1 0,-1 1,0-1,0 1,0-1,0 1,0 0,-1-1,1 1,-1 0,0 0,0-1,0 1,0 0,0 0,-1-1,1 1,-1 0,1-1,-1 1,0 0,0-1,-1 1,-2 3,-25 51,-48 69,-4 6,72-117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47.8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91,'16'15,"3"13,1 18,21 65,-30-74,2-2,1 0,38 66,-45-90,-2-1,1-1,0-1,1 1,0-1,11 11,-17-18,0 0,0-1,1 1,-1 0,0-1,0 1,0 0,1-1,-1 0,0 1,0-1,1 0,-1 1,0-1,1 0,-1 0,0 0,1 0,-1 0,2-1,-1 0,0 0,0 0,0-1,0 1,-1 0,1-1,0 0,-1 1,1-1,-1 0,0 0,1 1,-1-1,0 0,0 0,1-4,140-336,-99 187,-34 119,-9 34,0 1,0 0,0 1,0-1,0 0,1 1,-1-1,0 1,0-1,0 0,1 1,-1-1,0 1,1-1,-1 1,0-1,1 1,-1-1,1 1,-1-1,1 1,-1 0,1-1,0 0,5 2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48.5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246 106,'0'-5,"0"1,0-1,-1 1,1 0,-1-1,0 1,0 0,-1 0,0 0,1 0,-1 0,0 0,-1 0,1 1,-1-1,0 1,1 0,-2 0,1 0,0 0,0 0,-1 0,0 1,1 0,-1 0,0 0,0 0,0 1,0-1,-1 1,-5-1,4 1,0 0,0 0,0 1,0 0,0 0,0 1,0-1,0 1,0 1,1-1,-1 1,0 0,1 0,-1 1,1 0,0-1,0 2,0-1,0 1,0 0,1 0,-6 6,6-6,2-1,-1 1,0 0,1 0,0 0,0 0,0 0,0 0,0 1,1-1,0 1,0-1,0 1,1-1,-1 1,1 6,2-6,-1 0,0 0,1 0,0 0,0 0,1 0,0 0,-1 0,1-1,1 0,-1 0,1 1,6 5,0-1,1-1,0 0,0 0,0-1,1 0,24 9,-30-14,0 1,0-1,1 0,-1-1,1 1,-1-1,1-1,-1 1,1-1,0 0,-1-1,1 0,-1 0,1 0,-1 0,7-4,-9 3,0 0,-1-1,1 1,-1-1,1 0,-1 0,0 0,0-1,-1 1,1-1,-1 1,1-1,-1 0,0 0,-1 0,1 0,-1 0,1-1,-1 1,-1 0,1-1,-1 1,1 0,-1-1,0 1,-1-1,1 1,-2-6,1 3,-1-1,1 0,-2 1,1 0,-1-1,0 1,0 0,-1 1,0-1,0 0,-1 1,0 0,0 0,0 1,-7-7,6 9,0-1,0 1,1 0,-2 0,1 1,0 0,0 0,-1 1,1-1,-8 1,-3-1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49.8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38,'0'0,"1"-1,-1 1,0 0,0 0,0 0,0 0,0-1,0 1,0 0,1 0,-1 0,0 0,0-1,0 1,0 0,0 0,0 0,0-1,0 1,0 0,0 0,0 0,0-1,0 1,0 0,0 0,0 0,-1-1,1 1,0 0,0 0,0 0,0 0,0-1,0 1,0 0,-1 0,1 0,0 0,0 0,0-1,0 1,0 0,-1 0,1 0,0 0,-1 0,22-9,14 7,52 1,-60 3,0-2,0-1,-1-1,29-7,-39 6,0 1,1 1,18-1,-19 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0.2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1,'34'6,"7"1,-11-9,179-9,-193 11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0.8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31,'135'-20,"-83"21,-36 0,-1 0,1-1,-1-1,1 0,25-7,-29 4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1.2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11,'0'-1,"0"1,0 0,-1 0,1-1,0 1,0 0,0 0,0-1,0 1,0 0,0-1,0 1,0 0,0-1,0 1,0 0,0 0,0-1,0 1,0 0,0-1,1 1,-1 0,0 0,0-1,0 1,0 0,0 0,1-1,-1 1,0 0,0 0,1 0,-1 0,0-1,0 1,1 0,-1 0,0 0,0 0,1 0,-1 0,0-1,0 1,1 0,-1 0,0 0,1 0,-1 0,0 0,0 0,1 0,-1 0,0 0,1 1,-1-1,19 18,14 29,-13-7,-2 1,-2 1,-2 0,-2 1,13 81,-21-109,1-3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1.7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1,'-2'14,"2"-1,21-5,119 6,159-4,-26-3,-203-3,0-3,95-10,-150 9,-4 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2.2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0,'-1'1,"0"-1,0 1,0-1,0 1,0 0,0 0,1-1,-1 1,0 0,0 0,0 0,1 0,-1 0,1 0,-1 0,0 0,1 0,0 0,-1 0,1 0,0 0,-1 0,1 1,0-1,0 0,0 0,0 2,-2 39,2-37,-1 34,3 234,8-215,-7-42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2.7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0 152,'1'-3,"0"-1,-1 1,1 0,1 0,-1 0,0 0,1 0,-1 0,1 0,0 0,0 1,0-1,0 1,1-1,3-2,39-30,-44 34,14-8,0 0,1 1,0 1,0 0,1 1,0 1,0 1,0 0,0 1,1 1,-1 1,1 0,-1 1,1 1,-1 1,21 4,-34-5,-1-1,0 1,0 0,0 0,1 0,-1 1,0-1,0 1,-1 0,1 0,0 0,-1 0,1 0,-1 0,1 1,-1-1,0 1,0 0,0 0,-1-1,1 1,-1 0,1 0,-1 1,0-1,0 0,-1 0,1 1,-1-1,1 0,-1 1,0-1,0 0,0 1,-1-1,1 0,-1 0,0 1,0-1,0 0,-2 3,-1 7,-2-1,0 0,0 0,-1-1,0 0,-1 0,0 0,-1-1,-10 9,14-14,-1-1,0-1,1 1,-1-1,0 0,-9 3,-12 6,27-12,0 0,0 1,0-1,0 0,0 1,0-1,0 1,-1-1,1 0,0 1,1-1,-1 1,0-1,0 0,0 1,0-1,0 0,0 1,0-1,0 1,1-1,-1 0,0 1,0-1,1 0,-1 1,0-1,0 0,1 0,-1 1,0-1,1 0,-1 0,0 0,1 1,-1-1,0 0,1 0,-1 0,0 0,1 0,-1 0,1 0,-1 0,0 0,1 0,27 14,-22-11,18 10,-1 1,42 34,-26-18,-28-23,-1-3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149 132 108 0 0,'-94'-23'6411'0'0,"40"7"9490"0"0,54 15-15742 0 0,10-5 2021 0 0,20-4-1019 0 0,124-18 2911 0 0,49-12-2845 0 0,-170 33-5354 0 0,-9 6-4220 0 0,-13 1 5135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3.1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294 38,'-5'-4,"0"0,-1 0,1 0,-1 1,0 0,0 0,0 1,0 0,-1 0,1 0,-1 1,1-1,-1 2,0-1,1 1,-1 0,0 0,1 1,-1 0,1 0,-1 0,1 1,-1 0,-6 3,4-2,1 1,0 0,-1 0,1 0,1 1,-1 0,1 1,0 0,0 0,0 0,1 1,0 0,0 0,1 0,0 1,0 0,-4 10,8-12,0 0,0-1,1 1,-1 0,1 0,0 0,1-1,0 1,0 0,0 0,0-1,1 1,0-1,0 0,1 1,-1-1,1 0,0 0,0 0,1-1,0 1,-1-1,7 5,5 6,2 0,-1-1,2 0,33 19,-32-23,0-1,0 0,1-2,37 10,-51-15,-1 0,1-1,-1 0,1-1,-1 1,1-1,0 0,-1 0,1-1,-1 1,1-1,-1-1,1 1,-1-1,0 0,0 0,1 0,-1-1,-1 0,1 0,0 0,-1-1,5-4,-1-4,-3 1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5.6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1 279,'4'0,"1"1,0 0,-1 0,1 1,-1 0,1-1,-1 1,0 1,0-1,0 1,0 0,0-1,6 7,46 52,-44-47,37 43,-20-21,2-1,1-1,2-1,64 47,-95-78,0 0,1 0,-1 0,1 0,0 0,-1-1,1 1,0-1,0 0,0-1,0 1,0 0,0-1,0 0,5 0,-7-1,1 0,-1 0,0 0,0 0,0 0,0-1,0 1,0-1,0 1,0-1,-1 0,1 1,0-1,-1 0,0 0,1 0,-1 0,0-1,0 1,0 0,0 0,-1-1,1 1,-1 0,1-1,-1-3,6-36,1-76,-1-4,-1 75,2 0,2 0,1 2,3-1,21-49,-34 94,0 0,1 0,-1 1,1-1,-1 0,1 0,-1 0,1 0,-1 0,1 0,-1 1,1-1,0 0,0 0,0 1,-1-1,1 1,0-1,0 1,0-1,0 1,0-1,0 1,0 0,0-1,0 1,0 0,0 0,0 0,0 0,0 0,0 0,0 0,0 0,0 0,0 1,0-1,0 0,0 1,0-1,0 0,0 1,-1-1,1 1,0 0,0-1,1 2,5 5,0-1,0 1,-1 1,8 10,-2-2,8 7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6.1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 0,'-2'1,"1"0,-1 0,1 0,-1 0,1 0,0 0,-1 0,1 0,0 1,0-1,0 0,0 1,0-1,0 1,1-1,-1 1,0-1,1 1,-1 0,0 3,-9 35,9-32,0 1,1-1,0 0,0 0,1 0,0 0,0 0,1 0,0 0,0 0,1-1,0 1,7 12,-7-15,0-1,0 1,0-1,0 0,1 0,-1 0,1-1,0 1,1-1,-1 0,0 0,1 0,0-1,-1 1,1-1,0 0,0-1,0 1,0-1,1 0,7 1,2-2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6.4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18 131,'-1'1,"1"-1,-1 0,1 0,-1 0,1 0,-1 0,1 0,-1 1,1-1,-1 0,1-1,-1 1,1 0,-1 0,1 0,-1 0,1 0,-1 0,1-1,-1 1,1 0,-1 0,1-1,-1 1,1 0,0-1,-1 1,1 0,0-1,-1 1,1-1,0 1,-1-1,1 1,0 0,0-1,0 1,-1-1,1 1,0-1,0 1,0-1,0 0,0 1,0-1,0 1,0-1,0 1,0-1,0 1,0-1,0 1,1-1,-1 1,0-1,0 1,0-1,1 1,-1-1,2-1,0-1,-1 1,1 0,0-1,0 1,0 0,0 0,0 0,4-2,1 1,3-2,-1 0,1-1,-1 0,8-7,-16 12,0 0,0 1,0-1,-1 0,1 0,0 0,-1 0,1 0,0 0,-1 0,1 0,-1 0,0 0,1 0,-1 0,0 0,0 0,1 0,-1-3,-1 3,1 0,-1 0,0 0,0-1,1 1,-1 0,0 0,0 0,0 0,0 0,0 1,0-1,0 0,0 0,0 0,-1 1,1-1,0 1,0-1,-1 1,-1-1,-50-8,52 9,1 0,-1 0,0 0,0 0,0 0,0 0,0 0,1 0,-1 0,0 1,0-1,0 0,1 1,-1-1,0 0,0 1,1-1,-1 1,0-1,1 1,-2 0,2 0,0 0,0 1,1-1,-1 0,0 0,0 0,1 0,-1 0,0 0,1 0,-1 0,1 0,0 0,-1-1,1 1,-1 0,1 0,0 0,0-1,0 1,0 0,1 0,40 28,-18-14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6.8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0,'-3'0,"2"0,1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7.4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350 425,'-1'-3,"1"1,-1-1,0 1,0-1,0 1,0-1,0 1,-1 0,1-1,-1 1,1 0,-1 0,0 0,0 0,0 0,0 1,0-1,0 1,-1-1,-2-1,-50-21,43 20,0 1,0 0,-1 1,1 0,-1 1,0 0,1 2,-1-1,0 1,1 1,-1 0,1 1,0 0,0 1,0 0,0 1,-13 8,24-13,-1 1,1 0,-1 0,1 0,-1 0,1 0,0 0,-1 0,1 0,0 1,0-1,0 0,0 1,0-1,0 1,0-1,0 1,1-1,-1 1,1 0,-1-1,1 1,0 0,-1-1,1 1,0 0,0 0,0-1,0 1,0 0,1 0,-1-1,1 1,-1 0,1-1,-1 1,1-1,0 1,0-1,1 3,1 0,1 1,-1-1,1 0,0 0,1 0,-1 0,1-1,-1 1,1-1,0 0,5 2,3 0,0 0,0 0,0-1,1-1,-1 0,1-1,-1 0,23-1,-29-1,-1-1,1 0,-1-1,1 0,-1 0,0 0,0 0,0-1,0 0,-1 0,1-1,-1 1,0-1,0-1,0 1,0-1,-1 1,1-1,-1-1,4-6,3-9,-1 0,-1 0,-1-1,-1 0,0-1,-2 1,-1-1,3-44,-1 21,-6 18,-2 0,0 1,-11-43,6 118,1 0,2 1,5 90,1-55,-2-76,0 1,1-1,0 0,0 0,1 0,0 0,0 0,1 0,0-1,0 1,1-1,0 0,7 10,-8-14,-1-1,1 1,0 0,0-1,1 1,-1-1,1 0,-1 0,1 0,-1-1,1 1,0-1,0 0,0 0,0 0,0-1,0 1,0-1,0 0,0 0,0 0,0-1,0 0,-1 1,1-1,0 0,0-1,6-2,11-5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7.9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80 20,'0'0,"0"-1,0 0,1 0,-1 0,0 0,0 0,0 0,0 1,-1-1,1 0,0 0,0 0,0 0,-1 0,1 1,0-1,-1 0,1 0,-1 0,1 1,-1-1,0-1,-11 13,-7 32,9-15,1 0,2 1,1 1,-4 48,9-58,0 1,2-1,0 1,1-1,1 0,1 0,11 33,-13-50,-1 1,1-1,1 1,-1-1,0 0,1 0,0 0,0 0,-1 0,2 0,-1-1,0 0,0 1,1-1,0-1,-1 1,1 0,0-1,0 0,-1 0,1 0,0 0,0-1,0 1,0-1,0 0,1 0,-1-1,0 1,0-1,-1 0,1 0,0 0,0 0,0-1,-1 0,1 1,-1-1,1-1,-1 1,0 0,0-1,0 0,0 0,0 0,0 0,-1 0,0 0,4-7,-3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5:58.2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 31,'-3'0,"-5"0,6 0,7 0,4 0,5 0,6 0,6-3,1-1,0 0,-2 0,-2 2,-2 1,-1-3,-1-1,-4 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4:08.0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1,'184'19,"-165"-19,-1 0,1 0,-1-1,30-6,-36 3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4:08.7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1,'350'0,"-334"0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2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26 256 0 0,'3'-2'127'0'0,"2"0"639"0"0,0 0 0 0 0,0-1 0 0 0,-1 0 0 0 0,1 0 0 0 0,7-7 8235 0 0,-15 11-7755 0 0,-21 10 442 0 0,0 1 0 0 0,1 2 0 0 0,1 0-1 0 0,-32 27 1 0 0,24-18-658 0 0,30-23-1098 0 0,0 0-1 0 0,1 0 1 0 0,-1 0-1 0 0,0 0 1 0 0,0 0 0 0 0,1 0-1 0 0,-1 0 1 0 0,0 0 0 0 0,0 0-1 0 0,1 1 1 0 0,-1-1 0 0 0,0 0-1 0 0,0 0 1 0 0,0 0 0 0 0,1 0-1 0 0,-1 0 1 0 0,0 1-1 0 0,0-1 1 0 0,0 0 0 0 0,0 0-1 0 0,1 0 1 0 0,-1 1 0 0 0,0-1-1 0 0,0 0 1 0 0,0 0 0 0 0,0 0-1 0 0,0 1 1 0 0,0-1-1 0 0,0 0 1 0 0,0 0 0 0 0,1 1-1 0 0,-1-1 1 0 0,0 0 0 0 0,0 0-1 0 0,0 1 1 0 0,0-1 0 0 0,0 0-1 0 0,0 0 1 0 0,0 1 0 0 0,-1-1-1 0 0,1 0 1 0 0,0 0-1 0 0,0 1 1 0 0,0-1 0 0 0,0 0-1 0 0,0 0 1 0 0,0 0 0 0 0,0 1-1 0 0,0-1 1 0 0,-1 0 0 0 0,1 0-1 0 0,0 0 1 0 0,0 1 0 0 0,0-1-1 0 0,0 0 1 0 0,-1 0-1 0 0,1 0 1 0 0,0 0 0 0 0,0 1-1 0 0,0-1 1 0 0,-1 0 0 0 0,1 0-1 0 0,0 0 1 0 0,0 0 0 0 0,-1 0-1 0 0,22 0-6065 0 0,-5-6 3856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65 80 0 0,'-11'-8'2274'0'0,"0"0"-1"0"0,-1 1 1 0 0,0 1-1 0 0,-25-10 1 0 0,25 11-798 0 0,-1 1 0 0 0,-21-3 0 0 0,16 5-838 0 0,1 1 0 0 0,-1 1 0 0 0,0 0 0 0 0,1 1 0 0 0,-1 1 0 0 0,1 1 0 0 0,0 1 0 0 0,-1 0 0 0 0,-18 8 0 0 0,13-3-109 0 0,1 0 1 0 0,0 2-1 0 0,0 1 0 0 0,1 0 0 0 0,1 2 0 0 0,-20 16 0 0 0,34-25-288 0 0,0 1 0 0 0,0 0-1 0 0,0 0 1 0 0,1 0 0 0 0,0 1-1 0 0,0-1 1 0 0,1 1 0 0 0,-5 10 0 0 0,7-13-125 0 0,1-1 0 0 0,0 1 0 0 0,-1 0 0 0 0,1 0 1 0 0,1 0-1 0 0,-1 0 0 0 0,1 0 0 0 0,-1 0 0 0 0,1 0 1 0 0,0 0-1 0 0,0 0 0 0 0,1 0 0 0 0,-1 0 1 0 0,1 0-1 0 0,0 0 0 0 0,0 0 0 0 0,0-1 0 0 0,1 1 1 0 0,2 5-1 0 0,0-2 22 0 0,1 0 0 0 0,0 1 0 0 0,0-2-1 0 0,1 1 1 0 0,0-1 0 0 0,0 1 0 0 0,0-2 0 0 0,1 1 0 0 0,0-1 0 0 0,0 0 0 0 0,0 0 0 0 0,1-1 0 0 0,0 0 0 0 0,9 4 0 0 0,-11-6-140 0 0,-1 0 1 0 0,1 0-1 0 0,0-1 1 0 0,0 0 0 0 0,0 0-1 0 0,1 0 1 0 0,-1 0-1 0 0,0-1 1 0 0,0 0-1 0 0,0-1 1 0 0,0 1 0 0 0,0-1-1 0 0,0 0 1 0 0,0-1-1 0 0,0 1 1 0 0,0-1-1 0 0,0-1 1 0 0,0 1 0 0 0,-1-1-1 0 0,1 0 1 0 0,5-4-1 0 0,-6 3-60 0 0,-1 0 1 0 0,0 0-1 0 0,0-1 0 0 0,-1 1 0 0 0,1-1 0 0 0,-1 0 0 0 0,0 0 0 0 0,0 0 0 0 0,-1 0 0 0 0,1-1 1 0 0,-1 1-1 0 0,0-1 0 0 0,-1 0 0 0 0,1 1 0 0 0,-1-1 0 0 0,0 0 0 0 0,-1 0 0 0 0,1 0 0 0 0,-1 1 1 0 0,0-1-1 0 0,-1 0 0 0 0,-1-11 0 0 0,0 8-20 0 0,1-1 0 0 0,-2 1 0 0 0,1 0 0 0 0,-1 0 0 0 0,0 0 0 0 0,-1 0 0 0 0,0 1 0 0 0,-1-1 0 0 0,1 1 0 0 0,-2 0 0 0 0,1 0 0 0 0,-1 1 0 0 0,-10-10 0 0 0,12 13-259 0 0,0 1 0 0 0,0-1-1 0 0,-1 1 1 0 0,1 0-1 0 0,-1 1 1 0 0,0-1 0 0 0,0 1-1 0 0,0 0 1 0 0,0 0-1 0 0,-1 0 1 0 0,1 1-1 0 0,0 0 1 0 0,-9-1 0 0 0,13 2-15 0 0,0 0 1 0 0,0 0-1 0 0,1 0 1 0 0,-1 1-1 0 0,0-1 1 0 0,0 0-1 0 0,1 0 1 0 0,-1 1-1 0 0,0-1 1 0 0,0 0-1 0 0,1 1 1 0 0,-1-1-1 0 0,0 0 1 0 0,1 1-1 0 0,-1-1 1 0 0,1 1-1 0 0,-1-1 1 0 0,1 1-1 0 0,-1 0 1 0 0,1-1-1 0 0,-1 1 1 0 0,1-1-1 0 0,-1 1 1 0 0,1 0-1 0 0,0 0 1 0 0,-1 0-1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08.3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40,'61'2,"-14"0,-1-1,79-10,-119 8,-1 0,-1-1,1 0,0 0,0-1,-1 1,7-5,17-9,-27 18,-1-1,1 1,0-1,-1 1,1-1,-1 1,1 0,-1-1,0 1,0 0,0-1,0 1,0 0,0-1,0 1,-1 2,1-3,10 301,-7-252,15 61,-10-73,-8-37,0 1,0-1,0 1,0-1,0 1,0-1,0 1,0 0,-1-1,1 1,-1-1,1 0,-1 1,1-1,-1 1,0-1,0 0,0 1,0-1,0 0,0 0,0 0,0 0,0 0,0 0,-1 0,1 0,0 0,-1-1,1 1,-1-1,1 1,-1-1,1 1,-1-1,1 0,-1 1,-1-1,-10 2,0-1,0 0,-21-2,19 0,-63-2,25 1,-72 5,112 2,24 0,25 2,37-6,130-17,-195 15,8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09.06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284 36,'0'-2,"-1"1,1-1,-1 0,1 1,-1-1,0 1,1-1,-1 1,0 0,0-1,0 1,0 0,-1 0,1-1,0 1,0 0,-1 0,1 0,0 0,-1 1,1-1,-1 0,0 1,1-1,-1 1,1-1,-1 1,0 0,-1-1,-4 0,0 0,0 0,-1 1,1-1,-11 2,6 2,1 0,-1 0,1 1,0 1,0-1,0 2,1 0,0 0,0 0,1 2,-1-1,1 1,1 0,0 1,0 0,1 0,-11 18,17-25,-1 1,2-1,-1 0,0 0,0 1,1-1,-1 1,1-1,0 0,0 1,0-1,0 1,0-1,1 1,-1-1,0 0,1 1,0-1,0 0,1 4,0-3,1 0,-1 1,1-1,0 0,0-1,0 1,0 0,0-1,0 0,1 1,4 1,8 3,0-1,1 0,-1-2,28 5,-34-8,0 0,0-1,0-1,1 1,-1-2,13-3,22-2,-29 6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09.5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0,'278'0,"-262"0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09.8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 1,'-2'14,"2"-1,20-5,11-5,0-1,48-4,-17 0,-46 2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10.4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544 52,'-3'-5,"-1"1,0 0,-1 0,1 0,-1 0,0 1,0 0,0 0,0 0,0 0,-1 1,1 0,-1 0,0 1,1 0,-1-1,0 2,0-1,0 1,0 0,0 0,0 1,1-1,-1 1,0 1,0-1,-5 3,-23 5,0 1,1 1,0 2,1 2,0 0,1 3,1 0,-49 40,75-54,-1 0,1 0,0 1,0-1,0 1,1 0,0 0,0 0,0 1,0-1,1 1,0-1,0 1,1 0,-1 0,1-1,0 9,1-9,1 1,0-1,0 0,1 0,-1 0,1-1,0 1,0 0,1-1,-1 1,1-1,0 0,0 0,1 0,-1 0,1 0,0-1,0 0,0 0,5 4,10 5,0-1,1-1,0-1,1 0,-1-2,2 0,36 6,-25-7,0-3,1 0,0-2,46-5,-22-8,-43 8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10.8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13,'0'-4,"3"0,2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11.4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463 586,'-9'-6,"1"-1,-1 1,0 1,-1 0,1 0,-1 0,-14-3,0 0,-49-8,57 14,0 1,0 1,0 0,0 1,0 1,0 0,0 1,1 1,-17 6,24-7,1 0,0 0,0 1,0 0,0 1,0-1,1 1,-11 11,14-12,0-1,0 1,0 1,1-1,-1 0,1 1,0-1,0 1,1-1,0 1,-1 0,1 0,1 0,-1 0,1 6,0-8,0-1,0 1,1-1,-1 0,1 1,0-1,-1 0,1 1,0-1,0 0,1 0,-1 0,0 0,1 0,-1 0,1 0,-1 0,1-1,2 3,1-1,0 0,0 0,0 0,1-1,-1 1,0-1,12 2,-3-1,0-1,0 0,0-1,1-1,26-3,-30 2,0-1,-1 0,0-1,1-1,-1 1,0-1,-1-1,1 0,-1 0,0-1,0 0,0-1,-1 0,0 0,-1-1,1 0,-1 0,-1-1,0 0,0 0,-1 0,0-1,0 1,-1-1,-1-1,1 1,-2 0,1-1,0-13,0-36,-2 1,-3-1,-3 0,-2 1,-2 0,-20-61,16 89,13 31,0 0,0 0,0-1,0 1,0 0,0 0,0 0,0 0,0 0,0 0,0 0,0 0,0 0,0 0,0 0,-1 0,1-1,0 1,0 0,0 0,0 0,0 0,0 0,0 0,0 0,-1 0,1 0,0 0,0 0,0 0,0 0,0 0,0 0,0 0,0 0,-1 0,1 0,0 0,0 0,0 0,0 0,0 1,0-1,0 0,0 0,0 0,0 0,-1 0,1 0,0 0,0 0,0 0,0 0,0 0,0 1,0-1,0 0,0 0,0 0,0 0,0 0,0 0,0 0,0 1,0 18,18 87,5 0,63 179,-86-284,5 15,1 0,13 25,-17-37,0-1,1 1,-1-1,1 0,-1 0,1 0,0 0,0 0,1 0,-1-1,0 1,1-1,0 0,-1 0,1-1,5 3,5-1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11.8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1 341,'2'3,"0"-1,0 0,0 0,0 1,0-1,0 1,-1 0,1 0,-1-1,0 1,1 0,-2 0,1 0,1 6,2 4,80 167,-68-149,2-2,1 0,40 46,-57-73,0 1,0-1,0 0,0 0,0 0,1 0,-1 0,1 0,0-1,0 1,-1-1,1 0,0 0,0 0,3 1,-4-3,0 1,0-1,-1 1,1-1,0 1,-1-1,1 0,-1 0,1 0,-1 0,1 0,-1 0,0 0,1-1,-1 1,0 0,0-1,0 1,0-1,0 1,0-1,0 0,-1 1,1-1,-1 0,1 1,0-5,9-33,-2-1,-1 0,-2 0,-2-1,-3-46,5-43,7-128,-13 255,2-1,-1 1,0 0,1 0,0 0,-1-1,1 1,0 0,1 0,-1 0,1 0,-1 1,1-1,0 0,0 1,4-5,-6 6,1 1,0-1,0 1,0-1,0 1,0 0,0-1,0 1,0 0,0 0,0 0,0 0,0 0,0 0,0 0,0 0,0 0,0 0,0 0,0 1,1-1,0 2,1-1,-1 1,1-1,-1 1,0 0,1 0,-1 0,0 0,0 0,2 3,11 15,0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12.26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231 37,'0'-1,"0"0,0-1,0 1,0-1,-1 1,1 0,0-1,-1 1,1 0,-1-1,1 1,-1 0,0 0,1 0,-1-1,0 1,0 0,0 0,0 0,0 0,0 0,0 0,-2-1,0 1,0 0,1 0,-1 0,0 0,0 1,0-1,0 1,0 0,0 0,0 0,-3 0,-2 1,0 1,0-1,0 1,0 1,1-1,-1 1,-11 7,9-4,1 0,1 0,-1 1,1 0,1 1,-1 0,1 0,1 1,-1 0,-4 10,9-15,0 0,0 0,0 1,1-1,0 1,0 0,0-1,1 1,-1 0,1-1,0 1,1 0,-1-1,1 1,0 0,0-1,0 1,1-1,-1 1,1-1,0 0,0 0,1 0,-1 0,4 4,4 4,0-1,1 0,1-1,-1 0,2 0,-1-1,1-1,1 0,-1-1,1-1,0 0,1-1,0 0,0-1,0-1,21 3,-32-6,-1 0,0 0,1 0,-1 0,0 0,1-1,-1 0,0 0,0 0,1 0,-1 0,0 0,5-4,-1-2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12.8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24,'45'3,"58"11,-1 1,621 23,-394-43,-250-1,-1-3,90-23,-161 31,0-1,0 0,0 0,0-1,0 0,-1 0,1 0,-1-1,8-6,-6 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 7857 0 0,'3'2'9082'0'0,"6"8"-5985"0"0,-9-1-2165 0 0,1 0 1 0 0,-1 1 0 0 0,-1-1-1 0 0,0 0 1 0 0,-2 13 0 0 0,-2 18 355 0 0,2 86 3162 0 0,3-127-4443 0 0,0 1 1 0 0,0 0-1 0 0,0 0 1 0 0,0-1-1 0 0,0 1 1 0 0,0 0-1 0 0,0 0 1 0 0,0-1 0 0 0,-1 1-1 0 0,1 0 1 0 0,0 0-1 0 0,0-1 1 0 0,0 1-1 0 0,0 0 1 0 0,-1 0 0 0 0,1 0-1 0 0,0 0 1 0 0,0-1-1 0 0,0 1 1 0 0,-1 0-1 0 0,1 0 1 0 0,0 0-1 0 0,0 0 1 0 0,-1 0 0 0 0,1 0-1 0 0,0 0 1 0 0,0 0-1 0 0,-1 0 1 0 0,1 0-1 0 0,0-1 1 0 0,0 1-1 0 0,-1 0 1 0 0,1 0 0 0 0,0 1-1 0 0,0-1 1 0 0,-1 0-1 0 0,1 0 1 0 0,0 0-1 0 0,0 0 1 0 0,-1 0 0 0 0,1 0-1 0 0,0 0 1 0 0,0 0-1 0 0,-1 0 1 0 0,1 0-1 0 0,0 1 1 0 0,0-1-1 0 0,-1 0 1 0 0,1 0 0 0 0,0 0-1 0 0,0 1 1 0 0,0-1-1 0 0,0 0 1 0 0,-1 0-1 0 0,1 0 1 0 0,0 1-1 0 0,0-1 1 0 0,0 0 0 0 0,0 0-1 0 0,0 1 1 0 0,0-1-1 0 0,0 0 1 0 0,0 0-1 0 0,-1 1 1 0 0,1-3-30 0 0,0 0 0 0 0,-1 0 0 0 0,1 0 0 0 0,0 0 0 0 0,0 0 0 0 0,0 1 0 0 0,0-1 0 0 0,1 0 0 0 0,-1 0 0 0 0,0 0 0 0 0,1 0 0 0 0,0 0 0 0 0,-1 0 0 0 0,1 1 0 0 0,0-1 0 0 0,0 0 0 0 0,0 0 0 0 0,0 1 1 0 0,0-1-1 0 0,0 1 0 0 0,0-1 0 0 0,0 1 0 0 0,1-1 0 0 0,-1 1 0 0 0,1 0 0 0 0,-1 0 0 0 0,1 0 0 0 0,0 0 0 0 0,1-2 0 0 0,1 2-1 0 0,0 0 0 0 0,0 0 1 0 0,0 0-1 0 0,0 0 0 0 0,0 1 0 0 0,0 0 1 0 0,0-1-1 0 0,0 2 0 0 0,0-1 1 0 0,0 0-1 0 0,0 1 0 0 0,0-1 0 0 0,0 1 1 0 0,5 2-1 0 0,136 46-98 0 0,38 12 173 0 0,-151-51-63 0 0,1-1 1 0 0,1-2-1 0 0,-1-1 0 0 0,1-1 0 0 0,38 0 0 0 0,-69-5-25 0 0,-1 0-1 0 0,1 0 0 0 0,-1-1 0 0 0,1 1 0 0 0,-1 0 1 0 0,0-1-1 0 0,1 0 0 0 0,-1 1 0 0 0,0-1 0 0 0,0 0 0 0 0,1 0 1 0 0,-1 0-1 0 0,0 0 0 0 0,4-4 0 0 0,-5 4 24 0 0,-1 0 1 0 0,1 0-1 0 0,0-1 0 0 0,-1 1 0 0 0,1 0 0 0 0,-1-1 1 0 0,1 1-1 0 0,-1-1 0 0 0,0 1 0 0 0,1-1 0 0 0,-1 1 1 0 0,0-1-1 0 0,0 1 0 0 0,0 0 0 0 0,0-1 0 0 0,-1 1 0 0 0,1-1 1 0 0,0 1-1 0 0,0-1 0 0 0,-1 1 0 0 0,1-1 0 0 0,-1 1 1 0 0,0 0-1 0 0,1-1 0 0 0,-1 1 0 0 0,-1-2 0 0 0,-14-26 14 0 0,-1 1 0 0 0,-2 1-1 0 0,-28-32 1 0 0,-8-12 34 0 0,24 31-4 0 0,14 19-433 0 0,-17-28 1 0 0,34 48 298 0 0,0 1 1 0 0,-1-1-1 0 0,1 1 0 0 0,0 0 1 0 0,0-1-1 0 0,0 1 1 0 0,-1-1-1 0 0,1 1 1 0 0,0-1-1 0 0,0 1 0 0 0,0-1 1 0 0,0 1-1 0 0,0-1 1 0 0,0 1-1 0 0,0 0 1 0 0,0-1-1 0 0,0 1 0 0 0,0-1 1 0 0,0 1-1 0 0,0-1 1 0 0,0 1-1 0 0,0-1 1 0 0,0 1-1 0 0,0-1 0 0 0,1 1 1 0 0,-1-1-1 0 0,0 1 1 0 0,0 0-1 0 0,1-1 1 0 0,-1 1-1 0 0,0-1 0 0 0,0 1 1 0 0,1 0-1 0 0,-1-1 1 0 0,0 1-1 0 0,1 0 1 0 0,-1-1-1 0 0,1 1 0 0 0,-1 0 1 0 0,0 0-1 0 0,1-1 1 0 0,-1 1-1 0 0,1 0 1 0 0,-1 0-1 0 0,1 0 0 0 0,-1 0 1 0 0,1-1-1 0 0,-1 1 1 0 0,1 0-1 0 0,-1 0 1 0 0,0 0-1 0 0,1 0 0 0 0,-1 0 1 0 0,1 0-1 0 0,-1 0 1 0 0,1 0-1 0 0,-1 1 1 0 0,1-1-1 0 0,33 3-5755 0 0,-33-3 5459 0 0,23 4-2478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13.6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297 368,'-3'-3,"0"1,-1 0,0 0,0 0,1 0,-1 0,0 1,0 0,0 0,-1 0,1 0,0 1,0-1,0 1,-9 1,-2 0,1 1,-1 0,-17 5,21-3,0 0,0 1,1 0,-1 0,1 1,0 0,0 1,1 0,0 1,-14 15,21-21,-1 1,1 0,0-1,0 1,0 0,0 0,0 1,1-1,0 0,-1 1,1-1,0 0,1 1,-1-1,1 1,-1 0,1-1,0 1,0-1,1 1,-1-1,1 1,0-1,0 1,0-1,0 0,0 1,1-1,0 0,-1 0,1 0,0 0,1 0,-1 0,0-1,1 1,0-1,-1 0,5 3,-3-1,-1-1,2 0,-1 0,0 0,0-1,1 1,-1-1,1 0,0 0,0-1,0 1,-1-1,2 0,-1 0,0-1,0 0,0 1,0-2,0 1,0-1,0 1,0-2,0 1,0 0,0-1,-1 0,1 0,0 0,-1-1,7-4,-2-1,0 1,0-2,-1 1,0-1,-1 0,0-1,-1 0,1 0,-2 0,0-1,0 1,4-16,10-39,-3-1,-3 0,-3 0,2-78,-15 116,-2 23,-2 20,-6 40,3 0,-5 78,14-116,0 1,2-1,0 1,1 0,1-1,0 0,1 0,1 0,1 0,0-1,2 0,12 22,-16-31,1 1,0-1,0 0,1 0,0-1,0 0,1 0,0 0,0-1,0 0,0 0,1-1,0 0,0 0,0-1,0 0,1 0,-1-1,1 0,0-1,-1 0,1 0,0-1,0 0,-1 0,11-2,67-19,-58 11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14.0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127 25,'-3'-3,"1"1,0 0,0 0,-1-1,1 1,-1 0,1 1,-1-1,0 0,-5-1,7 3,-1 0,1 0,0 0,-1 1,1-1,0 0,-1 1,1-1,0 1,0 0,0-1,-1 1,1 0,0 0,0 0,0-1,0 1,0 0,0 0,1 1,-1-1,0 0,0 0,1 0,-1 0,1 1,-1 0,-10 21,2-1,1 2,0-1,2 1,-6 43,4-25,7-34,0 1,0 0,1 0,0 0,1 0,0-1,0 1,1 0,0 0,0-1,1 0,0 1,1-1,0 0,0 0,1-1,0 1,0-1,0 0,8 6,-8-7,1-1,-1 0,1 0,0-1,1 0,-1 0,1 0,0-1,0 0,0 0,0-1,0 0,0 0,1-1,-1 0,1 0,-1-1,1 1,-1-2,1 1,-1-1,1 0,11-4,-16 4,-1 0,1 0,-1 0,0 0,1 0,-1-1,0 1,0-1,4-3,2-5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14.3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 38,'-3'0,"-5"0,3-3,5-1,9 0,6 1,7-3,2 1,1 0,-1 2,-1 1,-2 0,-1 2,-1 0,-1 0,-2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15.0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2358 152,'-10'-9,"-1"0,0 1,-1 0,1 1,-2 0,1 1,-16-5,-95-28,112 36,-47-11,-1 3,-115-7,-122 16,248 3,-87 3,1 6,0 5,-143 37,201-33,2 3,0 3,2 4,1 3,1 2,-116 79,87-29,31-24,57-52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15.5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127 0,'-4'6,"1"0,0 0,0 0,0 1,1-1,0 1,0 0,1-1,0 1,-1 8,-5 21,-83 191,89-225,1-1,-1 1,1 0,-1 0,1 0,0 0,0 0,0 0,0-1,0 1,0 0,1 0,-1 0,0 0,1 0,0-1,-1 1,1 0,0 0,0-1,0 1,0 0,0-1,0 0,1 1,-1-1,0 1,1-1,-1 0,1 0,0 0,-1 0,1 0,0 0,-1 0,1-1,0 1,0-1,0 1,3-1,10 3,-1-1,1 0,0-1,18-2,-19 1,83-2,122-17,-176 7,-32 9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39.9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506 0,'-11'1,"0"1,0 0,0 0,1 1,-1 1,1 0,0 0,0 1,0 0,-17 13,14-10,1 1,1 1,-1 0,1 1,1 0,0 0,-11 19,1 6,3 1,1 1,2 1,1 0,2 0,2 1,2 1,-3 58,-9 339,23-329,6-1,4 0,46 174,15 98,-72-366,-2-1,0 1,-1 0,0 0,-1-1,0 1,-1 0,-1-1,0 1,-1-1,0 0,-1 0,-1 0,-11 19,14-28,-1 0,1-1,-1 0,0 1,0-1,0-1,0 1,-1-1,1 1,-1-1,1 0,-1-1,0 1,1-1,-1 0,-9 1,-10 0,0-1,-30-3,22 1,28 1,1 0,0 0,1 0,-1 0,0 0,1-1,-1 1,0-1,1 1,-1-1,1 0,-1 0,-2-2,1-1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0.9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1 144,'1'7,"1"0,0 0,1 0,-1 0,1 0,1 0,-1-1,9 11,3 8,10 31,23 73,-9-22,-39-106,0 0,0 1,1-1,-1 0,1 0,-1 1,1-1,0 0,-1 0,1 0,0 0,0 0,0 0,-1 0,1 0,0 0,1 0,-1 0,0 0,0-1,0 1,2 0,-2-1,0 0,0-1,0 1,0-1,0 1,0-1,-1 0,1 1,0-1,0 0,-1 1,1-1,0 0,-1 0,1 0,-1 0,1 1,-1-1,1 0,-1 0,1-2,16-62,-4-26,45-223,-56 308,-1-1,1 1,1 0,-1 0,1 0,0 0,0 0,5-6,0 4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1.7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146 75,'-21'-5,"19"4,0 0,0 0,0 1,-1-1,1 1,0-1,0 1,0 0,0 0,0 0,-1 0,1 0,-2 1,-2 1,1-1,0 2,0-1,0 1,0 0,1 0,-1 0,1 0,-1 1,1 0,0 0,1 0,-1 0,1 1,-1-1,2 1,-1 0,0 0,1 0,0 0,0 0,0 1,1-1,0 0,-1 11,1-12,1 0,0 0,0-1,0 1,0 0,1 0,-1-1,1 1,0 0,0-1,1 1,-1-1,1 1,-1-1,1 0,0 1,1-1,-1 0,0 0,1 0,0-1,-1 1,1-1,0 0,0 1,1-1,-1 0,0-1,1 1,-1-1,1 1,-1-1,1 0,0 0,-1-1,1 1,0-1,4 0,-3 1,0-1,1 0,-1 0,0-1,1 1,-1-1,0 0,0-1,0 1,0-1,0 0,0 0,0-1,0 1,-1-1,1 0,-1 0,0-1,0 1,0-1,-1 0,1 0,-1 0,0-1,0 1,0-1,-1 0,1 1,-1-1,-1 0,1 0,0-1,-1 1,0 0,-1 0,1-1,-1 1,0 0,0-1,0 1,-1 0,0-1,0 1,0 0,-1 0,0 0,0 0,0 0,-5-7,3 4,0 2,-1-1,1 0,-1 1,-1 0,1 0,-1 0,0 1,0 0,-1 0,0 0,0 1,0 0,-14-6,7 7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2.4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60 0,'-2'1,"1"-1,-1 1,1 0,0-1,-1 1,1 0,0 0,0 0,0 0,0 0,0 0,0 0,0 0,0 1,0-1,0 0,0 1,1-1,-1 0,1 1,-1 1,-14 37,13-32,-3 10,0-1,2 1,0 0,0 0,2 1,2 33,-1-41,2 0,-1 0,1 0,1 0,0-1,1 0,0 1,0-1,1 0,0-1,1 1,10 12,-6-11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3.0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139 6,'-2'-1,"1"0,-1 1,1-1,-1 0,1 1,-1-1,0 1,1 0,-1-1,0 1,1 0,-1 0,0 0,0 0,1 1,-1-1,0 0,1 1,-1-1,1 1,-1-1,0 1,1 0,-1 0,1-1,0 1,-3 2,-36 28,35-26,0 1,0-1,0 1,1 0,0 0,1 0,-1 0,1 1,0-1,1 1,0 0,0 0,0 0,-1 9,3-13,0 0,0 1,1-1,-1 0,0 0,1 1,0-1,0 0,0 0,0 0,0 0,1 0,-1 0,1 0,0-1,0 1,0-1,0 1,0-1,1 0,-1 1,1-1,-1 0,1-1,0 1,0 0,0-1,-1 0,2 1,-1-1,0 0,0-1,5 2,-5-2,0 1,1-1,-1 1,0-1,1 0,-1 0,0-1,1 1,-1-1,0 1,0-1,1 0,-1 0,0 0,0-1,0 1,0-1,-1 0,1 0,0 0,-1 0,1 0,-1 0,0-1,1 1,-1-1,-1 0,1 0,0 1,1-4,-1 2,0-1,-1 1,1 0,-1-1,0 1,0 0,0-1,-1 1,1-1,-1 0,0 1,0-1,-1 1,0-1,1 1,-2-1,1 1,0 0,-1-1,0 1,-3-6,1 5,1-1,-1 1,-1 0,1 0,-1 1,0-1,0 1,0 0,0 1,-1-1,0 1,0 0,0 0,-7-2,1 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14 52 0 0,'-11'-3'923'0'0,"1"0"0"0"0,-1 1 0 0 0,0 0 0 0 0,0 0 0 0 0,0 1-1 0 0,0 1 1 0 0,0 0 0 0 0,0 0 0 0 0,-19 4 0 0 0,15 0-88 0 0,0 0 0 0 0,0 0 1 0 0,1 2-1 0 0,-1-1 0 0 0,1 2 0 0 0,-19 11 0 0 0,14-5 8 0 0,1 0 0 0 0,0 1 1 0 0,1 1-1 0 0,1 0 0 0 0,0 1 0 0 0,1 1 0 0 0,1 1 0 0 0,1 0 0 0 0,-19 31 0 0 0,29-43-585 0 0,0 0 1 0 0,1 0-1 0 0,-1 0 0 0 0,1 0 1 0 0,0 1-1 0 0,1-1 0 0 0,-1 0 1 0 0,1 1-1 0 0,0-1 0 0 0,1 1 1 0 0,0 0-1 0 0,0-1 0 0 0,1 8 1 0 0,0-10-151 0 0,0 1 0 0 0,0-1 1 0 0,1 0-1 0 0,-1 0 1 0 0,1 1-1 0 0,0-1 0 0 0,0 0 1 0 0,1-1-1 0 0,-1 1 0 0 0,1 0 1 0 0,0-1-1 0 0,0 1 0 0 0,0-1 1 0 0,0 0-1 0 0,0 0 1 0 0,1 0-1 0 0,0 0 0 0 0,-1-1 1 0 0,7 3-1 0 0,-3-1-240 0 0,1 0 0 0 0,0-1 0 0 0,1 0 0 0 0,-1-1 0 0 0,1 0 0 0 0,-1 0 0 0 0,1-1 0 0 0,0 0 0 0 0,-1 0 0 0 0,1-1 0 0 0,0 0 1 0 0,14-2-1 0 0,17-5-1073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3.4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1,'4'0,"0"1,0 0,0 0,0 0,-1 1,1-1,0 1,-1 0,1 0,-1 0,0 0,0 1,0-1,0 1,0 0,0 0,2 3,40 60,-40-59,6 11,-1 1,-1 0,-1 0,0 1,-2-1,0 2,5 32,-10-44,0-1,-1 1,1 0,-2 0,1 0,-1-1,-1 1,1 0,-2-1,1 1,-1-1,0 0,-1 1,0-2,0 1,-1 0,0-1,0 0,-1 0,-9 9,4-6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4.6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1 195,'21'24,"0"1,-2 2,28 50,17 22,-64-98,0 0,1 0,-1-1,0 1,1 0,-1-1,1 1,-1 0,1-1,0 1,-1-1,1 1,-1-1,1 1,0-1,0 0,-1 1,1-1,0 0,0 1,-1-1,1 0,0 0,0 0,-1 0,1 0,1 0,-1 0,0-1,0 0,0 0,0 0,-1 1,1-1,0 0,-1 0,1 0,0 0,-1 0,0 0,1 0,-1 0,1 0,-1 0,0-2,9-62,-8 50,23-284,-16 249,-4 39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5.1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127 1,'-7'5,"0"0,0 0,0 0,-13 5,14-7,-1 0,1 1,0 0,0 0,0 0,1 0,-1 1,-5 7,8-9,1 1,0 0,0 0,0 0,1 0,-1 0,1 0,0 0,0 0,-1 7,2-10,0 1,0-1,0 0,0 0,0 1,0-1,0 0,0 0,1 1,-1-1,0 0,1 0,-1 0,1 1,-1-1,1 0,0 0,-1 0,1 0,0 0,0 0,0 0,0 0,0-1,0 1,0 0,0 0,0-1,0 1,0-1,0 1,0-1,1 1,-1-1,0 0,0 0,1 1,-1-1,2 0,-1 0,0-1,0 1,1 0,-1-1,0 0,0 1,1-1,-1 0,0 0,0 0,0 0,0-1,0 1,-1 0,1-1,0 0,-1 1,1-1,-1 0,1 0,-1 1,0-1,0 0,1-1,-2 1,1 0,0 0,1-4,-1 1,1 0,-1-1,0 1,0 0,-1-1,1 1,-1-1,0 1,-1-1,1 1,-3-7,-1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5.5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125 1,'-1'4,"-1"0,1 1,-1-1,0 0,0 0,-1 0,1 0,-1 0,0-1,0 1,0-1,-5 4,-7 10,5-3,1 0,0 0,1 1,0 1,1-1,1 1,-7 30,12-43,0 1,0-1,0 1,1 0,0 0,0-1,0 1,0 0,0-1,1 1,0 0,0-1,0 1,0-1,0 1,1-1,-1 1,1-1,0 0,0 0,0 0,1 0,-1 0,1 0,-1-1,1 1,0-1,0 0,0 0,0 0,0 0,1 0,-1-1,1 0,-1 1,1-1,-1 0,1-1,0 1,-1-1,5 1,11 0,-3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5.95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111 10,'0'0,"0"-1,0 1,0-1,-1 1,1-1,0 1,0-1,0 1,-1 0,1-1,0 1,-1-1,1 1,0 0,-1-1,1 1,0 0,-1-1,1 1,-1 0,1 0,0-1,-1 1,1 0,-1 0,1 0,-1 0,1 0,-1-1,1 1,-1 0,1 0,-1 0,1 0,-1 0,1 1,-1-1,1 0,-1 0,1 0,-1 0,1 0,0 1,-1-1,1 0,-1 0,1 1,-1 0,-23 12,17-3,0 0,1 0,0 0,0 1,1 0,1 0,0 0,-3 16,2-9,2 0,0 0,0 1,2 30,2-40,0-1,0 1,1-1,0 1,0-1,1 0,1 0,4 9,-7-14,0 0,1-1,0 1,-1-1,1 1,0-1,0 0,0 0,0 0,1 0,-1 0,0 0,1-1,0 1,-1-1,1 1,0-1,-1 0,1 0,0-1,0 1,0 0,0-1,0 0,0 0,3 0,9-2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6.3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 15,'-3'0,"2"0,4 0,5 0,4 0,4 0,1 0,2 0,0 0,0 0,0 0,-3-4,-1 0,0 0,-3 1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6.6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0,'8'1,"0"1,0-1,0 1,0 1,-1-1,1 1,-1 1,1-1,-1 1,-1 0,1 1,0 0,-1 0,0 0,0 1,-1 0,1 0,-1 0,6 12,1-1,-1 0,-1 2,-1-1,-1 1,0 0,8 33,-15-45,0 1,0-1,0 1,-1-1,0 1,0-1,-1 1,0-1,0 0,-1 1,-4 12,-3-1,0 0,-22 32,19-33,3-3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48.8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806 1,'-11'0,"-1"0,1 1,0 1,0 0,1 0,-1 1,0 0,1 1,0 0,-1 1,2 0,-1 1,1 0,-11 8,8-3,1 0,0 1,0 0,2 1,-1 0,2 1,0 0,-13 28,7-2,1 1,2 1,2 0,2 0,2 1,-1 62,18 197,-4-160,92 672,-89-742,1 5,0 100,-11-135,-3-1,-1 1,-3 0,-10 42,10-58,-1 0,-2-1,0 0,-2-1,-1 0,0 0,-2-2,-1 1,0-2,-2 0,0-1,-1 0,-2-2,0 0,-30 20,13-14,-76 37,103-57,0 1,-1-2,1 1,-1-1,0-1,0 0,0-1,0 0,0 0,0-1,0-1,0 0,-15-3,1-8,17 5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0.2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0 143,'17'19,"-1"2,-1 0,-1 0,-1 1,17 42,-14-32,35 57,-51-88,1 0,-1 0,0-1,0 1,1 0,-1-1,1 1,-1 0,0 0,1-1,-1 1,1-1,0 1,-1-1,1 1,-1-1,1 1,0-1,0 1,-1-1,1 0,0 1,0-1,-1 0,1 0,0 1,0-1,-1 0,1 0,0 0,0 0,0 0,0 0,-1 0,1 0,0-1,0 1,-1 0,1 0,0-1,0 1,-1 0,1-1,0 1,-1-1,1 1,0-1,-1 1,1-1,-1 0,1 1,-1-1,1 1,-1-1,1 0,-1 0,0 1,1-1,-1 0,0 0,0 1,1-1,-1 0,0-1,3-6,-1 0,0 0,0-1,1-14,0-36,-3 23,1 0,3 0,1 0,1 0,2 1,15-42,-23 76,1-1,0 1,0 0,-1-1,1 1,0 0,0 0,0 0,0 0,0 0,1 0,-1 0,0 0,0 0,1 1,-1-1,0 0,1 1,-1-1,1 1,-1-1,1 1,-1 0,1 0,-1 0,1 0,-1 0,1 0,-1 0,1 0,-1 0,1 1,-1-1,1 1,-1-1,2 1,9 2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0.56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35 1,'0'3,"0"4,0 4,-4 1,0 0,0 2,1 2,1 1,-3 1,0 0,1 1,0-1,5-2,2-1,4-1,3-2,1-3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 5965 0 0,'-10'-3'1615'0'0,"1"0"1"0"0,-1 1-1 0 0,0 0 1 0 0,0 0 0 0 0,0 1-1 0 0,0 1 1 0 0,-16 0-1 0 0,21 1-1322 0 0,-1 0-1 0 0,1 0 1 0 0,0 1-1 0 0,-1-1 0 0 0,1 1 1 0 0,0 1-1 0 0,0-1 1 0 0,0 1-1 0 0,1-1 1 0 0,-1 1-1 0 0,1 1 0 0 0,-1-1 1 0 0,1 1-1 0 0,0-1 1 0 0,-6 9-1 0 0,2-3 45 0 0,0 1 0 0 0,1 1 0 0 0,0 0 0 0 0,1 0 0 0 0,0 0 0 0 0,0 0 0 0 0,1 1 0 0 0,1 0 0 0 0,0 0 0 0 0,1 0 0 0 0,0 1 0 0 0,1-1 0 0 0,0 1 0 0 0,1-1 0 0 0,0 1 0 0 0,1 0 0 0 0,1-1 1 0 0,0 1-1 0 0,1 0 0 0 0,0-1 0 0 0,1 1 0 0 0,0-1 0 0 0,1 0 0 0 0,0 0 0 0 0,1 0 0 0 0,7 13 0 0 0,-7-17-323 0 0,0 1 0 0 0,0-1 0 0 0,1 1 0 0 0,1-2 1 0 0,-1 1-1 0 0,1-1 0 0 0,0 0 0 0 0,1 0 0 0 0,-1-1 1 0 0,2 0-1 0 0,10 6 0 0 0,-12-8-70 0 0,1-1 0 0 0,-1 0 0 0 0,1 0 1 0 0,0-1-1 0 0,0 0 0 0 0,0 0 0 0 0,1-1 0 0 0,-1 0 0 0 0,0 0 0 0 0,0-1 0 0 0,1 0 0 0 0,-1-1 0 0 0,16-3 1 0 0,-14 2-582 0 0,0 0 1 0 0,1-1-1 0 0,-1-1 1 0 0,0 0-1 0 0,-1 0 1 0 0,1-1-1 0 0,16-11 0 0 0,-20 11-1006 0 0,1 0-1 0 0,-1 0 1 0 0,-1 0-1 0 0,1-1 1 0 0,-1 0-1 0 0,8-12 1 0 0,-8 10-1007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0.9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 66,'-4'-4,"0"3,3 1,2-2,1-5,0-3,-4-1,-1-1,-3 1,-1 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1.4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128 1,'-4'0,"-1"1,1 0,-1 0,1 0,0 0,-1 1,1 0,0 0,0 0,0 0,1 1,-1 0,0-1,1 1,0 1,-1-1,1 0,1 1,-1-1,0 1,1 0,0 0,0 0,-2 5,-4 9,2-1,0 1,1 0,-5 28,9-38,-1 1,2 0,-1 0,1 0,2 14,-2-20,1 0,0 0,-1 0,1 0,0-1,1 1,-1 0,0 0,1-1,0 1,-1-1,1 1,0-1,0 0,1 0,-1 0,0 0,1 0,3 2,8 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1.9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60 13,'-2'0,"-1"1,1-1,-1 1,1-1,-1 1,1 0,0 0,0 0,-1 0,1 0,0 1,0-1,0 0,0 1,0 0,1 0,-1-1,0 1,1 0,0 0,-1 0,1 1,0-1,0 0,0 0,0 1,0-1,1 0,-1 1,1-1,-1 1,1-1,0 4,-1-1,1 0,0 0,0 1,0-1,0 0,1 0,0 1,0-1,1 0,-1 0,1 0,0 0,0 0,6 8,-6-11,-1 0,1 1,0-1,0 0,0 0,0-1,1 1,-1 0,0-1,1 1,-1-1,1 0,-1 0,1 0,0 0,4 0,-7-1,1 0,0 0,0 0,-1 0,1 0,-1 0,1-1,0 1,-1 0,1-1,0 1,-1 0,1-1,-1 1,1-1,-1 1,1-1,-1 1,1-1,-1 1,0-1,1 1,-1-1,1 0,2-30,-4 23,-1-1,1 1,-1-1,-1 1,0 0,0 0,-1 0,0 0,0 1,0 0,-1 0,0 0,-1 0,0 1,0-1,-11-8,8 8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2.2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13,'37'-6,"-33"4,0 1,1 0,-1 0,0 0,1 1,-1-1,0 1,1 0,-1 1,8 0,-2 2,0 1,0-1,0 2,0-1,0 1,-1 1,0 0,0 0,0 1,-1 0,0 0,0 1,-1 0,0 0,-1 1,1 0,8 19,-11-20,0-1,-1 1,-1 0,1 0,-1 1,0-1,-1 0,0 1,-1-1,1 0,-2 1,1-1,-1 1,0-1,-1 0,0 0,0 1,-1-1,0-1,0 1,-1 0,0-1,-7 10,5-8,-1-1,0-1,0 1,-1-1,0-1,0 1,-14 7,6-5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3.5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1 305,'1'5,"0"-1,0 0,1 1,0-1,0 0,0 0,3 5,7 14,-8-13,1 9,2-1,0 0,1 0,1-1,16 26,-24-43,-1 1,1 0,-1 0,1-1,0 1,-1 0,1-1,0 1,-1-1,1 1,0-1,0 1,-1-1,1 1,0-1,0 0,0 1,0-1,0 0,-1 0,1 0,0 0,0 1,0-1,0-1,0 1,1 0,0-1,-1 0,0 1,1-1,-1 0,0 0,0-1,0 1,0 0,0 0,0 0,0-1,0 1,0-1,0-1,17-52,10-137,-11 69,-14 71,5-16,-5 57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4.2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61 0,'-4'0,"0"3,-3 2,0 2,-2 3,0 4,2 2,2 1,-1 2,3-4,3 0,1 1,0-1,3-1,5-1,0-3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4.63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16 153,'-4'0,"0"-3,0-5,1-3,3 0,3-1,1-3,-1 0,-1-2,-4 2,-1 1,-1-1,1 6,4 4,5 3,4 5,1 2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4.9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113 1,'-4'0,"0"1,0 0,0 0,-1 1,1-1,0 1,1 0,-1 0,0 0,0 0,1 1,0 0,-1-1,1 1,0 0,0 1,0-1,1 0,-1 1,1 0,0-1,0 1,0 0,1 0,-3 8,-2 6,1 0,0 0,1 0,-2 31,5-28,0 1,1-1,1 1,1-1,5 22,-7-38,1-1,0 0,0 0,0 0,1 0,0 0,-1 0,1 0,1 0,-1-1,0 1,1-1,0 1,0-1,0 0,0 0,0-1,1 1,-1-1,1 1,0-1,-1 0,1 0,0-1,0 1,1-1,-1 0,0 0,0 0,0-1,1 0,4 1,7-3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5.3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50 18,'0'-1,"0"0,0 1,0-1,0 1,0-1,0 0,0 1,0-1,0 1,0-1,0 0,-1 1,1-1,0 1,0-1,-1 1,1-1,0 1,-1-1,1 1,0-1,-1 1,1-1,-1 1,1-1,0 1,-1 0,0-1,1 1,-1 0,1-1,-1 1,1 0,-1 0,1 0,-1-1,0 1,1 0,-1 0,1 0,-2 0,1 0,0 1,0-1,0 0,0 1,0-1,0 1,0-1,1 1,-1 0,0-1,0 1,0 0,1-1,-1 1,0 0,1 0,-1 0,1 0,-1 0,1 0,-1-1,1 1,-1 0,1 2,-5 15,1 0,1 0,1 0,0 1,1-1,1 0,5 35,-3-43,1 9,0 1,13 34,-15-50,1 0,-1 0,1 0,0 0,0-1,0 1,1-1,-1 1,1-1,0 0,0 0,0 0,0 0,1-1,-1 1,1-1,-1 0,1 0,7 2,2-1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5.7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 0,'-3'0,"-4"0,2 3,5 2,5-1,6-1,1 3,1-1,2 0,1-2,1 0,1-2,-3-1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52 6601 0 0,'-88'5'20597'0'0,"93"-6"-19894"0"0,3 1-466 0 0,110-8 2559 0 0,-98 5-3621 0 0,0 0 1 0 0,0-2 0 0 0,-1 0-1 0 0,21-8 1 0 0,-29 7-1915 0 0,-1-2-3586 0 0,-6 4 3282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7:56.0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15,'1'-1,"-1"0,0 1,0-1,0 0,1 1,-1-1,0 0,1 1,-1-1,1 0,-1 1,1-1,-1 1,1-1,-1 1,1-1,0 1,-1-1,1 1,0 0,-1-1,1 1,0 0,-1-1,1 1,0 0,0 0,-1 0,1 0,0 0,0 0,-1 0,1 0,0 0,0 0,-1 0,2 0,28 8,-25-4,0 0,1 1,-2 0,1 0,-1 1,1-1,-2 1,1 0,0 0,-1 0,0 0,-1 1,0-1,3 12,1 5,-2 0,3 47,-5-40,-2 0,-4 34,3-53,-1 0,0 0,-1-1,0 1,-1-1,0 0,-1 0,0 0,-8 11,2-5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43.7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849 17,'-55'-16,"45"15,0 1,0 1,1 0,-1 0,0 1,1 0,-1 0,1 1,0 0,-1 1,2 0,-1 1,0 0,-15 11,-2 6,0 0,-43 49,55-54,1 0,1 1,0 0,2 1,0 0,1 1,1 0,0 0,2 1,1 0,-5 30,2 21,4 0,4 77,1-66,3 14,5 0,32 147,-1-75,-20-91,-3 1,-3 1,6 142,-20-200,-1-1,-1 1,-1 0,-1-1,-1 1,-10 27,11-40,1-1,-1 1,-1-1,0 0,0 0,0 0,-1-1,-1 0,1 0,-1 0,0-1,0 0,-1 0,0-1,0 0,0-1,-10 5,-10 2,-1-1,0-1,0-2,-1-1,0-2,0 0,-38-1,26 2,38-4,-1 0,1 1,-1-2,1 1,-1-1,0 1,1-1,-1-1,0 1,1-1,-1 0,0 0,1 0,-1 0,-6-4,4-1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45.1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1 194,'5'8,"1"1,-1-1,-1 1,1 0,-2 1,1-1,3 17,3 7,1-2,1 0,2 0,1-1,35 52,-50-81,1 0,0 1,0-1,0 0,0 0,0 0,0 0,0 0,0 0,0 0,0 0,1 0,-1 0,0-1,1 1,-1 0,0-1,1 1,-1-1,1 0,-1 1,1-1,-1 0,1 0,-1 0,1 0,1-1,0 0,-1 0,0 0,-1-1,1 1,0-1,0 0,-1 1,1-1,-1 0,1 0,-1 0,0 0,0 0,0-1,1-1,4-12,-1 0,0-1,3-26,4-39,26-154,-27 150,-7 75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45.7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 0,'-4'3,"0"5,0 3,1 4,0 1,2 2,-3-2,-1-1,1 0,5-2,1 0,0 0,1 2,2-2,4-4,3-2,0-4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46.1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61,'-3'0,"2"-3,1-5,1-3,-1-3,-2 0,-1 4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46.6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59 1,'-3'0,"1"1,0 0,0-1,0 1,0 1,0-1,0 0,0 0,0 1,0-1,1 1,-1-1,0 1,1 0,0 0,-1-1,1 1,0 0,0 0,0 0,0 1,-1 2,-14 50,14-37,1 0,1 1,2 23,-2-37,1-1,0 0,-1 1,1-1,1 0,-1 1,1-1,-1 0,1 0,0 0,1 0,-1-1,1 1,-1-1,1 1,0-1,1 0,-1 0,5 4,3-2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47.2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199 18,'0'-1,"-1"0,0-1,1 1,-1 0,0 0,0 0,1 1,-1-1,0 0,0 0,0 0,0 1,0-1,0 0,0 1,0-1,0 1,-1-1,1 1,0 0,0-1,0 1,-1 0,1 0,0 0,0 0,0 0,-3 0,-36 1,32 1,0 1,1-1,0 2,-1-1,1 1,0 0,1 0,-1 0,1 1,0 0,0 1,0-1,1 1,-6 8,8-11,1-1,0 1,0 0,0 0,0 0,1 0,-1 0,1 1,0-1,0 0,0 1,0-1,1 1,-1-1,1 1,0-1,0 1,0-1,0 1,1-1,-1 0,1 1,0-1,0 1,0-1,1 0,-1 0,1 0,0 0,0 0,0 0,0 0,0 0,3 2,-3-3,1 0,-1 0,1 0,0 0,0-1,-1 1,1-1,0 1,0-1,1 0,-1 0,0-1,0 1,0-1,0 1,1-1,-1 0,0 0,0 0,1-1,-1 1,0-1,0 0,0 0,0 0,0 0,0 0,0-1,0 0,0 1,-1-1,1 0,-1 0,4-3,-4 3,1-1,0 0,-1 0,0 0,0 0,0 0,0 0,0 0,0-1,-1 1,0-1,1 1,-1-1,-1 0,1 1,0-1,-1 0,0 1,0-1,0 0,0 0,-1 1,1-1,-1 0,0 1,0-1,-1 1,1-1,-4-5,1 3,0 0,-1 1,0 0,0 0,0 1,-1-1,-11-6,5 4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47.5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0,'3'1,"0"-1,0 1,0 0,-1 0,1 0,0 0,-1 1,1-1,-1 1,1-1,-1 1,0 0,0 0,0 0,0 0,0 0,0 1,2 3,27 48,-29-51,4 11,0 0,0 0,-1 0,-1 1,0 0,-1-1,2 29,-5-37,0 0,-1 0,1 0,-1 0,0 0,0 0,-1 0,0 0,0 0,0-1,-1 1,1-1,-1 0,-1 0,1 0,-1 0,0 0,0-1,0 1,-1-1,1 0,-6 3,5-4,2 0,0-1,0 0,0 0,-1 0,1 0,-1-1,1 1,-1-1,1 0,-1 0,0 0,0 0,-4-1,-1-1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48.6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1 265,'4'6,"0"1,0-1,0 1,-1 0,0 0,0 1,-1-1,2 9,5 12,-4-11,2-1,0-1,1 1,0-1,1-1,1 0,0 0,1 0,0-2,19 17,-28-28,-1 1,1-1,-1 0,1 0,0 0,-1 0,1-1,0 1,0 0,0-1,-1 1,1-1,0 1,0-1,0 0,0 0,0 0,0 0,0 0,0-1,0 1,3-1,-3-1,1 1,-1-1,0 0,0 1,1-1,-1 0,0 0,0-1,-1 1,1 0,0-1,-1 1,2-5,4-9,-1 1,-1-2,-1 1,3-19,-6 30,13-73,-4 0,2-121,-12 197,1-29,-1 30,0 0,1-1,-1 1,0 0,0 0,1 0,-1 0,0 0,1 0,-1 0,1 0,0 0,-1 0,1 0,0 0,0 0,-1 0,1 0,0 0,0 1,0-1,0 0,1 0,4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49.0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57 0,'-3'0,"-1"4,-3 0,0 3,-3 3,2 4,1 1,2 3,2 1,1-1,2 1,3 0,4-3,5-5,0-3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56 123 696 0 0,'-11'-1'1256'0'0,"7"1"-311"0"0,0 0 0 0 0,1 0-1 0 0,-1-1 1 0 0,0 1 0 0 0,1-1-1 0 0,-1 0 1 0 0,1 0 0 0 0,-1 0-1 0 0,-5-3 1 0 0,8 4-765 0 0,1-1 1 0 0,0 1-1 0 0,0 0 0 0 0,0 0 1 0 0,-1 0-1 0 0,1-1 0 0 0,0 1 1 0 0,0 0-1 0 0,0 0 0 0 0,0-1 1 0 0,0 1-1 0 0,-1 0 0 0 0,1-1 1 0 0,0 1-1 0 0,0 0 0 0 0,0 0 1 0 0,0-1-1 0 0,0 1 0 0 0,0 0 1 0 0,0-1-1 0 0,0 1 0 0 0,0 0 1 0 0,0-1-1 0 0,0 1 0 0 0,0 0 1 0 0,0 0-1 0 0,0-1 0 0 0,1 1 1 0 0,-1 0-1 0 0,0-1 0 0 0,0 1 1 0 0,9-10 2023 0 0,12-3-447 0 0,-21 13-1689 0 0,26-13 1004 0 0,1 0 0 0 0,0 2 0 0 0,1 2 0 0 0,0 0 0 0 0,1 2 1 0 0,0 0-1 0 0,34-2 0 0 0,-28 7-1871 0 0,-1 1-1 0 0,1 2 1 0 0,44 6 0 0 0,35 4-8250 0 0,-74-8 6044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49.3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82,'0'-4,"-3"0,2 0,4-2,5 0,1-3,2 1,0-2,-3-2,-6 1,-2 6,-3 3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49.8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130 0,'-6'1,"1"0,0 0,0 1,0-1,0 1,1 0,-1 0,0 1,1-1,-1 1,1 0,0 0,0 1,0-1,0 1,1 0,0 0,0 0,0 0,0 1,0-1,-3 10,1-3,0-1,0 1,2 0,-1 1,1-1,1 1,0 0,1-1,-1 15,3-20,0 0,0 0,0 0,1 0,0 0,0-1,0 1,1-1,0 1,0-1,0 0,1 0,0 0,0-1,0 1,0-1,1 0,0 0,-1 0,1-1,1 0,-1 0,0 0,1 0,0-1,-1 0,1 0,6 1,2-1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50.2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52 10,'0'0,"0"-1,0 1,0-1,0 1,0 0,0-1,0 1,0 0,0-1,0 1,0 0,-1-1,1 1,0 0,0 0,0-1,0 1,-1 0,1-1,0 1,0 0,-1 0,1-1,0 1,0 0,-1 0,1 0,0 0,0-1,-1 1,1 0,0 0,-1 0,1 0,0 0,-1 0,1 0,0 0,-1 0,1 0,0 0,-1 0,1 0,0 0,-1 0,1 0,0 0,-1 0,1 0,0 0,-1 1,1-1,0 0,-1 0,1 0,0 1,0-1,-1 0,1 0,0 1,0-1,0 0,-1 1,1-1,0 0,0 0,0 1,0-1,-1 1,-16 22,12-3,0 0,2 0,0 0,1 0,2 36,0-49,0 0,1-1,0 0,0 1,1-1,-1 1,2-1,-1 0,0 0,1 0,0-1,1 1,-1-1,1 1,0-1,1 0,-1 0,1-1,0 0,0 1,0-2,7 5,0-3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50.5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0,'-4'0,"3"0,5 0,4 3,4 2,3-1,3 2,0 1,2 1,-1 0,0-1,-3 0,-1 0,0-1,-3-2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50.8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1,'9'0,"-1"2,0-1,0 1,0 1,-1-1,1 1,0 0,-1 1,0 0,0 0,0 1,0 0,-1 0,0 0,0 1,0 0,-1 0,0 0,0 1,0 0,6 13,-6-11,0-1,-1 1,0 1,0-1,-1 0,0 1,-1 0,0 0,-1-1,0 1,0 0,-1 0,0 0,-1 0,0 0,-1 0,-4 16,2-19,0 1,0-1,0 0,-1-1,0 1,-12 10,7-6,2-2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55.8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1 369,'63'-1,"250"13,-178-3,157-9,-118-2,783 2,-596-19,33 5,377-38,-196 15,-255 18,251-27,-252 18,184 4,-462 22,125-6,102-1,35-2,-127 3,322-33,-178 10,-71 11,-146 3,-96 16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8:58.2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 0,'9'69,"-6"-55,0 0,-1-1,0 24,-12 88,0 38,8 70,5 248,6-363,1 78,-12-39,4 205,6-261,2 97,-11-120,0 19,14 139,-8-173,-4 106,1 13,6-100,2 59,-10-117,0 20,-1 0,-10 51,10-84,0 1,1 0,0 0,2 15,-1-14,0 0,-1 0,-2 20,2-30,-2 8,0 0,1 0,0 0,1 0,0-1,2 15,-1-23,-1 0,1 0,-1 0,1 0,0 0,0 0,0-1,0 1,0 0,0-1,1 1,-1-1,0 1,1-1,-1 0,4 2,-3-1,1-1,0 0,0 0,0 0,0-1,0 1,0-1,0 0,0 0,0 0,0 0,0 0,0 0,4-2,460-46,-259 34,215-19,410-41,16 2,-761 69,557-11,-368 16,397-4,-430-7,152-1,302-8,152 33,-349 3,-172-12,66 3,-4-1,45 3,-79-4,-250-7,-92 0,0-1,1 0,-1-2,0 1,-1-2,22-7,-34 10,-1 1,0-1,1 0,-1 0,0 0,0 0,0 0,0 0,0 0,0 0,0-1,0 1,-1 0,1-1,0 1,-1 0,1-1,-1 1,1-1,-1 1,0-1,0 1,1-1,-1 1,0-1,0 1,-1-2,-1-15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9:00.2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 38,'-3'2,"9"3,11 2,-1-5,1-1,-1-1,0-1,1 0,27-7,14 0,39-1,336-19,14 29,-444-2,0 1,-1 0,1 0,0 1,0-1,0 0,0 1,0 0,0 0,-1-1,1 2,0-1,-1 0,1 0,-1 1,1 0,-1-1,0 1,1 0,-1 0,2 3,-2 0,0-1,0 1,0-1,0 1,-1 0,0 0,0 0,-1 0,1 0,-1 0,0 8,16 137,2 53,0 58,-17 51,-4 337,5-343,7-158,0 7,-9 558,11-566,-3-69,12 103,-13-108,-2-32,0 43,13 62,-17-107,12 74,-10-46,-3-54,0 0,1-1,0 1,5 22,-2-23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20.4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1,'237'14,"-220"-13,1-1,-1 0,1-2,19-3,44-3,-27 8,-38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20.8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57 1,'-3'0,"1"1,0 0,-1 0,1 0,0 0,0 0,0 1,0-1,0 1,0-1,0 1,0 0,1-1,-1 1,1 0,-1 0,1 0,0 1,0-1,0 0,0 0,0 1,0-1,0 0,1 1,0-1,-1 3,-11 72,10 160,4-123,1-81,1-21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60 684 0 0,'-22'-11'1509'0'0,"-1"2"1"0"0,0 0-1 0 0,-1 1 0 0 0,0 2 0 0 0,0 0 0 0 0,-26-2 1 0 0,33 6-621 0 0,1 1 0 0 0,-1 1 0 0 0,0 1 0 0 0,0 0 0 0 0,1 1 0 0 0,-1 1 0 0 0,0 0 0 0 0,1 2 0 0 0,-28 10 0 0 0,38-13-585 0 0,1 1 1 0 0,-1 0-1 0 0,1 0 1 0 0,0 0-1 0 0,0 1 1 0 0,0 0-1 0 0,0 0 1 0 0,0 0-1 0 0,1 1 1 0 0,0-1-1 0 0,-4 6 1 0 0,6-7-143 0 0,0 1 0 0 0,0-1-1 0 0,0 1 1 0 0,1-1 0 0 0,0 1 0 0 0,-1 0 0 0 0,1-1 0 0 0,1 1 0 0 0,-1 0 0 0 0,0 0 0 0 0,1 0 0 0 0,0-1 0 0 0,0 1 0 0 0,0 0 0 0 0,0 0 0 0 0,1 0 0 0 0,-1 0 0 0 0,3 6 0 0 0,2 4 108 0 0,0-1 0 0 0,0 0 0 0 0,2 0 0 0 0,-1 0 0 0 0,2-1-1 0 0,0 0 1 0 0,17 20 0 0 0,5 0 402 0 0,42 35-1 0 0,-43-43-282 0 0,-2 2 0 0 0,34 39 1 0 0,-60-63-365 0 0,0-1 0 0 0,1 1 1 0 0,-1-1-1 0 0,0 1 1 0 0,0 0-1 0 0,0-1 0 0 0,0 1 1 0 0,0 0-1 0 0,0 0 1 0 0,0 0-1 0 0,-1 0 0 0 0,1 0 1 0 0,-1-1-1 0 0,1 1 1 0 0,-1 0-1 0 0,0 0 0 0 0,0 0 1 0 0,0 0-1 0 0,0 0 1 0 0,0 0-1 0 0,0 0 0 0 0,-1 4 1 0 0,-1-4-3 0 0,1 0 1 0 0,-1 0-1 0 0,1 0 1 0 0,-1 0-1 0 0,0 0 1 0 0,0-1-1 0 0,0 1 1 0 0,0 0-1 0 0,0-1 1 0 0,0 0-1 0 0,-1 0 1 0 0,1 1-1 0 0,0-1 1 0 0,-1-1-1 0 0,1 1 1 0 0,0 0-1 0 0,-6 0 1 0 0,-13 4 3 0 0,-1-1 1 0 0,0-2-1 0 0,-42 1 1 0 0,-71-11 65 0 0,68 3-76 0 0,19 3-602 0 0,25 2-280 0 0,0-1 0 0 0,-37-6 0 0 0,88-4-12473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21.2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1,'-2'2,"8"3,11 2,33-1,1-3,91-5,-39-1,-71 2,0-1,40-9,-57 9,-1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21.7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0,'0'4,"3"3,1 4,0 4,-1 2,-1 1,0 1,-1 0,2 0,1 0,3-3,4-2,2-2,3-4,1-3,-2-3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22.2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89 93,'-4'-3,"3"-4,2-4,-1-4,-2 2,-1-1,-4 2,-2 3,-5 3,-1 3,-3 5,6 2,8 3,4 1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22.8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1,'10'8,"14"1,3-8,-1 0,0-2,50-8,-23 2,-37 6,-1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23.1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1,'-3'0,"-1"3,3 1,5 0,5-1,4-1,3 0,2-1,1-1,1 0,-1 0,0 0,0-1,0 1,-3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23.7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1,'-4'0,"3"0,5 0,4 0,4 0,3 0,2 0,2 0,0 0,1 0,-1 0,0 0,0 0,-1 0,1 0,-4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24.6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29,'1'-1,"-1"0,1 0,-1 0,1 0,0 0,-1 1,1-1,0 0,0 0,0 0,0 1,-1-1,1 0,0 1,0-1,0 1,0-1,0 1,1-1,-1 1,0 0,0 0,0-1,0 1,0 0,0 0,2 0,37-2,-35 2,87-2,114-7,-205 9,1 0,0 1,-1-1,1 0,0 0,-1 1,1-1,-1 1,1-1,0 1,-1 0,1-1,-1 1,0 0,1 0,-1 0,0 0,1 1,-1-1,0 0,0 0,0 1,0-1,0 0,-1 1,1-1,0 1,0-1,-1 1,1 0,-1-1,0 1,1 0,-1-1,0 1,0 0,0 2,1 13,-1-1,0 1,-3 17,1-10,3 7,1 1,2 0,8 34,-2-10,-10-54,0-1,0 0,0 0,0 0,0 1,0-1,-1 0,1 0,0 0,-1 0,1 1,-1-1,1 0,-1 0,0 0,1 0,-1 0,0 0,0 0,1-1,-1 1,0 0,0 0,0-1,0 1,0 0,0-1,0 1,-1-1,1 1,0-1,0 0,0 1,0-1,-1 0,1 0,0 0,-2 0,-56 1,46-2,-19 2,-60 9,49-4,40-6,1 0,0 1,0-1,0 0,0 1,-1-1,1 1,0 0,0-1,0 1,0 0,0 1,-3 1,11 2,16-2,33-2,-1-3,82-12,-120 11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25.4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261 39,'-3'-1,"1"0,-1 0,0 1,1-2,0 1,-1 0,1 0,-1-1,1 1,-3-4,-23-11,18 14,0 1,0 0,0 1,0 0,0 1,0 0,0 1,0 0,1 0,-1 1,1 0,-18 9,23-10,-1 0,1 1,0 0,0 0,1 0,-1 0,1 0,-1 1,1-1,0 1,0 0,-4 7,6-8,0 1,0-1,0 0,0 1,1-1,-1 1,1-1,0 0,0 1,0-1,1 1,-1-1,1 1,-1-1,1 0,0 1,1-1,-1 0,3 5,1-1,-1 0,1 0,1-1,-1 0,1 0,0 0,0-1,1 0,0 0,0 0,0-1,0 0,1 0,-1-1,1 0,0-1,0 1,12 0,-15-1,0-1,0-1,0 1,1-1,-1 0,0 0,1 0,-1-1,0 0,0 0,0 0,0-1,0 0,0 0,0 0,0 0,-1-1,1 1,-1-1,0-1,0 1,0-1,0 1,0-1,-1 0,1 0,-1-1,-1 1,5-8,-6 8,0 0,0 0,0 0,0 0,-1 0,0 0,0 0,0 0,0 0,-1 0,1 0,-1 0,0 0,0 0,-1 0,1 0,-1 1,0-1,0 1,0-1,0 1,0 0,-1-1,0 1,1 0,-1 1,0-1,-6-3,-1-2,0 0,-1 1,1 1,-1 0,-1 0,1 1,-1 0,-13-2,5 3,0 2,0 0,-39 3,59-1,-16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33.6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385 38,'0'-2,"-1"0,1 1,-1-1,0 0,0 0,0 0,0 1,0-1,0 1,0-1,-1 1,1-1,0 1,-1 0,1 0,-1-1,0 1,1 0,-1 0,0 1,0-1,1 0,-1 0,0 1,0 0,0-1,0 1,0 0,-3 0,-58-3,53 5,0 0,0 0,0 2,1-1,-1 1,1 0,0 1,0 0,1 1,-1 0,-13 12,2 1,1 0,0 2,-18 26,30-37,0 0,1 0,0 1,1 0,0 0,1 0,0 1,0 0,2-1,-1 1,0 16,3-20,0 1,0-1,1 1,0 0,1-1,0 0,0 1,1-1,0 0,0 0,1-1,0 1,0-1,1 1,0-1,8 10,-5-10,-1 0,1 0,0 0,0-1,1-1,-1 1,1-1,1 0,-1-1,1 0,-1-1,1 0,0-1,13 2,-10-2,0-2,0 0,0 0,0-1,0-1,0 0,0-1,-1 0,1-1,21-10,-21 8,-1 2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34.1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0,'0'3,"-3"2,-1 2,0 3,4 0,2-4,0-7,-2-3,-3-1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4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8225 0 0,'4'2'816'0'0,"-1"-1"0"0"0,0 1 0 0 0,0 1 0 0 0,1-1 0 0 0,-1 1 0 0 0,-1-1 1 0 0,1 1-1 0 0,0 0 0 0 0,-1 0 0 0 0,1 0 0 0 0,-1 0 0 0 0,2 4 0 0 0,-3-5-506 0 0,0 1 1 0 0,0-1-1 0 0,-1 1 0 0 0,1-1 0 0 0,-1 1 0 0 0,1 0 0 0 0,-1-1 1 0 0,0 1-1 0 0,0-1 0 0 0,-1 1 0 0 0,1-1 0 0 0,0 1 0 0 0,-1-1 1 0 0,1 1-1 0 0,-1-1 0 0 0,0 1 0 0 0,0-1 0 0 0,0 1 0 0 0,0-1 0 0 0,-2 3 1 0 0,-8 12 221 0 0,0 0-1 0 0,-1-1 1 0 0,-1 0 0 0 0,0-1 0 0 0,-1-1 0 0 0,-16 14 0 0 0,-100 71 1310 0 0,122-94-1724 0 0,-2 2-304 0 0,0-1 1 0 0,0 0-1 0 0,-21 9 0 0 0,4-8-9884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35.0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392 556,'-8'-7,"-1"0,-1 1,1 0,-1 1,0 0,0 0,0 1,-1 0,0 1,1 0,-1 1,0 0,-1 1,1 0,-14 1,10 0,1 0,0 1,-1 1,1 0,0 1,0 1,0 0,1 1,-1 0,1 1,-18 11,29-15,0-1,0 1,0 0,0-1,0 1,0 0,1 0,-1 0,1 1,-1-1,1 0,0 0,0 1,0-1,0 1,0-1,0 1,1-1,-1 1,1-1,0 1,0 0,0-1,0 1,0-1,0 1,1 0,-1-1,1 1,0-1,0 1,0-1,0 0,2 3,0 1,0-1,1 0,-1 0,1 0,0 0,1-1,-1 0,1 0,0 0,0 0,0-1,1 1,6 2,-6-4,0 1,0-1,0-1,1 1,-1-1,1 0,-1 0,1-1,-1 0,1 0,-1-1,0 1,1-1,-1-1,1 1,-1-1,0 0,0-1,0 1,0-1,-1 0,1-1,-1 1,1-1,-1 0,-1-1,1 1,7-10,-2 1,-1 0,0-1,-1 0,-1-1,0 1,-1-1,0 0,-1-1,-1 0,3-24,0-41,-5 1,-10-125,1 144,3 27,11 70,14 87,34 165,-52-274,1 0,1 0,8 18,-11-28,0 0,0-1,0 1,0-1,0 0,1 1,-1-1,1 0,0-1,0 1,0 0,1-1,-1 0,0 0,1 0,6 3,3-2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35.6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64,'5'43,"3"0,23 77,-27-100,2-1,1 0,0 0,2 0,0-1,1 0,0 0,25 29,-34-45,0-1,0 0,0 0,0 0,0 0,1 1,-1-2,0 1,1 0,-1 0,0 0,1-1,-1 1,1 0,0-1,-1 0,1 1,-1-1,1 0,-1 0,1 0,2 0,-2-1,-1 1,1-1,-1 0,0 0,1 0,-1 0,0 0,0 0,0-1,0 1,0 0,0-1,0 1,0 0,-1-1,1 1,0-1,0-1,3-12,-1 0,0 0,2-28,-4 29,5-162,-2 21,-5 154,1 0,0 0,0 0,0 0,1 0,-1 0,0 0,0 0,0 0,1 0,-1 1,0-1,1 0,-1 0,1 0,-1 0,1 0,0 1,-1-1,1 0,0 1,-1-1,1 0,0 1,0-1,0 1,-1-1,1 1,0-1,0 1,0 0,0-1,0 1,0 0,0 0,0 0,0 0,0 0,0 0,0 0,0 0,0 0,0 0,0 0,0 1,0-1,1 1,8 4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36.2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 1,'-1'0,"-1"1,1-1,-1 1,1 0,0 0,-1-1,1 1,0 0,0 0,-1 0,1 0,0 1,0-1,0 0,0 0,1 1,-1-1,0 0,0 1,1-1,-1 1,1-1,-1 1,1 1,-10 39,9-34,0-1,1 1,0 0,1-1,-1 1,1-1,1 1,-1-1,1 1,3 7,-3-12,-1-1,0 1,1-1,-1 0,1 1,0-1,-1 0,1 0,0 0,0 0,1 0,-1-1,0 1,1-1,-1 1,1-1,-1 0,1 0,-1 0,1 0,0-1,0 1,-1-1,1 1,0-1,0 0,0 0,-1 0,1 0,4-2,6-1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36.5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8 138,'-3'0,"-1"-3,3-1,2-3,4-1,4 2,1-2,2 1,-2-2,-2-2,-2-3,-3-1,-5 1,-4 0,-6 2,1 7,4 7,4 3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38.8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0,'-3'0,"2"0,4 0,5 0,4 0,3 0,3 0,0 0,2 0,-1 0,0 0,0 0,-3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39.6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221 49,'0'-3,"-1"1,0 0,1 0,-1 0,0 0,0 1,0-1,0 0,-1 0,1 0,0 1,-1-1,1 1,-1-1,0 1,1 0,-1-1,0 1,0 0,0 0,0 0,-3-1,1 0,0 1,0-1,0 1,-1 0,1 0,-1 0,1 0,0 1,-10 0,7 1,0 1,0 0,1 0,-1 1,0 0,1 0,0 1,-1 0,2 0,-1 0,0 1,1-1,0 2,0-1,0 0,1 1,-1 0,1 0,1 0,-1 1,1-1,0 1,1-1,0 1,0 0,0 0,1 0,0 1,0-1,1 0,-1 0,2 0,-1 1,1-1,0 0,1 0,0 0,0 0,0 0,1-1,0 1,0 0,1-1,-1 0,2 0,-1 0,0-1,10 9,-7-7,1-1,0-1,0 1,0-1,0-1,1 1,-1-1,1-1,0 0,1 0,-1-1,0 0,19 1,-21-3,-1 0,0-1,0 0,0 0,0 0,0-1,0 0,0 0,-1 0,1-1,-1 0,1 0,-1 0,0-1,0 0,0 0,-1 0,0 0,1-1,-2 1,1-1,5-9,-4 4,0 1,-1-1,0 0,0 0,-1-1,0 1,-1-1,0 1,-1-1,-1 0,1 0,-1 1,-1-1,0 0,-1 0,0 1,0-1,-1 1,-1 0,-7-17,5 16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40.0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281 1,'-2'0,"0"1,0-1,0 1,0 0,0 0,0 0,1 0,-1 0,0 0,0 0,1 1,-1-1,1 1,-1-1,1 1,-2 2,-24 34,19-25,-38 49,-2-1,-65 63,108-118,2-2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41.4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 0,'5'1,"0"0,0 0,1 0,-1 0,0 1,0 0,0 0,-1 1,1-1,0 1,-1 0,0 0,0 0,0 1,0 0,0-1,-1 1,4 5,3 5,0-1,-1 1,-1 1,9 22,-12-24,0-1,-2 1,1 0,-2 0,0 0,0 0,-1 1,-1-1,0 0,-1 1,-1-1,0 0,0 0,-8 20,4-16,-1-1,0 0,-1-1,-1 1,-1-2,0 1,-1-1,0-1,-1 0,-21 17,33-30,-4 3,0 1,0-1,0 0,0 0,0 0,-1-1,0 0,1 0,-8 3,0-3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42.5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199 1,'-6'0,"0"1,0 1,0-1,0 1,0 0,0 0,1 1,-1 0,1 0,0 0,0 0,0 1,0 0,0 0,1 0,0 1,0-1,0 1,1 0,-1 0,1 1,-3 5,-5 11,1 0,0 0,2 1,-8 31,8-23,1 1,2 0,1 0,1 1,2-1,1 1,2 0,1-1,13 56,-16-85,45 152,-38-138,0 0,1-1,0 0,2 0,-1-1,23 26,-27-36,1-1,-1 0,1 0,0 0,8 3,-12-6,8 4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43.3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67,'0'1,"0"0,1 0,-1 0,1-1,-1 1,0 0,1 0,-1-1,1 1,0 0,-1-1,1 1,-1-1,1 1,0-1,-1 1,1-1,0 1,0-1,0 1,-1-1,1 0,0 0,0 1,1-1,28 6,-20-4,26 3,1-2,0-1,0-2,46-6,7 1,961 0,-582 8,-215-14,-87 1,456-26,-584 34,0-2,52-11,-78 11,-1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5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5469 0 0,'3'-12'5498'0'0,"2"11"-2029"0"0,7 18-772 0 0,7 37-1362 0 0,22 128 2106 0 0,-34-136-2431 0 0,2 0 1 0 0,2-1-1 0 0,23 58 0 0 0,-27-88-616 0 0,0 0 0 0 0,2 0 0 0 0,-1-1 0 0 0,2-1 0 0 0,13 17 0 0 0,-17-23-111 0 0,1-1 1 0 0,-1 1-1 0 0,1-1 0 0 0,0-1 0 0 0,1 1 1 0 0,0-1-1 0 0,-1 0 0 0 0,1-1 1 0 0,1 0-1 0 0,16 6 0 0 0,-23-9-260 0 0,0-1 0 0 0,0 1 0 0 0,0-1 0 0 0,1 1 0 0 0,-1-1 0 0 0,0 0 0 0 0,0 0 1 0 0,0 0-1 0 0,0 0 0 0 0,1 0 0 0 0,-1-1 0 0 0,0 1 0 0 0,0-1 0 0 0,0 1 0 0 0,0-1 0 0 0,0 0 0 0 0,0 0 0 0 0,0 0 0 0 0,0 0 0 0 0,0 0 0 0 0,0 0 0 0 0,-1-1 0 0 0,1 1 0 0 0,0 0 0 0 0,-1-1 0 0 0,1 0 0 0 0,-1 1 0 0 0,0-1 0 0 0,1 0 0 0 0,-1 1 0 0 0,0-1 0 0 0,0 0 0 0 0,1-3 0 0 0,3-6 85 0 0,-1-1 0 0 0,-1 1-1 0 0,0-1 1 0 0,2-22-1 0 0,-3 22-91 0 0,21-143-16 0 0,3-244 0 0 0,-28 361 24 0 0,0 26-52 0 0,2 0-1 0 0,-1 0 0 0 0,1 0 0 0 0,3-14 1 0 0,-3 25-93 0 0,0 1-1 0 0,0-1 1 0 0,0 1 0 0 0,0-1 0 0 0,1 0 0 0 0,-1 1 0 0 0,0-1 0 0 0,1 1 0 0 0,-1 0 0 0 0,0-1 0 0 0,1 1 0 0 0,-1-1-1 0 0,0 1 1 0 0,1-1 0 0 0,-1 1 0 0 0,1 0 0 0 0,-1-1 0 0 0,1 1 0 0 0,-1 0 0 0 0,1 0 0 0 0,-1-1 0 0 0,1 1-1 0 0,-1 0 1 0 0,1 0 0 0 0,-1 0 0 0 0,1-1 0 0 0,0 1 0 0 0,-1 0 0 0 0,1 0 0 0 0,-1 0 0 0 0,1 0 0 0 0,-1 0-1 0 0,1 0 1 0 0,0 0 0 0 0,-1 0 0 0 0,1 1 0 0 0,-1-1 0 0 0,1 0 0 0 0,-1 0 0 0 0,1 0 0 0 0,-1 1 0 0 0,1-1-1 0 0,-1 0 1 0 0,1 0 0 0 0,0 1 0 0 0,31 16-2961 0 0,-27-13 1722 0 0,27 15-2417 0 0,1 3 544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44.3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318 383,'0'-4,"-1"1,1-1,-1 0,0 1,0 0,0-1,0 1,-1 0,0-1,1 1,-1 0,0 0,0 0,-1 0,1 1,0-1,-1 1,0-1,0 1,1 0,-1 0,-1 0,1 0,-6-2,3 2,-1-1,1 1,-1 0,1 0,-1 1,0 0,1 0,-1 1,0 0,0 0,-13 2,10 1,-1 1,1 0,0 0,0 1,0 1,1 0,0 0,0 0,0 1,1 1,0-1,0 1,1 1,-10 14,14-19,1 0,-1 0,0 0,1 1,0-1,0 1,0 0,1 0,-1-1,1 1,0 0,1 0,-1 0,1 0,0 0,0 0,1 0,-1 0,1 0,0 0,1 0,-1 0,1 0,0-1,0 1,0 0,1-1,-1 0,1 0,0 0,1 0,-1 0,7 5,-6-5,0-1,1 0,-1-1,0 1,1-1,0 0,0 0,-1 0,1-1,0 1,1-1,-1 0,0-1,0 1,0-1,0 0,0-1,1 1,-1-1,0 0,0 0,8-3,-5 1,-1 0,1-1,-1 0,0 0,0-1,0 1,-1-1,1-1,-1 1,-1-1,1 0,-1-1,7-9,13-31,-2 0,-3-1,-1-1,-2-1,-3 0,15-98,-28 140,0 3,0 0,0 0,-1 0,0 0,0 0,0 0,0 0,-1 1,-2-11,-2 14,1 12,-1 13,1 31,2 0,3 0,3 0,1-1,15 61,-19-108,1 0,0 0,0 0,1 0,-1 0,1-1,1 1,0-1,-1 0,9 9,-9-12,1 0,-1-1,1 1,0-1,0 1,0-1,1-1,-1 1,0 0,1-1,-1 0,1 0,-1 0,1-1,-1 1,1-1,5-1,7 1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44.8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75 1,'-2'0,"1"0,-1 0,0 0,0 0,1 0,-1 0,0 0,1 1,-1-1,1 1,-1-1,0 1,1 0,-1-1,1 1,-1 0,1 0,0 0,-1 0,1 1,0-1,0 0,0 0,0 1,0-1,0 0,0 1,0-1,0 1,0 3,-6 13,1 2,1-1,0 0,2 1,0 0,2 0,0 22,0-22,2-1,0 1,1-1,1 1,8 28,-10-43,1 1,0 0,0-1,0 1,1-1,0 1,0-1,0 0,1-1,-1 1,1 0,0-1,1 0,-1 0,1 0,0-1,0 1,0-1,0 0,0-1,1 1,7 1,-9-3,0-1,0 0,0 0,0 0,-1 0,1 0,0-1,0 0,0 0,0 0,-1 0,1-1,0 1,-1-1,1 0,-1 0,0 0,0-1,5-3,-1-2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45.2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55,'-3'0,"-1"-3,3-2,5 1,5-2,4-1,3 2,2 1,1 1,0 2,1 0,-1 1,-3-3,-1-1,-1 0,2 2,-3-1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47.7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1,'1'1,"0"1,-1-1,1 0,1 0,-1 1,0-1,0 0,0 0,1 0,-1 0,0 0,1 0,-1-1,1 1,-1 0,1-1,2 1,30 10,-6-5,1-3,-1 0,0-2,56-4,-7 0,-22 3,-40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7:48.1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2,'0'-1,"0"1,0 0,0 0,0 0,0 0,-1 0,1 0,0 0,0 0,0 0,0 0,0 0,-1 0,1 0,0 0,0 0,0 0,0 0,-1 0,1 0,0 0,0 0,0 0,0 0,-1 0,1 0,0 0,0 0,0 0,0 0,0 0,0 1,-1-1,1 0,0 0,0 0,0 0,0 0,0 0,0 1,0-1,0 0,0 0,-1 0,1 0,0 0,0 1,0-1,0 0,0 0,0 0,0 0,0 1,0-1,0 0,0 0,0 0,0 0,0 0,1 1,10 8,18 7,1-11,1-1,0-1,0-1,61-6,-8 1,-67 3,36-3,-42-1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8:13.2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19,'1'-1,"-1"0,1 0,-1 0,1 0,-1 0,1 0,0 1,0-1,-1 0,1 0,0 1,0-1,0 0,0 1,0-1,0 1,0-1,0 1,0-1,0 1,0 0,0 0,1-1,-1 1,0 0,0 0,1 0,39-2,-37 1,203 11,-26 0,-104-9,88-3,-150-1,-4-1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8:13.9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1,'1'1,"-1"0,1 0,-1 0,1 0,-1 0,1 0,0-1,-1 1,1 0,0 0,0 0,-1-1,1 1,0 0,0-1,0 1,0-1,0 1,0-1,2 1,26 10,-22-9,55 17,-39-13,-1 0,32 15,-52-19,0-1,0 1,0-1,0 1,0 0,0 0,0 0,-1 0,1 0,-1 0,0 0,1 1,-1-1,0 1,0-1,-1 0,1 1,0-1,-1 1,0 0,1-1,-1 1,0-1,0 1,0 0,-1-1,1 1,-1-1,1 1,-3 3,-1 11,-2 0,-1-1,-11 23,10-23,-96 191,101-199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8:16.0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64,'4'1,"0"-1,0 1,-1 1,1-1,-1 0,1 1,-1 0,1 0,-1 0,0 0,0 0,0 1,0-1,0 1,-1 0,3 3,41 56,-40-54,52 89,25 35,-72-117,0 0,1-1,1-1,0 0,1-1,19 13,-32-24,1 0,-1 0,1 0,-1-1,0 1,1 0,0 0,-1-1,1 1,-1-1,1 0,0 1,-1-1,1 0,0 0,-1 0,1 0,0 0,-1 0,1-1,0 1,-1-1,1 1,-1-1,1 1,-1-1,1 0,-1 0,1 0,-1 0,0 0,1 0,-1 0,0 0,0 0,0-1,0 1,0 0,0-1,0 1,0-1,-1 1,1-1,-1 1,1-1,-1 0,1-1,4-12,-1-1,-1 1,4-32,-6 36,38-341,-34 333,-5 19,0 0,1-1,-1 1,0 0,0-1,1 1,-1 0,0-1,0 1,1 0,-1 0,0-1,1 1,-1 0,1 0,-1 0,0 0,1-1,-1 1,0 0,1 0,-1 0,1 0,-1 0,0 0,1 0,-1 0,1 0,-1 0,0 0,1 0,-1 0,1 0,-1 1,0-1,1 0,-1 0,0 0,1 1,-1-1,0 0,1 1,5 4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8:16.7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236 73,'0'-3,"0"0,-1 1,1-1,0 0,-1 0,0 0,0 1,0-1,0 0,0 1,0-1,-1 1,1-1,-1 1,1 0,-1-1,0 1,0 0,0 0,0 0,-1 1,1-1,0 1,-1-1,1 1,-1 0,0-1,1 1,-1 1,0-1,0 0,1 1,-1-1,-4 1,-1-1,0 1,-1 0,1 0,0 1,0 0,0 0,0 1,0 0,0 0,-13 7,16-7,1 0,0 0,0 1,0-1,0 1,0 0,1 0,-1 1,1-1,0 1,0-1,0 1,0 0,1 0,-1 0,1 1,0-1,1 0,-1 1,1 0,0-1,0 1,0 0,0-1,1 1,0 0,1 9,0-8,1 0,0 0,0-1,0 1,1 0,-1-1,2 1,-1-1,0 0,1 0,0 0,0-1,1 1,-1-1,1 0,0-1,0 1,0-1,0 0,1 0,6 3,0-2,-1 0,1-1,0 0,0-1,0 0,1-1,-1 0,0-1,0-1,1 1,11-4,-19 4,-1-1,0 0,0 0,0 0,0-1,0 1,0-1,0 0,-1 0,1-1,0 1,-1-1,0 1,0-1,0 0,0 0,0-1,0 1,-1 0,0-1,1 0,-1 1,-1-1,1 0,0 0,-1 0,0 0,0-1,0 1,-1 0,1 0,-1 0,0-1,-1-6,-1 2,0 1,0 0,-1 0,-1 0,1 0,-1 1,0 0,-1-1,0 1,0 1,0-1,-1 1,0 0,0 0,-1 0,0 1,0 0,0 1,0-1,-13-4,5 4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8:17.2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0,'0'3,"4"1,3 0,4 0,3-2,3-1,1 0,1 2,0 1,1 0,-1-1,0-1,-1 0,1-2,-1 1,1-2,-1 1,-3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5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303 124 720 0 0,'5'-29'7041'0'0,"-5"26"-5582"0"0,-2-3-784 0 0,1 1 1 0 0,-1-1-1 0 0,0 1 0 0 0,0 0 0 0 0,-1 0 1 0 0,1 0-1 0 0,-1 0 0 0 0,0 0 0 0 0,-5-4 1 0 0,6 6-350 0 0,0 1 1 0 0,-1-1 0 0 0,0 1 0 0 0,0 0 0 0 0,0 0 0 0 0,0 0-1 0 0,0 0 1 0 0,0 0 0 0 0,0 1 0 0 0,-1 0 0 0 0,1-1 0 0 0,0 1-1 0 0,-1 0 1 0 0,1 1 0 0 0,-1-1 0 0 0,-5 0 0 0 0,-1 1 67 0 0,1 0 1 0 0,-1 1-1 0 0,1 1 1 0 0,-1-1-1 0 0,1 1 1 0 0,0 1-1 0 0,0 0 1 0 0,0 0-1 0 0,0 1 1 0 0,0 0-1 0 0,-11 7 1 0 0,11-5-104 0 0,0 0 1 0 0,0 0-1 0 0,1 1 1 0 0,0 0-1 0 0,0 0 1 0 0,1 1-1 0 0,0 0 0 0 0,1 0 1 0 0,-1 1-1 0 0,-4 10 1 0 0,9-16-255 0 0,1-1 0 0 0,-1 1 0 0 0,1 0 0 0 0,0 0 0 0 0,0 0 0 0 0,0 0 0 0 0,1 1-1 0 0,-1-1 1 0 0,1 0 0 0 0,-1 0 0 0 0,1 0 0 0 0,0 0 0 0 0,1 1 0 0 0,-1-1 0 0 0,0 0 0 0 0,1 0 0 0 0,1 6 0 0 0,0-5 56 0 0,0 0 0 0 0,1 0 1 0 0,-1 0-1 0 0,1 0 0 0 0,-1 0 0 0 0,1 0 0 0 0,0-1 0 0 0,1 0 0 0 0,-1 1 0 0 0,1-1 0 0 0,3 3 0 0 0,5 1 97 0 0,-1 0-1 0 0,1-1 1 0 0,0 0-1 0 0,0 0 1 0 0,1-2-1 0 0,0 1 1 0 0,20 3-1 0 0,-22-6-278 0 0,-1 0 0 0 0,0-1 0 0 0,1-1 0 0 0,-1 0 0 0 0,1 0-1 0 0,-1-1 1 0 0,1 0 0 0 0,-1 0 0 0 0,17-6 0 0 0,-22 5 42 0 0,0 1-1 0 0,-1-1 0 0 0,1-1 1 0 0,-1 1-1 0 0,1-1 1 0 0,-1 0-1 0 0,0 1 1 0 0,0-2-1 0 0,0 1 1 0 0,0 0-1 0 0,-1-1 1 0 0,0 0-1 0 0,1 0 1 0 0,-1 0-1 0 0,0 0 0 0 0,-1-1 1 0 0,1 1-1 0 0,-1-1 1 0 0,0 1-1 0 0,0-1 1 0 0,2-8-1 0 0,-2 7-29 0 0,-1-1 0 0 0,0 1 1 0 0,0-1-1 0 0,0 1 0 0 0,-1-1 0 0 0,0 1 0 0 0,0-1 0 0 0,-1 1 0 0 0,0-1 0 0 0,0 1 1 0 0,0 0-1 0 0,-1-1 0 0 0,0 1 0 0 0,0 0 0 0 0,0 0 0 0 0,-1 0 0 0 0,0 0 0 0 0,0 0 1 0 0,-1 1-1 0 0,0-1 0 0 0,0 1 0 0 0,0 0 0 0 0,0 0 0 0 0,-1 1 0 0 0,0-1 0 0 0,0 1 0 0 0,0 0 1 0 0,0 0-1 0 0,-1 1 0 0 0,1 0 0 0 0,-1 0 0 0 0,-8-4 0 0 0,-29-8-950 0 0,20 12-1409 0 0,2 8-5546 0 0,16-2 5095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8:17.5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0,'0'3,"0"4,3 1,5 0,3-3,4-1,1-2,2-4,1-2,1 0,-1 0,0 2,-3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38.8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1,'129'18,"93"-18,-207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39.2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 1,'-17'71,"15"-22,2 0,13 93,-6-84,9 34,-15-77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39.6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20,'108'2,"119"-5,-155-5,37-2,-93 10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0.3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182 18,'-1'-1,"0"0,1-1,-1 1,1 0,-1 0,0 1,0-1,0 0,0 0,1 0,-1 0,0 1,0-1,0 0,-1 1,1-1,0 1,0-1,0 1,0 0,0-1,-1 1,1 0,0 0,0 0,0 0,-1 0,1 0,-1 0,-39 1,34 1,1 0,-1 0,0 0,1 1,-1 0,1 0,0 0,0 1,0 0,0 0,1 1,0-1,-6 7,9-9,0 1,0-1,1 0,-1 0,1 1,-1-1,1 1,0 0,0-1,0 1,0 0,1-1,-1 1,1 0,-1 0,1 0,0 0,0-1,0 1,1 0,-1 0,1 0,-1-1,1 1,0 0,0-1,0 1,0 0,1-1,-1 1,1-1,0 0,-1 0,4 3,1 1,0 0,1-1,-1 0,1 0,0-1,1 0,-1 0,1 0,-1-1,1-1,0 1,0-1,10 1,-6-1,1-1,0 0,-1-1,1-1,-1 1,1-2,-1 0,13-4,-9 1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0.9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0,'3'0,"4"0,4 0,4 0,2 0,1 0,1 0,0 0,0 0,0 0,0 0,0 0,-1 0,1 0,-1 0,1 0,-1 0,-3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1.2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1,'3'0,"5"0,3 0,3 0,3 0,4 0,2 0,0 0,0 0,-2 0,0 0,-2 0,0 0,-1 0,1 0,-1 0,-3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1.9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282 17,'-1'-1,"1"0,-1 0,1 0,-1 0,1 0,-1 0,0 0,0 0,1 1,-1-1,0 0,0 0,0 1,0-1,0 0,0 1,0-1,0 1,0 0,0-1,-1 1,1 0,0-1,0 1,0 0,0 0,0 0,-1 0,1 0,0 0,0 1,-2-1,-39 5,28-1,0 1,1 0,-1 1,1 1,1 0,-1 0,1 1,0 1,1 0,-13 13,19-17,0 0,1-1,-1 1,1 1,0-1,1 1,-1 0,1-1,0 2,0-1,1 0,0 0,0 1,0-1,1 1,0 0,0-1,1 1,0 0,0 0,0-1,1 1,0 0,3 7,-2-8,1 1,0-1,1-1,0 1,-1 0,2-1,-1 0,1 0,-1 0,1-1,1 0,-1 1,1-2,-1 1,1-1,0 0,0 0,13 4,2-1,0-1,1 0,0-2,31 1,-35-2,-3 2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2.7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351 454,'-7'-6,"0"1,0 1,-1-1,1 1,-1 1,0-1,0 1,0 1,0-1,0 1,-15-1,8 1,0 1,0 1,0 0,0 0,-26 6,32-4,0 1,0 1,0-1,0 1,1 1,0 0,0 0,0 0,1 1,-1 0,-7 9,13-13,0 0,1 0,-1 0,0 0,1 0,-1 0,1 1,0-1,0 0,0 1,0-1,0 1,0-1,1 1,-1 0,1-1,0 1,0 0,0-1,0 1,0 0,1-1,-1 1,1-1,-1 1,1-1,0 1,0-1,0 1,0-1,1 0,-1 1,1-1,-1 0,1 0,0 0,0 0,0 0,0-1,0 1,0-1,0 1,1-1,2 1,5 5,0-2,1 0,0 0,0-1,0 0,0-1,1 0,0-1,-1-1,1 1,22-2,-24 0,0-1,-1 0,1-1,-1 1,0-2,1 0,-1 0,0 0,0-1,-1 0,1-1,-1 0,0-1,0 1,7-9,-11 9,0-1,0 0,-1 0,0 0,0 0,0-1,-1 1,0-1,-1 1,1-1,-1 0,0 0,-1 0,0 0,0 1,-1-11,-2-15,-2 1,-8-34,-14-33,-47-114,144 412,17 47,-83-236,0 1,1-2,1 1,0 0,0-1,1 0,13 15,-10-17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3.5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1 300,'1'5,"0"0,1-1,-1 1,1-1,0 1,0-1,1 0,3 5,3 8,13 23,1 0,1-1,3-2,1-1,1-1,49 45,-75-78,52 40,-53-41,0 0,-1 0,1 0,0 0,0 0,0 0,0 0,0 0,0-1,0 1,0-1,0 1,0-1,0 0,0 0,1 0,-1 0,0 0,0-1,0 1,0 0,0-1,0 0,0 0,0 1,0-1,3-2,-4 1,0 0,0 0,0 0,0 0,0 0,0 0,0 0,-1 0,1 0,-1 0,0 0,1 0,-1-1,0 1,0 0,-1 0,1-3,-10-44,6 34,-86-501,92 465,-1 49,-1-1,0 1,1 0,0-1,-1 1,1 0,0-1,0 1,1 0,-1 0,0 0,1 0,-1 0,1 0,-1 0,1 1,4-4,2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2:5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21 301 536 0 0,'-5'2'4680'0'0,"5"-2"-4560"0"0,0 0 0 0 0,0 1 0 0 0,0-1 0 0 0,0 0 0 0 0,0 0 0 0 0,0 0-1 0 0,0 0 1 0 0,0 0 0 0 0,0 1 0 0 0,0-1 0 0 0,0 0 0 0 0,0 0 0 0 0,0 0 0 0 0,-1 18 2321 0 0,1 21-841 0 0,0-35-909 0 0,1 1-387 0 0,-2 146 7317 0 0,-1-158-4408 0 0,-2-6-2662 0 0,1-1 0 0 0,-1-17 0 0 0,4-14-24 0 0,-1-10 281 0 0,9-76 0 0 0,-6 115-694 0 0,0 1 0 0 0,1 0 0 0 0,1 1 0 0 0,1-1 0 0 0,0 0 1 0 0,0 1-1 0 0,2 0 0 0 0,0 1 0 0 0,16-25 0 0 0,-19 33-88 0 0,0 0 0 0 0,0 1 0 0 0,0-1 0 0 0,1 1 0 0 0,0 0 0 0 0,0 1 0 0 0,0-1 0 0 0,0 1 1 0 0,0 0-1 0 0,1 0 0 0 0,-1 0 0 0 0,1 1 0 0 0,0 0 0 0 0,0 0 0 0 0,7-1 0 0 0,-9 2-20 0 0,-1 1 0 0 0,1 0-1 0 0,0 0 1 0 0,-1 0 0 0 0,1 0 0 0 0,0 1-1 0 0,-1-1 1 0 0,1 1 0 0 0,-1 0 0 0 0,1 0-1 0 0,-1 1 1 0 0,1-1 0 0 0,-1 1 0 0 0,0-1-1 0 0,0 1 1 0 0,1 0 0 0 0,-1 0 0 0 0,-1 0 0 0 0,1 1-1 0 0,0-1 1 0 0,0 1 0 0 0,-1 0 0 0 0,0-1-1 0 0,1 1 1 0 0,-1 0 0 0 0,2 5 0 0 0,-1-4-3 0 0,-1 0 0 0 0,0 0 0 0 0,0 1 0 0 0,-1-1 0 0 0,1 0 0 0 0,-1 0 0 0 0,0 1 0 0 0,0-1 0 0 0,0 1 0 0 0,-1-1 0 0 0,0 1-1 0 0,0-1 1 0 0,0 1 0 0 0,-1 6 0 0 0,0-5-14 0 0,-1 1 0 0 0,0 0-1 0 0,0 0 1 0 0,-1-1 0 0 0,0 0-1 0 0,0 1 1 0 0,0-1-1 0 0,-7 8 1 0 0,-5 5-51 0 0,-1-1 0 0 0,-1-1 1 0 0,0-1-1 0 0,-24 18 0 0 0,40-33 58 0 0,0 0 1 0 0,0 0-1 0 0,0-1 1 0 0,0 1-1 0 0,0 0 1 0 0,0 0-1 0 0,0 0 1 0 0,1 0-1 0 0,-1 0 1 0 0,0 1-1 0 0,1-1 0 0 0,-1 0 1 0 0,1 0-1 0 0,0 0 1 0 0,-1 0-1 0 0,1 1 1 0 0,0-1-1 0 0,-1 0 1 0 0,1 0-1 0 0,0 1 1 0 0,0-1-1 0 0,0 0 1 0 0,0 1-1 0 0,0-1 1 0 0,1 0-1 0 0,-1 0 0 0 0,0 1 1 0 0,1-1-1 0 0,-1 0 1 0 0,0 0-1 0 0,1 0 1 0 0,-1 0-1 0 0,1 1 1 0 0,0-1-1 0 0,-1 0 1 0 0,1 0-1 0 0,0 0 1 0 0,0 0-1 0 0,1 1 1 0 0,6 6 70 0 0,-1-1 0 0 0,1 0 0 0 0,1 0 0 0 0,8 5 0 0 0,1 1 98 0 0,18 28 352 0 0,-30-34-493 0 0,1 1-1 0 0,-1-1 0 0 0,16 13 0 0 0,-9-11-4082 0 0,2 0-4918 0 0,-11-8 6261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4:2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0 672 0 0,'-6'4'8194'0'0,"-6"2"-4086"0"0,-44 23-576 0 0,18-5-1760 0 0,7-6 34 0 0,0 2-1 0 0,1 2 0 0 0,-45 41 1 0 0,74-60-3069 0 0,20-10-9853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5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27 6209 0 0,'-25'7'20972'0'0,"35"-3"-20017"0"0,23 1 314 0 0,-1-1-1 0 0,61-2 1 0 0,-31-1-444 0 0,-35 0-1193 0 0,1-2 1 0 0,0 0-1 0 0,-1-2 1 0 0,0-1-1 0 0,1-1 0 0 0,-2-2 1 0 0,51-18-1 0 0,-65 21-9688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3.9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181 0,'-10'1,"0"-1,0 2,0-1,1 1,-1 1,0 0,1 0,0 1,-13 7,17-8,-1 0,2 0,-1 1,0-1,1 1,0 0,0 0,0 1,0-1,0 1,1 0,0 0,0 0,1 0,-1 0,1 1,-3 8,5-10,-1 0,1-1,0 1,0 0,0-1,0 1,1-1,-1 1,1 0,0-1,0 1,0-1,0 0,1 1,0-1,-1 0,4 4,-1-1,1-1,0 0,1 1,-1-2,1 1,0-1,0 0,8 5,2-1,1-1,1 0,-1-1,1-1,0-1,19 3,-28-6,0-1,0 0,0 0,0 0,0-1,15-4,-8 1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4.53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0,'52'12,"-21"-4,85 9,187 2,-156-12,128 4,517-45,-741 30,-45 4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5.5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327 337,'-6'-5,"0"0,0 1,-1 0,1 0,-1 0,0 1,0 0,0 1,0 0,-1 0,1 0,-1 1,1 0,-1 0,1 1,-1 0,1 0,-1 1,0 0,1 0,0 1,-11 3,9-2,-1 0,0 0,1 1,0 1,0-1,0 2,1-1,0 1,0 0,0 1,1 0,-1 0,2 0,-1 1,1 0,-7 13,12-19,-1 0,1 0,1 0,-1 0,0 1,0-1,1 0,-1 0,1 0,0 1,0-1,0 0,0 1,0-1,0 0,1 0,-1 1,1-1,-1 0,1 0,0 0,1 3,0-2,0-1,0 0,0 1,1-1,-1 0,1 0,-1-1,1 1,0 0,-1-1,1 0,0 1,0-1,5 1,-1 0,1-1,0 0,0 0,-1 0,1-1,0 0,0-1,0 1,-1-2,1 1,0-1,11-4,-9 0,0 0,-1-1,0 0,0-1,0 0,-1 0,0-1,-1 0,0 0,0 0,-1-1,0 0,-1-1,0 1,0-1,-1 0,4-20,-2 3,-1-1,-1 1,-1-1,-2 0,-1 0,-4-32,4 55,-1 1,1-1,-1 1,0-1,0 1,-1 0,0-1,0 1,0 0,0 0,-1 0,-4-6,6 11,0 0,0 1,0-1,1 0,-1 1,0-1,1 1,-1-1,0 1,1 0,-1-1,1 1,-1 0,1-1,-1 1,1 0,-1-1,1 1,0 0,-1 0,1 0,0-1,0 1,-1 0,1 0,0 0,0 0,0-1,0 1,0 1,-5 31,3 19,8 80,-4-113,1 0,1 0,0 0,2 0,0-1,1 0,14 25,-17-36,1 0,0-1,0 0,0 0,1 0,0 0,0-1,1 0,0-1,-1 1,2-1,-1 0,0-1,1 0,-1 0,1-1,0 0,0 0,0-1,12 1,-4-1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5.9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112 16,'-1'-1,"0"-1,0 1,0 0,0 0,0 0,-1 0,1 0,0 0,-1 0,1 0,-1 1,1-1,-1 1,0-1,1 1,-1-1,1 1,-1 0,0 0,1 0,-1 0,0 0,1 0,-1 0,0 0,1 1,-3 0,1 1,0 0,0 0,0 0,1 0,-1 0,1 1,-1 0,1-1,0 1,0 0,0 0,-2 5,-2 5,0 0,1 1,1-1,0 1,-4 24,7-22,0 0,1 1,1-1,0 0,1 0,1 0,1 0,0 0,7 18,-9-30,0 1,0 0,1 0,-1-1,1 1,0-1,0 0,0 0,1 0,0-1,-1 1,1-1,0 1,1-1,-1-1,1 1,-1-1,1 1,0-1,-1-1,1 1,0-1,1 1,-1-2,0 1,0 0,0-1,0 0,1 0,-1-1,0 1,6-2,41-14,-40 9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6.3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 19,'-3'0,"2"0,4 0,5-3,4-1,3 0,3 1,1 1,0 0,0 2,-3-1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49.1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1 132,'0'-4,"1"0,0 0,0 0,1 0,-1 0,1 0,0 0,0 0,0 1,1-1,-1 1,1 0,-1-1,1 1,0 0,1 1,-1-1,0 0,7-2,1-3,1 1,1 0,0 1,22-7,-18 8,1 1,0 0,-1 1,1 2,0-1,1 2,-1 0,33 6,-43-5,0 1,-1 0,1 0,0 1,-1-1,1 2,-1-1,0 1,0 0,0 1,0 0,-1 0,0 0,0 1,0-1,-1 2,0-1,0 0,-1 1,1 0,4 12,-2 1,-1 1,-1-1,-1 1,-1 0,0 0,-2 22,-8 130,6-150,-36 368,32-353,0 19,7-41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6:50.1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19,'1'-1,"0"1,0-1,0 1,0-1,0 1,0 0,0-1,1 1,-1 0,0 0,0 0,0 0,0 0,1 0,-1 0,0 0,0 1,0-1,0 0,1 1,-1-1,0 1,0-1,0 1,0-1,0 1,0 0,1 1,32 25,-30-23,23 24,-1 1,-2 1,-1 1,-1 2,26 52,-45-80,-3-3,1-1,-1 0,1 0,-1 0,1 1,-1-1,1 0,0 0,-1 0,1 0,0 0,0 0,0 0,0 0,0-1,0 1,0 0,0 0,0-1,0 1,0-1,0 1,1-1,-1 1,0-1,0 0,0 0,1 0,-1 1,0-1,1 0,-1 0,0-1,0 1,1 0,-1 0,0-1,0 1,0 0,1-1,-1 1,0-1,0 0,0 1,0-1,0 0,0 0,0 0,0 0,1-1,6-7,-1-1,0 0,0-1,8-16,-3 4,120-169,-111 173,-10 13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23.9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68,'0'0,"0"0,0 0,0 0,1-1,-1 1,0 0,0 0,0 0,0 0,0-1,0 1,0 0,0 0,1 0,-1-1,0 1,0 0,0 0,0 0,0-1,0 1,0 0,0 0,0 0,0-1,0 1,-1 0,1 0,0 0,0 0,0-1,0 1,0 0,0 0,0 0,0-1,-1 1,1 0,0 0,0 0,0 0,0 0,0 0,-1-1,1 1,0 0,0 0,-1 0,22-9,47 1,-2 0,97-23,-147 27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24.7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243 1,'-8'0,"1"0,-1 1,1 0,-1 1,1-1,0 2,-1-1,1 1,0 0,0 0,1 1,-1 0,-9 7,6-2,1-1,0 1,1 1,0 0,1 0,0 0,-10 20,6-7,2-1,1 1,0 1,2-1,1 1,0 1,2-1,0 27,3-30,2 0,0 0,7 30,-7-40,1-1,0 0,1 0,0-1,0 1,1-1,1 0,-1 0,8 8,-10-15,0 1,1-1,-1 0,0 0,1 0,-1 0,1-1,0 1,-1-1,1 0,0 0,0 0,0-1,0 0,0 1,6-2,6 2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25.3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99,'2'17,"1"0,1 0,0 0,1 0,1-1,0 0,10 17,5 15,-6-6,-9-23,1 1,1-1,1 0,1-1,23 34,-33-51,1 0,-1-1,1 1,0 0,0 0,-1-1,1 1,0 0,0-1,0 1,0-1,0 1,0-1,0 1,0-1,0 0,0 1,0-1,0 0,0 0,0 0,0 0,0 0,0 0,0 0,0 0,2-1,-1 0,0 0,0 0,0-1,0 1,0-1,0 1,0-1,-1 1,1-1,-1 0,1 0,0-2,4-7,0 1,-1-1,7-21,1-23,-2 1,-2-1,2-74,-10 107,-1 21,1-8,-1 0,1 0,0 0,1 0,0 1,0-1,1 1,5-11,-3 15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5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8073 0 0,'-6'4'1903'0'0,"0"0"0"0"0,1 0 0 0 0,-1 0 0 0 0,1 1 1 0 0,0-1-1 0 0,0 1 0 0 0,-4 7 0 0 0,9-12-1793 0 0,0 0-1 0 0,0 0 1 0 0,-1 1 0 0 0,1-1-1 0 0,0 0 1 0 0,0 1 0 0 0,0-1-1 0 0,0 0 1 0 0,0 1-1 0 0,0-1 1 0 0,0 0 0 0 0,0 1-1 0 0,0-1 1 0 0,0 0 0 0 0,0 1-1 0 0,0-1 1 0 0,0 0-1 0 0,0 1 1 0 0,0-1 0 0 0,0 0-1 0 0,0 1 1 0 0,1-1 0 0 0,-1 0-1 0 0,0 0 1 0 0,0 1-1 0 0,0-1 1 0 0,0 0 0 0 0,1 0-1 0 0,-1 1 1 0 0,0-1 0 0 0,0 0-1 0 0,0 0 1 0 0,1 1-1 0 0,-1-1 1 0 0,0 0 0 0 0,1 0-1 0 0,-1 0 1 0 0,0 1 0 0 0,0-1-1 0 0,1 0 1 0 0,-1 0 0 0 0,14 4 1042 0 0,-14-4-1208 0 0,17 2 703 0 0,0-1 0 0 0,1 0-1 0 0,-1-1 1 0 0,29-5-1 0 0,-8 1-205 0 0,91-4 660 0 0,-42 2-3958 0 0,-28 2-8660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26.1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156 58,'0'-1,"-1"0,1 0,-1 0,1 0,-1 0,1 1,-1-1,1 0,-1 0,0 0,1 1,-1-1,0 0,0 1,1-1,-1 1,0-1,0 1,0-1,0 1,0 0,0-1,0 1,0 0,0 0,0-1,0 1,0 0,0 0,0 0,0 0,0 1,-1-1,-35 5,31-2,0 0,1 0,-1 1,1 0,0 0,0 1,0 0,0-1,1 1,0 1,0-1,0 1,1-1,0 1,0 0,0 1,1-1,-2 7,2-9,1 1,-1-1,1 1,0-1,1 1,-1-1,1 1,0 0,0-1,0 1,1-1,-1 1,1 0,1-1,-1 1,0-1,1 0,0 0,0 1,0-1,1 0,-1-1,1 1,0 0,0-1,7 6,-5-6,0 0,1 0,-1-1,1 0,0-1,0 1,0-1,0 0,0 0,0-1,0 0,0 0,0 0,0-1,0 1,-1-2,8-1,-6 2,-1-1,0 0,0 0,0-1,-1 1,1-1,-1-1,1 1,-1-1,0 0,0 0,-1 0,1-1,-1 1,0-1,4-7,-5 6,-1 0,1 0,-2 0,1 0,-1-1,0 1,0-1,0 1,-1-1,0 1,-1-1,1 1,-1-1,0 1,-1 0,0-1,0 1,0 0,-1 0,1 0,-1 0,-1 1,1-1,-6-5,5 6,1 0,-1 1,0 0,-1 0,1 0,-1 0,0 1,0 0,0 0,0 0,0 0,0 1,-1 0,0 0,1 1,-1-1,0 1,0 0,1 1,-1-1,0 1,0 1,0-1,0 1,0 0,1 0,-8 2,1 2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26.5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12,'3'0,"4"0,5 0,2 0,3 0,1 0,1 0,1 0,-1 0,0 0,0 0,0-3,0-1,-4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27.0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202 14,'-2'-2,"-1"1,1-1,-1 1,0 0,1-1,-1 1,0 0,0 1,0-1,0 0,1 1,-1 0,0-1,0 1,0 0,0 1,0-1,0 0,0 1,0 0,0 0,0 0,1 0,-1 0,0 0,1 1,-5 2,-2 1,1 0,0 0,1 1,-1-1,1 2,0-1,-9 12,9-9,2 0,-1-1,1 2,0-1,1 0,0 1,1 0,0 0,1 0,0 0,-2 20,4-25,1 0,-1 0,1 0,0 0,0 0,1 0,-1 0,1 0,0 0,0 0,1-1,0 1,-1-1,1 0,1 0,-1 0,1 0,-1 0,1-1,0 0,1 0,-1 0,0 0,1 0,5 1,1 1,-1 0,1-1,0 0,0-1,1 0,-1-1,1-1,-1 1,1-2,-1 0,16-1,-20 0,-1 0,0-1,0 1,0-1,0 0,0-1,0 0,0 1,-1-2,1 1,-1-1,0 0,0 0,0 0,-1-1,0 1,0-1,0 0,0-1,-1 1,1-1,1-5,-1 5,-1-1,0 0,0 1,-1-1,0 0,0 0,-1 0,0 0,0 0,0-1,-1 1,0 0,-1 0,1 0,-1 0,-1-1,1 1,-1 0,-1 1,1-1,-1 0,0 1,-1-1,1 1,-9-10,10 12,-1-1,0 1,0 0,-1 0,1 0,-1 0,0 0,0 1,0 0,0 0,-1 0,-6-3,-3 1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27.4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190 0,'-1'7,"-1"-1,0 0,0 0,0 0,-1-1,0 1,0 0,-1-1,1 0,-6 6,-9 15,2 1,-2-1,-22 24,-16 22,51-61,2-3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27.7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3,'5'-3,"4"9,7 11,-5 0,0 0,-2 1,0 0,-1 0,0 1,6 31,21 122,-32-150,0-2,-1-1,-1 1,-1-1,0 1,-2-1,0 1,-1-1,-1 1,-1-1,0-1,-2 1,0-1,-1 0,-1 0,0-1,-21 27,28-41,0-1,0 0,-1 0,1 0,0-1,-1 1,1 0,-1-1,0 0,1 0,-1 1,-5 0,-5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28.5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0 138,'401'20,"195"-35,-70-34,-147-11,-348 55,1 1,58-16,-79 16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29.7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 91,'-16'-2,"4"2,3 20,2 13,2 1,1 0,2 0,3 58,-4 54,-7-95,9-47,2-7,8-27,10-32,2 1,3 1,61-110,-65 137,-15 22,0 1,0 0,1 1,1 0,0 0,0 0,0 1,1 0,1 0,-1 1,11-7,-17 13,-1 0,1 0,0 1,-1-1,1 1,0-1,0 1,-1 0,1 0,0-1,0 1,0 0,0 1,-1-1,1 0,0 0,0 1,-1-1,1 1,0 0,-1-1,1 1,0 0,-1 0,1 0,-1 0,1 0,-1 1,0-1,0 0,1 1,-1-1,0 0,0 1,0-1,0 1,-1 0,1-1,0 1,-1 0,1 0,-1-1,1 1,-1 3,2 2,-1 0,0 0,0 0,-1 0,0 0,0 1,-1-1,1 0,-2 0,-2 9,0-6,-1-1,0 1,-1-1,0 0,-1 0,1-1,-13 12,-62 48,56-48,23-19,1 0,0 0,0 0,0 0,0 0,1 0,-1 0,0 0,0 0,1 0,-1 1,0-1,1 0,0 0,-1 1,1-1,0 0,-1 1,1-1,0 0,0 1,0-1,0 0,0 1,0-1,1 0,-1 1,0-1,1 0,-1 1,1-1,-1 0,1 0,0 1,0-1,-1 0,1 0,0 0,0 0,0 0,0 0,0 0,0-1,0 1,2 1,9 7,1 0,0 0,20 9,-8-4,3 6,-1 1,-1 1,0 1,-2 2,33 42,-49-57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41.5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33,'57'17,"-10"-16,0-2,0-2,52-11,66-4,-97 6,-56 9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43.3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341 1,'-17'2,"0"1,0 0,0 2,1 0,0 1,-17 8,16-6,0 1,0 1,1 0,0 2,1-1,0 2,1 0,0 1,1 0,-21 31,32-42,-1 1,1 0,0 0,0 0,1 0,-1 0,1 0,0 0,0 1,0-1,0 0,1 1,0-1,0 1,0-1,0 0,1 1,-1-1,1 0,0 1,1-1,-1 0,1 0,0 0,0 0,0 0,0-1,1 1,0 0,-1-1,1 0,0 0,1 0,-1 0,1 0,5 3,4 3,0-1,0-1,0 0,1-1,0 0,1-1,-1-1,1 0,20 2,20-4,0-1,0-4,-1-1,79-18,-92 15,-26 5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43.8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1,'-2'86,"4"126,12-153,-11-46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5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158 314 264 0 0,'0'0'899'0'0,"6"13"2740"0"0,-8 1-2986 0 0,0 0 0 0 0,-1-1 0 0 0,-1 1 0 0 0,0-1 0 0 0,-1 0 1 0 0,0 0-1 0 0,-1-1 0 0 0,-9 14 0 0 0,-2 9 477 0 0,-18 31 952 0 0,23-45-710 0 0,1 0 0 0 0,1 1-1 0 0,1 0 1 0 0,-8 29 0 0 0,16-51-1306 0 0,1 0 0 0 0,0 1-1 0 0,0-1 1 0 0,0 0 0 0 0,0 0-1 0 0,0 0 1 0 0,0 1 0 0 0,0-1-1 0 0,0 0 1 0 0,0 0 0 0 0,-1 0-1 0 0,1 1 1 0 0,0-1 0 0 0,0 0-1 0 0,0 0 1 0 0,0 0 0 0 0,0 1-1 0 0,0-1 1 0 0,1 0 0 0 0,-1 0-1 0 0,0 1 1 0 0,0-1 0 0 0,0 0-1 0 0,0 0 1 0 0,0 0 0 0 0,0 1-1 0 0,0-1 1 0 0,0 0 0 0 0,0 0-1 0 0,0 0 1 0 0,1 0 0 0 0,-1 1-1 0 0,0-1 1 0 0,0 0 0 0 0,0 0-1 0 0,0 0 1 0 0,1 0 0 0 0,-1 0-1 0 0,0 1 1 0 0,0-1 0 0 0,0 0-1 0 0,1 0 1 0 0,-1 0 0 0 0,0 0-1 0 0,0 0 1 0 0,0 0 0 0 0,1 0-1 0 0,12-6 1261 0 0,12-14-347 0 0,-8-3-608 0 0,0 0 0 0 0,-2-1 0 0 0,-1 0-1 0 0,-1-1 1 0 0,-1-1 0 0 0,-1 0-1 0 0,13-53 1 0 0,-5-6 149 0 0,10-107-1 0 0,-11 52 19 0 0,-18 139-534 0 0,0 1 0 0 0,0-1 0 0 0,0 1 0 0 0,0-1 0 0 0,0 1 0 0 0,0 0 0 0 0,0-1 0 0 0,0 1 0 0 0,1-1 0 0 0,-1 1 0 0 0,0-1 0 0 0,0 1 0 0 0,0 0 0 0 0,0-1 0 0 0,0 1 0 0 0,1 0 0 0 0,-1-1 0 0 0,0 1 1 0 0,0-1-1 0 0,1 1 0 0 0,-1 0 0 0 0,0 0 0 0 0,1-1 0 0 0,-1 1 0 0 0,0 0 0 0 0,1-1 0 0 0,-1 1 0 0 0,0 0 0 0 0,1 0 0 0 0,-1 0 0 0 0,1 0 0 0 0,-1-1 0 0 0,1 1 0 0 0,11 10 50 0 0,9 26-8 0 0,-20-34-36 0 0,110 258 225 0 0,-12-25 34 0 0,-95-227-271 0 0,-1-2-34 0 0,-1 1-1 0 0,2-1 0 0 0,-1 0 0 0 0,1 0 0 0 0,0 0 1 0 0,0-1-1 0 0,9 9 0 0 0,-12-13-61 0 0,1-2-101 0 0,-2 1 187 0 0,1 0 0 0 0,-1 0 0 0 0,1 0 0 0 0,-1 0 0 0 0,0-1 0 0 0,1 1 0 0 0,-1 0 0 0 0,1 0-1 0 0,-1 0 1 0 0,0-1 0 0 0,1 1 0 0 0,-1 0 0 0 0,0-1 0 0 0,1 1 0 0 0,-1 0 0 0 0,0-1 0 0 0,0 1 0 0 0,1 0 0 0 0,-1-1 0 0 0,0 1 0 0 0,0 0 0 0 0,0-1 0 0 0,1 1 0 0 0,-1 0 0 0 0,0-1 0 0 0,0 1 0 0 0,0-1 0 0 0,0-3-20 0 0,0 1 1 0 0,-1 0-1 0 0,1-1 0 0 0,-1 1 0 0 0,0 0 1 0 0,0 0-1 0 0,0-1 0 0 0,0 1 1 0 0,-1 0-1 0 0,1 0 0 0 0,-1 0 0 0 0,1 1 1 0 0,-5-6-1 0 0,1 3 5 0 0,0 0 0 0 0,0 0 1 0 0,0 0-1 0 0,-1 1 0 0 0,1 0 1 0 0,-9-5-1 0 0,-1 2 7 0 0,-1 0-1 0 0,1 0 1 0 0,-1 2 0 0 0,-32-8-1 0 0,26 10 23 0 0,0 0 0 0 0,0 1 0 0 0,-1 1-1 0 0,1 2 1 0 0,-41 5 0 0 0,46-4 5 0 0,0 2 1 0 0,1 0-1 0 0,0 1 1 0 0,0 0-1 0 0,0 1 1 0 0,0 1-1 0 0,1 1 1 0 0,-18 12-1 0 0,11-1-321 0 0,21-18 197 0 0,0 0-1 0 0,0 0 1 0 0,0 0-1 0 0,1 0 1 0 0,-1 0-1 0 0,0 0 1 0 0,1 1-1 0 0,-1-1 1 0 0,1 0-1 0 0,-1 0 1 0 0,1 1-1 0 0,0-1 1 0 0,-1 0-1 0 0,1 1 1 0 0,0-1-1 0 0,0 1 1 0 0,0 1 0 0 0,1-2-68 0 0,0 1 0 0 0,0-1 0 0 0,0 0 0 0 0,0 0 0 0 0,0 0 0 0 0,1 0 0 0 0,-1-1 0 0 0,0 1 0 0 0,0 0 0 0 0,1 0 0 0 0,-1-1 0 0 0,1 1 0 0 0,-1-1 0 0 0,1 1 0 0 0,2-1 1 0 0,-2 1-479 0 0,51 14-6249 0 0,-18-9 4006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44.4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0 201,'0'-5,"1"-1,-1 0,1 0,0 1,0-1,0 1,1-1,0 1,0-1,1 1,-1 0,1 0,0 0,1 0,-1 1,1-1,0 1,0 0,0 0,0 0,1 1,0 0,-1-1,1 2,1-1,7-3,13-7,1 2,0 0,1 2,0 1,38-6,-47 11,1 1,0 0,-1 2,1 0,0 1,-1 2,1 0,34 10,-49-12,0 1,0 0,-1 0,1 0,0 1,-1-1,0 1,0 0,1 1,-2-1,1 1,0-1,-1 1,0 0,0 1,0-1,0 0,-1 1,1 0,-1-1,-1 1,1 0,1 6,-2-4,-1 0,1 0,-1 0,-1 0,1 0,-1 0,-1 0,1-1,-1 1,0 0,-1-1,1 1,-1-1,0 0,-1 0,-8 11,0-4,-1 0,-1-1,0 0,-1-1,0 0,-1-1,0-1,0-1,-35 13,41-16,9-5,1 0,-1 0,1 0,-1 0,1 0,-1 1,1-1,-1 0,1 0,-1 1,1-1,-1 0,1 1,-1-1,1 0,0 1,-1-1,1 1,0-1,-1 0,1 1,0-1,-1 1,1-1,0 1,0-1,0 1,0 0,-1 0,14 7,30 3,-38-11,318 82,-311-78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45.5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495 525,'0'-3,"-1"0,0 0,0-1,0 1,0 0,0 0,-1 0,1 0,-1 0,0 1,0-1,0 0,0 1,-1-1,1 1,-1 0,1 0,-1 0,0 0,0 1,0-1,0 0,0 1,-4-1,-8-5,-1 2,0 0,-23-3,21 5,-1 1,1 0,0 2,0 0,-1 1,1 1,0 0,0 2,1 0,-1 1,1 1,0 0,0 1,0 1,1 1,-27 19,41-27,0 1,-1 0,1 0,0 0,0 0,1 0,-1 0,0 0,1 1,-1-1,1 1,0-1,0 1,0-1,0 1,0 0,1 0,-1-1,1 1,-1 0,1 4,1-4,0 0,0 1,0-1,1 0,-1 0,1 0,0 0,-1-1,1 1,0 0,1-1,-1 1,0-1,1 0,3 3,5 2,1 0,-1 0,1-1,1 0,-1-1,1-1,24 6,-15-7,0 0,0-1,0-1,0-1,0-1,1-2,-2 0,1-1,29-9,-39 9,-1 0,0-1,-1 0,1 0,-1-1,0-1,-1 0,0 0,0-1,0 0,-1-1,0 0,-1 0,0 0,0-1,-1 0,0 0,-1-1,4-11,0-5,-2 1,-1-1,-1-1,-1 1,0-52,-6 17,-15-94,17 155,-10-44,10 44,0 1,-1-1,1 1,0-1,0 1,0 0,0-1,-1 1,1-1,0 1,0 0,-1-1,1 1,0 0,0-1,-1 1,1 0,-1-1,1 1,0 0,-1 0,1-1,0 1,-1 0,1 0,-1 0,1 0,-1 0,0-1,0 2,0 0,0 0,0 0,0 0,0 0,1 0,-1 0,0 0,0 0,1 1,-1-1,1 0,-1 0,1 1,-1-1,1 2,-4 11,1 1,0-1,1 1,1 0,1 0,0 0,0-1,5 23,28 118,-31-145,8 27,21 53,-28-80,1-1,1 0,0-1,0 1,0-1,1 0,0 0,1-1,0 0,0 0,11 8,-6-8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46.3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0 251,'16'18,"-1"0,-1 1,-1 1,19 39,-11-22,13 25,-21-34,2-1,1 0,1-1,1 0,1-2,25 25,-42-47,-1-1,1 1,0-1,0 1,0-1,0 1,1-1,-1 0,0 0,0 0,1 0,-1-1,1 1,-1 0,1-1,-1 0,1 0,-1 0,1 0,-1 0,5-1,-4 0,-1 0,1-1,0 1,0-1,-1 0,1 0,0 0,-1 0,0-1,0 1,0 0,0-1,0 0,2-4,5-11,-1 0,0 0,-2-1,6-26,-10 36,11-53,-4-1,3-108,-8 80,-3 86,-1-16,2 1,0-1,2 1,11-39,-10 50,-1 6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48.0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3,'-3'-3,"-1"10,-4 9,6-3,1 0,0-1,1 1,0 0,1-1,0 1,1-1,1 1,6 20,-7-28,0-1,0 1,0-1,1 1,-1-1,1 0,0 0,0-1,1 1,-1 0,1-1,4 4,-5-5,1-1,-1 1,0-1,0 0,1 0,-1 0,0 0,1-1,-1 1,1-1,-1 0,1 0,-1 0,1 0,-1-1,1 1,-1-1,1 0,3-1,9-5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48.4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 28,'-12'3,"24"10,-8-11,-1 0,1-1,-1 1,1-1,0 0,-1 0,1-1,0 1,0-1,0 1,-1-1,1 0,0-1,0 1,5-2,-7 2,-1 0,1 0,0 0,0-1,0 1,-1-1,1 1,0-1,-1 0,1 0,0 1,-1-1,1 0,-1-1,1 1,-1 0,0 0,0-1,1 1,-1 0,0-1,0 1,0-1,0 0,-1 1,1-1,0 0,-1 1,1-1,-1 0,1 0,-1 1,0-4,0 4,0 1,0-1,0 1,0 0,0-1,0 1,0-1,0 1,0 0,0-1,0 1,-1-1,1 1,0 0,0-1,0 1,-1 0,1-1,0 1,0 0,-1-1,1 1,0 0,-1 0,1-1,0 1,-1 0,1 0,0 0,-1-1,1 1,-1 0,1 0,0 0,-1 0,1 0,-1 0,1 0,-1 0,-15 7,7-1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49.2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4 131,'-3'2,"9"3,11 2,72 6,1-5,130-4,182-31,-264 16,627-85,-724 89,50-6,149-2,-225 15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50.2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410 436,'-1'-3,"1"-1,-1 1,0 0,0 0,0 0,0 0,-1 0,1 0,-1 0,0 1,0-1,0 0,0 1,0 0,0-1,-1 1,1 0,-1 0,0 0,-5-2,-1-2,0 1,-1 1,1 0,-1 0,-12-2,9 4,0 0,0 1,-1 1,1 0,0 1,0 0,-1 1,1 0,0 1,-13 6,17-7,-1 1,2 1,-1 0,0 0,1 1,0 0,0 1,0-1,1 1,-1 1,1-1,1 1,0 1,-9 12,13-18,1 0,-1 1,1-1,-1 1,1-1,0 1,0 0,0-1,1 1,-1 0,1 0,-1 0,1-1,0 1,0 0,0 0,0 0,1-1,-1 1,1 0,0 0,0-1,0 1,0 0,0-1,0 1,1-1,-1 1,1-1,0 0,-1 0,1 0,0 0,0 0,4 3,-1-2,1-1,-1 0,0 1,1-2,-1 1,1-1,0 1,0-2,-1 1,1 0,0-1,0 0,0-1,-1 1,1-1,9-3,-5 1,0 0,0-1,-1-1,1 1,-1-2,0 1,0-1,-1-1,0 1,0-1,8-10,-5 4,0-1,-1-1,-1 1,0-2,-1 1,7-21,-3 3,-2 0,-2-1,-1 0,-1-1,-2 0,-1-43,-2 70,-1 4,0 0,1-1,-1 1,-1-1,1 1,-1 0,0-1,1 1,-2 0,1 0,-1-1,1 1,-1 0,-4-6,6 10,0 0,-1-1,1 1,0 0,0 0,0 0,-1-1,1 1,0 0,0 0,-1 0,1 0,0-1,0 1,-1 0,1 0,0 0,0 0,-1 0,1 0,0 0,-1 0,1 0,0 0,0 0,-1 0,1 0,0 0,-1 0,1 0,0 0,0 0,-1 0,1 1,0-1,0 0,-1 0,1 0,0 0,0 1,-1-1,1 0,0 1,-7 16,2 22,4 208,4-201,2 1,3-2,16 61,-23-102,0 0,1-1,-1 1,1 0,-1-1,1 1,0-1,0 1,1-1,-1 0,1 0,0 0,0 0,0-1,0 1,0-1,0 1,1-1,-1 0,1-1,4 3,0-2,-1-1,1 0,0 0,-1-1,1 0,0 0,-1-1,1 0,-1 0,12-4,6-2,-1-1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50.7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161 13,'0'0,"0"-1,0 1,0 0,0-1,0 1,0-1,0 1,0-1,0 1,0-1,0 1,-1 0,1-1,0 1,0-1,0 1,-1 0,1-1,0 1,0 0,-1-1,1 1,0 0,-1-1,1 1,0 0,-1 0,1-1,0 1,-1 0,1 0,-1 0,1-1,-1 1,1 0,0 0,-1 0,1 0,-1 0,1 0,-1 0,1 0,0 0,-1 0,1 0,-1 0,1 0,-1 1,1-1,0 0,-1 0,1 0,-1 1,1-1,0 0,-1 1,-21 16,9 8,1 1,1 0,1 1,1 0,-7 41,0-8,6-24,2 1,-6 57,13-84,0 0,1 1,0-1,1 0,0 1,0-1,1 0,1 0,0 0,0 0,1 0,0-1,0 0,8 11,-9-16,0 0,1-1,0 0,0 0,0 0,0 0,0 0,0-1,1 1,-1-1,1-1,0 1,0-1,-1 1,1-1,0-1,0 1,0-1,0 0,0 0,0 0,0 0,0-1,0 0,7-3,-3 2,-1 0,0-1,0-1,0 1,0-1,0-1,-1 1,0-1,0 0,0-1,-1 0,1 0,9-14,-7 7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51.1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 63,'-14'-3,"22"-2,25-4,196-12,-210 19,0-1,0-1,22-6,-26 4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55.6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0 123,'214'-18,"-22"0,322 18,48-1,-397-8,75-1,335-9,50 6,-110 16,79-3,-19-9,15-1,-110 1,13-1,-26 15,-353 0,327-2,-246-4,-180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5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 8137 0 0,'-7'-3'2073'0'0,"5"2"-1035"0"0,1 0 1 0 0,-1 0-1 0 0,0 0 0 0 0,0 0 1 0 0,0 1-1 0 0,0-1 1 0 0,0 1-1 0 0,0-1 1 0 0,0 1-1 0 0,0 0 0 0 0,0 0 1 0 0,-3 0-1 0 0,-7 6 269 0 0,11-6-1196 0 0,0 1 0 0 0,0-1-1 0 0,1 1 1 0 0,-1-1 0 0 0,0 1 0 0 0,1 0 0 0 0,-1-1 0 0 0,0 1 0 0 0,1 0 0 0 0,-1-1 0 0 0,1 1 0 0 0,-1 0 0 0 0,1 0 0 0 0,0 0 0 0 0,-1 0 0 0 0,1-1 0 0 0,0 1 0 0 0,-1 0 0 0 0,1 0 0 0 0,0 0-1 0 0,0 0 1 0 0,0 0 0 0 0,0 0 0 0 0,0-1 0 0 0,0 1 0 0 0,0 0 0 0 0,0 0 0 0 0,0 0 0 0 0,0 0 0 0 0,1 0 0 0 0,-1 0 0 0 0,0 0 0 0 0,1-1 0 0 0,-1 1 0 0 0,0 0 0 0 0,1 0 0 0 0,-1 0 0 0 0,1-1 0 0 0,-1 1-1 0 0,1 0 1 0 0,0 0 0 0 0,0 0-95 0 0,0 0 0 0 0,0 0-1 0 0,0-1 1 0 0,0 1 0 0 0,0 0-1 0 0,1-1 1 0 0,-1 1-1 0 0,0-1 1 0 0,0 1 0 0 0,0-1-1 0 0,1 1 1 0 0,-1-1 0 0 0,0 0-1 0 0,0 0 1 0 0,1 1 0 0 0,-1-1-1 0 0,0 0 1 0 0,0 0-1 0 0,1-1 1 0 0,-1 1 0 0 0,0 0-1 0 0,1 0 1 0 0,-1 0 0 0 0,0-1-1 0 0,0 1 1 0 0,0-1 0 0 0,1 1-1 0 0,-1-1 1 0 0,0 1-1 0 0,1-2 1 0 0,-1 2-50 0 0,-1-1 0 0 0,1 1-1 0 0,-1 0 1 0 0,1-1 0 0 0,-1 1-1 0 0,1-1 1 0 0,-1 1 0 0 0,1 0 0 0 0,-1-1-1 0 0,0 1 1 0 0,1-1 0 0 0,-1 1-1 0 0,0-1 1 0 0,1 1 0 0 0,-1-1 0 0 0,0 0-1 0 0,0 1 1 0 0,1-1 0 0 0,-1 1-1 0 0,0-1 1 0 0,0 1 0 0 0,0-1 0 0 0,0 0-1 0 0,0 1 1 0 0,0-1 0 0 0,0 0-1 0 0,0 1 1 0 0,0-1 0 0 0,0 1 0 0 0,0-1-1 0 0,0 0 1 0 0,-1 1 0 0 0,1-1-1 0 0,0 1 1 0 0,0-1 0 0 0,0 1 0 0 0,-1-1-1 0 0,1 1 1 0 0,0-1 0 0 0,-1 1-1 0 0,1-1 1 0 0,-1 1 0 0 0,0-1 0 0 0,-9-8-2868 0 0,-1 5-5853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6:59.3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1 172,'18'129,"-8"-21,-1 17,1 52,-1 4,-9 1042,-10-1078,0 6,9-89,-12 84,9-119,2 0,0 0,2 1,1-1,1 0,1 0,9 33,-9-49,0 0,1 0,1 0,0 0,0-1,1 0,0 0,1 0,0-1,0 0,1-1,1 1,-1-1,1-1,0 0,1 0,0-1,0 0,13 5,35 11,2-2,0-3,1-2,0-4,91 7,320-12,-281-9,605-12,-84-4,-36 14,-414 6,139 9,23 0,-106-9,248-3,-355-7,164-1,79-4,-127 13,20-2,-257-6,61-1,300 10,-446 1,0-1,0 0,0-1,0 0,0 1,0-2,0 1,0 0,0-1,0 0,-1 0,1-1,-1 1,1-1,-1 0,4-3,1-4,-1 1,-1-2,0 1,0-1,7-14,-14 25,14-31,0 0,-2-1,-1-1,-2 1,-1-2,-2 1,-1-1,-1 0,-2-50,7-9,1 0,8-92,-17 69,-4-121,-5 168,3 34,0-46,-14-108,9 47,2 64,-9-65,8 77,-2-96,11-634,1 792,-1 0,-1-1,1 1,-1 0,1-1,-1 1,0 0,0 0,-1 0,0 0,1 0,-1 0,0 0,-1 1,1-1,-1 1,0-1,1 1,-1 0,-1 0,1 1,0-1,-1 0,1 1,-1 0,0 0,0 0,0 0,0 1,0 0,-5-2,-13-1,1 1,-1 1,0 1,0 1,-22 2,-3 0,-19 7,22-1,28-6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0.2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13,'3'2,"0"0,0 0,0-1,0 1,0-1,0 1,1-1,-1 0,0 0,1 0,-1-1,7 1,48 1,-37-3,508-16,-515 16,-3 1,0-1,0 0,19-5,-18 2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0.6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62 0,'-1'0,"-1"1,0-1,1 1,-1-1,1 1,-1 0,1 0,-1 0,1-1,0 1,-1 0,1 1,0-1,0 0,0 0,0 0,0 1,0-1,0 1,0-1,1 1,-1-1,0 1,1-1,-1 3,-12 48,11-41,-5 39,2 0,2 94,4-68,-2-51,0-5,0 0,1 0,2 0,0 0,0 0,2 0,11 32,-9-38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1.03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35,'260'-19,"-224"19,28 0,111-13,-160 10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1.4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0,'3'0,"1"3,0 5,-1 3,-1 3,0 3,-1 1,-1 1,0 0,0 0,3-3,1-1,-1 0,4-3,-1-3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1.8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59,'0'-2,"1"0,0 0,-1 1,1-1,0 0,0 0,1 1,-1-1,0 1,0-1,1 1,-1 0,1-1,-1 1,1 0,0 0,-1 0,1 0,0 0,0 0,0 1,3-2,44-12,-21 9,0 1,1 2,-1 0,52 5,-62-1,0 0,-1 2,1 0,-1 0,0 2,0 0,-1 1,29 17,-41-22,-1 0,1 0,-1 0,0 1,1 0,-1 0,-1 0,1 0,0 0,-1 0,1 1,-1-1,0 1,0 0,-1 0,1 0,-1-1,0 1,0 1,1 4,-2-4,-1-1,0 0,0 1,0-1,0 0,-1 0,0 0,0 0,0 0,0 0,0 0,-1-1,0 1,0-1,0 0,0 0,0 0,-1 0,-4 3,-4 2,0 0,-1 0,0-1,-1-1,1 0,-1-1,0 0,-1-1,-17 3,7-4,0 0,0-2,0 0,-42-6,64 5,-1 0,1 0,-1-1,1 1,0-1,0 0,-1 0,1 0,0 0,0-1,0 1,0-1,0 0,1 0,-1 0,0 0,1 0,-3-4,3-4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2.4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 1,'-4'3,"0"4,0 4,1 4,0 2,2 1,0 1,1 0,0 0,3 0,2 0,-1 0,2-1,4 1,0-4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2.7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 33,'-3'0,"-1"-3,-3-1,0-3,3 0,7 0,5 3,8 4,7 2,1 1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3.1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273 88,'0'-3,"-1"1,0 0,1 0,-1 0,0 0,0 0,0 0,0 0,-1 0,1 1,0-1,-1 0,1 1,-1-1,0 1,1-1,-1 1,0 0,0 0,0 0,0 0,0 0,-3-1,-49-13,36 12,0 2,-1 0,-17 3,31-2,-1 0,1 1,0 0,0 0,0 1,0-1,0 1,0 0,0 1,0-1,1 1,-1 0,1 0,-8 7,11-8,0-1,-1 1,1 0,0 0,0 0,0 0,1 1,-1-1,0 0,1 0,0 0,-1 1,1-1,0 0,0 0,0 1,0-1,1 0,-1 0,1 0,-1 1,1-1,0 0,0 0,0 0,0 0,0 0,0 0,0 0,1-1,-1 1,1 0,-1-1,1 1,0-1,2 2,5 5,0 0,0-1,1-1,0 0,17 8,-14-8,0-1,0-1,1 0,-1-1,23 3,-31-5,-1-1,1 0,0 0,0 0,0-1,0 1,0-1,0 0,0-1,-1 1,1-1,0 0,-1 0,1 0,-1-1,0 0,0 0,0 0,4-4,-6 5,-1 1,0-1,1 0,-1 1,0-1,0 0,0 0,0 0,-1 0,1 0,0 0,-1 0,1 0,-1-1,0 1,0 0,0 0,0 0,0 0,-1-4,0 1,-1 1,1 0,-1-1,0 1,0 0,-1 0,1 0,-1 0,-4-4,-3-2,0 0,0 0,-2 1,1 0,-17-9,-12-2,24 13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3.5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 0,'0'4,"0"3,0 4,-4 3,3 0,2 0,-1 1,1 1,0 1,0 1,-1-3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5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5745 0 0,'1'-4'11375'0'0,"12"27"-10043"0"0,-1 2-1 0 0,-1-1 0 0 0,-1 2 1 0 0,11 47-1 0 0,13 31 1008 0 0,-23-78-1447 0 0,1-1 0 0 0,27 43-1 0 0,-31-56-476 0 0,1 0-1 0 0,0-1 0 0 0,1 0 1 0 0,0 0-1 0 0,0-1 1 0 0,1-1-1 0 0,15 10 0 0 0,-25-18-403 0 0,0 0-1 0 0,1 0 0 0 0,-1 0 1 0 0,0 0-1 0 0,1 0 1 0 0,-1 0-1 0 0,1-1 0 0 0,-1 1 1 0 0,1 0-1 0 0,0-1 0 0 0,-1 0 1 0 0,1 1-1 0 0,-1-1 1 0 0,1 0-1 0 0,0 0 0 0 0,-1 0 1 0 0,1 0-1 0 0,0 0 1 0 0,-1 0-1 0 0,1 0 0 0 0,0-1 1 0 0,-1 1-1 0 0,1 0 0 0 0,0-1 1 0 0,-1 0-1 0 0,1 1 1 0 0,-1-1-1 0 0,1 0 0 0 0,-1 0 1 0 0,0 0-1 0 0,1 0 1 0 0,-1 0-1 0 0,0 0 0 0 0,0 0 1 0 0,1 0-1 0 0,-1 0 0 0 0,0-1 1 0 0,0 1-1 0 0,0 0 1 0 0,1-3-1 0 0,2-5 29 0 0,1 0-1 0 0,-1-1 1 0 0,-1 0 0 0 0,0 1 0 0 0,2-14-1 0 0,-3 16-35 0 0,11-60-3 0 0,-3 0 0 0 0,-4 0 0 0 0,-1-82 0 0 0,-13-27 0 0 0,9 161 0 0 0,-1 14-58 0 0,0 1 0 0 0,1-1 0 0 0,-1 0 0 0 0,0 0 0 0 0,1 1 0 0 0,-1-1 0 0 0,0 1 0 0 0,1-1 0 0 0,-1 0 0 0 0,1 1 0 0 0,-1-1 0 0 0,1 1 1 0 0,-1-1-1 0 0,1 1 0 0 0,-1-1 0 0 0,1 1 0 0 0,-1-1 0 0 0,1 1 0 0 0,0-1 0 0 0,-1 1 0 0 0,1 0 0 0 0,0 0 0 0 0,-1-1 0 0 0,1 1 0 0 0,0 0 0 0 0,-1 0 0 0 0,1 0 0 0 0,0 0 0 0 0,0-1 0 0 0,-1 1 0 0 0,1 0 0 0 0,0 0 0 0 0,0 1 0 0 0,-1-1 0 0 0,1 0 0 0 0,0 0 0 0 0,0 0 0 0 0,-1 0 1 0 0,1 1-1 0 0,0-1 0 0 0,-1 0 0 0 0,2 1 0 0 0,0 0-343 0 0,6 1-907 0 0,-1 0-1 0 0,1 1 1 0 0,0 0-1 0 0,-1 0 1 0 0,14 8 0 0 0,-1 0-1042 0 0,15 6-1023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3.9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 43,'0'0,"-1"0,1 0,-1 0,1 0,0 0,-1 0,1 0,-1 0,1 0,-1 0,1 0,0 0,-1-1,1 1,0 0,-1 0,1 0,0-1,-1 1,1 0,0-1,-1 1,1 0,0-1,0 1,-1 0,1-1,0 1,0 0,0-1,-1 1,1-1,0 1,0 0,0-1,0 1,0-1,0 1,0 0,0-1,0 1,0-1,0 1,0-1,0 1,0 0,1-1,-1 0,0 0,1 0,-1 0,1 0,-1 0,1 0,-1 0,1 0,0 0,0 0,-1 0,1 0,0 0,0 0,0 1,0-1,0 0,2 0,9-2,0 0,1 1,-1 0,1 1,-1 0,1 1,0 1,-1 0,16 3,10 4,60 20,-69-18,114 43,-130-47,-1 0,0 1,0 0,-1 1,1 0,-2 1,1 0,13 17,-22-25,-1 0,0 1,0-1,1 1,-1-1,0 1,0 0,-1-1,1 1,0 0,0 0,-1 0,1 0,-1-1,0 1,1 0,-1 0,0 0,0 0,0 0,-1 0,1 0,0 0,-1 0,0 1,0 0,-1-1,0 0,0 0,0 0,0 0,0 0,0 0,-1-1,1 1,-1-1,1 1,-1-1,1 0,-6 2,-9 1,1 0,-1-1,0-1,-25 0,-8-2,0-3,-83-14,114 12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4.61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282 102,'-1'-5,"0"1,1-1,-2 1,1 0,0-1,-1 1,0 0,0 0,0 0,-1 0,1 1,-1-1,0 1,0-1,0 1,0 0,-1 0,1 0,-1 1,0-1,0 1,0 0,0 0,0 0,0 1,-1-1,1 1,-5-1,1 0,0 0,0 0,0 1,0 0,0 0,0 1,0 0,0 0,0 1,-1 0,2 1,-1 0,0 0,0 0,-7 5,11-5,0 0,0 0,0 1,1-1,-1 1,1 0,0 0,0 0,0 1,0-1,0 1,1-1,0 1,-1 0,1 0,1 0,-1 1,1-1,-1 0,1 0,0 1,1-1,-1 1,1-1,0 1,1 8,0-7,1 0,0 0,1 0,-1 0,1 0,0 0,1-1,-1 1,1-1,0 0,0 0,1-1,0 1,-1-1,1 0,1 0,-1-1,8 5,2-1,0 0,0-1,1 0,0-1,0-1,1-1,31 3,-43-6,0 1,0-2,0 1,0-1,1 1,-1-1,-1-1,1 1,0-1,0 0,0 0,-1 0,5-4,-6 4,-1 0,1-1,-1 0,1 1,-1-1,0 0,0 0,-1 0,1 0,-1-1,1 1,-1 0,0-1,0 1,-1-1,1 1,-1-1,1 1,-1-1,-1-6,0 3,0 0,0 0,-1 0,1 0,-2 1,1-1,-1 0,0 1,0 0,-1 0,0 0,0 0,0 1,-1-1,0 1,0 0,0 1,-8-6,8 6,0 0,-1 1,1-1,-1 1,0 1,0-1,-1 1,1 0,0 0,-1 1,1-1,-1 1,1 1,-1 0,0 0,1 0,-1 0,1 1,-10 3,4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5.1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55,'1'-1,"-1"0,1 0,-1 0,1 0,0 0,-1 0,1 1,0-1,0 0,0 0,-1 1,1-1,0 0,0 1,0-1,0 1,0-1,0 1,0-1,1 1,-1 0,0 0,0-1,0 1,0 0,0 0,2 0,37-2,-35 2,32-3,1-2,44-11,-30 6,-38 8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5.5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0,'3'4,"4"0,5 0,2-1,3-1,1-1,1 0,0-1,0 0,0 0,0 0,0 0,-3-3,-2-1,0 0,1 0,-2 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0.0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34,'12'-4,"1"1,-1 0,1 1,0 1,-1 0,1 0,0 1,0 1,0 0,15 4,28 0,84 0,208-21,-253 0,-80 13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0.4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77 0,'-3'1,"0"-1,0 1,0-1,0 1,0 0,0 0,0 1,0-1,1 1,-1-1,0 1,1 0,-1 0,1 0,0 0,-1 0,1 1,0-1,0 1,1-1,-1 1,0 0,1 0,0-1,0 1,0 0,0 0,0 0,0 7,-3 7,1 0,1 1,1 34,-1 75,6 111,7-195,-7-30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0.8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 17,'-18'11,"8"-5,25-7,44-7,0 4,92 4,55-4,-148-10,-45 12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1.5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255 57,'-5'-5,"1"0,-1 1,0-1,0 1,-1 0,1 0,-1 1,0 0,0 0,0 0,0 0,0 1,0 0,-1 1,1-1,-1 1,0 0,1 1,-1 0,0 0,1 0,-1 1,0 0,1 0,-1 0,1 1,0 0,-10 5,11-5,0 1,-1 0,2 1,-1-1,0 1,1 0,-1 0,1 1,0-1,0 1,1 0,0 0,-4 7,6-10,0 1,0-1,0 0,1 1,-1-1,1 1,-1-1,1 1,0-1,0 0,0 1,1-1,-1 1,0-1,1 1,0-1,-1 0,1 1,0-1,0 0,1 0,-1 1,0-1,1 0,-1 0,1 0,-1-1,1 1,0 0,0-1,0 1,0-1,0 0,3 2,10 5,-1 0,1-1,0-1,1 0,-1-1,29 5,-36-9,0 0,0 0,1 0,-1-1,0 0,0-1,1 0,-1 0,0-1,0 0,0 0,-1-1,1 0,0 0,8-6,-14 8,0-1,0 0,0 1,0-1,0 0,0 0,0 0,0 0,-1 0,1-1,-1 1,0 0,0-1,0 1,0-1,0 1,0-1,-1 1,1-1,0-4,-2 2,1 1,-1 0,1-1,-1 1,-1 0,1 0,0 0,-1 0,0 0,0 0,-5-7,3 5,-1 0,0 0,0 0,0 1,-1 0,0 0,0 0,0 0,-1 1,1 0,-1 1,0 0,0 0,-10-3,0 4,3 1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2.1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72-2,'-4'0,"-3"0,-4 0,-1 4,0 0,1 3,5 0,2-1,0-1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4.9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127 348,'0'-1,"1"0,-1-1,1 1,-1 0,1 0,-1 0,1 0,0-1,0 1,-1 0,1 0,0 0,0 1,0-1,0 0,0 0,0 0,0 1,1-1,-1 1,0-1,2 0,33-11,-29 10,96-25,-66 19,0-1,-1-2,-1-2,0-1,37-21,-68 33,-1 0,1 0,-1-1,0 1,1-1,-1 0,-1 0,1 0,0 0,-1-1,1 1,-1-1,0 1,-1-1,1 0,0 0,-1 0,0 0,0 0,0 0,-1 0,1 0,-1 0,0 0,-1-8,0 7,0 1,0-1,-1 1,0-1,0 1,0 0,0-1,-1 1,0 0,0 1,0-1,0 0,0 1,-1 0,0 0,1 0,-1 0,0 0,-1 1,1 0,0 0,-6-2,-5-1,-1 2,0-1,1 2,-1 0,0 1,-1 1,1 0,0 1,0 1,0 0,1 1,-1 1,0 0,1 2,0-1,0 2,1 0,0 1,-18 12,17-11,0 2,1 0,0 1,0 0,1 1,1 0,0 1,1 0,1 1,0 1,1-1,0 1,1 1,1 0,1 0,-8 35,13-44,0-1,1 1,0 0,0 0,1 0,0-1,0 1,1 0,0-1,0 1,1-1,0 0,6 11,-2-7,0-1,0-1,1 1,0-2,1 1,0-1,0 0,12 7,1-1,1-1,1-1,0-1,0-1,1-1,0-1,36 5,-26-6,1-2,0-2,0-1,46-4,-70 1,0 0,0-1,-1 0,1-1,-1-1,0 1,0-2,0 0,0 0,-1-1,0 0,0 0,-1-1,1-1,-2 0,17-17,-19 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5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40 5945 0 0,'3'-1'1273'0'0,"-1"-1"-1"0"0,1 1 1 0 0,0 0 0 0 0,-1-1 0 0 0,1 0 0 0 0,-1 0 0 0 0,3-3 0 0 0,8-5 3246 0 0,-13 8-3625 0 0,0 2-859 0 0,0 0 0 0 0,0-1 0 0 0,0 1 0 0 0,0 0 0 0 0,0 0 0 0 0,0 0 0 0 0,0-1 0 0 0,0 1 0 0 0,0 0 1 0 0,0 0-1 0 0,0-1 0 0 0,0 1 0 0 0,0 0 0 0 0,0 0 0 0 0,0-1 0 0 0,0 1 0 0 0,0 0 0 0 0,0 0 0 0 0,0-1 1 0 0,0 1-1 0 0,0 0 0 0 0,-1 0 0 0 0,1 0 0 0 0,0-1 0 0 0,0 1 0 0 0,0 0 0 0 0,0 0 0 0 0,0 0 0 0 0,-1-1 1 0 0,1 1-1 0 0,0 0 0 0 0,0 0 0 0 0,0 0 0 0 0,-1 0 0 0 0,1-1 0 0 0,-7 0 151 0 0,1 0 1 0 0,0 0-1 0 0,-1 1 0 0 0,0 0 1 0 0,1 0-1 0 0,-1 0 0 0 0,1 1 1 0 0,-1 0-1 0 0,1 0 0 0 0,0 0 0 0 0,-12 5 1 0 0,2 0 180 0 0,0 0 0 0 0,0 1 0 0 0,-21 13 0 0 0,34-18-279 0 0,1-1 1 0 0,-1 1-1 0 0,1-1 1 0 0,-1 1 0 0 0,1 0-1 0 0,0 0 1 0 0,0 0-1 0 0,0 0 1 0 0,0 1-1 0 0,0-1 1 0 0,0 0 0 0 0,1 1-1 0 0,-1-1 1 0 0,1 1-1 0 0,-1 0 1 0 0,1-1-1 0 0,0 1 1 0 0,0 0 0 0 0,0 3-1 0 0,1-3-3 0 0,0 0 0 0 0,0 0 0 0 0,1 0 0 0 0,-1-1 0 0 0,1 1 0 0 0,0 0 0 0 0,0 0 0 0 0,0-1 0 0 0,0 1 0 0 0,1-1 0 0 0,-1 1 0 0 0,1-1 0 0 0,-1 1 0 0 0,1-1 0 0 0,0 0 0 0 0,0 0 0 0 0,0 0 0 0 0,0 0 0 0 0,0 0 0 0 0,5 2 0 0 0,29 23 657 0 0,57 31 1 0 0,-60-39-395 0 0,0 1 0 0 0,55 46 0 0 0,-84-63-376 0 0,-1 0 0 0 0,0 1 0 0 0,1 0 1 0 0,-1 0-1 0 0,0 0 0 0 0,3 7 0 0 0,-5-10 20 0 0,-1 0 0 0 0,1 0-1 0 0,-1 0 1 0 0,1 0 0 0 0,-1 0 0 0 0,0 0-1 0 0,0 0 1 0 0,1 1 0 0 0,-1-1 0 0 0,0 0-1 0 0,0 0 1 0 0,0 0 0 0 0,0 0 0 0 0,0 0-1 0 0,0 0 1 0 0,-1 1 0 0 0,1-1 0 0 0,0 0-1 0 0,-1 0 1 0 0,1 0 0 0 0,0 0 0 0 0,-1 0 0 0 0,1 0-1 0 0,-1 0 1 0 0,0 0 0 0 0,1 0 0 0 0,-1 0-1 0 0,0 0 1 0 0,1 0 0 0 0,-1-1 0 0 0,0 1-1 0 0,0 0 1 0 0,0 0 0 0 0,-2 0 0 0 0,-5 4 5 0 0,-1 0 1 0 0,0-1-1 0 0,-1-1 0 0 0,1 1 1 0 0,-1-1-1 0 0,-17 2 1 0 0,-64 5 90 0 0,73-8-72 0 0,-186 5 185 0 0,172-8-181 0 0,0-1 0 0 0,0-2 0 0 0,0-1 1 0 0,-42-14-1 0 0,73 19-113 0 0,-1 0 1 0 0,1 0-1 0 0,0-1 1 0 0,-1 1 0 0 0,1-1-1 0 0,0 1 1 0 0,-1-1-1 0 0,1 0 1 0 0,0 1-1 0 0,0-1 1 0 0,0 0 0 0 0,0 0-1 0 0,0 0 1 0 0,0 0-1 0 0,0 0 1 0 0,0 0-1 0 0,0 0 1 0 0,0 0 0 0 0,0 0-1 0 0,1 0 1 0 0,-1-1-1 0 0,0 1 1 0 0,0-1-1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5.8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1 277,'0'0,"0"-1,-1 1,1 0,0 0,0 0,0-1,0 1,0 0,0 0,0 0,0-1,0 1,0 0,0 0,0 0,0-1,0 1,0 0,0 0,1 0,-1-1,0 1,0 0,0 0,0 0,0 0,0-1,0 1,1 0,-1 0,0 0,0 0,0 0,0 0,1-1,-1 1,0 0,0 0,0 0,1 0,-1 0,0 0,0 0,0 0,1 0,-1 0,0 0,0 0,0 0,1 0,-1 0,0 0,13 10,7 16,61 111,-55-89,1-2,67 85,-93-129,0 0,1-1,-1 1,0-1,1 0,-1 1,1-1,0 0,-1 0,1 0,0 0,0 0,-1 0,1 0,0 0,0-1,0 1,0-1,0 0,3 1,-3-2,0 1,-1-1,1 0,-1 1,1-1,-1 0,0 0,1 0,-1 0,0 0,0-1,1 1,-1 0,0 0,0-1,0 1,-1-1,1 1,1-3,3-10,0 0,-1-1,0 1,2-21,-5 25,18-91,-1 7,-3-1,2-147,-17 241,0-1,0 0,0 0,0 0,0 1,1-1,-1 0,0 0,1 1,0-1,-1 0,1 1,0-1,0 1,1-3,-1 4,0-1,-1 1,1-1,0 1,0 0,0 0,-1-1,1 1,0 0,0 0,0 0,0 0,0 0,-1 0,1 0,0 0,0 1,0-1,0 0,0 0,-1 1,1-1,0 1,0-1,-1 0,1 1,0-1,-1 1,1 0,0-1,-1 1,1-1,0 2,12 11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6.1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0,'0'3,"0"5,3 0,2 2,-2 3,1 2,1 2,1 0,-2 2,0 0,-2-3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6.5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53,'1'-2,"-1"1,1-1,0 0,0 0,0 0,0 1,0-1,0 0,0 1,0-1,0 1,1-1,-1 1,1 0,-1 0,1-1,0 1,-1 0,1 0,0 1,0-1,-1 0,3 0,45-14,-30 13,-1 0,0 1,0 1,1 1,-1 1,0 0,0 1,0 1,0 1,-1 1,0 0,0 1,0 1,-1 0,0 1,0 1,-1 0,-1 2,23 21,-33-30,-1 1,0-1,-1 1,1-1,-1 1,1 0,-1 0,0 0,0 0,-1 0,1 1,-1-1,0 0,0 1,-1-1,1 1,-1-1,0 1,0-1,-1 1,1-1,-1 1,0-1,0 1,0-1,-3 5,0-2,0 0,0 0,-1-1,0 0,-1 0,1 0,-1-1,0 0,0 0,-1 0,0-1,1 0,-16 7,10-6,-1-1,-1 0,1-1,0 0,-1-1,0 0,1-1,-28-2,31 1,0-1,0-1,1 0,-1 0,1-1,-1 0,1 0,0-1,0 0,1-1,-1 0,1 0,-10-9,18 14,-1-1,1 1,-1-1,1 1,-1-1,1 1,0-1,-1 1,1-1,0 0,-1 1,1-1,0 0,0 1,0-1,-1 0,1 0,0 1,0-1,0 0,0 1,0-1,0 0,0 0,1 1,-1-1,0 0,0 1,0-1,1 0,-1 1,0-1,1 0,-1 1,1-1,-1 1,1-1,-1 1,1-1,-1 1,1-1,0 0,9-6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6.9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52 324,'3'0,"5"0,0 3,3 4,-2 4,2 1,-1 0,0-1,-1 1,-2 1,0-2,0 1,-2-2</inkml:trace>
  <inkml:trace contextRef="#ctx0" brushRef="#br0" timeOffset="1">52 85,'-3'-3,"-4"-5,-1-3,-2-4,0-1,-1 1,8 3,10 7,8 8,7 5,0 3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7.3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272 46,'-6'-5,"0"0,0 0,-1 1,0 0,0 0,0 1,0 0,-1 0,1 1,-1 0,0 0,0 0,1 1,-1 1,0-1,-13 2,14-1,0 0,1 1,-1 0,0 1,1-1,-1 1,1 0,0 1,0-1,0 1,0 1,0-1,0 1,1 0,0 0,0 1,0-1,0 1,-7 10,11-13,-1 1,1-1,0 0,0 1,0-1,0 0,1 1,-1-1,1 1,-1 0,1-1,0 1,0-1,0 1,0 0,1-1,-1 1,1-1,-1 1,2 2,1 0,-1 0,1-1,0 1,0-1,0 0,0 0,1 0,0 0,6 5,2-1,0 0,0-1,0 0,1 0,0-2,23 8,-32-12,1 1,-1-2,1 1,-1 0,0-1,1 0,-1 0,1 0,-1 0,1-1,-1 0,1 0,-1 0,0 0,1-1,-1 0,4-2,-6 3,-1-1,1 0,0 1,-1-1,1 0,-1 0,0 0,0-1,0 1,0 0,0 0,0 0,0-1,-1 1,1-1,-1 1,0 0,1-1,-1 1,0-1,-1 1,1 0,0-1,-1 1,1-1,-1 1,0 0,0 0,0-1,0 1,0 0,-3-4,-1-4,-1 1,0 0,-1 0,0 1,-17-16,21 20,-2 0,1 1,0-1,-1 1,0 0,1 0,-1 0,-1 1,1-1,0 1,0 1,-1-1,-7 0,5 3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7.7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7,'3'-3,"4"-2,5 5,2 1,0 3,0 6,-2 2,-1 4,-1 1,-3 2,-2 0,0-3,1-1,-2 0,-1 1,-1-3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8.0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 32,'0'0,"-1"-1,1 1,0-1,-1 1,1-1,-1 1,1-1,0 1,0-1,-1 1,1-1,0 1,0-1,0 0,-1 1,1-1,0 1,0-1,0 0,0 1,0-1,0 0,0 1,1-1,-1 1,0-1,0 1,0-1,1 0,-1 1,0-1,1 1,-1-1,0 1,1-1,-1 1,0-1,1 1,-1 0,1-1,-1 1,1 0,-1-1,1 1,-1 0,1-1,0 1,-1 0,1 0,-1 0,1 0,0-1,-1 1,1 0,0 0,36-7,-6 9,0 1,0 2,0 1,0 1,-1 2,0 1,-1 1,0 1,-1 2,0 1,41 30,-67-44,1 1,0 0,-1 0,1 1,-1-1,0 0,1 1,-1-1,0 1,-1 0,1 0,0 0,-1 0,0 0,1 0,-1 0,-1 0,1 0,0 1,-1-1,1 0,-1 0,0 1,0-1,-1 0,0 5,0-4,-1 1,0-1,0 0,-1 0,1 0,-1 0,0 0,0 0,0-1,0 1,-1-1,0 0,1 0,-1-1,0 1,-1-1,-4 3,-3 0,-1 0,1-1,-1 0,0-1,1 0,-1-2,-16 2,-4-3,-55-4,59-3,22 2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8.4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263 108,'-29'-30,"25"24,-1 1,1 0,-1 0,0 0,-1 0,1 1,-1-1,0 1,0 1,0-1,-1 1,1 1,-1-1,0 1,0 0,1 0,-14-1,15 3,0 0,0 0,0 0,0 0,0 1,1 0,-1 0,0 0,0 1,1 0,-1 0,1 0,-1 0,1 1,0-1,0 1,0 0,1 0,-8 8,9-8,0 0,0 1,0 0,0-1,0 1,1 0,0-1,-1 1,1 0,1 0,-1 0,1 0,-1 0,1 0,0 0,1 0,-1 0,1 0,0 0,0 0,0 0,0 0,1 0,-1-1,3 5,2 2,1 0,0 0,0-1,1 1,1-2,-1 1,1-1,1 0,18 11,-20-14,1 1,0-1,1-1,-1 0,1 0,0-1,0 0,0-1,0 0,0 0,20 0,-27-3,0 1,0 0,1-1,-1 0,0 0,0 0,1 0,-1 0,0-1,0 1,-1-1,1 0,0 0,0 0,-1 0,0 0,1-1,-1 1,0-1,0 1,0-1,0 0,-1 0,1 0,-1 0,1 0,-1 0,0 0,-1-1,1 1,0 0,-1 0,0-1,0 1,0-4,0-2,0 1,-1 0,0-1,-1 1,1 0,-2 0,1 0,-1 0,0 0,-1 1,0-1,0 1,-6-9,1 7,-1 0,1 0,-2 1,1 0,-1 1,0 0,0 0,-1 2,0-1,-24-6,24 7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1.3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0,'0'1,"1"0,-1 0,1 0,-1 0,1 0,0 0,0 0,-1 0,1-1,0 1,0 0,0 0,0-1,0 1,0-1,0 1,0-1,0 1,0-1,0 0,1 1,-1-1,0 0,0 0,0 0,0 0,2 0,39 3,-37-3,326 13,326-6,-367-9,135 16,111-8,-305-8,-221 1,-1 0,0 0,0-1,11-4,-18 6,10-4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2.6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0 150,'2'0,"0"1,0-1,-1 1,1 0,0-1,-1 1,1 0,-1 0,1 0,-1 0,1 0,-1 1,0-1,0 0,1 1,-1-1,0 0,0 1,0 0,1 2,19 42,-13-27,14 14,-14-37,0-18,-3-22,-4 30,1 0,0-1,7-20,-9 33,1-1,0 0,0 1,1-1,-1 1,0-1,1 1,-1 0,1 0,0-1,0 1,0 0,0 1,0-1,0 0,1 0,-1 1,1 0,-1-1,1 1,-1 0,1 0,3 0,-4 0,-1 1,1 0,0 0,0 0,0 0,-1 0,1 0,0 0,0 1,0-1,-1 1,1-1,0 1,0 0,-1-1,1 1,-1 0,1 0,-1 0,1 0,2 3,21 34,-23-34,0 0,0 0,0-1,0 1,1 0,-1-1,1 0,0 0,0 0,6 4,-8-7,-1 0,1 0,0 0,-1 0,1-1,0 1,-1 0,1-1,0 1,-1 0,1-1,0 1,-1-1,1 1,-1-1,1 1,-1-1,1 1,-1-1,1 1,-1-1,0 0,1 1,-1-1,0 0,0 1,1-1,-1 0,0-1,12-30,-9 23,0 0,1 0,0 1,1-1,-1 1,2 0,-1 1,1-1,0 1,1 0,0 0,8-6,-12 11,0 0,1 1,-1-1,0 1,1-1,-1 1,1 0,-1 0,1 0,0 1,-1 0,1-1,0 1,-1 0,1 1,0-1,-1 1,1-1,0 1,-1 0,1 0,-1 1,0-1,1 1,-1 0,0 0,0 0,0 0,0 0,0 1,2 2,2 3,0-1,-1 1,0 0,0 0,-1 1,0 0,-1 0,0 0,5 17,-5-14,1 1,0-1,1 0,11 16,-8-19,0-2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03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7 248 0 0,'0'0'12897'0'0,"0"-7"-12490"0"0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2.9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63 2,'-3'0,"-1"3,-3 1,-1 3,5 1,3-5,-2-3,-1-4,-3-1,-3-4,-1 4,2 2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3.4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0 139,'0'0,"0"-1,0 1,0-1,0 1,0 0,0-1,0 1,0-1,0 1,0-1,1 1,-1 0,0-1,0 1,0-1,1 1,-1 0,0-1,0 1,1 0,-1-1,0 1,0 0,1-1,-1 1,1 0,-1 0,0-1,1 1,-1 0,0 0,1 0,-1-1,1 1,17 4,13 18,-14 2,-2 0,-1 1,15 39,-1-4,-28-59,0 0,1 0,-1 0,0 0,1 0,-1 1,1-1,-1 0,1 0,-1 0,1-1,0 1,0 0,-1 0,1 0,0 0,0-1,0 1,0 0,0-1,0 1,0-1,0 1,0-1,0 1,0-1,0 0,1 0,-1 1,0-1,0 0,0 0,0 0,1 0,-1 0,0-1,0 1,0 0,0 0,0-1,0 1,0-1,0 1,0-1,0 1,0-1,0 0,0 1,0-1,0 0,0 0,-1 0,1 0,0 1,0-1,-1 0,1 0,-1 0,1-2,6-7,-1-1,0 0,-1 0,5-14,3-16,10-61,4-15,-27 115,0 1,1 0,-1-1,0 1,1 0,-1-1,1 1,0 0,-1 0,1 0,0-1,0 1,-1 0,1 0,0 0,0 0,0 1,0-1,1 0,-1 0,0 0,0 1,0-1,1 1,-1-1,0 1,1-1,-1 1,0 0,1 0,-1 0,0 0,1 0,-1 0,0 0,1 0,-1 0,0 0,1 1,-1-1,0 1,1-1,-1 1,2 0,9 6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3.81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20-1,'0'3,"-3"1,-1 3,0 3,0 4,2 2,1 1,0 2,1 0,0 0,0 0,0 0,0-1,0 1,0 0,1-4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4.1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10 109,'-1'-1,"1"1,-1-1,0 0,0 1,1-1,-1 0,0 0,1 0,-1 0,1 0,-1 0,1 1,0-1,-1 0,1 0,0 0,0 0,-1-1,1 1,0 0,0 0,0 0,0 0,0 0,1 0,-1 0,0 0,0 0,1-1,1 0,-1 0,1 0,-1 0,1 0,0 1,0-1,0 1,0-1,0 1,0-1,4-1,5-2,1 1,-1 0,22-4,123-14,-97 9,-46 11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1:59.8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0,'1'1,"0"-1,0 1,0-1,0 1,0 0,0-1,0 1,0 0,0 0,0 0,0 0,-1 0,1 0,0 0,-1 0,1 0,0 0,-1 0,1 2,11 28,-9-24,109 315,-87-245,-16-45,-8-26,0 1,0-1,1 1,0-1,0 0,0 0,1 0,0 0,0 0,1-1,-1 1,9 9,-10-15,-1 1,1-1,-1 1,0-1,1 1,-1-1,1 0,-1 0,1 0,-1 0,1 0,0 0,-1 0,1 0,-1 0,0-1,1 1,-1-1,1 1,-1-1,1 0,-1 1,0-1,0 0,1 0,-1 0,0 0,0 0,0 0,0 0,0 0,0-1,0 1,0 0,-1 0,1-1,0-2,4-3,-1-1,0 0,0 0,-1-1,3-9,42-269,-42 241,-5 27,2-21,-3 39,1-1,-1 1,0 0,0 0,1-1,-1 1,1 0,-1 0,1 0,-1 0,1 0,0 0,0 0,-1 0,1 0,0 0,0 0,0 0,0 1,0-1,0 0,0 1,2-2,4 2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00.5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 0,'-1'1,"-1"0,1 0,-1-1,1 1,-1 0,1 0,-1 0,1 1,0-1,0 0,-1 0,1 1,0-1,0 0,1 1,-1-1,0 1,0 0,1-1,-1 1,1 0,-1 1,-10 40,10-31,0-1,0 1,1-1,1 1,0-1,1 1,0-1,5 16,-6-24,0 0,0-1,0 1,1 0,0 0,-1-1,1 1,0-1,0 1,0-1,1 0,-1 0,1 0,-1 0,1 0,-1 0,1-1,0 1,0-1,0 0,0 0,0 0,0 0,0-1,0 1,0-1,1 1,-1-1,0 0,0-1,0 1,0 0,0-1,1 0,2-1,7-2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01.0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61,'-3'0,"2"0,1 3,4 1,4-3,4-2,0-4,-2-4,-3-4,-3-2,-4 1,-3 6,-1 4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01.8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24,'196'8,"86"3,53-26,-253 10,85-17,-156 22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02.4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1,'1'59,"12"85,-11-72,-3-58,1 0,1 0,0 0,4 20,-1-23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03.0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21 284,'-2'-3,"0"-1,-1 1,1-1,0 1,1-1,-1 0,1 0,-1 0,1 0,0 0,1 0,-1 0,1 0,0 0,0 0,0 0,1-5,-1 3,1-1,0 0,1 0,0 0,0 0,0 1,1-1,0 1,4-7,2 1,0 0,1 1,1 0,-1 0,2 1,-1 1,2 0,-1 1,24-12,-28 16,0 0,0 1,1 0,-1 1,1 0,0 0,0 0,0 1,-1 1,1 0,0 0,0 0,0 1,0 0,0 1,-1 0,16 6,-20-6,0 0,0 1,0-1,0 1,0 0,-1 0,1 0,-1 1,0-1,0 1,0 0,0-1,-1 1,1 1,-1-1,0 0,0 0,-1 1,1-1,-1 1,0 0,0-1,-1 1,1 0,-1 0,0-1,-1 8,0-3,0-1,-1 0,0 0,0 0,0 0,-1 0,0 0,-1-1,0 1,0-1,-1 0,1-1,-2 1,-10 11,-6-3,17-12,0 0,0 0,1 0,-1 0,1 1,0 0,0 0,-3 4,7-7,0-1,0 1,1 0,-1-1,0 1,0 0,0-1,1 1,-1-1,0 1,1-1,-1 1,1-1,-1 1,0-1,1 1,-1-1,1 1,-1-1,1 0,0 1,-1-1,1 0,-1 1,1-1,0 0,0 0,23 10,-18-8,8 3,0 1,0 0,0 2,-1-1,0 2,0-1,-1 2,0 0,-1 0,0 1,-1 0,0 1,-1 0,0 1,-1 0,10 20,-18-31,1-1,-1 1,0-1,1 0,0 1,-1-1,1 0,0 0,0 0,-1 1,1-1,0 0,0 0,0 0,0 0,0 0,1-1,-1 1,0 0,0 0,1-1,-1 1,2 0,5-2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04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12 236 0 0,'0'-1'154'0'0,"0"1"0"0"0,-1-1 1 0 0,1 0-1 0 0,0 1 0 0 0,-1-1 0 0 0,1 1 0 0 0,0-1 1 0 0,-1 1-1 0 0,1-1 0 0 0,-1 1 0 0 0,1-1 0 0 0,-1 1 1 0 0,1-1-1 0 0,-1 1 0 0 0,1-1 0 0 0,-1 1 1 0 0,0 0-1 0 0,1-1 0 0 0,-1 1 0 0 0,0 0 0 0 0,1 0 1 0 0,-1-1-1 0 0,0 1 0 0 0,1 0 0 0 0,-1 0 0 0 0,0 0 1 0 0,1 0-1 0 0,-1 0 0 0 0,0 0 0 0 0,1 0 0 0 0,-1 0 1 0 0,0 0-1 0 0,1 0 0 0 0,-2 1 0 0 0,0-1 262 0 0,-20 20 2112 0 0,18-13-2222 0 0,2-4-165 0 0,0 0 0 0 0,0 0-1 0 0,1 0 1 0 0,-1 0 0 0 0,1 0 0 0 0,0 1 0 0 0,0-1-1 0 0,0 0 1 0 0,-1 7 0 0 0,2-10-22 0 0,1 2 55 0 0,-1-2-162 0 0,0 0 0 0 0,0 1 0 0 0,0-1 0 0 0,0 0 0 0 0,0 0 1 0 0,0 0-1 0 0,0 1 0 0 0,0-1 0 0 0,0 0 0 0 0,0 0 0 0 0,0 1 0 0 0,0-1 0 0 0,0 0 1 0 0,0 0-1 0 0,0 0 0 0 0,1 0 0 0 0,-1 1 0 0 0,0-1 0 0 0,0 0 0 0 0,0 0 0 0 0,0 0 0 0 0,0 0 1 0 0,1 1-1 0 0,-1-1 0 0 0,0 0 0 0 0,0 0 0 0 0,0 0 0 0 0,0 0 0 0 0,1 0 0 0 0,-1 0 0 0 0,0 0 1 0 0,0 1-1 0 0,0-1 0 0 0,1 0 0 0 0,-1 0 0 0 0,0 0 0 0 0,0 0 0 0 0,1 0 0 0 0,-1 0 1 0 0,0 0-1 0 0,0 0 0 0 0,0 0 0 0 0,1 0 0 0 0,1-1 65 0 0,1 0-1 0 0,-1 1 1 0 0,0-1 0 0 0,0 0 0 0 0,0 0-1 0 0,0 0 1 0 0,0 0 0 0 0,0 0 0 0 0,0-1-1 0 0,0 1 1 0 0,0-1 0 0 0,0 1 0 0 0,-1-1-1 0 0,1 0 1 0 0,-1 1 0 0 0,1-1-1 0 0,-1 0 1 0 0,0 0 0 0 0,1 0 0 0 0,-1 0-1 0 0,0 0 1 0 0,1-5 0 0 0,-2 6 174 0 0,-21-14 489 0 0,20 15-656 0 0,0-1-55 0 0,0 1 1 0 0,0 0-1 0 0,0-1 0 0 0,0 1 0 0 0,-1 0 0 0 0,1 0 1 0 0,0 0-1 0 0,0 0 0 0 0,0 0 0 0 0,0 0 0 0 0,-1 0 0 0 0,1 1 1 0 0,0-1-1 0 0,0 0 0 0 0,0 0 0 0 0,0 1 0 0 0,0-1 0 0 0,0 1 1 0 0,0-1-1 0 0,0 1 0 0 0,0 0 0 0 0,0-1 0 0 0,0 1 1 0 0,0 0-1 0 0,0 0 0 0 0,0-1 0 0 0,1 1 0 0 0,-1 0 0 0 0,0 0 1 0 0,1 0-1 0 0,-1 0 0 0 0,0 0 0 0 0,1 0 0 0 0,-1 0 0 0 0,1 0 1 0 0,0 0-1 0 0,-1 0 0 0 0,1 1 0 0 0,0-1 0 0 0,0 0 1 0 0,-1 1-1 0 0,1-1-5 0 0,1 1-21 0 0,-1-1-1 0 0,1 1 0 0 0,0-1 0 0 0,-1 1 0 0 0,1-1 0 0 0,0 1 0 0 0,0-1 1 0 0,0 0-1 0 0,0 1 0 0 0,0-1 0 0 0,0 0 0 0 0,0 0 0 0 0,3 2 0 0 0,-4-3 38 0 0,12-9-768 0 0,-11 7 926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04.0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0,'3'0,"5"0,3 0,4 0,1 0,3 0,-1 0,2 0,-1 0,0 0,0 0,0 0,-1 0,1 0,-1 0,1 0,-4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04.4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12,'3'0,"4"0,4 0,4 0,2 0,1 0,1 0,-3-3,-1-1,-3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19.7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0,'46'3,"71"12,-25-2,-70-11,22 3,59-1,-92-4,-1 0,0-1,1-1,-1 1,0-2,0 1,0-1,0-1,-1 0,1 0,12-9,-13 12,-8 12,-9 29,4-21,-3 66,8 123,2-76,-3-128,0 0,0 1,0-1,-1 0,1 1,-1-1,0 0,0 0,0 0,-1 0,0 0,0 0,0 0,0 0,-4 4,3-5,0-1,0 1,-1-1,1 0,-1 0,0 0,0-1,1 1,-1-1,0 0,0 0,0 0,-1-1,1 1,0-1,-6 0,-133 15,238-14,45-2,-82-13,-45 11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20.6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216 17,'-54'-16,"48"16,-1 0,0 0,1 1,-1-1,1 2,-1-1,1 1,0 0,-1 0,1 1,0 0,1 0,-1 0,0 1,1-1,-6 6,7-5,-1 0,1 0,0 0,0 1,1-1,-1 1,1 0,0 0,0 0,1 0,-1 1,1-1,0 1,1-1,-1 1,1 0,0 0,0 8,2-9,0 0,1-1,-1 1,1-1,0 1,0-1,0 0,0 0,1 0,0 0,0 0,0-1,0 1,0-1,1 0,0 0,-1 0,1 0,0-1,1 1,7 2,-2 0,0 0,1-1,0 0,-1-1,1 0,0-1,1 0,13 0,-19-2,0 0,0-1,-1 1,1-1,0 0,-1-1,1 1,0-1,-1 0,0-1,0 1,1-1,-1 0,-1 0,1-1,0 0,-1 1,0-2,6-6,-8 8,0-1,0 0,0 0,0 0,-1 0,0 0,0 0,0 0,0 0,-1-1,1 1,-1 0,0 0,0-1,-1 1,1 0,-1 0,0-1,0 1,-1 0,1 0,-1 0,0 0,0 1,0-1,-4-5,0 0,0 1,-1 0,0 0,-14-12,5 8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21.3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 0,'-3'0,"-4"0,-1 4,-3 0,5 0,6-1,2-4,2-2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33.5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58 258,'3'2,"0"1,0-1,0 0,1 0,-1-1,0 1,1-1,-1 0,1 1,0-2,-1 1,1 0,0-1,-1 1,1-1,5-1,66-9,-48 5,-4 2,0-2,-1 0,1-1,-1-1,27-12,-41 15,0-1,-1 0,1 0,-1 0,0-1,-1 0,1 0,-1-1,0 0,-1 0,0 0,0-1,0 1,-1-1,0-1,5-14,-8 21,0-1,0 1,0-1,-1 1,1-1,0 1,-1-1,0 0,0 1,0-1,0 0,0 1,0-1,0 0,-1 1,0-1,1 1,-1-1,0 1,0-1,0 1,-1-1,1 1,-1 0,1 0,-1 0,0 0,1 0,-1 0,0 0,0 0,-1 1,1-1,0 1,0 0,-1-1,1 1,-1 0,1 1,-1-1,1 0,-1 1,0-1,-2 1,-8-2,0 1,-1 0,1 2,0-1,0 1,0 1,-22 6,14-2,0 0,1 2,-1 1,1 0,1 2,0 0,1 1,0 1,-22 20,31-24,0 0,0 1,1 1,0-1,1 1,0 1,1-1,0 1,1 0,0 0,1 1,0 0,1-1,1 1,0 0,0 25,2-21,1 0,1-1,0 1,1-1,1 0,1 0,0 0,1 0,10 19,-10-24,1 0,0-1,0 0,1-1,0 1,1-1,0-1,1 0,-1 0,1-1,1 0,-1-1,14 6,-1-3,0-1,1 0,0-2,0-1,0-1,1-1,34-1,-39-2,0-1,-1 0,1-2,-1-1,1 0,-1-1,-1-1,1-1,32-17,-41 18,-1 0,0-1,0-1,0 0,-1 0,14-18,-14 14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35.2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1 132,'11'14,"1"1,-2 0,0 1,-1 0,-1 0,0 1,10 33,-13-34,0-1,1 1,1-1,0 0,1-1,1 0,0 0,1 0,19 18,-28-31,0 0,0 0,0 0,0 0,0-1,0 1,0 0,0-1,0 1,0-1,1 1,-1-1,0 0,0 1,1-1,-1 0,0 0,0 0,1 0,-1 0,0 0,0 0,1 0,-1-1,0 1,0 0,2-1,0-1,-1 0,0 0,0 0,0 0,0 0,0 0,0 0,0-1,-1 1,1 0,1-5,3-7,-1 0,0 0,4-23,14-130,0 1,-19 153,1 5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35.9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184 37,'-1'-2,"1"0,-1 0,1 1,-1-1,0 0,1 1,-1-1,0 0,0 1,0-1,0 1,-1 0,1-1,0 1,0 0,-1 0,1 0,-1 0,1 0,-1 0,0 0,1 0,-1 1,0-1,1 1,-1-1,0 1,0-1,0 1,1 0,-1 0,-3 0,0 0,-1-1,0 1,1 0,-1 1,0-1,1 1,-1 0,1 1,-8 2,8-1,0 0,0 0,0 1,0 0,0 0,1 0,0 1,0 0,0 0,0 0,1 0,0 0,0 0,0 1,1 0,0-1,0 1,0 0,1 0,0 0,0 0,0 11,1-12,0-1,0 1,1-1,0 1,0-1,0 0,0 1,1-1,0 0,0 0,0 0,0 0,0 0,1-1,0 1,0-1,0 0,0 1,0-1,1-1,-1 1,1 0,0-1,0 0,0 0,0 0,0 0,0-1,0 1,1-1,5 1,-1-1,-1 0,1 0,-1 0,0-1,1-1,-1 1,1-1,10-3,-15 3,-1 0,1-1,0 1,-1-1,1 1,-1-1,0 0,0-1,0 1,0 0,0-1,0 0,0 1,-1-1,1 0,-1-1,0 1,0 0,0 0,1-5,-1 3,-1 0,0 1,0-1,0 0,-1 0,1 0,-1 0,0 0,-1 0,1 0,-1 0,0 0,-1 0,1 0,-1 1,1-1,-2 1,1-1,-5-7,2 5,0 0,-1 0,0 1,0-1,-1 1,1 1,-1-1,-1 1,1 0,-14-6,8 6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36.6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445 0,'-3'2,"0"0,0 0,1 0,-1 1,0-1,1 1,0-1,-1 1,1 0,0 0,0 0,1 0,-4 6,-2 3,-32 51,-48 103,14-24,-70 86,98-161,36-52,3-3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37.3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39 214,'0'0,"0"0,1 0,-1 1,0-1,0 0,0 0,0 0,0 1,0-1,0 0,0 0,0 1,0-1,0 0,0 0,0 0,0 1,0-1,-1 0,1 0,0 0,0 1,0-1,0 0,0 0,0 0,0 0,-1 1,1-1,0 0,0 0,0 0,0 0,-1 0,1 0,0 1,0-1,0 0,-1 0,1 0,0 0,0 0,0 0,-1 0,-8-8,-7-14,14 12,-1 1,1-1,1 0,0 0,0 0,2-18,-1 23,0 0,1 1,-1-1,1 0,0 1,1-1,-1 1,1-1,0 1,0 0,0-1,1 1,-1 1,1-1,0 0,5-4,-6 7,0 0,0 0,0 0,0 0,0 1,0-1,0 1,1-1,-1 1,0 0,0 0,0 0,1 0,-1 0,0 1,0-1,0 0,1 1,-1 0,0 0,0-1,0 1,0 0,0 1,-1-1,1 0,0 1,0-1,-1 1,1-1,2 4,1 0,0 1,0-1,0 1,-1 1,0-1,0 0,0 1,3 8,-1 10,-3-17,4-28,-5 13,1 0,0 0,0 0,1 1,0-1,0 1,1 0,-1 0,1 1,1-1,-1 1,1 0,0 0,0 1,0 0,0 0,1 0,0 1,7-3,-9 5,-1 0,1 0,0 0,-1 0,1 1,0 0,-1 0,1 0,0 1,0-1,-1 1,1 0,-1 1,1-1,-1 1,1 0,-1 0,0 0,0 0,0 1,0 0,-1 0,1 0,-1 0,1 0,-1 1,0 0,0-1,-1 1,1 0,2 6,-1-2,1 1,-2-1,1 1,-1 0,0 0,-1 0,0 1,1 14,-3-8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10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62 191 144 0 0,'2'-19'6666'0'0,"-3"-15"2241"0"0,1 32-8323 0 0,-1 0 124 0 0,1 2-602 0 0,0-1 0 0 0,0 1 1 0 0,0 0-1 0 0,0-1 0 0 0,0 1 0 0 0,0-1 1 0 0,0 1-1 0 0,0 0 0 0 0,0-1 1 0 0,0 1-1 0 0,0 0 0 0 0,0-1 0 0 0,0 1 1 0 0,0 0-1 0 0,-1-1 0 0 0,1 1 0 0 0,0 0 1 0 0,0-1-1 0 0,0 1 0 0 0,-1 0 1 0 0,1 0-1 0 0,0-1 0 0 0,0 1 0 0 0,-1 0 1 0 0,1 0-1 0 0,0-1 0 0 0,-1 1 0 0 0,-1 0-23 0 0,0 0-1 0 0,0 1 0 0 0,0-1 0 0 0,0 1 0 0 0,0-1 0 0 0,0 1 0 0 0,0 0 0 0 0,0 0 0 0 0,1 0 0 0 0,-1 0 0 0 0,0 0 1 0 0,0 0-1 0 0,1 0 0 0 0,-1 0 0 0 0,1 1 0 0 0,-1-1 0 0 0,1 1 0 0 0,0-1 0 0 0,0 1 0 0 0,-2 2 0 0 0,1-1 34 0 0,0 0-1 0 0,0 0 1 0 0,1 0-1 0 0,0 1 1 0 0,-1-1-1 0 0,1 0 1 0 0,0 1-1 0 0,0-1 1 0 0,1 1-1 0 0,-1 6 1 0 0,1-9-89 0 0,0-1 0 0 0,0 1 0 0 0,1-1 1 0 0,-1 1-1 0 0,0-1 0 0 0,1 0 0 0 0,-1 1 0 0 0,0-1 1 0 0,1 1-1 0 0,-1-1 0 0 0,0 0 0 0 0,1 1 1 0 0,-1-1-1 0 0,1 0 0 0 0,-1 0 0 0 0,1 1 0 0 0,-1-1 1 0 0,1 0-1 0 0,-1 0 0 0 0,1 0 0 0 0,-1 1 0 0 0,1-1 1 0 0,-1 0-1 0 0,1 0 0 0 0,-1 0 0 0 0,1 0 0 0 0,-1 0 1 0 0,1 0-1 0 0,0 0 0 0 0,18-2 586 0 0,-16 1-493 0 0,0 0-1 0 0,0 0 1 0 0,1 0 0 0 0,-1-1 0 0 0,0 1 0 0 0,-1-1 0 0 0,1 0 0 0 0,0 0 0 0 0,0 0 0 0 0,-1 0 0 0 0,1-1 0 0 0,-1 1 0 0 0,0-1 0 0 0,0 1 0 0 0,0-1 0 0 0,0 0-1 0 0,0 0 1 0 0,-1 0 0 0 0,1 0 0 0 0,-1 0 0 0 0,1 0 0 0 0,-1 0 0 0 0,0 0 0 0 0,-1-1 0 0 0,1 1 0 0 0,0-5 0 0 0,-1 7-31 0 0,0-2-21 0 0,-1 0 0 0 0,1 1 1 0 0,-1-1-1 0 0,0 1 0 0 0,0-1 1 0 0,0 1-1 0 0,0-1 0 0 0,-1 1 1 0 0,1 0-1 0 0,-3-4 1 0 0,3 5-60 0 0,0 0-1 0 0,0 1 1 0 0,0-1 0 0 0,0 1 0 0 0,0 0 0 0 0,-1-1 0 0 0,1 1 0 0 0,0 0 0 0 0,0-1 0 0 0,0 1 0 0 0,0 0-1 0 0,0 0 1 0 0,0 0 0 0 0,0 0 0 0 0,-1 0 0 0 0,1 0 0 0 0,0 1 0 0 0,0-1 0 0 0,0 0 0 0 0,0 0 0 0 0,0 1-1 0 0,0-1 1 0 0,0 1 0 0 0,0-1 0 0 0,-2 2 0 0 0,1 0-3 0 0,0-1-1 0 0,0 1 1 0 0,1 0-1 0 0,-1 0 1 0 0,0 0-1 0 0,1 0 1 0 0,0 0-1 0 0,-1 0 1 0 0,1 1-1 0 0,-1 2 1 0 0,2-5-3 0 0,-1 1 0 0 0,1-1 0 0 0,0 1 0 0 0,0-1 0 0 0,0 1 0 0 0,-1-1 0 0 0,1 0 0 0 0,0 1 0 0 0,0-1 0 0 0,0 1 0 0 0,0-1 0 0 0,0 1 1 0 0,0-1-1 0 0,0 1 0 0 0,0-1 0 0 0,0 1 0 0 0,0-1 0 0 0,0 1 0 0 0,0-1 0 0 0,1 1 0 0 0,-1-1 0 0 0,0 1 0 0 0,0-1 0 0 0,0 1 0 0 0,1-1 1 0 0,-1 1-1 0 0,0-1 0 0 0,0 0 0 0 0,1 1 0 0 0,-1-1 0 0 0,0 1 0 0 0,1-1 0 0 0,-1 0 0 0 0,1 1 0 0 0,-1-1 0 0 0,0 0 0 0 0,1 0 0 0 0,-1 1 0 0 0,1-1 1 0 0,-1 0-1 0 0,1 0 0 0 0,-1 0 0 0 0,1 1 0 0 0,-1-1 0 0 0,1 0 0 0 0,-1 0 0 0 0,1 0 0 0 0,0 0 0 0 0,0 0 5 0 0,1 0 1 0 0,-1 0-1 0 0,0 0 0 0 0,0 0 0 0 0,1 0 0 0 0,-1 0 0 0 0,0 0 0 0 0,1-1 1 0 0,-1 1-1 0 0,0 0 0 0 0,0-1 0 0 0,1 1 0 0 0,-1-1 0 0 0,0 0 1 0 0,0 1-1 0 0,0-1 0 0 0,2-1 0 0 0,-1-1 43 0 0,1 0 0 0 0,-1 0 1 0 0,0 0-1 0 0,1-1 0 0 0,-2 1 0 0 0,1 0 1 0 0,0-1-1 0 0,-1 0 0 0 0,1 1 0 0 0,-1-1 1 0 0,0 0-1 0 0,0-7 0 0 0,0 8-12 0 0,-1 1 1 0 0,0 0-1 0 0,-1 0 0 0 0,1 0 1 0 0,0 0-1 0 0,-1-1 1 0 0,1 1-1 0 0,-1 0 0 0 0,1 0 1 0 0,-1 0-1 0 0,0 0 0 0 0,0 0 1 0 0,0 0-1 0 0,0 0 1 0 0,0 1-1 0 0,-1-1 0 0 0,1 0 1 0 0,0 0-1 0 0,-1 1 0 0 0,0-1 1 0 0,1 1-1 0 0,-1 0 0 0 0,-2-2 1 0 0,3 2-33 0 0,0 1 1 0 0,0-1-1 0 0,0 1 1 0 0,0 0-1 0 0,0 0 1 0 0,0-1-1 0 0,0 1 1 0 0,-1 0-1 0 0,1 0 1 0 0,0 0-1 0 0,0 0 1 0 0,0 0-1 0 0,0 0 1 0 0,0 0-1 0 0,0 1 1 0 0,0-1-1 0 0,0 0 1 0 0,0 1-1 0 0,0-1 1 0 0,0 1-1 0 0,0-1 1 0 0,0 1-1 0 0,0-1 1 0 0,0 1-1 0 0,0-1 1 0 0,0 1-1 0 0,0 0 1 0 0,1 0-1 0 0,-1-1 1 0 0,-1 2-1 0 0,1 0 7 0 0,-1 0 0 0 0,0 0-1 0 0,1 0 1 0 0,-1 0 0 0 0,1 0-1 0 0,-1 1 1 0 0,1-1-1 0 0,0 0 1 0 0,0 1 0 0 0,0-1-1 0 0,-1 5 1 0 0,2-6-8 0 0,0 1 1 0 0,-1-1 0 0 0,1 0-1 0 0,0 0 1 0 0,0 0-1 0 0,0 0 1 0 0,0 0-1 0 0,0 0 1 0 0,0 0 0 0 0,1 0-1 0 0,-1 0 1 0 0,0 0-1 0 0,0 0 1 0 0,1 0-1 0 0,-1 0 1 0 0,1 0 0 0 0,-1 0-1 0 0,1 0 1 0 0,-1 0-1 0 0,1 0 1 0 0,-1-1 0 0 0,1 1-1 0 0,0 0 1 0 0,0 0-1 0 0,-1-1 1 0 0,1 1-1 0 0,0 0 1 0 0,0-1 0 0 0,0 1-1 0 0,0-1 1 0 0,0 1-1 0 0,0-1 1 0 0,0 1-1 0 0,0-1 1 0 0,0 0 0 0 0,0 1-1 0 0,0-1 1 0 0,0 0-1 0 0,0 0 1 0 0,1 0-1 0 0,0 0 5 0 0,-1 0 0 0 0,1 0 0 0 0,0 0 0 0 0,-1-1 0 0 0,1 1 0 0 0,0-1 0 0 0,-1 1 0 0 0,1-1-1 0 0,-1 0 1 0 0,1 0 0 0 0,-1 1 0 0 0,1-1 0 0 0,-1 0 0 0 0,0 0 0 0 0,1-1 0 0 0,-1 1-1 0 0,0 0 1 0 0,0 0 0 0 0,0 0 0 0 0,0-1 0 0 0,0 1 0 0 0,0-1 0 0 0,0 1 0 0 0,0-1-1 0 0,-1 1 1 0 0,2-3 0 0 0,0-8 4 0 0,-2 12-16 0 0,0 0-1 0 0,0-1 1 0 0,-1 1 0 0 0,1 0-1 0 0,0 0 1 0 0,0-1 0 0 0,0 1 0 0 0,0 0-1 0 0,-1-1 1 0 0,1 1 0 0 0,0 0 0 0 0,0 0-1 0 0,0-1 1 0 0,-1 1 0 0 0,1 0-1 0 0,0 0 1 0 0,0 0 0 0 0,-1-1 0 0 0,1 1-1 0 0,0 0 1 0 0,-1 0 0 0 0,1 0-1 0 0,0 0 1 0 0,-1 0 0 0 0,1 0 0 0 0,0 0-1 0 0,-1 0 1 0 0,1-1 0 0 0,0 1-1 0 0,-1 0 1 0 0,1 0 0 0 0,0 0 0 0 0,-1 1-1 0 0,1-1 1 0 0,0 0 0 0 0,-1 0-1 0 0,1 0 1 0 0,0 0 0 0 0,-1 0 0 0 0,1 0-1 0 0,0 0 1 0 0,0 1 0 0 0,-1-1-1 0 0,1 0 1 0 0,0 0 0 0 0,0 0 0 0 0,-1 1-1 0 0,-14 7-14 0 0,12-5 16 0 0,0 1 0 0 0,0 0 0 0 0,0 1 0 0 0,0-1 0 0 0,1 0 0 0 0,-1 1-1 0 0,1 0 1 0 0,0-1 0 0 0,1 1 0 0 0,-1 0 0 0 0,1 0 0 0 0,-1 6 0 0 0,2-8 5 0 0,-1 0 1 0 0,1 1-1 0 0,0-1 0 0 0,0 1 1 0 0,0-1-1 0 0,1 1 1 0 0,-1-1-1 0 0,2 6 0 0 0,-1-8 2 0 0,-1 1-1 0 0,1-1 1 0 0,-1 0-1 0 0,1 1 0 0 0,0-1 1 0 0,0 0-1 0 0,0 1 1 0 0,0-1-1 0 0,-1 0 1 0 0,2 0-1 0 0,-1 0 0 0 0,0 0 1 0 0,0 0-1 0 0,0 0 1 0 0,0 0-1 0 0,1 0 1 0 0,-1-1-1 0 0,0 1 0 0 0,3 1 1 0 0,-3-2-2 0 0,0 0 0 0 0,0 0 0 0 0,0 0 1 0 0,0-1-1 0 0,0 1 0 0 0,0 0 0 0 0,0 0 0 0 0,0 0 0 0 0,-1-1 1 0 0,1 1-1 0 0,0 0 0 0 0,0-1 0 0 0,0 1 0 0 0,0-1 0 0 0,0 1 0 0 0,-1-1 1 0 0,1 0-1 0 0,0 1 0 0 0,0-1 0 0 0,-1 0 0 0 0,1 1 0 0 0,0-1 1 0 0,-1 0-1 0 0,1 0 0 0 0,0-1 0 0 0,0 1-3 0 0,-1 0 0 0 0,1 0-1 0 0,0-1 1 0 0,-1 1 0 0 0,1 0 0 0 0,-1-1 0 0 0,1 1-1 0 0,-1-1 1 0 0,0 1 0 0 0,1 0 0 0 0,-1-1 0 0 0,0 1-1 0 0,0-1 1 0 0,0 1 0 0 0,0-1 0 0 0,0 1 0 0 0,0-1-1 0 0,-1 1 1 0 0,1 0 0 0 0,0-1 0 0 0,-1 1-1 0 0,0-3 1 0 0,-4-2-20 0 0,-1 2 16 0 0,-1 3 3 0 0,5 1-2 0 0,0 0 0 0 0,0 0 0 0 0,0 1 1 0 0,1-1-1 0 0,-1 1 0 0 0,0-1 0 0 0,1 1 0 0 0,-1-1 0 0 0,0 1 1 0 0,1 0-1 0 0,-1 0 0 0 0,1 0 0 0 0,-1 0 0 0 0,1 0 1 0 0,-1 0-1 0 0,1 0 0 0 0,0 1 0 0 0,0-1 0 0 0,-1 0 0 0 0,-1 3 1 0 0,1 0-3 0 0,0-2 3 0 0,0 1-1 0 0,1-1 1 0 0,-1 1 0 0 0,0-1 0 0 0,1 1-1 0 0,0 0 1 0 0,0 0 0 0 0,0 0 0 0 0,0 0-1 0 0,0 0 1 0 0,0 3 0 0 0,1-5 7 0 0,0 1-1 0 0,0 0 1 0 0,0-1 0 0 0,0 1 0 0 0,0-1 0 0 0,0 1-1 0 0,0-1 1 0 0,1 1 0 0 0,-1-1 0 0 0,1 0 0 0 0,-1 1 0 0 0,1-1-1 0 0,-1 1 1 0 0,1-1 0 0 0,0 0 0 0 0,0 1 0 0 0,-1-1-1 0 0,1 0 1 0 0,0 0 0 0 0,0 0 0 0 0,0 1 0 0 0,1-1-1 0 0,-1 0 1 0 0,0-1 0 0 0,2 2 0 0 0,-2-1-1 0 0,0-1 0 0 0,0 0 0 0 0,0 1 0 0 0,0-1 0 0 0,-1 0 0 0 0,1 0 0 0 0,0 0 0 0 0,0 0 0 0 0,0 0 1 0 0,0 0-1 0 0,0 0 0 0 0,0 0 0 0 0,0-1 0 0 0,0 1 0 0 0,0 0 0 0 0,0 0 0 0 0,0-1 0 0 0,-1 1 0 0 0,1-1 0 0 0,0 1 0 0 0,0-1 0 0 0,0 1 0 0 0,-1-1 0 0 0,1 1 0 0 0,0-1 0 0 0,-1 0 0 0 0,1 1 1 0 0,0-1-1 0 0,-1 0 0 0 0,1 1 0 0 0,-1-1 0 0 0,1-1 0 0 0,14-26 88 0 0,-13 24-54 0 0,-1 0 0 0 0,-1 0 0 0 0,1 0 0 0 0,0-1 0 0 0,-1 1 0 0 0,0 0 1 0 0,-1-7-1 0 0,1 10-18 0 0,0 0-14 0 0,-2-1-13 0 0,-6 13 62 0 0,6-10-56 0 0,0 2-1 0 0,3 14 0 0 0,-1-7 0 0 0,0-10 0 0 0,0 0 0 0 0,0 1 0 0 0,0-1 0 0 0,0 1 0 0 0,1-1 0 0 0,-1 1 0 0 0,0-1 0 0 0,0 0 0 0 0,0 1 0 0 0,0-1 0 0 0,0 1 0 0 0,1-1 0 0 0,-1 1 0 0 0,0-1 0 0 0,0 0 0 0 0,1 1 0 0 0,-1-1 0 0 0,0 0 0 0 0,1 1 0 0 0,-1-1 0 0 0,0 0 0 0 0,1 0 0 0 0,-1 1 0 0 0,0-1 0 0 0,1 0 0 0 0,-1 0 0 0 0,1 1 0 0 0,3 2 0 0 0,0-1 0 0 0,3-4 0 0 0,-7 1 0 0 0,1 1 0 0 0,-1 0 0 0 0,1 0 0 0 0,-1-1 0 0 0,1 1 0 0 0,-1 0 0 0 0,1-1 0 0 0,-1 1 0 0 0,1-1 0 0 0,-1 1 0 0 0,1 0 0 0 0,-1-1 0 0 0,0 1 0 0 0,1-1 0 0 0,-1 1 0 0 0,0-1 0 0 0,1 1 0 0 0,-1-1 0 0 0,0 1 0 0 0,0-1 0 0 0,0 1 0 0 0,1-1 0 0 0,-1 0 0 0 0,0 1 0 0 0,0-1 0 0 0,0 1 0 0 0,0-1 0 0 0,0 0 0 0 0,0 1 0 0 0,0-1 0 0 0,0 0 0 0 0,3-8 0 0 0,8-43 0 0 0,-10 45 0 0 0,-1 3 0 0 0,-5 21 0 0 0,5-13 0 0 0,2 11 0 0 0,-1-7 0 0 0,0-2 0 0 0,2-4 0 0 0,5-8 0 0 0,-7 4 0 0 0,1 0 0 0 0,0-1 0 0 0,-1 1 0 0 0,0 0 0 0 0,1-1 0 0 0,-1 1 0 0 0,0-1 0 0 0,0 1 0 0 0,0-4 0 0 0,12-28 0 0 0,-21 53 0 0 0,1 0 0 0 0,-9 39 0 0 0,16-53 0 0 0,0 2 0 0 0,0 0 0 0 0,0-7 0 0 0,0 0 0 0 0,0 1 0 0 0,0-1 0 0 0,0 0 0 0 0,0 0 0 0 0,1 0 0 0 0,-1 0 0 0 0,0 1 0 0 0,0-1 0 0 0,0 0 0 0 0,0 0 0 0 0,1 0 0 0 0,-1 0 0 0 0,0 0 0 0 0,0 0 0 0 0,0 0 0 0 0,1 1 0 0 0,-1-1 0 0 0,0 0 0 0 0,0 0 0 0 0,0 0 0 0 0,1 0 0 0 0,-1 0 0 0 0,0 0 0 0 0,0 0 0 0 0,0 0 0 0 0,1 0 0 0 0,-1 0 0 0 0,0 0 0 0 0,0 0 0 0 0,1 0 0 0 0,-1 0 0 0 0,0 0 0 0 0,0-1 0 0 0,0 1 0 0 0,1 0 0 0 0,-1 0 0 0 0,0 0 0 0 0,0 0 0 0 0,0 0 0 0 0,0 0 0 0 0,1-1 0 0 0,-1 1 0 0 0,0 0 0 0 0,0 0 0 0 0,0 0 0 0 0,0 0 0 0 0,0-1 0 0 0,0 1 0 0 0,1 0 0 0 0,-1 0 0 0 0,0 0 0 0 0,0 0 0 0 0,0-1 0 0 0,10-10 0 0 0,-7 7 0 0 0,-1 1 0 0 0,-1 1 0 0 0,1-1 0 0 0,-1 1 0 0 0,1-1 0 0 0,-1 0 0 0 0,0 0 0 0 0,0 0 0 0 0,0 0 0 0 0,0 1 0 0 0,-1-1 0 0 0,1-6 0 0 0,-1 2 0 0 0,-2-1 0 0 0,-3 4 0 0 0,-1 1 0 0 0,-1 2 0 0 0,-1 0 0 0 0,-1 0 0 0 0,0 1 0 0 0,4-1 0 0 0,-3 0 0 0 0,1-1 0 0 0,4-3 0 0 0,-1-1 0 0 0,-2-3 0 0 0,-2-17 0 0 0,2 3 0 0 0,5 16 0 0 0,1-1 0 0 0,1 0 0 0 0,2 0 0 0 0,8-9 0 0 0,-8 31 0 0 0,-3 13 0 0 0,0-23 0 0 0,0 1 0 0 0,0 5 0 0 0,0-1 0 0 0,1 1 0 0 0,0 0 0 0 0,0-1 0 0 0,1 1 0 0 0,4 11 0 0 0,-4-16 0 0 0,-2-5 0 0 0,1 0 0 0 0,-1 0 0 0 0,0 0 0 0 0,1 0 0 0 0,-1 0 0 0 0,0-1 0 0 0,1 1 0 0 0,-1 0 0 0 0,0 0 0 0 0,1 0 0 0 0,-1 0 0 0 0,0 0 0 0 0,1-1 0 0 0,-1 1 0 0 0,0 0 0 0 0,0 0 0 0 0,1 0 0 0 0,-1-1 0 0 0,0 1 0 0 0,0 0 0 0 0,1-1 0 0 0,-1 1 0 0 0,0 0 0 0 0,0 0 0 0 0,0-1 0 0 0,1 1 0 0 0,-1 0 0 0 0,0-1 0 0 0,0 1 0 0 0,0 0 0 0 0,0-1 0 0 0,0 1 0 0 0,0 0 0 0 0,0-1 0 0 0,0 1 0 0 0,1-2 0 0 0,0 1 0 0 0,-1-1 0 0 0,1 1 0 0 0,-1-1 0 0 0,1 0 0 0 0,-1 1 0 0 0,0-1 0 0 0,0 1 0 0 0,1-1 0 0 0,-1 0 0 0 0,0 1 0 0 0,-1-3 0 0 0,0-6 0 0 0,1 0 0 0 0,0 0 0 0 0,1-1 0 0 0,2-11 0 0 0,-3 16 0 0 0,1 2 0 0 0,5 11 0 0 0,12 21 0 0 0,-18-28 0 0 0,0 1 0 0 0,1-1 0 0 0,-1 0 0 0 0,0 0 0 0 0,1 0 0 0 0,-1 0 0 0 0,0 0 0 0 0,1 1 0 0 0,-1-1 0 0 0,0 0 0 0 0,1 0 0 0 0,-1 0 0 0 0,0 0 0 0 0,1 0 0 0 0,-1 0 0 0 0,0 0 0 0 0,1 0 0 0 0,-1 0 0 0 0,0 0 0 0 0,1 0 0 0 0,-1 0 0 0 0,0-1 0 0 0,1 1 0 0 0,-1 0 0 0 0,0 0 0 0 0,0 0 0 0 0,1 0 0 0 0,-1 0 0 0 0,0-1 0 0 0,1 1 0 0 0,-1 0 0 0 0,0 0 0 0 0,0-1 0 0 0,1 1 0 0 0,-1 0 0 0 0,0 0 0 0 0,0-1 0 0 0,0 1 0 0 0,1 0 0 0 0,-1 0 0 0 0,0-1 0 0 0,0 1 0 0 0,0 0 0 0 0,0-1 0 0 0,0 0 0 0 0,6-11 0 0 0,3-17 0 0 0,-4 19 0 0 0,-10 31 0 0 0,3-14 0 0 0,1 1 0 0 0,0 0 0 0 0,0-2 0 0 0,0 1 0 0 0,1-5 0 0 0,-1-16 0 0 0,1 3 0 0 0,0 0 0 0 0,0 2 0 0 0,0 0 0 0 0,0 1 0 0 0,0-1 0 0 0,0 1 0 0 0,7 25 0 0 0,-1 12 0 0 0,-5-23 0 0 0,0 1 0 0 0,-1-1 0 0 0,1-1 0 0 0,-3 1 0 0 0,-1 0 0 0 0,0 0 0 0 0,3-5-6 0 0,-12 30-5610 0 0,11-30 5368 0 0,1-1 0 0 0,0 1 0 0 0,0 0 0 0 0,0-1 0 0 0,0 1 0 0 0,0 0 0 0 0,1-1 0 0 0,-1 1 0 0 0,0 0 0 0 0,0-1 0 0 0,0 1 0 0 0,0-1 0 0 0,1 1 0 0 0,-1 0 0 0 0,0-1 0 0 0,1 1 0 0 0,-1-1 0 0 0,0 1 0 0 0,1-1 0 0 0,-1 1 0 0 0,1-1 0 0 0,-1 1 0 0 0,1-1 0 0 0,-1 1 0 0 0,1-1 0 0 0,-1 0-1 0 0,1 1 1 0 0,0-1 0 0 0,5 3-3170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38.1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0 182,'1'17,"0"0,1 0,0 0,2 0,0 0,0-1,2 0,0 0,1 0,1-1,0 0,17 23,-24-36,0-1,0 1,0-1,0 0,0 1,1-1,-1 0,0 0,1 0,-1 0,1 0,-1 0,1 0,-1-1,1 1,-1 0,1-1,0 0,0 1,-1-1,4 1,-3-2,0 0,-1 1,1-1,-1 0,1 0,-1 1,1-1,-1-1,0 1,1 0,-1 0,0 0,0-1,0 1,0 0,0-1,2-2,3-10,0 1,-1-1,0-1,3-15,-5 16,17-58,12-84,-14 83,-12 59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38.5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 0,'-3'0,"-1"4,0 3,1 5,1 2,-3 3,0 1,1 1,1 0,1 0,0 0,2 0,0 0,0-1,0-2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2:38.8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86,'3'-3,"4"-1,5 0,2 1,3-3,4 0,2 1,3-1,1-1,-2 2,-1 1,-2 2,-2-3,-1 1,0 0,-4-2,-1 0,-3 1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06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36,'-3'0,"2"0,4 0,5 0,1-3,2-1,3 0,1 1,2 1,1 0,1 1,-1 1,1 0,-3-3,-2-1,1 0,0 1,-1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35.5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1 407,'11'-1,"0"0,0-1,0 0,0-1,0 0,-1-1,1 0,-1-1,16-10,-10 6,-1-2,0 0,0-1,-1 0,13-16,-20 18,1 0,-2-1,0 0,0 0,-1-1,0 0,-1 0,5-23,-7 27,0-1,-1 1,0-1,0 1,-1-1,0 1,-1-1,0 1,0-1,0 1,-1-1,-1 1,-5-15,7 21,0 0,0 1,0-1,0 1,0-1,-1 1,1-1,0 1,-1-1,1 1,-1 0,1 0,-1 0,0 0,1 0,-1 0,0 0,0 1,0-1,0 0,1 1,-1 0,-4-1,3 2,0-1,-1 1,1 0,0 0,0 0,0 0,0 1,0-1,0 1,0-1,1 1,-6 5,-1 1,1 0,0 1,0 1,1-1,0 1,-9 18,8-9,0 1,1-1,1 1,1 1,1-1,1 1,1 0,1-1,0 1,4 30,-2-39,1 0,0 1,1-1,0 0,1 0,1-1,0 1,0-1,1 0,0 0,1-1,0 0,1 0,0-1,1 0,0 0,0-1,19 13,-20-17,1 0,-1-1,1 0,0 0,0-1,0-1,0 1,0-1,0-1,0 0,1 0,-1-1,0 0,0 0,0-1,0 0,0-1,0 0,-1-1,1 1,-1-1,8-6,-4 1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36.1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22,'-1'27,"0"-7,1 1,1 0,1-1,1 1,7 26,9-108,-17 50,1 0,0 0,1 1,0-1,0 1,1 0,1 0,10-15,-14 23,0-1,0 1,0 0,1 0,-1 0,1 0,-1 1,1-1,-1 0,1 1,0 0,0 0,0 0,0 0,0 0,0 0,0 1,0 0,0-1,0 1,0 0,0 1,0-1,0 0,0 1,0 0,0-1,0 1,0 0,0 1,0-1,-1 1,1-1,-1 1,1 0,2 2,4 2,0 1,-1-1,0 2,0-1,-1 1,0 0,-1 1,1 0,-1 0,-1 0,0 1,0 0,-1 0,0 0,-1 0,0 0,-1 1,2 18,-3-13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37.2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337 19,'-3'-2,"0"0,0 0,0 0,0 0,-1 1,1-1,-1 1,1 0,-1 0,1 0,-1 0,1 1,-1-1,0 1,1 0,-1 0,0 0,1 1,-1-1,1 1,-1 0,1 0,-1 0,1 1,-1-1,1 1,-5 2,-3 3,0 0,0 0,1 1,0 0,0 0,-12 14,5 0,1 0,1 2,1-1,1 1,1 1,2 1,0-1,1 2,-9 49,11-35,2-1,2 1,1 0,3 0,1 0,7 41,-4-60,0-1,2 0,0 0,1 0,2-1,0 0,0-1,28 36,-20-33,1 0,1 0,0-2,2-1,1 0,33 20,-54-38,1 1,-1-1,1 0,-1 1,1-1,0 0,0-1,0 1,0-1,-1 1,1-1,5 0,3-1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37.9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1 213,'2'14,"0"1,1-1,1-1,0 1,1-1,7 15,-1-2,-2-2,2-1,0 0,17 25,-24-42,-1-1,1 1,0-1,1 0,-1 0,1 0,0 0,0-1,1 0,-1 0,1-1,0 1,0-1,0 0,0-1,1 1,7 1,-12-4,0-1,0 1,0 0,0 0,0-1,0 0,0 1,0-1,0 0,0 0,-1 0,1 0,0 0,0 0,-1 0,1-1,-1 1,1 0,-1-1,0 0,1 1,-1-1,0 0,0 0,0 1,0-1,-1 0,1 0,0 0,0-4,3-9,0-1,-1 1,0-17,0 13,14-130,11-62,-28 207,1 0,0 1,0-1,0 0,1 1,-1 0,5-7,-6 9,1 0,0 1,-1-1,1 0,0 1,0-1,0 0,-1 1,1-1,0 1,0-1,0 1,0 0,0-1,0 1,0 0,0 0,0 0,0-1,0 1,0 0,0 0,0 0,0 1,0-1,0 0,0 0,0 0,-1 1,1-1,0 1,0-1,1 1,9 5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38.3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 1,'0'3,"-4"5,0 3,0 3,1 3,0 1,2 1,0 0,1 1,3-1,1 0,4-4,-1 0,3-4,2-3,-1-3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38.6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63 137,'5'0,"-1"0,0 0,0 0,0-1,0 1,0-1,0 0,0 0,0 0,0-1,0 0,-1 1,1-1,-1-1,1 1,-1 0,6-5,-8 4,0 1,0 0,0 0,0 0,-1-1,1 1,0 0,-1-1,0 1,1-1,-1 1,0-1,0 1,-1 0,1-1,0 1,-1-1,0 1,1 0,-1 0,0-1,0 1,0 0,0 0,-1 0,1 0,-1 0,1 0,-1 0,-3-3,3 2,-1 0,1 0,-1 1,0-1,0 0,0 1,0 0,0 0,0 0,0 0,-1 0,1 0,-1 1,0 0,-6-2,7 3,1 0,0 1,0-1,0 1,-1-1,1 1,0-1,0 1,0 0,0 0,0 0,0 1,0-1,1 0,-1 1,0-1,1 1,-1-1,1 1,-1 0,1 0,0 0,0-1,0 1,0 0,0 0,0 1,0 2,-12 34,6-18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6:0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47 840 0 0,'2'-2'301'0'0,"0"0"0"0"0,-1 0-1 0 0,1 0 1 0 0,0 0 0 0 0,0 1 0 0 0,0-1 0 0 0,0 1 0 0 0,1-1-1 0 0,-1 1 1 0 0,0 0 0 0 0,0 0 0 0 0,1 0 0 0 0,-1 0-1 0 0,1 0 1 0 0,-1 0 0 0 0,1 1 0 0 0,-1-1 0 0 0,1 1-1 0 0,0 0 1 0 0,-1 0 0 0 0,1 0 0 0 0,-1 0 0 0 0,1 0-1 0 0,0 0 1 0 0,-1 1 0 0 0,1-1 0 0 0,-1 1 0 0 0,1 0-1 0 0,-1 0 1 0 0,0 0 0 0 0,1 0 0 0 0,-1 0 0 0 0,0 0-1 0 0,1 1 1 0 0,-1-1 0 0 0,0 1 0 0 0,2 2 0 0 0,5 3 407 0 0,-2 1 0 0 0,1-1 0 0 0,-1 1 1 0 0,-1 1-1 0 0,1-1 0 0 0,-1 1 0 0 0,9 19 0 0 0,-1 5 1163 0 0,-2 2 1 0 0,14 59-1 0 0,-19-62-627 0 0,2 0 0 0 0,1-1 0 0 0,25 53 1 0 0,-28-71-701 0 0,18 31 899 0 0,-24-42-1304 0 0,1 0 0 0 0,-1 0 0 0 0,1 0 0 0 0,0 0 0 0 0,-1 0 0 0 0,1-1 0 0 0,0 1 0 0 0,0 0 0 0 0,0-1 0 0 0,0 1 0 0 0,1-1 0 0 0,-1 0 0 0 0,0 0 0 0 0,0 0 0 0 0,5 1 0 0 0,-6-2-138 0 0,0 0 1 0 0,0 0-1 0 0,0 0 1 0 0,0 0-1 0 0,0 0 1 0 0,0 0-1 0 0,0 0 1 0 0,0-1-1 0 0,0 1 1 0 0,0 0-1 0 0,0-1 1 0 0,0 1-1 0 0,0 0 1 0 0,0-1-1 0 0,0 0 1 0 0,0 1-1 0 0,0-1 1 0 0,-1 1-1 0 0,1-1 1 0 0,0 0 0 0 0,-1 0-1 0 0,1 1 1 0 0,1-2-1 0 0,9-19-7 0 0,-10 17 5 0 0,57-143 1 0 0,42-163 0 0 0,-84 256-89 0 0,-12 53-1156 0 0,1 6-778 0 0,3 8-3220 0 0,-2-2 1088 0 0,1 3 725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39.1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1 156,'696'-9,"4"-42,-583 36,197-52,-296 61,-2-1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0.2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39,'27'-2,"1"-1,-1-1,50-14,-59 13,-15 3,-1 1,1 1,-1-1,1 0,-1 0,1 1,0 0,-1-1,1 1,-1 0,5 1,-5 0,-1 0,1 0,-1 0,1 0,-1 0,0 1,1-1,-1 0,0 1,0-1,0 1,0 0,0-1,0 1,-1 0,1-1,-1 1,1 0,-1 0,1-1,-1 4,9 31,0-6,-2 1,-1 0,3 47,-9-76,0 1,0-1,-1 0,1 0,-1 0,1 0,-1 0,0 0,0 0,0 0,0 0,0 0,0-1,0 1,-1 0,1-1,-1 1,1-1,-1 1,0-1,1 0,-1 1,0-1,0 0,0 0,0-1,0 1,-3 1,-8 1,0 0,1 0,-25 0,5 1,-3-1,28-3,1 1,-1-1,0 1,1 0,-1 0,1 1,0 0,0 0,-12 6,68-1,85-8,-119 1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0.9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207 0,'-20'0,"0"0,0 2,0 0,0 1,-22 6,38-8,1 0,0 0,-1 0,1 1,0-1,0 1,0 0,0 0,0 0,0 0,0 0,1 1,-1-1,1 1,0 0,-1-1,1 1,1 0,-1 1,0-1,1 0,-1 0,1 1,0-1,0 0,1 1,-1-1,1 1,-1-1,1 1,0 0,0-1,1 1,-1-1,1 1,0-1,1 6,-1-6,0 0,0 1,0-1,0 0,1 0,-1 0,1-1,0 1,0 0,0-1,0 1,0-1,0 1,1-1,-1 0,1 0,0 0,-1 0,1-1,0 1,0-1,0 0,0 0,0 0,0 0,1 0,-1-1,0 1,0-1,1 0,-1 0,0 0,0 0,1-1,-1 1,0-1,0 0,0 0,0 0,0 0,0-1,0 1,5-4,-5 4,0-1,1-1,-1 1,0 0,0-1,0 0,0 0,0 0,-1 0,0 0,1 0,-1 0,0-1,0 1,1-6,-2 6,-1 0,1 1,-1-1,0 0,1 0,-1 1,-1-1,1 0,0 0,-1 1,1-1,-1 0,0 1,0-1,0 1,0-1,0 1,-1-1,1 1,-1 0,0-1,1 1,-1 0,-3-2,-2-3,0 1,0 0,-1 1,0-1,0 1,-13-5,4 3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1.8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66 119,'2'61,"-1"-39,0 0,-1 0,-1 0,-1 1,-1-1,-7 25,10-47,0 1,0-1,0 1,0-1,0 1,0 0,0-1,-1 1,1-1,0 1,0-1,0 1,-1-1,1 1,0-1,-1 1,1-1,-1 1,1-1,0 1,-1-1,1 0,-1 1,1-1,-1 0,1 0,-1 1,1-1,-1 0,0 0,1 0,-1 1,1-1,-2 0,-11-17,-2-32,12 38,0 0,1 1,0-1,1 0,0 0,1-1,0 1,1 0,0 0,1 0,0 0,1 1,0-1,0 1,1-1,1 1,0 0,0 0,9-12,-7 15,-1 0,1 0,0 1,1 0,-1 0,1 1,0 0,1 0,-1 0,1 1,0 1,18-5,-23 6,1 1,0 0,0 0,-1 1,1-1,0 1,0 0,0 0,-1 1,1-1,0 1,0 0,-1 1,1-1,0 1,-1 0,0 0,1 0,-1 0,0 1,0 0,0 0,-1 0,1 0,-1 1,0-1,5 7,-6-8,-1 1,0-1,1 1,-1-1,0 1,0-1,0 1,-1 0,1-1,-1 1,1 0,-1 0,0-1,0 1,0 0,-1 0,1 0,0-1,-1 1,0 0,0-1,0 1,0-1,0 1,0-1,-1 1,1-1,-1 0,-2 3,-5 5,0-1,-1 0,0-1,-21 13,21-14,9-6,0-1,1 1,-1-1,0 1,0-1,1 1,-1-1,0 1,1 0,-1-1,1 1,-1 0,1 0,-1-1,1 1,0 0,-1 0,1 0,0 0,-1 0,1-1,0 1,0 0,0 0,0 0,0 0,0 0,0 0,0 0,0-1,1 1,-1 0,0 0,0 0,1 0,-1 0,1-1,-1 1,1 0,-1 0,1-1,-1 1,1 0,0-1,-1 1,1-1,0 1,-1-1,1 1,0-1,0 1,1 0,53 28,-40-23,-2 0,1 1,-1 0,-1 1,0 0,0 1,0 0,-1 1,10 12,-14-13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3.0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0,'10'1,"-1"1,0 0,0 0,0 0,0 1,-1 1,1 0,-1 0,0 0,0 1,0 0,0 1,-1 0,0 0,7 8,15 17,49 66,-69-84,13 19,-2 0,-1 2,-1 1,-3 0,21 65,-20-42,-3 1,-2 0,3 61,-13-94,-1-1,-1 1,-1 0,-2-1,0 0,-2 1,-10 28,12-42,0 1,-1-1,-1-1,0 1,0-1,-1 0,-1 0,0-1,0 0,-1 0,-1-1,1 0,-1-1,-1 0,1-1,-13 7,21-13,-1 0,0 0,0 0,1 0,-1 0,0-1,0 1,0-1,0 0,0 0,0 0,-3 0,-5-3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5.1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19,'65'0,"92"-14,-126 11,48 1,-64 2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5.5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2,'65'1,"92"12,-149-12,1 0,-1 0,1-1,-1-1,0 1,15-4,-7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5.9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9,'3'0,"4"0,4 0,3 0,3 0,1 0,1 0,0 0,1 0,-1 0,0 0,-1 0,1 0,-1 0,-2-3,-5-2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6.7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1 195,'5'0,"-1"1,1 0,-1 0,1 0,-1 1,0-1,0 1,1 0,-1 1,0-1,-1 1,1-1,0 1,6 7,46 56,-38-44,27 32,2-3,2-2,85 67,-133-115,1 0,-1 1,1-1,-1 0,1 0,0 0,-1 0,1 0,0 0,0-1,0 1,-1-1,1 1,0-1,0 1,0-1,0 0,0 0,0 0,2-1,-3 1,1-1,-1 0,0 0,0 0,0 0,0 0,-1 0,1 0,0 0,0 0,0 0,-1 0,1-1,-1 1,1 0,-1 0,1-1,-1 1,0 0,0-1,1-1,-1-12,1 0,-2 0,0 0,-3-15,2 20,-12-86,1 8,-4-140,16 225,1 0,0 0,1 0,-1 0,0 0,1 0,0 0,-1 0,1 0,0 0,1 1,-1-1,0 0,1 1,0-1,-1 1,1-1,3-2,-3 4,0 0,0 0,0 1,-1-1,1 0,0 1,0 0,0-1,0 1,0 0,0 0,0 0,0 0,0 1,0-1,0 0,0 1,0 0,0-1,0 1,0 0,-1 0,1 0,0 0,0 0,-1 0,1 0,1 2,16 13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7.3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205 90,'-1'-4,"1"1,-1 0,0-1,0 1,0 0,0-1,0 1,-1 0,1 0,-1 0,0 0,0 0,0 1,-1-1,1 1,0-1,-1 1,0 0,0 0,1 0,-1 0,0 0,0 1,-1-1,1 1,0 0,0 0,-1 0,1 0,-1 1,-5-1,5 0,-1 1,0-1,0 1,0 0,0 0,0 0,1 1,-1-1,0 1,0 1,0-1,1 1,-1-1,1 1,-1 0,1 1,0-1,0 1,0 0,0 0,1 0,-5 5,5-4,1 0,0-1,0 1,0 0,0 0,1 0,-1 0,1 1,0-1,0 0,1 1,-1-1,1 0,0 1,0-1,1 0,-1 1,1-1,0 0,0 0,0 1,3 4,-1-3,1 0,-1 0,1 0,1 0,-1-1,1 1,0-1,0 0,1-1,-1 1,1-1,12 6,-11-6,0-1,0 0,0 0,0-1,1 1,-1-2,1 1,-1-1,1 0,0-1,-1 0,9-1,-11 1,-1-1,1 0,-1 0,1-1,-1 1,0-1,0 0,0 0,0 0,0-1,0 1,-1-1,1 0,-1 0,0 0,0-1,0 1,0-1,0 1,-1-1,3-5,-4 6,0 0,1 0,-2 1,1-1,0 0,0 0,-1 0,0-1,0 1,0 0,0 0,0 0,0 0,-1 0,0 0,1 0,-2-3,-1 0,0 0,0 0,0 0,-1 0,0 1,0 0,-8-8,1 2,-1 1,0 1,0 0,0 1,-1 0,-20-8,-1 8,22 10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93 420 0 0,'16'-90'14523'0'0,"-15"89"-13947"0"0,-1 1-527 0 0,0 0 0 0 0,0 0-1 0 0,0 0 1 0 0,0 0-1 0 0,0 0 1 0 0,0 0 0 0 0,0-1-1 0 0,0 1 1 0 0,0 0 0 0 0,0 0 291 0 0,0 0-292 0 0,0 0 1 0 0,0 0 0 0 0,1 0-1 0 0,-1 0 1 0 0,0 0-1 0 0,0 0 1 0 0,0 0 0 0 0,0 0-1 0 0,0 0 1 0 0,0 0 0 0 0,0 0-1 0 0,0 0 1 0 0,0 0-1 0 0,0 0 1 0 0,0 0 0 0 0,0 0-1 0 0,1 0 1 0 0,-1 0-1 0 0,0 0 1 0 0,0 0 0 0 0,0 0-1 0 0,0 0 1 0 0,0 0-1 0 0,0 0 1 0 0,0 0 0 0 0,0 0-1 0 0,0 0 1 0 0,0 0-1 0 0,1 0 293 0 0,-1 0-293 0 0,0 0 1 0 0,0 0 0 0 0,0 0-1 0 0,0 0 1 0 0,0 1-1 0 0,0-1 1 0 0,0 0 0 0 0,0 0-1 0 0,0 0 1 0 0,0 0-1 0 0,0 0 1 0 0,0 0 0 0 0,0 0-1 0 0,0 0 1 0 0,7 9 1111 0 0,3 10-378 0 0,3 24 219 0 0,-1 1 0 0 0,-2 1 0 0 0,6 58 0 0 0,3 16-72 0 0,41 339 1210 0 0,-40-272-1554 0 0,2 33 260 0 0,-18-162-578 0 0,1 63 469 0 0,-1-70 1056 0 0,-4-49-1635 0 0,1 1 1217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6:0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1 748 0 0,'-13'3'2524'0'0,"0"1"0"0"0,0 0 0 0 0,-15 8 0 0 0,17-7-1091 0 0,0 2 0 0 0,0-1 0 0 0,-18 15 0 0 0,23-16-1032 0 0,1 0 0 0 0,-1 0 0 0 0,1 0 0 0 0,0 1 0 0 0,0-1 0 0 0,1 1 0 0 0,0 1 0 0 0,0-1-1 0 0,0 0 1 0 0,1 1 0 0 0,0 0 0 0 0,0 0 0 0 0,1 0 0 0 0,-1 0 0 0 0,2 0 0 0 0,-1 1 0 0 0,0 8 0 0 0,2-9-187 0 0,1-1 0 0 0,-1 0 0 0 0,1 0 0 0 0,0 0 0 0 0,1 0 0 0 0,0 0 1 0 0,0 0-1 0 0,0-1 0 0 0,0 1 0 0 0,1 0 0 0 0,0-1 0 0 0,0 0 0 0 0,1 0 0 0 0,0 0 0 0 0,-1 0 1 0 0,2 0-1 0 0,-1-1 0 0 0,0 0 0 0 0,1 1 0 0 0,0-2 0 0 0,7 6 0 0 0,1-1 51 0 0,0 0-1 0 0,1-1 1 0 0,0 0 0 0 0,0-1-1 0 0,0 0 1 0 0,1-2 0 0 0,20 5-1 0 0,-27-7-202 0 0,0-1 1 0 0,0-1-1 0 0,0 1 0 0 0,0-2 0 0 0,0 1 0 0 0,0-1 1 0 0,0 0-1 0 0,0 0 0 0 0,0-1 0 0 0,0 0 0 0 0,-1-1 0 0 0,1 1 1 0 0,-1-1-1 0 0,14-8 0 0 0,-17 8-54 0 0,0 0-1 0 0,0 1 1 0 0,-1-1-1 0 0,1-1 0 0 0,-1 1 1 0 0,0 0-1 0 0,1-1 1 0 0,-2 0-1 0 0,1 1 1 0 0,0-1-1 0 0,-1 0 1 0 0,0-1-1 0 0,0 1 1 0 0,0 0-1 0 0,0-1 1 0 0,-1 1-1 0 0,1-1 1 0 0,-1 1-1 0 0,0-1 1 0 0,-1 1-1 0 0,1-1 1 0 0,-1 0-1 0 0,0 1 1 0 0,0-1-1 0 0,-1 0 0 0 0,-1-7 1 0 0,1 5-48 0 0,-1 0 0 0 0,-1 1 0 0 0,1-1 0 0 0,-1 1 0 0 0,0 0 0 0 0,-1-1 0 0 0,1 1 0 0 0,-1 1 0 0 0,0-1 0 0 0,-1 1 0 0 0,0 0 0 0 0,1 0 0 0 0,-2 0 0 0 0,1 0 0 0 0,-9-6 0 0 0,4 5-694 0 0,1 0-1 0 0,-1 1 1 0 0,-17-7-1 0 0,17 8-1602 0 0,-1 0 0 0 0,0 1 1 0 0,-15-2-1 0 0,10 3-892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7.9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55,'540'3,"496"-5,-876-6,208-35,-367 43,1-1,0 1,0-1,-1 1,1 0,0-1,0 1,0 0,0 0,0 0,0 0,0 1,0-1,0 0,0 1,3 1,-7 1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9.1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18 108,'1'17,"1"-1,1 1,0-1,11 32,-9-32,0 1,-1-1,0 1,0 17,-29-80,23 40,-27-94,27 91,0 0,1 0,0 0,1 0,0 0,0 0,0 0,1 0,3-10,-3 17,-1 0,0 0,1 0,0 1,-1-1,1 0,0 0,0 1,0-1,0 1,0-1,0 1,1-1,-1 1,0 0,1 0,-1-1,1 1,-1 0,1 0,0 1,-1-1,1 0,3 0,-3 1,1 0,0 0,-1 0,1 0,0 1,-1 0,1-1,-1 1,1 0,-1 0,1 0,-1 1,0-1,0 1,3 1,4 4,-1 1,1 0,-1 0,0 1,-1 0,11 17,-16-23,-1-1,1 1,0 0,-1 0,0 0,0 0,1 0,-2 1,1-1,0 0,-1 0,0 0,1 1,-1-1,0 0,-1 1,0 5,-1-12,1 1,-1-1,1 1,0-1,0 0,0 1,0-1,1 0,-1 0,1 1,-1-5,1 2,-1-1,1 1,0-1,1 1,-1-1,1 1,0-1,1 1,-1 0,1-1,0 1,0 0,1 0,-1 0,1 1,0-1,1 1,-1-1,1 1,0 0,0 0,0 1,0-1,8-4,-5 4,0 1,0 0,0 0,0 1,0-1,1 2,-1-1,1 1,0 0,-1 1,1-1,0 1,-1 1,1 0,-1 0,1 0,10 4,-2 0,-1 1,1 1,-1 0,-1 0,1 2,22 17,-30-20,-1-1,0 1,0 0,-1 1,0-1,0 1,-1 0,0 0,0 1,0-1,-1 1,0 0,-1 0,1 0,0 12,3 13,-2-21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49.4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 0,'-3'0,"-1"3,0 4,1-2,-2-2,-1-4,-2-3,-3 0,-2 1,0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50.0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0 176,'2'7,"-1"1,1-1,0-1,1 1,-1 0,8 12,0 2,0 3,4 14,2 0,2-1,1-1,42 60,-60-95,-1 1,1-1,0 0,0 0,0 0,0 0,0 0,0 0,0 0,0 0,0 0,1 0,-1-1,0 1,1 0,-1-1,0 1,1-1,-1 0,0 1,1-1,-1 0,1 0,-1 0,1 0,-1 0,0 0,3 0,-2-2,0 1,0-1,0 1,0-1,-1 0,1 0,-1 0,1 0,-1 0,1 0,-1 0,0 0,0 0,1-5,4-12,-1 0,-1 0,2-21,-6 39,5-55,-5-93,2-32,5 159,-3 18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50.4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1,'0'3,"3"1,2 3,-1 4,-1 3,-4 1,-2 3,0 0,0 1,1 0,0 0,1 0,1 0,0-3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50.8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0 109,'0'-2,"1"1,-1-1,1 0,0 0,-1 0,1 1,0-1,0 0,0 1,0-1,0 1,1-1,-1 1,0 0,1-1,-1 1,1 0,-1 0,1 0,-1 0,4-1,40-17,-39 17,39-11,63-11,-44 11,-48 10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57.9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53,'0'-1,"0"0,0-1,0 1,0 0,0-1,0 1,0 0,0-1,0 1,1 0,-1 0,1-1,-1 1,1 0,-1 0,1 0,0 0,0 0,-1-1,1 1,0 1,0-1,0 0,0 0,0 0,0 0,0 1,0-1,1 0,-1 1,0-1,0 1,0 0,1-1,-1 1,0 0,1 0,-1-1,0 1,1 0,-1 0,2 1,37-5,0 2,43 4,-49 0,0-2,0-1,53-8,-71 5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58.4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33,'0'0,"1"0,0 0,-1 0,1 0,0-1,-1 1,1 0,0 0,-1-1,1 1,0-1,-1 1,1 0,-1-1,1 1,-1-1,1 1,-1-1,1 1,-1-1,0 0,1 1,-1-1,0 1,0-1,1 0,-1 1,0-1,0 0,0 1,0-1,1 0,-1 1,0-1,0 0,-1 1,1-1,0 0,0 0,0 1,0-1,-1 1,1-1,0 0,0 1,-1-1,1 0,-1 1,1-1,0 1,-1-1,1 1,-1-1,1 1,-1-1,0 1,1 0,-1-1,1 1,-1 0,0 0,1-1,-1 1,0 0,-1 0,19-1,0 2,-1 0,1 0,-1 2,0 0,0 1,24 9,-35-12,-1 1,1 0,-1 0,0 0,0 0,0 1,0-1,0 1,0 0,0 0,-1 1,0-1,0 1,0 0,0 0,0 0,-1 0,1 0,-1 0,0 1,-1-1,2 6,-1-1,-1 0,-1 0,0 0,0 0,0 0,-1 0,-1-1,0 1,0 0,-6 16,-9 18,6-15,-13 50,21-64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59.1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1 175,'0'0,"0"-1,0 1,0 0,0-1,0 1,0-1,0 1,0 0,0-1,0 1,0 0,0-1,0 1,1 0,-1-1,0 1,0 0,0 0,1-1,-1 1,0 0,0 0,1-1,-1 1,0 0,1 0,-1-1,0 1,1 0,-1 0,0 0,1 0,-1 0,0 0,1 0,-1 0,0 0,1 0,-1 0,0 0,1 0,-1 0,1 0,-1 0,0 0,1 0,-1 0,0 0,1 0,-1 1,0-1,0 0,1 0,-1 0,0 1,1-1,-1 0,0 0,0 1,1-1,-1 0,0 1,0-1,1 1,18 18,9 27,28 64,-35-64,49 76,-59-104,1-1,1-1,1 0,0-1,1 0,0-2,1 1,1-2,33 20,-48-31,-1 0,0-1,1 1,-1 0,1 0,-1-1,1 1,-1-1,1 0,-1 1,1-1,-1 0,1 0,0 0,-1 0,1 0,-1 0,1-1,-1 1,1 0,-1-1,1 1,-1-1,1 1,-1-1,1 0,-1 0,0 0,1 0,-1 0,0 0,0 0,0 0,0 0,0 0,0-1,0 1,0 0,-1-1,1 1,0-1,-1 1,1-1,-1 1,1-4,1-7,0-1,-2 1,1-1,-3-23,1 19,-21-207,0-29,22 247,1 0,-1 0,1-1,0 1,1 0,0 0,3-9,-4 14,-1 0,0 0,1 0,-1 0,1 0,-1 0,1 0,-1 0,1 1,0-1,-1 0,1 0,0 1,0-1,-1 0,1 1,0-1,0 1,0-1,0 1,0 0,0-1,0 1,0 0,0-1,0 1,0 0,0 0,0 0,0 0,0 0,0 0,0 0,0 1,0-1,0 0,0 0,0 1,0-1,0 1,0-1,0 1,-1-1,1 1,0-1,0 1,0 0,-1-1,1 1,0 0,-1 0,2 1,7 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4:59.8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214 54,'0'-2,"0"-1,-1 1,1-1,-1 1,0 0,1-1,-1 1,0 0,-1-1,1 1,0 0,-1 0,1 0,-1 0,0 0,1 0,-1 1,0-1,0 1,0-1,0 1,-1-1,1 1,0 0,-1 0,1 0,0 1,-1-1,1 0,-1 1,1 0,-1 0,1-1,-1 1,-2 1,-3-2,1 1,0 0,-1 1,1 0,0 0,0 0,0 1,0 0,0 1,0 0,-8 3,11-2,-1 0,1 0,0 0,0 0,0 0,0 1,1 0,0 0,0 0,0 0,0 0,1 1,0-1,0 1,0-1,1 1,0 0,0 0,1 0,-1-1,1 1,1 0,-1 0,2 9,-1-10,0 0,0 0,1 0,-1-1,1 1,0 0,0-1,1 1,-1-1,1 0,0 0,0 0,1 0,-1 0,1-1,0 1,0-1,0 0,0 0,0-1,1 1,-1-1,1 0,0 0,0-1,-1 1,1-1,7 1,-2-1,-1-1,0 0,1 0,-1-1,0 0,0 0,1-1,-1-1,0 1,-1-2,13-5,-17 7,-1 0,0 0,0 0,0 0,0-1,0 1,-1-1,1 0,-1 0,1 0,-1 0,0 0,0-1,-1 1,1 0,-1-1,0 1,0-1,0 0,0 1,0-1,-1 0,0 0,1 1,-2-1,1 0,0 0,-1 0,1 1,-1-1,-2-4,2 3,-1 0,-1 0,1 0,0 1,-1-1,0 1,0-1,-1 1,1 0,-1 0,-6-5,-50-31,47 33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6:1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1 254 528 0 0,'-1'4'5694'0'0,"6"28"-3673"0"0,184 509 10527 0 0,-183-527-12210 0 0,1 7 446 0 0,1-1-1 0 0,1 1 1 0 0,1-2 0 0 0,0 0-1 0 0,25 33 1 0 0,-35-51-707 0 0,1-1 0 0 0,-1 1-1 0 0,1-1 1 0 0,-1 1 0 0 0,1-1 0 0 0,-1 1-1 0 0,1-1 1 0 0,0 1 0 0 0,-1-1 0 0 0,1 1-1 0 0,-1-1 1 0 0,1 0 0 0 0,0 0 0 0 0,-1 1-1 0 0,1-1 1 0 0,0 0 0 0 0,0 0 0 0 0,-1 0-1 0 0,1 1 1 0 0,0-1 0 0 0,-1 0 0 0 0,1 0-1 0 0,0 0 1 0 0,0 0 0 0 0,-1-1 0 0 0,2 1-1 0 0,-1 0 22 0 0,1-1-1 0 0,-1 0 1 0 0,0 0-1 0 0,0 0 1 0 0,1 1-1 0 0,-1-1 1 0 0,0 0-1 0 0,0 0 0 0 0,0 0 1 0 0,0-1-1 0 0,0 1 1 0 0,1-2-1 0 0,2-5 188 0 0,1 0 0 0 0,-1-1-1 0 0,4-11 1 0 0,-8 19-271 0 0,11-34 509 0 0,-1-2 0 0 0,8-52 0 0 0,1-78 217 0 0,-13 112-682 0 0,26-230 19 0 0,-5 39-77 0 0,-26 243-544 0 0,-1 0 1 0 0,0 0-1 0 0,1 0 1 0 0,0 0-1 0 0,0 0 0 0 0,0 0 1 0 0,1-3-1 0 0,-2 5 455 0 0,0 1 0 0 0,1 0 0 0 0,-1 0 0 0 0,0 0 1 0 0,0 0-1 0 0,0 0 0 0 0,0-1 0 0 0,0 1 0 0 0,1 0 0 0 0,-1 0 0 0 0,0 0 0 0 0,0 0 0 0 0,0 0 0 0 0,0 0 1 0 0,1 0-1 0 0,-1 0 0 0 0,0 0 0 0 0,0 0 0 0 0,0 0 0 0 0,0 0 0 0 0,1 0 0 0 0,-1 0 0 0 0,0 0 0 0 0,0 0 1 0 0,0 0-1 0 0,0 0 0 0 0,1 0 0 0 0,-1 0 0 0 0,0 0 0 0 0,0 0 0 0 0,0 0 0 0 0,1 0 0 0 0,-1 0 0 0 0,0 0 1 0 0,0 0-1 0 0,0 0 0 0 0,0 1 0 0 0,0-1 0 0 0,1 0 0 0 0,9 14-2717 0 0,-4-3-874 0 0,2 4 529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0.2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1,'4'0,"3"0,4 3,3 1,3 0,1-1,1-1,0 0,1-5,-1 0,-1-1,1 0,0 2,-1 0,1 1,-1 1,0 0,-2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0.5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1,'-3'3,"2"2,4-2,5 1,4-2,4-1,1 0,2-1,0 0,0 0,0 3,1 1,-1 0,-1 0,1-2,-4-1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1.5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0,'-3'0,"2"0,5 0,4 0,4 0,3 0,2 0,2 0,0 0,1 0,-1 0,0 0,0 0,-1 0,1 0,-1 0,-2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2.3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0 125,'2'11,"0"-1,1 1,0-1,1 0,0 0,10 18,-5-9,-6-11,16 29,-15-35,-7-24,-1-3,0 0,2-1,1 1,3-46,-2 70,0-1,0 1,0 0,0 0,0 0,0-1,0 1,1 0,-1 0,0 0,1-1,-1 1,1 0,0 0,-1 0,1 0,0 0,-1 0,1 0,0 0,0 0,0 1,0-1,0 0,0 0,0 1,2-2,-2 2,1 0,0 1,0-1,-1 0,1 0,0 1,0-1,-1 1,1-1,0 1,-1 0,1 0,-1 0,1 0,-1 0,2 1,5 5,0 0,-1 0,0 1,0 0,7 12,-1 8,-12-23,1 0,0 0,0 0,1-1,-1 1,1-1,0 1,6 6,-9-11,1 0,0 0,-1-1,1 1,-1 0,0 0,1-1,-1 1,1 0,-1 0,1-1,-1 1,1 0,-1-1,0 1,1-1,-1 1,0 0,0-1,1 1,-1-1,0 1,0-1,1 1,-1-1,0 1,0-1,0 1,0-1,0 1,0-1,0 0,0 1,0-1,0 1,0-1,0 1,-1-1,4-32,-2 29,-1-1,10-71,-9 72,0-1,-1 1,2 0,-1 0,0 0,1 0,0 0,0 0,0 0,1 1,-1-1,1 1,0-1,4-3,-5 6,-1 1,1-1,0 0,0 1,0 0,0-1,0 1,0 0,0 0,0 0,0 0,0 1,0-1,0 1,0-1,0 1,-1-1,1 1,0 0,0 0,0 0,-1 0,1 0,-1 0,3 2,40 39,-36-35,7 8,-1-2,-1 1,0 0,0 1,-2 0,0 1,-1 0,10 20,-14-21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3.1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1 269,'2'13,"1"0,0 1,1-2,0 1,1 0,1-1,14 23,-10-15,5 8,2 0,1-2,1 0,1 0,1-2,1-1,1 0,2-2,27 20,-51-41,0 1,0 0,0 0,0-1,0 1,0-1,0 1,0-1,0 1,0-1,0 0,0 1,1-1,-1 0,0 0,0 0,0 0,0 0,1 0,-1 0,0 0,0 0,0-1,0 1,0 0,2-2,-2 1,1 0,-1-1,0 1,0-1,0 1,0-1,0 1,-1-1,1 0,0 1,-1-1,1 0,-1 0,0 0,1-2,0-10,-1 0,0 0,-3-19,2 30,-11-114,4-1,11-158,-3 272,1 0,-1 0,1 0,0 0,0 0,0 0,0 0,1 0,-1 0,1 1,0-1,4-6,-4 9,-1 0,1 0,-1 0,1 1,-1-1,1 0,-1 0,1 1,-1-1,1 1,0 0,0-1,-1 1,1 0,0 0,-1 0,1 0,0 0,-1 1,1-1,0 0,-1 1,1-1,0 1,-1 0,1-1,-1 1,1 0,-1 0,1 0,-1 0,2 2,17 10,0 1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3.4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2,'18'129,"-3"20,-3-65,-8-72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3.8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25 105,'-2'-2,"-1"-1,1 1,-1-1,1 1,0-1,0 0,0 0,0 0,1 0,-3-5,4 7,0-1,0 1,0 0,1 0,-1-1,0 1,0 0,1 0,-1 0,1-1,-1 1,1 0,0 0,-1 0,1 0,0 0,0 0,-1 0,1 0,0 1,0-1,0 0,0 0,0 1,0-1,1 0,-1 1,0 0,0-1,0 1,0-1,1 1,1 0,30-9,1 2,0 2,0 1,0 1,43 3,-67 0,4 0,1 0,0-1,0 0,20-4,-20 1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4.4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58 8,'-3'0,"-2"3,-2 1,0 3,4 1,3-5,-3-6,-2-2,-2-4,-2 1,0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5.0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0 505,'22'-2,"0"-2,0 0,0-1,-1-1,0-1,0 0,-1-2,0-1,28-17,-39 20,0 0,-1-1,0 0,0 0,-1-1,0 1,0-2,-1 1,0-1,-1 0,0 0,-1 0,0-1,0 0,-1 0,0 0,1-22,-2 21,-1 0,-1 0,0 0,-1 0,0 0,-1 0,0 0,-1 1,0-1,-1 1,0-1,-1 1,0 0,-1 1,0-1,-14-16,19 25,0 1,-1-1,1 0,0 1,-1 0,0-1,1 1,-1 0,0 0,0 0,1 0,-1 0,0 0,0 1,0-1,-3 0,4 1,0 0,0 0,0 1,0-1,-1 0,1 0,0 1,0-1,0 1,0-1,1 1,-1 0,0-1,0 1,0 0,0-1,0 1,1 0,-1 0,0 0,0 1,-2 4,0-1,1 1,0 0,0-1,1 1,0 0,0 0,0 0,0 9,2 17,1-1,1 0,2 0,1 0,17 51,-16-62,1-1,0 1,2-2,0 0,1 0,1-1,0 0,1-1,25 24,-5-17,-20-18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5.4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7,'-1'38,"0"-20,1-1,3 30,-3-47,1 0,-1 0,1 0,0 0,-1 0,1 0,-1 0,1 0,-1 0,1-1,-1 1,1 0,-1 0,1-1,-1 1,1 0,-1-1,1 1,-1-1,1 1,-1 0,0-1,1 1,-1-1,0 1,1-1,-1 1,0-1,1-1,19-23,-16 20,2-3,1 0,0 1,0 0,0 0,1 1,0 0,1 0,-1 1,1 0,0 1,14-6,-17 8,0 1,0-1,0 2,0-1,0 0,0 1,1 0,-1 1,0-1,0 1,0 0,0 1,0 0,-1 0,1 0,0 0,-1 1,1 0,-1 0,7 6,-6-5,1 2,-1-1,-1 1,1 0,-1 0,0 0,-1 1,1 0,-1 0,-1 0,1 0,-1 0,0 1,-1 0,0-1,0 1,-1 0,1 12,1-5,1-3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6:1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10 464 0 0,'-11'-10'7165'0'0,"9"11"-6858"0"0,1 0 1 0 0,-1 0-1 0 0,0 0 1 0 0,0 0 0 0 0,0 0-1 0 0,1 0 1 0 0,-1 0-1 0 0,0 0 1 0 0,1 1-1 0 0,-1-1 1 0 0,1 1-1 0 0,0-1 1 0 0,0 1 0 0 0,-1 0-1 0 0,1-1 1 0 0,0 1-1 0 0,0 0 1 0 0,0 0-1 0 0,1 0 1 0 0,-1 0-1 0 0,0 2 1 0 0,-14 49 2417 0 0,13-47-2397 0 0,-5 32 806 0 0,2-1 1 0 0,1 1 0 0 0,1 44-1 0 0,11 48-1934 0 0,-1-96-1734 0 0,2-15-3837 0 0,-5-14 4263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6.1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368 34,'0'-1,"-1"-1,1 1,0-1,-1 1,1-1,-1 1,0-1,1 1,-1 0,0-1,0 1,0 0,0 0,0-1,0 1,0 0,0 0,-1 0,1 0,0 1,-1-1,1 0,0 0,-1 1,1-1,-1 1,1-1,-1 1,1 0,-1 0,1 0,-3-1,-1 1,0-1,0 1,0 0,0 1,0-1,0 1,0 0,0 0,-4 2,-6 4,2 1,-1 0,1 2,0-1,1 2,0-1,1 2,0-1,1 2,-10 14,0 2,2 1,1 1,-20 51,28-54,1 1,0 0,3 1,0-1,2 1,1 0,2 0,0 0,2 0,2 0,0 0,2-1,2 1,0-2,2 1,1-1,1-1,2 0,0 0,2-2,1 0,0-1,2 0,1-2,1 0,1-1,0-2,2 0,33 20,-43-30,1-2,1 1,0-2,0 0,0-1,29 6,-37-10,-1 0,1-1,-1 1,1-1,-1-1,1 1,-1-2,1 1,-1-1,1 0,-1 0,0-1,0 0,0 0,-1 0,1-1,8-7,-5 2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6.8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1 174,'3'2,"0"0,0 0,0 1,-1-1,1 1,-1-1,0 1,1 0,-1 0,0 0,0 0,-1 0,1 0,-1 1,2 4,3 4,20 37,3-1,2-1,1-2,3-2,69 69,-104-111,1-1,-1 1,1-1,0 1,-1 0,1-1,0 1,0-1,-1 0,1 1,0-1,0 1,0-1,0 0,-1 0,1 0,0 1,0-1,0 0,0 0,0 0,0 0,-1 0,1-1,0 1,0 0,0 0,0 0,0-1,-1 1,1-1,0 1,0 0,0-1,-1 1,1-1,0 0,-1 1,1-1,-1 1,1-1,-1 0,1 0,-1 1,1-1,-1 0,1 0,-1 0,0 1,0-1,1 0,-1 0,0 0,0 0,0 0,0-1,11-63,-10 52,37-210,-4 37,-33 162,-1 20,0 0,0 0,0 0,0 1,1-1,0 0,0 0,0 0,0 0,0 1,3-6,0 6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7.2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0,'4'7,"0"-1,-1 1,0 0,0 1,-1-1,0 0,0 1,0-1,-1 1,0 8,3 5,4 46,-7-53,0 0,0 0,2 0,0 0,0 0,1-1,11 24,-7-25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7.5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96 217,'2'-5,"0"0,1 1,0-1,0 1,0 0,0-1,1 1,0 1,0-1,0 1,4-4,6-6,-11 11,0-1,-1 1,0-1,0 0,0 0,0 1,0-1,0-1,-1 1,1 0,-1 0,0 0,0-1,0 1,-1-1,1 1,-1-1,0 1,0-7,-1 6,-1 0,1 0,-1 0,0 0,0 0,0 0,0 1,-1-1,1 1,-1-1,0 1,0 0,-1 0,1 0,-7-4,8 5,-1 0,0 0,1 0,-1 0,0 1,0-1,0 1,0-1,-1 1,1 0,0 0,0 1,-1-1,1 1,0-1,-1 1,1 0,0 0,-1 1,1-1,-1 1,1 0,0-1,0 1,0 1,-1-1,1 0,-4 4,3-2,1 0,-1 1,1 0,0 0,0 0,0 0,1 0,-1 1,1-1,0 1,0-1,1 1,-1 0,1 0,0 0,0 0,1 0,0 9,0 10,0 1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8.0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32,'697'9,"-180"0,-394-7,0-5,192-30,-277 23,-23 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09.0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0 105,'7'-4,"0"0,0 1,0 0,1 0,-1 1,1 0,-1 0,1 1,0 0,14 0,18-4,-17-1,0-1,-1-2,0 0,-1-1,22-14,-42 23,0 0,0 1,0-1,0 0,1 1,-1-1,0 1,0-1,0 1,1 0,-1 0,0-1,1 1,-1 0,0 0,1 0,-1 0,0 0,0 1,1-1,0 1,-1-1,0 1,0 0,0 0,-1 0,1-1,0 1,-1 0,1 0,-1 0,1 0,-1 0,1 0,-1 0,0 0,1 1,-1-1,0 0,0 0,0 2,0 10,-1-1,0 1,-5 21,1-8,6 45,0-57,0 0,-1-1,0 1,-1 0,-1 0,0-1,-5 17,5-27,1 0,-1 1,0-1,0 0,0 0,0 0,0 0,-1 0,0 0,1-1,-1 1,0-1,0 0,0 0,-1 0,1 0,0-1,-1 1,-4 1,-5 0,1 0,-1-1,0-1,-15 1,7-1,6 2,29 2,28 3,-15-6,200 14,-212-16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10.3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0 113,'3'0,"0"1,-1 0,1-1,0 1,-1 0,1 0,-1 1,1-1,-1 0,1 1,-1 0,0-1,0 1,0 0,0 0,0 0,0 0,-1 1,1-1,-1 0,1 1,-1-1,0 1,2 4,3 11,0-1,6 31,-8-30,-4-17,3 8,-1 0,0 0,-1 1,0-1,0 11,-4-19,-4-10,-4-11,10 19,-13-32,-15-52,26 76,1 0,0 0,0 0,1 0,1-1,0 1,0 0,0-1,1 1,1 0,3-13,-4 19,1 0,-1 0,1 0,0 0,-1 0,2 0,-1 1,0-1,0 1,1-1,-1 1,1 0,0 0,0 0,0 0,0 1,6-3,-3 2,1 0,0 0,0 1,-1 0,1 0,0 0,0 1,13 1,-12 0,0 1,0-1,0 1,0 0,-1 1,1 0,10 6,-14-7,-1 0,1 1,-1-1,0 1,0-1,0 1,-1 0,1 0,0 0,-1 0,0 0,0 1,0-1,3 8,-5-9,1 1,-1-1,0 1,0-1,0 1,0-1,0 0,-1 1,1-1,-1 1,1-1,-1 0,0 1,0-1,0 0,0 1,0-1,-1 0,1 0,-1 0,1 0,-1-1,0 1,1 0,-1-1,0 1,0-1,0 1,-1-1,1 0,-3 1,-6 4,-1-1,1-1,-1 1,-23 3,34-8,0 0,1 0,-1 0,0 0,0 0,0 0,1 1,-1-1,0 0,0 0,0 1,1-1,-1 0,0 1,0-1,1 0,-1 1,0-1,1 1,-1 0,1-1,-1 1,1-1,-1 1,1 0,-1-1,1 1,-1 0,1 0,0-1,-1 1,1 0,0 0,0 1,0 0,1-1,0 1,0 0,0 0,0-1,0 1,1 0,-1-1,0 0,1 1,-1-1,1 0,2 2,57 33,-29-21,-1 1,0 1,36 29,-58-39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5:10.8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0,'12'0,"-1"0,0 1,0 1,0-1,0 2,-1-1,1 2,-1-1,1 1,-1 1,0 0,-1 0,1 1,-1 0,0 1,9 8,13 14,-1 2,-2 0,0 2,-3 1,-1 1,-1 1,-2 1,24 58,-26-47,-2 1,-2 1,-2 0,-2 1,-2 0,2 83,-10-114,-1 1,-1 0,-2-1,1 1,-2-1,-1 0,-1 0,-12 30,12-39,0 1,0-2,-2 1,1-1,-1 0,-1 0,1-1,-2 0,1-1,-1 0,-1-1,1 1,-1-2,-23 11,21-11,-1-1,0 0,0-1,0 0,-22 2,20-4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6:46.7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17 352,'-16'2,"26"4,30 4,40-7,80 8,-100-7,1-3,99-11,23 0,253-11,-168 4,-135 11,180-5,-41 0,-107 3,200-7,257-7,277-15,109 1,-387 3,-250 11,-14-5,35-2,-261 22,180-4,-104 0,-98 3,91-10,-74 0,-110 17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6:49.0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0,'12'213,"7"8,24 158,43 110,-78-438,-3 1,-2 0,-2 0,-7 67,0 56,-4 27,3-87,7 120,0 30,-7-198,-25 109,4-31,28-143,-1 0,1 0,0 0,0 0,0 0,0 0,1 0,-1 0,0 0,1 0,-1 0,1 0,0 0,0-1,-1 1,1 0,0 0,1-1,-1 1,3 2,-1-1,0-1,0 0,0 0,1 0,-1 0,1 0,-1-1,1 1,0-1,4 1,12 1,-1-1,0-1,30-1,-32-1,1182-55,-1003 43,570 4,-446 11,738-32,-523 6,94-7,-282 16,31-3,367-40,-264 29,-244 17,228-22,128-7,-423 33,231-5,-325 15,-48 1,1-2,0-1,0-1,0-2,0-1,52-13,-56 3,-17 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6:1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31 6245 0 0,'-17'-4'4069'0'0,"-26"-3"8529"0"0,48 7-11890 0 0,342-20 3976 0 0,-320 22-7924 0 0,-9-1-5218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6:51.6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38,'109'16,"335"-14,-309-10,99-2,35-5,-97-5,-165 19,0 0,0 1,0 0,0 0,0 0,0 1,-1 1,1-1,0 1,0 0,-1 0,0 1,1 0,-1 0,0 0,0 1,0 0,-1 0,0 1,1-1,-1 1,-1 0,1 1,-1-1,0 1,0 0,4 8,1 5,0 0,-1 0,-1 0,0 1,-2 0,4 28,6 127,-15 166,-9-245,5-62,1 1,1 0,2-1,6 48,4 6,-4 1,-7 121,-2-69,13 6,-1 7,-10-103,-1-18,2 0,1 0,12 64,-10-76,0-1,-1 1,-1 28,-1-28,0 0,2-1,5 28,17 97,4 15,-5-67,26 91,-46-174,0 1,0-1,-1 1,0 0,-1 0,0 0,-1 0,0 0,-1 0,0 0,-3 13,2-22,1 0,-1 1,0-1,1 0,-1-1,0 1,0 0,0 0,-1-1,1 0,0 1,-1-1,1 0,-1 0,1 0,-1 0,1-1,-1 1,1-1,-1 1,0-1,1 0,-1 0,0 0,1 0,-6-2,-9 0,0 0,-29-9,41 9,-15-2,0 1,0 1,-28 0,-40-6,35 2,0 1,-104 7,52 0,-23 12,116-15,4-1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04.8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38,'0'0,"-1"0,1 0,-1-1,0 1,1 0,-1-1,1 1,0-1,-1 1,1 0,-1-1,1 1,0-1,-1 1,1-1,0 0,-1 1,1-1,0 1,0-1,0 1,0-1,-1 0,1 1,0-1,0 1,0-1,0 0,0 0,22-2,-19 3,104-2,139-11,-207 10,53 2,-76 1,0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05.6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0,'90'30,"59"-8,-112-18,-35-4,0 1,0-1,0 0,-1 1,1-1,0 1,-1 0,1-1,0 1,-1 0,1 0,-1 0,1 0,-1 0,1 0,-1 1,0-1,0 0,0 1,0-1,0 1,0-1,0 1,0 0,0-1,-1 1,1 0,-1 0,1-1,-1 1,0 0,1 0,-1 0,0-1,0 1,0 0,-1 0,1 0,0-1,-1 1,-1 3,-2 10,0 0,-2 0,-13 26,12-26,-20 36,-2-2,-3 0,-66 77,80-103,14-18,4-2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09.5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49,'71'-10,"-18"1,395-9,-394 11,-38 2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10.3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1,'-2'4,"9"5,12 6,-3-8,1-1,0 0,0-2,0 0,1 0,-1-2,24 1,-23-2,0 0,0 2,0 0,-1 1,0 0,1 2,17 7,-33-12,0 1,-1-1,1 1,0 0,0-1,-1 1,1 0,-1 0,0 0,1 0,-1 0,0 0,0 0,0 1,-1-1,1 0,0 0,-1 1,0-1,1 0,-1 1,0-1,0 1,0-1,-1 0,1 1,0-1,-1 0,0 1,1-1,-2 2,-4 14,-1-1,0-1,-11 20,4-10,-138 330,147-341,5-15,0 1,0-1,0 0,0 1,0-1,0 0,0 0,0 1,0-1,0 0,0 1,0-1,0 0,0 1,0-1,0 0,0 0,0 1,1-1,-1 0,0 1,0-1,0 0,0 0,1 1,-1-1,0 0,0 0,1 0,-1 1,0-1,0 0,1 0,-1 0,0 0,0 0,1 0,-1 1,0-1,1 0,-1 0,0 0,1 0,-1 0,1 0,5-2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6:16.2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142 17,'0'-1,"0"0,-1 0,0 0,1 0,-1 0,0 0,1 0,-1 1,0-1,0 0,0 0,0 0,0 1,0-1,0 0,0 1,0-1,0 1,0 0,0-1,0 1,0 0,-1-1,1 1,0 0,0 0,0 0,0 0,-2 0,-36 1,36 0,-1 0,0 0,0 0,1 1,-1-1,1 1,-1 0,1 0,0 0,-1 1,1-1,0 1,1-1,-1 1,0 0,1 0,0 0,-1 1,1-1,1 0,-1 1,0-1,1 1,0 0,0 0,0-1,0 1,0 0,1 0,0 0,0 0,0 0,0 0,0 0,1-1,0 1,0 0,0 0,0-1,1 1,-1 0,1-1,0 1,0-1,0 0,0 0,1 0,-1 0,1 0,0 0,0-1,0 1,0-1,0 0,1 0,-1 0,1 0,-1-1,1 1,4 0,1 0,-1 0,0-1,1 0,-1-1,0 0,1 0,-1-1,1 0,-1 0,13-5,-19 6,0 0,0-1,0 0,0 1,0-1,0 0,0 0,0 0,0-1,0 1,0 0,-1-1,1 1,0-1,-1 1,1-1,-1 0,0 0,0 1,1-1,-1 0,-1 0,1 0,0 0,0 0,-1-1,1 1,-1 0,1 0,-1 0,0-1,0 1,0 0,0 0,-1 0,1-1,-1 1,1 0,-1 0,0 0,1 0,-1 0,0 0,-2-2,1-1,-1 1,0 0,0 0,0 0,0 1,-1-1,1 1,-1 0,0 0,0 0,-6-3,-4-2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0.2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13,'3'2,"0"0,0 0,0-1,0 1,0-1,0 1,1-1,-1 0,0 0,1 0,-1-1,7 1,48 1,-37-3,508-16,-515 16,-3 1,0-1,0 0,19-5,-18 2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0.6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62 0,'-1'0,"-1"1,0-1,1 1,-1-1,1 1,-1 0,1 0,-1 0,1-1,0 1,-1 0,1 1,0-1,0 0,0 0,0 0,0 1,0-1,0 1,0-1,1 1,-1-1,0 1,1-1,-1 3,-12 48,11-41,-5 39,2 0,2 94,4-68,-2-51,0-5,0 0,1 0,2 0,0 0,0 0,2 0,11 32,-9-38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1.03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35,'260'-19,"-224"19,28 0,111-13,-160 10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1.4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0,'3'0,"1"3,0 5,-1 3,-1 3,0 3,-1 1,-1 1,0 0,0 0,3-3,1-1,-1 0,4-3,-1-3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6:1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44 0 0,'3'-10'3743'0'0,"2"17"-1320"0"0,7 19-106 0 0,8 36 626 0 0,15 85-1 0 0,-9-9-1 0 0,21 88 1728 0 0,-37-188-3593 0 0,2 0-1 0 0,2 0 1 0 0,30 58-1 0 0,-41-91-866 0 0,-1-1-1 0 0,1 1 1 0 0,0-1-1 0 0,0 0 0 0 0,0 0 1 0 0,1 0-1 0 0,0 0 1 0 0,-1 0-1 0 0,1-1 0 0 0,7 5 1 0 0,-9-7-136 0 0,-1 0-1 0 0,1-1 1 0 0,0 1 0 0 0,0-1 0 0 0,0 1 0 0 0,0-1 0 0 0,0 1 0 0 0,0-1 0 0 0,0 0-1 0 0,0 0 1 0 0,0 0 0 0 0,1 0 0 0 0,-1-1 0 0 0,0 1 0 0 0,0 0 0 0 0,0-1 0 0 0,0 1-1 0 0,-1-1 1 0 0,1 0 0 0 0,0 0 0 0 0,0 0 0 0 0,0 0 0 0 0,0 0 0 0 0,-1 0-1 0 0,1 0 1 0 0,-1 0 0 0 0,1-1 0 0 0,-1 1 0 0 0,2-2 0 0 0,4-4 60 0 0,-1-1 1 0 0,0 1 0 0 0,0-1-1 0 0,-1 0 1 0 0,0 0-1 0 0,0-1 1 0 0,5-13 0 0 0,20-67 447 0 0,-27 78-544 0 0,89-373 199 0 0,-54 208-195 0 0,-34 156-231 0 0,-4 14 29 0 0,1 0 1 0 0,0-1 0 0 0,1 1-1 0 0,0 0 1 0 0,-1 0-1 0 0,2 1 1 0 0,-1-1-1 0 0,1 0 1 0 0,0 1 0 0 0,4-7-1 0 0,-6 12-50 0 0,-1-1 1 0 0,1 1-1 0 0,0 0 0 0 0,0-1 0 0 0,0 1 0 0 0,0 0 0 0 0,-1 0 1 0 0,1 0-1 0 0,0 0 0 0 0,0 0 0 0 0,0 0 0 0 0,0 0 1 0 0,0 0-1 0 0,-1 0 0 0 0,1 0 0 0 0,0 0 0 0 0,0 1 0 0 0,0-1 1 0 0,0 0-1 0 0,-1 0 0 0 0,1 1 0 0 0,0-1 0 0 0,0 1 1 0 0,-1-1-1 0 0,1 1 0 0 0,0-1 0 0 0,0 1 0 0 0,-1-1 0 0 0,2 2 1 0 0,20 19-5549 0 0,-20-20 5132 0 0,11 13-2474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1.8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59,'0'-2,"1"0,0 0,-1 1,1-1,0 0,0 0,1 1,-1-1,0 1,0-1,1 1,-1 0,1-1,-1 1,1 0,0 0,-1 0,1 0,0 0,0 0,0 1,3-2,44-12,-21 9,0 1,1 2,-1 0,52 5,-62-1,0 0,-1 2,1 0,-1 0,0 2,0 0,-1 1,29 17,-41-22,-1 0,1 0,-1 0,0 1,1 0,-1 0,-1 0,1 0,0 0,-1 0,1 1,-1-1,0 1,0 0,-1 0,1 0,-1-1,0 1,0 1,1 4,-2-4,-1-1,0 0,0 1,0-1,0 0,-1 0,0 0,0 0,0 0,0 0,0 0,-1-1,0 1,0-1,0 0,0 0,0 0,-1 0,-4 3,-4 2,0 0,-1 0,0-1,-1-1,1 0,-1-1,0 0,-1-1,-17 3,7-4,0 0,0-2,0 0,-42-6,64 5,-1 0,1 0,-1-1,1 1,0-1,0 0,-1 0,1 0,0 0,0-1,0 1,0-1,0 0,1 0,-1 0,0 0,1 0,-3-4,3-4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2.4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 1,'-4'3,"0"4,0 4,1 4,0 2,2 1,0 1,1 0,0 0,3 0,2 0,-1 0,2-1,4 1,0-4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2.7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 33,'-3'0,"-1"-3,-3-1,0-3,3 0,7 0,5 3,8 4,7 2,1 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3.1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273 88,'0'-3,"-1"1,0 0,1 0,-1 0,0 0,0 0,0 0,0 0,-1 0,1 1,0-1,-1 0,1 1,-1-1,0 1,1-1,-1 1,0 0,0 0,0 0,0 0,0 0,-3-1,-49-13,36 12,0 2,-1 0,-17 3,31-2,-1 0,1 1,0 0,0 0,0 1,0-1,0 1,0 0,0 1,0-1,1 1,-1 0,1 0,-8 7,11-8,0-1,-1 1,1 0,0 0,0 0,0 0,1 1,-1-1,0 0,1 0,0 0,-1 1,1-1,0 0,0 0,0 1,0-1,1 0,-1 0,1 0,-1 1,1-1,0 0,0 0,0 0,0 0,0 0,0 0,0 0,1-1,-1 1,1 0,-1-1,1 1,0-1,2 2,5 5,0 0,0-1,1-1,0 0,17 8,-14-8,0-1,0-1,1 0,-1-1,23 3,-31-5,-1-1,1 0,0 0,0 0,0-1,0 1,0-1,0 0,0-1,-1 1,1-1,0 0,-1 0,1 0,-1-1,0 0,0 0,0 0,4-4,-6 5,-1 1,0-1,1 0,-1 1,0-1,0 0,0 0,0 0,-1 0,1 0,0 0,-1 0,1 0,-1-1,0 1,0 0,0 0,0 0,0 0,-1-4,0 1,-1 1,1 0,-1-1,0 1,0 0,-1 0,1 0,-1 0,-4-4,-3-2,0 0,0 0,-2 1,1 0,-17-9,-12-2,24 13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3.5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 0,'0'4,"0"3,0 4,-4 3,3 0,2 0,-1 1,1 1,0 1,0 1,-1-3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3.9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 43,'0'0,"-1"0,1 0,-1 0,1 0,0 0,-1 0,1 0,-1 0,1 0,-1 0,1 0,0 0,-1-1,1 1,0 0,-1 0,1 0,0-1,-1 1,1 0,0-1,-1 1,1 0,0-1,0 1,-1 0,1-1,0 1,0 0,0-1,-1 1,1-1,0 1,0 0,0-1,0 1,0-1,0 1,0 0,0-1,0 1,0-1,0 1,0-1,0 1,0 0,1-1,-1 0,0 0,1 0,-1 0,1 0,-1 0,1 0,-1 0,1 0,0 0,0 0,-1 0,1 0,0 0,0 0,0 1,0-1,0 0,2 0,9-2,0 0,1 1,-1 0,1 1,-1 0,1 1,0 1,-1 0,16 3,10 4,60 20,-69-18,114 43,-130-47,-1 0,0 1,0 0,-1 1,1 0,-2 1,1 0,13 17,-22-25,-1 0,0 1,0-1,1 1,-1-1,0 1,0 0,-1-1,1 1,0 0,0 0,-1 0,1 0,-1-1,0 1,1 0,-1 0,0 0,0 0,0 0,-1 0,1 0,0 0,-1 0,0 1,0 0,-1-1,0 0,0 0,0 0,0 0,0 0,0 0,-1-1,1 1,-1-1,1 1,-1-1,1 0,-6 2,-9 1,1 0,-1-1,0-1,-25 0,-8-2,0-3,-83-14,114 12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4.61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282 102,'-1'-5,"0"1,1-1,-2 1,1 0,0-1,-1 1,0 0,0 0,0 0,-1 0,1 1,-1-1,0 1,0-1,0 1,0 0,-1 0,1 0,-1 1,0-1,0 1,0 0,0 0,0 0,0 1,-1-1,1 1,-5-1,1 0,0 0,0 0,0 1,0 0,0 0,0 1,0 0,0 0,0 1,-1 0,2 1,-1 0,0 0,0 0,-7 5,11-5,0 0,0 0,0 1,1-1,-1 1,1 0,0 0,0 0,0 1,0-1,0 1,1-1,0 1,-1 0,1 0,1 0,-1 1,1-1,-1 0,1 0,0 1,1-1,-1 1,1-1,0 1,1 8,0-7,1 0,0 0,1 0,-1 0,1 0,0 0,1-1,-1 1,1-1,0 0,0 0,1-1,0 1,-1-1,1 0,1 0,-1-1,8 5,2-1,0 0,0-1,1 0,0-1,0-1,1-1,31 3,-43-6,0 1,0-2,0 1,0-1,1 1,-1-1,-1-1,1 1,0-1,0 0,0 0,-1 0,5-4,-6 4,-1 0,1-1,-1 0,1 1,-1-1,0 0,0 0,-1 0,1 0,-1-1,1 1,-1 0,0-1,0 1,-1-1,1 1,-1-1,1 1,-1-1,-1-6,0 3,0 0,0 0,-1 0,1 0,-2 1,1-1,-1 0,0 1,0 0,-1 0,0 0,0 0,0 1,-1-1,0 1,0 0,0 1,-8-6,8 6,0 0,-1 1,1-1,-1 1,0 1,0-1,-1 1,1 0,0 0,-1 1,1-1,-1 1,1 1,-1 0,0 0,1 0,-1 0,1 1,-10 3,4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5.1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55,'1'-1,"-1"0,1 0,-1 0,1 0,0 0,-1 0,1 1,0-1,0 0,0 0,-1 1,1-1,0 0,0 1,0-1,0 1,0-1,0 1,0-1,1 1,-1 0,0 0,0-1,0 1,0 0,0 0,2 0,37-2,-35 2,32-3,1-2,44-11,-30 6,-38 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19:25.5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0,'3'4,"4"0,5 0,2-1,3-1,1-1,1 0,0-1,0 0,0 0,0 0,0 0,-3-3,-2-1,0 0,1 0,-2 2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0.0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34,'12'-4,"1"1,-1 0,1 1,0 1,-1 0,1 0,0 1,0 1,0 0,15 4,28 0,84 0,208-21,-253 0,-80 13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6:1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0 992 0 0,'-1'2'639'0'0,"1"-1"0"0"0,0 0 1 0 0,0 1-1 0 0,-1-1 0 0 0,1 1 0 0 0,0-1 0 0 0,1 1 1 0 0,-1-1-1 0 0,0 1 0 0 0,0-1 0 0 0,1 1 0 0 0,-1-1 1 0 0,1 0-1 0 0,-1 1 0 0 0,1-1 0 0 0,-1 1 0 0 0,1-1 1 0 0,0 0-1 0 0,0 0 0 0 0,1 2 0 0 0,0 0-57 0 0,1-1 1 0 0,-1 0-1 0 0,1 0 1 0 0,-1 0-1 0 0,1-1 0 0 0,0 1 1 0 0,0-1-1 0 0,0 1 0 0 0,4 0 1 0 0,7 2 285 0 0,0 0 1 0 0,1-2 0 0 0,19 2-1 0 0,-26-3 15 0 0,42 4 759 0 0,1-3-1 0 0,0-1 1 0 0,61-8-1 0 0,-102 5-3984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0.4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77 0,'-3'1,"0"-1,0 1,0-1,0 1,0 0,0 0,0 1,0-1,1 1,-1-1,0 1,1 0,-1 0,1 0,0 0,-1 0,1 1,0-1,0 1,1-1,-1 1,0 0,1 0,0-1,0 1,0 0,0 0,0 0,0 7,-3 7,1 0,1 1,1 34,-1 75,6 111,7-195,-7-30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0.8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 17,'-18'11,"8"-5,25-7,44-7,0 4,92 4,55-4,-148-10,-45 12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1.5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255 57,'-5'-5,"1"0,-1 1,0-1,0 1,-1 0,1 0,-1 1,0 0,0 0,0 0,0 0,0 1,0 0,-1 1,1-1,-1 1,0 0,1 1,-1 0,0 0,1 0,-1 1,0 0,1 0,-1 0,1 1,0 0,-10 5,11-5,0 1,-1 0,2 1,-1-1,0 1,1 0,-1 0,1 1,0-1,0 1,1 0,0 0,-4 7,6-10,0 1,0-1,0 0,1 1,-1-1,1 1,-1-1,1 1,0-1,0 0,0 1,1-1,-1 1,0-1,1 1,0-1,-1 0,1 1,0-1,0 0,1 0,-1 1,0-1,1 0,-1 0,1 0,-1-1,1 1,0 0,0-1,0 1,0-1,0 0,3 2,10 5,-1 0,1-1,0-1,1 0,-1-1,29 5,-36-9,0 0,0 0,1 0,-1-1,0 0,0-1,1 0,-1 0,0-1,0 0,0 0,-1-1,1 0,0 0,8-6,-14 8,0-1,0 0,0 1,0-1,0 0,0 0,0 0,0 0,-1 0,1-1,-1 1,0 0,0-1,0 1,0-1,0 1,0-1,-1 1,1-1,0-4,-2 2,1 1,-1 0,1-1,-1 1,-1 0,1 0,0 0,-1 0,0 0,0 0,-5-7,3 5,-1 0,0 0,0 0,0 1,-1 0,0 0,0 0,0 0,-1 1,1 0,-1 1,0 0,0 0,-10-3,0 4,3 1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2.1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72-2,'-4'0,"-3"0,-4 0,-1 4,0 0,1 3,5 0,2-1,0-1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4.9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127 348,'0'-1,"1"0,-1-1,1 1,-1 0,1 0,-1 0,1 0,0-1,0 1,-1 0,1 0,0 0,0 1,0-1,0 0,0 0,0 0,0 1,1-1,-1 1,0-1,2 0,33-11,-29 10,96-25,-66 19,0-1,-1-2,-1-2,0-1,37-21,-68 33,-1 0,1 0,-1-1,0 1,1-1,-1 0,-1 0,1 0,0 0,-1-1,1 1,-1-1,0 1,-1-1,1 0,0 0,-1 0,0 0,0 0,0 0,-1 0,1 0,-1 0,0 0,-1-8,0 7,0 1,0-1,-1 1,0-1,0 1,0 0,0-1,-1 1,0 0,0 1,0-1,0 0,0 1,-1 0,0 0,1 0,-1 0,0 0,-1 1,1 0,0 0,-6-2,-5-1,-1 2,0-1,1 2,-1 0,0 1,-1 1,1 0,0 1,0 1,0 0,1 1,-1 1,0 0,1 2,0-1,0 2,1 0,0 1,-18 12,17-11,0 2,1 0,0 1,0 0,1 1,1 0,0 1,1 0,1 1,0 1,1-1,0 1,1 1,1 0,1 0,-8 35,13-44,0-1,1 1,0 0,0 0,1 0,0-1,0 1,1 0,0-1,0 1,1-1,0 0,6 11,-2-7,0-1,0-1,1 1,0-2,1 1,0-1,0 0,12 7,1-1,1-1,1-1,0-1,0-1,1-1,0-1,36 5,-26-6,1-2,0-2,0-1,46-4,-70 1,0 0,0-1,-1 0,1-1,-1-1,0 1,0-2,0 0,0 0,-1-1,0 0,0 0,-1-1,1-1,-2 0,17-17,-19 16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5.8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1 277,'0'0,"0"-1,-1 1,1 0,0 0,0 0,0-1,0 1,0 0,0 0,0 0,0-1,0 1,0 0,0 0,0 0,0-1,0 1,0 0,0 0,1 0,-1-1,0 1,0 0,0 0,0 0,0 0,0-1,0 1,1 0,-1 0,0 0,0 0,0 0,0 0,1-1,-1 1,0 0,0 0,0 0,1 0,-1 0,0 0,0 0,0 0,1 0,-1 0,0 0,0 0,0 0,1 0,-1 0,0 0,13 10,7 16,61 111,-55-89,1-2,67 85,-93-129,0 0,1-1,-1 1,0-1,1 0,-1 1,1-1,0 0,-1 0,1 0,0 0,0 0,-1 0,1 0,0 0,0-1,0 1,0-1,0 0,3 1,-3-2,0 1,-1-1,1 0,-1 1,1-1,-1 0,0 0,1 0,-1 0,0 0,0-1,1 1,-1 0,0 0,0-1,0 1,-1-1,1 1,1-3,3-10,0 0,-1-1,0 1,2-21,-5 25,18-91,-1 7,-3-1,2-147,-17 241,0-1,0 0,0 0,0 0,0 1,1-1,-1 0,0 0,1 1,0-1,-1 0,1 1,0-1,0 1,1-3,-1 4,0-1,-1 1,1-1,0 1,0 0,0 0,-1-1,1 1,0 0,0 0,0 0,0 0,0 0,-1 0,1 0,0 0,0 1,0-1,0 0,0 0,-1 1,1-1,0 1,0-1,-1 0,1 1,0-1,-1 1,1 0,0-1,-1 1,1-1,0 2,12 11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6.1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0,'0'3,"0"5,3 0,2 2,-2 3,1 2,1 2,1 0,-2 2,0 0,-2-3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6.5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53,'1'-2,"-1"1,1-1,0 0,0 0,0 0,0 1,0-1,0 0,0 1,0-1,0 1,1-1,-1 1,1 0,-1 0,1-1,0 1,-1 0,1 0,0 1,0-1,-1 0,3 0,45-14,-30 13,-1 0,0 1,0 1,1 1,-1 1,0 0,0 1,0 1,0 1,-1 1,0 0,0 1,0 1,-1 0,0 1,0 1,-1 0,-1 2,23 21,-33-30,-1 1,0-1,-1 1,1-1,-1 1,1 0,-1 0,0 0,0 0,-1 0,1 1,-1-1,0 0,0 1,-1-1,1 1,-1-1,0 1,0-1,-1 1,1-1,-1 1,0-1,0 1,0-1,-3 5,0-2,0 0,0 0,-1-1,0 0,-1 0,1 0,-1-1,0 0,0 0,-1 0,0-1,1 0,-16 7,10-6,-1-1,-1 0,1-1,0 0,-1-1,0 0,1-1,-28-2,31 1,0-1,0-1,1 0,-1 0,1-1,-1 0,1 0,0-1,0 0,1-1,-1 0,1 0,-10-9,18 14,-1-1,1 1,-1-1,1 1,-1-1,1 1,0-1,-1 1,1-1,0 0,-1 1,1-1,0 0,0 1,0-1,-1 0,1 0,0 1,0-1,0 0,0 1,0-1,0 0,0 0,1 1,-1-1,0 0,0 1,0-1,1 0,-1 1,0-1,1 0,-1 1,1-1,-1 1,1-1,-1 1,1-1,-1 1,1-1,0 0,9-6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6.9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52 324,'3'0,"5"0,0 3,3 4,-2 4,2 1,-1 0,0-1,-1 1,-2 1,0-2,0 1,-2-2</inkml:trace>
  <inkml:trace contextRef="#ctx0" brushRef="#br0" timeOffset="1">52 85,'-3'-3,"-4"-5,-1-3,-2-4,0-1,-1 1,8 3,10 7,8 8,7 5,0 3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7.3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272 46,'-6'-5,"0"0,0 0,-1 1,0 0,0 0,0 1,0 0,-1 0,1 1,-1 0,0 0,0 0,1 1,-1 1,0-1,-13 2,14-1,0 0,1 1,-1 0,0 1,1-1,-1 1,1 0,0 1,0-1,0 1,0 1,0-1,0 1,1 0,0 0,0 1,0-1,0 1,-7 10,11-13,-1 1,1-1,0 0,0 1,0-1,0 0,1 1,-1-1,1 1,-1 0,1-1,0 1,0-1,0 1,0 0,1-1,-1 1,1-1,-1 1,2 2,1 0,-1 0,1-1,0 1,0-1,0 0,0 0,1 0,0 0,6 5,2-1,0 0,0-1,0 0,1 0,0-2,23 8,-32-12,1 1,-1-2,1 1,-1 0,0-1,1 0,-1 0,1 0,-1 0,1-1,-1 0,1 0,-1 0,0 0,1-1,-1 0,4-2,-6 3,-1-1,1 0,0 1,-1-1,1 0,-1 0,0 0,0-1,0 1,0 0,0 0,0 0,0-1,-1 1,1-1,-1 1,0 0,1-1,-1 1,0-1,-1 1,1 0,0-1,-1 1,1-1,-1 1,0 0,0 0,0-1,0 1,0 0,-3-4,-1-4,-1 1,0 0,-1 0,0 1,-17-16,21 20,-2 0,1 1,0-1,-1 1,0 0,1 0,-1 0,-1 1,1-1,0 1,0 1,-1-1,-7 0,5 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3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53 192 0 0,'-9'-17'5711'0'0,"7"16"-5325"0"0,1-1 0 0 0,0 0-1 0 0,-1 0 1 0 0,1 1 0 0 0,-1-1-1 0 0,1 1 1 0 0,-1-1 0 0 0,0 1-1 0 0,1 0 1 0 0,-1 0 0 0 0,0 0 0 0 0,0 0-1 0 0,0 0 1 0 0,0 0 0 0 0,0 0-1 0 0,0 0 1 0 0,0 1 0 0 0,0-1-1 0 0,0 1 1 0 0,-4-1 0 0 0,2 2-120 0 0,0-1 1 0 0,1 1 0 0 0,-1-1-1 0 0,1 1 1 0 0,-1 0-1 0 0,1 1 1 0 0,0-1 0 0 0,-1 0-1 0 0,1 1 1 0 0,0 0 0 0 0,-5 3-1 0 0,-2 3-61 0 0,1 0 0 0 0,-1 1 0 0 0,1 0 0 0 0,1 0 0 0 0,0 1-1 0 0,-9 14 1 0 0,9-11-29 0 0,1-1 1 0 0,1 2-1 0 0,0-1 0 0 0,1 1 0 0 0,1-1 0 0 0,0 1 0 0 0,1 1 0 0 0,0-1 0 0 0,1 0 0 0 0,0 17 0 0 0,1-18-59 0 0,2 0 0 0 0,-1 0-1 0 0,2 0 1 0 0,0 0-1 0 0,0-1 1 0 0,1 1 0 0 0,1-1-1 0 0,0 1 1 0 0,0-1-1 0 0,2 0 1 0 0,10 18 0 0 0,-13-25-81 0 0,1 0 0 0 0,-1 0 0 0 0,1 0 0 0 0,0-1 0 0 0,1 0 0 0 0,-1 1 0 0 0,1-2 0 0 0,-1 1 0 0 0,1 0 0 0 0,0-1 0 0 0,1 0 0 0 0,-1 0 0 0 0,0-1 0 0 0,1 0 0 0 0,0 1 1 0 0,-1-2-1 0 0,1 1 0 0 0,0-1 0 0 0,0 0 0 0 0,0 0 0 0 0,0 0 0 0 0,0-1 0 0 0,0 0 0 0 0,0 0 0 0 0,0-1 0 0 0,0 0 0 0 0,0 0 0 0 0,0 0 0 0 0,0-1 0 0 0,0 1 0 0 0,-1-2 0 0 0,1 1 0 0 0,-1 0 0 0 0,1-1 0 0 0,-1 0 1 0 0,0 0-1 0 0,0-1 0 0 0,0 0 0 0 0,-1 1 0 0 0,6-6 0 0 0,-2 0 30 0 0,1-1 0 0 0,-1 1 0 0 0,-1-2 0 0 0,0 1 0 0 0,0-1 0 0 0,-1 1 0 0 0,-1-2 0 0 0,1 1 0 0 0,-2-1 0 0 0,0 0-1 0 0,0 0 1 0 0,-1 0 0 0 0,-1 0 0 0 0,0 0 0 0 0,0-1 0 0 0,-1 1 0 0 0,-1-1 0 0 0,0 1 0 0 0,-1-1 0 0 0,0 1 0 0 0,-1-1 0 0 0,0 1 0 0 0,-1 0 0 0 0,0 0 0 0 0,-1 0 0 0 0,-1 0 0 0 0,0 0 0 0 0,0 1 0 0 0,-1 0 0 0 0,-1 0 0 0 0,0 1 0 0 0,0 0 0 0 0,-1 0 0 0 0,0 0 0 0 0,-1 1 0 0 0,1 1 0 0 0,-15-11 0 0 0,16 14-81 0 0,-1 1 0 0 0,1 0 0 0 0,-1 1 0 0 0,0 0 0 0 0,0 0 0 0 0,-1 1 0 0 0,1-1 0 0 0,0 2 0 0 0,-1-1 0 0 0,-13 1 0 0 0,15 0-338 0 0,0 1 1 0 0,0 1 0 0 0,0-1 0 0 0,0 1 0 0 0,0 1 0 0 0,1-1 0 0 0,-1 1 0 0 0,-7 3-1 0 0,12-4 101 0 0,0-1-1 0 0,1 2 1 0 0,-1-1-1 0 0,0 0 1 0 0,1 0-1 0 0,-1 0 1 0 0,1 1-1 0 0,0-1 1 0 0,-1 1-1 0 0,-1 2 1 0 0,0 7-6589 0 0,4-2 4609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7.7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7,'3'-3,"4"-2,5 5,2 1,0 3,0 6,-2 2,-1 4,-1 1,-3 2,-2 0,0-3,1-1,-2 0,-1 1,-1-3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8.0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 32,'0'0,"-1"-1,1 1,0-1,-1 1,1-1,-1 1,1-1,0 1,0-1,-1 1,1-1,0 1,0-1,0 0,-1 1,1-1,0 1,0-1,0 0,0 1,0-1,0 0,0 1,1-1,-1 1,0-1,0 1,0-1,1 0,-1 1,0-1,1 1,-1-1,0 1,1-1,-1 1,0-1,1 1,-1 0,1-1,-1 1,1 0,-1-1,1 1,-1 0,1-1,0 1,-1 0,1 0,-1 0,1 0,0-1,-1 1,1 0,0 0,36-7,-6 9,0 1,0 2,0 1,0 1,-1 2,0 1,-1 1,0 1,-1 2,0 1,41 30,-67-44,1 1,0 0,-1 0,1 1,-1-1,0 0,1 1,-1-1,0 1,-1 0,1 0,0 0,-1 0,0 0,1 0,-1 0,-1 0,1 0,0 1,-1-1,1 0,-1 0,0 1,0-1,-1 0,0 5,0-4,-1 1,0-1,0 0,-1 0,1 0,-1 0,0 0,0 0,0-1,0 1,-1-1,0 0,1 0,-1-1,0 1,-1-1,-4 3,-3 0,-1 0,1-1,-1 0,0-1,1 0,-1-2,-16 2,-4-3,-55-4,59-3,22 2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18.4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263 108,'-29'-30,"25"24,-1 1,1 0,-1 0,0 0,-1 0,1 1,-1-1,0 1,0 1,0-1,-1 1,1 1,-1-1,0 1,0 0,1 0,-14-1,15 3,0 0,0 0,0 0,0 0,0 1,1 0,-1 0,0 0,0 1,1 0,-1 0,1 0,-1 0,1 1,0-1,0 1,0 0,1 0,-8 8,9-8,0 0,0 1,0 0,0-1,0 1,1 0,0-1,-1 1,1 0,1 0,-1 0,1 0,-1 0,1 0,0 0,1 0,-1 0,1 0,0 0,0 0,0 0,0 0,1 0,-1-1,3 5,2 2,1 0,0 0,0-1,1 1,1-2,-1 1,1-1,1 0,18 11,-20-14,1 1,0-1,1-1,-1 0,1 0,0-1,0 0,0-1,0 0,0 0,20 0,-27-3,0 1,0 0,1-1,-1 0,0 0,0 0,1 0,-1 0,0-1,0 1,-1-1,1 0,0 0,0 0,-1 0,0 0,1-1,-1 1,0-1,0 1,0-1,0 0,-1 0,1 0,-1 0,1 0,-1 0,0 0,-1-1,1 1,0 0,-1 0,0-1,0 1,0-4,0-2,0 1,-1 0,0-1,-1 1,1 0,-2 0,1 0,-1 0,0 0,-1 1,0-1,0 1,-6-9,1 7,-1 0,1 0,-2 1,1 0,-1 1,0 0,0 0,-1 2,0-1,-24-6,24 7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1.3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0,'0'1,"1"0,-1 0,1 0,-1 0,1 0,0 0,0 0,-1 0,1-1,0 1,0 0,0 0,0-1,0 1,0-1,0 1,0-1,0 1,0-1,0 0,1 1,-1-1,0 0,0 0,0 0,0 0,2 0,39 3,-37-3,326 13,326-6,-367-9,135 16,111-8,-305-8,-221 1,-1 0,0 0,0-1,11-4,-18 6,10-4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2.6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0 150,'2'0,"0"1,0-1,-1 1,1 0,0-1,-1 1,1 0,-1 0,1 0,-1 0,1 0,-1 1,0-1,0 0,1 1,-1-1,0 0,0 1,0 0,1 2,19 42,-13-27,14 14,-14-37,0-18,-3-22,-4 30,1 0,0-1,7-20,-9 33,1-1,0 0,0 1,1-1,-1 1,0-1,1 1,-1 0,1 0,0-1,0 1,0 0,0 1,0-1,0 0,1 0,-1 1,1 0,-1-1,1 1,-1 0,1 0,3 0,-4 0,-1 1,1 0,0 0,0 0,0 0,-1 0,1 0,0 0,0 1,0-1,-1 1,1-1,0 1,0 0,-1-1,1 1,-1 0,1 0,-1 0,1 0,2 3,21 34,-23-34,0 0,0 0,0-1,0 1,1 0,-1-1,1 0,0 0,0 0,6 4,-8-7,-1 0,1 0,0 0,-1 0,1-1,0 1,-1 0,1-1,0 1,-1 0,1-1,0 1,-1-1,1 1,-1-1,1 1,-1-1,1 1,-1-1,1 1,-1-1,0 0,1 1,-1-1,0 0,0 1,1-1,-1 0,0-1,12-30,-9 23,0 0,1 0,0 1,1-1,-1 1,2 0,-1 1,1-1,0 1,1 0,0 0,8-6,-12 11,0 0,1 1,-1-1,0 1,1-1,-1 1,1 0,-1 0,1 0,0 1,-1 0,1-1,0 1,-1 0,1 1,0-1,-1 1,1-1,0 1,-1 0,1 0,-1 1,0-1,1 1,-1 0,0 0,0 0,0 0,0 0,0 1,2 2,2 3,0-1,-1 1,0 0,0 0,-1 1,0 0,-1 0,0 0,5 17,-5-14,1 1,0-1,1 0,11 16,-8-19,0-2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2.9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63 2,'-3'0,"-1"3,-3 1,-1 3,5 1,3-5,-2-3,-1-4,-3-1,-3-4,-1 4,2 2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3.4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0 139,'0'0,"0"-1,0 1,0-1,0 1,0 0,0-1,0 1,0-1,0 1,0-1,1 1,-1 0,0-1,0 1,0-1,1 1,-1 0,0-1,0 1,1 0,-1-1,0 1,0 0,1-1,-1 1,1 0,-1 0,0-1,1 1,-1 0,0 0,1 0,-1-1,1 1,17 4,13 18,-14 2,-2 0,-1 1,15 39,-1-4,-28-59,0 0,1 0,-1 0,0 0,1 0,-1 1,1-1,-1 0,1 0,-1 0,1-1,0 1,0 0,-1 0,1 0,0 0,0-1,0 1,0 0,0-1,0 1,0-1,0 1,0-1,0 1,0-1,0 0,1 0,-1 1,0-1,0 0,0 0,0 0,1 0,-1 0,0-1,0 1,0 0,0 0,0-1,0 1,0-1,0 1,0-1,0 1,0-1,0 0,0 1,0-1,0 0,0 0,-1 0,1 0,0 1,0-1,-1 0,1 0,-1 0,1-2,6-7,-1-1,0 0,-1 0,5-14,3-16,10-61,4-15,-27 115,0 1,1 0,-1-1,0 1,1 0,-1-1,1 1,0 0,-1 0,1 0,0-1,0 1,-1 0,1 0,0 0,0 0,0 1,0-1,1 0,-1 0,0 0,0 1,0-1,1 1,-1-1,0 1,1-1,-1 1,0 0,1 0,-1 0,0 0,1 0,-1 0,0 0,1 0,-1 0,0 0,1 1,-1-1,0 1,1-1,-1 1,2 0,9 6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3.81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20-1,'0'3,"-3"1,-1 3,0 3,0 4,2 2,1 1,0 2,1 0,0 0,0 0,0 0,0-1,0 1,0 0,1-4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0:24.1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10 109,'-1'-1,"1"1,-1-1,0 0,0 1,1-1,-1 0,0 0,1 0,-1 0,1 0,-1 0,1 1,0-1,-1 0,1 0,0 0,0 0,-1-1,1 1,0 0,0 0,0 0,0 0,0 0,1 0,-1 0,0 0,0 0,1-1,1 0,-1 0,1 0,-1 0,1 0,0 1,0-1,0 1,0-1,0 1,0-1,4-1,5-2,1 1,-1 0,22-4,123-14,-97 9,-46 11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09.1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0,'0'2,"1"0,-1 0,1 0,0 0,0 0,0-1,0 1,0 0,0 0,0-1,1 1,-1-1,1 1,-1-1,1 0,-1 0,1 1,2 0,36 21,-32-19,77 32,-58-26,40 21,-66-29,1-1,-1 1,0-1,1 1,-1 0,0 0,0 0,0-1,0 1,0 0,0 0,-1 0,1 0,-1 0,1 1,-1-1,0 0,0 0,0 0,0 0,0 0,0 0,-1 1,1-1,-1 0,1 0,-1 0,0 0,0 0,-1 2,-5 12,0 1,-14 21,17-31,-37 84,34-76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3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6 308 0 0,'-4'-2'10236'0'0,"15"0"-9423"0"0,0 1 1 0 0,0 1-1 0 0,0-1 1 0 0,0 2-1 0 0,0-1 1 0 0,16 4-1 0 0,11 0 105 0 0,652 23 3322 0 0,-550-24-4064 0 0,558-1 1976 0 0,-119-17-926 0 0,-267 13-756 0 0,45-1 349 0 0,-25-3-25 0 0,129-5 519 0 0,-399 8-609 0 0,-36 2-4405 0 0,-21 3 377 0 0,6 1-4836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10.7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78 61,'-3'1,"1"1,0 0,0 0,0 0,0 0,0 1,0-1,0 0,1 1,-1-1,1 1,0 0,0 0,-1 3,-4 5,-10 23,13-27,0 0,0 0,-1 0,0-1,-8 11,26-72,-2 15,-9 26,1 0,1 0,1 0,10-21,-15 34,0 1,0-1,0 0,0 0,0 1,0-1,0 1,0-1,0 1,0-1,0 1,0-1,0 1,1 0,-1 0,0 0,0 0,0 0,0 0,1 0,-1 0,0 0,0 0,0 1,0-1,0 0,1 1,-1-1,0 1,0-1,0 1,0 0,0-1,-1 1,3 1,38 33,-33-27,119 116,-118-118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36.3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29,'-8'3,"14"5,15 4,-5-7,1-1,0 0,0-2,1 0,24 0,88-8,-121 5,-1 0,1 0,-1-1,0 0,0-1,0 0,0 0,0 0,-1-1,0-1,1 1,-2-1,1 0,0 0,10-13,-26 34,1-1,1 1,0 0,2 1,-1-1,2 1,0 0,-1 24,0 19,5 65,0-64,7-18,-6-37,1 0,-1 1,0-1,-1 0,0 0,0 0,-1 9,1-13,-1-1,0 1,1 0,-1-1,0 1,0-1,0 1,0-1,0 0,-1 1,1-1,0 0,-1 0,1 0,-1 0,1 0,-1 0,1 0,-1 0,1-1,-1 1,0-1,0 1,1-1,-1 1,0-1,0 0,1 0,-1 0,-3 0,-219 17,193-9,28-1,18 2,-2-7,0 0,0 0,0-1,0-1,0 0,0-1,0 0,17-4,42-3,4-6,-63 12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37.0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4,'0'-3,"0"5,0 6,0 4,0 3,0 3,0 1,0 0,0 0,0 1,0-1,0 0,0-1,0 1,3-4,1 0,0-4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37.6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76,'0'-2,"0"-1,0 0,0 1,1-1,-1 0,1 1,0-1,0 1,0-1,0 1,0-1,0 1,1 0,-1-1,1 1,0 0,-1 0,1 0,3-2,-1 1,1 0,-1 1,1-1,0 1,-1 0,1 0,0 1,0-1,8 0,2 0,0 1,-1 1,1 0,0 1,-1 0,20 5,-17-2,-1 1,1 1,-1 0,0 1,0 1,0 0,-1 2,-1-1,14 13,-20-15,0 1,0-1,-1 2,0-1,0 1,-1 0,-1 1,1-1,-1 1,-1 0,0 0,0 1,-1-1,-1 1,3 18,-5-25,1 0,-1 0,0 0,0 0,-1 0,1 1,-1-1,0 0,0 0,0 0,-1 0,0-1,1 1,-1 0,0-1,-1 1,1-1,-4 4,1-2,0-1,0 0,0 0,-1 0,0-1,1 0,-1 0,-1 0,1-1,-9 3,-6 0,-1-2,0 0,0-1,0-1,-40-4,26-1,-68-18,88 17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38.7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0,'350'0,"-334"0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39.0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1,'0'1,"1"0,-1 0,1 0,-1 0,1 0,0 0,-1-1,1 1,0 0,0 0,0-1,0 1,-1 0,1-1,0 1,0-1,0 1,0-1,1 1,-1-1,0 0,0 0,0 1,0-1,0 0,0 0,2 0,37 2,-35-2,200 0,-189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40.6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1 158,'6'3,"0"0,1 0,-1 1,-1-1,1 1,0 1,-1-1,0 1,0 0,5 6,-5-5,33 36,51 76,13 14,-101-131,0 1,0-1,0 0,0 0,0 0,0 0,0 0,1 0,-1 0,0 0,1 0,-1-1,1 1,-1 0,0-1,1 1,-1-1,1 0,0 0,-1 1,1-1,-1 0,1 0,1-1,-1 1,0-1,0 0,0-1,0 1,0 0,0 0,0-1,-1 1,1-1,-1 0,1 1,-1-1,1 0,1-3,4-9,-1 0,0-1,7-27,-11 36,28-134,-26 110,1 1,1 0,2 0,0 1,2 0,25-49,-34 76,-1 0,1 0,0 0,-1 0,1 0,0 0,0 0,0 0,-1 1,1-1,0 0,0 0,0 1,0-1,1 1,-1-1,0 1,0-1,0 1,0 0,0-1,1 1,-1 0,2 0,5 1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42.6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1,'-3'0,"2"0,4 0,5 0,4 0,4 0,1 0,2 0,0 0,0 0,1 0,-4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43.5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239 36,'-4'0,"0"-1,0-1,0 1,0 0,0-1,1 0,-1 0,-4-3,-26-11,24 15,1-1,-1 2,0-1,0 1,0 1,0 0,0 0,1 1,-1 0,-12 5,20-6,-1 0,0 0,1 0,0 0,-1 0,1 1,0-1,0 1,0-1,0 1,0 0,0 0,0 0,0 0,1 0,-1 0,1 0,0 1,-1-1,1 1,0-1,0 1,1-1,-1 1,1-1,-1 1,1 0,0-1,0 1,0 0,0-1,0 1,0 0,1-1,0 1,-1-1,1 1,0-1,0 1,0-1,1 1,1 2,2 2,0 1,1-2,-1 1,1-1,1 0,-1 0,1 0,0-1,0 0,1-1,-1 0,1 0,0 0,0-1,0 0,13 2,-17-4,-1 1,1-2,-1 1,1 0,0-1,0 0,-1 0,1 0,0 0,0 0,-1-1,1 0,0 0,-1 0,1 0,-1 0,1-1,-1 1,0-1,0 0,1 0,-1 0,-1-1,1 1,0-1,0 0,-1 1,0-1,1 0,-1-1,0 1,-1 0,1 0,0-1,-1 1,0-1,0 1,0-1,1-6,-2 5,0 0,0 0,0-1,0 1,-1 0,0 0,0 0,0 0,0 0,-1 0,0 0,0 0,-4-5,5 7,-1 0,0 0,0 0,0 1,0-1,-1 1,1-1,-1 1,1 0,-1 0,0 0,0 0,0 0,0 1,0-1,0 1,0 0,0 0,-1 0,1 0,-4 0,-5 2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44.3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52,'57'-9,"43"0,185 6,-144 5,17 0,190-4,-313 0,-1-1,1-2,53-14,-76 15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3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248 118 100 0 0,'-5'-5'2073'0'0,"-1"1"1"0"0,1 0-1 0 0,-1 1 1 0 0,0 0-1 0 0,0-1 1 0 0,0 2-1 0 0,-14-5 0 0 0,17 6-1430 0 0,-1 1-1 0 0,1 0 1 0 0,-1-1 0 0 0,1 1-1 0 0,-1 0 1 0 0,-5 2-1 0 0,-27 10 485 0 0,27-7-829 0 0,-1 0 0 0 0,0 1 0 0 0,1 0-1 0 0,0 0 1 0 0,1 1 0 0 0,0 1 0 0 0,0 0 0 0 0,0 0-1 0 0,-10 14 1 0 0,15-17-216 0 0,0-1 0 0 0,0 0-1 0 0,1 1 1 0 0,-1-1 0 0 0,1 1-1 0 0,0 0 1 0 0,1 0 0 0 0,-1 0-1 0 0,1 0 1 0 0,0 0 0 0 0,0 0-1 0 0,1 0 1 0 0,0 0 0 0 0,0 0-1 0 0,0 1 1 0 0,0-1 0 0 0,1 0-1 0 0,-1 0 1 0 0,2 0 0 0 0,-1 0-1 0 0,0 0 1 0 0,4 8-1 0 0,-1-7-31 0 0,0 1-1 0 0,0-1 1 0 0,0 0-1 0 0,1 0 1 0 0,-1-1-1 0 0,1 1 1 0 0,1-1-1 0 0,-1 0 0 0 0,1 0 1 0 0,0-1-1 0 0,0 0 1 0 0,0 0-1 0 0,1 0 1 0 0,-1-1-1 0 0,1 0 1 0 0,0 0-1 0 0,0-1 0 0 0,0 1 1 0 0,0-2-1 0 0,1 1 1 0 0,-1-1-1 0 0,0 0 1 0 0,11 0-1 0 0,-9-1-20 0 0,0 0-1 0 0,0 0 1 0 0,-1-1 0 0 0,1 0-1 0 0,0-1 1 0 0,-1 0 0 0 0,1 0-1 0 0,-1-1 1 0 0,0 0 0 0 0,0 0 0 0 0,0-1-1 0 0,0 0 1 0 0,0-1 0 0 0,-1 1-1 0 0,0-1 1 0 0,0-1 0 0 0,0 0-1 0 0,-1 1 1 0 0,10-12 0 0 0,-11 10 32 0 0,-1 0 1 0 0,1 0-1 0 0,-1 0 1 0 0,0-1-1 0 0,-1 0 1 0 0,0 1 0 0 0,0-1-1 0 0,-1 0 1 0 0,0 0-1 0 0,0-1 1 0 0,-1 1-1 0 0,0 0 1 0 0,-1 0 0 0 0,1-1-1 0 0,-1 1 1 0 0,-1 0-1 0 0,0-1 1 0 0,0 1-1 0 0,-3-8 1 0 0,2 7-45 0 0,-1 0 0 0 0,-1 0 0 0 0,0 1 0 0 0,0-1 0 0 0,0 1 0 0 0,-1 0 0 0 0,-1 0 0 0 0,1 1 0 0 0,-1 0 0 0 0,0 0 0 0 0,-1 0 0 0 0,0 0 0 0 0,0 1 0 0 0,0 0 0 0 0,-1 1 0 0 0,-15-9 0 0 0,18 11-175 0 0,-1 0 0 0 0,0 0-1 0 0,0 1 1 0 0,0 0 0 0 0,0 0 0 0 0,-1 1 0 0 0,1-1 0 0 0,0 1 0 0 0,-10 0 0 0 0,-7 4-3621 0 0,-1 7-4326 0 0,17-7 5194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44.8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1,'2'0,"-1"1,1 0,-1 0,1 0,-1 0,0 0,1 1,-1-1,0 0,0 1,0-1,0 0,0 1,0-1,0 1,-1 0,1-1,0 1,-1 0,1-1,-1 4,10 37,29 216,-37-242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45.4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1 203,'0'-9,"1"1,1-1,-1 1,2 0,-1 0,1-1,0 1,0 1,1-1,1 0,-1 1,1 0,0 0,0 1,1-1,0 1,8-6,-7 5,1 1,0 0,0 1,0-1,1 2,0-1,0 1,0 0,1 1,-1 0,1 1,-1 0,1 0,17 0,-20 3,-1 1,1-1,0 1,-1 0,1 0,-1 1,1 0,-1 0,0 1,-1 0,1 0,-1 0,1 0,5 7,-7-7,0 0,0 1,0-1,0 1,-1-1,0 1,0 0,0 0,-1 0,0 1,0-1,0 1,0-1,-1 1,0-1,0 1,0 7,-2-8,0 0,0-1,0 1,-1 0,1-1,-1 1,0-1,0 0,-1 1,1-1,-1 0,0 0,0-1,0 1,-6 4,-4 3,-1-1,0-1,-17 9,-10 7,40-25,0 0,1 1,-1-1,0 0,0 1,1-1,-1 1,0-1,1 1,-1 0,1-1,-1 1,1-1,-1 1,1 0,-1 0,1-1,0 1,-1 0,1 0,0-1,-1 1,1 0,0 0,0 0,0-1,0 1,0 0,0 0,0 0,0 0,0-1,0 1,1 0,-1 0,0 0,1-1,-1 1,0 0,1 0,-1-1,1 1,-1 0,1-1,-1 1,1-1,-1 1,1 0,0-1,-1 1,1-1,0 0,0 1,1 0,51 23,-40-19,58 28,-2 4,67 47,-126-79,-1-3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46.1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0,'3'3,"0"-1,0 0,0 0,0 0,1 0,-1-1,1 0,-1 1,1-1,0 0,-1-1,1 1,6 0,56-1,-40-1,206 21,-109-5,-113-14,0 0,0-1,0 0,0-1,10-1,-4-3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46.6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 40,'-2'-1,"1"0,0 0,0 0,-1 0,1 0,0 0,0-1,1 1,-1 0,0 0,0-1,0 1,1-1,-1 1,1 0,-1-1,1 1,-1-4,2 4,0 0,1 0,-1 0,0 0,1 0,-1 1,0-1,1 0,-1 1,1-1,-1 1,1-1,-1 1,1 0,-1 0,1-1,-1 1,1 0,-1 0,3 1,14-2,0 0,0 1,-1 1,1 1,0 1,-1 0,1 1,-1 1,0 1,0 0,-1 1,30 17,-44-22,0 0,0 0,0 0,0 0,0 0,-1 1,1-1,-1 0,1 1,-1 0,0-1,0 1,0-1,0 1,-1 0,1 0,-1-1,1 1,-1 0,0 0,0 0,0 0,-1-1,1 1,-1 0,1 0,-1-1,0 1,0 0,0-1,-1 1,1-1,-2 4,-7 11,-1 0,0-1,-23 25,21-26,-47 54,-33 43,92-112,1 1,0-1,0 0,-1 0,1 0,0 1,0-1,-1 0,1 0,0 1,0-1,0 0,-1 1,1-1,0 0,0 0,0 1,0-1,0 0,0 1,0-1,0 0,0 1,0-1,0 0,0 1,0-1,0 0,0 1,0-1,0 0,0 1,0-1,0 0,0 0,1 1,-1-1,0 1,5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49.0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0,'91'20,"-52"-14,72 3,-94-9,0-1,0-1,0 0,0-1,0-1,28-10,-44 14,0-1,0 1,0-1,0 1,0-1,0 1,0 0,0 0,0-1,0 1,1 0,-1 0,0 0,0 0,0 0,0 0,0 1,0-1,0 0,0 0,0 1,0-1,0 1,0-1,0 1,0-1,0 1,0 0,0-1,-1 1,1 0,0 0,0-1,-1 1,1 0,0 0,-1 0,1 0,-1 0,0 0,1 0,-1 0,1 2,1 6,-1 1,0-1,0 0,-2 16,2 6,29 271,-25-269,-3-26,-1 1,0-1,0 0,0 1,-1-1,-1 12,0-17,1 0,-1 0,0 0,0 0,0 0,0 0,0-1,0 1,0 0,0-1,-1 1,1-1,-1 1,1-1,-1 0,1 1,-1-1,0 0,0 0,1 0,-1-1,0 1,0 0,0-1,0 1,0-1,0 1,-4-1,-15 2,0-1,-28-2,34 0,0 0,0 1,1 1,-1 0,0 1,-22 6,40-5,1-1,0 0,0 0,0-1,1 1,-1-1,0 0,7 1,10-1,0-2,39-4,11-2,-55 7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8:49.5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312 57,'-4'-2,"0"1,0-1,1 1,-1-1,1 0,-1-1,1 1,-5-5,-13-8,11 11,0 1,-1 0,1 0,-1 1,0 0,0 1,0 0,1 1,-1 0,0 1,-17 3,23-4,-1 1,1 0,0 0,0 1,0-1,0 1,0 0,0 1,0-1,1 1,-1 0,1 0,0 0,0 1,0-1,0 1,1 0,0 0,-1 0,1 1,1-1,-1 1,1 0,-1 0,-1 7,4-10,-1 0,1 0,0 1,0-1,0 0,0 0,0 1,0-1,1 0,-1 0,1 1,0-1,-1 0,1 0,0 0,0 0,1 0,-1 0,0 0,3 3,0-2,0 1,0-1,0 0,1 0,-1 0,1-1,-1 1,1-1,5 2,-1-1,0-1,1 1,-1-2,0 1,1-1,-1 0,1-1,-1 0,1-1,8-2,-13 2,0-1,0 1,0-1,0-1,-1 1,1-1,-1 0,0 0,1 0,-1 0,-1-1,7-6,-9 8,1 0,-1-1,1 1,-1-1,0 1,0-1,0 1,0-1,0 1,-1-1,1 0,-1 0,0 1,0-1,0 0,0 1,0-1,0 0,-1 0,0 1,1-1,-1 0,0 1,0-1,-2-2,-5-9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0.4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9,'-3'0,"2"0,1-4,1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1.5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18 481,'79'-17,"-41"12,1-3,59-18,-79 19,-1-1,-1 0,0-1,0-1,0 0,-1-1,18-17,-14 10,0-2,-1 0,0-1,28-44,-44 59,0 1,0-1,-1 1,1-1,-1 0,-1 0,1 0,-1 0,0 0,-1 0,1 0,-2-10,1 12,-1 0,-1-1,1 1,-1 0,0 0,0 0,0 0,0 0,-1 1,1-1,-1 1,0-1,0 1,0 0,-1 0,1 0,-1 1,1-1,-7-2,2 0,0 1,0 0,0 1,0 0,-1 0,1 1,-1 0,1 0,-1 1,0 0,0 1,0 0,-12 1,8 1,1 1,0 0,0 1,0 0,0 1,1 0,-1 1,-16 12,7-3,1 1,1 2,0 0,1 1,1 0,1 2,0 0,-19 36,22-30,0 0,2 1,1 1,1-1,2 2,1-1,-5 56,10-70,0 0,2 1,-1-1,2 1,0-1,1 0,0 0,1 0,1 0,0-1,1 0,1 0,0 0,1-1,0 0,1 0,11 12,-11-18,0 0,0 0,0-1,1 0,0 0,0-1,0-1,1 1,0-2,-1 0,1 0,1-1,16 2,-2-2,1-1,-1-2,0 0,44-9,-35 4,64-22,-90 25,0-1,0 1,0-2,0 1,0-1,-1-1,0 0,0 0,-1 0,1-1,10-13,-8-6,-7 14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2.2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 1,'-14'2,"23"4,27 2,319 2,-156-6,970 18,-1053-19,397-3,-510 0,1 0,1 1,-1-2,1 1,-1 0,1-1,-1 0,1 0,-1 0,0-1,0 1,0-1,0 0,0 0,0 0,5-4,-7-1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3.4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0 128,'61'67,"72"103,-15-17,-117-152,0 1,0-1,0 1,0-1,0 0,1 1,-1-1,0 0,1 0,-1 0,1 0,-1 0,1 0,-1-1,1 1,0 0,-1-1,1 1,0-1,0 0,-1 1,1-1,3 0,-3-1,-1 0,1 0,0 0,-1 0,1 0,-1 0,1-1,-1 1,1 0,-1-1,0 1,0-1,0 1,0-1,0 0,0 0,1-3,4-11,-1 0,-1-1,5-30,-8 39,22-125,15-110,-33 221,-4 21,-1 1,0-1,0 1,0 0,0-1,0 1,0 0,0-1,1 1,-1 0,0-1,0 1,0 0,1-1,-1 1,0 0,0 0,1-1,-1 1,0 0,1 0,-1 0,0-1,1 1,-1 0,0 0,1 0,-1 0,0 0,1 0,-1 0,1 0,-1 0,0 0,1 0,-1 0,0 0,1 0,-1 0,1 0,-1 0,0 0,1 0,-1 1,0-1,1 0,-1 0,0 0,1 1,-1-1,0 0,0 0,1 1,-1 0,6 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3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203 165 24 0 0,'0'0'155'0'0,"-1"-31"2094"0"0,-3-8 2008 0 0,3 30-2623 0 0,1-1 1 0 0,-2 1 0 0 0,1 0-1 0 0,-5-14 1 0 0,5 20-1326 0 0,0 1 0 0 0,0-1 1 0 0,-1 1-1 0 0,1 0 0 0 0,-1 0 0 0 0,0 0 1 0 0,0-1-1 0 0,1 2 0 0 0,-1-1 0 0 0,0 0 0 0 0,0 0 1 0 0,-1 1-1 0 0,-3-3 0 0 0,4 3-22 0 0,-1 0-113 0 0,-1 0 0 0 0,1 1 0 0 0,-1-1 0 0 0,1 1 0 0 0,-1 0 0 0 0,1 0 0 0 0,-1 0 0 0 0,0 1-1 0 0,-4 1 1 0 0,1 1-70 0 0,0 0 0 0 0,0 1 0 0 0,0 1 0 0 0,1-1-1 0 0,-1 1 1 0 0,1 0 0 0 0,0 0 0 0 0,1 1 0 0 0,0 0 0 0 0,-1 0-1 0 0,2 0 1 0 0,-1 0 0 0 0,1 1 0 0 0,0 0 0 0 0,0 0-1 0 0,1 0 1 0 0,-5 13 0 0 0,4-7 44 0 0,0 1 1 0 0,1-1-1 0 0,1 1 0 0 0,-2 16 1 0 0,4-22-78 0 0,1 1 1 0 0,-1-1 0 0 0,1 0-1 0 0,0 1 1 0 0,1-1-1 0 0,0 0 1 0 0,1 0 0 0 0,3 9-1 0 0,-3-10-25 0 0,0 0 0 0 0,0 0 0 0 0,1-1-1 0 0,0 1 1 0 0,1-1 0 0 0,-1 0 0 0 0,1 0 0 0 0,0-1-1 0 0,0 1 1 0 0,1-1 0 0 0,0 0 0 0 0,0-1 0 0 0,9 7-1 0 0,-9-9-41 0 0,-1 1-1 0 0,1-1 0 0 0,0 0 0 0 0,-1 0 1 0 0,1 0-1 0 0,0-1 0 0 0,0 0 1 0 0,0 0-1 0 0,0-1 0 0 0,0 0 0 0 0,0 0 1 0 0,1 0-1 0 0,-1-1 0 0 0,0 1 0 0 0,0-1 1 0 0,-1-1-1 0 0,9-2 0 0 0,-5 1-20 0 0,0-1-1 0 0,0-1 0 0 0,-1 1 0 0 0,0-1 1 0 0,0-1-1 0 0,0 1 0 0 0,0-1 0 0 0,-1-1 1 0 0,0 0-1 0 0,0 1 0 0 0,-1-2 1 0 0,0 1-1 0 0,0-1 0 0 0,-1 0 0 0 0,0 0 1 0 0,0-1-1 0 0,6-16 0 0 0,-9 20 6 0 0,0-1 0 0 0,0 1 0 0 0,-1-1 0 0 0,1 0 0 0 0,-2 1 0 0 0,1-1 0 0 0,0 0 0 0 0,-1 0 1 0 0,0 0-1 0 0,-1 1 0 0 0,1-1 0 0 0,-1 0 0 0 0,0 0 0 0 0,-1 1 0 0 0,1-1 0 0 0,-1 1 0 0 0,0-1 0 0 0,0 1 0 0 0,-1 0 0 0 0,0 0 0 0 0,0 0 0 0 0,0 0 0 0 0,0 0 0 0 0,-1 0 0 0 0,0 1 0 0 0,0 0 0 0 0,0 0 0 0 0,0 0 0 0 0,-1 0 0 0 0,-7-4 0 0 0,5 4-162 0 0,1 0 0 0 0,-1 1 0 0 0,0-1 0 0 0,-1 2 0 0 0,1-1 0 0 0,-13-2-1 0 0,17 5-53 0 0,0-1-1 0 0,0 1 1 0 0,0 0-1 0 0,0 0 1 0 0,0 0-1 0 0,0 0 1 0 0,0 1-1 0 0,0-1 1 0 0,-3 2-1 0 0,4-2-55 0 0,1 1 0 0 0,0-1 0 0 0,-1 1 0 0 0,1 0-1 0 0,0-1 1 0 0,0 1 0 0 0,-1 0 0 0 0,1 0-1 0 0,0 0 1 0 0,0 0 0 0 0,0 0 0 0 0,0 0 0 0 0,0 0-1 0 0,0 1 1 0 0,1-1 0 0 0,-1 0 0 0 0,0 0 0 0 0,1 1-1 0 0,-2 1 1 0 0,1 3-2267 0 0,0 0 365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3.8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 0,'-3'0,"-1"3,-3 1,-1 3,2 4,1 2,2 3,2 1,3 2,2 0,0 0,3-3,-1-2,3-2,3-4,2-3,-1-2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4.2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70,'-3'0,"2"0,4 0,5-3,1-4,-1-4,-2-4,-5 2,-5 2,-7 3,0 7,2 6,1 2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5.3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0 124,'5'7,"-1"0,0 0,-1 0,1 1,-1 0,-1-1,0 1,0 0,1 10,2 1,-7-37,1-1,2 0,0 1,4-26,-5 41,1 1,0-1,-1 0,1 1,0-1,0 1,0-1,1 1,-1 0,1 0,-1-1,1 1,0 0,2-2,-3 3,0 1,0-1,0 1,0-1,0 1,1-1,-1 1,0 0,0-1,1 1,-1 0,0 0,0 0,1 0,-1 0,0 0,0 1,1-1,-1 0,0 0,2 2,2 0,0 1,0 1,0-1,0 1,0 0,-1 0,0 0,1 0,-2 1,6 8,-8-13,-1 1,0 0,1 0,-1 0,1 0,-1 0,1-1,-1 1,1 0,-1-1,1 1,0 0,-1-1,1 1,0 0,0-1,-1 1,1-1,0 0,0 1,0-1,0 0,0 1,-1-1,1 0,2 0,5-20,-1-2,-4 13,0 1,1 0,0 0,1 0,0 0,0 1,0 0,11-11,-14 17,-1 0,1 0,0-1,0 1,-1 0,1 0,0 1,0-1,0 0,0 1,0-1,0 1,0-1,0 1,0 0,0 0,3 0,-2 1,0 0,0 0,0 0,0 1,0-1,-1 0,1 1,0 0,-1 0,1 0,-1 0,0 0,0 0,0 1,2 2,3 4,0 1,-1 1,-1-1,7 16,-8-14,1-1,0-1,14 21,-10-21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5.9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0 202,'0'-1,"0"0,0 1,1-1,-1 1,0-1,0 0,1 1,-1-1,0 1,1-1,-1 1,0-1,1 1,-1-1,1 1,-1-1,1 1,-1-1,1 1,-1 0,1-1,0 1,-1 0,1 0,-1-1,1 1,0 0,-1 0,1 0,0 0,-1 0,1 0,0 0,-1 0,1 0,0 0,-1 0,1 0,-1 0,1 1,0-1,-1 0,1 0,-1 1,1-1,0 0,0 2,30 14,-18-2,-1 1,0 0,-1 1,16 32,12 15,-35-56,-1-3,0 1,1 0,-1-1,1 1,0-1,0 0,5 3,-8-6,0-1,0 1,0-1,-1 0,1 1,0-1,0 0,0 0,0 1,0-1,0 0,0 0,-1 0,1 0,0 0,0 0,0-1,0 1,0 0,1-1,0 0,-1 0,1 0,0 0,-1-1,1 1,-1-1,1 1,-1-1,0 1,0-1,0 0,2-3,13-34,-1 0,-2-1,-2-1,7-51,-15 81,4-74,-5 42,-2 43,0-1,0 0,0 1,0-1,0 0,0 1,0-1,0 0,1 1,-1-1,0 0,0 1,1-1,-1 0,0 1,0-1,1 1,-1-1,1 1,-1-1,1 0,-1 1,1-1,3 2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6.3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1,'3'0,"1"3,0 4,0 4,-2 4,-1 2,0 1,-1 1,4 0,0 0,0 0,-1 0,-1 0,-1-1,3-2,1-5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6.7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91,'0'0,"-1"0,1-1,-1 1,1-1,-1 1,1-1,-1 1,1-1,-1 0,1 1,0-1,-1 1,1-1,0 0,0 1,-1-1,1 0,0 0,0 1,0-1,0 0,0 1,0-1,0 0,0 1,0-1,0 0,1 0,-1 1,0-1,0 0,1 1,-1-1,0 1,1-2,1 0,0 1,0-1,0 0,0 1,1-1,-1 1,0 0,1 0,-1 0,3-1,62-13,-66 14,204-32,-189 31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7.5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19,'218'-14,"-173"11,51 2,-68 1,-12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7.9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1,'4'0,"3"0,4 0,3 0,3 0,1 0,1 0,0 0,0 0,0 0,0 0,0 0,0 0,-1 0,-2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8.3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0,'3'0,"4"0,4 0,7 0,3 0,1 0,0 0,2 0,1 0,-1 0,-2 0,-1 0,-1 0,-1 0,0 0,-1 0,-3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9.0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0 299,'1'7,"1"0,0 0,0 0,0 0,1 0,0 0,5 8,5 13,17 48,4-2,60 95,-93-167,0 0,0 0,0 0,0 0,1 0,-1 0,1 0,-1-1,1 1,0-1,0 1,0-1,0 1,0-1,0 0,0 0,0 0,3 0,-3-1,-1 0,0-1,1 1,-1-1,1 1,-1-1,0 0,0 0,1 0,-1 1,0-1,0 0,0 0,0-1,0 1,0 0,0 0,0 0,-1-1,1 1,0 0,-1-1,1 1,-1 0,1-1,-1 1,0-1,0 1,1-3,51-251,-26 113,-12 76,3 0,32-77,-49 141,0 1,1-1,-1 0,1 0,0 1,0-1,0 1,-1-1,1 1,1-1,-1 1,0-1,0 1,0 0,1 0,-1-1,1 1,-1 0,1 0,-1 1,1-1,0 0,-1 0,1 1,0-1,-1 1,1 0,3-1,-2 2,-1 0,1 0,-1 0,1 0,-1 0,0 1,1-1,-1 1,0 0,0 0,0 0,-1 0,1 0,0 0,-1 0,1 0,-1 1,2 4,7 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1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3 125 144 0 0,'0'0'471'0'0,"-1"-1"1"0"0,1 0-1 0 0,0 1 0 0 0,0-1 0 0 0,-1 0 1 0 0,1 1-1 0 0,0-1 0 0 0,0 0 0 0 0,0 1 1 0 0,0-1-1 0 0,0 0 0 0 0,0 1 0 0 0,0-1 1 0 0,0 0-1 0 0,0 0 0 0 0,0 1 0 0 0,1-1 1 0 0,-1 0-1 0 0,0 1 0 0 0,0-1 0 0 0,0 1 1 0 0,1-2-1 0 0,15-8 4487 0 0,-7 7-4490 0 0,0 1-1 0 0,0 0 1 0 0,11 0-1 0 0,-3-1 821 0 0,87-13 1523 0 0,107-4 1 0 0,108 12 5 0 0,75-6 275 0 0,-269-2-1264 0 0,-36 3-1874 0 0,-76 14-1661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3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5 336 0 0,'-6'-4'14456'0'0,"21"4"-10231"0"0,34 5-5278 0 0,-41-4 2639 0 0,710 38 4417 0 0,-678-38-5878 0 0,806 24 2187 0 0,-560-18-1970 0 0,209 9-36 0 0,219 6 335 0 0,-235-38 451 0 0,-381 14 49 0 0,16-2-304 0 0,-112 4-2098 0 0,5-1 3213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19.5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209 113,'0'-2,"0"-1,-1 1,1 0,0-1,-1 1,0 0,0 0,1-1,-1 1,-1 0,1 0,0 0,0 0,-1 1,1-1,-1 0,1 0,-1 1,0-1,0 1,0 0,0-1,0 1,0 0,0 0,0 0,0 0,0 1,-1-1,1 1,0-1,-1 1,1 0,0 0,-1 0,-3 0,0 0,-1 0,0 0,1 1,-1 0,1 0,-1 1,1 0,-1 0,1 1,0-1,-11 7,12-5,0 0,0 0,1 1,-1-1,1 1,0 0,0 0,1 0,0 1,0-1,0 1,0 0,1 0,0 0,-2 9,4-12,0 1,0-1,0 0,0 0,0 0,1 0,0 0,-1 0,1 0,0 0,1 0,-1 0,0 0,1 0,0-1,0 1,-1-1,1 1,1-1,-1 0,0 1,1-1,-1 0,1-1,-1 1,1 0,0-1,0 0,0 1,0-1,0 0,5 1,1 1,0-1,0 1,-1-2,2 1,-1-1,0 0,0-1,0 0,0-1,0 0,0 0,14-4,-16 2,0 0,-1 0,1 0,-1-1,0 0,0 0,0-1,0 0,-1 0,0 0,0-1,0 1,-1-1,0 0,7-13,-8 13,0 0,0 1,0-1,-1 0,0 0,0-1,-1 1,0 0,0 0,0-1,-1 1,0-13,-1 15,0 0,0 1,-1-1,0 0,1 1,-1-1,0 1,-1 0,1-1,0 1,-1 0,0 1,0-1,0 0,0 1,0-1,0 1,-1 0,1 0,-1 1,1-1,-5-1,0 0,0 1,0-1,-1 1,-14-1,7 2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0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1,'262'17,"-42"-8,-90-2,254-18,-347 10,-26 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0.5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 1,'-1'0,"0"1,1-1,-1 1,0-1,0 1,0-1,0 1,0 0,1 0,-1-1,0 1,0 0,1 0,-1 0,1 0,-1 0,1 0,-1 0,1 0,0 0,-1 0,1 0,0 0,0 0,0 0,0 0,0 2,-3 40,2-33,-4 36,2-24,1 0,1 0,0 0,6 42,0-22,-1 83,-4-110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1.0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1 224,'0'-9,"1"0,1 1,-1-1,1 1,1-1,-1 1,2 0,-1 0,1 0,0 0,1 1,-1-1,2 1,-1 0,1 1,0-1,0 1,1 1,-1-1,2 1,-1 0,0 0,15-6,-5 3,1 1,0 0,0 1,1 1,-1 0,1 2,0 0,0 1,38 2,-53-1,0 2,0-1,0 0,0 1,0 0,0 0,0 0,0 0,-1 1,1 0,0-1,-1 1,1 1,-1-1,0 0,0 1,0-1,0 1,0 0,-1 0,1 0,-1 1,0-1,1 1,-2-1,4 7,-4-5,0 0,0 0,-1 1,0-1,0 0,0 0,0 0,-1 0,0 0,0 0,0 0,-1 0,0-1,0 1,0 0,0-1,-1 1,1-1,-1 0,-6 7,-2 0,0 0,-1 0,-1-1,0-1,0 0,-1-1,0 0,-23 9,27-12,9-5,-1 1,1-1,0 1,-1-1,1 1,0 0,0 0,0 0,-1 0,1 0,0 0,0 0,1 0,-1 0,0 1,-1 0,2-1,0 0,0 0,0-1,0 1,0 0,0-1,0 1,0 0,1-1,-1 1,0 0,0-1,0 1,1 0,-1-1,0 1,1 0,-1-1,1 1,-1-1,1 1,-1-1,2 1,4 4,1 0,1-1,-1 0,14 6,0-1,8 6,-1 2,0 0,-1 2,-1 1,-1 1,-1 1,33 40,-49-51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4.7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0 113,'1'0,"0"-1,0 1,0-1,-1 1,1-1,0 1,0 0,0-1,0 1,0 0,0 0,0 0,0 0,0 0,0 0,0 0,-1 0,1 0,0 0,0 0,0 1,0-1,0 0,0 1,0-1,0 0,-1 1,1-1,0 1,0 0,-1-1,1 1,0-1,-1 1,1 0,0 0,0 1,25 31,-24-30,23 42,-1 2,-3 0,-2 1,15 56,22 54,-48-135,13 29,-19-49,-1 0,0-1,1 1,0-1,0 1,0-1,0 0,0 1,0-1,0 0,1 0,-1-1,1 1,2 1,-3-3,0 0,-1 0,1 0,0 0,-1 0,1 0,0 0,-1-1,1 1,-1 0,1-1,0 0,-1 1,1-1,-1 0,0 0,1 0,-1 0,0 0,1 0,-1 0,0 0,0 0,0-1,0 1,0-1,0 1,-1 0,2-3,22-46,-23 49,143-466,-136 435,3-21,-9 38,1 0,0-1,9-20,-12 36,0-1,0 1,0 0,0 0,0-1,0 1,1 0,-1 0,0 0,0-1,0 1,0 0,0 0,0 0,1 0,-1-1,0 1,0 0,0 0,0 0,1 0,-1 0,0-1,0 1,0 0,1 0,-1 0,0 0,0 0,1 0,-1 0,0 0,0 0,0 0,1 0,-1 0,0 0,0 0,1 0,-1 0,0 0,0 0,0 0,1 0,-1 1,0-1,0 0,0 0,1 0,-1 0,0 0,0 0,0 1,0-1,1 0,-1 0,0 0,0 1,0-1,0 0,0 0,0 0,0 1,1-1,6 17,-6-16,5 16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5.3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276 163,'0'-4,"0"0,0 0,0 0,-1 0,0 0,1 0,-1 1,0-1,-1 0,1 0,-1 1,0-1,0 1,0 0,0-1,0 1,-1 0,1 0,-1 1,0-1,-3-2,1 2,0 0,0 1,1 0,-2 0,1 1,0-1,0 1,0 0,-1 0,1 1,0-1,-1 1,1 1,-6 0,3 0,0 0,0 0,0 1,0 0,1 0,-1 1,1 0,-1 1,1 0,0 0,0 0,1 1,-1 0,1 0,0 1,1-1,-1 1,1 1,0-1,-7 13,11-15,-1 0,1 0,0 0,0 1,0-1,1 0,-1 1,1-1,0 0,0 1,1-1,0 1,-1-1,1 0,1 0,-1 1,4 5,-2-3,1 0,1-1,-1 1,1-1,0 0,1-1,0 1,-1-1,11 7,-5-5,-1 0,2-1,-1 0,0-1,1 0,0-1,0 0,0-1,1 0,-1-1,1-1,17 1,-26-3,1 1,0-1,-1 0,1 0,-1 0,1-1,-1 0,1 0,-1 0,0 0,0 0,0-1,0 0,-1 0,1 0,-1 0,4-4,-3 1,0 0,-1 0,1 0,-1-1,0 1,0-1,-1 1,0-1,0 0,1-11,-2 7,0 0,-1 0,0 0,0 0,-1 0,-1 0,0 1,0-1,-1 0,-1 1,1 0,-2-1,1 2,-10-16,7 17,1 0,-1 1,-1-1,1 2,-12-9,16 13,0-1,-1 1,1 0,-1 1,0-1,1 0,-1 1,0 0,0 0,0 0,0 1,0-1,0 1,0 0,0 0,-5 1,-3 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5.8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1,'1'1,"-1"0,1 0,-1 0,1 0,0-1,-1 1,1 0,0 0,0 0,0 0,-1-1,1 1,0 0,0-1,0 1,0-1,0 1,0-1,0 0,0 1,1-1,-1 0,0 0,0 1,0-1,0 0,2-1,37 4,-35-3,40 1,-1-3,77-11,-89 9,-17 3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6.1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15,'10'7,"16"-1,142-20,-114 4,-38 6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6.7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0,'1'1,"-1"0,1 0,-1 0,1 0,0 0,-1 0,1 0,0 0,0-1,-1 1,1 0,0 0,0-1,0 1,0-1,0 1,0-1,0 1,0-1,0 0,0 1,0-1,1 0,-1 0,0 0,0 0,1 0,39 3,-37-3,24 1,169-3,-182-1,-3-1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7.3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1,'2'12,"0"1,0-1,1 1,1-1,5 13,6 22,-1 22,4 73,5 31,-11-131,-8-30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4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265 114 352 0 0,'0'0'625'0'0,"-1"-23"6890"0"0,-1 21-6924 0 0,0-1 0 0 0,1 1 0 0 0,-1 0 0 0 0,0 0 0 0 0,0 0 0 0 0,-1 0 0 0 0,1 0 0 0 0,0 0 0 0 0,0 0 0 0 0,-1 1 0 0 0,1-1 0 0 0,-1 1 0 0 0,0 0-1 0 0,1-1 1 0 0,-1 1 0 0 0,-5-1 0 0 0,6 2-177 0 0,-33 4 1873 0 0,25-1-1900 0 0,0 1 1 0 0,0 0 0 0 0,0 1 0 0 0,1 0 0 0 0,0 0 0 0 0,0 1-1 0 0,0 0 1 0 0,1 1 0 0 0,-1-1 0 0 0,2 2 0 0 0,-10 10-1 0 0,9-9-26 0 0,0 0 0 0 0,1 1 0 0 0,1 0 0 0 0,-1 0 0 0 0,2 0 0 0 0,-1 1 0 0 0,2 0 0 0 0,-1 0-1 0 0,-4 22 1 0 0,8-29-271 0 0,1 0 0 0 0,0 0 0 0 0,0 0 0 0 0,1-1 0 0 0,-1 1-1 0 0,1 0 1 0 0,0 0 0 0 0,0-1 0 0 0,0 1 0 0 0,0 0 0 0 0,1-1 0 0 0,-1 1-1 0 0,1-1 1 0 0,0 0 0 0 0,0 0 0 0 0,0 1 0 0 0,0-1 0 0 0,1 0-1 0 0,0-1 1 0 0,-1 1 0 0 0,1 0 0 0 0,0-1 0 0 0,5 4 0 0 0,3 2-56 0 0,1 0 1 0 0,0-1 0 0 0,1 0 0 0 0,-1-1-1 0 0,15 5 1 0 0,-16-7-58 0 0,1-1 1 0 0,0 0-1 0 0,0-1 0 0 0,-1 0 0 0 0,1-1 0 0 0,1 0 1 0 0,-1 0-1 0 0,0-2 0 0 0,0 0 0 0 0,0 0 0 0 0,0-1 1 0 0,-1 0-1 0 0,1-1 0 0 0,0 0 0 0 0,-1-1 0 0 0,0-1 1 0 0,0 1-1 0 0,0-2 0 0 0,0 0 0 0 0,-1 0 0 0 0,0-1 1 0 0,0 0-1 0 0,-1 0 0 0 0,12-12 0 0 0,-16 13 66 0 0,-1 0 1 0 0,1-1-1 0 0,-1 1 0 0 0,0-1 0 0 0,0 0 1 0 0,-1 0-1 0 0,0 0 0 0 0,0 0 1 0 0,-1-1-1 0 0,0 1 0 0 0,0-1 0 0 0,0 1 1 0 0,-1-1-1 0 0,0 0 0 0 0,-1 1 0 0 0,0-1 1 0 0,0 0-1 0 0,-1 0 0 0 0,0 1 0 0 0,0-1 1 0 0,-1 0-1 0 0,0 1 0 0 0,0-1 0 0 0,0 1 1 0 0,-1 0-1 0 0,-1 0 0 0 0,1 0 0 0 0,-1 0 1 0 0,0 0-1 0 0,0 1 0 0 0,-1 0 0 0 0,0 0 1 0 0,-10-10-1 0 0,1 3-43 0 0,-28-23 0 0 0,36 32 0 0 0,1 1 0 0 0,0 0 0 0 0,-1 0 0 0 0,0 0 0 0 0,0 1 0 0 0,0-1 0 0 0,0 1 0 0 0,0 1 0 0 0,-10-2 0 0 0,11 2-111 0 0,3 1-107 0 0,0 0 0 0 0,0 0 1 0 0,0 0-1 0 0,0 0 0 0 0,1 0 1 0 0,-1 1-1 0 0,0-1 0 0 0,0 1 1 0 0,0-1-1 0 0,-3 2 0 0 0,0 1-3553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7.9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10 295,'-5'-31,"4"27,0 0,0-1,0 1,1 0,-1 0,1 0,0-1,1-4,2-2,0 0,1 1,0-1,1 1,0 0,0 1,1-1,1 1,-1 0,1 0,1 1,0 0,0 1,0-1,1 2,0-1,1 1,13-7,-8 5,0 1,0 0,1 2,0-1,0 2,0 0,1 1,-1 1,1 0,-1 1,30 2,-25 2,-1 1,1 1,-1 1,0 0,-1 1,25 14,-38-18,1 0,-1 0,0 1,-1 0,1 0,-1 1,0-1,0 1,0 0,0 1,-1-1,0 1,0 0,-1 0,0 0,0 0,0 1,0-1,-1 1,-1 0,1-1,1 12,-4-11,0 0,0 0,0-1,-1 1,0-1,0 1,-1-1,0 0,0 0,0 0,-1 0,0-1,0 1,0-1,-1 0,1 0,-1 0,-7 4,-1 2,-2-1,1 0,-1-1,-1-1,-29 13,10-10,-66 13,100-24,0 0,1 0,-1 0,1 0,-1 0,1 0,-1 0,0 1,1-1,-1 0,1 0,-1 0,1 1,-1-1,1 0,-1 1,1-1,0 0,-1 1,1-1,-1 1,1-1,0 0,-1 1,1-1,0 1,-1-1,1 1,0-1,0 1,0-1,-1 2,12 15,28 11,-39-28,26 15,-1 0,-1 2,0 1,-2 1,0 0,-1 2,-1 1,28 38,-28-37,-9-17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8.2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51 48,'-3'0,"-5"3,0 5,4 0,6-4,2-6,1-6,-4-1,-1-2,-5 0,-4-1,-4 2,0 2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9.1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1,'58'15,"-20"-10,126 13,-148-17,1-1,0-1,0-1,-1 0,1-1,-1-1,26-10,-41 14,-1 0,1 0,0 0,0 0,-1 0,1 1,0-1,0 0,-1 0,1 0,0 1,-1-1,1 0,0 1,-1-1,1 1,-1-1,1 1,-1-1,1 1,-1-1,1 1,-1-1,1 1,-1 0,0-1,1 1,-1 0,0-1,1 1,-1 0,0-1,0 1,0 0,0 0,0-1,0 1,0 0,0 1,5 40,-4-33,10 55,2 0,4-1,2-1,3-1,49 96,-69-154,0 2,0-1,1 1,-2-1,1 1,0 0,-1-1,0 1,1 6,-2-11,0 1,0 0,-1 0,1 0,0 0,0-1,-1 1,1 0,0 0,-1-1,1 1,0 0,-1 0,1-1,-1 1,0-1,1 1,-1 0,1-1,-2 1,-27 6,-113-5,-102 7,229-8,-6 1,34 3,51 4,0-3,122-4,-94-4,-76 2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9.6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259 91,'-1'-3,"0"1,0-1,0 0,0 0,0 1,0-1,-1 1,1-1,-1 1,0 0,1-1,-1 1,0 0,-1 0,-3-3,-38-26,43 30,-4-1,0-1,-1 1,1 1,-1-1,1 1,-1 0,0 0,1 0,-1 1,0 0,0 0,1 0,-1 1,0 0,1 0,-1 1,0-1,1 1,0 0,-1 1,1-1,0 1,0 0,1 0,-1 1,-4 3,6-5,0 1,1-1,-1 0,0 1,1-1,0 1,0 0,0 0,0 0,0 0,1 0,-1 0,1 0,0 1,0-1,0 1,0-1,0 0,1 1,0-1,0 1,0-1,0 1,0-1,1 1,-1-1,1 1,0-1,0 1,0-1,1 0,-1 0,1 0,-1 0,1 0,0 0,1 0,-1 0,0-1,1 1,-1-1,6 4,-2-1,0-1,0 0,1 0,-1 0,1-1,0 0,0 0,0-1,1 0,-1 0,1-1,-1 0,1 0,-1-1,9 0,-12 0,-1 0,1-1,0 0,-1 1,1-1,-1-1,1 1,-1 0,1-1,-1 0,0 0,0 0,0 0,0 0,0-1,0 1,-1-1,1 0,-1 0,1 0,-1 0,0 0,-1 0,1-1,0 1,-1 0,0-1,0 0,0 1,0-1,0-7,-1 6,0-1,0 1,-1-1,0 1,0-1,-1 1,1-1,-1 1,0 0,0 0,-1 0,0 0,0 0,0 1,0-1,-1 1,0 0,1 0,-2 0,1 1,0-1,-1 1,1 0,-1 0,0 1,0-1,-7-1,-5-2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29.9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4,'0'3,"3"2,1 2,3 0,4 2,2 0,0-5,-3-6,-6-7,-7-3,-6-1,-1 2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30.8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148 304,'58'-18,"-50"18,145-19,-134 15,-1 0,0-1,0-1,0 0,-1-1,20-12,-31 14,1 1,-2-1,1 0,0-1,-1 1,0-1,0 0,-1 0,0-1,0 1,0-1,-1 0,0 0,4-13,-6 16,0 1,-1 0,1-1,-1 1,1-1,-1 1,0-1,-1 1,1-1,0 1,-1 0,0-1,0 1,0 0,0-1,0 1,-1 0,0 0,1 0,-1 0,0 0,0 1,-1-1,1 0,-1 1,1 0,-1 0,0-1,0 2,1-1,-1 0,-1 0,-5-1,-3-1,0 1,0 1,0 0,0 1,0 0,-1 0,1 2,0-1,-1 2,1 0,0 0,0 1,0 0,-20 9,-5 4,1 2,0 0,-40 30,61-38,0 1,1 0,0 1,0 1,2 0,-1 1,-15 24,25-34,0 1,0 0,1-1,0 1,0 0,0 0,1 0,-1 1,1-1,1 0,-1 0,1 1,-1-1,2 0,-1 1,0-1,1 0,0 1,0-1,1 0,0 0,0 0,0 0,0 0,1-1,-1 1,1-1,0 1,1-1,4 5,12 12,2-2,0 0,1-1,1-1,0-1,1-1,1-2,50 20,-36-20,0-1,1-2,0-2,0-1,68 1,-80-8,54-7,-72 6,-1-1,1-1,-1 1,1-2,-1 0,0 0,0 0,11-8,-12 4,-2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45.2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1 326,'38'68,"-4"-16,2-1,81 86,-116-135,1-1,-1 0,0 1,0-1,0 0,1 0,-1 1,1-1,-1 0,1 0,-1-1,1 1,-1 0,1 0,0-1,0 1,-1-1,1 0,0 1,0-1,3 0,-4-1,1 1,0-1,-1 0,1 0,-1 0,1 0,-1 0,0 0,1 0,-1 0,0-1,0 1,0 0,0-1,0 1,0-1,0 1,0-3,4-7,-2 0,1 0,-1 0,-1-1,2-15,7-80,36-255,-46 353,1 0,0 1,1-1,0 1,4-9,-7 16,1 0,-1 0,1 0,-1 0,1 0,-1 0,1 0,0 0,0 1,-1-1,1 0,0 0,0 1,0-1,0 1,0-1,0 1,0-1,0 1,0 0,0-1,0 1,0 0,0 0,0 0,0 0,1 0,-1 0,0 0,0 0,0 0,0 0,0 0,0 1,0-1,0 1,0-1,0 1,0-1,0 1,0-1,0 1,0 0,-1-1,1 1,0 0,0 0,-1 0,1 0,-1 0,2 1,12 15,0 1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45.6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56 0,'-2'1,"0"0,-1 0,1 0,0 0,0 0,0 1,1-1,-1 1,0-1,0 1,1 0,-1-1,1 1,0 0,-1 0,1 0,0 0,0 0,0 0,0 1,0 2,-16 51,16-51,0 1,0-1,1 0,0 1,0-1,0 0,1 1,0-1,0 0,0 0,0 1,1-1,0 0,0 0,0-1,1 1,0 0,0-1,0 0,0 1,1-1,-1 0,1-1,0 1,0-1,1 0,-1 0,1 0,-1 0,1-1,0 0,0 0,0 0,0 0,0-1,0 0,1 0,-1-1,0 1,6-1,5-1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46.0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28 148,'-2'-12,"1"0,1 12,1-1,0 1,0 0,0 0,-1 0,1 0,0 0,0 0,0 0,-1 0,1 0,0 0,0 0,0 1,-1-1,1 0,0 0,-1 1,1-1,0 1,1 0,-5-2,1-1,-1 1,1-1,0 1,0-1,0 0,0 0,0 0,0 0,0 0,0 0,1-1,-1 1,1 0,0-1,0 0,0 1,0-1,0 1,0-1,1 0,-1 0,1 1,0-1,0 0,0 0,0 0,0 1,1-1,-1 0,1 0,0 1,0-1,0 0,0 1,0-1,0 1,1 0,0-1,-1 1,1 0,0 0,0 0,0 0,0 0,0 0,0 1,1-1,-1 1,0-1,1 1,-1 0,1 0,0 0,-1 0,1 0,0 1,0 0,-1-1,1 1,0 0,0 0,0 0,-1 1,5 0,-12-3,1 1,-1 0,1 0,-1 0,0 1,1 0,-1 0,0 0,-4 1,7-1,0 0,1 1,-1-1,1 1,-1-1,1 1,-1 0,1-1,0 1,-1 0,1 0,0 0,0 0,-1 0,1 0,0 1,0-1,0 0,0 0,0 1,1-1,-1 1,0-1,1 1,-1-1,1 1,-1-1,1 1,0 1,-1 11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46.6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86,'491'-18,"80"20,397-11,-920 7,124-9,-143 8,0-2,0-1,47-16,-60 16,-5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5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1 136 0 0,'-2'34'11054'0'0,"-2"10"-7080"0"0,-3 75-1806 0 0,10-50-1746 0 0,6-26-4351 0 0,-4-33-696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47.8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49,'2'11,"-1"0,2 0,-1 0,2 0,7 18,3 10,-15-46,0 0,1 0,0 0,0 0,1 0,0 0,0 0,1 1,-1-1,4-8,-4 14,-1-1,0 0,1 1,0-1,-1 1,1-1,0 1,-1 0,1-1,0 1,0 0,0-1,0 1,0 0,1 0,-1 0,0 0,0 0,1 0,-1 0,1 0,-1 1,1-1,-1 1,1-1,-1 1,1-1,0 1,-1 0,1 0,-1 0,1 0,0 0,-1 0,1 0,-1 0,1 1,0-1,-1 0,1 1,-1 0,1-1,-1 1,0 0,1 0,-1 0,0 0,1 0,-1 0,0 0,2 2,15 16,-16-16,-1-1,1 0,0-1,0 1,0 0,-1 0,2-1,-1 1,0-1,4 2,-5-3,1 0,-1 0,0 0,0-1,1 1,-1 0,0-1,0 1,0-1,0 1,1-1,-1 0,0 1,0-1,0 0,0 0,0 0,-1 0,1 0,0 0,0 0,-1 0,1 0,0 0,-1 0,1 0,0-2,5-8,1 1,0 0,0 0,1 0,14-12,-20 20,-1 1,1-1,0 1,-1 0,1-1,0 1,0 0,0 0,0 0,0 0,0 1,0-1,0 1,1-1,-1 1,0 0,0-1,0 1,1 0,-1 1,0-1,0 0,0 0,0 1,1 0,-1-1,0 1,0 0,0 0,0 0,-1 0,1 0,0 1,0-1,0 0,-1 1,1 0,-1-1,2 3,6 8,0 0,-1 1,8 18,11 16,-18-36,1-2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48.3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1 194,'127'148,"-126"-148,8 11,0-1,1-1,1 0,16 12,-26-20,1 0,-1 0,0 0,1 0,-1 0,1-1,-1 1,1 0,-1-1,1 1,-1-1,1 0,-1 0,1 1,0-1,-1 0,1 0,-1 0,1-1,0 1,-1 0,1-1,-1 1,1-1,-1 1,1-1,-1 0,1 1,-1-1,0 0,0 0,1 0,-1 0,0 0,0 0,0-1,0 1,0 0,0 0,0-1,0 1,-1-1,1 1,0-1,-1 1,1-1,-1 1,0-1,0 1,1-1,-1-2,28-152,-19 99,19-72,-27 126,-1 2,0 0,1 0,-1-1,0 1,0 0,1-1,-1 1,1 0,-1 0,1-1,0 1,-1 0,1 0,0 0,0 0,0 0,0 0,0 0,0 0,0 1,0-1,0 0,0 0,0 1,1-1,-1 1,3-1,4 1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48.7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5,'0'-3,"3"2,1 4,1 5,-2 5,-1 2,3 2,0 2,-1 0,-1 0,-1 1,3-1,-1 0,0-1,3-2,-1-2,-1-3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49.1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10 101,'0'0,"-1"0,1 0,0 0,0 0,-1 0,1 0,0 0,-1 0,1 0,0 0,0 0,-1 0,1 0,0 0,0 0,-1 0,1 0,0 0,-1 0,1 0,0 0,0-1,0 1,-1 0,1 0,0 0,0 0,0-1,-1 1,1 0,0 0,0-1,0 1,0 0,-1 0,1-1,0 1,0 0,0 0,0-1,0 1,8-12,16-7,0 11,-1 1,2 1,-1 1,35-2,-31 3,0 0,49-15,-65 15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52.8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0 186,'105'12,"-48"-3,130 6,250-12,-214-6,657-31,-506 13,-348 20,515-16,201 32,168-9,-508-8,305-13,123 26,-340-17,-319-1,474-24,-566 26,886-16,-563 2,-26 1,-122 6,-116 5,28-12,19 1,-170 18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55.0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115 31,'8'-25,"-1"20,-4 18,14 233,3 105,-30-11,1 25,11-106,-4 365,-27-314,9-123,-26 103,12-98,26-154,-5 29,13-63,0-1,-1 1,1-1,1 1,-1-1,0 1,1-1,0 1,0-1,0 1,0-1,0 0,1 0,-1 0,3 4,-2-6,0 1,0-1,-1 0,1 1,0-1,0 0,0 0,0 0,1-1,-1 1,0 0,0-1,0 0,1 1,-1-1,0 0,4 0,47-6,-25 3,542-24,381-7,3 35,-375 1,-367-1,833-13,-395 0,-108 3,880-61,-607-16,-296 28,279 9,6 12,-647 30,-12 0,182 15,148 1,-289-11,-185 2,1 1,0-1,-1 0,1 0,0 1,0-1,0 0,-1 0,1-1,0 1,0 0,-1 0,1-1,0 1,-1-1,1 0,0 1,-1-1,1 0,-1 0,1 0,-1 0,0 0,1-1,-1 1,0 0,0 0,0-1,0 1,0-1,1-1,-1-9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29:56.3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8,'4'-8,"5"14,5 14,11 45,-4 0,-2 0,15 103,-28-68,-7 111,-2-68,3 1040,21-940,-4-81,-9-86,-3-37,0 41,-3-19,18 100,-4-55,-13-78,3 1,10 34,-12-51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9:32.9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1,'295'0,"-279"0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9:33.3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66 1,'-5'5,"0"1,1 0,-1 0,1 0,1 1,-1 0,1-1,0 1,1 0,-1 1,-1 10,0 9,-1 53,5-56,-2 0,-5 28,6-43,0 1,0 0,1-1,1 1,-1 0,4 12,-3-11,2 5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9:33.7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35,'67'-1,"88"-13,-75-2,-67 13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5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6 516 0 0,'-29'-4'18264'0'0,"165"5"-12662"0"0,-58-3-3464 0 0,-47 4-2917 0 0,-21 1-2174 0 0,-1 1-3620 0 0,-4-1 3791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9:34.1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 0,'0'4,"-3"3,-2 4,2 3,-1 3,2 1,1 1,3 0,2 0,0 0,-1 0,0-3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19:34.6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40,'5'0,"1"-1,-1-1,1 1,-1-1,1 0,-1 0,8-4,29-11,-21 14,0 1,0 1,33 2,-44 0,-1 0,1 0,-1 1,1 0,-1 1,0 0,0 1,0-1,0 2,9 5,-16-9,0 1,0-1,0 1,0-1,-1 1,1 0,0 0,-1 0,1 0,-1 0,1 0,-1 0,0 0,0 1,0-1,0 0,-1 1,1-1,-1 1,1-1,-1 1,0 2,0-1,-1 0,0-1,0 1,0 0,-1-1,1 1,-1-1,0 1,0-1,0 0,0 0,-6 6,-4 2,0 1,-1-1,-1-1,0-1,-18 11,19-12,-1-1,1 0,-1-1,-1-1,1 0,-1-1,-23 4,23-7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187 58,'0'-2,"-1"0,1 0,-1 0,1 0,-1 0,0 0,0 0,0 0,0 0,0 0,0 1,0-1,-1 0,1 1,-1-1,1 1,-1 0,1-1,-1 1,0 0,0 0,0 0,0 0,1 0,-4 0,2-1,-1 1,0-1,0 1,0 0,0 1,-1-1,1 1,0-1,0 1,0 1,-7 0,6 0,0 1,0 0,0 0,0 0,1 0,-1 1,1 0,-1 0,1 0,0 0,0 1,1-1,-1 1,1 0,-1 0,1 1,-2 4,2-3,0 1,0 0,0 1,1-1,1 0,-1 1,1-1,0 1,1-1,0 1,0 7,1-6,0 1,0-1,1 0,0 0,1 0,0-1,0 1,1-1,0 1,0-1,1 0,0-1,0 1,1-1,0 0,1 0,-1-1,1 0,13 9,-14-11,1-1,-1-1,1 1,0-1,0 0,0 0,0-1,0 0,0-1,0 1,0-1,0 0,0-1,0 0,0 0,0-1,0 1,0-2,-1 1,1-1,-1 0,1 0,-1 0,0-1,0 0,-1 0,1-1,-1 0,0 0,0 0,-1 0,1-1,-1 0,0 0,-1 0,1 0,-1-1,-1 1,1-1,-1 0,0 1,-1-1,1 0,-1 0,-1 0,1-8,-2 7,1 0,-1 1,0-1,-1 1,0-1,0 1,0 0,-1-1,0 1,-1 1,1-1,-1 0,-1 1,1 0,-1 0,0 0,0 1,-1-1,0 1,-9-6,6 6,0-1,0 1,-1 1,0 0,0 0,0 1,-1 0,1 1,-1 0,1 1,-1 0,0 0,1 1,-14 2,21-2,1 1,-1-1,0 1,1-1,-1 1,0 0,1 0,-1 0,1 1,-1-1,1 1,0-1,0 1,0 0,0 0,-3 2,-3 8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54,'6'9,"0"0,0 0,-1 1,0-1,0 1,-1 0,3 16,6 8,36 102,-31-83,2-1,44 84,-64-135,1 0,0 1,-1-1,1 1,0-1,0 0,0 0,0 1,0-1,0 0,0 0,0 0,0 0,0 0,1 0,-1-1,0 1,1 0,-1-1,0 1,1-1,-1 1,1-1,-1 1,1-1,2 0,-2-1,0 0,0 0,0 0,0 0,-1 0,1-1,0 1,-1 0,1-1,-1 1,1-1,-1 0,0 0,0 1,0-1,1-3,5-10,0 0,-2-1,7-26,-1-7,-3 1,-1-1,-3 0,-1-54,-14 40,8 53,1-1,0 1,0-1,1 0,1 0,0 1,2-16,0 22,3 4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1 195,'16'-8,"0"-1,0-1,-1-1,-1 0,17-17,-23 20,-1 0,0 0,0 0,-1-1,0 0,-1 0,0-1,0 1,-1-1,4-15,-7 21,-5 14,-2 22,9 7,2 0,2 0,1-1,2 0,18 44,-20-63,-6-15,0 0,0 0,0 0,-1 0,0 0,0 0,1 6,-2-9,0 0,-1 0,1 0,0 0,-1 0,1 0,0 0,-1 0,1 0,-1 0,1 0,-1 0,0 0,1 0,-1 0,0-1,0 1,0 0,1 0,-1-1,0 1,0-1,0 1,0-1,0 1,0-1,0 0,0 1,0-1,-1 0,1 0,0 0,0 0,-1 0,-121 18,183-17,-42-2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19,'69'0,"526"-14,-427 9,-153 5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0 492,'6'-1,"0"0,0-1,0 0,0-1,-1 1,1-1,4-4,12-4,-3 3,34-15,64-37,-101 51,-1-2,0 1,-1-2,0 0,-1 0,-1-1,0-1,14-20,-15 17,-1 1,-1-1,0-1,10-33,-17 47,-1 0,0 1,0-1,0 0,0 0,-1 0,0 0,0-1,0 1,0 0,0 0,-1 0,0 0,0 0,0 1,0-1,-1 0,1 0,-1 1,0-1,0 1,-1-1,1 1,-1 0,1 0,-1 0,0 0,0 0,0 1,-4-3,5 4,0 0,0 0,-1 0,1 0,0 0,0 0,0 1,-1-1,1 1,0-1,-1 1,1 0,0 0,-1 0,1 1,0-1,-1 0,1 1,0 0,-4 1,1 0,0 1,1 0,0 0,-1 0,1 0,0 1,1 0,-8 7,-2 8,1 0,1 0,-12 28,21-43,-2 4,1 0,-1 0,2 1,-1-1,1 1,0-1,1 1,0 0,1 0,0 0,0 0,0 0,4 13,-1-11,1 1,0-1,1 0,0 0,1 0,1-1,-1 0,2 0,9 11,-11-14,0 0,0 0,1-1,0 0,0 0,1-1,0 0,-1 0,2-1,-1 0,12 4,-14-6,0-1,1 0,-1 0,1-1,-1 0,1 0,-1 0,0-1,1 0,-1 0,0-1,1 0,-1 0,0 0,0-1,10-6,-4 2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0,'1'1,"0"-1,0 1,0-1,0 1,0 0,0-1,0 1,0 0,-1 0,1-1,0 1,0 0,-1 0,1 0,-1 0,1 0,-1 0,1 0,-1 0,0 0,1 0,-1 0,0 1,0-1,0 0,0 0,0 2,3 37,-3-36,0 17,-1-16,1 1,0-1,0 0,0 1,1-1,2 11,-2-16,-1 0,1 0,-1 0,1 0,-1 0,1 0,-1 0,1 0,-1 0,0 0,1 0,-1 0,1-1,-1 1,1 0,-1 0,0 0,1-1,-1 1,1 0,-1 0,0-1,1 1,-1 0,0-1,1 1,-1 0,0-1,0 1,1-1,-1 1,0-1,0 1,0 0,1-2,17-23,-13 17,2-1,0 0,1 0,0 1,1 0,-1 0,1 1,1 0,0 1,17-10,-23 15,-1 0,0 0,1 0,-1 0,0 0,1 1,-1-1,1 1,-1 0,1 0,-1 0,1 1,-1-1,0 1,1 0,-1 0,0 0,1 0,-1 1,0-1,0 1,0 0,0 0,0 0,-1 0,1 1,-1-1,1 0,-1 1,0 0,0 0,0 0,0 0,0 0,-1 0,2 5,1 1,0 1,-1 0,0 0,-1 0,0 0,1 12,-3-12,2 0,-1 0,2 0,-1 0,1-1,4 10,0-7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0,'3'86,"24"136,-15-130,1 154,-4-91,0 5,1-15,-1 3,-9 10,0-151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35 115,'3'-2,"0"0,0 0,0 0,0 0,0 1,1-1,-1 1,0 0,1 0,-1 0,1 0,7 0,50 0,-40 2,288 1,385-4,-523-6,89-2,-80 0,-9 1,168-20,-277 21,50-11,-108 19,0-1,0 0,1 1,-1 0,0 0,0 0,0 0,1 1,-1-1,0 1,5 2,-7-2,-1 1,1 0,0 0,-1-1,1 1,-1 0,0 0,1 0,-1 0,0 1,0-1,-1 0,1 0,0 1,-1-1,1 0,-1 1,0-1,0 1,0-1,0 4,-1 111,0-79,0 0,3 0,8 49,-5-52,-1 1,-2 59,-3-55,9 70,6 40,-6-44,5 2,41 168,1-44,-55-231,0 0,1 1,-1-1,0 0,0 0,0 0,-1 0,1 0,0 0,0 1,0-1,-1 0,1 0,-1 0,1 0,-1 0,1 0,-1 0,0 0,1 0,-1-1,0 1,0 0,1 0,-1-1,0 1,0 0,0-1,0 1,0-1,0 1,0-1,0 1,0-1,0 0,-1 0,1 1,0-1,0 0,0 0,0 0,-2 0,-63-4,43 2,-65-1,-198-9,109-3,-176-12,242 21,-183-5,47-4,142 8,-132 7,91 3,90-2,-91 13,-4 5,-35 14,177-33,12-4,14-5,-16 9,19-10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28 48 0 0,'-5'-8'12822'0'0,"24"4"-8564"0"0,32 5-1330 0 0,-9 2-584 0 0,1-2 1 0 0,68-7-1 0 0,-78-1-1663 0 0,-20 4-3510 0 0,1 0-6009 0 0,-8 2 6076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0 112,'1'1,"-1"0,0 0,1-1,-1 1,0 0,1 0,-1-1,1 1,0 0,-1 0,1-1,-1 1,1-1,0 1,0 0,-1-1,1 1,0-1,0 0,0 1,-1-1,1 0,0 1,0-1,0 0,0 0,0 0,1 0,31 4,-29-4,311-9,-107-1,565-34,-85-4,-595 38,33 1,-119 9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46,'2'0,"0"1,-1 0,1-1,-1 1,1 0,-1 0,1 0,-1 0,1 0,-1 0,0 1,0-1,0 0,0 1,0-1,0 1,0-1,0 1,0-1,0 3,16 38,-14-36,46 159,-42-129,3 0,1-1,1 0,2-1,1-1,31 50,-46-82,1 0,0 0,0 1,0-1,-1 0,1 0,0 0,1 0,-1 0,0 0,0-1,0 1,1 0,-1 0,0-1,0 1,1-1,-1 1,1-1,-1 0,0 1,1-1,-1 0,1 0,-1 0,1 0,-1 0,1 0,-1-1,0 1,1 0,-1-1,1 1,-1-1,0 0,1 1,-1-1,0 0,0 0,0 1,0-1,0 0,1 0,-2 0,1-1,0 1,0 0,0 0,0 0,0-3,5-4,-1 0,0-1,0 0,-1 0,6-19,-1-13,-2-1,-1 1,-3-1,-1 0,-2-1,-2 1,-12-71,13 105,-5-39,6 45,0 0,-1-1,1 1,1 0,-1 0,0 0,0-1,1 1,0 0,-1 0,1 0,0 0,0 0,0 0,0 0,2-3,-3 5,1 0,-1-1,1 1,-1 0,0 0,1 0,-1-1,1 1,-1 0,1 0,-1 0,1 0,-1 0,1 0,-1 0,1 0,-1 0,1 0,-1 0,1 0,-1 0,1 0,-1 1,1-1,-1 0,0 0,1 0,-1 1,1-1,6 6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36,'1'-2,"0"1,-1-1,1 1,0-1,0 1,0-1,1 1,-1 0,0-1,0 1,1 0,-1 0,1 0,-1 0,1 0,-1 0,1 1,-1-1,1 0,0 1,2-1,39-9,-40 10,1-1,-1 1,1 0,-1 0,1 1,-1-1,0 1,1-1,-1 1,0 0,1 1,-1-1,0 0,0 1,0 0,0 0,0 0,0 0,-1 0,1 0,-1 1,1-1,-1 1,0 0,0 0,0 0,-1 0,1 0,-1 0,2 5,-1-2,-1 0,-1 0,1 1,-1-1,0 0,-1 0,1 1,-1-1,0 0,-1 0,1 0,-1 0,-1 0,1 0,-1-1,-4 7,-84 129,90-140,1 0,-1 0,0 0,1 0,-1 0,1 0,-1 0,1 0,0 0,0 0,-1 1,1-1,0 0,0 0,0 0,0 0,0 0,0 1,0-1,1 0,-1 0,0 0,1 0,-1 0,1 0,0 2,1-2,-1 1,1-1,-1 0,1 0,0 1,0-1,0-1,0 1,0 0,0 0,0-1,0 1,4 0,11 0,0 0,0-1,19-2,-17 1,36 0,-39 1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189 92,'-1'-2,"0"0,1 0,-1 0,0 0,0 0,0 0,0 0,0 0,-1 0,1 0,0 1,-1-1,1 1,-1-1,0 1,0-1,1 1,-1 0,0 0,0 0,0 0,-3-1,0 0,0 0,0 0,0 0,0 1,0 0,0 0,0 0,-8 0,8 2,0 0,1 0,-1 1,0 0,0-1,1 1,-1 1,1-1,0 1,0 0,0 0,0 0,0 0,0 1,1-1,0 1,0 0,0 0,0 0,0 1,1-1,0 1,0-1,0 1,0 0,1 0,0 0,0-1,0 1,1 0,0 6,-1-3,0 0,1-1,0 1,0 0,1-1,0 1,1-1,0 1,0-1,0 1,1-1,0 0,0 0,1 0,0-1,0 1,1-1,-1 0,1 0,6 5,-2-5,-1-1,1 0,0-1,0 1,0-2,1 1,-1-1,1-1,0 0,0 0,0-1,0 0,0 0,0-2,0 1,0-1,0 0,12-4,-16 3,1 0,-1 0,0 0,0-1,0 0,0 0,0-1,0 1,-1-1,0-1,0 1,0-1,0 0,-1 0,0 0,0 0,0-1,-1 0,1 0,-2 0,1 0,0 0,-1-1,0 1,-1-1,0 1,1-14,-2 12,-1 0,0 0,0 1,-1-1,0 0,-1 1,1-1,-2 1,1 0,-1 0,0 0,0 1,-1-1,1 1,-2 0,1 0,-10-7,7 5,0 1,0 1,-1-1,1 2,-2-1,1 1,0 0,-1 1,0 0,0 1,0 0,-17-3,22 6,0 0,0 0,0 1,0 0,0-1,0 2,-6 1,-1 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12,'5'4,"1"-1,0 0,0-1,0 0,1 0,-1 0,0 0,1-1,-1 0,1-1,-1 1,1-1,11-2,22 4,114 9,1-7,178-17,-199 6,-33-2,45 0,-100 2,-35 3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1,'11'13,"2"13,12 50,-3 0,-3 2,-4 0,10 148,-7 51,1-151,-12-103,-3-20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105 188,'8'-5,"1"0,0 1,0 0,1 1,-1 0,1 0,-1 1,1 1,11-2,-16 3,56-6,1 3,71 6,-20-1,320-16,-219-3,169-7,152-13,-496 32,163-9,111-4,-186 9,3 0,-95 8,-25-1,0 2,1 0,-1 0,0 0,0 2,19 3,-28-4,1 1,0-1,0 0,-1 1,1-1,0 1,-1 0,0-1,1 1,-1 0,0 0,0 0,0 0,0 0,0 0,-1 0,1 0,0 0,-1 4,7 53,-5-33,88 375,-75-342,11 21,3-1,4-2,43 76,-29-60,-45-90,24 57,-24-56,0 1,-1 0,0-1,0 1,0 0,-1-1,1 1,-1 0,0 0,-1 9,0-13,0 1,0-1,1 1,-1-1,0 1,-1-1,1 0,0 1,0-1,0 0,-1 0,1 0,-1 0,1 0,-1 0,1-1,-1 1,1 0,-1-1,0 1,1-1,-1 1,0-1,1 0,-3 0,-50 1,40-2,-424-21,76 2,198 14,-197-5,-43-3,-90 11,389 11,-47 2,-19 1,75-3,-87 10,-56 19,57-5,181-32,1 0,-1 0,1 0,0 1,-1-1,1 0,-1 0,1 0,0 0,-1 0,1 0,-1 0,1 0,0 0,-1-1,1 1,0 0,-1 0,1 0,-1 0,1 0,0-1,-1 1,1 0,0 0,0-1,-1 1,1 0,0 0,-1-1,1 1,0 0,0-1,-1 0,8-11,4 1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0 498,'10'-2,"0"0,0 0,-1-1,1-1,-1 1,1-1,-1-1,11-8,13-4,-24 13,1-1,-1 0,0-1,0 1,-1-2,1 1,-1-1,-1-1,1 1,-1-1,-1-1,0 1,0-1,0 0,-1 0,0-1,-1 0,0 1,-1-1,0-1,-1 1,0 0,0-1,-1 1,0-1,-2-16,2 3,-4-64,2 82,0 1,0-1,0 1,-1-1,1 1,-1 0,-1 0,1 0,-1 0,0 0,0 0,-7-7,9 10,0 1,0 0,-1 0,1 0,-1 0,1 0,-1 0,1 0,-1 0,0 1,1-1,-1 0,0 1,0 0,1-1,-1 1,0 0,0 0,1 0,-1 0,0 0,0 0,0 1,-2 0,1 0,-1 1,0 0,1 0,-1 0,1 1,-1-1,1 1,0 0,0 0,-3 4,-3 5,0 1,0 0,1 0,-10 24,14-26,0-1,1 1,0 0,1 0,0 0,0 0,1 1,1-1,0 0,1 0,0 1,0-1,1 0,1 0,0 0,0 0,1-1,0 1,1-1,0 0,1 0,13 17,-10-17,0 0,1 0,0-1,0-1,1 0,0 0,0-1,1 0,0-1,0 0,1-1,-1-1,1 0,0 0,0-2,1 1,-1-2,26 1,-30-2,0 0,0 0,0-1,0 0,0-1,0 0,0 0,0-1,-1 0,1-1,-1 0,0 0,8-6,-7 2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16,'18'128,"-11"-94,0-29,4-21,1-21,-8 22,1 0,0 0,1 0,15-25,-20 38,1 0,-1 0,1 0,-1 0,1 0,0 1,0-1,0 0,0 1,0-1,0 1,0 0,0-1,1 1,-1 0,0 1,1-1,-1 0,1 1,-1-1,1 1,-1 0,1-1,-1 1,1 1,-1-1,1 0,-1 1,1-1,-1 1,0 0,1-1,-1 1,0 0,1 1,1 1,1-1,-2 1,1 0,0 0,0 0,-1 0,0 1,0-1,0 1,0 0,0 0,-1 0,1 0,-1 1,-1-1,3 7,1 7,0 0,2 31,-1-8,-3-25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10,'-1'0,"1"-1,0 1,0 0,0-1,0 1,0 0,0 0,0-1,0 1,0 0,0-1,0 1,0 0,0 0,0-1,1 1,-1 0,0-1,0 1,0 0,0 0,0-1,1 1,-1 0,0 0,0 0,0-1,1 1,-1 0,0 0,0 0,1 0,-1-1,0 1,0 0,1 0,-1 0,11 6,6 16,-5 13,-2 1,-1 0,-2 1,5 58,3 23,5-7,-5 0,0 140,-8-205,-3-34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5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0 311 572 0 0,'5'15'658'0'0,"51"166"6346"0"0,-44-151-4421 0 0,1-1 1 0 0,1 0-1 0 0,34 50 1 0 0,-44-71-1542 0 0,-3-7-796 0 0,-1 0 0 0 0,1 1 1 0 0,-1-1-1 0 0,1 0 0 0 0,0 0 1 0 0,-1 0-1 0 0,1 0 0 0 0,0 0 1 0 0,0 0-1 0 0,0 0 1 0 0,0 0-1 0 0,0 0 0 0 0,0 0 1 0 0,0 0-1 0 0,0-1 0 0 0,0 1 1 0 0,1 0-1 0 0,-1-1 0 0 0,0 1 1 0 0,3 0-1 0 0,-3-4-13 0 0,1 1 0 0 0,0-1 0 0 0,-1 1 0 0 0,0-1 0 0 0,0 0 0 0 0,0 0 1 0 0,0 0-1 0 0,0 0 0 0 0,1-4 0 0 0,10-72 1260 0 0,-2 0 1 0 0,-3-136-1 0 0,4-43-1655 0 0,-11 257-10 0 0,0-1 1 0 0,0 0 0 0 0,1 1 0 0 0,-1-1 0 0 0,0 0-1 0 0,1 1 1 0 0,-1-1 0 0 0,1 1 0 0 0,-1-1 0 0 0,1 1-1 0 0,0-1 1 0 0,-1 1 0 0 0,1-1 0 0 0,0 1 0 0 0,0 0-1 0 0,0-1 1 0 0,0 1 0 0 0,1 0 0 0 0,-1 0 0 0 0,0 0-1 0 0,0 0 1 0 0,1 0 0 0 0,-1 0 0 0 0,0 0 0 0 0,1 0-1 0 0,-1 0 1 0 0,1 1 0 0 0,-1-1 0 0 0,1 1 0 0 0,2-1-1 0 0,0 0-620 0 0,0 1-1 0 0,0 0 1 0 0,0 1-1 0 0,-1-1 1 0 0,1 1-1 0 0,0-1 0 0 0,0 1 1 0 0,0 0-1 0 0,0 0 1 0 0,-1 1-1 0 0,6 2 1 0 0,8 5-2057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641 129,'-9'-8,"-1"1,0 1,0 0,-1 0,1 1,-1 0,0 1,-1 0,1 0,-1 2,1-1,-1 1,0 1,0 0,0 1,0 0,-20 4,8-1,0 1,0 1,1 1,-1 2,1 0,1 1,-38 21,44-19,1-1,-1 2,2 0,0 1,0 0,2 1,-1 1,2 0,-15 23,19-26,1 1,0-1,1 1,0 0,1 1,0-1,1 1,1 0,0-1,1 1,0 0,1 0,3 20,3 8,3 1,21 63,-22-84,1-1,1 0,1-1,0 0,2-1,23 29,-25-37,1 0,1 0,0-1,1-1,-1 0,2-1,28 12,113 33,-154-52,53 14,0-2,1-3,0-2,0-3,1-2,85-7,-74-2,0-3,93-25,-136 27,-1-1,0-1,0-2,-1 0,-1-1,0-1,0-1,-1-1,32-30,-44 35,-1-1,0 0,0-1,-1 0,0 0,-1 0,-1-1,0 0,0 0,-1-1,3-23,-3 12,-2 0,-1 0,0 0,-2 0,-7-40,6 52,-5-29,-19-66,21 94,0 0,-1 1,-1 0,0 0,-1 1,0-1,-1 2,-15-17,6 9,-1 1,0 1,-2 1,0 0,-1 2,0 0,-1 2,-1 0,0 2,0 0,-1 2,0 1,0 1,-1 1,-39-3,-7 2,12 0,0 3,0 2,-61 7,63-1,41-4,1 0,-1 0,1 2,0 0,0 1,-19 7,22-4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1,'17'51,"-15"-44,65 304,-61-293,1-3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41,'0'0,"0"-1,-1 1,1 0,0 0,0 0,0 0,0-1,-1 1,1 0,0 0,0 0,0-1,0 1,0 0,0 0,0-1,0 1,0 0,0 0,0-1,-1 1,1 0,0 0,1 0,-1-1,0 1,0 0,0 0,0-1,0 1,0 0,0 0,0-1,0 1,0 0,0 0,1 0,-1-1,0 1,0 0,0 0,0 0,1 0,-1 0,0-1,0 1,0 0,1 0,-1 0,0 0,1 0,19-6,22 3,142-6,50 0,-136 5,-90 4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3 884,'0'0,"-1"0,1 0,0-1,0 1,0 0,0 0,-1 0,1 0,0-1,0 1,0 0,0 0,0 0,-1-1,1 1,0 0,0 0,0-1,0 1,0 0,0 0,0-1,0 1,0 0,0 0,0-1,0 1,0 0,0 0,0-1,0 1,0 0,1 0,-1 0,0-1,0 1,0 0,0 0,0 0,0-1,1 1,-1 0,0 0,0 0,0 0,1-1,16-4,19 1,541-25,-149 7,348 0,-747 20,47-8,-26 3,-47 6,-1 1,1 0,0-1,-1 0,1 0,-1 0,1 0,-1 0,1 0,-1 0,0-1,1 1,-1-1,0 0,0 0,0 0,-1 0,1 0,0 0,-1 0,1-1,-1 1,0 0,1-1,-1 1,-1-1,1 1,0-1,0 0,-1 1,0-1,1 0,-1 0,0 1,-1-1,1 0,-1-2,-1-15,-2 1,0-1,-1 1,-9-22,4 10,-4-15,2 0,1-1,3-1,-3-74,0 14,4 51,-4-3,13 47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0 126,'448'-17,"-350"12,337-12,136-8,-29-5,-499 28,0-3,68-16,-99 18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1,'-8'4,"14"5,15 5,-3-9,0-2,0 0,1-1,-1-1,1 0,35-4,4 0,-5-5,-29 2,-11 4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15,'0'0,"-1"0,1 1,0-1,0 0,0 0,-1 0,1 0,0 1,0-1,0 0,0 0,0 0,-1 1,1-1,0 0,0 0,0 0,0 1,0-1,0 0,0 0,0 1,0-1,0 0,0 0,0 1,0-1,0 0,0 0,0 1,0-1,0 0,0 0,0 0,0 1,1-1,-1 0,0 0,0 1,0-1,0 0,0 0,1 0,-1 0,0 1,0-1,1 0,15 6,20-3,-6-4,55-8,-53 5,46-1,-68 4,0 0,-1 0,1-1,13-4,-11 2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1 492,'8'-1,"0"0,0-1,0-1,0 1,0-1,0-1,0 1,-1-1,0-1,0 1,0-1,9-9,-2 2,0 0,-2-1,1-1,-2 0,14-20,-22 28,77-140,-74 133,-1-1,0 1,0-1,-2 0,0-1,0 1,-1 0,-1-1,0-18,-1 32,0 0,0 0,0-1,0 1,0 0,-1-1,1 1,0 0,-1 0,1-1,0 1,-1 0,0 0,1 0,-1 0,0-1,1 1,-1 0,0 0,0 1,0-1,0 0,0 0,0 0,0 0,0 1,-2-2,1 2,0 0,0 0,0 0,0 1,0-1,0 0,0 1,0-1,0 1,0 0,0 0,0 0,0 0,1 0,-3 2,-6 4,1 0,0 1,0 1,-13 16,16-16,-1 2,2-1,-1 1,1 0,1 0,0 0,0 0,2 1,-1 0,1-1,1 1,0 0,1 0,0 0,0 0,2 0,-1-1,5 14,-4-14,2-1,-1 1,1-1,1 0,-1-1,2 1,0-1,0 0,0 0,1-1,0 0,1 0,0-1,0 0,1 0,-1-1,1 0,1 0,19 8,-18-10,1 0,0-1,0 0,0-1,0 0,0-1,1 0,-1-1,0 0,0-1,1-1,-1 0,0 0,0-1,-1-1,1 0,-1 0,1-1,13-9,-14 6,-2-1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0,'4'7,"-1"-1,1 1,-1 0,0 0,-1 0,1 0,-1 0,-1 0,1 1,-1 8,7 21,0-1,-7-28,0 0,1 0,0 0,1 0,-1 0,2 0,-1 0,5 7,-7-15,-1 0,0 0,1 0,-1 0,0 0,1 0,-1 0,0 0,1 1,-1-1,1 0,-1 0,0-1,1 1,-1 0,0 0,1 0,-1 0,0 0,1 0,-1 0,0-1,1 1,-1 0,0 0,1 0,-1-1,0 1,0 0,1 0,-1-1,0 1,0 0,0-1,1 1,-1 0,0-1,0 1,0 0,0-1,0 1,0 0,1-1,-1 1,0 0,0-1,0 1,0 0,0-1,-1 0,7-20,-3 7,-1-3,1-1,1 1,0 0,1 1,9-19,-13 32,1 1,-1-1,0 1,1 0,0-1,0 1,-1 0,1 0,1 0,-1 1,0-1,0 0,1 1,-1 0,0-1,5-1,-4 3,0 0,1 0,-1 0,0 0,0 0,0 0,0 1,0-1,0 1,0 0,0 0,0 0,0 1,0-1,-1 1,1-1,-1 1,5 3,-1 0,0 0,0 0,0 0,-1 1,1 0,-1 0,-1 1,1 0,-1-1,6 13,-3 0,-1 1,7 35,-8-31,-2-17,1-3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202 0,'-9'1,"0"-1,0 1,0 1,0 0,1 0,-1 0,0 1,1 1,0-1,-1 2,2-1,-1 1,0 0,1 0,0 1,0 0,1 0,0 1,-10 13,11-14,1 0,1 1,-1-1,1 1,0 0,0 0,1 1,0-1,0 0,1 1,0-1,0 1,1-1,0 1,0 0,1-1,0 1,0-1,1 1,0-1,0 0,1 0,6 13,-2-8,0-1,1 0,0 0,1-1,0 0,0 0,1-1,1-1,-1 1,1-2,1 1,0-2,0 1,0-2,25 9,-17-9,0 0,0-1,1-1,-1-1,1-1,-1 0,1-2,0-1,35-6,-39 4,-1 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5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241 145 624 0 0,'2'-2'677'0'0,"-1"-1"1"0"0,0 1-1 0 0,0 0 0 0 0,0-1 1 0 0,0 1-1 0 0,0-1 0 0 0,-1 0 1 0 0,1 1-1 0 0,-1-1 0 0 0,1 1 0 0 0,-1-1 1 0 0,0 0-1 0 0,0 1 0 0 0,0-1 1 0 0,-1 0-1 0 0,1 1 0 0 0,-1-1 1 0 0,0-3-1 0 0,0 1-89 0 0,-1 0-1 0 0,0 1 1 0 0,1-1 0 0 0,-2 0 0 0 0,1 0-1 0 0,0 1 1 0 0,-1-1 0 0 0,-4-5-1 0 0,3 6-282 0 0,0 0 0 0 0,1 1 0 0 0,-2-1 0 0 0,1 1 0 0 0,0-1 0 0 0,-1 1 0 0 0,0 0 0 0 0,1 1 0 0 0,-1-1 0 0 0,0 1 0 0 0,-1 0 0 0 0,1 0 0 0 0,0 1 0 0 0,0 0 0 0 0,-11-2 0 0 0,10 3-195 0 0,0 0-1 0 0,1 0 0 0 0,-1 1 1 0 0,0-1-1 0 0,1 1 1 0 0,-1 1-1 0 0,1-1 0 0 0,-1 1 1 0 0,1 0-1 0 0,0 0 1 0 0,0 0-1 0 0,0 1 0 0 0,0 0 1 0 0,0 0-1 0 0,0 0 1 0 0,1 1-1 0 0,-1-1 0 0 0,1 1 1 0 0,0 0-1 0 0,0 0 1 0 0,1 1-1 0 0,-1-1 0 0 0,-4 9 1 0 0,5-9-33 0 0,1 1 1 0 0,0 0 0 0 0,0 0-1 0 0,0 1 1 0 0,0-1-1 0 0,1 0 1 0 0,0 1-1 0 0,0-1 1 0 0,0 1 0 0 0,1-1-1 0 0,0 1 1 0 0,0-1-1 0 0,0 1 1 0 0,1-1 0 0 0,0 1-1 0 0,2 9 1 0 0,-2-13-56 0 0,0 1 1 0 0,0-1-1 0 0,0 1 0 0 0,0-1 1 0 0,1 1-1 0 0,-1-1 0 0 0,1 0 1 0 0,0 0-1 0 0,-1 1 1 0 0,1-1-1 0 0,0 0 0 0 0,0-1 1 0 0,0 1-1 0 0,1 0 1 0 0,-1-1-1 0 0,0 1 0 0 0,1-1 1 0 0,-1 0-1 0 0,1 1 0 0 0,-1-1 1 0 0,1 0-1 0 0,-1-1 1 0 0,1 1-1 0 0,0 0 0 0 0,0-1 1 0 0,-1 0-1 0 0,1 1 1 0 0,0-1-1 0 0,0 0 0 0 0,-1 0 1 0 0,1-1-1 0 0,0 1 0 0 0,0-1 1 0 0,-1 1-1 0 0,4-2 1 0 0,1 0-15 0 0,0-1 0 0 0,0 1 1 0 0,0-1-1 0 0,-1-1 1 0 0,1 1-1 0 0,-1-1 0 0 0,0 0 1 0 0,0-1-1 0 0,8-8 1 0 0,0 0 87 0 0,-1-1 1 0 0,16-23-1 0 0,-25 28 113 0 0,-4 8-147 0 0,1 0 0 0 0,-1 0 0 0 0,0 0 0 0 0,1 0-1 0 0,-1 0 1 0 0,1 0 0 0 0,0 0 0 0 0,-1 0 0 0 0,1 0 0 0 0,0 0 0 0 0,-1 0-1 0 0,1 0 1 0 0,0 0 0 0 0,0 0 0 0 0,0 0 0 0 0,1 0 0 0 0,-1 1-43 0 0,0 1 1 0 0,-1-1 0 0 0,1 1 0 0 0,0-1-1 0 0,-1 1 1 0 0,1 0 0 0 0,-1-1-1 0 0,1 1 1 0 0,-1 0 0 0 0,1-1 0 0 0,-1 1-1 0 0,1 0 1 0 0,-1 0 0 0 0,0-1-1 0 0,1 1 1 0 0,-1 0 0 0 0,0 0 0 0 0,1 1-1 0 0,5 20 189 0 0,-6-19-160 0 0,2 3 73 0 0,1 1 0 0 0,-1-1 0 0 0,1 0 1 0 0,0 0-1 0 0,1 0 0 0 0,-1 0 0 0 0,1-1 0 0 0,0 1 0 0 0,1-1 1 0 0,-1 0-1 0 0,1 0 0 0 0,0-1 0 0 0,0 1 0 0 0,0-1 1 0 0,12 6-1 0 0,-10-6-460 0 0,0 0 1 0 0,1-1 0 0 0,-1 0-1 0 0,1 0 1 0 0,12 3 0 0 0,10-3-4177 0 0,-1-5-3381 0 0,-18-1 4782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60,'4'2,"0"-1,0 1,0 0,0 1,-1-1,1 1,0-1,-1 1,0 0,0 0,0 1,0-1,3 6,6 4,72 79,-57-58,3-2,0-2,2 0,36 25,-66-54,0 1,0 0,0-1,0 1,0-1,1 0,-1 0,0 0,1 0,-1 0,1-1,-1 1,1-1,-1 1,1-1,0 0,-1 0,1 0,-1 0,1-1,-1 1,1-1,-1 0,1 1,-1-1,1 0,-1 0,4-3,-2 0,0 0,1-1,-2 0,1 0,-1 0,1 0,-2-1,1 1,0-1,-1 0,2-6,97-296,-100 307,-1 0,0 0,1 0,-1 0,1 1,-1-1,1 0,-1 0,1 0,0 1,-1-1,1 0,0 1,0-1,-1 1,1-1,0 1,2-2,5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65,'0'2,"0"0,0 0,0-1,0 1,1 0,-1 0,0-1,1 1,-1 0,1-1,-1 1,1 0,0-1,0 1,0-1,0 1,0-1,0 0,0 1,0-1,1 0,-1 0,3 2,-2-2,1 0,0 0,0 0,-1-1,1 1,0-1,0 1,0-1,0 0,0 0,0 0,-1-1,5 0,1-1,1 0,0-1,-1 0,1 0,-1-1,0 0,0 0,10-8,5-15,-21 24,1-1,-1 1,1-1,0 1,-1 0,2 0,-1 0,0 0,1 1,-1-1,1 1,0 0,-1 0,6-2,-8 5,0-1,0 0,0 1,0-1,0 1,0-1,0 1,0-1,0 1,0 0,0-1,-1 1,1 0,0 0,0-1,-1 1,1 0,0 0,-1 0,1 0,-1 0,0 0,1 0,-1 0,0 0,1 0,-1 0,0 0,0 0,0 1,0-1,0 1,1 44,-1-40,-3 26,0 29,3-57,0-1,1 1,-1-1,0 1,1-1,0 1,0-1,0 1,0-1,1 0,-1 0,4 5,3-1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0,'-3'0,"-4"0,2 3,5 2,2 2,5 0,4-1,3-1,2-5,-1-6,-7-1,-4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10,'2'12,"0"0,1 0,0 0,1 0,1 0,0-1,7 13,2 8,-6-13,15 37,32 54,-47-95,2 0,0 0,0-2,1 1,1-1,0-1,1 0,20 15,-32-26,1 1,0-1,0 1,0-1,0 0,0 0,0 0,0 0,1 0,-1 0,0-1,0 1,1-1,-1 1,0-1,1 0,-1 0,1 0,-1 0,0 0,1-1,-1 1,0-1,1 1,-1-1,0 0,0 0,0 0,4-2,-3-1,1 0,-1 0,0-1,0 1,0-1,-1 0,0 0,0 0,0 0,0 0,-1 0,2-7,72-354,-73 360,-2 4,0 0,0 1,1-1,-1 0,1 0,-1 0,1 0,0 1,0-1,0 0,0 1,0-1,0 0,0 1,0 0,1-1,-1 1,3-2,5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5,'53'-2,"-35"1,-1 0,1 1,-1 0,0 2,1 0,-1 1,19 6,-34-9,0 1,0-1,0 1,-1 0,1 0,0 0,0 0,-1 0,1 0,-1 0,1 0,-1 1,1-1,-1 1,0-1,0 1,0 0,0-1,0 1,0 0,0 0,0 0,-1-1,2 4,-2-2,-1 0,1 0,0 0,-1 0,0 0,1 0,-1 0,0 0,-1 0,1 0,0 0,-1 0,-3 4,-6 7,-1 0,0 0,-28 22,38-34,-6 4,1 0,-1 1,2 0,-1 1,-10 14,17-20,-1-1,0 1,0-1,1 1,-1-1,1 1,-1-1,1 1,0-1,-1 1,1 0,0-1,0 1,0-1,1 1,-1 0,0-1,0 1,1-1,-1 1,1-1,-1 1,1-1,0 1,0-1,0 0,-1 1,1-1,1 0,-1 0,0 1,0-1,0 0,0 0,1 0,-1-1,1 1,-1 0,0 0,1-1,-1 1,1-1,0 1,1-1,12 5,-1 0,1-2,-1 0,1-1,0 0,0-1,19-1,-25 0,0-1,0 0,-1 0,1 0,0-1,-1-1,0 0,1 0,-1 0,0-1,0 0,-1-1,13-8,-12 4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55,'0'-2,"0"0,1 0,0 0,-1 0,1-1,0 1,0 0,0 0,0 1,0-1,1 0,-1 0,1 0,-1 1,1-1,0 1,-1-1,1 1,0 0,0 0,0 0,0 0,0 0,3-1,1-1,0 1,0 0,1 0,-1 1,1 0,-1 0,8 0,-1 2,-1 1,0 1,0 0,0 0,-1 1,1 1,-1 0,0 0,-1 1,1 1,17 13,-4-1,-1 2,0 0,29 37,-44-49,-1 0,0 1,0 0,-1 0,-1 0,1 1,-2 0,0 0,0 1,-1-1,0 1,-1-1,0 1,-1 0,0 0,-1 0,0 0,-1-1,-1 1,0 0,0 0,-1-1,-1 1,1-1,-2 0,0 0,0-1,-1 1,-13 17,-1-2,-2-1,-46 42,53-54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159 402,'79'-17,"-69"16,52-7,0-3,101-31,-148 37,0 0,-1-1,1-1,-1 0,-1-1,1 0,-2-1,1-1,-1 0,0-1,-1 0,-1 0,0-1,0-1,-1 0,10-19,-17 29,0-1,-1 1,1 0,-1-1,0 1,0-1,-1 0,1 1,-1-1,0 1,0-1,0 0,0 1,0-1,-1 0,0 1,1-1,-1 1,-1-1,1 1,0-1,-1 1,0 0,0 0,0 0,0 0,0 0,-1 0,1 1,-1-1,0 1,0-1,1 1,-2 0,-5-3,1 1,-1 0,0 0,0 1,0 0,0 1,-1 0,1 0,-1 1,1 0,-1 1,1 0,-19 2,-1 4,0 0,1 2,0 1,0 2,1 0,0 2,1 1,0 1,2 1,-40 33,40-27,2 1,0 2,1 0,1 1,2 1,1 1,1 0,1 2,-17 45,25-56,1-1,0 1,2 1,0-1,1 1,0-1,2 24,1-35,1 0,0 0,1 0,0 0,0 0,0 0,1-1,1 1,-1-1,1 0,0 0,1 0,0 0,0-1,0 0,1 0,0 0,0-1,0 0,8 5,11 6,1-2,0-1,1-1,1-1,0-1,0-2,53 9,-5-6,137 0,-66-17,-125 4,-2-1,1-1,0-1,37-14,-52 16,0 0,-1 0,1 0,-1-1,0 0,0 0,0 0,-1-1,1 0,3-5,-1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0 130,'47'-14,"657"-34,-563 43,1110-37,-1073 32,57 0,-231 10,-8 0,-4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0,'3'29,"0"0,2 0,1 0,18 50,2 8,-3 12,17 169,-31-159,18 360,-24-271,-6 175,-1-344,-11 47,10-55,1-1,0 1,1 0,1 37,2-56,0 0,1 0,-1-1,1 1,-1 0,1 0,0 0,0-1,0 1,0 0,0-1,0 1,0-1,0 1,1-1,-1 1,1-1,-1 0,1 0,-1 0,1 0,0 0,-1 0,1 0,0-1,0 1,0-1,0 1,-1-1,1 1,0-1,0 0,0 0,2 0,11 0,0-1,-1 0,24-5,-13 1,563-47,-147 15,49 8,93 26,-315 4,-265 0,0-1,-1 0,1 0,0 0,-1-1,1 1,-1-1,1 1,0-1,-1 0,1 0,-1 0,0 0,5-3,0-4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0,'4'0,"5"11,6 13,12 67,22 133,-4 100,-31-208,-11-74,-2 1,-2 0,-10 67,2-32,2-12,-3 70,10 508,-4-615,-1-18,0-17,3-4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4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6 388 0 0,'7'-6'12736'0'0,"-5"6"-12170"0"0,2 5 0 0 0,0 0 0 0 0,-1 1 0 0 0,0-1 0 0 0,1 1 0 0 0,-2 0 1 0 0,1 0-1 0 0,-1 0 0 0 0,1 0 0 0 0,0 8 0 0 0,10 62 1188 0 0,-10-50-1224 0 0,24 249 2381 0 0,-15-64-1111 0 0,-12-148-1221 0 0,0-52-679 0 0,1-1 0 0 0,-1 0-1 0 0,0 0 1 0 0,-3 14 0 0 0,2-22-614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55,'421'2,"440"-4,-97-35,-724 33,44-9,-83 13,2-1,-4 3,1-2,-4 4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112 39,'-1'0,"1"-1,0 0,0 0,-1 0,1 0,0 1,-1-1,1 0,-1 1,1-1,-1 0,1 1,-1-1,0 0,1 1,-1-1,0 1,1-1,-1 1,0-1,0 1,1 0,-1-1,0 1,0 0,0 0,0 0,1-1,-1 1,0 0,0 0,0 0,0 0,1 1,-1-1,0 0,0 0,0 0,0 1,1-1,-1 0,0 1,-1 0,-36 14,35-12,0-1,-1 1,1 0,0 0,0 0,1 0,-1 1,1-1,-1 1,1 0,0-1,0 1,1 0,-1 0,1 0,0 0,0 1,0-1,1 0,-1 0,1 0,0 1,0-1,1 0,-1 0,1 1,0-1,0 0,0 0,1 0,0 0,-1 0,1 0,4 5,-2-3,1 0,-1 0,1 0,0 0,1-1,-1 0,1 0,0-1,0 1,1-1,-1 0,1-1,0 0,0 0,0 0,1-1,-1 0,15 2,-15-4,-1 1,1-1,0 0,-1-1,1 1,0-1,-1-1,1 1,-1-1,1 0,-1-1,0 1,7-5,-10 4,0 1,0-1,0 0,-1 0,1 0,-1-1,0 1,0 0,0-1,0 0,0 1,-1-1,0 0,0 0,0 0,0 0,-1 0,1 0,-1 1,0-2,0 2,0-1,-2-6,1 4,0 0,-1-1,0 1,0 0,0 0,-1 0,0 0,0 0,0 1,-1-1,0 1,0 0,0 0,-1 1,0-1,0 1,0 0,0 0,-1 0,1 1,-12-5,3 2,1 0,-1 1,-1 1,1 0,0 1,-1 1,0 0,-21 0,20 3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1 242,'16'-3,"-15"3,0 0,0-1,0 1,1 0,-1 0,0 0,0 0,0 0,1 0,-1 0,0 1,0-1,0 0,0 1,0-1,0 0,1 1,-1 0,0-1,0 1,0-1,-1 1,1 0,1 1,13 10,-1 1,0 0,-1 1,-1 1,20 29,45 92,-39-66,-27-50,3 8,2 0,0-2,2 0,1-1,1 0,32 29,-51-53,0 0,0 1,1-1,-1 0,0 0,1 0,-1 0,1-1,-1 1,1 0,-1-1,1 1,-1-1,1 1,0-1,-1 0,1 0,0 0,-1 0,1 0,0 0,-1 0,1 0,0-1,-1 1,1 0,0-1,-1 0,1 1,-1-1,1 0,-1 0,0 0,1 0,-1 0,0 0,1 0,-1 0,0-1,0 1,0 0,0-1,0 1,-1-1,1 1,1-3,4-9,-1 0,0-1,0 0,2-19,-4 21,25-115,-11 47,2 1,50-125,-46 149,33-68,-55 122,0 0,-1 0,1 0,-1 0,1 0,-1 0,1 0,-1 1,1-1,0 0,-1 0,1 1,0-1,0 0,0 1,-1-1,1 1,2-1,1 2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0 133,'3'1,"-1"0,0 0,1 0,-1 0,1 0,-1 0,1-1,-1 1,1-1,0 1,-1-1,1 0,0 0,-1 0,1-1,-1 1,1-1,0 1,-1-1,1 0,-1 0,1 0,-1 0,3-2,7-3,0 0,-1-1,16-12,56-66,-83 84,0 0,1 1,-1-1,1 1,-1-1,1 1,0-1,-1 1,1-1,0 1,-1 0,1-1,0 1,-1 0,1-1,0 1,0 0,-1 0,1 0,0 0,0 0,-1 0,1 0,0 0,0 0,-1 0,1 0,0 0,0 1,0 0,0 0,0 0,0 0,0 0,-1 0,1 0,0 1,-1-1,1 0,-1 0,1 1,-1-1,0 0,1 1,-1 0,1 61,-2-55,3 30,2 0,1 0,2 0,1-1,16 43,-20-69,-4-10,0 0,1 0,-1 1,0-1,0 0,0 0,0 1,0-1,0 0,0 0,0 0,0 1,-1-1,1 0,0 0,-1 0,1 0,-1 1,1-1,-1 0,0 0,1 0,-1 0,0 0,0 0,0-1,0 1,0 0,0 0,0-1,0 1,0 0,0-1,0 1,0-1,0 1,-1-1,1 0,0 0,0 1,0-1,-2 0,-10 2,0-1,0-1,-20-1,-1 1,-100 15,159-15,2 1,-1-2,1 0,0-2,-1-1,0-1,32-9,-47 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47 0,'-3'0,"-4"3,-4 1,-1 4,3 2,5 0,7-1,6-3,4-2,1-5,-6-5,-7-2,-4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1 187,'4'0,"5"11,8 15,143 265,-150-273,0 4,1-1,1-1,1 0,0-1,2-1,29 30,-43-47,0 0,-1-1,1 1,0-1,0 1,0-1,0 1,0-1,-1 0,1 1,0-1,0 0,0 0,0 0,0 0,0 0,0 0,0 0,0 0,0 0,0 0,0 0,0 0,0-1,0 1,1-1,20-23,4-35,-12 8,-2-1,-2 0,-2 0,0-73,12-79,-18 193,6-31,-8 39,1 1,-1 0,1 0,0 0,0 0,0 0,0 0,0 0,0 1,0-1,1 0,-1 1,1-1,-1 0,3-1,-3 3,0 0,-1 0,1 0,0 0,-1-1,1 1,0 0,-1 1,1-1,0 0,-1 0,1 0,0 0,-1 0,1 1,0-1,-1 0,1 0,-1 1,1-1,-1 1,1-1,0 0,-1 1,1-1,0 2,8 6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2:38.8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1,'21'-1,"1"2,-1 0,0 1,0 1,-1 1,1 1,-1 1,0 0,33 17,-50-22,-1 1,0-1,0 1,1 0,-1 0,-1-1,1 1,0 1,0-1,-1 0,1 0,-1 1,0-1,1 0,-1 1,0-1,-1 1,1 0,0-1,-1 1,1 4,-1-2,-1 0,1 1,-1-1,0 0,-1 0,1 1,-1-1,0 0,0 0,-4 6,-5 5,1 0,-2-1,0 0,-1-1,-17 15,21-21,1-2,0 1,0 0,1 1,0 0,1 0,-6 9,10-15,2 0,-1 0,0 0,0 1,1-1,-1 0,1 0,-1 0,1 0,0 1,0-1,0 0,0 0,0 0,1 0,-1 1,1-1,-1 0,1 0,0 0,0 0,0 0,0 0,0 0,0 0,0-1,1 1,-1 0,1-1,-1 1,1-1,0 1,0-1,-1 0,3 1,3 3,0-1,0-1,0 0,0 0,0 0,0-1,1 1,0-2,-1 1,1-1,0-1,7 1,-1-1,0-1,0-1,0 0,-1 0,25-9,-22 5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37.4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0 516,'1'1,"-1"-1,0 1,1 0,-1 0,1-1,-1 1,1 0,-1-1,1 1,0 0,-1-1,1 1,0-1,-1 1,1-1,0 0,0 1,-1-1,1 0,0 1,0-1,0 0,0 0,-1 0,1 0,0 1,0-1,0-1,0 1,0 0,-1 0,1 0,0 0,0 0,0-1,0 1,39-9,-35 8,41-12,0-1,59-29,-82 32,1-1,-2-1,0-2,-1 0,39-35,-50 38,-2 0,1 0,-2-1,0 0,0 0,-1-1,-1 0,0 0,-1 0,0 0,-1-1,-1 0,0 1,-1-1,-1 0,0 0,-1 0,-6-28,7 41,-1 0,1 0,-1 0,0 0,1 1,-1-1,0 0,0 0,0 0,0 1,-1-1,1 1,0-1,-1 1,1-1,-1 1,1 0,-1 0,0 0,1 0,-1 0,0 0,-3-1,1 1,0 1,1 0,-1 0,1 0,-1 0,1 1,-1-1,1 1,-1 0,1 0,-1 0,-4 3,-8 5,-1 0,1 2,-26 22,33-26,0 1,1 1,0-1,1 1,0 1,0-1,1 1,0 0,1 1,0 0,-6 21,8-23,1 0,1 0,0 0,0 0,0 0,1 0,1 0,0 0,0 0,0 0,1 0,1-1,-1 1,1-1,8 16,-3-10,0 0,1-1,0-1,1 1,1-2,0 1,0-1,22 15,-23-19,0-1,0-1,1 0,0 0,0-1,0 0,1-1,-1-1,1 0,0 0,-1-1,15 0,103-3,-114 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37.9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0,'9'11,"-1"1,0-1,0 2,8 18,1 1,-10-18,-7-12,1 1,0 0,0 0,0-1,1 1,-1-1,0 1,1-1,0 0,0 1,-1-1,1 0,1 0,-1 0,3 1,-3-5,0-1,1 0,-1 1,0-1,-1 0,1 0,-1-1,1 1,-1 0,2-7,3-5,-2 7,1-1,1 1,-1 1,1-1,0 1,1 0,14-12,-19 18,0-1,0 1,1-1,-1 1,1 0,-1 0,1 0,-1 0,1 1,0-1,-1 1,1-1,0 1,-1 0,1 0,0 0,-1 1,1-1,0 1,-1-1,1 1,0 0,-1 0,1 0,-1 0,0 0,1 1,-1-1,0 1,0-1,0 1,3 3,8 8,-1 1,-1 0,0 1,13 22,4 8,-6-27,-10-14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38.3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276 1,'-11'1,"0"0,-1 1,1 0,0 1,0 0,1 1,-1 1,1-1,0 1,0 1,0 0,1 1,0-1,0 2,0-1,1 1,-8 11,6-8,1 0,0 1,1 1,1-1,-1 1,2 0,0 1,1-1,0 1,1 1,0-1,-2 29,6-35,1 0,0-1,0 1,1 0,0-1,0 1,1-1,0 0,0 0,1 0,0 0,0 0,0-1,1 0,0 0,1 0,-1-1,1 1,0-1,7 4,-3-1,0-2,0 1,0-1,1-1,0 0,0 0,1-1,-1-1,1 0,0 0,-1-1,17 0,-10-2,-2-1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4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23 164 0 0,'0'0'625'0'0,"-2"-11"3187"0"0,-2 0 4500 0 0,3 11-8087 0 0,0 0 0 0 0,0 0 0 0 0,0 0 1 0 0,0 1-1 0 0,0-1 0 0 0,0 1 0 0 0,0-1 0 0 0,0 0 0 0 0,0 1 0 0 0,0 0 0 0 0,0-1 0 0 0,0 1 0 0 0,0 0 1 0 0,1-1-1 0 0,-1 1 0 0 0,0 0 0 0 0,0 0 0 0 0,1 0 0 0 0,-1 0 0 0 0,0-1 0 0 0,1 1 0 0 0,-1 2 0 0 0,-16 26 1809 0 0,14-24-1754 0 0,-85 141 3212 0 0,14-26-1914 0 0,-285 443 2475 0 0,308-488-3482 0 0,-39 51-138 0 0,86-120-2798 0 0,19-9-8573 0 0,-4-2 7983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38.7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1 228,'5'1,"-1"1,1 0,0 0,-1 1,1-1,-1 1,1 0,-1 0,0 1,-1-1,7 7,6 5,73 62,-57-48,1-1,72 46,-103-73,-1 0,0-1,1 1,-1 0,1-1,-1 1,1-1,-1 1,1-1,-1 0,1 0,0 0,-1 0,1 0,-1 0,1 0,-1 0,1-1,-1 1,1 0,-1-1,1 0,-1 1,1-1,-1 0,0 1,1-1,-1 0,0 0,0 0,1 0,-1-1,0 1,0 0,0 0,-1-1,1 1,0 0,0-1,-1 1,1-1,-1 1,1-1,-1-1,5-10,-1-1,-1 0,3-27,-4 28,26-249,-22 194,0 40,-2 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39.2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1 124,'0'1,"0"1,0-1,1 0,-1 0,1 1,-1-1,1 0,-1 0,1 0,0 0,-1 0,1 0,0 0,0 0,0 0,0 0,0 0,0-1,0 1,0 0,0-1,0 1,0-1,0 1,1-1,-1 1,0-1,0 0,0 0,1 1,-1-1,0 0,0 0,1 0,-1-1,0 1,1 0,1-1,3 1,0-1,0 0,-1 0,1-1,0 0,-1 0,6-3,-2-1,-1 0,0-1,-1 0,0 0,0-1,-1 0,0 0,0-1,0 0,-1 0,-1 0,6-17,-9 25,-1 1,0-1,0 0,0 1,0-1,0 0,1 1,-1-1,0 1,0-1,1 0,-1 1,1-1,-1 1,0-1,1 1,-1-1,1 1,-1 0,1-1,-1 1,1 0,0-1,-1 1,1 0,-1-1,1 1,0 0,0 0,6 17,-1 42,-6-52,1 12,2 0,0 0,0 0,2 0,1 0,0-1,17 35,-15-42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41.0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1,'9'2,"-1"1,0 0,0 0,0 1,0 0,0 0,-1 1,1 0,-1 0,7 8,-9-9,7 6,0 1,-1 0,0 1,0 1,-2 0,1 0,-2 1,1 0,-2 0,0 1,-1 0,-1 0,7 28,-9-29,0 0,-2 1,0-1,0 1,-1-1,-1 1,-1-1,0 0,-1 1,0-1,-1 0,0 0,-1-1,-1 0,-11 20,-17 20,24-43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41.4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0,'14'162,"-9"-121,-3-30,0 0,0 0,1 0,8 17,-6-18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41.7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 57,'-3'0,"0"0,0 0,0-1,1 1,-1-1,0 1,1-1,-1 0,1 0,-1 0,1-1,-1 1,-3-3,6 4,-1 0,1-1,0 1,0 0,0 0,-1-1,1 1,0 0,0 0,0-1,0 1,-1 0,1-1,0 1,0 0,0-1,0 1,0 0,0-1,0 1,0 0,0-1,0 1,0 0,0-1,0 1,0 0,0-1,0 1,1 0,-1 0,0-1,0 1,0 0,0-1,1 1,22-10,19 2,1 1,0 3,52 0,-80 5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42.4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0 511,'5'-2,"-1"1,0-1,0 0,-1 0,1-1,0 1,-1-1,1 0,-1 0,4-5,7-4,36-25,-37 28,1 1,-2-2,1 0,-1 0,-1-1,0-1,-1 0,0 0,0-1,-2 0,1-1,6-15,-10 13,0 0,0-1,-2 1,0-1,1-22,-3 29,-1 1,0-1,-1 0,0 1,0-1,-1 1,0 0,-1-1,0 1,-8-16,10 23,0 1,1-1,-1 0,0 1,0-1,0 1,-1 0,1-1,0 1,0 0,-1 0,1-1,-1 1,1 0,-1 1,1-1,-1 0,0 0,1 1,-1-1,0 1,0-1,-2 1,1 0,1 0,0 1,0 0,0 0,0-1,0 1,0 0,0 1,0-1,0 0,0 1,0-1,1 1,-1-1,-2 4,-4 6,0 0,1 0,1 0,0 1,-5 14,-1 5,2 1,1 0,1 0,2 1,-3 43,9-61,-1 0,2 0,0-1,1 1,0 0,1-1,1 1,0-1,1 0,0 0,1-1,1 0,0 0,12 16,11-3,-16-18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42.9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 0,'-16'54,"14"-37,-2 25,6-38,8-23,-9 15,1 0,-1 0,1 0,0 0,0 1,0-1,1 1,0-1,-1 1,1 0,0 0,0 0,1 1,-1-1,0 1,1 0,0 0,-1 0,1 0,0 0,0 1,0 0,5-1,-4 1,-1 1,1 1,-1-1,1 0,0 1,-1 0,0 0,1 1,-1-1,0 1,1 0,-1 0,0 0,0 1,-1-1,1 1,0 0,-1 0,0 0,0 0,4 6,26 42,-29-41,1-1,1 0,0-1,0 1,10 9,-7-9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43.2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218 20,'-3'-2,"0"0,1 0,-1 0,0 0,0 1,0-1,-1 1,1 0,0 0,0 0,-1 0,1 0,0 1,-1-1,1 1,-1 0,1 0,-1 0,1 1,0-1,-1 1,1 0,0 0,-1 0,1 0,0 1,0-1,0 1,-5 3,0 0,0 1,0 0,1 0,0 0,0 1,0 0,1 0,0 1,-7 11,6-5,1 1,0 0,1 0,1 0,0 1,1 0,1 0,0-1,1 1,1 0,1 0,0 0,1 0,0 0,2-1,0 1,0-1,1 0,1 0,1 0,0-1,1 0,0-1,1 1,15 15,-19-24,0 1,1-1,-1-1,1 1,0-1,1 0,-1-1,1 1,0-1,0 0,0-1,11 3,-4-3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43.6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1 206,'31'34,"43"59,-45-54,1-1,50 48,-79-86,-1 1,1-1,-1 1,1-1,-1 1,1-1,-1 0,1 1,0-1,-1 0,1 1,-1-1,1 0,0 0,-1 1,1-1,0 0,-1 0,1 0,0 0,0 0,-1 0,1 0,0 0,-1 0,1-1,0 1,-1 0,1 0,-1-1,1 1,0 0,-1-1,1 1,-1 0,1-1,-1 1,1-1,-1 1,1-1,-1 1,1-1,-1 1,0-1,1 0,-1 1,0-1,1 1,-1-1,0 0,0 1,0-1,0 0,0 1,1-1,-1 0,0 0,-1 1,1-2,6-52,-6 46,5-71,6-192,-5 225,-6 45,0 0,0 0,1 0,-1-1,0 1,1 0,-1 0,0 0,1 0,-1 0,1 1,0-1,-1 0,1 0,0 0,-1 0,1 1,0-1,0 0,0 0,-1 1,1-1,0 1,0-1,0 1,0-1,0 1,0 0,0 0,0-1,1 1,-1 0,0 0,0 0,0 0,0 0,0 0,1 0,7 4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44.1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1,'0'0,"-1"0,1 0,0 1,0-1,0 0,0 0,-1 1,1-1,0 0,0 0,0 1,0-1,0 0,0 0,0 1,0-1,0 0,0 1,0-1,0 0,0 1,0-1,0 0,0 0,0 1,0-1,0 0,1 0,-1 1,0-1,0 0,0 0,0 1,1-1,-1 0,0 0,0 0,0 1,1-1,-1 0,18 10,20 3,-33-11,1-1,-1 1,1 0,-1 0,0 0,0 1,0 0,0 0,0 0,-1 1,1 0,-1-1,0 2,0-1,0 0,3 6,-5-6,-1 0,1 1,-1-1,0 0,0 1,0-1,-1 1,1-1,-1 1,0-1,0 1,-1-1,1 1,-1-1,0 0,-1 1,1-1,-1 0,1 0,-1 0,-4 6,-22 36,21-37,0 0,2 0,-1 1,1 0,0 0,-4 16,8-24,1-1,0 1,0-1,-1 0,1 1,0-1,0 1,0-1,1 1,-1-1,0 0,1 1,-1-1,0 1,1-1,0 0,-1 1,1-1,0 0,0 0,-1 0,1 0,0 1,0-1,0 0,2 1,1 0,-1 0,1 0,0-1,-1 1,1-1,0 0,0 0,0 0,7 0,0 0,-1-1,1 0,-1-1,1 0,-1-1,1 0,10-3,9-13,-16 7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4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23 112 0 0,'-13'-22'19052'0'0,"26"44"-16791"0"0,17 25 0 0 0,5 6-483 0 0,82 159 1842 0 0,51 87-1240 0 0,85 61-1103 0 0,-227-325-1251 0 0,108 132-26 0 0,-54-69 0 0 0,-50-66-821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44.4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24,'0'0,"-1"-1,1 0,0 0,0 0,0 1,0-1,0 0,0 0,0 0,0 1,0-1,0 0,1 0,-1 1,0-1,0 0,1 0,-1 1,1-1,-1 0,1 1,-1-1,1 0,-1 1,1-1,-1 1,1-1,0 1,-1-1,1 1,0-1,-1 1,1 0,0-1,0 1,-1 0,1 0,0 0,0-1,-1 1,1 0,0 0,0 0,0 0,-1 0,1 1,0-1,0 0,0 0,-1 0,1 1,0-1,0 0,-1 1,1-1,0 0,-1 1,1-1,0 1,-1 0,1-1,0 2,42 34,-15 0,-1 1,-2 1,-1 2,-2 0,-2 2,-2 0,-1 1,-3 0,-1 1,12 90,-20-100,-3 0,-3 63,0-82,-1 1,0-1,-1 1,-1-1,-1 0,0 0,-1-1,-11 21,16-33,0 1,0-1,-1 0,1 0,-1 0,1 0,-1 0,0 0,0 0,0 0,0-1,0 1,0-1,0 1,0-1,-1 0,1 0,0 0,-1 0,1 0,-1-1,1 1,-1-1,0 0,1 1,-1-1,1 0,-1-1,-4 0,-8-2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49.7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114 3780,'-10'-17,"1"1,-22-26,24 35,1 0,0-1,0 1,1-1,0-1,1 1,0-1,0 1,1-1,0 0,0-1,1 1,0 0,1-1,-1-14,3 8,1 0,0 0,1 0,1 1,0-1,1 1,1 0,0 1,13-21,-7 15,2 1,0 0,1 1,1 0,34-27,-15 17,2 3,1 1,1 2,1 1,0 2,57-17,1 6,1 5,188-21,210 16,128 47,-162 1,1566-23,-901-10,-217-3,426-49,-1119 42,0-11,-2-8,-3-10,218-87,-343 106,-1-3,-2-5,142-95,-189 110,-2-1,-1-1,-1-3,-2 0,-1-2,-2-1,-2-2,-1-1,37-73,-45 68,-2 0,-2-2,-2 1,-2-2,-2 1,-1-1,-3 0,-4-82,-12-25,-40-202,15 135,-50-297,81 484,-1 4,5 22,-1 0,1 0,1-1,0 1,0 0,0-1,2-12,3 14,3 4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1:50.4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200 97,'-18'20,"1"1,-23 36,6-6,-56 92,149-311,-47 141,6-18,45-77,-62 120,0 0,1 0,-1 0,0 1,1-1,-1 1,1-1,-1 1,1-1,0 1,0 0,0 0,0 0,-1 0,1 0,1 0,-1 0,0 1,0-1,0 1,3-1,-1 1,-1 1,0-1,1 1,-1 0,1 0,-1 0,0 0,0 0,0 1,0 0,0-1,4 4,4 4,0 1,-1 0,0 0,-1 1,11 15,70 123,9 13,-81-146,-11-15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10.1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170 108,'0'-2,"1"-1,-1 1,0 0,-1-1,1 1,0-1,0 1,-1 0,0 0,1-1,-1 1,0 0,0 0,0 0,0-1,-1 1,1 1,-1-1,1 0,-1 0,1 0,-1 1,0-1,0 1,0-1,0 1,0 0,0 0,0 0,0 0,-1 0,1 1,0-1,-1 0,1 1,0 0,-1 0,1-1,-3 2,0-1,1 0,-1 1,1 0,0 0,-1 1,1-1,0 1,0 0,0 0,0 0,1 0,-1 1,0-1,1 1,0 0,-1 0,1 1,1-1,-1 0,-4 8,2-1,1 0,0 0,0 1,1 0,1-1,-1 1,2 0,0 0,0 0,1 1,0-1,1 0,0 0,1 0,0 0,7 19,-6-22,0-1,0 0,0 0,1 0,0-1,1 1,-1-1,1 0,1-1,-1 1,1-1,0 0,0 0,0 0,1-1,-1 0,1-1,0 1,0-1,1-1,-1 1,0-1,1 0,13 1,-11-3,0 1,1-1,-1-1,0 0,0 0,0-1,0-1,0 1,0-2,0 1,-1-1,0-1,12-7,-15 9,-1-1,1-1,-1 1,0-1,0 0,-1 0,1-1,-1 1,-1-1,1 0,-1 0,0 0,0-1,0 1,-1-1,0 1,-1-1,1 0,-1 1,0-11,-2 6,0 1,0-1,-1 1,-1 0,0 0,0 0,-1 0,0 0,-1 1,0-1,0 1,-1 1,0-1,-1 1,-13-14,11 13,0 0,0 1,-1 1,0-1,0 1,0 1,-1 0,0 1,-1 0,1 0,-1 1,0 1,-17-3,14 6,3 3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10.8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0,'2'18,"0"0,1 0,1-1,10 30,1 6,-7-18,5 21,28 74,-35-113,2 0,0-1,0 0,2 0,0-1,1-1,0 1,22 19,-32-33,0 0,0 1,0-1,0 0,1 0,-1 0,1-1,-1 1,0 0,1 0,0-1,-1 1,1-1,-1 1,1-1,-1 0,1 0,0 1,-1-1,1 0,0-1,-1 1,1 0,0 0,2-1,-2-1,1 0,0 1,-1-1,1 0,-1 0,0 0,0-1,0 1,0-1,0 1,-1-1,3-4,4-10,-1 0,-1-1,7-27,-12 40,5-29,-1-1,-1 0,-3-69,2-27,-3 130,0 0,0-1,0 1,0 0,0 0,1-1,-1 1,0 0,1 0,-1 0,1 0,-1-1,1 1,0 0,-1 0,1 0,0 0,0 0,0 0,-1 1,1-1,0 0,0 0,0 1,1-1,1 0,4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11.6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0 170,'0'0,"0"1,0-1,0 1,0-1,1 1,-1-1,0 1,0-1,0 0,0 1,0-1,0 1,1-1,-1 1,0-1,0 0,1 1,-1-1,0 0,1 1,-1-1,0 0,1 1,-1-1,0 0,1 0,-1 1,1-1,-1 0,0 0,1 0,-1 0,1 0,20-2,15-15,-22 4,0 1,-1-1,-1-1,0-1,-1 1,-1-2,0 1,8-19,-18 33,0 0,0 1,0-1,0 0,1 1,-1-1,0 1,0-1,0 0,1 1,-1-1,0 1,1-1,-1 1,0-1,1 1,-1-1,1 1,-1-1,1 1,-1-1,1 1,-1 0,1-1,0 1,-1 0,1 0,-1 0,1-1,0 1,-1 0,2 0,5 21,-5 40,-2-59,2 26,0-1,12 50,-8-53,-1 1,-2 0,1 39,-4-62,-1 1,1-1,-1 0,0 1,1-1,-1 0,0 0,-1 1,1-1,0 0,0 0,-1 0,1 0,-1-1,0 1,0 0,0-1,1 1,-1-1,-1 1,1-1,0 0,0 0,0 0,-4 1,-9 3,-1-1,1 0,-17 2,-12 3,44-9,-1 0,1 0,-1 0,0 0,1 0,-1 0,1 0,-1 0,1 0,-1 0,0 0,1 0,-1 1,1-1,-1 0,1 1,-1-1,1 0,-1 1,1-1,0 0,-1 1,1-1,-1 1,1-1,0 0,-1 1,1-1,0 1,0-1,-1 1,1 0,0-1,0 1,22 4,52-4,-67-1,43-8,-38 4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13.3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31,'1'1,"0"0,-1 0,1 1,0-1,0 0,-1 0,1 0,0 0,0 0,0 0,0 0,1 0,-1-1,0 1,0 0,0-1,1 1,-1-1,0 1,2 0,28 9,6-5,-1-1,0-1,1-3,0 0,63-11,21 1,28 3,303-7,-251 16,272-4,-254-16,-179 10,-24 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14.6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0 733,'0'-2,"1"1,0-1,-1 1,1 0,0-1,-1 1,1 0,0-1,0 1,0 0,0 0,0 0,1 0,-1 0,0 0,0 0,3 0,30-19,-19 12,8-5,-2-1,0-2,0 0,-1-1,-1 0,-1-2,-1 0,0-2,20-32,-5 3,-3-2,-2-1,38-107,-62 150,-1 0,-1 0,0 0,0 0,-1 0,0-1,-1 1,0 0,-3-13,4 20,-1 1,0-1,1 1,-1 0,0-1,0 1,0 0,0 0,0 0,-1 0,1 0,-1 0,1 0,-1 0,0 1,0-1,0 1,0-1,0 1,0 0,0-1,0 1,0 0,-1 0,1 1,0-1,-1 0,1 1,0 0,-1-1,1 1,-1 0,1 0,-1 0,1 1,-1-1,1 1,0-1,-1 1,1 0,0 0,0 0,-4 2,-4 2,0 1,0 0,1 0,0 1,0 1,1 0,0 0,0 0,1 1,0 0,0 0,1 1,-6 12,0 1,1 1,2 0,0 1,-10 44,17-51,0 0,1 1,0-1,2 0,0 0,1 0,1 0,0 0,2-1,0 1,8 16,-8-20,1-1,0 0,1-1,1 0,0 0,0 0,2-1,-1-1,1 1,0-1,1-1,1 0,-1-1,20 11,-23-16,1 0,0 0,0-1,0 0,1-1,-1 0,0-1,1 1,-1-2,0 1,1-1,-1-1,15-4,-9 2,-1 0,1-2,-1 0,0 0,0-1,-1-1,19-14,-22 13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15.2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34,'-1'72,"-1"-23,6 51,-4-99,0-1,-1 0,1 1,0-1,0 0,0 0,0 1,0-1,0 0,0 1,0-1,0 0,0 1,0-1,0 0,0 1,0-1,0 0,0 0,0 1,0-1,1 0,-1 1,0-1,0 0,0 0,0 1,1-1,-1 0,0 0,0 1,0-1,1 0,-1 0,0 0,0 0,1 1,-1-1,0 0,1 0,-1 0,0 0,1 0,-1 0,0 0,0 0,1 0,-1 0,0 0,1 0,12-18,7-31,-19 48,-1 0,10-26,1 1,21-38,-28 58,-1 0,1 0,0 1,0 0,1 0,-1 0,1 0,0 1,0-1,1 2,0-1,-1 0,1 1,0 0,0 0,12-3,-15 6,0-1,0 1,0 0,0 0,0 0,0 0,0 0,0 1,0 0,-1-1,1 1,0 0,0 0,0 0,-1 1,1-1,4 4,-3-1,1 0,0 0,-1 1,0 0,0 0,0 0,5 11,0 2,-2 0,0 0,-1 0,5 27,-8-12,-3-22,1 0,0 0,1 0,3 11,-5-21,1 1,-1-1,1 1,-1-1,1 0,-1 1,1-1,0 0,-1 0,1 0,0 1,0-1,0 0,0 0,0 0,0 0,1-1,-1 1,0 0,0 0,0-1,1 1,-1-1,1 1,-1-1,0 1,1-1,-1 0,1 0,-1 0,0 0,1 0,-1 0,1 0,-1 0,2-1,7-1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17.3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0 146,'253'-15,"-111"3,256-14,844-32,-923 48,32 1,-180-6,-149 19,-19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1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16 728 0 0,'7'-1'8763'0'0,"4"0"-3407"0"0,39 1-1224 0 0,-11-1-2130 0 0,93-4 1789 0 0,94-2 698 0 0,-216 6-4819 0 0,7 2-176 0 0,-3 3-9886 0 0,-10-2 7300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4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37 100 0 0,'0'-2'614'0'0,"-1"1"-1"0"0,1-1 1 0 0,-1 1 0 0 0,1-1-1 0 0,0 1 1 0 0,-1-1-1 0 0,1 1 1 0 0,0-1 0 0 0,0 0-1 0 0,0 1 1 0 0,0-1 0 0 0,1 1-1 0 0,-1-1 1 0 0,0 1 0 0 0,0-1-1 0 0,1 0 1 0 0,-1 1-1 0 0,2-3 1 0 0,-1 3-314 0 0,-1 1 0 0 0,1-1 0 0 0,-1 1 0 0 0,1 0 0 0 0,0-1 0 0 0,-1 1 0 0 0,1 0 0 0 0,-1-1 0 0 0,1 1 0 0 0,-1 0 0 0 0,1 0 0 0 0,0 0 0 0 0,-1-1 0 0 0,1 1 0 0 0,0 0 0 0 0,-1 0 0 0 0,1 0 0 0 0,0 0 0 0 0,-1 0 0 0 0,1 0 0 0 0,0 0 0 0 0,0 1 0 0 0,15 5 459 0 0,41 20 2404 0 0,94 29 0 0 0,-36-14-1871 0 0,-11-1 149 0 0,174 94 0 0 0,-219-100-1104 0 0,87 35 1 0 0,-145-68-568 0 0,1 0 1 0 0,0 0 0 0 0,1-1-1 0 0,-1 1 1 0 0,0-1-1 0 0,0 1 1 0 0,0-1-1 0 0,0 0 1 0 0,3 0 0 0 0,9-6-10753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18.6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1,'2'25,"1"0,1 1,10 32,2 16,48 198,-39-185,-5 1,15 133,-23 62,-11-238,-7 66,-1 3,5-66,-3 0,-15 69,10-70,2 0,-2 77,9-81,0-26,0 0,2-1,0 1,6 31,-6-44,0 0,1 0,-1 0,1 0,0 0,0 0,1 0,-1 0,1-1,0 1,0-1,0 0,0 0,1 0,-1-1,1 1,-1-1,1 1,0-1,0 0,0-1,0 1,6 1,23 5,-1-2,2-1,-1-1,40-1,135-14,-26 0,87 2,48 0,-35 1,-130 1,180 15,181 33,-449-37,113-5,-145-9,-20 2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19.6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 1,'-1'100,"8"224,-4-262,-8 77,0-7,-9 107,6-130,9 129,2-88,-3 529,0-663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20.6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1,'140'15,"-56"-4,1567 55,-1054-66,-595 0,1 0,0 1,-1-1,1 1,0-1,-1 1,1 0,-1 0,1 0,-1 0,1 1,-1-1,0 1,0-1,1 1,-1 0,0 0,-1 0,1 0,0 0,-1 0,1 1,-1-1,1 0,-1 1,0-1,0 1,0-1,-1 1,1 0,0-1,-1 1,0 0,0 0,0 2,1 15,-1 1,0-1,-7 36,3-32,-18 150,-13 129,3-23,8-84,16-140,4-38,1 0,1 1,1-1,1 20,0-38,0 1,0 0,0 0,0-1,0 1,1 0,-1 0,0-1,0 1,0 0,1-1,-1 1,0 0,1-1,-1 1,0 0,1-1,-1 1,1-1,-1 1,1-1,0 1,3-1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22.2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695 169,'1'0,"0"-1,0 1,0 0,0-1,0 1,0-1,0 1,0-1,0 0,0 1,-1-1,1 0,0 0,0 1,-1-1,1 0,0 0,-1 0,1 0,-1 0,1 0,-1 0,0 0,1 0,-1 0,0 0,0 0,1 0,-1 0,0-1,0 1,-1-2,2 0,-1-1,0 1,-1 0,1-1,0 1,-1-1,0 1,0 0,-1-5,-2 3,0 1,0 0,0 0,-1 0,1 1,-1-1,0 1,0 0,0 1,0-1,0 1,-1 0,1 0,-11-2,-4 0,-1 0,-36-1,42 4,-31-1,-58 6,87-2,1 0,-1 1,1 2,0-1,0 2,1 0,-17 9,18-8,0 0,1 1,-1 1,2 0,-1 1,1 1,1-1,0 2,0 0,1 0,1 0,0 2,1-1,0 1,1 0,1 0,0 1,1 0,0 0,-3 22,3-6,1 0,2 0,0 0,3 0,4 40,-2-51,0 0,1 0,1 0,1 0,1-1,1 0,0-1,2 1,0-2,1 1,0-1,1-1,1 0,1-1,0-1,1 0,1 0,0-2,1 0,0-1,1 0,25 10,-3-4,1-2,0-2,1-2,67 9,-24-11,115-4,-129-5,0-4,0-2,-1-4,1-3,-2-3,93-33,-25-11,-122 52,-1 0,1-1,-1-1,-1-1,0 0,20-21,-28 25,0-1,0 0,-1 0,0 0,0-1,-1 1,0-1,0 0,-1 0,-1 0,1 0,-1 0,-1-13,0-5,-2 0,-1 0,-7-33,5 38,-1 1,-1 0,-1 0,-1 0,-1 1,0 0,-2 1,0 0,-21-24,10 17,-2 1,0 2,-2 0,-1 1,-38-22,28 19,-2 3,0 1,-55-20,68 33,-1 1,1 1,-1 2,-55-3,-294 6,174 4,201-3,0-1,0 1,0 0,0 0,0-1,0 1,0 1,0-1,0 0,0 0,0 1,1-1,-1 1,0 0,0-1,0 1,0 0,1 0,-1 0,0 0,1 0,-1 1,1-1,0 0,-1 1,-1 2,2 3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22.6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1,'11'8,"14"0,197 5,20-6,-227-7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24.0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224 80,'0'-2,"-1"0,1 0,-1 0,0 0,1 0,-1 0,0 0,0 1,0-1,-1 0,1 1,0-1,-1 1,1-1,-1 1,1-1,-1 1,1 0,-1 0,0 0,0 0,0 0,0 0,-3 0,0-1,0 0,1 1,-1-1,0 1,0 1,0-1,0 1,0 0,-6 0,4 2,0 0,0 0,1 1,-1-1,1 2,-1-1,1 1,0 0,0 0,0 1,1-1,0 1,0 0,0 1,0 0,1-1,0 1,0 1,1-1,-1 0,1 1,1 0,-3 8,3-10,0 1,1 0,0 0,0 0,0 0,1 0,0 0,0 0,0 0,1 0,0 0,0 0,0 0,1-1,0 1,0 0,1-1,-1 1,1-1,0 0,1 0,-1 0,1 0,0-1,0 1,1-1,9 7,-2-4,0-1,1 0,0 0,0-1,0-1,1 0,0-1,0-1,0 0,17 0,-13-1,-1-2,1 0,-1 0,0-2,1 0,-1-1,31-12,-45 14,0 1,0 0,0-1,0 0,0 1,-1-1,1 0,0-1,-1 1,0 0,1-1,-1 1,0-1,0 0,-1 0,1 0,0 0,-1 0,2-5,-2 3,0 0,-1 0,0 0,0 0,0 0,0 0,-1 0,0 0,0 0,0 0,-3-8,-2-1,-1 0,0 1,-1-1,0 1,-1 1,0 0,-17-16,-65-53,79 70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24.8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46,'2'1,"0"1,0-1,0 1,0 0,0 0,-1 0,1 0,-1 0,1 0,-1 0,0 1,1-1,-1 0,-1 1,2 2,1 1,56 139,-37-86,53 101,-57-129,-12-18,1 0,0 0,2 0,-1-1,1 0,1 0,0-1,14 11,-23-21,-1-1,1 1,0-1,-1 0,1 1,0-1,0 0,0 0,-1 1,1-1,0 0,0 0,0 0,0 0,-1 0,1 0,0 0,0 0,0 0,0-1,-1 1,1 0,0 0,0-1,-1 1,2-1,16-21,4-40,-20 54,16-57,-2-1,-3-1,-4 0,3-119,-8 149,-4 36,0-1,1 1,-1 0,1 0,-1 0,1 0,-1-1,1 1,0 0,0 0,-1 0,1 0,0 0,0 1,0-1,0 0,0 0,0 1,0-1,0 0,0 1,1-1,-1 1,0-1,0 1,2 0,7-1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25.3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0,'54'10,"-17"-1,-23-8,0 2,-1 0,1 0,-1 1,22 10,-32-13,0 1,0 0,-1-1,1 1,0 0,-1 1,1-1,-1 0,1 1,-1-1,0 1,0 0,0-1,-1 1,1 0,-1 0,1 0,-1 1,0-1,0 0,-1 0,1 1,-1-1,1 0,-1 1,0-1,0 0,-1 6,-3 9,-1-1,-1 0,0 0,-1 0,-1-1,0 0,-15 19,11-15,0 1,1 0,-11 29,22-48,-1 0,1 0,-1 0,1-1,0 1,0 0,0 0,0 0,0 0,0 0,0 0,1 0,-1-1,1 1,-1 0,1 0,0 0,0-1,0 1,0 0,0-1,1 3,1-1,1 0,0 1,-1-1,1 0,0-1,0 1,0-1,8 4,5 0,0-1,0 0,33 4,-34-6,-1-2,0 0,1 0,-1-2,30-4,-29 1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26.0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1,'0'2,"0"-2,0 1,0-1,-1 1,1-1,0 1,0-1,0 1,0-1,0 1,0 0,1-1,-1 1,0-1,0 1,0-1,0 1,1-1,-1 1,0-1,0 1,1-1,-1 0,0 1,1-1,-1 1,0-1,1 0,-1 1,1-1,-1 0,1 1,-1-1,1 0,-1 0,1 1,-1-1,1 0,-1 0,1 0,-1 0,1 0,-1 0,1 0,0 0,-1 0,1 0,-1 0,1 0,0-1,3 2,107 12,0-5,143-7,-5-1,-125 5,42 2,179-15,-247 3,-59 5,0-3,46-8,-70 8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26.7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1,'3'48,"2"0,16 67,-12-68,51 460,-47 5,-13-373,0-140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4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15 344 0 0,'0'0'2890'0'0,"-6"-14"5726"0"0,3 14-7860 0 0,0 0-1 0 0,1-1 1 0 0,-1 1 0 0 0,0 0 0 0 0,0 1 0 0 0,0-1 0 0 0,0 1 0 0 0,-4 0-1 0 0,-41 19 2352 0 0,29-12-2311 0 0,-435 174 4310 0 0,358-139-3730 0 0,82-37-729 0 0,-3 1-1553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28.1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62 79,'1'-1,"0"-1,-1 1,1-1,0 1,0-1,-1 1,1-1,1 1,-1-1,0 1,0 0,0 0,1 0,-1 0,0 0,1 0,-1 0,1 0,-1 0,1 1,2-2,40-13,-40 14,36-9,1 1,1 2,-1 2,53 1,169 15,-143-3,1137 34,-1100-43,232-29,-285 12,-102 17,0 1,0 0,0 0,0 0,0 0,0 0,1 0,-1 1,0-1,0 1,0 0,0-1,0 1,0 0,0 0,0 0,-1 0,1 0,3 3,-2-1,0 1,-1-1,1 1,-1 0,0-1,0 1,0 0,0 0,1 6,2 9,-1 0,-1 1,1 28,-3-35,11 80,4-1,28 91,22 128,12 268,-76-568,-1-1,0 0,0 0,-2 0,-1 19,1-26,1-1,-1 0,1 1,-1-1,0 0,0 0,0 1,-1-1,1 0,0 0,-1 0,1-1,-1 1,0 0,0 0,0-1,1 1,-1-1,-1 0,1 1,0-1,0 0,0 0,-1-1,1 1,0 0,-1-1,1 1,-4-1,-56 4,-85-6,38-1,-368-17,142 11,-31 0,149 0,125 3,-160 10,16 5,83-6,-71 18,74-5,111-9,31-5,-1 0,1-1,0 0,-1 0,1-1,-10-1,18 1,-1 1,1-1,0 0,0 0,-1 0,1-1,0 1,-1 0,1 0,0 0,0 0,-1 0,1 0,0 0,0 0,-1 0,1-1,0 1,0 0,0 0,-1 0,1-1,0 1,0 0,0 0,-1 0,1-1,0 1,0 0,0 0,0-1,0 1,0 0,0-1,0 1,0 0,0 0,-1-1,1 1,1 0,-1-1,0 1,0 0,0 0,0-1,0 1,0 0,0-1,9-11,-8 11,13-14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28.8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1 528,'0'1,"1"0,-1 0,1 0,-1 0,1 0,-1-1,1 1,0 0,-1 0,1 0,0-1,0 1,-1-1,1 1,0 0,0-1,0 1,0-1,0 0,0 1,0-1,0 0,0 1,0-1,0 0,0 0,0 0,0 0,0 0,0 0,0 0,0 0,0-1,0 1,0 0,2-1,38-9,-41 10,31-9,-1-2,-1-1,0-1,44-27,-58 30,-1-1,0 0,0-1,-1 0,-1-1,0 0,-1-1,0-1,14-26,-12 18,-1-1,-2-1,14-43,-22 62,-1 0,1-1,-1 1,-1 0,1-1,-1 1,0-1,-1 1,1 0,-1-1,0 1,-1 0,0 0,0-1,0 1,-1 1,1-1,-2 0,1 1,0-1,-6-5,8 10,0 0,-1-1,1 1,0 0,-1 0,1 0,0 0,-1 0,0 0,1 1,-1-1,1 0,-1 1,0-1,1 1,-1 0,0-1,0 1,1 0,-1 0,0 0,-3 1,2 0,0 0,-1 0,1 1,0-1,0 1,0 0,0-1,0 2,0-1,1 0,-3 3,-1 1,1 0,0 0,0 0,1 1,0-1,0 1,0 0,1 1,-4 12,5-3,0-1,2 0,0 0,1 1,0-1,5 22,4 6,16 45,-21-74,1 0,0-1,1 1,0-1,1-1,1 1,12 14,-17-24,0 0,0 0,0 0,0 0,1-1,-1 0,1 0,0 0,0 0,0-1,0 0,0 0,1 0,-1-1,1 1,-1-1,1-1,-1 1,1-1,0 0,-1 0,1-1,7-1,3-2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29.3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0,'-1'20,"1"0,2 0,0 0,1 0,0-1,2 1,1-1,7 19,-13-38,0 1,0-1,0 0,0 0,0 0,1 0,-1 1,0-1,0 0,0 0,0 0,0 0,0 0,0 1,0-1,0 0,1 0,-1 0,0 0,0 0,0 0,0 0,0 0,1 1,-1-1,0 0,0 0,0 0,0 0,1 0,-1 0,0 0,0 0,0 0,0 0,1 0,-1 0,0 0,0 0,0 0,1 0,-1 0,0 0,0-1,0 1,0 0,0 0,1 0,-1 0,0 0,0 0,0 0,0-1,0 1,1 0,5-14,1-17,-4 20,0 1,0-1,1 0,1 1,0 0,0 0,1 0,13-16,-16 22,-1 1,0 0,1 0,-1 0,1 1,0-1,0 1,0-1,0 1,0 0,1 0,-1 0,1 1,-1-1,1 1,0 0,0 0,-1 0,1 0,0 1,0-1,0 1,0 0,0 1,-1-1,1 0,0 1,7 2,-7 0,1 0,-1 0,0 0,-1 1,1 0,0 0,-1 0,0 0,0 0,0 0,-1 1,1-1,2 9,21 66,-22-62,-3-9,0 0,1 0,0-1,0 1,1-1,0 1,1-1,-1 0,8 9,-3-9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30.5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1567,'319'-2,"371"5,-441 5,136 3,-35-2,8 0,-310-8,51-2,-90 0,1 0,-1-1,0 0,1-1,-1 1,-1-2,18-8,-23 10,0-1,0 0,0 0,0-1,-1 1,1-1,-1 1,0-1,0 0,0 0,-1 0,1 0,-1 0,0 0,1-7,6-66,-8 27,-9-59,-1-33,-3-76,-6-51,13-119,8 220,-2 84,0 76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39.6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 16,'-18'2,"20"4,29 3,1-8,0-2,1-2,-1-1,0-1,39-12,-59 14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39.9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1,'0'3,"3"1,5 0,3-1,3 0,3-2,1 0,1-1,0 0,0 0,1 0,-2 0,1-1,0 1,-1 0,1 0,-4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0.4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0 689,'15'-1,"0"0,0-2,0 0,-1 0,1-1,-1-1,0-1,18-9,-10 3,1-1,-2-1,0-1,20-18,-24 15,0 0,-1-2,-1 1,-1-2,0 0,-2-1,-1 0,10-25,-6 7,-2 0,-2 0,13-83,-23 110,0 1,0 0,-1 0,-2-20,1 31,1-1,0 0,-1 1,1-1,-1 1,1-1,-1 1,0-1,1 1,-1 0,0-1,0 1,0 0,0 0,0-1,0 1,-1 0,0-1,0 2,0-1,1 1,-1 0,0-1,0 1,1 0,-1 0,0 0,1 1,-1-1,0 0,1 1,-1-1,0 1,1-1,-1 1,1 0,-1-1,1 1,-1 0,-1 2,-9 5,1 1,0 0,1 1,0 0,1 1,0 0,0 0,1 1,1 0,0 0,1 1,0 0,1 0,0 1,1-1,0 1,2 0,-1 0,2 0,0 0,0 0,1 1,3 14,-2-14,0 0,2-1,0 1,0-1,1 0,1 0,0 0,1-1,1 0,0 0,0 0,2-1,-1 0,1-1,1 1,0-2,1 0,0 0,0-1,1 0,1-1,17 9,-25-15,0 0,0-1,0 0,0-1,0 1,0-1,0 0,0 0,0 0,0-1,0 1,0-1,-1 0,1-1,9-3,5-3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0.8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0,'2'4,"1"-1,-1 1,0 0,0-1,-1 1,1 0,-1 0,0 0,0 1,0-1,0 0,-1 0,0 0,0 1,0-1,0 0,-2 5,2-5,-1 1,1 0,0-1,0 1,0-1,1 1,0-1,0 1,0-1,0 0,0 1,1-1,0 0,3 5,-5-9,1 1,-1-1,1 0,-1 1,1-1,-1 0,1 0,0 0,-1 1,1-1,-1 0,1 0,0 0,-1 0,1 0,-1 0,1 0,0 0,-1-1,1 1,-1 0,1 0,-1 0,1-1,-1 1,1 0,0-1,-1 1,0 0,1-1,-1 1,1 0,-1-1,1 1,-1-1,1 0,20-23,-16 18,6-7,1 0,1 1,0 1,1 0,24-16,-33 25,0-1,-1 0,1 1,0 0,0 0,1 1,-1-1,0 1,0 0,1 0,-1 1,0 0,1 0,-1 0,1 0,-1 1,0 0,1 0,-1 0,0 1,0 0,7 3,-3 1,0 0,0 1,-1 0,1 0,-1 1,-1 0,0 0,0 1,-1 0,0 0,0 1,-1 0,0 0,-1 0,0 0,0 1,-1-1,2 19,6 4,-3-21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1.4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350 32,'-3'-4,"0"2,0-1,-1 0,1 1,-1-1,1 1,-1 0,0 0,0 1,0-1,0 1,0 0,0 0,0 0,0 0,0 1,-1-1,-4 1,4 1,-1 1,0-1,1 1,-1-1,1 2,-1-1,1 0,0 1,0 0,0 1,-7 6,-3 4,1 0,0 2,1 0,1 0,1 1,-14 26,9-8,1 0,1 1,2 1,2 0,2 1,-7 59,10-28,2-1,13 125,-6-150,2 0,2 0,1 0,3-2,1 1,20 39,-25-64,1 0,1-1,0-1,1 1,0-2,1 0,1 0,1-1,-1-1,2 0,0 0,0-2,1 0,0-1,1-1,26 10,-35-16,0 0,0 0,0-1,1 0,-1 0,0-1,1 0,-1 0,0-1,1 0,-1-1,0 0,0 0,0-1,0 0,-1 0,1-1,-1 0,0 0,12-9,2-2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2.0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1 161,'1'7,"0"1,1-1,0 0,0 1,1-1,4 9,6 17,2 22,-5-14,1 0,2-1,2-1,2 0,37 62,-53-99,0 0,1 1,-1-1,1-1,0 1,-1 0,1 0,0-1,0 1,0-1,1 1,-1-1,0 0,0 0,1 0,-1 0,1 0,-1-1,0 1,1-1,2 1,-1-2,-1 1,1-1,-1 0,0 0,1 0,-1 0,0 0,0-1,0 1,0-1,0 0,0 0,4-4,2-4,0 1,0-2,-1 1,0-1,0 0,10-25,7-28,-2-1,19-101,10-30,-52 194,0 1,1 0,-1-1,0 1,1 0,0-1,-1 1,1 0,0 0,-1 0,1-1,0 1,0 0,0 0,0 0,0 0,0 0,0 1,0-1,1 0,-1 0,0 1,0-1,1 1,-1-1,0 1,1 0,-1-1,1 1,-1 0,0 0,3 0,6 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4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1 476 0 0,'0'0'7979'0'0,"-1"3"-7017"0"0,-1 8 110 0 0,1 0 0 0 0,1 1 0 0 0,0-1 0 0 0,0 0 1 0 0,1 0-1 0 0,1 1 0 0 0,4 20 0 0 0,4 31 514 0 0,-2-27-3680 0 0,4-15-4970 0 0,-9-18 5275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2.5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56,'-1'2,"1"0,0 0,0 0,0 0,1 0,-1 0,0 0,1 0,-1 0,1 0,0 0,0 0,0 0,0 0,0 0,0-1,0 1,0 0,1-1,-1 1,1-1,-1 1,1-1,0 0,0 0,-1 1,1-1,0-1,0 1,0 0,0 0,0-1,0 1,0-1,0 1,0-1,0 0,0 0,1 0,-1 0,0 0,3-1,2 0,1-1,0 0,0 0,-1 0,0-1,1 0,-1 0,0-1,0 0,7-6,17-23,-27 27,1 0,0 0,1 1,11-10,-16 14,-1 1,0 0,1 0,-1 0,0 0,1 0,-1 0,0 0,1 0,-1 0,1 0,-1 0,0 0,1 0,-1 0,1 0,-1 0,0 0,1 0,-1 1,0-1,1 0,-1 0,0 0,1 1,-1-1,0 0,0 0,1 1,-1-1,0 0,0 0,1 1,-1-1,0 0,0 1,0-1,1 1,-1-1,0 0,0 1,0-1,0 0,0 1,0-1,0 1,0-1,0 0,0 1,0-1,0 0,0 1,0-1,-1 1,1-1,0 1,-1 30,0-25,-37 335,38-292,0-38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2.9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50,'-25'0,"41"0,46-1,782-18,-150 1,-685 18,0 0,0-1,0 0,-1-1,15-4,-21 4,-6 3,-8 1,-1 1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3.5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1 125,'2'14,"0"0,1 0,1 0,0 0,0-1,10 19,53 102,-42-86,-24-45,0 0,1 0,0 0,0 0,0 0,0 0,0 0,0-1,1 1,-1-1,1 1,0-1,0 0,-1 0,5 1,-5-2,0-1,0 0,0 0,0-1,-1 1,1 0,0 0,0-1,0 0,0 1,-1-1,1 0,0 1,-1-1,1 0,-1 0,1-1,-1 1,1 0,-1 0,0-1,1 1,-1-1,0 1,0-1,0 1,0-1,-1 0,2-2,22-40,30-78,-35 73,35-61,-41 86,-8 13,0 1,1 0,0 1,1-1,11-11,-16 19,0 1,-1-1,1 1,0 0,0-1,0 1,0 0,0 0,0 1,0-1,0 0,0 1,0-1,0 1,0 0,1-1,-1 1,0 0,0 1,0-1,1 0,-1 0,0 1,0 0,0-1,0 1,0 0,0 0,0 0,0 0,0 0,0 0,2 4,6 2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3.9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4,'52'-2,"44"1,-88 1,0 1,-1 0,1 1,0-1,-1 2,1-1,-1 1,0 0,10 5,-15-6,0 0,0 0,0 0,0 0,-1 0,1 0,0 0,-1 0,0 1,1-1,-1 1,0-1,0 1,0-1,-1 1,1-1,-1 1,1 0,-1 0,0-1,0 1,0 0,0-1,0 1,-1 0,0-1,1 1,-1 0,0-1,0 1,-2 2,-5 13,0-1,-1 0,-18 23,10-13,11-17,1-2,0 1,0-1,1 1,0 0,-5 18,8-25,1-1,0 1,0 0,0-1,0 1,0 0,0-1,0 1,1 0,-1-1,1 1,-1 0,1-1,-1 1,1-1,0 1,0-1,0 1,0-1,0 1,0-1,0 0,0 0,1 0,-1 0,0 0,1 0,-1 0,1 0,-1 0,1 0,-1-1,1 1,0-1,-1 1,1-1,0 0,-1 1,1-1,3 0,11 1,0-1,0 0,0-1,0 0,0-1,0-1,0-1,0 0,-1-1,0-1,0 0,24-15,-26 13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4.3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 0,'7'1,"-1"0,1 0,0 0,-1 1,1 0,-1 1,0-1,1 1,-1 1,0-1,-1 1,1 0,-1 0,0 0,0 1,0 0,0 0,-1 0,0 1,0-1,5 10,7 15,-1-1,-1 2,10 34,-20-52,19 49,-3 2,-3 0,16 132,-30-163,-2-1,-1 1,-2 0,-1-1,-1 0,-2 0,-1 0,-2 0,-1-1,-16 35,14-43,-1-1,0 0,-2 0,0-2,-1 0,-2 0,0-2,0 0,-2-1,0-1,-27 16,35-25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5.9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0,'0'113,"-3"-3,6 0,21 144,-9-145,-4 0,-5 137,3-88,0-4,5 251,-9-51,-6-213,-1-123,0 2,3-18,2-9,2-6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8.0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1 212,'0'-4,"0"0,0 1,1-1,-1 1,1-1,0 0,0 1,0 0,1-1,-1 1,1 0,0-1,0 1,0 0,0 1,4-4,-1 1,0 0,1 1,-1 0,1 0,0 1,0 0,1 0,6-3,11-1,0 1,0 1,45-4,694-25,-733 33,532 16,-123 1,-211-27,-101 3,-11 2,254-7,-76-7,-245 8,-42 9,1 0,0 1,0 0,0 1,0 0,0 0,13 0,-20 1,0 1,1-1,-1 0,0 1,1-1,-1 1,0-1,0 1,1 0,-1 0,0-1,0 1,0 0,0 0,0 0,0 0,0 0,-1 0,2 3,0-1,-1 0,0 0,0 1,-1-1,1 0,-1 1,1-1,-1 0,0 1,-1-1,0 5,-13 79,8-57,1 1,-1 43,-7 269,-5-90,10-160,6-49,-13 66,7-62,3 0,0 67,-5 47,-11 58,17-171,3 62,2-71,-2 0,-9 73,4-74,2 1,2-1,2 1,5 41,3-22,21 78,-15-75,-9-45,5 29,-10-45,0 0,0 0,0 0,-1 0,1 0,0 0,0 0,-1 0,1 0,0-1,-1 1,1 0,-1 0,1 0,-1 0,0-1,1 1,-1 0,0-1,1 1,-1 0,0-1,0 1,0-1,1 1,-1-1,0 0,0 1,0-1,0 0,0 0,0 1,0-1,0 0,0 0,0 0,0 0,0 0,1 0,-1-1,-2 1,-211-31,-24-3,-177 11,251 16,-146-3,-746 10,874-19,132 19,0-2,-57-9,49 5,42 5,1 0,0-1,-26-7,40 9,0 0,1-1,-1 1,0 0,1 0,-1 0,0-1,1 1,-1 0,1 0,-1-1,1 1,-1-1,1 1,-1 0,1-1,-1 1,1-1,-1 1,1-1,0 0,-1 1,1-1,0 1,-1-1,1 0,0 1,0-1,0 0,0 1,-1-1,1 1,0-1,0 0,0 1,0-1,1 0,-1 0,15-21,2 9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8.8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0 439,'11'8,"14"1,3-8,1-1,0-1,-1-1,1-2,-1 0,0-2,-1-2,1 0,-1-2,-1-1,0 0,0-3,25-17,-25 13,-1-1,-1-1,-1-1,0-1,-2-1,-1-1,21-31,-40 52,1 0,0 0,-1 0,0 0,1 0,-1 0,0-1,-1 1,1 0,-1 0,1-1,-1 1,0 0,0-1,0 1,-1 0,1-1,-1 1,0 0,-1-4,0 3,-1 0,1 0,-1 1,0 0,0-1,0 1,0 0,0 0,-1 1,1-1,-1 1,0-1,-6-2,-3 0,-1 0,1 1,-1 0,0 1,-1 0,1 1,0 1,-21 0,10 3,0 1,1 1,-1 1,1 2,0 0,1 1,0 1,-32 18,41-19,1 0,0 1,0 0,1 1,1 0,0 1,0 0,1 1,0 0,1 1,0 0,1 0,1 1,-9 23,11-23,1 1,1 0,0 0,1 1,1-1,0 0,1 1,0-1,2 0,0 1,0-1,6 16,-5-20,1-1,0 1,1 0,0-1,1 0,0 0,0-1,1 0,0 0,1 0,0-1,0 0,1 0,0-1,0-1,17 10,-1-5,0-1,0-1,1-1,0-1,0-1,1-2,0-1,53 0,-13-6,0-3,92-20,-152 25,0 0,0 0,0-1,0-1,0 1,-1-1,1 0,-1-1,1 1,9-9,-8 3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49.6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38,'479'-19,"-334"19,-19 2,142-18,-213 11,-40 5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50.1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159 28,'-2'-2,"-1"-1,1 1,-1 0,0 0,0-1,0 2,0-1,0 0,0 1,-1-1,1 1,0 0,-1 0,1 0,-1 1,1-1,-1 1,0 0,1 0,-1 0,1 0,-1 1,1 0,-1-1,1 1,0 0,-1 1,1-1,0 0,0 1,-1 0,1 0,1 0,-1 0,0 0,0 1,1-1,0 1,-4 3,3-2,0 0,0 0,0 0,0 1,1-1,0 1,0-1,0 1,0 0,1 0,-1-1,1 1,0 0,1 0,0 0,-1 1,1-1,1 0,-1 0,1 0,0 0,0 0,0-1,1 1,0 0,0 0,5 8,-3-8,0-1,1 1,-1-1,1 1,0-1,0-1,0 1,1-1,-1 0,1 0,0 0,0-1,0 0,0 0,0-1,0 0,0 0,1 0,-1-1,0 1,0-2,1 1,-1-1,11-2,-10 2,0-1,0 0,0 0,0-1,0 0,-1 0,1-1,-1 1,1-1,-2-1,1 1,0-1,-1 0,0-1,0 1,0-1,-1 0,1 0,-2 0,7-14,-9 19,-1-1,1 1,-1-1,0 0,1 1,-1-1,0 0,0 1,0-1,0 0,-1 1,1-1,0 1,-1-1,1 0,-1 1,1-1,-1 1,0-1,0 1,-1-2,0 0,-1-1,0 1,0 0,-1 0,1 1,-1-1,1 1,-5-3,-4-1,-1 0,0 1,-1 0,-14-2,10 3,1 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4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28 168 0 0,'-3'-2'12561'0'0,"94"-11"-6014"0"0,112 0 0 0 0,-185 17-10331 0 0,-8-2-4015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51.1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90,'15'14,"3"14,196 443,-209-456,-3-7,1-1,0 0,0-1,0 1,1 0,7 9,-10-15,0-1,-1 1,1 0,0-1,0 1,0-1,-1 1,1-1,0 1,0-1,0 0,0 1,0-1,0 0,0 0,0 0,-1 0,1 1,0-1,0 0,0-1,2 1,-1-1,0 0,0 0,1 0,-1 0,0-1,0 1,0-1,-1 1,1-1,0 0,-1 0,1 0,1-2,13-22,-1-2,-1 0,-2 0,-1-1,-1-1,10-45,-8 27,82-295,-94 342,0 0,0 0,0 0,0 0,0 0,0 0,1 0,-1 0,1 0,-1 0,0 0,1 0,0 0,-1 0,1 0,-1 0,1 1,0-1,0 0,-1 1,1-1,0 0,0 1,0-1,0 1,0-1,0 1,0 0,0-1,0 1,0 0,0 0,0-1,0 1,0 0,0 0,0 0,0 0,0 0,2 1,6 2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51.5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0 177,'0'0,"1"1,-1 0,0 0,0 0,1-1,-1 1,1 0,-1 0,1-1,-1 1,1 0,-1-1,1 1,0-1,-1 1,1-1,0 1,-1-1,1 1,0-1,0 0,-1 1,1-1,0 0,0 0,0 1,-1-1,1 0,0 0,0 0,0 0,0 0,0 0,-1 0,1-1,0 1,0 0,0 0,1-1,33-8,-22 4,0-1,0 0,-1-1,0 0,0-1,-1 0,0-1,-1 0,1-1,-2 0,1-1,-2 0,1 0,-2-1,1 0,6-16,-6 17,-7 24,-9 40,5-34,-1 22,1 1,6 79,-1-106,2-4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52.0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 36,'-62'0,"61"3,13 2,18 1,340-17,-206 1,348 1,-143 5,-296-4,-57 5,0 1,-1 0,1 1,0 1,24 3,-40-3,0 0,1 0,-1 0,0 0,0 0,1 0,-1 0,0 0,0 0,1 0,-1 0,0 0,1 0,-1 0,0 0,0 0,1 1,-1-1,0 0,0 0,0 0,1 0,-1 1,0-1,0 0,0 0,0 0,1 1,-1-1,0 0,0 0,0 1,0-1,0 0,0 0,0 1,0-1,0 0,0 1,0-1,0 0,0 0,0 1,0-1,0 1,-9 8,-1-3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52.6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88,'4'27,"0"-1,2-1,10 32,-3-12,16 68,37 126,-66-238,0 1,0-1,1 0,-1 0,0 0,1 0,-1 0,0 1,1-1,-1 0,1 0,0 0,-1 0,1 0,0 0,0-1,0 1,-1 0,1 0,0 0,0-1,0 1,0 0,0-1,0 1,1-1,-1 1,0-1,0 0,0 0,0 1,1-1,-1 0,1 0,1-1,0-1,0 1,0-1,0 1,0-1,0 0,-1 0,1 0,-1-1,0 1,0 0,3-5,49-64,-4-3,-3-1,-4-3,55-132,-72 114,-25 95,-1 0,0 1,1-1,-1 0,1 0,-1 1,1-1,-1 0,1 1,0-1,-1 0,1 1,0-1,-1 1,1-1,0 1,0-1,-1 1,1 0,2-1,3 1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9:33:53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1,'29'0,"57"2,-80-2,-1 1,0 0,1 0,-1 1,0-1,0 1,0 0,0 1,0-1,-1 1,1 0,-1 0,5 4,-7-4,-1-1,1 1,-1 0,1 0,-1-1,0 1,0 0,0 0,0 1,-1-1,1 0,-1 0,0 0,0 0,0 0,0 1,0-1,-1 0,0 0,1 0,-1 0,0 0,0 0,-1 0,-1 3,-4 10,-2-1,-19 30,-5-2,-21 32,50-69,0 0,1 1,0-1,0 1,1 0,0 0,0 0,1 0,-2 14,3-19,0-1,1 1,-1 0,1 0,-1 0,1-1,-1 1,1 0,0-1,0 1,0 0,0-1,0 1,0-1,1 0,-1 1,0-1,1 0,-1 0,1 1,-1-1,1 0,-1-1,1 1,0 0,0 0,-1-1,1 1,0-1,0 0,0 1,-1-1,1 0,0 0,0 0,0 0,2-1,13 1,0-2,0 1,20-6,-17 3,80-12,-82 11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02.8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1 489,'0'1,"1"0,-1 0,1-1,-1 1,1 0,-1 0,1 0,0 0,-1-1,1 1,0 0,0 0,0-1,0 1,0-1,-1 1,1-1,0 1,0-1,0 0,0 1,0-1,0 0,0 0,0 0,1 1,-1-1,0 0,0-1,1 1,35-1,5-4,0-2,0-1,74-27,-89 25,-1-1,-1-1,0-1,-1-2,-1 0,41-35,-54 41,-1-2,0 1,0-2,-1 1,-1-1,0 0,0 0,7-21,-1-7,12-62,-24 100,-1 0,1-1,0 1,-1 0,0-1,0 1,1-1,-1 1,-1 0,1-1,0 1,-1 0,1-1,-1 1,1 0,-1-1,-2-2,2 4,0 0,1 0,-1 0,-1 0,1 0,0 0,0 1,0-1,0 0,-1 1,1-1,0 0,0 1,-1 0,1-1,0 1,-1 0,1 0,-1 0,-1 0,-3 0,1 1,0 0,0 0,0 0,0 1,0 0,0 0,0 0,0 1,1-1,-1 1,1 0,-5 5,-11 10,1 1,0 0,2 2,0 0,2 1,0 0,1 1,2 1,0 0,2 1,0 0,2 1,-6 30,13-48,0 0,0 0,1 0,1 0,-1 1,2-1,-1 0,1 0,0-1,0 1,1 0,0-1,0 1,1-1,0 0,1 0,-1-1,1 1,0-1,1 0,0 0,11 8,-7-6,1 0,0-1,0-1,1 0,0-1,0 0,0 0,1-1,0-1,-1 0,1-1,0-1,17 1,-12-2,-4 0,1 0,0-1,15-3,-14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03.3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1,'1'16,"1"0,1-1,0 1,1-1,1 1,0-1,11 21,-16-36,0 0,1 0,-1 1,0-1,0 0,0 0,0 1,0-1,1 0,-1 0,0 1,0-1,0 0,1 0,-1 0,0 0,0 1,1-1,-1 0,0 0,0 0,1 0,-1 0,0 0,0 0,1 0,-1 0,0 0,1 0,-1 0,0 0,0 0,1 0,-1 0,0 0,0 0,1 0,9-11,7-23,-14 28,-1 0,1 1,0 0,0 0,0 1,0-1,1 0,0 1,0 0,0 0,0 0,1 1,-1-1,6-2,-7 5,0 0,0 0,0 0,0 1,0-1,0 1,0 0,0 0,0 0,0 0,0 0,0 1,0-1,0 1,0 0,0 0,0 0,0 0,0 1,-1-1,1 1,-1-1,1 1,-1 0,5 4,1 2,0 1,-1 0,0 0,0 0,-1 1,7 12,-7-9,2-1,-1-1,12 14,-11-17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04.0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452 18,'-2'-2,"-1"0,0 0,0 0,0 1,0-1,0 1,0 0,-1 0,1 0,0 0,-1 1,1-1,0 1,-1 0,1 0,-1 0,1 0,0 1,-1-1,1 1,0 0,0 0,-1 0,-3 3,-9 2,1 2,0 0,-19 13,13-6,2 1,0 0,0 2,2 0,-21 28,9-6,-41 76,61-100,1 1,0 0,2 0,0 1,1 0,1 0,0 0,2 0,-1 25,3-28,1-1,1 1,0-1,1 0,0 0,1 0,1 0,0-1,1 0,1 0,0 0,13 17,-7-12,2 0,0-1,1-1,23 19,-29-27,1-1,-1 0,1 0,0-1,1 0,-1-1,1 0,0-1,17 3,3-7,-17-4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05.6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74,'5'7,"-1"0,1 0,-1 1,-1-1,0 1,0 0,3 12,2 4,6 16,0 1,37 74,-45-104,0 0,1 0,1-1,0 0,0 0,1-1,0 0,0-1,1 0,0 0,13 6,-22-13,1 0,0 0,0 0,0 0,0-1,0 1,0-1,1 1,-1-1,0 0,0 0,0 0,0 0,0 0,0 0,0-1,1 1,-1-1,0 1,0-1,3-2,0 1,-2-1,1 0,0 0,0 0,-1-1,0 1,1-1,-2 0,5-6,4-9,-1-1,-1 0,8-29,-15 43,19-56,-3-1,17-112,-31 158,-1 2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06.5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0 105,'14'-2,"0"0,0-1,-1-1,0-1,1 0,-2 0,23-13,-26 12,-1 0,1 0,-1-1,0 0,8-10,-6 7,-10 9,0 1,0 0,1 0,-1 0,0 0,0 0,0 0,0 0,0 0,1 0,-1 0,0 0,0 0,0 0,0 0,1 0,-1 0,0 0,0 0,0 0,0 0,0 0,1 0,-1 0,0 0,0 0,0 0,0 1,0-1,0 0,1 0,-1 0,0 0,0 0,0 0,0 0,0 1,0-1,0 0,0 0,0 0,0 0,0 0,1 1,-1-1,0 0,0 0,0 0,0 0,0 0,0 1,0-1,0 0,0 0,-1 0,1 0,0 1,3 18,-3 19,-1-18,2-1,0 0,2 0,0 0,1 0,1-1,0 1,15 31,-20-49,1 0,0 0,-1 0,0 0,1 1,-1-1,0 0,1 0,-1 1,0-1,0 0,0 0,0 1,-1-1,1 0,0 0,0 1,-1-1,1 0,-1 0,1 1,-1-1,1 0,-1 0,0 0,1 0,-1 0,0 0,0 0,0 0,0 0,0-1,0 1,0 0,0-1,0 1,0 0,0-1,-1 1,1-1,-2 1,-8 2,0 0,0-1,0 0,-12 0,-6 2,-12 11,35-10,28-7,15-6,-20 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5:4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34 320 0 0,'-5'-1'18463'0'0,"47"-4"-14273"0"0,60-15 1 0 0,-72 13-3148 0 0,-24 7-1303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07.4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0,'18'10,"-1"1,0 0,0 1,-2 1,1 1,-2 0,1 1,-2 0,0 1,-1 1,-1 0,0 0,-2 1,0 0,12 35,-14-31,-1 0,-1 0,0 0,-2 1,-1 0,-1-1,0 1,-2 0,-1 0,-1-1,0 1,-2-1,-14 40,15-52,1 0,0 0,-1-1,0 1,-1-1,0 0,-1-1,1 1,-2-1,-10 11,5-9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07.7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45,'3'0,"1"-3,3-1,3 0,4 0,2 2,1 0,2 2,0-1,0 1,0-3,0-1,0 1,-1 0,1 0,-4-1,-4-1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08.5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0 457,'1'-1,"-1"-1,1 1,0 0,-1 0,1-1,0 1,-1 0,1 0,0 0,0 0,0 0,0 0,0 0,0 0,1 0,-1 1,0-1,2-1,30-14,-20 10,19-12,-1-1,0-1,-2-1,32-31,-51 43,0-1,-1 0,0-1,-1 0,-1 0,0-1,0 1,-1-2,0 1,-1-1,-1 0,0 0,-1 0,3-21,-5 31,-1-1,1 1,-1 0,0 0,0 0,-1 0,1-1,-1 1,1 0,-1 0,0 0,0 0,0 0,0 0,-1 0,1 1,-1-1,0 0,0 1,0-1,0 1,0 0,-1 0,1 0,0 0,-1 0,0 0,1 0,-1 1,0 0,0-1,0 1,0 0,0 0,0 1,0-1,0 1,-1-1,1 1,0 0,0 0,0 1,0-1,0 1,-1-1,1 1,0 0,0 0,0 0,0 0,1 1,-1-1,0 1,1 0,-1 0,1 0,-1 0,1 0,0 1,0-1,-3 5,-4 6,0 1,1 0,1 0,0 0,1 1,1 0,0 0,1 1,-3 22,3-6,2 0,1 1,5 53,-4-79,1 0,0-1,0 1,1 0,0-1,0 1,1-1,-1 0,1 0,1 0,-1 0,1-1,0 1,0-1,1 0,-1 0,1 0,0-1,1 1,-1-2,1 1,0 0,0-1,0 0,0 0,0-1,1 0,-1 0,1 0,-1-1,1 0,0 0,0-1,9 0,3-2,0-1,-1-1,0 0,0-1,0-1,0-1,-1-1,0 0,24-16,-25 15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09.0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 1,'-1'0,"0"1,0-1,0 1,1-1,-1 1,0-1,0 1,0 0,0 0,0-1,1 1,-1 0,0 0,1 0,-1 0,1 0,-1 0,1 0,-1 0,1 0,0 0,-1 0,1 0,0 0,0 0,0 0,0 0,0 0,0 0,0 0,0 1,1 1,3 37,-1-20,-2-12,0 0,0-1,0 1,1-1,0 0,0 1,1-1,0 0,0 0,1-1,0 1,5 7,-8-14,0 1,0-1,0 0,0 1,0-1,0 0,0 0,0 0,0 0,0 0,0 0,0 0,0 0,0 0,0-1,0 1,0 0,0-1,0 1,0 0,-1-1,1 1,0-1,0 1,0-1,-1 0,1 1,0-1,0 0,-1 0,1 1,-1-1,1 0,-1 0,2-2,21-37,-20 35,8-18,-6 13,0-1,1 1,0-1,0 2,12-15,-17 23,0 0,0 0,0 0,1 0,-1 0,0 0,1 1,-1-1,0 0,1 1,-1-1,1 1,-1-1,1 1,-1 0,1 0,-1-1,1 1,1 1,0-1,-1 1,0 0,1 0,-1 0,0 0,0 1,0-1,0 0,0 1,-1 0,1-1,0 1,-1 0,1 0,-1 0,2 3,4 6,-1 0,-1 0,0 1,-1 0,5 19,11 29,0-35,-9-16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09.5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223 1,'-10'0,"1"1,0 0,-1 1,1 0,0 1,0-1,0 2,0-1,1 1,-1 1,1-1,0 1,0 1,1 0,-1 0,1 0,1 1,-1 0,1 0,1 1,-1-1,1 1,0 0,1 1,0-1,0 1,-2 10,2-7,0 0,1 0,1 0,0 0,0 0,1 1,1-1,0 0,1 1,0-1,1 0,0 1,1-1,0-1,1 1,0 0,1-1,0 0,1 0,11 16,-6-14,0 0,2 0,-1-1,1-1,1 0,0-1,0 0,1-1,26 11,-29-15,1-1,0 0,1 0,-1-2,1 0,-1 0,1-1,0-1,-1 0,1-1,0 0,20-6,-18 4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10.0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0 194,'1'11,"0"0,1-1,0 1,1 0,0-1,0 0,8 15,39 69,-35-70,49 79,-56-92,1 0,0-1,0 0,1-1,0 0,21 15,-30-23,0-1,1 1,-1 0,0 0,1-1,-1 1,1-1,-1 1,1-1,-1 1,1-1,-1 0,1 0,-1 0,1 0,-1 0,1 0,0 0,-1-1,1 1,-1 0,1-1,-1 1,0-1,1 0,-1 1,0-1,1 0,-1 0,0 0,0 0,1 0,-1 0,0 0,0 0,0-1,-1 1,1 0,0-1,0 1,-1 0,1-1,-1 1,1-1,-1 1,1-1,-1-1,4-12,-1-1,0 1,1-28,-3 29,26-179,1-4,-27 188,6-42,-7 50,0 0,0 0,0 1,0-1,1 0,-1 0,0 0,0 0,1 1,-1-1,1 0,-1 0,1 1,-1-1,1 0,-1 1,1-1,0 0,-1 1,1-1,0 1,-1-1,1 1,0 0,0-1,-1 1,1 0,0-1,0 1,0 0,0 0,0 0,-1 0,1-1,0 1,0 1,0-1,0 0,0 0,-1 0,1 0,0 1,0-1,0 0,0 1,-1-1,2 1,6 5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10.4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1,'29'0,"47"7,-67-6,-1 1,1 0,0 0,-1 1,1 0,-1 1,0-1,0 2,11 7,-16-10,-1 0,1 1,-1-1,0 1,0 0,0 0,0 0,0 0,-1 0,1 0,-1 0,0 1,0-1,0 0,0 1,-1-1,1 1,-1-1,0 1,0-1,0 1,-1-1,1 1,-1-1,0 0,-1 6,-4 8,-1-1,-1 1,0-1,-12 16,-7 17,26-47,0-1,1 1,-1-1,0 1,1 0,-1-1,1 1,0 0,-1-1,1 1,0 0,0 0,0-1,0 1,1 0,-1 0,0-1,1 1,-1 0,1-1,0 1,-1-1,3 4,-1-3,0-1,-1 1,2 0,-1-1,0 1,0-1,0 0,1 0,-1 0,1 0,-1 0,1 0,-1-1,4 1,5 0,1 0,0 0,-1-1,1-1,20-3,4-2,-26 5,1-1,-1 0,0 0,0-1,0 0,0-1,0 0,-1 0,13-9,-6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10.8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16,'2'-2,"1"0,0 0,0 1,0-1,0 1,0 0,0-1,0 2,1-1,-1 0,0 1,0-1,1 1,-1 0,0 0,1 0,-1 1,0-1,1 1,-1 0,0 0,6 2,9 4,0 1,28 17,-31-17,25 15,-1 1,-1 3,-2 0,46 45,-65-55,0 2,0 0,-2 0,0 2,-2 0,0 0,-1 1,-1 1,13 40,-21-51,0-1,-1 1,0 0,-1 1,0-1,-1 0,0 0,-1 0,0 1,-1-1,-1 0,0-1,0 1,-1 0,0-1,-1 0,-1 0,0 0,0-1,-1 0,0 0,-1 0,0-1,0 0,-1-1,0 0,-1 0,0-1,0-1,0 1,-1-1,0-1,-17 6,-2 2,19-8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23.1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13748 0,'-12'52,"4"-25,-15 55,-3-1,-4-2,-3 0,-3-3,-63 98,50-96,-4-2,-3-2,-3-3,-4-2,-2-3,-3-3,-3-3,-140 91,-78 19,211-130,-150 55,25-35,-2-8,-3-10,-367 27,-494-4,-470 52,54-6,925-74,-882 48,-10-4,1078-44,-730 170,751-113,-577 236,834-287,-140 86,189-99,1 2,2 2,1 2,-63 70,97-95,0 0,0 0,1 0,1 1,0 1,0-1,-5 18,10-26,1 0,0 0,1 0,-1 0,1 0,-1 0,1 0,0 0,1 0,-1 0,1 0,0-1,0 1,0 0,0 0,1 0,-1-1,1 1,0-1,0 1,0-1,1 0,-1 0,1 0,0 0,0 0,0 0,0-1,0 1,4 1,8 5,0-1,0-1,1 0,0-1,0-1,1-1,19 4,120 9,372-13,-262-6,-250 2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7:23.7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 14,'-1'-1,"1"1,0-1,-1 0,1 0,-1 1,1-1,-1 0,1 1,-1-1,1 0,-1 1,1-1,-1 1,0-1,1 1,-1-1,0 1,0 0,1-1,-1 1,0 0,0 0,0-1,1 1,-1 0,0 0,0 0,0 0,1 0,-1 0,-1 0,-5 5,23 6,23 4,0-2,1-2,1-2,69 8,24 5,-132-22,0 1,0-1,0 1,0-1,0 1,0 0,0 0,0 0,0 0,0 0,-1 0,1 1,-1-1,1 0,0 1,-1-1,0 1,1 0,-1-1,0 1,0 0,0 0,0 0,0 0,-1 0,1 0,-1 0,1 0,-1 0,0 0,1 0,-1 0,0 0,0 0,-1 1,1-1,0 0,-1 0,1 0,-1 0,0 0,-1 2,-4 12,0 0,-2 0,0-1,-12 18,10-18,-155 248,162-259,2-2,0 0,0 0,0 0,0-1,0 1,-1 0,1-1,0 1,-1-1,0 0,1 1,-1-1,0 0,-1 1,-4-1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7:3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27 484 0 0,'0'-12'825'0'0,"4"-3"10636"0"0,1 26-10011 0 0,-1 5-658 0 0,-1-1 1 0 0,0 0-1 0 0,-2 1 0 0 0,0-1 0 0 0,-1 20 1 0 0,3 28 957 0 0,1-26-847 0 0,17 235 4306 0 0,-20-233-4745 0 0,-1-38-706 0 0,0 7-1534 0 0,0 7-9688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8:04.3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91 1,'0'36,"-1"-9,2 0,0 1,9 46,-6-52,-1 0,-1 0,-1 32,-2-32,2 0,0 0,7 32,-3-19,-1 0,-1 1,-2 0,-5 41,2 9,0-31,-2 0,-20 93,13-87,-10 44,-1-34,6-22,-10 54,24-89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8:20.7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1,'464'15,"-20"3,48-12,-288-8,-66-2,61 1,628 10,-811-8,312-1,-137-5,-33-1,285 8,-381-9,-33 3,-14 4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10.2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1,'3'2,"0"0,1 1,-1-2,1 1,-1 0,1-1,0 1,0-1,-1 0,1 0,0 0,0-1,5 1,59-1,-44-1,273 14,121-6,-236-10,-15 1,180 5,-230 5,86 3,476-12,-561 11,6-1,683-9,-731-8,-61 5,0 1,0 1,0 0,0 1,24 3,40 6,0-3,125-7,-73-1,1 4,141-5,-195-5,72-2,172-4,-220 6,135 9,-91 1,216-3,-322 1,54-9,28 0,618 10,-561 18,-124-18,80 12,-102-10,66-1,-74-2,-17-1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22.5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186 18,'-3'-2,"1"0,-1 0,1 0,-1 1,0 0,0-1,0 1,1 0,-1 0,0 0,0 1,0-1,0 1,-1 0,1 0,0 0,0 0,0 0,0 1,0-1,0 1,0 0,0 0,0 0,1 0,-1 0,0 1,0-1,1 1,-5 3,-1 1,0 0,0 0,1 1,0-1,0 2,1-1,0 1,-8 12,11-15,0 1,0-1,1 1,0 0,0 0,0 0,1 1,0-1,0 0,0 0,1 1,0-1,0 0,1 1,0-1,0 0,0 0,1 0,-1 0,2 0,-1 0,5 8,-3-9,0 1,0 0,1-1,0 0,0 0,0-1,1 1,-1-1,1 0,0-1,0 1,1-1,-1 0,1-1,-1 0,1 0,0 0,0-1,14 2,-13-3,0 0,1 0,-1-1,0 0,0 0,0-1,1 0,-1 0,-1-1,1 0,0 0,-1-1,0 0,0-1,0 1,10-9,-14 9,1 1,0-1,-1 0,0 0,0 0,0-1,-1 1,1-1,-1 1,0-1,0 0,-1 0,1 0,-1 0,0 0,-1 0,1 0,-1 0,0 0,0 0,-1-1,1 1,-1 0,0 0,-1 0,1 0,-3-5,0 1,0 1,0 0,0 0,-1 1,0-1,0 1,-1 0,0 1,0 0,-1-1,0 2,0-1,-11-6,7 7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23.3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20,'223'2,"238"-5,-327-5,86-2,849 10,-1065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24.1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61,'4'2,"0"1,-1-1,1 1,-1 0,0 0,0 1,0-1,0 0,3 6,63 127,-10-18,-46-92,21 33,-32-56,0 0,1 0,-1 0,1 0,-1-1,1 1,0-1,0 0,0 0,0 0,0 0,1 0,-1 0,5 0,-6-2,0 1,0-1,0-1,0 1,0 0,0-1,0 1,0-1,0 1,0-1,0 0,0 0,0 0,0 0,0 0,-1 0,1-1,0 1,-1-1,1 1,-1-1,0 1,1-1,-1 0,0 0,1-2,26-55,-25 54,10-34,-2 0,7-47,-11 49,2-1,21-59,-29 94,1 0,-1 0,1 0,-1 0,1 0,0 0,0 1,0-1,0 1,0-1,1 1,-1 0,4-2,3 1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24.8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35,'0'1,"1"0,-1 0,1 0,0 0,-1 0,1 0,0 0,-1 0,1-1,0 1,0 0,0 0,0-1,0 1,0-1,0 1,0-1,0 1,0-1,0 0,0 1,0-1,0 0,0 0,0 0,1 0,0 0,38 3,-35-3,3 0,-1-1,1 0,-1 0,1-1,-1 0,0 0,0-1,0 0,0 0,0-1,-1 0,0 0,1 0,-1-1,6-6,-11 11,-1-1,0 1,0 0,0 0,0 0,1-1,-1 1,0 0,0 0,1 0,-1 0,0-1,0 1,1 0,-1 0,0 0,0 0,1 0,-1 0,0 0,0 0,1 0,-1 0,0 0,1 0,-1 0,0 0,0 0,1 0,-1 0,0 0,0 0,1 0,-1 0,0 1,0-1,1 0,-1 0,0 0,0 0,0 1,1-1,-1 0,0 0,0 1,1-1,3 21,-4 33,0-46,-2 162,2-168,0 0,-1 0,1 1,-1-1,1 0,-1 0,0 0,0 0,0 0,0 0,0 0,-1 0,1 0,0 0,-1-1,1 1,-1 0,0-1,-3 3,-40 14,5-3,40-15,-1 0,1 0,0 0,0 0,-1 0,1 0,0 0,0 0,0 0,-1 0,1 1,0-1,0 0,0 0,-1 0,1 0,0 0,0 1,0-1,0 0,-1 0,1 0,0 0,0 1,0-1,0 0,0 0,0 1,0-1,0 0,0 0,0 0,0 1,0-1,0 0,0 0,0 1,0-1,0 0,0 0,0 1,0-1,0 0,0 0,0 0,0 1,0-1,0 0,1 0,-1 0,0 1,16 4,21-1,60-5,-80 1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26.9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221 36,'0'-1,"0"0,-1 0,0 0,1 0,-1 0,0 0,1 0,-1 1,0-1,0 0,0 0,0 1,0-1,1 0,-1 1,0-1,-1 1,1 0,0-1,0 1,0 0,0-1,0 1,0 0,0 0,0 0,-2 0,-37-3,35 3,-1 0,1 1,-1-1,1 1,-1 0,1 0,-1 0,1 1,0 0,-1 0,1 1,0-1,0 1,1 0,-1 0,1 1,-1-1,-4 7,3-4,1 0,0 1,0-1,1 1,0 0,0 1,1-1,0 1,0 0,1-1,-3 12,4-13,0 1,0-1,1 1,0-1,0 1,1-1,-1 1,1-1,1 0,-1 1,1-1,0 0,1 0,2 6,-2-8,0 0,0 0,0 0,1 0,-1-1,1 1,0-1,0 0,0 0,0 0,0-1,1 0,-1 1,1-2,-1 1,1 0,0-1,0 0,0 0,6 0,0-1,1-1,-1 0,0-1,1 0,-1 0,0-1,0-1,-1 0,1-1,-1 0,0 0,0-1,0 0,-1-1,0 0,0-1,-1 0,14-17,-20 22,0 0,-1-1,0 1,1 0,-2-1,1 1,0-1,-1 0,1 1,-1-1,0 0,0 1,0-1,-1 0,0 1,1-1,-1 1,0-1,-1 1,1-1,0 1,-1 0,0 0,0 0,0 0,0 0,-5-5,-2-3,-1 0,0 0,-1 1,0 0,-20-12,-25-7,40 24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27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1,'0'1,"1"0,-1 0,1 0,0 0,-1 0,1 0,0-1,0 1,-1 0,1 0,0 0,0-1,0 1,0-1,0 1,0-1,0 1,0-1,0 1,0-1,0 0,0 1,0-1,0 0,1 0,-1 0,1 0,39 3,-36-3,310-1,56 2,-240 7,79 2,-41-8,144-5,-239-6,-41 5,47-1,78-14,-150 19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28.8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0 206,'5'3,"-1"0,1 0,-1 0,0 1,0 0,0 0,0 0,-1 0,0 0,0 1,4 5,-5-7,24 35,38 54,58 113,-119-199,0 0,1 0,0-1,0 1,0-1,0 0,1 0,9 7,-13-11,1 0,-1 0,0-1,1 1,-1 0,1-1,-1 1,1-1,-1 0,1 1,-1-1,1 0,-1 0,1 0,-1 0,1 0,-1 0,1-1,-1 1,1 0,-1-1,1 1,-1-1,0 0,1 1,-1-1,0 0,1 0,-1 0,0 0,0 0,0 0,0 0,0 0,0 0,0-1,0 1,0 0,-1-1,1 1,-1 0,1-1,-1 1,1-3,19-45,-2-2,-3-1,-2 0,9-71,-20 110,6-42,12-56,-17 100,0 0,1 1,0 0,1 0,0 0,0 0,14-17,-17 25,0 0,0 0,0 0,1 0,-1 1,1-1,-1 1,1-1,0 1,-1 0,1 0,0 0,0 0,3 0,9-1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7:3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51 120 0 0,'-8'1'457'0'0,"1"-1"1519"0"0,0 0-1 0 0,0 0 1 0 0,0-1 0 0 0,-8-1 5962 0 0,18 2-6541 0 0,162-5 5373 0 0,89-10-2983 0 0,-70 3-1904 0 0,-93 6-1120 0 0,138-4 791 0 0,-227 10-2047 0 0,8 1-745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29.5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55,'7'-6,"0"0,1 1,0-1,1 2,-1-1,1 1,0 0,0 1,0 0,19-3,-24 5,0 0,1 1,-1 0,0 0,1 0,-1 0,1 1,-1 0,0-1,1 2,6 1,-9-1,0-1,0 0,0 1,0-1,0 1,0 0,0-1,-1 1,1 0,-1 0,1 0,-1 0,0 0,0 1,0-1,0 0,0 1,0-1,-1 0,1 1,0 4,-1 0,0-1,0 1,-1 0,0-1,0 1,-1-1,1 1,-1-1,-1 1,-3 6,-37 66,25-49,11-17,-23 43,29-53,-1 0,1 1,-1-1,1 1,0-1,1 1,-1 0,1-1,-1 1,1 0,0 0,1 7,0-10,0 1,0 0,1-1,-1 1,0-1,1 1,-1-1,1 0,-1 0,1 1,-1-1,1 0,0 0,0-1,0 1,-1 0,1-1,0 1,0-1,0 1,0-1,0 0,0 0,3 0,58-1,-46 0,16 1,-21 0,0 0,0 0,1-1,-1-1,17-4,-17 2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13.6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 1,'2'114,"-4"123,-7-168,5-36,-2 49,5 14,3 84,7-111,-5-36,2 49,-7-23,-1-10,2-1,13 90,-9-107,-1-1,-1 37,-2-37,2 0,6 40,-2-20,-1-1,-3 1,-5 65,0-11,4-47,0-11,-1 0,-13 82,6-78,3 0,2 1,5 60,-1-7,-16 165,7-158,7 128,3-86,-5-16,5 151,5-189,2 69,-11 701,-2-827,1 17,0 8,1-54,0 0,1 0,2 25,6 35,-4 1,-6 95,-1-43,3 610,9-655,-7-66,1 0,-2 0,0 0,-1 0,0 0,-3 16,1-13,1-1,1 0,0 0,5 27,0 27,-8 60,6 144,5-206,-3-36,0 49,-5 248,0-314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18.8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 0,'18'90,"-15"345,-6-221,3 900,-19-860,20 749,-20-785,20 458,-20-437,20-139,0 7,-14 133,4-127,8 164,4-121,-3 1199,19-1172,-20 565,1-740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33.0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0 111,'7'-4,"0"1,1-1,-1 2,1-1,-1 1,1 0,0 1,0-1,0 2,0-1,8 1,12-2,715-46,-719 47,350-17,-226 10,97-2,-230 10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33.8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161 59,'-1'-1,"1"0,-1 0,0-1,0 1,1 0,-1 0,0 1,0-1,0 0,0 0,0 0,0 1,-1-1,1 0,0 1,0-1,0 1,-1-1,1 1,0 0,-1-1,1 1,0 0,0 0,-1 0,-1 0,-37-1,36 1,1 0,-1 0,0 1,0-1,0 1,1 0,-1 0,0 1,1-1,-1 1,1-1,0 1,-1 0,1 1,0-1,0 0,0 1,1 0,-1-1,1 1,-1 0,1 1,0-1,0 0,0 1,1-1,-1 1,1-1,0 1,-2 5,3-4,-1 0,1 0,0 0,1 0,-1 0,1 0,0 0,0-1,0 1,1 0,-1 0,1-1,0 1,1-1,-1 0,1 1,0-1,0 0,0-1,1 1,-1-1,8 7,-3-5,0 0,1 0,-1 0,1-1,0-1,0 1,1-1,-1-1,0 0,1 0,0-1,-1 0,14-1,-17 0,0 0,0-1,0 0,0 0,0 0,0-1,-1 0,1 0,-1 0,1-1,-1 0,0 0,0 0,0-1,0 0,-1 0,1 0,-1 0,0-1,-1 1,1-1,4-8,-7 9,1 1,-1-1,0 0,0 0,-1 0,1 1,-1-1,0 0,0 0,0 0,-1 0,1 0,-1 0,0 0,0 1,0-1,-1 0,1 1,-1-1,0 1,0-1,0 1,-4-5,0 0,-1 0,0 1,0-1,0 2,-1-1,0 1,0 0,-10-5,4 5,-1 0,1 2,-2 0,1 0,0 1,-1 1,1 1,-1 0,1 1,-18 2,16-2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34.5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0 213,'3'2,"0"0,0 0,0 0,0 1,-1-1,1 1,-1 0,0-1,0 1,0 0,0 0,0 0,-1 0,0 1,3 5,2 3,49 92,-38-67,2 0,1-2,2 0,2-2,44 50,-52-66,-10-11,-1 0,1 0,0 0,0-1,0 0,10 5,-15-9,0-1,0 1,1-1,-1 1,0-1,0 0,1 0,-1 0,0 0,0 1,1-2,-1 1,0 0,0 0,0 0,1 0,-1-1,2 0,-1 0,0-1,0 1,-1 0,1-1,0 0,-1 1,1-1,-1 0,0 0,0 0,1 0,-1 0,1-4,6-17,-1-1,-1 0,-1 0,-2-1,2-29,3-21,7-145,-12 124,3 41,-6 51,1 0,-1 0,1 0,0 1,1-1,-1 0,1 0,-1 1,1-1,0 1,3-4,0 4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35.3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68 59,'0'1,"1"0,-1 0,1 0,0 0,-1 0,1 0,-1-1,1 1,0 0,0 0,0 0,-1-1,1 1,0 0,0-1,0 1,0-1,0 1,0-1,0 0,0 1,0-1,0 0,1 0,-1 0,0 0,0 1,0-2,0 1,0 0,0 0,2-1,38-3,-33 1,1-1,0 1,-1-2,0 1,0-1,0 0,10-9,20-12,-38 26,1 1,-1 0,1 0,-1-1,1 1,-1 0,0 0,1-1,-1 1,0 0,0 0,1 0,-1 0,0-1,0 1,0 0,0 0,0 0,0 0,0 0,-1-1,1 1,0 0,0 0,-1 1,-4 29,2-15,1 1,0 0,1 0,1 0,1 0,0 0,1 0,1-1,0 1,2-1,0 1,9 20,-13-35,0 0,0 0,0 0,0 1,-1-1,1 0,0 0,-1 1,0-1,0 1,0-1,0 0,0 1,0-1,0 0,-1 1,0-1,1 0,-1 0,0 1,0-1,0 0,0 0,0 0,0 0,-1 0,1 0,-3 2,0-2,-1 1,1-1,-1 0,1-1,-1 1,0-1,0 0,1 0,-1 0,0-1,0 1,-9-2,-45 3,-80 12,186-17,73 4,-34 1,-70-2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36.0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0,'0'3,"0"4,0 5,3 2,1 3,0 1,-1 1,-1 0,0 0,-2 1,4-2,0 1,0 0,-1-1,-1 1,2-4,1-4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36.3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 35,'-3'0,"2"0,4-3,5-1,7 0,8 1,6 1,1 0,1 1,3 1,-2-3,-4-1,-2 0,-4 1,-1 1,-2 4,-1 1,-3 1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36.9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0 256,'3'1,"-1"-1,1 1,-1 0,0-1,0 1,1 0,-1 1,0-1,0 0,0 1,0-1,0 1,-1-1,1 1,0 0,2 3,26 38,-22-31,9 17,25 57,-33-65,0 1,2-2,0 1,2-1,26 32,-39-52,1 1,-1 0,1-1,0 1,-1 0,1-1,0 1,-1-1,1 1,0-1,0 1,-1-1,1 1,0-1,0 0,0 0,0 1,-1-1,1 0,0 0,0 0,0 0,0 0,0 0,0 0,-1 0,1 0,0-1,0 1,0 0,0 0,0-1,-1 1,1-1,0 1,0-1,-1 1,1-1,0 1,-1-1,1 1,0-1,-1 0,1 0,-1 1,1-1,-1 0,1 0,-1 1,0-1,1 0,-1 0,0-1,18-56,-16 48,35-150,41-159,-77 316,0 0,-1 1,1-1,0 1,0 0,0-1,0 1,1 0,-1 0,1-1,-1 1,1 0,0 1,-1-1,1 0,0 0,0 1,1-1,-1 1,0 0,0-1,1 1,-1 0,1 1,-1-1,1 0,-1 1,1-1,2 1,7 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7:3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5 316 0 0,'-1'-1'473'0'0,"0"1"0"0"0,0 0 1 0 0,1-1-1 0 0,-1 1 0 0 0,0-1 0 0 0,0 1 0 0 0,1 0 1 0 0,-1-1-1 0 0,0 1 0 0 0,0 0 0 0 0,0 0 0 0 0,0 0 1 0 0,0 0-1 0 0,1 0 0 0 0,-1 0 0 0 0,0 0 1 0 0,0 0-1 0 0,-1 0 0 0 0,-17 10 3816 0 0,-16 24-2343 0 0,22-20-811 0 0,-36 32 1597 0 0,-70 50 0 0 0,87-73-1607 0 0,-1-2 1 0 0,-2-1 0 0 0,-56 23 0 0 0,89-42-2524 0 0,5-3 416 0 0,12-7-179 0 0,25-11-1043 0 0,32-10-3864 0 0,-33 11 3526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50:37.5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1,'67'11,"-25"-3,-6-3,46 13,-74-16,1 1,-1-1,0 2,-1-1,1 1,0 0,-1 0,0 1,0 0,0 0,10 12,-15-14,-1-1,1 1,-1 0,0-1,0 1,0 0,0 0,-1 0,1 0,-1 0,0-1,1 1,-1 0,-1 0,1 0,0 0,-1 0,1 0,-1 0,0 0,0-1,0 1,-1 0,-2 4,-5 9,-2 0,0-1,-13 15,-9 13,31-41,1 0,0 0,-1 1,1-1,0 0,0 0,0 1,1-1,-1 0,1 1,-1-1,1 0,0 1,0-1,0 1,0-1,0 1,0-1,1 0,-1 1,1-1,0 1,0 1,1-1,1 0,-1-1,0 1,1-1,-1 0,1 0,0 0,-1 0,1 0,0-1,0 1,0-1,0 0,6 2,9 1,-1-1,1 0,0-1,0-1,19-2,57-7,-78 7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2:57.4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1,'0'686,"10"-541,0 7,-10-87,14 111,-10-136,-2 70,-3-74,2 0,8 57,-2-40,-3 1,-5 105,-2-54,3-70,0 17,7 65,0-66,-2 1,-3 0,-4 53,-7-44,6-43,0 0,1 1,1-1,2 33,2-14,-5 74,-1-28,3-79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06.6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1,'0'854,"10"-763,0 3,-11-36,0-26,0 1,3 0,9 59,-7-65,0 0,-2 0,-2 0,-2 34,0-24,4 46,7-23,-5-40,-1 1,0 26,-3 15,14 100,-11-127,-1 1,-3 46,2 42,7-64,2 28,-11 410,1-498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09.1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 54,'-1'0,"1"0,0 0,0 0,0 0,-1 0,1 1,0-1,0 0,0 0,0 0,-1 1,1-1,0 0,0 0,0 1,0-1,0 0,0 0,0 1,0-1,0 0,0 0,0 1,0-1,0 0,0 0,0 1,0-1,0 0,0 0,0 1,0-1,0 0,0 0,0 1,0-1,1 0,-1 0,0 0,0 1,0-1,0 0,1 0,-1 0,0 1,17 5,19-3,190 15,495-33,-261-3,-48-1,48 15,-63 3,-250-7,115-2,207-4,-387 12,100 11,7 0,308 8,-105 2,-91-5,-68-7,18 1,-40-1,39 5,-64-4,-121-7,65 8,-9-1,-80-7,58 9,111 12,-154-17,111-4,-75-3,-77 2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11.5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1,'1'1,"-1"0,1 0,0 0,-1 0,1 0,0 0,-1 0,1 0,0-1,0 1,0 0,0-1,0 1,0 0,0-1,0 1,0-1,0 1,0-1,0 0,0 0,0 1,0-1,0 0,1 0,1 0,38 2,-37-1,797 1,-393-5,-318 5,97-4,-127-7,29 0,-34 9,-39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12.8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263 21,'-55'-16,"45"15,1 0,-1 1,0 1,0 0,1 0,-1 1,0 0,1 0,0 1,-1 1,1-1,1 2,-1-1,0 1,-14 11,19-12,0-1,1 1,-1 0,1 0,0 0,0 0,0 0,1 1,-1-1,1 1,0 0,1-1,-1 1,1 0,0 0,0 0,0 0,1 0,0 0,0 1,0-1,1 0,-1 0,1 0,0 0,1 0,-1 0,1-1,0 1,0 0,6 7,-4-6,0 0,0 0,1-1,0 0,0 0,0 0,0 0,1-1,0 0,0 0,0-1,0 0,1 0,0 0,-1-1,1 1,0-2,0 1,0-1,0 0,0-1,12 0,-12 0,1 0,-1 0,0-1,0 0,0-1,0 0,0 0,0 0,0-1,-1 0,1 0,-1 0,0-1,0 0,0-1,-1 1,1-1,-1 0,0 0,0-1,-1 0,5-6,-6 7,-1 0,1 0,-1 0,0-1,0 1,-1 0,0-1,0 1,0-1,0 1,-1-1,0 0,0 1,-1-1,1 1,-1-1,0 1,-1-1,1 1,-1 0,0 0,-1-1,-5-8,4 8,-1 1,0-1,0 1,0 1,-1-1,0 1,0-1,0 2,0-1,-1 1,1 0,-1 0,0 1,0-1,0 2,0-1,0 1,-9-1,-2 1,1 1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17.0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822 1,'-11'0,"0"0,1 1,-1 0,1 1,-1 0,1 0,-1 1,1 1,0 0,1 0,-1 1,1 0,-1 1,2 0,-1 0,1 1,0 0,0 0,0 1,-7 11,5-7,1 2,0-1,0 2,1-1,1 1,1 0,0 0,1 1,-4 19,3 1,2 1,1 73,-9 47,5-92,6-54,-1 0,0 0,0-1,-1 1,-1-1,0 0,0 0,-1 0,0 0,-1-1,0 0,0 0,-1 0,0-1,-1 0,0-1,0 1,-1-1,1-1,-1 0,-1 0,-12 5,-2-1,1-1,-1-1,0-1,-1-1,1-1,-1-1,0-2,-43 0,57-2,0 0,1 0,0-1,0 0,0-1,-12-2,10-1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18.2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85,'2'1,"0"-1,-1 1,1 0,0 0,0 0,-1 0,1 0,-1 0,1 0,-1 0,0 1,1-1,-1 1,0-1,0 1,2 2,17 30,-20-33,19 39,-3 1,16 57,-17-48,24 52,-39-101,1 1,-1 0,1 0,0-1,-1 1,1-1,0 1,0 0,0-1,0 0,0 1,1-1,-1 0,0 1,1-1,-1 0,1 0,-1 0,1 0,-1-1,1 1,0 0,0-1,-1 1,3 0,-2-2,1 1,-1-1,0 0,0 0,0 0,0 0,-1 0,1 0,0 0,0-1,-1 1,1-1,-1 1,1-1,-1 0,0 0,2-2,8-13,-2-1,0-1,9-25,-16 40,38-105,58-138,-91 235,-1 2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19.1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42,'10'0,"-1"0,1-1,-1-1,0 1,0-2,1 1,-2-1,1-1,0 1,-1-1,1-1,8-6,-16 11,-1-1,1 1,0 0,-1 0,1-1,0 1,-1 0,1 0,0 0,-1 0,1 0,0 0,-1 0,1 0,0 0,-1 0,1 0,0 0,-1 1,1-1,0 0,-1 0,1 1,0-1,-1 0,1 1,-1-1,1 1,-1-1,1 1,-1-1,1 1,-1-1,1 1,-1-1,0 1,1 0,-1-1,0 1,0 0,1-1,-1 1,0 0,0-1,0 1,0 0,0-1,0 1,0 0,0-1,0 1,0 1,1 46,-1-41,0 30,1-25,-1 1,0 0,-1-1,-4 18,5-26,-1-1,-1 1,1-1,0 0,-1 0,0 1,0-1,0 0,0 0,0-1,-1 1,1 0,-1-1,0 1,1-1,-1 0,0 0,0 0,-6 2,-37 7,2 0,44-11,0 0,0 0,0 0,0 0,0 0,0 0,0 0,0 0,1 0,-1 0,0 0,0 0,0 0,0 0,0 0,0 1,0-1,0 0,0 0,0 0,0 0,1 0,-1 0,0 0,0 0,0 0,0 0,0 0,0 1,0-1,0 0,0 0,0 0,0 0,0 0,0 0,0 0,0 0,0 0,0 1,0-1,0 0,0 0,0 0,0 0,0 0,0 0,0 0,0 0,0 0,0 1,-1-1,1 0,0 0,0 0,0 0,0 0,0 0,0 0,0 0,0 0,0 0,0 0,0 0,-1 0,1 0,0 0,0 0,0 0,13 4,16-1,11-4,0-1,53-11,-77 11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14.1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38,'-2'-1,"7"-2,12 0,105 9,218-17,-226 4,-8 0,139-5,551 13,-780-1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7:3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9 7213 0 0,'12'-8'12220'0'0,"-17"10"-8610"0"0,-20 16-3229 0 0,-114 85 2276 0 0,-35 29 161 0 0,174-132-2928 0 0,-1 1 0 0 0,0-1 0 0 0,0 1-1 0 0,1-1 1 0 0,-1 1 0 0 0,0 0 0 0 0,1-1-1 0 0,-1 1 1 0 0,1 0 0 0 0,-1-1 0 0 0,0 1-1 0 0,1 0 1 0 0,0 0 0 0 0,-1-1 0 0 0,1 1-1 0 0,-1 0 1 0 0,1 0 0 0 0,0 0 0 0 0,0-1-1 0 0,-1 1 1 0 0,1 1 0 0 0,1-1 47 0 0,-1-1-1 0 0,1 0 1 0 0,0 0 0 0 0,0 1-1 0 0,-1-1 1 0 0,1 0 0 0 0,0 0-1 0 0,0 0 1 0 0,-1 0 0 0 0,1 0-1 0 0,0 0 1 0 0,0 0 0 0 0,-1 0-1 0 0,1 0 1 0 0,0 0 0 0 0,-1 0-1 0 0,1 0 1 0 0,1-1 0 0 0,47-15-1405 0 0,-46 15 1177 0 0,68-28-2800 0 0,-1-3 0 0 0,-2-2 0 0 0,114-78 0 0 0,-160 93 3391 0 0,-18 15 203 0 0,0 0 0 0 0,0 1 0 0 0,1 0 0 0 0,-1-1 0 0 0,1 2 0 0 0,6-4 2553 0 0,-14 11-2472 0 0,-19 28 340 0 0,-1-1 1 0 0,-1-1-1 0 0,-44 42 0 0 0,4-4 734 0 0,60-62-2720 0 0,7-5 159 0 0,17-8-523 0 0,25-14-590 0 0,33-25-2014 0 0,76-59 0 0 0,-121 81 4201 0 0,-78 52 8490 0 0,19-13-6623 0 0,1 0 0 0 0,1 2 0 0 0,-44 40 0 0 0,68-58-2383 0 0,0 0 276 0 0,0 1 0 0 0,0-1 0 0 0,0 0 0 0 0,0 0 0 0 0,0 0 0 0 0,0 0 0 0 0,0 0 0 0 0,0 0 0 0 0,0 0 0 0 0,0 0 0 0 0,0 1 0 0 0,0-1 0 0 0,0 0 0 0 0,0 0 0 0 0,0 0 0 0 0,0 0 0 0 0,0 0 0 0 0,0 0 0 0 0,0 0 0 0 0,0 0 0 0 0,0 1 0 0 0,0-1 0 0 0,0 0 0 0 0,0 0 0 0 0,0 0 0 0 0,0 0-1 0 0,0 0 1 0 0,0 0 0 0 0,0 0 0 0 0,1 1-414 0 0,-1-1 414 0 0,0 0 0 0 0,0 0 0 0 0,0 0 0 0 0,0 0 0 0 0,0 0 0 0 0,0 0 0 0 0,1 0 0 0 0,-1 0 0 0 0,0 0 0 0 0,0 0 0 0 0,0 0 0 0 0,0 0 0 0 0,0 0 0 0 0,0 0 0 0 0,0 0 0 0 0,1 0 0 0 0,7-2-1811 0 0,1-3-2118 0 0,20-17 1079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15.1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237 56,'-40'-7,"35"5,0 0,0 1,0 0,-1 0,1 1,0 0,-10 0,8 0,1 1,-1 0,1 0,-1 1,1 0,0 0,-1 1,1-1,0 1,1 0,-1 1,0 0,1 0,0 0,0 0,0 1,1 0,-1 0,1 0,0 0,0 1,1 0,0-1,0 1,0 0,1 1,0-1,0 0,0 1,1-1,0 1,0 0,1-1,0 1,0 0,1-1,-1 1,3 9,0-8,-1 1,1-1,1 0,-1 0,2 0,-1 0,1-1,0 1,0-1,1-1,0 1,0-1,1 0,-1 0,1-1,1 0,-1 0,1 0,0-1,0-1,10 4,-11-4,1-1,-1 0,1-1,-1 0,1 0,0 0,0-1,-1-1,1 1,0-1,-1 0,1-1,-1 0,1 0,-1-1,0 1,0-2,0 1,0-1,0 0,-1 0,0-1,0 0,7-7,-7 6,-1 0,0 0,0 0,0 0,-1-1,0 0,-1 1,1-1,-1-1,0 1,-1 0,0-1,0 0,-1 1,1-10,-2 11,-1-1,1 1,-1-1,-1 1,1-1,-1 1,0 0,0 0,-1 0,0 0,0 0,-1 0,1 1,-1 0,0-1,-1 1,1 1,-7-6,-1 0,0 0,-1 0,-1 1,0 1,0 0,0 1,-1 1,0 0,0 1,-1 0,1 1,-18-1,17 3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20.9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513 377,'0'-2,"-1"0,0 0,1 0,-1 0,0 0,0 0,0 1,0-1,-1 0,1 1,0-1,-1 1,1-1,-1 1,1 0,-1 0,1 0,-1 0,-3-2,-39-18,38 19,-8-3,0 0,-1 2,1-1,-1 2,0 0,0 1,0 1,0 0,0 1,0 0,-19 5,11-1,1 1,0 0,1 2,-1 1,2 0,-35 22,50-28,0 1,1-1,-1 1,1 0,0 0,0 1,0-1,1 1,0 0,0 0,-4 7,7-10,-1-1,0 1,1 0,0 0,-1 0,1 0,0 0,0 0,0 0,0 0,0 0,0 0,1 0,-1 0,1-1,-1 1,1 0,0 0,0 0,0-1,0 1,0 0,0-1,0 1,1-1,-1 1,0-1,1 0,-1 1,1-1,-1 0,1 0,0 0,0 0,-1 0,5 0,3 3,0-1,1-1,-1 0,1 0,-1-1,1 0,0-1,0 0,9-1,0-1,0 0,0-2,30-9,-38 9,-1 0,1 0,-1-1,-1-1,1 0,-1 0,0 0,0-1,-1-1,1 0,6-8,-6 3,0 0,-1-1,0 0,-1 0,-1-1,0 1,5-21,-2-9,-1-1,-2 1,-2-1,-3-53,-1 94,3 41,2 0,1 0,1 0,3-1,22 59,7 25,-38-114,12 31,-12-36,-1 0,1 0,0 1,-1-1,1 0,0 0,0 0,0 0,-1 0,1 0,0 0,0-1,1 1,-1 0,0-1,0 1,0 0,0-1,1 1,-1-1,0 0,0 1,1-1,-1 0,2 0,6-1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21.5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0 132,'1'13,"1"1,0-1,0 0,1 0,1 0,0 0,9 16,2 3,30 45,-28-50,-7-10,0 0,2-1,0 0,0-1,25 23,-37-38,1 1,0-1,-1 1,1-1,0 1,-1-1,1 1,0-1,0 0,0 1,-1-1,1 0,0 0,0 0,0 1,0-1,-1 0,1 0,0 0,0-1,0 1,0 0,-1 0,1 0,0 0,0-1,0 1,-1 0,1-1,0 1,1-2,0 0,0 0,0 0,0-1,-1 1,1-1,0 1,-1-1,0 0,2-4,1-5,-1-1,0 1,2-20,0-27,8-200,-13 252,0-1,0 1,1 0,0 0,0 0,1-1,0 1,0 1,1-1,3-7,0 6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22.1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52,'0'1,"0"0,1 0,-1 0,0 0,1 0,-1-1,1 1,-1 0,1 0,-1-1,1 1,0 0,0-1,-1 1,1-1,0 1,0-1,-1 1,1-1,0 1,0-1,0 0,0 1,0-1,0 0,-1 0,1 0,0 0,0 0,0 0,0 0,0 0,0 0,0 0,0 0,0-1,0 1,0-1,38-8,-34 6,0 0,0-1,0 1,0-1,-1 0,7-7,16-13,-27 24,0 0,1 0,-1 0,0 0,0 0,1-1,-1 1,0 0,0 0,1 0,-1 0,0 0,0 0,1 0,-1 0,0 0,0 0,1 0,-1 0,0 0,0 0,1 0,-1 1,0-1,0 0,1 0,-1 0,0 0,0 0,0 1,1-1,-1 0,0 0,0 0,0 0,0 1,0-1,1 0,-1 0,0 1,0-1,0 0,0 0,0 1,5 18,-4 22,-1-39,1 25,1 1,1-1,2 1,12 41,-13-57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23.1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41,'860'0,"-810"-3,77-13,23-2,392 15,-285 5,-242-2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24.3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438 290,'0'-2,"0"1,0-1,0 0,-1 0,1 1,-1-1,1 0,-1 1,1-1,-1 1,0-1,0 1,0-1,0 1,0-1,0 1,0 0,-1-1,1 1,-2-1,-1-1,0 1,0 0,0 0,0 0,-1 0,1 1,-8-2,-6 0,0 1,-35 1,52 1,-2 0,-40 0,-57 9,89-8,0 1,0 0,0 1,1 0,-1 1,1 0,0 1,0 0,0 1,-15 11,24-16,0-1,0 1,0 0,0 0,1 0,-1-1,0 1,0 0,1 0,-1 0,0 0,1 0,-1 1,1-1,-1 0,1 0,0 0,-1 0,1 1,0-1,0 0,0 0,0 0,0 1,0-1,0 0,0 0,1 0,-1 1,0-1,1 0,-1 0,1 0,-1 0,1 0,-1 0,1 0,0 0,0 0,-1 0,1 0,0 0,0 0,0-1,0 1,0 0,0-1,0 1,0-1,2 1,3 3,0-1,0 0,0-1,0 0,1 0,-1 0,13 1,-8-2,-1-1,1-1,0 0,-1-1,0 0,1 0,-1-1,0-1,0 0,0 0,-1 0,0-2,0 1,0-1,0 0,-1-1,0 0,0 0,12-16,-7 6,0 0,-1-2,-1 1,0-1,-2-1,0 0,-1 0,9-36,-5-10,-13 84,0 1,1 0,1 0,1 0,0 0,1 0,2-1,0 0,0 1,2-2,0 1,1-1,1 0,0-1,16 20,-21-31,0 0,1 0,0-1,0 0,1 1,-1-2,1 1,0-1,0 0,0 0,0 0,0-1,1 0,-1 0,1-1,0 1,-1-2,1 1,0-1,-1 0,1 0,0-1,0 0,-1 0,1 0,-1-1,1 0,-1 0,12-7,-8 3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26.6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 3,'-2'-3,"-3"9,-3 11,5 4,1-1,0 1,2 0,0 0,6 40,2-22,1 1,15 42,-23-80,0 1,0-1,0 0,0 1,1-1,-1 0,0 0,1 1,0-1,-1-1,1 1,0 0,0 0,0-1,0 1,1-1,-1 1,0-1,1 0,-1 0,0 0,1 0,-1 0,1-1,-1 1,1-1,0 0,-1 0,1 0,0 0,-1 0,1 0,-1-1,6-1,0 0,0 0,0-1,0-1,-1 1,1-1,-1 0,0-1,0 0,0 0,6-6,-5 2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27.1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 53,'-3'0,"-4"0,2 0,2-3,4-1,6 0,5 1,3 0,2 2,2-3,0-1,1 1,-1 1,1 1,-1-3,-1 1,1 0,-3 1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47.6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132 51,'0'-1,"-1"-1,1 1,0 0,-1 0,1 0,-1 0,0 0,1 0,-1 0,0 0,1 0,-1 0,0 0,0 1,0-1,0 0,0 0,0 1,0-1,0 1,0-1,0 1,0-1,-1 1,1 0,0-1,-2 1,-35-3,35 3,0 0,0 1,0 0,0-1,0 1,0 0,0 0,0 1,0-1,0 1,1-1,-1 1,0 0,1 0,0 0,-1 0,1 1,0-1,0 1,0-1,0 1,1 0,-1-1,1 1,0 0,-1 0,1 0,1 0,-1 0,0 0,1 1,-1 4,1-4,0 0,1 0,-1 0,1 0,0 0,0 0,0 0,0 0,1 0,-1-1,1 1,0 0,0-1,1 1,-1-1,1 0,-1 0,1 0,0 0,0 0,1-1,-1 1,0-1,1 0,4 2,-3-2,1 0,0-1,1 1,-1-1,0 0,0-1,0 0,0 0,1 0,-1 0,0-1,0 0,0-1,0 1,0-1,0 0,8-5,-11 6,0-1,0 1,0-1,0 0,-1 0,1 0,-1 0,1 0,-1-1,0 1,0-1,0 0,0 1,0-1,-1 0,1 0,-1 0,0 0,1-1,-2 1,1 0,0 0,-1-1,1 1,-1 0,0-1,0 1,0 0,-1-1,1 1,-1 0,0 0,-2-6,0 3,-1 0,0 1,-1-1,1 1,-1 0,0 0,-1 0,1 1,-1 0,0 0,0 0,0 1,0 0,-8-3,6 2,-3-1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48.8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 1,'-7'10,"-2"15,7-1,0 0,1-1,2 1,0 0,7 33,-7-51,0-1,1 1,0-1,0 0,0 0,1 0,0 0,0 0,0 0,0-1,1 1,6 5,-7-8,0 0,1 0,-1 0,1 0,0 0,-1-1,1 0,0 0,0 0,0 0,0 0,0-1,0 0,0 0,0 0,0 0,0 0,0-1,7-2,5-1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7:4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29 256 0 0,'-6'-8'12287'0'0,"9"5"-11577"0"0,0 1 0 0 0,1 0 1 0 0,-1 0-1 0 0,1 0 0 0 0,-1 0 0 0 0,1 1 0 0 0,0 0 0 0 0,-1-1 1 0 0,1 1-1 0 0,0 0 0 0 0,0 1 0 0 0,0-1 0 0 0,6 1 0 0 0,56 0 1705 0 0,849 29 2787 0 0,-513-7-4210 0 0,-38-1-457 0 0,228 7 320 0 0,-453-24-780 0 0,172 3 133 0 0,-91 4-208 0 0,-50-1 0 0 0,228 8 0 0 0,-208-9 0 0 0,98 1 0 0 0,-99-10 0 0 0,-176 0 0 0 0,-1 0 0 0 0,-2-1 0 0 0,3 1 0 0 0,-2-1 0 0 0,-3 0 0 0 0,2 1 0 0 0,-5 0-195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3:49.3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 34,'-3'0,"-5"0,7 0,5 0,6 0,4-3,6-1,3 0,0 0,0 2,-1 1,-1 0,-1 1,-4-4,-1 0,-1 0,-2 1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05.4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1,'288'15,"85"-9,-211-8,630 2,-645-20,2 21,-133-1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06.3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176 109,'-3'0,"0"0,0-1,0 0,0 0,0 0,0 0,0 0,0-1,-4-2,4 2,0 0,0 1,0-1,0 1,0 0,0 0,-1 0,1 0,0 0,0 1,-5-1,4 1,-1 1,1-1,0 1,-1 0,1 0,0 0,0 0,0 1,0 0,0 0,0 0,1 0,-1 0,0 1,1 0,0-1,0 1,0 1,0-1,0 0,1 1,-1-1,1 1,0 0,0 0,0 0,1 0,-1 0,1 0,0 0,0 1,1-1,-1 0,1 0,0 1,0-1,0 0,1 1,-1-1,1 0,0 1,0-1,1 0,-1 0,1 0,0 0,0-1,0 1,1 0,-1-1,1 1,4 3,-1-1,1 0,-1 0,1-1,0 1,1-2,-1 1,1-1,0-1,0 1,0-1,1 0,-1-1,1 0,-1-1,1 1,0-2,-1 1,1-1,0 0,0-1,-1 0,1-1,-1 0,1 0,-1 0,0-1,1-1,-2 1,1-1,0-1,-1 1,9-8,-12 9,-1 0,0 0,0 0,0 0,0-1,-1 1,1-1,-1 0,0 0,0 0,0 0,-1 0,0 0,1 0,-1 0,0-1,-1 1,1 0,-1-1,0 1,0 0,-1-1,1 1,-1-1,0 1,0 0,0 0,0 0,-1 0,0 0,0 0,0 0,0 0,-1 0,1 1,-1-1,-4-2,-3-6,-1 1,-1 0,0 1,-1 0,0 1,0 1,-1 0,0 1,-16-7,-19-3,34 14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07.3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39,'2'1,"0"-1,-1 1,1 0,0 1,0-1,0 0,-1 0,1 1,0-1,-1 1,1-1,-1 1,0 0,0 0,0-1,2 5,18 34,-20-39,27 69,-22-52,1 0,0 0,1 0,1-1,1-1,1 1,0-1,16 17,-26-32,1 1,0 0,0-1,0 1,0-1,1 1,-1-1,0 0,0 0,1 0,-1-1,1 1,-1 0,1-1,-1 0,1 1,-1-1,1 0,-1 0,1 0,-1-1,1 1,-1-1,1 1,-1-1,0 0,1 0,-1 0,0 0,0 0,1-1,-1 1,0-1,0 1,-1-1,1 0,0 0,0 1,-1-1,3-4,7-9,-1 0,-1-1,0 0,9-24,-15 34,54-147,-38 97,-13 44,0 5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08.1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45,'8'0,"0"-1,0 0,0-1,0 0,0 0,0-1,-1 0,1 0,7-5,23-9,-37 16,1 1,-1 0,0-1,0 1,0 0,0-1,0 1,0 0,0 0,1 0,-1 0,0 0,0 0,0 0,0 1,0-1,0 0,1 1,-1-1,0 1,0-1,0 1,0-1,1 2,0 0,-1 0,1 0,-1 0,0 0,0 0,0 0,0 0,0 0,0 0,0 0,0 5,1 7,-1-1,0 1,-2 19,0-24,2 21,-1-21,1 0,-1 0,-1 0,0-1,-4 17,5-23,-1 1,0-1,0 0,0-1,0 1,0 0,-1 0,1 0,-1-1,1 1,-1-1,1 1,-1-1,0 1,0-1,0 0,0 0,0 0,0 0,0 0,0-1,0 1,0-1,0 1,0-1,-1 0,1 0,-3 0,-30-1,28 1,0-1,0 1,1 0,-1 0,0 1,0 0,1 0,-11 3,17-4,0 0,1 0,-1 0,0 0,0 0,0 0,0 0,0 0,0 0,0 0,0 0,0 0,0 0,1 0,-1 1,0-1,0 0,0 0,0 0,0 0,0 0,0 0,0 0,0 0,0 0,0 0,0 0,0 1,0-1,0 0,0 0,0 0,0 0,0 0,0 0,0 0,0 0,0 0,0 1,0-1,0 0,0 0,0 0,0 0,0 0,0 0,0 0,0 0,0 0,0 0,0 0,0 1,0-1,0 0,0 0,-1 0,1 0,0 0,0 0,0 0,0 0,0 0,0 0,0 0,0 0,-1 0,15 4,15-1,-7-2,-5 0,-1 0,0-1,0-1,0 0,29-7,-33 3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08.4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20,'3'0,"4"0,5 0,-1-3,2-2,1 1,2 1,1 1,1 0,1 1,-1 1,1 0,0 0,0 0,0 1,-1-1,-2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09.1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1 177,'3'2,"-1"1,1-1,-1 0,1 1,-1 0,0 0,0-1,0 1,0 0,-1 1,1-1,-1 0,0 0,1 5,1-1,5 14,2-1,0 0,1 0,0-1,2-1,0 0,1-1,1 0,1-1,25 20,-40-35,1 1,-1-1,1-1,-1 1,1 0,0 0,-1 0,1-1,0 1,-1-1,1 0,0 1,0-1,0 0,-1 0,1 0,0 0,0 0,-1-1,1 1,0 0,0-1,2 0,-1-1,-1 0,1 0,-1 0,1 0,-1 0,0-1,0 1,0-1,0 1,0-1,-1 0,2-3,5-13,-2 1,0 0,5-32,-7 35,59-217,-59 213,-4 16,0 0,0 0,1 0,-1 1,1-1,-1 0,1 0,0 0,0 1,1-1,-1 0,1 1,-1-1,1 1,0 0,-1 0,1-1,5-2,-1 3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09.6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0,'18'1,"-1"0,0 1,0 1,19 5,-32-7,1 0,-1 0,0 0,0 1,1 0,-1-1,0 2,0-1,-1 0,1 1,0 0,-1 0,0 0,1 0,-1 0,-1 1,1-1,0 1,-1 0,3 6,-4-8,-1 0,0 1,1-1,-1 0,0 1,-1-1,1 0,0 1,-1-1,1 0,-1 1,1-1,-1 0,0 0,0 0,0 0,-1 0,1 0,-3 3,-39 37,38-37,-1-1,0 1,1 1,0-1,0 1,1 0,-6 7,10-12,-1 1,1 0,-1-1,1 1,-1-1,1 1,0 0,-1-1,1 1,0 0,0-1,1 1,-1 0,0-1,0 1,1 0,-1-1,1 1,-1-1,1 1,0-1,0 1,1 1,1 1,0-1,0 0,0 0,0-1,1 1,-1-1,1 0,0 0,4 3,10 2,0-1,1-1,21 4,-38-8,14 2,88 14,-89-18,-1-2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18.6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15,'1'-1,"-1"0,0 0,1 0,-1 1,0-1,1 0,-1 0,1 1,-1-1,1 0,0 1,-1-1,1 1,0-1,-1 1,1-1,0 1,0-1,-1 1,1-1,0 1,0 0,0 0,0-1,-1 1,1 0,0 0,0 0,0 0,0 0,0 0,-1 0,1 0,0 1,1-1,38 5,-34-4,41 4,87-1,-90-5,1 2,57 9,-43-3,-1-3,106-5,-54-1,595 2,-557 19,-93-19,-39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19.5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204 76,'-4'-4,"-1"0,0 1,0-1,0 1,-1 0,1 0,-1 1,1 0,-1 0,0 0,0 1,0 0,0 0,0 0,0 1,-11 0,13 0,-1 1,1-1,-1 1,1 0,0 0,-1 0,1 1,0 0,0 0,0 0,0 0,0 0,1 1,-1-1,1 1,-1 0,1 0,0 1,0-1,0 1,1-1,-1 1,1 0,-2 5,2-4,1-1,0 1,0 0,0 0,0 0,1 0,0 0,0 0,0-1,1 1,0 0,0 0,0 0,0-1,1 1,0 0,0-1,0 1,0-1,1 0,0 0,0 0,0 0,0 0,0-1,1 1,0-1,-1 0,8 4,-4-1,1-2,-1 1,1-1,0 0,0 0,0-1,0 0,0-1,1 0,0 0,-1 0,1-1,0-1,-1 0,1 0,9-1,-12 0,1-1,-1 0,0 1,0-2,0 1,0-1,0 0,-1 0,1-1,-1 1,0-1,0-1,0 1,0-1,-1 1,4-7,-5 7,-1-1,0 1,0-1,0 0,-1 0,1 1,-1-1,0 0,-1 0,1-1,-1 1,0 0,0 0,-1 0,0 0,0 0,0 0,0 0,-1 0,1 1,-4-6,2 4,0 0,-1 0,0 0,0 1,0 0,-1 0,0 0,0 0,0 1,0 0,-1 0,0 0,0 1,-12-6,5 3,-1 1,0 1,0 0,0 1,-28-3,26 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1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23 652 0 0,'-8'-23'11926'0'0,"9"27"-10853"0"0,5 44 2034 0 0,12 116 553 0 0,-13 46-820 0 0,3 49-228 0 0,12-92-1240 0 0,-8-81-163 0 0,0 95 0 0 0,-10-173-1602 0 0,1 11-2193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19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308 165 316 0 0,'10'-25'11468'0'0,"-31"39"-10874"0"0,0 2 1 0 0,1 0-1 0 0,1 1 0 0 0,0 2 1 0 0,-17 21-1 0 0,13-15-185 0 0,-18 18 252 0 0,17-19 58 0 0,1 1-1 0 0,1 1 1 0 0,-19 29-1 0 0,33-40 439 0 0,13-18 650 0 0,17-22-643 0 0,7-14-902 0 0,-2-2 1 0 0,-1-1-1 0 0,-3-1 0 0 0,-2-1 0 0 0,-1-1 0 0 0,25-87 1 0 0,-40 117-159 0 0,12-30 0 0 0,-8 56-76 0 0,-5-2-6 0 0,0 0 1 0 0,-1 0-1 0 0,0 0 1 0 0,3 18-1 0 0,2 7 40 0 0,4 2 24 0 0,1 0 0 0 0,28 55 0 0 0,-31-74-54 0 0,1 1 0 0 0,0-2 0 0 0,1 1 1 0 0,1-2-1 0 0,0 1 0 0 0,26 21 0 0 0,-34-33-29 0 0,0 0 0 0 0,0 0 0 0 0,1-1-1 0 0,-1 0 1 0 0,1 0 0 0 0,0-1 0 0 0,6 3 0 0 0,-10-5-12 0 0,-1 1 1 0 0,1-1 0 0 0,-1 1-1 0 0,1-1 1 0 0,0 0-1 0 0,-1 1 1 0 0,1-1 0 0 0,0 0-1 0 0,-1 0 1 0 0,1 0 0 0 0,0-1-1 0 0,0 1 1 0 0,-1 0-1 0 0,1 0 1 0 0,-1-1 0 0 0,1 1-1 0 0,0-1 1 0 0,-1 0-1 0 0,1 1 1 0 0,-1-1 0 0 0,1 0-1 0 0,-1 0 1 0 0,0 0-1 0 0,1 0 1 0 0,-1 0 0 0 0,0 0-1 0 0,0-1 1 0 0,1 1-1 0 0,-1 0 1 0 0,1-2 0 0 0,-2 2 4 0 0,1-1 0 0 0,-1 1 0 0 0,0 0 1 0 0,0 0-1 0 0,1-1 0 0 0,-1 1 0 0 0,0 0 1 0 0,0 0-1 0 0,0 0 0 0 0,-1-1 0 0 0,1 1 0 0 0,0 0 1 0 0,0 0-1 0 0,-1-1 0 0 0,1 1 0 0 0,0 0 1 0 0,-1 0-1 0 0,1 0 0 0 0,-1 0 0 0 0,0 0 0 0 0,1 0 1 0 0,-1 0-1 0 0,0 0 0 0 0,0 0 0 0 0,0 0 1 0 0,1 0-1 0 0,-1 0 0 0 0,0 0 0 0 0,0 1 1 0 0,-2-2-1 0 0,-31-21-58 0 0,20 17 54 0 0,0 0 1 0 0,0 1-1 0 0,-1 0 0 0 0,1 1 1 0 0,-1 1-1 0 0,0 1 0 0 0,0 0 1 0 0,0 0-1 0 0,-19 2 0 0 0,-4 1 56 0 0,1 2 0 0 0,-58 12 0 0 0,89-14-181 0 0,-1 1 0 0 0,0-1-1 0 0,1 1 1 0 0,-1 0 0 0 0,1 1-1 0 0,0 0 1 0 0,0-1 0 0 0,0 2-1 0 0,0-1 1 0 0,0 1 0 0 0,1 0-1 0 0,-7 6 1 0 0,11-9-190 0 0,1 1-1 0 0,0-1 1 0 0,-1 0 0 0 0,1 0 0 0 0,0 0-1 0 0,0 1 1 0 0,0-1 0 0 0,0 0 0 0 0,0 0-1 0 0,0 1 1 0 0,0-1 0 0 0,0 0 0 0 0,1 0-1 0 0,-1 1 1 0 0,0-1 0 0 0,1 0 0 0 0,-1 0-1 0 0,1 0 1 0 0,-1 0 0 0 0,1 0 0 0 0,0 0-1 0 0,-1 0 1 0 0,1 0 0 0 0,0 0 0 0 0,0 0-1 0 0,0 0 1 0 0,0 0 0 0 0,1 1 0 0 0,9 8-2199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20.4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156 151,'1'-1,"-1"0,1-1,0 1,0 0,0-1,1 1,-1 0,0 0,0 0,1 0,-1 0,0 1,1-1,-1 0,1 1,-1-1,1 0,-1 1,1 0,1-1,38-9,-39 9,15-2,6-2,-1 0,25-10,-43 14,-1 0,1 0,-1-1,0 1,1-1,-1 0,0 0,0 0,0 0,-1 0,1-1,0 0,-1 1,0-1,0 0,0 0,0 0,0 0,0 0,-1-1,2-4,-3 7,0-1,0 1,0 0,0-1,0 1,0 0,-1-1,1 1,-1-1,1 1,-1 0,1 0,-1-1,0 1,0 0,1 0,-1 0,0 0,0 0,0 0,0 0,0 0,-1 0,1 0,0 1,0-1,-1 0,1 1,0-1,0 1,-1 0,1-1,-1 1,1 0,0 0,-1-1,-1 2,-61-3,54 2,-9 0,-1 2,1 0,0 1,0 0,1 2,-1 0,1 2,0 0,0 0,1 2,0 0,-17 13,32-20,-1 0,0 1,1-1,0 1,-1 0,1-1,0 1,0 0,1 1,-1-1,1 0,-1 0,1 1,0-1,0 1,1-1,-1 1,1-1,-1 1,1-1,0 1,1-1,-1 1,0 0,1-1,0 1,0-1,0 0,0 1,3 3,0 3,1 0,0-1,1 0,0 0,0-1,1 0,0 0,1 0,8 6,-5-5,1-1,0 0,1-1,-1 0,2-1,-1 0,0-1,1-1,0 0,0-1,0-1,1 0,-1-1,20 0,-3-3,0-2,-1-1,0-1,0-2,48-19,-27 8,-40 13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21.3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0 113,'4'3,"-1"0,0 0,1 0,-1 0,0 1,-1-1,1 1,-1 0,1-1,-1 1,3 9,-1-5,6 7,-1 0,2 0,0-1,1 0,14 13,-18-21,-1 1,1-1,0 0,1 0,0-1,0 0,0-1,0 0,1 0,14 3,-21-7,0 0,0-1,0 1,0-1,0 1,0-1,0 0,-1 0,1 0,0-1,-1 1,1 0,-1-1,1 0,-1 0,0 0,0 0,0 0,0 0,0 0,0-1,0 1,-1-1,1 1,-1-1,1-2,6-9,-1-1,-1 0,6-21,25-158,-33 181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22.1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10,'1'2,"1"-1,-1 1,1-1,-1 0,1 0,-1 1,1-1,0-1,0 1,-1 0,1 0,0-1,0 1,0-1,0 1,0-1,0 0,0 0,0 0,2 0,37-13,-37 11,0 0,-1 0,1 1,0 0,0 0,0 0,0 0,0 0,0 1,7-1,-10 2,1 0,-1-1,0 1,1 0,-1 0,0 0,0 0,0 0,0 0,0 0,0 1,0-1,0 0,0 0,-1 1,1-1,0 0,-1 1,1-1,-1 1,0-1,1 1,-1-1,0 1,0-1,0 4,0 49,-1-43,1-7,0 0,0 0,-1 0,1 0,-1 0,0 0,0 0,0-1,-1 1,1 0,-1-1,0 1,0-1,0 0,0 1,-1-1,1 0,-1 0,0-1,0 1,0 0,0-1,0 0,-1 0,1 0,-1 0,1-1,-1 1,0-1,1 0,-1 0,-4 1,7-2,0 0,0 0,0 0,0 0,1 0,-1 0,0 0,0 1,0-1,0 0,1 1,-1-1,0 0,0 1,1-1,-1 1,0 0,0-1,1 1,-1-1,1 1,-1 0,1-1,-1 2,19 4,36-3,-37-3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28.6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2,'143'-2,"152"4,-181 6,114 2,625-10,-814-3,19 2,12-1,-62 3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29.4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200 75,'-4'-4,"0"1,0 0,-1 0,1 0,-1 0,0 1,0 0,0 0,0 0,0 1,0-1,0 1,-1 0,1 1,0 0,-1-1,1 2,-1-1,1 0,0 1,-1 0,1 1,0-1,-9 4,10-3,0-1,0 1,1 0,-1 1,0-1,1 0,0 1,-1 0,1 0,0 0,0 0,1 0,-1 1,1-1,0 1,-1-1,2 1,-1 0,0 0,1 0,0 0,-1 0,2 0,-1 1,0-1,1 0,0 0,0 1,0-1,1 0,0 6,2-4,-1 1,1-1,0 0,0 0,1-1,-1 1,1-1,1 1,-1-1,1 0,0-1,0 1,0-1,1 0,-1-1,1 1,0-1,0 0,0 0,0-1,1 0,-1 0,10 1,-10-1,0 0,0-1,0 0,1-1,-1 1,1-1,-1 0,0-1,1 1,-1-1,0-1,0 1,1-1,-1 0,0 0,-1-1,1 0,0 0,-1 0,1-1,-1 0,0 0,-1 0,8-8,-10 8,0 1,0-1,0 0,-1 0,0 0,0 0,0-1,0 1,0 0,-1 0,0 0,0-1,0 1,0 0,-1 0,1-1,-1 1,0 0,-1 0,1 0,-1 0,0 0,0 0,0 1,0-1,0 0,-1 1,-5-6,0-1,-1 1,0-1,-1 2,0-1,0 1,0 1,-1 0,-16-8,18 11,0 0,0 1,-1-1,0 2,-17-4,12 5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30.3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1 430,'10'-1,"-1"-1,1 0,-1-1,1 0,-1-1,16-8,6-1,-6 2,0 0,-1-1,0-2,-1 0,0-2,37-33,-47 36,-1 1,0-2,-1 0,0 0,-1-1,-1 0,0 0,-1-1,-1-1,-1 1,8-28,-14 42,1 0,0 0,-1 0,1 0,-1 0,0 0,0 0,0 0,0-1,0 1,0 0,-1 0,1 0,-1 0,1 0,-1 0,0 0,1 0,-1 0,0 0,-1 0,1 1,0-1,0 0,-2-1,1 2,0 1,0-1,0 0,0 1,0-1,-1 1,1 0,0 0,0 0,0 0,0 0,0 0,0 0,0 1,0-1,0 1,0 0,0-1,0 1,0 0,0 0,0 0,0 0,1 1,-2 0,-8 6,1 1,0 0,1 0,0 1,0 0,1 1,0 0,1 0,1 1,-1 0,-7 22,8-17,0-1,2 1,0 0,1 0,0 1,1-1,2 0,1 28,-1-39,1 0,0 1,1-1,-1 0,1 0,1 0,-1-1,1 1,0 0,0-1,0 0,1 0,0 0,0 0,0 0,6 4,-3-4,0 0,1 0,0-1,0 0,0 0,0-1,1 0,-1 0,1-1,11 2,-1-2,0-1,0 0,0-2,-1 0,1-1,0 0,-1-2,1 0,35-14,30-27,-72 38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30.8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 0,'-2'42,"1"-28,0 1,1-1,1 0,0 1,4 15,-5-30,0 0,0 1,0-1,0 0,0 1,1-1,-1 0,0 1,0-1,0 0,0 1,1-1,-1 0,0 0,0 1,1-1,-1 0,0 0,1 0,-1 1,0-1,0 0,1 0,-1 0,0 0,1 0,-1 1,0-1,1 0,-1 0,1 0,-1 0,0 0,1 0,-1 0,0 0,1-1,0 1,17-11,17-25,-30 31,3-4,1 0,-1 1,2 0,-1 0,1 1,14-7,-22 13,0 0,0 0,0 0,0 0,0 1,1-1,-1 1,0-1,0 1,1 0,-1 0,0 0,1 0,-1 1,0-1,0 0,1 1,-1 0,0-1,0 1,0 0,0 0,0 0,0 1,0-1,0 0,0 1,-1-1,1 1,0 0,-1-1,1 1,-1 0,0 0,0 0,0 0,0 0,0 0,1 4,1 1,-1 0,0 0,0 0,-1 0,1 12,-2-15,0 1,0-1,0 1,1-1,0 1,0-1,0 0,1 1,-1-1,1 0,0 0,0 0,1 0,-1-1,5 6,4-1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31.5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372 42,'0'-2,"0"1,0-1,-1 0,1 1,0-1,-1 0,1 1,-1-1,0 1,0-1,1 1,-1-1,0 1,0-1,0 1,-1 0,1 0,0 0,0-1,-1 1,1 0,0 1,-1-1,1 0,-1 0,1 1,-1-1,-2 0,0 0,0 0,0 0,0 0,0 1,0-1,0 1,0 0,0 1,0-1,-6 2,-10 4,1 1,0 0,0 2,1 0,0 1,0 0,1 2,-22 19,30-23,-1 1,1 1,0 0,1 0,0 1,1-1,0 2,1-1,0 1,1 0,0 0,0 1,2-1,-4 17,7-23,0 0,-1 0,2 0,-1 0,1 0,0 0,0 0,1 0,-1 0,1 0,1-1,-1 1,1-1,0 0,0 1,0-1,1-1,0 1,0 0,0-1,1 0,-1 0,1 0,0-1,0 1,0-1,10 4,-3-1,0-1,0-1,0 0,0 0,1-2,0 1,0-1,-1-1,1-1,0 1,0-2,14-2,38-8,-45 6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31.9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 36,'-3'69,"1"-49,0-1,2 1,0-1,1 1,2-1,8 38,-11-56,0 0,0 0,0 0,1 0,-1 0,1 0,-1 0,1 0,-1 0,1 0,-1 0,1 0,0 0,0 0,-1-1,1 1,0 0,0 0,0-1,0 1,0-1,0 1,0-1,0 1,0-1,0 1,0-1,0 0,0 0,0 0,0 1,2-1,0-1,0 0,-1 0,1-1,0 1,-1 0,1-1,-1 0,0 1,1-1,-1 0,0 0,2-3,9-11,-1 0,17-27,-29 43,33-54,-14 26,-2 0,22-51,-34 65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32.6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 0,'0'1,"1"0,-1 0,1 0,0 0,-1 0,1 0,0 0,0-1,-1 1,1 0,0 0,0-1,0 1,0 0,0-1,0 1,0-1,0 0,0 1,0-1,1 0,-1 0,0 1,0-1,0 0,2 0,38 2,-36-2,3 0,0-1,0 0,0 0,15-5,14-2,-37 8,1 0,-1 0,1-1,-1 1,1 0,-1 0,1 0,-1 0,0 1,1-1,-1 0,1 0,-1 0,1 0,-1 0,1 1,-1-1,0 0,1 0,-1 1,0-1,1 0,-1 0,0 1,1-1,-1 0,0 1,1-1,-1 1,0-1,0 0,1 1,-1 0,-1 19,-16 30,13-39,-4 12,6-14,-1 0,-1 0,1 0,-2 0,-6 11,9-18,0 1,-1-1,1 1,0-1,-1 0,0 0,1 0,-1-1,0 1,0-1,0 1,0-1,0 0,0 0,0 0,-1-1,1 1,0-1,-6 0,-8 0,12 0,0 0,0 0,0 0,1 0,-1 1,0 0,0 0,1 0,-1 0,-5 3,60 14,-37-17,1-1,0-1,-1 0,1 0,-1-2,1 0,19-7,-21 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0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85 497 96 0 0,'-13'-3'12518'0'0,"12"2"-11859"0"0,0-11 5434 0 0,16-23-4601 0 0,-3 10 671 0 0,-7 4-1945 0 0,-1-1 0 0 0,-1 0-1 0 0,-2 0 1 0 0,0 0-1 0 0,-1 0 1 0 0,-1 0-1 0 0,-1 0 1 0 0,-1 0-1 0 0,0 1 1 0 0,-2-1-1 0 0,-1 1 1 0 0,-1 0-1 0 0,0 0 1 0 0,-2 1 0 0 0,0 0-1 0 0,-1 0 1 0 0,-17-23-1 0 0,26 42-213 0 0,0-1 0 0 0,1 1 1 0 0,-1 0-1 0 0,0 0 0 0 0,0 0 0 0 0,0 0 0 0 0,0 0 0 0 0,0 1 1 0 0,0-1-1 0 0,0 0 0 0 0,0 0 0 0 0,0 1 0 0 0,0-1 0 0 0,-2 0 1 0 0,3 1-4 0 0,0 0 0 0 0,-1 0 0 0 0,1 0 0 0 0,0 0 0 0 0,0 0 0 0 0,-1 0 0 0 0,1 1 0 0 0,0-1 0 0 0,-1 0 0 0 0,1 0 0 0 0,0 0 0 0 0,0 0 0 0 0,0 1 0 0 0,-1-1 0 0 0,1 0 0 0 0,0 0 0 0 0,0 1 0 0 0,0-1 0 0 0,-1 0 1 0 0,1 0-1 0 0,0 1 0 0 0,0-1 0 0 0,0 0 0 0 0,0 0 0 0 0,0 1 0 0 0,0-1 0 0 0,-1 0 0 0 0,1 1 0 0 0,0-1 0 0 0,0 0 0 0 0,0 1 0 0 0,0-1 0 0 0,0 0 0 0 0,0 1 0 0 0,0 3 5 0 0,0-1 0 0 0,1 1 0 0 0,-1 0 0 0 0,1-1-1 0 0,-1 1 1 0 0,1-1 0 0 0,0 1 0 0 0,0-1 0 0 0,2 4-1 0 0,3 3 19 0 0,0-1 0 0 0,0 0-1 0 0,1 0 1 0 0,0-1 0 0 0,1 0-1 0 0,0 0 1 0 0,0 0 0 0 0,0-1-1 0 0,1-1 1 0 0,0 1-1 0 0,13 5 1 0 0,-8-4-44 0 0,1-1-1 0 0,0 0 1 0 0,0-1-1 0 0,1-1 1 0 0,0 0-1 0 0,29 4 0 0 0,-42-9-71 0 0,-1 1-1 0 0,1-1 1 0 0,-1 0-1 0 0,1 0 0 0 0,-1-1 1 0 0,0 1-1 0 0,1 0 0 0 0,-1-1 1 0 0,1 1-1 0 0,-1-1 0 0 0,0 0 1 0 0,1 0-1 0 0,-1 0 0 0 0,0 0 1 0 0,0 0-1 0 0,0-1 0 0 0,0 1 1 0 0,0 0-1 0 0,0-1 1 0 0,0 0-1 0 0,0 1 0 0 0,-1-1 1 0 0,1 0-1 0 0,-1 0 0 0 0,2-2 1 0 0,1-3-76 0 0,-1 1 1 0 0,0-1-1 0 0,0 1 0 0 0,0-1 1 0 0,-1 0-1 0 0,1-8 1 0 0,-2 12 239 0 0,-3 0 104 0 0,2 2-140 0 0,0 1 0 0 0,0 0-1 0 0,0 0 1 0 0,0 0 0 0 0,0-1-1 0 0,0 1 1 0 0,0 0-1 0 0,0 0 1 0 0,0-1 0 0 0,0 1-1 0 0,0 0 1 0 0,0 0 0 0 0,-1-1-1 0 0,1 1 1 0 0,0 0 0 0 0,0 0-1 0 0,0 0 1 0 0,0-1 0 0 0,0 1-1 0 0,-1 0 1 0 0,1 0 0 0 0,0 0-1 0 0,0 0 1 0 0,0-1 0 0 0,0 1-1 0 0,-1 0 1 0 0,1 0-1 0 0,0 0 1 0 0,0 0 0 0 0,-1 0-1 0 0,1 0 1 0 0,0 0 0 0 0,0 0-1 0 0,-1-1 1 0 0,1 1 0 0 0,0 0-1 0 0,0 0 1 0 0,-1 0 0 0 0,1 0-1 0 0,0 0 1 0 0,0 0 0 0 0,0 0-1 0 0,-1 0 1 0 0,1 1-1 0 0,0-1 1 0 0,0 0 0 0 0,-1 0-1 0 0,1 0 1 0 0,0 0 0 0 0,-4 6 196 0 0,1 1-1 0 0,0 0 1 0 0,0-1 0 0 0,0 1 0 0 0,1 0 0 0 0,0 0 0 0 0,1 1 0 0 0,0-1-1 0 0,0 0 1 0 0,0 0 0 0 0,1 10 0 0 0,1-5 68 0 0,0 0 0 0 0,2-1-1 0 0,-1 1 1 0 0,1-1 0 0 0,1 1 0 0 0,0-1 0 0 0,10 18-1 0 0,-6-14-148 0 0,1 0 0 0 0,0 0 1 0 0,1-1-1 0 0,20 21 0 0 0,-29-34-415 0 0,1 1 0 0 0,-1-1 0 0 0,1 1 1 0 0,0-1-1 0 0,-1 0 0 0 0,1 0 0 0 0,0 0 1 0 0,0 0-1 0 0,0 0 0 0 0,0 0 1 0 0,0 0-1 0 0,0-1 0 0 0,0 1 0 0 0,0-1 1 0 0,3 1-1 0 0,20-4-10221 0 0,-16 0 7583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33.0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17,'0'-1,"0"0,1 0,-1 0,0 0,1 1,-1-1,0 0,1 0,-1 1,1-1,0 0,-1 0,1 1,-1-1,1 1,0-1,0 1,-1-1,1 1,0-1,0 1,-1-1,1 1,0 0,0 0,0-1,0 1,0 0,0 0,-1 0,1 0,0 0,0 0,0 0,0 0,0 1,0-1,0 0,-1 0,1 1,0-1,0 0,1 2,38 14,-30-8,0 1,0 0,-1 1,0 0,-1 0,0 1,-1 0,0 0,0 1,-2 0,1 0,-1 0,5 23,-3-8,-2-1,0 1,-2 0,0 1,-4 45,0-54,-1-1,-2 1,0-1,-9 26,9-34,1-1,-2 0,1 0,-1 0,0-1,-1 0,0 0,-1 0,-13 13,11-15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43.5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0,'612'0,"-368"20,792-21,-962-10,-64 12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44.3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186 57,'0'-2,"-1"0,1 0,-1 1,1-1,-1 0,0 1,0-1,0 1,0-1,0 1,0-1,0 1,0 0,-1-1,1 1,0 0,-1 0,1 0,-1 0,1 0,-1 0,0 1,1-1,-1 0,0 1,0 0,1-1,-1 1,0 0,-3 0,-1-1,1 0,-1 1,1 0,-1 0,1 0,-1 1,0 0,-9 2,10-1,0 1,0 0,0-1,0 1,0 1,1-1,-1 1,1 0,0 0,0 0,1 0,-1 1,1-1,0 1,0 0,0 0,1 0,0 1,0-1,0 0,1 1,-1-1,1 1,1 0,-1-1,1 1,0 0,0-1,1 1,-1 0,1-1,1 1,-1-1,1 1,0-1,0 0,0 1,1-1,0 0,0-1,0 1,1 0,-1-1,1 0,0 0,0 0,7 4,-2-2,1 0,0-1,0 0,0-1,1 0,0-1,0 0,0 0,0-1,0-1,0 0,0 0,1-1,15-2,-22 1,0 0,0 0,0 0,0 0,-1-1,1 0,0 0,-1 0,1 0,-1-1,0 0,0 0,0 0,0 0,-1-1,1 1,-1-1,0 0,0 0,0 0,-1 0,1-1,-1 1,0-1,0 1,-1-1,1 0,-1 0,0 0,0 0,-1 1,0-1,1 0,-2-8,0 6,0 1,0 0,0 0,-1-1,1 1,-2 0,1 0,-1 1,1-1,-2 0,1 1,-1 0,1 0,-1 0,-1 0,1 1,-1-1,0 1,0 0,0 0,0 1,-1 0,-6-3,-4-2,-1 1,0 1,0 0,-1 2,1 0,-1 0,-18 0,20 3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45.3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58,'1'8,"1"-1,0 1,0 0,0-1,1 1,7 12,0 0,21 58,78 168,-108-244,-1 0,1 0,0 0,0 0,0 0,1-1,-1 1,0 0,1-1,-1 1,1-1,-1 1,1-1,0 0,-1 0,1 0,0 0,0 0,0 0,0 0,0 0,0-1,0 1,2-1,-1 0,-1-1,1 0,-1 1,1-1,-1 0,0-1,1 1,-1 0,0-1,0 1,0-1,0 0,0 1,0-1,0 0,1-3,9-12,-2 0,0 0,14-34,-22 46,51-142,-36 96,2 0,25-49,-36 88,-2 4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46.1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22,'23'4,"9"1,22-20,3 0,-56 15,1 0,-1 0,0 1,0-1,0 1,1-1,-1 1,0 0,0-1,0 1,0 0,0 0,0-1,0 1,-1 0,1 0,0 0,0 0,-1 0,1 0,0 1,-1-1,1 0,-1 0,0 0,1 1,-1-1,0 0,0 0,0 1,1-1,-1 0,-1 0,1 1,0 1,-4 51,3-51,0 14,0 1,2-1,2 25,-1-23,-1-1,-1 30,-1-46,0 0,-1 0,1 0,0 0,0-1,-1 1,1 0,-1 0,0-1,1 1,-1-1,0 0,0 1,0-1,0 0,0 0,0 0,0 0,0-1,-1 1,-3 0,-52 12,43-12,12-2,0 1,0 0,0 1,0-1,0 0,0 1,0 0,1 0,-1 0,0 0,0 0,-4 2,9 1,10-3,10-3,75-9,-80 11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46.6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 0,'-3'0,"-5"0,-3 0,-1 4,3 3,5 1,7-1,3-4,0-7,-4-2,-5 0,-3 1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47.3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1 151,'13'17,"0"0,-1 1,-1 1,15 35,9 14,-11-24,-18-30,2 1,-1-1,2 0,0 0,1-1,0-1,1 0,23 21,-33-33,0 1,1-1,-1 0,1 1,-1-1,0 0,1 0,-1 0,1 0,-1 0,1 0,-1 0,1 0,-1-1,0 1,1-1,-1 1,1-1,-1 1,0-1,0 0,1 0,-1 0,0 1,0-1,0 0,0 0,0-1,0 1,0 0,0 0,-1 0,1-1,0 1,0-2,25-47,-26 50,84-260,-47 134,-33 111,-4 11,1 0,0 0,0 0,0 0,0 0,1 1,-1-1,1 1,0-1,0 1,0-1,0 1,1 0,3-3,-5 5,-1 1,1 0,0 0,-1 0,1 0,0 0,-1 0,1 0,0 0,-1 0,1 1,0-1,-1 0,1 0,0 0,-1 1,1-1,-1 0,1 1,0-1,-1 1,1-1,-1 1,1-1,0 1,-1-1,9 9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47.8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0,'9'1,"0"1,-1 0,1 0,0 0,9 5,10 2,-21-7,-1 0,0 0,1 0,-1 1,0-1,0 1,0 1,-1-1,9 8,-12-9,-1 0,1 0,-1 0,1 0,-1 1,0-1,0 0,0 1,0-1,0 1,-1-1,1 1,-1-1,0 1,0-1,0 1,0-1,0 1,0-1,0 1,-1-1,0 1,1-1,-1 1,0-1,0 0,-2 4,-35 52,28-44,0 1,-14 25,22-36,1-1,-1 0,1 1,0-1,0 1,0 0,0-1,1 1,0 0,-1-1,2 1,-1 0,0 0,1-1,-1 1,1 0,2 5,-1-5,1 0,0 0,0 0,0 0,1 0,-1-1,1 0,0 0,0 0,0 0,0 0,0-1,1 0,-1 0,1 0,0 0,-1-1,1 1,0-1,5 0,14 2,-1 0,41-2,-26-2,-22 1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49.0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7,'1'1,"-1"0,1 0,-1 0,1 0,0 0,-1 0,1 0,0 0,-1 0,1-1,0 1,0 0,0-1,0 1,0 0,0-1,0 1,0-1,0 0,0 1,0-1,0 0,0 1,0-1,1 0,-1 0,2 0,37 3,-35-3,550 1,-271-3,-112-7,9-1,-76 12,140-4,-230-1,-3-1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49.8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219 76,'0'-2,"0"1,-1-1,1 0,-1 1,0-1,0 0,1 1,-1-1,0 1,0-1,0 1,0 0,-1-1,1 1,0 0,0 0,-1 0,1 0,-1 0,1 0,-1 0,1 1,-1-1,0 0,1 1,-1-1,0 1,1 0,-1-1,0 1,0 0,-1 0,-5 0,1-1,-1 1,1 0,-1 1,1-1,-9 3,9 0,0-1,0 1,0 0,0 1,1 0,0 0,-1 0,1 1,1 0,-1 0,1 1,0-1,0 1,1 0,-1 0,1 1,-6 13,9-17,0 1,-1-1,2 0,-1 1,0 0,1-1,-1 1,1-1,0 1,0-1,1 1,-1-1,1 1,0 0,0-1,1 5,1-4,-1-1,0 1,1-1,-1 0,1 1,0-1,0 0,0-1,1 1,-1 0,1-1,-1 0,1 0,0 0,0 0,7 1,3 1,-1-1,1 0,-1-1,1-1,0 0,0-1,-1 0,1-1,0-1,0 0,-1-1,1-1,17-6,-28 9,0 0,-1-1,1 1,0-1,0 0,-1 1,1-1,-1 0,0-1,0 1,0 0,0-1,0 1,0-1,0 1,-1-1,1 0,-1 0,0 0,0 0,0 0,0 0,0 0,-1 0,0 0,1 0,-1 0,0 0,0 0,-1 0,1-1,-1 1,1 0,-1 0,0 0,0 0,-1 0,1 1,-3-5,-2-3,-1 0,0 0,-1 1,0 0,0 0,-1 1,0 0,-1 1,-10-7,11 8,-1 0,0 1,0 0,0 0,0 1,-1 1,0 0,0 0,0 1,-18-2,13 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0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31 252 0 0,'4'-15'4802'0'0,"3"-1"2446"0"0,1 21-3089 0 0,-4 4-3113 0 0,0 0-1 0 0,-1 0 1 0 0,-1 1 0 0 0,1-1 0 0 0,-1 1-1 0 0,1 17 1 0 0,4 22 548 0 0,27 126 1556 0 0,-25-163-7679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50.6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97,'2'8,"0"0,0 0,1 0,0 0,1 0,0 0,7 11,0 0,103 178,-106-185,0 0,2-1,9 11,-16-18,0-1,0 0,1 0,-1-1,1 1,-1-1,1 0,0 0,-1 0,1 0,0-1,1 1,-1-1,8 1,-9-2,-1-1,1 1,-1-1,0 0,1 0,-1 0,0 0,0-1,0 1,0 0,0-1,0 1,0-1,0 0,0 0,-1 0,1 0,-1 0,0 0,1 0,-1 0,2-5,21-61,-19 53,121-323,-120 326,-1 5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51.3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41,'0'1,"1"0,-1 0,1 0,-1 0,1 0,-1 0,1 0,0 0,0 0,0-1,-1 1,1 0,0-1,0 1,0-1,0 1,0-1,0 1,0-1,0 1,0-1,0 0,0 0,0 1,1-1,-1 0,0 0,0 0,0 0,0-1,0 1,2 0,37-5,3-20,-40 22,1 0,0 0,1 0,-1 1,0 0,1-1,-1 2,1-1,9-2,-13 4,1 1,-1 0,0-1,0 1,1 0,-1-1,0 1,0 0,0 0,0 0,0 0,0 0,-1 0,1 0,0 1,0-1,-1 0,1 0,-1 1,1-1,-1 0,1 0,-1 1,0 1,10 39,-9-37,6 32,-1-16,-2 1,-1 0,-1 1,0 23,-3-44,1 0,0 0,-1 0,1 0,-1 0,0 0,0 0,1 0,-1 0,-1 0,1-1,0 1,0 0,-1-1,1 1,-1-1,1 1,-1-1,1 0,-1 1,0-1,0 0,0 0,0 0,0-1,-3 2,-6 1,0 0,0-1,-23 1,-6 2,40-5,0 0,-1 0,1 0,0 0,0 0,0 0,0 0,-1 0,1 0,0 0,0 0,0 0,0 0,-1 0,1 0,0 0,0 0,0 0,-1 0,1 0,0 0,0 0,0 0,0 0,-1 0,1 0,0 1,0-1,0 0,0 0,0 0,0 0,-1 0,1 0,0 1,0-1,0 0,0 0,0 0,0 0,0 1,0-1,0 0,0 0,0 0,0 0,0 1,0-1,0 0,0 0,0 0,0 0,0 1,0-1,0 0,0 0,0 0,0 0,0 1,15 3,21 0,64-22,-85 17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51.9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637 1,'-3'1,"0"1,1 0,-1-1,0 1,1 0,0 0,-1 1,1-1,0 0,0 1,0-1,0 1,-1 3,-2 1,-125 155,-259 251,369-394,1 1,-21 27,41-47,-1 0,0 0,0 0,0 0,0 0,1 0,-1 0,0 0,0 0,0 0,1 0,-1 0,0 0,0 0,0 0,0 1,1-1,-1 0,0 0,0 0,0 0,0 0,1 0,-1 1,0-1,0 0,0 0,0 0,0 0,0 0,0 1,0-1,1 0,-1 0,0 0,0 1,0-1,0 0,0 0,0 0,0 0,0 1,0-1,0 0,0 0,0 0,0 1,0-1,-1 0,18-8,-3-2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52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1 178,'1'8,"0"0,0 0,1 0,1-1,4 12,2 9,1 9,1-1,2 0,2 0,1-2,2 0,1 0,27 35,-45-68,0 0,-1 1,1-1,0 0,0 0,0 0,0 0,0 0,0 0,0 0,0 0,0-1,0 1,1 0,-1-1,0 1,0-1,1 1,-1-1,0 0,1 1,-1-1,1 0,-1 0,0 0,1 0,-1 0,3-1,-2 0,0 0,0-1,0 0,0 1,0-1,0 0,0 0,0 0,-1 0,1 0,-1 0,0 0,1-1,0-2,5-13,0 0,-1-1,3-20,-8 36,26-151,-17 89,2 1,26-79,-36 139,-1 1,-1 0,1 1,0-1,1 0,-1 1,0-1,1 1,-1-1,1 1,0 0,0 0,3-3,2 2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08:14:53.3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18,'0'-1,"1"0,-1 0,1 0,-1 0,1 0,0 0,-1 0,1 0,0 1,-1-1,1 0,0 0,0 1,0-1,0 0,0 1,0-1,-1 1,1-1,1 1,-1 0,0-1,0 1,0 0,0 0,0 0,0 0,0 0,0 0,0 0,0 0,0 0,2 1,38 3,-37-3,7 1,0 0,-1 0,1 1,-1 1,0 0,10 5,-18-8,0 0,-1 1,1-1,0 0,-1 1,1-1,-1 1,1 0,-1 0,0-1,0 1,0 0,0 0,0 0,0 0,0 0,-1 0,1 0,-1 1,1-1,-1 0,0 0,0 0,0 0,0 1,0-1,-1 0,1 0,-1 0,1 0,-1 0,0 0,0 0,0 0,0 0,-2 3,-2 4,-1 0,-1 0,1 0,-14 12,13-14,1-1,0 1,1 0,0 0,0 0,0 1,-4 10,8-17,1 1,-1-1,1 1,0 0,-1-1,1 1,0 0,0-1,0 1,0 0,0-1,0 1,1 0,-1-1,0 1,1 0,0-1,-1 1,1-1,0 1,0-1,1 3,1-1,0-1,-1 1,1-1,0 1,0-1,1 0,-1-1,0 1,1 0,3 0,9 3,1-1,1 0,24 1,-38-4,5 0,0 0,0 0,0-1,0-1,0 1,0-1,14-4,-11 1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15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1,'-1'294,"1"-278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16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97,'1'-4,"0"1,0-1,0 0,0 0,0 0,1 1,0-1,0 0,0 1,0 0,0-1,1 1,-1 0,1 0,0 0,0 1,0-1,0 1,1 0,-1-1,1 2,-1-1,1 0,-1 1,1-1,5 0,3-2,0 0,1 1,-1 0,1 1,0 1,26 0,-21 3,0 0,1 2,-1 0,-1 1,1 1,-1 0,0 2,18 9,-28-12,0-1,-1 1,1 0,-1 0,0 1,0 0,-1 0,0 0,6 9,-9-11,0 0,0 1,0-1,0 1,-1 0,1 0,-1-1,-1 1,1 0,0 0,-1 0,0 0,-1 0,1 0,-1 0,-1 6,1-8,0 1,-1-1,1 1,-1-1,0 0,0 0,0 0,0 0,0 0,-1 0,1-1,-1 1,0-1,0 1,0-1,0 0,0 0,-1-1,-3 3,-10 2,1 0,-1-1,-18 3,-26 9,60-17,1 0,-1 0,1 0,-1 1,1-1,-1 0,1 0,-1 1,1-1,-1 0,1 1,-1-1,1 1,-1-1,1 1,0-1,-1 1,1-1,0 1,-1-1,1 1,0-1,0 1,0 0,-1-1,1 1,0-1,0 1,0 0,0-1,0 1,0-1,0 1,0 0,0-1,1 1,-1-1,0 1,0-1,0 1,1 0,-1-1,0 1,1-1,-1 1,0-1,1 1,-1-1,1 0,-1 1,1 0,32 26,-21-19,65 72,-65-68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0.3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5,'3'-3,"1"2,0 4,-1 5,-1 4,3 4,0 1,-1 2,-1 0,-1 0,-1 0,0 0,-1 0,0 0,0 0,0-4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1.3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95,'-1'0,"1"0,0 0,0 0,-1 0,1 0,0 0,-1 0,1 0,0 0,0 0,-1 0,1 0,0 0,0 0,-1 0,1 0,0 0,0 0,-1 0,1-1,0 1,0 0,-1 0,1 0,0 0,0-1,0 1,-1 0,1 0,0-1,0 1,0 0,0 0,0 0,0-1,-1 1,1 0,0-1,0 1,0 0,0-1,7-12,14-8,-8 13,1 1,-1 0,1 1,0 1,0 0,0 1,1 0,0 1,0 1,18 0,-25 1,0 1,0 0,0 0,0 1,-1 0,1 0,0 1,0 0,-1 0,1 1,-1 0,0 1,0-1,0 1,0 1,-1-1,1 1,-1 0,0 1,9 10,-13-14,-1 1,1-1,0 1,-1-1,1 1,-1 0,0 0,0 0,0-1,0 1,0 0,-1 0,1 0,-1 0,0 0,0 0,0 0,0 1,-1-1,1 0,-1-1,0 1,0 0,0 0,0 0,0 0,-1-1,1 1,-1 0,0-1,1 1,-1-1,0 0,-1 0,1 0,0 0,-1 0,-3 3,-6 2,0 0,-1 0,0-1,0-1,0 0,-26 6,37-11,1 0,0 0,0 1,0-1,0 0,-1 1,1-1,0 0,0 1,0-1,0 1,0 0,0-1,0 1,0 0,1 0,-1 0,0-1,0 1,-1 2,2-2,0 0,0 0,0 0,0-1,1 1,-1 0,0 0,0 0,1 0,-1-1,0 1,1 0,-1 0,1-1,-1 1,1 0,-1-1,1 1,-1 0,1-1,0 1,0 0,56 35,-37-25,46 41,-51-38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2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71,'-3'0,"0"-1,0 1,0-1,0 0,0 0,0 0,0 0,0 0,1-1,-1 0,-2-1,3 1,-1 1,1-1,-1 0,0 1,1 0,-1 0,0 0,0 0,1 0,-1 1,0-1,0 1,0 0,0-1,-5 2,6-1,-1 0,0 0,1 1,-1-1,1 1,-1 0,1 0,-1 0,1 0,-1 0,1 0,0 1,0-1,-1 1,1 0,0-1,0 1,1 0,-1 0,0 0,1 1,-1-1,1 0,0 0,0 1,0-1,0 1,0-1,0 1,0-1,1 1,0 0,-1-1,1 1,0 0,1 3,-1-2,1-1,0 1,0-1,1 1,-1-1,1 0,-1 1,1-1,0 0,0 0,1 0,-1-1,1 1,-1 0,1-1,0 0,0 0,0 1,0-2,0 1,0 0,1-1,-1 1,1-1,-1 0,6 1,-5-2,-1 1,1-1,-1 0,1-1,-1 1,1-1,-1 1,1-1,-1 0,1 0,-1 0,0-1,1 1,-1-1,0 0,0 0,0 0,-1 0,1-1,0 1,-1-1,1 1,-1-1,0 0,0 0,0 0,0 0,-1 0,1-1,-1 1,0 0,0-1,0 1,0-1,-1 1,1-1,-1 1,0-1,0 1,0-1,-1 0,1 1,-1-1,0 1,0-1,0 1,0 0,0-1,-1 1,0 0,1 0,-1 0,-1 0,1 0,0 1,-1-1,1 1,-1-1,-4-2,2 1,0 0,0 1,-1 0,1 0,0 1,-1 0,0 0,0 0,1 0,-1 1,0 0,0 0,-12 1,7 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0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3 142 76 0 0,'-1'-4'493'0'0,"0"-1"0"0"0,1 1 1 0 0,-1-1-1 0 0,1 0 0 0 0,0 1 0 0 0,1-1 1 0 0,-1 1-1 0 0,1-1 0 0 0,0 1 0 0 0,0-1 1 0 0,1 1-1 0 0,-1-1 0 0 0,1 1 0 0 0,0 0 1 0 0,0 0-1 0 0,0 0 0 0 0,0 0 0 0 0,1 0 1 0 0,0 0-1 0 0,0 1 0 0 0,0-1 0 0 0,0 1 1 0 0,0 0-1 0 0,1 0 0 0 0,0 0 0 0 0,6-4 1 0 0,-4 3-26 0 0,0 0 1 0 0,1 1-1 0 0,-1 0 1 0 0,1 0-1 0 0,0 0 1 0 0,0 1 0 0 0,0 0-1 0 0,0 1 1 0 0,1-1-1 0 0,-1 1 1 0 0,0 1-1 0 0,1-1 1 0 0,-1 1 0 0 0,0 1-1 0 0,1-1 1 0 0,7 2-1 0 0,-4 1-70 0 0,-1 1 1 0 0,1-1-1 0 0,-1 1 0 0 0,0 1 0 0 0,14 8 0 0 0,-20-10-252 0 0,0-1 0 0 0,0 1-1 0 0,0 0 1 0 0,0 1-1 0 0,0-1 1 0 0,-1 1-1 0 0,1 0 1 0 0,-1 0 0 0 0,0 0-1 0 0,0 0 1 0 0,0 0-1 0 0,-1 1 1 0 0,4 8-1 0 0,-5-10-98 0 0,-1-1 0 0 0,0 1 0 0 0,0-1 0 0 0,0 1-1 0 0,0 0 1 0 0,0-1 0 0 0,0 1 0 0 0,-1-1-1 0 0,1 1 1 0 0,-1-1 0 0 0,0 0 0 0 0,0 1 0 0 0,0-1-1 0 0,0 0 1 0 0,0 1 0 0 0,0-1 0 0 0,-1 0 0 0 0,1 0-1 0 0,-1 0 1 0 0,1 0 0 0 0,-1 0 0 0 0,0 0 0 0 0,0-1-1 0 0,0 1 1 0 0,0 0 0 0 0,-2 1 0 0 0,-4 2-48 0 0,0 1 0 0 0,-1-1 0 0 0,1-1 0 0 0,-1 1 0 0 0,-13 4 0 0 0,-17 2-595 0 0,-56 8 0 0 0,28-6-3031 0 0,66-13 2962 0 0,1 5-2692 0 0,7-1-2228 0 0,4-3 3420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3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0,'3'0,"5"0,3 0,4 0,1 0,2 0,1 0,0 0,1 0,-1 0,0 0,-1 0,1 0,-1 0,1 0,-4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4.5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1,'4'6,"0"0,-1 1,0 0,-1 0,1 0,-1 0,0 0,1 15,1 0,1 6,-2 0,-1 0,-1 1,-4 29,2 5,1-47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5.2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7 126,'-3'-18,"2"16,0 0,1 0,0 0,-1 0,1 0,0 0,0 1,0-1,0 0,0 0,1 0,-1 0,0 0,1 0,0-2,2-1,-1 0,1 1,0-1,1 0,-1 1,1 0,-1 0,1 0,0 0,1 1,-1-1,1 1,-1 0,1 1,0-1,0 1,0 0,1 0,-1 0,0 1,1 0,-1 0,1 0,-1 1,1 0,5 0,-3 0,0 1,-1-1,1 2,0-1,0 1,-1 0,1 0,-1 1,0 0,0 0,0 1,0 0,0 0,-1 1,0 0,0 0,0 0,5 7,-10-10,0 0,0-1,0 1,0 0,0 0,0 0,-1 0,1 0,-1 0,1 0,-1 0,0 0,0 0,0 0,0 0,0 0,0 0,-1 0,1 0,-1 0,1 0,-1 0,0 0,0 0,0 0,0 0,-2 3,-5 5,0 1,-1-1,-15 14,-14 18,37-40,0 0,0 0,0 0,1 0,-1 0,1 1,-1-1,1 0,0 0,0 1,0-1,0 0,0 1,0-1,1 0,-1 0,1 1,-1-1,1 0,0 0,0 0,0 0,0 0,0 0,1 0,-1 0,0-1,1 1,0 0,1 1,8 7,1-1,0 0,24 14,4 3,-29-18,-2-1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6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45,'0'-2,"-1"-1,0 1,0 0,0 0,0 1,0-1,0 0,0 0,-1 0,1 1,-1-1,1 1,-1-1,1 1,-1 0,0-1,0 1,0 0,0 0,0 0,0 1,0-1,0 0,-4 0,1-1,0 1,0 0,-1 0,1 0,0 0,0 1,-1 0,1 0,-7 1,9-1,0 1,0 0,1 0,-1 0,0 0,0 0,1 1,-1-1,1 1,-1 0,1 0,0 0,0 0,0 0,0 0,0 0,0 1,0-1,1 1,-1-1,1 1,0 0,0 0,0-1,0 1,0 0,0 0,1 0,0 0,-1 4,2-2,0 0,-1 0,2 0,-1 0,0 0,1-1,0 1,0 0,1-1,-1 0,1 1,0-1,0 0,0 0,1-1,-1 1,6 3,-4-3,0 0,1 0,-1-1,1 1,0-1,0-1,1 1,-1-1,0 0,1 0,0-1,-1 0,1 0,11-1,-15 0,1 0,-1-1,1 0,-1 0,1 0,-1 0,0 0,1-1,-1 1,0-1,0 0,0 0,0 0,-1 0,1-1,0 1,-1-1,0 0,1 1,-1-1,0 0,-1 0,1-1,0 1,-1 0,0 0,0-1,2-6,-3 7,1-1,-1 1,0 0,1-1,-2 1,1 0,0-1,-1 1,1 0,-1 0,0-1,0 1,0 0,-1 0,1 0,-1 0,0 0,0 1,0-1,0 0,0 1,0 0,-1-1,1 1,-1 0,0 0,1 0,-1 0,0 1,0-1,-4 0,-3-3,-1 1,1 0,-1 1,0 0,0 0,0 1,-22 0,17 2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6.9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4,'0'-3,"0"2,0 4,0 5,0 5,0 2,0 2,0 2,0 0,0 0,0 1,0-1,0-1,0 1,0 0,0-4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7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1,'3'0,"5"0,3 0,4 0,1 0,2 0,1 0,0 0,1 0,-1 0,0 0,-1 0,1 0,-1 0,1 0,-1 0,1 0,-4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4.5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4,'0'-1,"0"1,0 0,-1 0,1-1,0 1,0 0,0 0,-1 0,1 0,0-1,0 1,0 0,-1 0,1 0,0 0,0 0,-1 0,1 0,0 0,0 0,-1-1,1 1,0 0,0 0,-1 0,1 0,0 1,-1-1,1 0,0 0,0 0,-1 0,1 0,0 0,0 0,0 0,-1 0,1 1,0-1,0 0,-1 0,1 0,0 1,0-1,-6 17,2 18,5 227,-1-246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5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19 205,'-1'-1,"0"1,0-1,0 0,0 0,0 1,0-1,0 0,0 0,0 0,0 0,0 0,1-1,-1 1,0 0,1 0,-1 0,1-1,-1 1,1 0,0 0,0-1,-1 1,1 0,0-1,0 1,1-2,-3-37,3 34,0 0,0 0,1 0,0 1,0-1,0 0,1 1,0-1,0 1,0 0,1 0,0 0,0 1,0-1,0 1,1 0,-1 0,1 1,0-1,0 1,1 0,-1 0,1 1,-1 0,1-1,10-1,-4 1,1 0,-1 0,1 1,-1 1,1 0,0 1,0 0,0 1,-1 0,1 1,22 7,-25-5,1 1,-1 0,0 0,-1 1,1 1,-1-1,0 2,-1-1,14 16,-19-20,-1 0,1 0,-1 0,0 0,0 0,0 1,0-1,-1 1,1 0,-1-1,0 1,0 0,0 0,-1-1,1 1,-1 0,0 0,0 0,0 0,-1 0,1 0,-1-1,0 1,0 0,0 0,-1-1,1 1,-1-1,0 1,0-1,-4 5,-2 2,-1 0,0 0,-1 0,0-1,0-1,-1 0,0 0,-1-1,0-1,0 0,-20 7,19-4,21-1,38 9,-16-7,69 64,-83-66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6.0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5,'0'-3,"0"2,0 4,0 5,0 4,0 3,3 0,1-1,0 1,-1 2,0 0,-2 0,0 1,-1-3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6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20,'147'-20,"1"21,-132-1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1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22 140 0 0,'4'-8'3692'0'0,"-4"7"-3259"0"0,1 0 0 0 0,-1 0 0 0 0,0 1 0 0 0,1-1 0 0 0,-1 0 0 0 0,1 0 0 0 0,-1 0-1 0 0,1 1 1 0 0,-1-1 0 0 0,1 0 0 0 0,6-4 5398 0 0,-2 29-1060 0 0,-8 27-1248 0 0,1 26-559 0 0,3-69-2627 0 0,-1-1-1 0 0,2 1 1 0 0,-1-1-1 0 0,1 1 1 0 0,0-1-1 0 0,0 0 1 0 0,6 13-1 0 0,-7-18-224 0 0,1 0-1 0 0,-1 0 1 0 0,0 0-1 0 0,1-1 1 0 0,-1 1-1 0 0,1 0 0 0 0,-1-1 1 0 0,1 1-1 0 0,0-1 1 0 0,0 0-1 0 0,0 0 1 0 0,0 1-1 0 0,0-1 1 0 0,0 0-1 0 0,0 0 1 0 0,0-1-1 0 0,0 1 0 0 0,0 0 1 0 0,0-1-1 0 0,1 1 1 0 0,-1-1-1 0 0,0 0 1 0 0,0 0-1 0 0,0 0 1 0 0,1 0-1 0 0,-1 0 1 0 0,0 0-1 0 0,4-2 1 0 0,7-1 200 0 0,0 0 0 0 0,0-1 0 0 0,23-11 0 0 0,-4 2-431 0 0,-4 8-3581 0 0,-10 7-7283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7.9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45,'0'1,"1"-1,0 0,-1 0,1 1,0-1,-1 0,1 1,0-1,-1 0,1 1,-1-1,1 1,-1-1,1 1,-1 0,1-1,-1 1,1-1,-1 1,0 0,1-1,-1 1,0 0,0-1,1 1,-1 1,6 24,-3-13,2-28,-4 10,0 0,1 0,-1 0,1 0,0 0,0 0,1 1,0-1,-1 1,6-6,-7 10,-1-1,1 0,0 1,0-1,0 0,0 1,0-1,0 1,0-1,0 1,0 0,0-1,0 1,0 0,0 0,0 0,1 0,-1 0,0 0,1 0,0 1,1-1,-1 1,0 0,0 0,0 0,0 0,0 1,0-1,-1 1,1-1,0 1,-1-1,3 4,-3-4,0 1,0-1,0 1,0-1,0 0,0 0,0 0,1 1,-1-1,0 0,1 0,-1-1,1 1,-1 0,1 0,-1-1,1 1,0-1,-1 1,3-1,-1-1,-1 0,1 0,0-1,-1 1,0-1,1 0,-1 0,0 0,0 0,3-4,-1 2,-1 1,0 0,0 0,0 0,1 1,-1-1,1 1,-1 0,1 0,0 0,0 0,0 1,0-1,0 1,5-1,-6 2,0 1,0-1,1 1,-1-1,0 1,0 0,0 0,0 0,0 1,0-1,0 1,-1-1,1 1,0 0,-1 0,0 0,1 1,-1-1,3 5,1 0,0 1,-1 0,0 1,-1-1,0 1,6 16,-6-11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9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0,'3'3,"2"5,-1 3,-1 4,-1 1,0 3,-1-1,-1 2,0-1,3-3,1-1,0-1,-1 2,-1 0,-1 1,0 1,-1 0,0-3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0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0 168,'0'-8,"1"1,-1 0,1 0,1 0,0 0,0 0,0 0,0 0,1 0,0 1,1-1,0 1,0 0,0 0,0 1,1-1,0 1,0 0,1 0,-1 0,1 1,0 0,0 0,1 1,-1 0,1 0,-1 0,1 1,0-1,0 2,0-1,0 1,1 0,7 1,-12 0,1 0,-1 0,0 0,0 1,0 0,1 0,-1 0,0 0,0 0,0 0,0 1,-1 0,1-1,0 1,-1 0,1 0,-1 0,0 1,1-1,-1 1,0-1,0 1,-1 0,1-1,-1 1,1 0,-1 0,0 0,1 5,-1-4,0 0,-1 0,0 1,0-1,0 0,0 0,-1 1,1-1,-1 0,0 0,0 0,-1 0,1 0,-1 0,0 0,0 0,0-1,0 1,-1-1,0 0,1 1,-6 3,4-4,-1 0,1 0,-1 0,0-1,1 1,-11 2,-17 10,32-15,0 1,0-1,-1 0,1 1,0-1,0 1,0-1,0 1,0-1,0 1,0-1,0 1,0-1,0 1,0-1,0 1,0-1,0 1,0-1,0 0,0 1,1-1,-1 1,0-1,0 1,1-1,-1 0,0 1,0-1,1 0,-1 1,1-1,-1 0,0 1,1-1,-1 0,1 0,-1 1,0-1,1 0,-1 0,1 0,-1 0,1 1,-1-1,1 0,29 14,-25-12,6 3,0 0,0 1,-1 1,0 0,0 0,-1 1,1 0,-2 0,1 1,-1 0,10 16,-11-15,1-2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0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5,'0'-3,"0"2,3 4,1 5,0 5,-1 2,-1 2,0 2,-1 0,-1 0,0 1,0-1,3-4,1-3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1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15,'-3'0,"5"0,6 0,4 0,3 0,3 0,1 0,0 0,1-3,-1-1,0 0,0 1,-3 4,-2 1,-3 2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2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14,'23'-7,"-21"6,1 0,-1 0,1 0,-1 1,1-1,0 1,-1-1,1 1,5 0,-5 0,-1 0,1 1,0-1,-1 1,1-1,-1 1,1 0,-1 0,1 0,-1 1,1-1,1 2,-3-2,0 0,0 0,-1 0,1 0,0 0,-1-1,1 1,0 0,-1 0,0 1,1-1,-1 0,0 0,1 0,-1 0,0 0,0 0,0 0,0 1,0 0,-1 2,0-1,0 0,0 1,-1-1,0 0,1 0,-1 0,0 0,0-1,0 1,-1 0,1-1,-1 0,0 1,1-1,-1 0,-3 2,4-4,1 1,-1 0,1 0,0 0,-1 0,1 0,0 0,0 1,0-1,0 0,0 0,0 1,0-1,1 1,-2 1,2-2,0-1,0 1,0 0,0 0,0 0,0-1,0 1,0 0,1 0,-1 0,0-1,0 1,1 0,-1 0,0-1,1 1,-1 0,1-1,-1 1,1 0,-1-1,2 1,4 4,1 0,-1-1,1 0,1 0,9 4,21 12,-36-19,-1 0,0 0,1 0,-1 0,0 0,0 0,0 0,0 1,0-1,0 0,0 1,0-1,-1 0,1 1,0-1,-1 1,1-1,-1 1,0 0,1-1,-1 1,0 2,0-3,-1 0,0 0,1 1,-1-1,0 0,0 0,0 0,0 0,0 0,0 0,0 0,0 0,0 0,0-1,-1 1,1 0,0-1,0 1,-3 0,-4 2,-1-1,1-1,-1 1,1-1,-1 0,-16-2,-21-11,33 9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4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9,'1'4,"0"0,1-1,0 1,-1-1,2 1,-1-1,0 0,5 6,8 12,30 73,63 123,-107-215,-1-1,1 1,0 0,0-1,0 1,0 0,0-1,1 1,-1-1,0 0,1 1,-1-1,1 0,-1 0,1 0,-1 0,1 0,0 0,0 0,2 0,-3-1,1 0,-1-1,0 1,1 0,-1-1,0 1,0-1,1 0,-1 1,0-1,0 0,0 0,0 0,0 0,0 1,0-1,0-1,0 1,0 0,-1 0,2-2,5-11,0 0,-1 0,8-29,-8 25,22-58,22-70,-39 95,-7 39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5.3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1,'0'3,"0"4,0 5,-3 2,-1 3,0 1,0 1,2 0,1 0,0 0,1 0,0 0,0 0,0-1,0-3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5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23,'136'-19,"-102"18,-16-1,0 2,-1 0,1 1,0 0,30 8,-36-5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7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71,'-1'0,"0"1,0-1,1 0,-1 0,0 1,1-1,-1 0,0 1,1-1,-1 1,1-1,-1 1,1-1,-1 1,1-1,-1 1,1 0,-1-1,1 1,0-1,-1 1,1 0,0-1,0 1,-1 0,1 0,0 0,-5 24,5-19,1-19,-1 2,1-1,1 1,0 0,5-15,-7 24,1 1,-1-1,1 0,-1 1,1-1,0 1,-1-1,1 1,0-1,0 1,0 0,0 0,1-1,-1 1,0 0,0 0,1 0,-1 0,1 0,-1 0,1 1,-1-1,1 0,-1 1,1-1,0 1,-1 0,1-1,0 1,-1 0,1 0,0 0,-1 0,1 0,0 1,-1-1,1 0,3 2,-2-1,0 1,0 0,-1-1,1 1,0 0,-1 1,1-1,-1 0,0 1,0-1,0 1,0 0,0-1,0 1,-1 0,1 0,0 4,0-3,0 0,0 0,0 0,0-1,1 1,-1-1,6 6,-7-9,0 1,0-1,-1 0,1 0,0 0,0 1,0-1,0 0,0 0,0 0,-1 0,1 0,0-1,0 1,0 0,0 0,0-1,-1 1,1 0,0-1,0 1,-1-1,1 1,0-1,0 1,-1-1,2 0,23-22,-17 15,-5 5,0 0,0 1,0-1,1 1,-1 0,1 0,-1 0,1 0,0 0,0 1,-1 0,1 0,0 0,0 0,0 1,0-1,1 1,-1 0,0 0,0 1,0-1,0 1,0 0,0 0,0 0,-1 1,8 2,-6 0,1 1,-1-1,1 1,-1 0,0 0,-1 0,0 1,1 0,-2-1,1 2,-1-1,0 0,0 1,0-1,1 11,1-4,0-2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1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9 676 0 0,'0'0'1283'0'0,"10"-8"6922"0"0,-8 8-7848 0 0,1 1 0 0 0,-1 0-1 0 0,0 0 1 0 0,0 0 0 0 0,0 0-1 0 0,-1 1 1 0 0,1-1 0 0 0,0 0-1 0 0,0 1 1 0 0,-1-1 0 0 0,1 1 0 0 0,-1 0-1 0 0,1-1 1 0 0,-1 1 0 0 0,3 3-1 0 0,11 34 4385 0 0,-8-16-5970 0 0,4-3-4899 0 0,-9-16 3854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8.2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98,'5'1,"-1"0,0 0,0 0,0 1,0 0,0-1,-1 1,1 1,0-1,-1 1,1-1,-1 1,0 0,4 4,39 49,-11-6,-8-12,51 58,-78-95,1 0,0-1,-1 1,1 0,0 0,-1-1,1 1,0 0,0-1,0 1,0-1,-1 1,1-1,0 0,0 1,0-1,0 0,0 1,0-1,0 0,0 0,0 0,0 0,0 0,0 0,0 0,0 0,0-1,0 1,0 0,2-1,-1-1,-1 1,1-1,0 0,-1 0,1 0,-1 0,1 0,-1 0,0-1,0 1,0 0,1-4,2-9,0 0,-1-1,1-16,19-201,-16 205,-4 16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8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1,'0'3,"0"4,0 4,0 4,3 2,1 1,0 1,0 0,-2 0,-1 0,0 0,-1 0,0-4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9.0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30,'0'0,"0"0,1-1,-1 1,0 0,0 0,0 0,0 0,0-1,0 1,0 0,1 0,-1 0,0 0,0-1,0 1,0 0,0 0,0 0,0-1,0 1,0 0,0 0,0 0,0-1,0 1,0 0,-1 0,1 0,0-1,0 1,0 0,0 0,0 0,0 0,0-1,0 1,-1 0,1 0,0 0,0 0,0 0,0 0,-1-1,1 1,0 0,0 0,-1 0,22-9,68 7,-68 3,0-1,0-1,30-6,-18 4,-21 4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9.7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33,'0'-1,"0"0,0-1,0 1,0 0,0 0,1-1,-1 1,1 0,-1 0,1 0,-1 0,1 0,0 0,-1 0,1 0,0 0,0 0,0 0,0 0,-1 0,1 1,0-1,1 0,-1 1,0-1,2 0,1 0,-1-1,1 2,0-1,0 0,0 1,0-1,0 1,0 0,5 1,-5-1,0 1,1-1,-1 1,0 0,0 0,1 1,-1-1,0 1,0 0,0 0,-1 0,1 0,0 1,-1-1,1 1,-1 0,0 0,3 5,-5-7,0 0,-1 1,1-1,-1 0,0 0,1 1,-1-1,0 0,0 1,0-1,0 0,0 1,0-1,0 0,0 1,-1-1,1 0,0 1,-1-1,1 0,-1 0,0 1,1-1,-1 0,0 0,0 0,1 0,-1 0,-2 2,-40 22,40-25,0 1,0 0,1 0,-1 1,0-1,0 1,1-1,-1 1,1 0,-1 0,1 0,0 0,0 0,0 0,0 1,0-1,0 1,1-1,-3 5,5-6,-1 0,0 1,1-1,-1 0,1 0,-1 0,1 0,0 1,-1-1,1 0,0 0,0 0,0 0,0-1,0 1,0 0,0 0,0 0,0-1,0 1,0-1,2 1,32 15,-26-12,2 1,0 0,-1 1,0 0,12 10,-19-14,-1-1,0 1,1 0,-1 1,0-1,0 0,0 0,-1 1,1-1,0 1,-1 0,0-1,0 1,0 0,0 0,0 0,0 0,-1 0,1 0,-1 0,0 0,0 3,-1-4,1-1,-1 1,0 0,0-1,0 1,0-1,0 0,-1 1,1-1,0 0,-1 1,1-1,0 0,-1 0,0 0,1-1,-1 1,1 0,-1 0,0-1,0 1,1-1,-1 0,0 1,0-1,0 0,-3 0,-61-1,49-1,-46-10,50 8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51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87,'15'17,"-1"1,-1 0,0 1,-2 1,14 30,-15-28,2 0,0 0,1-2,21 26,-33-45,0 0,-1 0,1 0,0 0,0 0,1 0,-1 0,0 0,0-1,0 1,0 0,1-1,-1 1,0-1,1 1,-1-1,0 0,1 1,-1-1,1 0,-1 0,0 0,1 0,-1 0,1 0,-1-1,0 1,1 0,-1-1,0 1,1-1,-1 1,0-1,0 0,1 0,-1 1,0-1,0 0,0 0,0 0,0 0,0 0,0 0,0 0,-1-1,1 1,0-2,7-9,-1 0,-1 0,10-26,-10 22,76-215,-69 206,-5 16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52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65,'2'-5,"1"0,0 0,0 0,1 0,0 0,0 1,0 0,0-1,0 1,1 1,0-1,0 1,7-4,-11 6,0 1,1 0,-1 0,0 0,0 0,0 0,0 0,1 0,-1 1,0-1,0 0,0 1,0-1,0 1,0-1,0 1,0-1,0 1,0 0,0-1,0 1,0 0,0 0,-1 0,1 0,0-1,-1 1,1 0,0 0,-1 0,1 1,-1-1,0 0,1 0,-1 2,15 52,-11-36,-2-16,-2-1,1 1,0-1,0 1,-1 0,1-1,-1 1,0 0,0-1,0 1,0 0,-1 0,1-1,-1 1,1-1,-1 1,0 0,0-1,-3 5,2-5,0 0,0 0,-1 0,1 0,-1 0,0-1,1 1,-1-1,0 1,0-1,0 0,0-1,0 1,0 0,0-1,0 0,-4 1,2 0,26-2,31-3,-35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53.0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0,'0'3,"0"5,0 3,0 4,0 1,0 2,0 1,0 1,0-1,0-3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53.3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21,'0'-4,"-3"0,2 0,4 1,5 0,4 2,4 0,1 1,2 0,0 0,0 0,0 0,1 0,-2 0,-2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5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1 139,'0'0,"1"0,0 0,-1 0,1 1,-1-1,1 0,0 0,-1 0,1 1,-1-1,1 0,-1 0,1 1,-1-1,1 1,-1-1,1 0,-1 1,1-1,-1 1,0-1,1 1,-1-1,0 1,1-1,-1 1,0 0,0-1,0 1,1-1,-1 2,17 24,43 112,-49-106,1-1,2-1,1 0,2 0,29 39,-46-68,1 0,-1 0,1 0,-1-1,1 1,0 0,-1-1,1 1,0 0,-1-1,1 1,0-1,0 1,0-1,-1 0,1 1,0-1,0 0,0 0,0 1,0-1,0 0,0 0,0 0,-1 0,1 0,0 0,0 0,1-1,0 0,-1 0,1 0,-1 0,0-1,1 1,-1 0,0-1,0 1,0-1,0 1,0-1,-1 0,1 1,0-3,4-11,-1-1,4-27,-7 35,12-75,-4 0,-2-95,-7 171,0 1,0 0,1 0,0 0,0 0,1 0,0 0,0 0,0 0,1 0,0 1,0-1,4-5,3 1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5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12,'-3'0,"2"0,5 0,4 0,4 0,4 0,1 0,1 0,2 0,-1 0,0-3,0-1,0 0,-3 4,-5 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1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54 193 392 0 0,'-22'-67'3445'0'0,"13"44"869"0"0,1-2 0 0 0,-5-28 1 0 0,13 52-4025 0 0,-1 0 1 0 0,1 0-1 0 0,0 0 1 0 0,0-1-1 0 0,0 1 1 0 0,0 0-1 0 0,0 0 1 0 0,0 0 0 0 0,0-1-1 0 0,0 1 1 0 0,1 0-1 0 0,-1 0 1 0 0,0 0-1 0 0,2-3 1 0 0,-2 4-237 0 0,0 0 0 0 0,1-1 0 0 0,-1 1 0 0 0,1 0 0 0 0,-1-1 0 0 0,0 1 0 0 0,1 0 0 0 0,-1-1 0 0 0,1 1 0 0 0,-1 0 0 0 0,0 0 0 0 0,1 0 0 0 0,-1-1 0 0 0,1 1 0 0 0,-1 0 0 0 0,1 0 0 0 0,-1 0 0 0 0,1 0 0 0 0,-1 0 0 0 0,1 0 0 0 0,-1 0 0 0 0,1 0-1 0 0,-1 0 1 0 0,1 0 0 0 0,2 1-203 0 0,0 0 0 0 0,0 0 0 0 0,0 0 0 0 0,0 0-1 0 0,-1 1 1 0 0,1-1 0 0 0,-1 1 0 0 0,5 3 0 0 0,54 54-6957 0 0,-38-36 4700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6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26,'-19'102,"21"-111,0 1,0-1,1 1,0 0,0-1,1 1,0 1,0-1,9-11,-10 16,-1 0,1 0,0 0,0 0,0 1,0-1,0 1,1-1,-1 1,1 1,4-3,-6 3,0 1,1-1,-1 1,0-1,1 1,-1 0,1 0,-1 0,0 1,1-1,-1 1,0-1,1 1,-1 0,0-1,0 1,0 0,1 1,-1-1,3 3,3 3,0 1,0 0,-1 0,0 1,-1 0,0 0,0 1,-1-1,0 1,-1 0,0 1,-1-1,0 1,0 0,1 14,-2-11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7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0,'10'12,"3"12,-9-11,-2 1,1-1,-2 1,0 0,0 0,-2-1,1 1,-2 0,-4 19,3-18,1 1,0-1,2 1,-1 0,2 0,0-1,3 17,1-16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7.8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18 210,'-2'-3,"0"1,0-1,0 0,1 0,-1 1,1-1,0 0,0 0,0 0,0-1,1 1,-1 0,1 0,0 0,-1 0,2-1,-1 1,0 0,1 0,-1 0,1-1,0 1,0 0,0 0,0 0,1 1,2-5,1-3,0 1,1 0,0 0,1 1,0 0,15-14,-13 16,0 0,0 1,0 0,1 1,0 0,0 0,0 1,0 0,0 1,1 0,-1 1,1 0,-1 1,1 0,0 0,-1 1,1 1,15 3,-17-3,1 0,-1 1,0 0,0 1,0 0,0 0,0 0,-1 1,0 1,0 0,0 0,-1 0,0 1,0 0,-1 0,1 1,-2-1,1 1,-1 1,5 10,-8-14,-1 0,0 0,0 0,0 0,0 1,-1-1,0 0,0 1,0-1,-1 0,0 1,0-1,0 0,0 0,-1 0,0 0,0 0,-6 9,-3 3,-1 0,-1-1,-24 24,-13 17,49-56,0 1,0 0,0-1,1 1,-1-1,1 1,-1 0,1 0,-1-1,1 1,0 0,0 0,0-1,0 1,0 0,0 0,0 0,1-1,-1 1,1 0,-1-1,1 1,0 0,-1-1,1 1,0-1,0 1,0-1,0 1,0-1,1 0,-1 1,3 1,6 5,1 1,0-1,20 10,-7-3,16 17,-32-23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8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37,'0'-3,"3"-1,4 0,4 1,3 1,3 0,1 1,1-2,0-1,1 0,-1 1,0 1,-1 1,1 0,-4 4,-4 1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8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1,'-1'22,"1"-15,-1-1,1 0,0 1,1-1,-1 1,1-1,3 9,-4-15,0 1,1-1,-1 0,1 1,-1-1,1 0,-1 0,1 1,-1-1,1 0,-1 0,1 0,0 1,-1-1,1 0,-1 0,1 0,0 0,-1 0,1 0,-1 0,1-1,-1 1,1 0,0 0,-1 0,1-1,-1 1,1 0,-1 0,1-1,-1 1,1 0,-1-1,0 1,1-1,-1 1,1 0,-1-1,0 1,1-1,27-26,-19 18,-5 6,0 1,0-1,0 1,1 0,-1 0,1 0,-1 0,1 1,-1 0,1 0,0 0,0 0,-1 1,1 0,9 1,-11-1,0 1,-1-1,1 1,0 0,0 0,-1 0,1 0,-1 0,1 1,-1-1,1 1,-1 0,0-1,0 1,0 0,0 0,0 1,0-1,-1 0,1 1,-1-1,1 0,-1 1,0 0,0-1,0 1,1 5,12 51,-11-46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1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1 133,'1'16,"2"0,0-1,0 1,2-1,0 0,1 0,11 21,8 23,-22-51,0-1,1 1,0-1,0 0,1 0,0 0,11 11,-16-17,2 0,-1 1,0-1,0 0,0 0,0-1,1 1,-1 0,0 0,1-1,-1 1,0 0,1-1,-1 0,1 1,-1-1,1 0,-1 0,1 1,-1-1,1 0,0-1,-1 1,1 0,-1 0,1-1,-1 1,0-1,1 1,-1-1,1 0,-1 1,0-1,1 0,-1 0,0 0,0 0,0 0,0 0,0 0,0 0,0-1,0 1,0 0,-1-1,1 1,0 0,0-3,14-28,-1 0,-2-1,-1-1,8-43,20-63,-25 102,-9 32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2.2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15,'1'-2,"1"1,0-1,-1 1,1 0,0 0,0 0,0 0,0 0,0 0,0 1,1-1,-1 1,0-1,0 1,0 0,0 0,1 0,-1 0,0 0,0 0,0 1,1-1,-1 1,0-1,0 1,0 0,0 0,0 0,0 0,0 0,-1 0,1 1,0-1,0 1,-1-1,3 4,-2-3,-1-1,1 1,-1 0,0 0,1 0,-1 0,0 0,0 0,-1 0,1 0,0 0,-1 0,1 0,-1 1,1-1,-1 0,0 0,0 1,0-1,-1 0,1 0,0 0,-1 1,1-1,-1 0,0 0,0 0,0 0,0 0,0 0,0 0,0 0,-1-1,1 1,-1 0,1-1,-4 4,2-4,0 1,0 0,1 0,-1 1,1-1,0 0,0 1,0-1,-3 6,9 4,19-1,-14-7,5 0,0 1,0 1,-1 0,13 9,-24-14,-1 0,1-1,-1 1,1 0,-1 0,1 0,-1 0,0 0,0 1,0-1,1 0,-1 0,0 1,-1-1,1 1,0-1,0 1,-1-1,1 1,0 0,-1-1,0 1,1 0,-1-1,0 1,0 0,0-1,0 1,0 0,0 0,-1-1,1 1,0 0,-1-1,0 1,1-1,-1 1,0-1,0 1,0-1,0 1,0-1,0 0,0 1,-1 0,-2 1,0-1,0 1,-1-1,1 0,0 0,-1 0,1-1,-1 1,0-1,1 0,-1-1,0 1,0-1,0 0,1 0,-8-2,7 2,0 0,-1-1,1 1,0-1,0-1,0 1,0-1,1 0,-1 0,0 0,1-1,-1 1,1-1,-8-7,5 1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2.6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36,'3'0,"5"-3,3-1,3 0,3 1,1 0,1 2,0 0,1 1,-1-3,0-1,-1 0,1 1,-4 1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3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7,'3'-7,"4"18,4 16,0 15,-1 0,-2 1,3 45,-3-19,-5-33,-2-20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3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1 129,'0'-5,"0"0,1-1,-1 1,1 0,0 0,1 0,-1 0,1 0,0 0,0 0,1 0,0 1,-1-1,1 1,1 0,-1 0,1 0,-1 0,1 1,0-1,1 1,-1 0,0 0,1 0,0 1,-1 0,1 0,0 0,0 0,10-1,-4 1,-1 0,1 1,0 0,0 1,0 0,0 0,-1 2,1-1,0 1,-1 1,1 0,-1 0,0 1,12 6,-15-6,0 0,-1 0,0 1,0 0,0 0,0 0,-1 1,0 0,0 0,-1 0,1 1,-1-1,-1 1,1 0,3 10,-6-12,0-1,-1 0,1 1,-1-1,0 1,0-1,0 0,0 1,-1-1,0 1,0-1,0 0,-1 1,1-1,-1 0,0 0,0 0,0 0,-1-1,1 1,-1-1,0 1,0-1,0 0,0 0,-1 0,1 0,-5 2,-1 0,0 0,0-1,0 0,-12 4,-27 14,47-22,1 0,-1 0,1 1,-1-1,1 0,-1 1,1-1,0 0,-1 1,1-1,0 1,-1-1,1 1,0-1,-1 0,1 1,0-1,0 1,0 0,-1-1,1 1,0-1,0 1,0-1,0 1,0-1,0 1,0-1,0 1,0 0,0-1,1 1,-1-1,0 1,0 0,18 18,33 9,-49-26,13 5,-2 2,1 0,-1 0,-1 2,17 15,-12-10,-8-8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2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82 532 0 0,'0'0'16146'0'0,"7"17"-12382"0"0,24 94 2475 0 0,-11-32-4005 0 0,-14-56-1563 0 0,-4-15-552 0 0,-1-1 0 0 0,2 0 0 0 0,-1 0 0 0 0,1 0 0 0 0,4 10 0 0 0,-6-17-264 0 0,-1 0 0 0 0,0 1-1 0 0,0-1 1 0 0,0 1 0 0 0,0-1-1 0 0,0 0 1 0 0,1 1 0 0 0,-1-1 0 0 0,0 0-1 0 0,0 1 1 0 0,1-1 0 0 0,-1 0-1 0 0,0 0 1 0 0,1 1 0 0 0,-1-1 0 0 0,0 0-1 0 0,1 0 1 0 0,-1 1 0 0 0,0-1-1 0 0,1 0 1 0 0,-1 0 0 0 0,1 0 0 0 0,-1 0-1 0 0,0 1 1 0 0,1-1 0 0 0,-1 0 0 0 0,1 0-1 0 0,-1 0 1 0 0,0 0 0 0 0,1 0-1 0 0,-1 0 1 0 0,1 0 0 0 0,-1 0 0 0 0,1 0-1 0 0,-1 0 1 0 0,0 0 0 0 0,1-1-1 0 0,-1 1 1 0 0,0 0 0 0 0,1 0 0 0 0,-1 0-1 0 0,1 0 1 0 0,-1-1 0 0 0,0 1-1 0 0,1 0 1 0 0,-1 0 0 0 0,1-1 0 0 0,9-18-9099 0 0,-9 11 6830 0 0</inkml:trace>
  <inkml:trace contextRef="#ctx0" brushRef="#br0" timeOffset="1">61 156 300 0 0,'-20'-8'1921'0'0,"16"7"-786"0"0,0-1-1 0 0,0 1 0 0 0,0-1 0 0 0,0 0 1 0 0,0 0-1 0 0,1 0 0 0 0,-1-1 1 0 0,-4-4-1 0 0,8 7-982 0 0,-1 0-1 0 0,1 0 1 0 0,0-1 0 0 0,0 1 0 0 0,0 0-1 0 0,0 0 1 0 0,0-1 0 0 0,0 1 0 0 0,0 0-1 0 0,0-1 1 0 0,0 1 0 0 0,0 0 0 0 0,0 0-1 0 0,0-1 1 0 0,0 1 0 0 0,0 0 0 0 0,0-1-1 0 0,0 1 1 0 0,0 0 0 0 0,0 0 0 0 0,0-1-1 0 0,0 1 1 0 0,0 0 0 0 0,0 0 0 0 0,1-1-1 0 0,-1 1 1 0 0,0 0 0 0 0,0 0 0 0 0,0-1-1 0 0,0 1 1 0 0,1 0 0 0 0,-1-1 0 0 0,8-5 1459 0 0,-8 6-1552 0 0,11-7 779 0 0,1 1 0 0 0,0 0 0 0 0,0 1 0 0 0,0 0 0 0 0,1 1 0 0 0,-1 1 0 0 0,15-3 0 0 0,19-6 377 0 0,147-32 4063 0 0,-149 35-4816 0 0,-42 9-622 0 0,0-1 0 0 0,0 0 0 0 0,0 1 0 0 0,0-1 0 0 0,0 1 0 0 0,0 0 0 0 0,1 0 0 0 0,-1 0 0 0 0,0 0-1 0 0,0 0 1 0 0,0 0 0 0 0,0 0 0 0 0,0 1 0 0 0,0-1 0 0 0,0 1 0 0 0,0-1 0 0 0,0 1 0 0 0,4 2 0 0 0,-6 5-3988 0 0,-7 6-3940 0 0,0-4 5091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4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55,'0'-3,"3"-2,4 2,5-4,2 1,3 0,1 2,1 1,0 2,0 0,1 1,-5-3,0-1,-1 1,2 0,-3 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4.9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0,'12'1,"1"0,-1 1,1 0,17 6,-28-7,1 0,-1 0,0 0,0 0,1 0,-1 0,0 1,0-1,0 1,0-1,0 1,-1 0,1 0,1 2,-2-2,-1-1,1 0,-1 1,0-1,0 1,0-1,0 1,0-1,0 1,0-1,0 0,-1 1,1-1,0 1,-1-1,1 0,-1 1,0-1,1 0,-1 0,0 1,0-1,0 0,0 0,0 0,0 0,-2 2,-36 18,36-20,-1 0,1 1,-1-1,1 0,0 1,0 0,0 0,0 0,0 0,0 0,1 1,-1-1,1 1,0-1,-4 7,6-8,0 0,0 0,1 0,-1 0,0 0,1 0,-1 0,1-1,-1 1,1 0,-1 0,1 0,0 0,-1-1,1 1,0 0,0-1,-1 1,1-1,0 1,0 0,0-1,0 0,2 1,29 14,-24-12,3 2,-1 0,1 0,-1 2,0-1,9 9,-17-14,-1 0,0 0,0 0,1 0,-1 0,0 0,0 1,0-1,-1 0,1 1,0-1,0 0,-1 1,1-1,-1 1,1-1,-1 1,0 0,1-1,-1 1,0-1,0 1,0-1,0 1,0 0,-1-1,1 1,0-1,-1 1,1-1,-1 1,0-1,1 1,-1-1,0 0,0 1,0-1,0 0,0 0,0 0,0 0,0 0,0 0,-1 0,1 0,0 0,-1 0,1 0,-2 0,-5 2,1 0,-1 0,1 0,-1-1,0 0,0-1,0 0,1 0,-1 0,0-1,0-1,0 1,0-1,0 0,0-1,-11-4,7 2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9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72,'2'0,"0"1,0-1,0 1,0 0,0 0,0 0,-1 0,1 0,0 0,-1 0,1 0,-1 1,1-1,-1 1,0-1,1 1,-1-1,1 4,22 38,-18-32,20 46,-19-41,0 1,1-1,1 0,0-1,1 0,0-1,22 23,-31-36,0 0,0 0,0 0,0-1,0 1,0 0,1-1,-1 1,0-1,0 1,0-1,1 1,-1-1,0 0,1 0,-1 1,0-1,0 0,1 0,-1 0,0-1,1 1,-1 0,0 0,1-1,0 0,1 0,-1-1,0 1,0-1,0 0,0 0,0 0,0 0,-1 0,1-1,-1 1,3-5,2-7,0-1,-1 1,4-22,-8 34,43-215,-30 192,-6 17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30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1,'3'0,"5"0,3 0,4 0,-2 3,1 1,1 0,1-1,1-1,1 0,-3-2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36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55,'-2'1,"0"-1,-1 1,1 0,0 1,-1-1,1 0,0 1,0-1,0 1,0-1,1 1,-1 0,-3 4,-9 7,34-52,-15 32,22-31,-27 38,1-1,-1 1,1-1,-1 1,1-1,0 1,-1 0,1-1,-1 1,1 0,0-1,-1 1,1 0,0 0,-1-1,1 1,0 0,-1 0,1 0,0 0,-1 0,1 0,0 0,-1 0,1 0,0 1,0-1,-1 0,1 0,-1 0,1 1,0-1,-1 0,1 1,-1-1,1 1,0-1,-1 1,1-1,-1 1,0-1,1 1,-1-1,1 1,-1 0,0-1,1 1,-1-1,0 1,0 0,0 0,1-1,-1 1,0 1,8 23,0 1,-2-1,-1 2,3 38,-8-64,0 0,0 1,0-1,0 0,0 1,0-1,0 0,0 0,0 1,-1-1,1 0,-1 1,1-1,-1 0,1 0,-1 0,0 0,1 0,-1 0,0 1,0-2,0 1,0 0,0 0,0 0,0 0,-1 0,-34 5,32-6,1 0,-1 0,1 0,0 1,-1-1,1 1,0 0,-1 0,-4 3,10-3,1 0,0 0,0 0,-1 0,1 0,0 0,0-1,0 1,5-1,49 1,-39-1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37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1,'0'3,"0"4,0 4,3 4,1 1,0 2,-1 1,0 0,-2 1,0-1,-1-4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38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75,'0'-4,"1"1,0 0,-1 0,2 0,-1 0,0 1,1-1,-1 0,1 0,0 1,0-1,0 1,0-1,0 1,0 0,1 0,-1 0,1 0,-1 1,1-1,0 1,0-1,0 1,0 0,6-2,0 0,1 0,0 1,0 0,0 0,0 1,0 0,11 1,-13 2,1 0,-1 1,1-1,-1 2,0-1,0 1,-1 0,1 1,-1-1,12 11,-16-13,-1 0,0 1,0-1,0 0,0 1,0-1,0 1,-1 0,1-1,-1 1,0 0,0 0,0 0,1 4,-2-5,0 0,0 0,0 0,-1 1,1-1,-1 0,1 0,-1 0,0 0,0 0,0 0,0-1,0 1,0 0,0 0,-1-1,1 1,-1-1,1 1,-1-1,1 0,-1 1,-3 1,0 0,-1-1,1 1,-1-1,0 0,0 0,-8 1,9-2,-1 0,1 0,0 1,0 0,0 0,-10 6,15-8,0 1,-1 0,1 0,0-1,0 1,0 0,-1 0,1 0,0 0,0-1,0 1,0 0,0 0,0 0,1-1,-1 1,0 0,0 0,1 0,-1-1,0 1,1 0,-1 0,1-1,-1 1,1 0,-1-1,1 1,-1-1,1 1,-1-1,1 1,0-1,0 1,29 26,-25-22,20 27,-17-23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39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0,'3'0,"4"0,5 0,2 0,3 0,1 0,1 0,-3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46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1,'3'0,"1"3,0 4,-1 4,-1 4,0 2,-1 1,-1 1,0 0,3-3,1-1,0 0,-1 0,-1 2,-1 0,0-3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47.0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93,'1'-4,"0"0,0 0,0 0,0 0,1 0,0 1,0-1,0 0,0 1,1 0,-1-1,1 1,0 0,0 0,0 1,0-1,0 1,0-1,1 1,0 0,-1 0,1 1,0-1,7-1,-3-1,1 1,-1 1,1 0,0 0,0 0,0 1,0 1,0-1,0 1,14 3,-21-3,1 0,0 1,-1-1,1 1,-1 0,0 0,1 0,-1 0,0 1,1-1,-1 1,0-1,0 1,0 0,0-1,-1 1,1 0,0 0,-1 1,1-1,-1 0,0 0,0 1,0-1,0 1,0-1,0 1,-1-1,1 1,-1-1,0 1,0 0,0-1,0 1,0-1,0 1,-1 0,1-1,-1 1,0-1,1 1,-1-1,-1 0,1 1,0-1,0 0,-1 0,0 0,1 0,-1 0,0 0,0 0,0 0,0-1,0 1,0-1,0 1,-1-1,1 0,-5 1,6-1,0-1,0 0,0 0,0 1,0-1,0 0,0 1,1-1,-1 1,0 0,0-1,0 1,0-1,1 1,-1 0,0 0,1-1,-1 1,1 0,-1 0,1 0,-1 0,1 0,-1 0,1 0,0 0,0 0,-1 0,1 0,0 0,0 0,0 0,0 0,0 0,1 1,1 2,0-1,0 1,1-1,0 0,0 0,0 0,5 4,-4-4,32 39,-29-33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1 472 0 0,'-29'14'868'0'0,"-14"9"1811"0"0,19-4 4923 0 0,39-10-2956 0 0,2-7-2726 0 0,1 0-1 0 0,21-2 1 0 0,77-9 1978 0 0,-88 7-3096 0 0,31-6 899 0 0,-34 4-900 0 0,1 1 1 0 0,0 1 0 0 0,0 1 0 0 0,26 3 0 0 0,-48-2-771 0 0,-1 1 1 0 0,1 0 0 0 0,-1 0-1 0 0,0 0 1 0 0,0 0 0 0 0,1 0-1 0 0,-1 1 1 0 0,0-1 0 0 0,0 1-1 0 0,0 0 1 0 0,-1 0 0 0 0,6 4-1 0 0,-2 1-80 0 0,1 1 0 0 0,-1-1 0 0 0,5 10 0 0 0,12 14-4841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47.6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1,'3'3,"1"4,0 4,-1 3,-1 3,3-2,0 0,-1-3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48.0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37,'0'-4,"3"0,5 0,3 1,4 0,-2-1,1-1,1 1,1 0,-2 2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7:13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7:14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9:21.7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0,'4'6,"0"1,-1-1,0 1,0 0,-1 0,0 0,0 0,-1 0,1 8,3 7,7 38,-9-37,2 0,8 23,-9-34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9:22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24,'-3'0,"2"0,4-3,5-1,5-1,2 2,2 1,2 0,0 2,0-1,1 1,-1 0,0 1,-1-1,1-3,-4 2,-4 1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9:22.9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19,'3'0,"4"0,5 0,-1-3,2-1,1 0,1 1,2 0,-2 2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9:35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1,'-3'0,"-5"0,0 3,1 4,4 1,7-1,2-5,0-2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9:35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31,'0'-3,"-3"-1,-4 0,-4 1,3 1,2-3,7 0,2 1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9:36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0,'-3'0,"-4"0,-5 0,1 3,5 2,0-1,2-1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2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99 349 296 0 0,'-9'-50'1626'0'0,"-17"-51"0"0"0,-7 3 3465 0 0,20 69-2203 0 0,10 24-1862 0 0,1 0 0 0 0,-1-1 1 0 0,1 1-1 0 0,0-1 0 0 0,1 1 0 0 0,-1-1 1 0 0,1 0-1 0 0,-1-7 0 0 0,2 13-919 0 0,1-1 0 0 0,-1 0 0 0 0,0 1-1 0 0,0-1 1 0 0,0 0 0 0 0,1 1 0 0 0,-1-1-1 0 0,0 1 1 0 0,1-1 0 0 0,-1 0 0 0 0,0 1-1 0 0,1-1 1 0 0,-1 1 0 0 0,1-1 0 0 0,-1 1 0 0 0,1-1-1 0 0,-1 1 1 0 0,1-1 0 0 0,-1 1 0 0 0,1 0-1 0 0,-1-1 1 0 0,1 1 0 0 0,0 0 0 0 0,-1-1-1 0 0,1 1 1 0 0,-1 0 0 0 0,1 0 0 0 0,0 0 0 0 0,-1 0-1 0 0,1 0 1 0 0,0-1 0 0 0,0 1 0 0 0,-1 0-1 0 0,1 0 1 0 0,0 1 0 0 0,-1-1 0 0 0,1 0-1 0 0,1 0 1 0 0,26 6 951 0 0,-3 4-1820 0 0,0 1 0 0 0,-1 1 0 0 0,-1 1 0 0 0,0 2 0 0 0,41 33 0 0 0,-7-6-4838 0 0,-23-18 2888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9:38.1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8,'-3'-3,"-4"-1,-1 3,-3 2,5 4,6 1,2-4,2-5,0-2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9:38.7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2,'-3'0,"-4"0,-4 0,-4 0,2 3,5 1,8-3,3-5,2-2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9:39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11,'0'-3,"-3"-1,-1 3,-3 2,2 1,6 0,6-1,1-3,3-1,0-1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29:58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23,'-36'30,"29"-28,24-20,-13 14,0 0,0 0,0 0,1 0,-1 1,1 0,0 0,9-3,-14 5,1 1,0 0,0 0,0-1,0 1,0 0,-1 0,1 0,0 0,0 1,0-1,0 0,0 0,0 0,-1 1,1-1,0 0,0 1,0-1,-1 1,1-1,0 1,0 0,1 1,-1 0,0 0,1 0,-1 0,0 0,-1 0,1 0,0 0,0 1,-1-1,1 0,-1 1,0 2,2 7,-1 1,-1 0,-2 24,2-35,0 1,0 0,-1 0,0-1,1 1,-1-1,0 1,0-1,0 1,-1-1,1 1,-1-1,1 0,-1 0,0 0,1 0,-1 0,0 0,-1 0,1-1,0 1,0-1,-1 0,-3 2,-5 2,12 0,22 1,35-2,-41-4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5T16:30:00.8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35,'-2'0,"-1"1,1-1,0 1,-1-1,1 1,-1 0,1 0,0 0,0 0,-4 2,-10 5,17-12,0 0,0 1,1-1,0 0,0 1,0 0,0-1,4-4,-5 7,0 0,0 0,0-1,0 1,0 0,0 0,0 1,0-1,1 0,-1 0,0 0,0 1,1-1,-1 1,1-1,-1 1,0 0,1-1,-1 1,1 0,-1 0,3 0,-3 1,0-1,0 1,0 0,0 0,0 0,0 0,0 0,0 0,-1 0,1 0,0 0,-1 0,1 0,-1 1,1-1,-1 0,0 0,1 0,-1 1,0 1,2 13,-1 1,-1-1,-2 20,2-20,0-13,0-1,0 1,0-1,-1 1,1-1,-1 1,1-1,-1 1,0-1,0 0,0 1,0-1,0 0,0 0,-1 0,1 0,-1 0,1 0,-1 0,0 0,0-1,0 1,0 0,0-1,0 0,-4 2,-13 10,66-8,-31-6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15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1,'-1'294,"1"-278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16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97,'1'-4,"0"1,0-1,0 0,0 0,0 0,1 1,0-1,0 0,0 1,0 0,0-1,1 1,-1 0,1 0,0 0,0 1,0-1,0 1,1 0,-1-1,1 2,-1-1,1 0,-1 1,1-1,5 0,3-2,0 0,1 1,-1 0,1 1,0 1,26 0,-21 3,0 0,1 2,-1 0,-1 1,1 1,-1 0,0 2,18 9,-28-12,0-1,-1 1,1 0,-1 0,0 1,0 0,-1 0,0 0,6 9,-9-11,0 0,0 1,0-1,0 1,-1 0,1 0,-1-1,-1 1,1 0,0 0,-1 0,0 0,-1 0,1 0,-1 0,-1 6,1-8,0 1,-1-1,1 1,-1-1,0 0,0 0,0 0,0 0,0 0,-1 0,1-1,-1 1,0-1,0 1,0-1,0 0,0 0,-1-1,-3 3,-10 2,1 0,-1-1,-18 3,-26 9,60-17,1 0,-1 0,1 0,-1 1,1-1,-1 0,1 0,-1 1,1-1,-1 0,1 1,-1-1,1 1,-1-1,1 1,0-1,-1 1,1-1,0 1,-1-1,1 1,0-1,0 1,0 0,-1-1,1 1,0-1,0 1,0 0,0-1,0 1,0-1,0 1,0 0,0-1,1 1,-1-1,0 1,0-1,0 1,1 0,-1-1,0 1,1-1,-1 1,0-1,1 1,-1-1,1 0,-1 1,1 0,32 26,-21-19,65 72,-65-68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17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0,'0'4,"3"0,1 3,0 3,2 4,0 1,0 3,1-3,-1 0,0 0,-2 1,1-3,0 1,0-1,-2-1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18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1,'350'0,"-334"0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18.8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0,'3'0,"4"0,4 0,4 0,2 0,1 0,1 0,0 0,-3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2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99 48 0 0,'-32'-1'3096'0'0,"0"-1"10979"0"0,36-2-12542 0 0,6-1-1386 0 0,20-4 1302 0 0,1 2 0 0 0,0 1 0 0 0,52-3 0 0 0,-29 4-484 0 0,123-12 1187 0 0,80-11 830 0 0,-243 26-3110 0 0,4-1-1438 0 0,-12 2-3054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3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28 788 0 0,'-65'-12'8298'0'0,"40"7"-5127"0"0,1 1-1 0 0,-46-2 1 0 0,63 6-2754 0 0,0 0-1 0 0,0 1 1 0 0,0-1 0 0 0,1 1 0 0 0,-1 1 0 0 0,0 0 0 0 0,1 0 0 0 0,-1 0 0 0 0,1 1 0 0 0,-1-1-1 0 0,1 2 1 0 0,0-1 0 0 0,0 1 0 0 0,-9 7 0 0 0,13-9-276 0 0,0 0-1 0 0,0-1 1 0 0,0 1-1 0 0,0 0 1 0 0,0 1-1 0 0,1-1 1 0 0,-1 0 0 0 0,1 0-1 0 0,0 1 1 0 0,-1-1-1 0 0,1 1 1 0 0,0-1-1 0 0,1 1 1 0 0,-1-1 0 0 0,0 1-1 0 0,1 0 1 0 0,-1-1-1 0 0,1 1 1 0 0,0 0-1 0 0,0 0 1 0 0,0-1 0 0 0,0 1-1 0 0,0 0 1 0 0,1-1-1 0 0,-1 1 1 0 0,1 0 0 0 0,0-1-1 0 0,-1 1 1 0 0,1-1-1 0 0,1 1 1 0 0,-1-1-1 0 0,0 1 1 0 0,0-1 0 0 0,1 0-1 0 0,3 4 1 0 0,2 4 161 0 0,1-1 0 0 0,1 0 0 0 0,0-1 0 0 0,0 0 1 0 0,0 0-1 0 0,19 10 0 0 0,-15-10-244 0 0,1 0-1 0 0,0-2 1 0 0,1 1-1 0 0,0-2 1 0 0,0 0 0 0 0,27 5-1 0 0,-28-8-827 0 0,-1 0 0 0 0,1-1-1 0 0,15-1 1 0 0,-18-1-1010 0 0,0 0-1 0 0,-1-1 1 0 0,1 0 0 0 0,14-5-1 0 0,-9-1-1630 0 0,-1-3 488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0.3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5,'3'-3,"1"2,0 4,-1 5,-1 4,3 4,0 1,-1 2,-1 0,-1 0,-1 0,0 0,-1 0,0 0,0 0,0-4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1.3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95,'-1'0,"1"0,0 0,0 0,-1 0,1 0,0 0,-1 0,1 0,0 0,0 0,-1 0,1 0,0 0,0 0,-1 0,1 0,0 0,0 0,-1 0,1-1,0 1,0 0,-1 0,1 0,0 0,0-1,0 1,-1 0,1 0,0-1,0 1,0 0,0 0,0 0,0-1,-1 1,1 0,0-1,0 1,0 0,0-1,7-12,14-8,-8 13,1 1,-1 0,1 1,0 1,0 0,0 1,1 0,0 1,0 1,18 0,-25 1,0 1,0 0,0 0,0 1,-1 0,1 0,0 1,0 0,-1 0,1 1,-1 0,0 1,0-1,0 1,0 1,-1-1,1 1,-1 0,0 1,9 10,-13-14,-1 1,1-1,0 1,-1-1,1 1,-1 0,0 0,0 0,0-1,0 1,0 0,-1 0,1 0,-1 0,0 0,0 0,0 0,0 1,-1-1,1 0,-1-1,0 1,0 0,0 0,0 0,0 0,-1-1,1 1,-1 0,0-1,1 1,-1-1,0 0,-1 0,1 0,0 0,-1 0,-3 3,-6 2,0 0,-1 0,0-1,0-1,0 0,-26 6,37-11,1 0,0 0,0 1,0-1,0 0,-1 1,1-1,0 0,0 1,0-1,0 1,0 0,0-1,0 1,0 0,1 0,-1 0,0-1,0 1,-1 2,2-2,0 0,0 0,0 0,0-1,1 1,-1 0,0 0,0 0,1 0,-1-1,0 1,1 0,-1 0,1-1,-1 1,1 0,-1-1,1 1,-1 0,1-1,0 1,0 0,56 35,-37-25,46 41,-51-38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2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71,'-3'0,"0"-1,0 1,0-1,0 0,0 0,0 0,0 0,0 0,1-1,-1 0,-2-1,3 1,-1 1,1-1,-1 0,0 1,1 0,-1 0,0 0,0 0,1 0,-1 1,0-1,0 1,0 0,0-1,-5 2,6-1,-1 0,0 0,1 1,-1-1,1 1,-1 0,1 0,-1 0,1 0,-1 0,1 0,0 1,0-1,-1 1,1 0,0-1,0 1,1 0,-1 0,0 0,1 1,-1-1,1 0,0 0,0 1,0-1,0 1,0-1,0 1,0-1,1 1,0 0,-1-1,1 1,0 0,1 3,-1-2,1-1,0 1,0-1,1 1,-1-1,1 0,-1 1,1-1,0 0,0 0,1 0,-1-1,1 1,-1 0,1-1,0 0,0 0,0 1,0-2,0 1,0 0,1-1,-1 1,1-1,-1 0,6 1,-5-2,-1 1,1-1,-1 0,1-1,-1 1,1-1,-1 1,1-1,-1 0,1 0,-1 0,0-1,1 1,-1-1,0 0,0 0,0 0,-1 0,1-1,0 1,-1-1,1 1,-1-1,0 0,0 0,0 0,0 0,-1 0,1-1,-1 1,0 0,0-1,0 1,0-1,-1 1,1-1,-1 1,0-1,0 1,0-1,-1 0,1 1,-1-1,0 1,0-1,0 1,0 0,0-1,-1 1,0 0,1 0,-1 0,-1 0,1 0,0 1,-1-1,1 1,-1-1,-4-2,2 1,0 0,0 1,-1 0,1 0,0 1,-1 0,0 0,0 0,1 0,-1 1,0 0,0 0,-12 1,7 3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3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0,'3'0,"5"0,3 0,4 0,1 0,2 0,1 0,0 0,1 0,-1 0,0 0,-1 0,1 0,-1 0,1 0,-4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4.5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1,'4'6,"0"0,-1 1,0 0,-1 0,1 0,-1 0,0 0,1 15,1 0,1 6,-2 0,-1 0,-1 1,-4 29,2 5,1-47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5.2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7 126,'-3'-18,"2"16,0 0,1 0,0 0,-1 0,1 0,0 0,0 1,0-1,0 0,0 0,1 0,-1 0,0 0,1 0,0-2,2-1,-1 0,1 1,0-1,1 0,-1 1,1 0,-1 0,1 0,0 0,1 1,-1-1,1 1,-1 0,1 1,0-1,0 1,0 0,1 0,-1 0,0 1,1 0,-1 0,1 0,-1 1,1 0,5 0,-3 0,0 1,-1-1,1 2,0-1,0 1,-1 0,1 0,-1 1,0 0,0 0,0 1,0 0,0 0,-1 1,0 0,0 0,0 0,5 7,-10-10,0 0,0-1,0 1,0 0,0 0,0 0,-1 0,1 0,-1 0,1 0,-1 0,0 0,0 0,0 0,0 0,0 0,0 0,-1 0,1 0,-1 0,1 0,-1 0,0 0,0 0,0 0,0 0,-2 3,-5 5,0 1,-1-1,-15 14,-14 18,37-40,0 0,0 0,0 0,1 0,-1 0,1 1,-1-1,1 0,0 0,0 1,0-1,0 0,0 1,0-1,1 0,-1 0,1 1,-1-1,1 0,0 0,0 0,0 0,0 0,0 0,1 0,-1 0,0-1,1 1,0 0,1 1,8 7,1-1,0 0,24 14,4 3,-29-18,-2-1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6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45,'0'-2,"-1"-1,0 1,0 0,0 0,0 1,0-1,0 0,0 0,-1 0,1 1,-1-1,1 1,-1-1,1 1,-1 0,0-1,0 1,0 0,0 0,0 0,0 1,0-1,0 0,-4 0,1-1,0 1,0 0,-1 0,1 0,0 0,0 1,-1 0,1 0,-7 1,9-1,0 1,0 0,1 0,-1 0,0 0,0 0,1 1,-1-1,1 1,-1 0,1 0,0 0,0 0,0 0,0 0,0 0,0 1,0-1,1 1,-1-1,1 1,0 0,0 0,0-1,0 1,0 0,0 0,1 0,0 0,-1 4,2-2,0 0,-1 0,2 0,-1 0,0 0,1-1,0 1,0 0,1-1,-1 0,1 1,0-1,0 0,0 0,1-1,-1 1,6 3,-4-3,0 0,1 0,-1-1,1 1,0-1,0-1,1 1,-1-1,0 0,1 0,0-1,-1 0,1 0,11-1,-15 0,1 0,-1-1,1 0,-1 0,1 0,-1 0,0 0,1-1,-1 1,0-1,0 0,0 0,0 0,-1 0,1-1,0 1,-1-1,0 0,1 1,-1-1,0 0,-1 0,1-1,0 1,-1 0,0 0,0-1,2-6,-3 7,1-1,-1 1,0 0,1-1,-2 1,1 0,0-1,-1 1,1 0,-1 0,0-1,0 1,0 0,-1 0,1 0,-1 0,0 0,0 1,0-1,0 0,0 1,0 0,-1-1,1 1,-1 0,0 0,1 0,-1 0,0 1,0-1,-4 0,-3-3,-1 1,1 0,-1 1,0 0,0 0,0 1,-22 0,17 2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6.9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4,'0'-3,"0"2,0 4,0 5,0 5,0 2,0 2,0 2,0 0,0 0,0 1,0-1,0-1,0 1,0 0,0-4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4:27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1,'3'0,"5"0,3 0,4 0,1 0,2 0,1 0,0 0,1 0,-1 0,0 0,-1 0,1 0,-1 0,1 0,-1 0,1 0,-4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4.5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4,'0'-1,"0"1,0 0,-1 0,1-1,0 1,0 0,0 0,-1 0,1 0,0-1,0 1,0 0,-1 0,1 0,0 0,0 0,-1 0,1 0,0 0,0 0,-1-1,1 1,0 0,0 0,-1 0,1 0,0 1,-1-1,1 0,0 0,0 0,-1 0,1 0,0 0,0 0,0 0,-1 0,1 1,0-1,0 0,-1 0,1 0,0 1,0-1,-6 17,2 18,5 227,-1-246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3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60 197 1900 0 0,'12'-24'1205'0'0,"3"-7"14743"0"0,-21 46-13991 0 0,1-1 1 0 0,0 1-1 0 0,1-1 1 0 0,1 1-1 0 0,0 0 1 0 0,-1 18-1 0 0,4-33-1955 0 0,0 0-2 0 0,0 0 0 0 0,0 0 1 0 0,0 0-1 0 0,0 0 0 0 0,0 0 0 0 0,0 0 1 0 0,0 0-1 0 0,0 0 0 0 0,0 0 0 0 0,0 0 1 0 0,0 0-1 0 0,0 0 0 0 0,0 0 0 0 0,-1 0 1 0 0,1 0-1 0 0,0 0 0 0 0,0 0 0 0 0,0 0 1 0 0,0 0-1 0 0,0 0 0 0 0,0 0 0 0 0,0 0 1 0 0,0 0-1 0 0,0 0 0 0 0,0 0 0 0 0,0 0 1 0 0,0 0-1 0 0,0 0 0 0 0,0 0 0 0 0,0 0 1 0 0,0 0-1 0 0,0 0 0 0 0,0 0 0 0 0,0 0 1 0 0,0 0-1 0 0,0 0 0 0 0,0 0 0 0 0,0 0 1 0 0,-1 0-1 0 0,-4-15 0 0 0,2-3 0 0 0,2 1 0 0 0,0-1 0 0 0,1 0 0 0 0,1 1 0 0 0,0-1 0 0 0,8-33 0 0 0,-1-6 0 0 0,-6 45 0 0 0,2-1 0 0 0,1 6 0 0 0,-5 6 0 0 0,1 1 0 0 0,-1 0 0 0 0,1 0 0 0 0,-1 0 0 0 0,0 0 0 0 0,1 0 0 0 0,-1 0 0 0 0,1 0 0 0 0,-1 0 0 0 0,0 0 0 0 0,1 0 0 0 0,-1 0 0 0 0,1 0 0 0 0,-1 0 0 0 0,0 0 0 0 0,1 0 0 0 0,-1 1 0 0 0,1-1 0 0 0,-1 0 0 0 0,0 0 0 0 0,1 0 0 0 0,0 1 0 0 0,4 5 0 0 0,1 0 0 0 0,-1 1 0 0 0,0-1 0 0 0,0 1 0 0 0,-1 0 0 0 0,5 12 0 0 0,3 2 0 0 0,79 113 0 0 0,-75-113 0 0 0,1-2 0 0 0,0-1 0 0 0,2 0 0 0 0,26 20 0 0 0,-37-34-370 0 0,-11-10-454 0 0,1 4 680 0 0,1 0 0 0 0,-1 0 0 0 0,0 1 1 0 0,0-1-1 0 0,0 0 0 0 0,0 1 0 0 0,0-1 0 0 0,-4-1 0 0 0,-17-4 2 0 0,-1 0-1 0 0,-1 2 1 0 0,1 0 0 0 0,-1 2-1 0 0,-32-1 1 0 0,38 3 80 0 0,6-1-61 0 0,-48 0 159 0 0,55 1-211 0 0,0 2-1 0 0,0-1 1 0 0,0 1-1 0 0,0 0 1 0 0,1 0-1 0 0,-1 1 1 0 0,-7 2-1 0 0,30 3-7602 0 0,-1-6 4427 0 0,2-3 482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5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19 205,'-1'-1,"0"1,0-1,0 0,0 0,0 1,0-1,0 0,0 0,0 0,0 0,0 0,1-1,-1 1,0 0,1 0,-1 0,1-1,-1 1,1 0,0 0,0-1,-1 1,1 0,0-1,0 1,1-2,-3-37,3 34,0 0,0 0,1 0,0 1,0-1,0 0,1 1,0-1,0 1,0 0,1 0,0 0,0 1,0-1,0 1,1 0,-1 0,1 1,0-1,0 1,1 0,-1 0,1 1,-1 0,1-1,10-1,-4 1,1 0,-1 0,1 1,-1 1,1 0,0 1,0 0,0 1,-1 0,1 1,22 7,-25-5,1 1,-1 0,0 0,-1 1,1 1,-1-1,0 2,-1-1,14 16,-19-20,-1 0,1 0,-1 0,0 0,0 0,0 1,0-1,-1 1,1 0,-1-1,0 1,0 0,0 0,-1-1,1 1,-1 0,0 0,0 0,0 0,-1 0,1 0,-1-1,0 1,0 0,0 0,-1-1,1 1,-1-1,0 1,0-1,-4 5,-2 2,-1 0,0 0,-1 0,0-1,0-1,-1 0,0 0,-1-1,0-1,0 0,-20 7,19-4,21-1,38 9,-16-7,69 64,-83-66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6.0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5,'0'-3,"0"2,0 4,0 5,0 4,0 3,3 0,1-1,0 1,-1 2,0 0,-2 0,0 1,-1-3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6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20,'147'-20,"1"21,-132-1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7.9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45,'0'1,"1"-1,0 0,-1 0,1 1,0-1,-1 0,1 1,0-1,-1 0,1 1,-1-1,1 1,-1-1,1 1,-1 0,1-1,-1 1,1-1,-1 1,0 0,1-1,-1 1,0 0,0-1,1 1,-1 1,6 24,-3-13,2-28,-4 10,0 0,1 0,-1 0,1 0,0 0,0 0,1 1,0-1,-1 1,6-6,-7 10,-1-1,1 0,0 1,0-1,0 0,0 1,0-1,0 1,0-1,0 1,0 0,0-1,0 1,0 0,0 0,0 0,1 0,-1 0,0 0,1 0,0 1,1-1,-1 1,0 0,0 0,0 0,0 0,0 1,0-1,-1 1,1-1,0 1,-1-1,3 4,-3-4,0 1,0-1,0 1,0-1,0 0,0 0,0 0,1 1,-1-1,0 0,1 0,-1-1,1 1,-1 0,1 0,-1-1,1 1,0-1,-1 1,3-1,-1-1,-1 0,1 0,0-1,-1 1,0-1,1 0,-1 0,0 0,0 0,3-4,-1 2,-1 1,0 0,0 0,0 0,1 1,-1-1,1 1,-1 0,1 0,0 0,0 0,0 1,0-1,0 1,5-1,-6 2,0 1,0-1,1 1,-1-1,0 1,0 0,0 0,0 0,0 1,0-1,0 1,-1-1,1 1,0 0,-1 0,0 0,1 1,-1-1,3 5,1 0,0 1,-1 0,0 1,-1-1,0 1,6 16,-6-11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19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0,'3'3,"2"5,-1 3,-1 4,-1 1,0 3,-1-1,-1 2,0-1,3-3,1-1,0-1,-1 2,-1 0,-1 1,0 1,-1 0,0-3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0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0 168,'0'-8,"1"1,-1 0,1 0,1 0,0 0,0 0,0 0,0 0,1 0,0 1,1-1,0 1,0 0,0 0,0 1,1-1,0 1,0 0,1 0,-1 0,1 1,0 0,0 0,1 1,-1 0,1 0,-1 0,1 1,0-1,0 2,0-1,0 1,1 0,7 1,-12 0,1 0,-1 0,0 0,0 1,0 0,1 0,-1 0,0 0,0 0,0 0,0 1,-1 0,1-1,0 1,-1 0,1 0,-1 0,0 1,1-1,-1 1,0-1,0 1,-1 0,1-1,-1 1,1 0,-1 0,0 0,1 5,-1-4,0 0,-1 0,0 1,0-1,0 0,0 0,-1 1,1-1,-1 0,0 0,0 0,-1 0,1 0,-1 0,0 0,0 0,0-1,0 1,-1-1,0 0,1 1,-6 3,4-4,-1 0,1 0,-1 0,0-1,1 1,-11 2,-17 10,32-15,0 1,0-1,-1 0,1 1,0-1,0 1,0-1,0 1,0-1,0 1,0-1,0 1,0-1,0 1,0-1,0 1,0-1,0 1,0-1,0 0,0 1,1-1,-1 1,0-1,0 1,1-1,-1 0,0 1,0-1,1 0,-1 1,1-1,-1 0,0 1,1-1,-1 0,1 0,-1 1,0-1,1 0,-1 0,1 0,-1 0,1 1,-1-1,1 0,29 14,-25-12,6 3,0 0,0 1,-1 1,0 0,0 0,-1 1,1 0,-2 0,1 1,-1 0,10 16,-11-15,1-2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0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5,'0'-3,"0"2,3 4,1 5,0 5,-1 2,-1 2,0 2,-1 0,-1 0,0 1,0-1,3-4,1-3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1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15,'-3'0,"5"0,6 0,4 0,3 0,3 0,1 0,0 0,1-3,-1-1,0 0,0 1,-3 4,-2 1,-3 2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2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14,'23'-7,"-21"6,1 0,-1 0,1 0,-1 1,1-1,0 1,-1-1,1 1,5 0,-5 0,-1 0,1 1,0-1,-1 1,1-1,-1 1,1 0,-1 0,1 0,-1 1,1-1,1 2,-3-2,0 0,0 0,-1 0,1 0,0 0,-1-1,1 1,0 0,-1 0,0 1,1-1,-1 0,0 0,1 0,-1 0,0 0,0 0,0 0,0 1,0 0,-1 2,0-1,0 0,0 1,-1-1,0 0,1 0,-1 0,0 0,0-1,0 1,-1 0,1-1,-1 0,0 1,1-1,-1 0,-3 2,4-4,1 1,-1 0,1 0,0 0,-1 0,1 0,0 0,0 1,0-1,0 0,0 0,0 1,0-1,1 1,-2 1,2-2,0-1,0 1,0 0,0 0,0 0,0-1,0 1,0 0,1 0,-1 0,0-1,0 1,1 0,-1 0,0-1,1 1,-1 0,1-1,-1 1,1 0,-1-1,2 1,4 4,1 0,-1-1,1 0,1 0,9 4,21 12,-36-19,-1 0,0 0,1 0,-1 0,0 0,0 0,0 0,0 1,0-1,0 0,0 1,0-1,-1 0,1 1,0-1,-1 1,1-1,-1 1,0 0,1-1,-1 1,0 2,0-3,-1 0,0 0,1 1,-1-1,0 0,0 0,0 0,0 0,0 0,0 0,0 0,0 0,0 0,0-1,-1 1,1 0,0-1,0 1,-3 0,-4 2,-1-1,1-1,-1 1,1-1,-1 0,-16-2,-21-11,33 9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4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9,'1'4,"0"0,1-1,0 1,-1-1,2 1,-1-1,0 0,5 6,8 12,30 73,63 123,-107-215,-1-1,1 1,0 0,0-1,0 1,0 0,0-1,1 1,-1-1,0 0,1 1,-1-1,1 0,-1 0,1 0,-1 0,1 0,0 0,0 0,2 0,-3-1,1 0,-1-1,0 1,1 0,-1-1,0 1,0-1,1 0,-1 1,0-1,0 0,0 0,0 0,0 0,0 1,0-1,0-1,0 1,0 0,-1 0,2-2,5-11,0 0,-1 0,8-29,-8 25,22-58,22-70,-39 95,-7 39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4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22 1108 0 0,'-29'-22'18201'0'0,"31"27"-16749"0"0,20 67 3896 0 0,-10-37-3675 0 0,13 59 0 0 0,-23-78-4444 0 0,0-6-6250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5.3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1,'0'3,"0"4,0 5,-3 2,-1 3,0 1,0 1,2 0,1 0,0 0,1 0,0 0,0 0,0-1,0-3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5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23,'136'-19,"-102"18,-16-1,0 2,-1 0,1 1,0 0,30 8,-36-5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7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71,'-1'0,"0"1,0-1,1 0,-1 0,0 1,1-1,-1 0,0 1,1-1,-1 1,1-1,-1 1,1-1,-1 1,1-1,-1 1,1 0,-1-1,1 1,0-1,-1 1,1 0,0-1,0 1,-1 0,1 0,0 0,-5 24,5-19,1-19,-1 2,1-1,1 1,0 0,5-15,-7 24,1 1,-1-1,1 0,-1 1,1-1,0 1,-1-1,1 1,0-1,0 1,0 0,0 0,1-1,-1 1,0 0,0 0,1 0,-1 0,1 0,-1 0,1 1,-1-1,1 0,-1 1,1-1,0 1,-1 0,1-1,0 1,-1 0,1 0,0 0,-1 0,1 0,0 1,-1-1,1 0,3 2,-2-1,0 1,0 0,-1-1,1 1,0 0,-1 1,1-1,-1 0,0 1,0-1,0 1,0 0,0-1,0 1,-1 0,1 0,0 4,0-3,0 0,0 0,0 0,0-1,1 1,-1-1,6 6,-7-9,0 1,0-1,-1 0,1 0,0 0,0 1,0-1,0 0,0 0,0 0,-1 0,1 0,0-1,0 1,0 0,0 0,0-1,-1 1,1 0,0-1,0 1,-1-1,1 1,0-1,0 1,-1-1,2 0,23-22,-17 15,-5 5,0 0,0 1,0-1,1 1,-1 0,1 0,-1 0,1 0,0 0,0 1,-1 0,1 0,0 0,0 0,0 1,0-1,1 1,-1 0,0 0,0 1,0-1,0 1,0 0,0 0,0 0,-1 1,8 2,-6 0,1 1,-1-1,1 1,-1 0,0 0,-1 0,0 1,1 0,-2-1,1 2,-1-1,0 0,0 1,0-1,1 11,1-4,0-2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8.2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98,'5'1,"-1"0,0 0,0 0,0 1,0 0,0-1,-1 1,1 1,0-1,-1 1,1-1,-1 1,0 0,4 4,39 49,-11-6,-8-12,51 58,-78-95,1 0,0-1,-1 1,1 0,0 0,-1-1,1 1,0 0,0-1,0 1,0-1,-1 1,1-1,0 0,0 1,0-1,0 0,0 1,0-1,0 0,0 0,0 0,0 0,0 0,0 0,0 0,0 0,0-1,0 1,0 0,2-1,-1-1,-1 1,1-1,0 0,-1 0,1 0,-1 0,1 0,-1 0,0-1,0 1,0 0,1-4,2-9,0 0,-1-1,1-16,19-201,-16 205,-4 16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8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1,'0'3,"0"4,0 4,0 4,3 2,1 1,0 1,0 0,-2 0,-1 0,0 0,-1 0,0-4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9.0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30,'0'0,"0"0,1-1,-1 1,0 0,0 0,0 0,0 0,0-1,0 1,0 0,1 0,-1 0,0 0,0-1,0 1,0 0,0 0,0 0,0-1,0 1,0 0,0 0,0 0,0-1,0 1,0 0,-1 0,1 0,0-1,0 1,0 0,0 0,0 0,0 0,0-1,0 1,-1 0,1 0,0 0,0 0,0 0,0 0,-1-1,1 1,0 0,0 0,-1 0,22-9,68 7,-68 3,0-1,0-1,30-6,-18 4,-21 4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29.7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33,'0'-1,"0"0,0-1,0 1,0 0,0 0,1-1,-1 1,1 0,-1 0,1 0,-1 0,1 0,0 0,-1 0,1 0,0 0,0 0,0 0,0 0,-1 0,1 1,0-1,1 0,-1 1,0-1,2 0,1 0,-1-1,1 2,0-1,0 0,0 1,0-1,0 1,0 0,5 1,-5-1,0 1,1-1,-1 1,0 0,0 0,1 1,-1-1,0 1,0 0,0 0,-1 0,1 0,0 1,-1-1,1 1,-1 0,0 0,3 5,-5-7,0 0,-1 1,1-1,-1 0,0 0,1 1,-1-1,0 0,0 1,0-1,0 0,0 1,0-1,0 0,0 1,-1-1,1 0,0 1,-1-1,1 0,-1 0,0 1,1-1,-1 0,0 0,0 0,1 0,-1 0,-2 2,-40 22,40-25,0 1,0 0,1 0,-1 1,0-1,0 1,1-1,-1 1,1 0,-1 0,1 0,0 0,0 0,0 0,0 1,0-1,0 1,1-1,-3 5,5-6,-1 0,0 1,1-1,-1 0,1 0,-1 0,1 0,0 1,-1-1,1 0,0 0,0 0,0 0,0-1,0 1,0 0,0 0,0 0,0-1,0 1,0-1,2 1,32 15,-26-12,2 1,0 0,-1 1,0 0,12 10,-19-14,-1-1,0 1,1 0,-1 1,0-1,0 0,0 0,-1 1,1-1,0 1,-1 0,0-1,0 1,0 0,0 0,0 0,0 0,-1 0,1 0,-1 0,0 0,0 3,-1-4,1-1,-1 1,0 0,0-1,0 1,0-1,0 0,-1 1,1-1,0 0,-1 1,1-1,0 0,-1 0,0 0,1-1,-1 1,1 0,-1 0,0-1,0 1,1-1,-1 0,0 1,0-1,0 0,-3 0,-61-1,49-1,-46-10,50 8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51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87,'15'17,"-1"1,-1 0,0 1,-2 1,14 30,-15-28,2 0,0 0,1-2,21 26,-33-45,0 0,-1 0,1 0,0 0,0 0,1 0,-1 0,0 0,0-1,0 1,0 0,1-1,-1 1,0-1,1 1,-1-1,0 0,1 1,-1-1,1 0,-1 0,0 0,1 0,-1 0,1 0,-1-1,0 1,1 0,-1-1,0 1,1-1,-1 1,0-1,0 0,1 0,-1 1,0-1,0 0,0 0,0 0,0 0,0 0,0 0,0 0,-1-1,1 1,0-2,7-9,-1 0,-1 0,10-26,-10 22,76-215,-69 206,-5 16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52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65,'2'-5,"1"0,0 0,0 0,1 0,0 0,0 1,0 0,0-1,0 1,1 1,0-1,0 1,7-4,-11 6,0 1,1 0,-1 0,0 0,0 0,0 0,0 0,1 0,-1 1,0-1,0 0,0 1,0-1,0 1,0-1,0 1,0-1,0 1,0 0,0-1,0 1,0 0,0 0,-1 0,1 0,0-1,-1 1,1 0,0 0,-1 0,1 1,-1-1,0 0,1 0,-1 2,15 52,-11-36,-2-16,-2-1,1 1,0-1,0 1,-1 0,1-1,-1 1,0 0,0-1,0 1,0 0,-1 0,1-1,-1 1,1-1,-1 1,0 0,0-1,-3 5,2-5,0 0,0 0,-1 0,1 0,-1 0,0-1,1 1,-1-1,0 1,0-1,0 0,0-1,0 1,0 0,0-1,0 0,-4 1,2 0,26-2,31-3,-35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53.0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0,'0'3,"0"5,0 3,0 4,0 1,0 2,0 1,0 1,0-1,0-3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4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89 96 0 0,'-6'-5'1089'0'0,"1"-1"0"0"0,1 0-1 0 0,-1 0 1 0 0,-5-10 0 0 0,9 15-904 0 0,1 1 0 0 0,0-1 0 0 0,0 0 0 0 0,0 1 0 0 0,0-1 0 0 0,0 0-1 0 0,0 0 1 0 0,0 1 0 0 0,0-1 0 0 0,0 0 0 0 0,0 0 0 0 0,0 1 0 0 0,0-1 0 0 0,1 0 0 0 0,-1 0 0 0 0,0 1 0 0 0,1-1 0 0 0,-1 0 0 0 0,0 1 0 0 0,1-1 0 0 0,-1 1 0 0 0,1-1 0 0 0,-1 0 0 0 0,1 1-1 0 0,-1-1 1 0 0,1 1 0 0 0,-1-1 0 0 0,1 1 0 0 0,-1-1 0 0 0,2 0 0 0 0,20-11 2180 0 0,-9 7-1595 0 0,0 2 0 0 0,1 0-1 0 0,-1 1 1 0 0,1 0 0 0 0,-1 1 0 0 0,1 0 0 0 0,0 1 0 0 0,-1 1 0 0 0,27 4-1 0 0,-19-1-110 0 0,0 0 0 0 0,0 2 0 0 0,-1 1 0 0 0,1 0 0 0 0,28 16 0 0 0,-42-18-401 0 0,1-1 0 0 0,-1 1 0 0 0,-1 1 1 0 0,1-1-1 0 0,-1 1 0 0 0,0 0 0 0 0,0 0 0 0 0,-1 1 1 0 0,0 0-1 0 0,0 0 0 0 0,0 0 0 0 0,-1 1 0 0 0,5 11 1 0 0,-8-16-203 0 0,1 1 0 0 0,-1-1 0 0 0,0 1 0 0 0,-1-1 0 0 0,1 1 0 0 0,-1-1 0 0 0,1 1 0 0 0,-1 0 0 0 0,0-1 0 0 0,0 1 0 0 0,-1-1 0 0 0,1 1 0 0 0,-1-1 0 0 0,1 1 0 0 0,-1 0 0 0 0,0-1 0 0 0,-1 0 0 0 0,1 1 0 0 0,-1-1 0 0 0,1 0 0 0 0,-1 0 0 0 0,0 0 0 0 0,0 0 0 0 0,0 0 0 0 0,-1 0 0 0 0,1 0 0 0 0,-1-1 0 0 0,1 1 0 0 0,-1-1 0 0 0,0 0 0 0 0,0 0 0 0 0,0 0 0 0 0,0 0 0 0 0,-5 2 0 0 0,-11 4-12 0 0,0 0 0 0 0,-1 0 0 0 0,0-2-1 0 0,0-1 1 0 0,0 0 0 0 0,-31 2 0 0 0,19-4-986 0 0,-1-2 0 0 0,1-1 1 0 0,-50-6-1 0 0,81 6 509 0 0,-10-2-996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5:53.3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21,'0'-4,"-3"0,2 0,4 1,5 0,4 2,4 0,1 1,2 0,0 0,0 0,0 0,1 0,-2 0,-2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5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1 139,'0'0,"1"0,0 0,-1 0,1 1,-1-1,1 0,0 0,-1 0,1 1,-1-1,1 0,-1 0,1 1,-1-1,1 1,-1-1,1 0,-1 1,1-1,-1 1,0-1,1 1,-1-1,0 1,1-1,-1 1,0 0,0-1,0 1,1-1,-1 2,17 24,43 112,-49-106,1-1,2-1,1 0,2 0,29 39,-46-68,1 0,-1 0,1 0,-1-1,1 1,0 0,-1-1,1 1,0 0,-1-1,1 1,0-1,0 1,0-1,-1 0,1 1,0-1,0 0,0 0,0 1,0-1,0 0,0 0,0 0,-1 0,1 0,0 0,0 0,1-1,0 0,-1 0,1 0,-1 0,0-1,1 1,-1 0,0-1,0 1,0-1,0 1,0-1,-1 0,1 1,0-3,4-11,-1-1,4-27,-7 35,12-75,-4 0,-2-95,-7 171,0 1,0 0,1 0,0 0,0 0,1 0,0 0,0 0,0 0,1 0,0 1,0-1,4-5,3 1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5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12,'-3'0,"2"0,5 0,4 0,4 0,4 0,1 0,1 0,2 0,-1 0,0-3,0-1,0 0,-3 4,-5 2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6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26,'-19'102,"21"-111,0 1,0-1,1 1,0 0,0-1,1 1,0 1,0-1,9-11,-10 16,-1 0,1 0,0 0,0 0,0 1,0-1,0 1,1-1,-1 1,1 1,4-3,-6 3,0 1,1-1,-1 1,0-1,1 1,-1 0,1 0,-1 0,0 1,1-1,-1 1,0-1,1 1,-1 0,0-1,0 1,0 0,1 1,-1-1,3 3,3 3,0 1,0 0,-1 0,0 1,-1 0,0 0,0 1,-1-1,0 1,-1 0,0 1,-1-1,0 1,0 0,1 14,-2-11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7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0,'10'12,"3"12,-9-11,-2 1,1-1,-2 1,0 0,0 0,-2-1,1 1,-2 0,-4 19,3-18,1 1,0-1,2 1,-1 0,2 0,0-1,3 17,1-16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7.8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18 210,'-2'-3,"0"1,0-1,0 0,1 0,-1 1,1-1,0 0,0 0,0 0,0-1,1 1,-1 0,1 0,0 0,-1 0,2-1,-1 1,0 0,1 0,-1 0,1-1,0 1,0 0,0 0,0 0,1 1,2-5,1-3,0 1,1 0,0 0,1 1,0 0,15-14,-13 16,0 0,0 1,0 0,1 1,0 0,0 0,0 1,0 0,0 1,1 0,-1 1,1 0,-1 1,1 0,0 0,-1 1,1 1,15 3,-17-3,1 0,-1 1,0 0,0 1,0 0,0 0,0 0,-1 1,0 1,0 0,0 0,-1 0,0 1,0 0,-1 0,1 1,-2-1,1 1,-1 1,5 10,-8-14,-1 0,0 0,0 0,0 0,0 1,-1-1,0 0,0 1,0-1,-1 0,0 1,0-1,0 0,0 0,-1 0,0 0,0 0,-6 9,-3 3,-1 0,-1-1,-24 24,-13 17,49-56,0 1,0 0,0-1,1 1,-1-1,1 1,-1 0,1 0,-1-1,1 1,0 0,0 0,0-1,0 1,0 0,0 0,0 0,1-1,-1 1,1 0,-1-1,1 1,0 0,-1-1,1 1,0-1,0 1,0-1,0 1,0-1,1 0,-1 1,3 1,6 5,1 1,0-1,20 10,-7-3,16 17,-32-23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8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37,'0'-3,"3"-1,4 0,4 1,3 1,3 0,1 1,1-2,0-1,1 0,-1 1,0 1,-1 1,1 0,-4 4,-4 1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18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1,'-1'22,"1"-15,-1-1,1 0,0 1,1-1,-1 1,1-1,3 9,-4-15,0 1,1-1,-1 0,1 1,-1-1,1 0,-1 0,1 1,-1-1,1 0,-1 0,1 0,0 1,-1-1,1 0,-1 0,1 0,0 0,-1 0,1 0,-1 0,1-1,-1 1,1 0,0 0,-1 0,1-1,-1 1,1 0,-1 0,1-1,-1 1,1 0,-1-1,0 1,1-1,-1 1,1 0,-1-1,0 1,1-1,27-26,-19 18,-5 6,0 1,0-1,0 1,1 0,-1 0,1 0,-1 0,1 1,-1 0,1 0,0 0,0 0,-1 1,1 0,9 1,-11-1,0 1,-1-1,1 1,0 0,0 0,-1 0,1 0,-1 0,1 1,-1-1,1 1,-1 0,0-1,0 1,0 0,0 0,0 1,0-1,-1 0,1 1,-1-1,1 0,-1 1,0 0,0-1,0 1,1 5,12 51,-11-46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1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1 133,'1'16,"2"0,0-1,0 1,2-1,0 0,1 0,11 21,8 23,-22-51,0-1,1 1,0-1,0 0,1 0,0 0,11 11,-16-17,2 0,-1 1,0-1,0 0,0 0,0-1,1 1,-1 0,0 0,1-1,-1 1,0 0,1-1,-1 0,1 1,-1-1,1 0,-1 0,1 1,-1-1,1 0,0-1,-1 1,1 0,-1 0,1-1,-1 1,0-1,1 1,-1-1,1 0,-1 1,0-1,1 0,-1 0,0 0,0 0,0 0,0 0,0 0,0 0,0-1,0 1,0 0,-1-1,1 1,0 0,0-3,14-28,-1 0,-2-1,-1-1,8-43,20-63,-25 102,-9 32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2.2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15,'1'-2,"1"1,0-1,-1 1,1 0,0 0,0 0,0 0,0 0,0 0,0 1,1-1,-1 1,0-1,0 1,0 0,0 0,1 0,-1 0,0 0,0 0,0 1,1-1,-1 1,0-1,0 1,0 0,0 0,0 0,0 0,0 0,-1 0,1 1,0-1,0 1,-1-1,3 4,-2-3,-1-1,1 1,-1 0,0 0,1 0,-1 0,0 0,0 0,-1 0,1 0,0 0,-1 0,1 0,-1 1,1-1,-1 0,0 0,0 1,0-1,-1 0,1 0,0 0,-1 1,1-1,-1 0,0 0,0 0,0 0,0 0,0 0,0 0,0 0,-1-1,1 1,-1 0,1-1,-4 4,2-4,0 1,0 0,1 0,-1 1,1-1,0 0,0 1,0-1,-3 6,9 4,19-1,-14-7,5 0,0 1,0 1,-1 0,13 9,-24-14,-1 0,1-1,-1 1,1 0,-1 0,1 0,-1 0,0 0,0 1,0-1,1 0,-1 0,0 1,-1-1,1 1,0-1,0 1,-1-1,1 1,0 0,-1-1,0 1,1 0,-1-1,0 1,0 0,0-1,0 1,0 0,0 0,-1-1,1 1,0 0,-1-1,0 1,1-1,-1 1,0-1,0 1,0-1,0 1,0-1,0 0,0 1,-1 0,-2 1,0-1,0 1,-1-1,1 0,0 0,-1 0,1-1,-1 1,0-1,1 0,-1-1,0 1,0-1,0 0,1 0,-8-2,7 2,0 0,-1-1,1 1,0-1,0-1,0 1,0-1,1 0,-1 0,0 0,1-1,-1 1,1-1,-8-7,5 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4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299 118 68 0 0,'-1'-5'653'0'0,"-1"0"-1"0"0,0 0 1 0 0,0 1 0 0 0,-1-1-1 0 0,1 0 1 0 0,-1 1 0 0 0,0 0-1 0 0,0-1 1 0 0,0 1 0 0 0,-1 0-1 0 0,1 1 1 0 0,-1-1 0 0 0,0 1-1 0 0,0-1 1 0 0,-1 1 0 0 0,1 1-1 0 0,0-1 1 0 0,-1 0 0 0 0,0 1-1 0 0,0 0 1 0 0,-8-3 0 0 0,6 3-144 0 0,0 1 0 0 0,0-1 1 0 0,0 1-1 0 0,0 1 1 0 0,-1-1-1 0 0,1 1 0 0 0,0 0 1 0 0,-1 1-1 0 0,1 0 0 0 0,0 0 1 0 0,0 0-1 0 0,0 1 1 0 0,0 0-1 0 0,0 1 0 0 0,-7 2 1 0 0,5 0-46 0 0,1-1 0 0 0,-1 1 0 0 0,1 1 0 0 0,0-1 0 0 0,1 1 0 0 0,-1 1 0 0 0,-9 10 0 0 0,15-14-329 0 0,0-1-1 0 0,0 1 0 0 0,0 0 1 0 0,1-1-1 0 0,-1 1 0 0 0,1 0 1 0 0,-1 0-1 0 0,1 0 1 0 0,0 0-1 0 0,0 0 0 0 0,1 0 1 0 0,-1 0-1 0 0,1 0 0 0 0,-1 0 1 0 0,1 0-1 0 0,0 1 0 0 0,0-1 1 0 0,0 0-1 0 0,1 0 1 0 0,-1 0-1 0 0,1 0 0 0 0,0 0 1 0 0,-1 1-1 0 0,1-1 0 0 0,1-1 1 0 0,-1 1-1 0 0,2 3 0 0 0,3 3 50 0 0,0 0 0 0 0,0 0-1 0 0,1-1 1 0 0,0 0 0 0 0,0 0 0 0 0,1-1-1 0 0,0 0 1 0 0,0-1 0 0 0,1 1-1 0 0,11 5 1 0 0,-12-7-156 0 0,0-1 0 0 0,0 0 0 0 0,0-1 0 0 0,0 0 0 0 0,0 0 0 0 0,1-1 0 0 0,-1 0 0 0 0,1 0 0 0 0,-1-1 0 0 0,1 0 0 0 0,0-1 0 0 0,16-1 0 0 0,-23 0-63 0 0,1 1 1 0 0,-1-1 0 0 0,0 0 0 0 0,0 0-1 0 0,0 0 1 0 0,0 0 0 0 0,0 0 0 0 0,0 0-1 0 0,0-1 1 0 0,0 1 0 0 0,0-1 0 0 0,0 1-1 0 0,-1-1 1 0 0,1 0 0 0 0,-1 1 0 0 0,1-1-1 0 0,-1 0 1 0 0,0 0 0 0 0,0 0 0 0 0,1 0-1 0 0,-1 0 1 0 0,-1-1 0 0 0,1 1-1 0 0,0 0 1 0 0,-1 0 0 0 0,1-1 0 0 0,-1 1-1 0 0,1 0 1 0 0,-1-3 0 0 0,1-9-50 0 0,0 1 0 0 0,-2-1-1 0 0,-2-22 1 0 0,3 34 74 0 0,-2-12-89 0 0,0 0 1 0 0,-1 1 0 0 0,-1 0-1 0 0,0-1 1 0 0,-1 2 0 0 0,0-1-1 0 0,-12-19 1 0 0,-15-14-3033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2.6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36,'3'0,"5"-3,3-1,3 0,3 1,1 0,1 2,0 0,1 1,-1-3,0-1,-1 0,1 1,-4 1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3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7,'3'-7,"4"18,4 16,0 15,-1 0,-2 1,3 45,-3-19,-5-33,-2-20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3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1 129,'0'-5,"0"0,1-1,-1 1,1 0,0 0,1 0,-1 0,1 0,0 0,0 0,1 0,0 1,-1-1,1 1,1 0,-1 0,1 0,-1 0,1 1,0-1,1 1,-1 0,0 0,1 0,0 1,-1 0,1 0,0 0,0 0,10-1,-4 1,-1 0,1 1,0 0,0 1,0 0,0 0,-1 2,1-1,0 1,-1 1,1 0,-1 0,0 1,12 6,-15-6,0 0,-1 0,0 1,0 0,0 0,0 0,-1 1,0 0,0 0,-1 0,1 1,-1-1,-1 1,1 0,3 10,-6-12,0-1,-1 0,1 1,-1-1,0 1,0-1,0 0,0 1,-1-1,0 1,0-1,0 0,-1 1,1-1,-1 0,0 0,0 0,0 0,-1-1,1 1,-1-1,0 1,0-1,0 0,0 0,-1 0,1 0,-5 2,-1 0,0 0,0-1,0 0,-12 4,-27 14,47-22,1 0,-1 0,1 1,-1-1,1 0,-1 1,1-1,0 0,-1 1,1-1,0 1,-1-1,1 1,0-1,-1 0,1 1,0-1,0 1,0 0,-1-1,1 1,0-1,0 1,0-1,0 1,0-1,0 1,0-1,0 1,0 0,0-1,1 1,-1-1,0 1,0 0,18 18,33 9,-49-26,13 5,-2 2,1 0,-1 0,-1 2,17 15,-12-10,-8-8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4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55,'0'-3,"3"-2,4 2,5-4,2 1,3 0,1 2,1 1,0 2,0 0,1 1,-5-3,0-1,-1 1,2 0,-3 1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4.9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0,'12'1,"1"0,-1 1,1 0,17 6,-28-7,1 0,-1 0,0 0,0 0,1 0,-1 0,0 1,0-1,0 1,0-1,0 1,-1 0,1 0,1 2,-2-2,-1-1,1 0,-1 1,0-1,0 1,0-1,0 1,0-1,0 1,0-1,0 0,-1 1,1-1,0 1,-1-1,1 0,-1 1,0-1,1 0,-1 0,0 1,0-1,0 0,0 0,0 0,0 0,-2 2,-36 18,36-20,-1 0,1 1,-1-1,1 0,0 1,0 0,0 0,0 0,0 0,0 0,1 1,-1-1,1 1,0-1,-4 7,6-8,0 0,0 0,1 0,-1 0,0 0,1 0,-1 0,1-1,-1 1,1 0,-1 0,1 0,0 0,-1-1,1 1,0 0,0-1,-1 1,1-1,0 1,0 0,0-1,0 0,2 1,29 14,-24-12,3 2,-1 0,1 0,-1 2,0-1,9 9,-17-14,-1 0,0 0,0 0,1 0,-1 0,0 0,0 1,0-1,-1 0,1 1,0-1,0 0,-1 1,1-1,-1 1,1-1,-1 1,0 0,1-1,-1 1,0-1,0 1,0-1,0 1,0 0,-1-1,1 1,0-1,-1 1,1-1,-1 1,0-1,1 1,-1-1,0 0,0 1,0-1,0 0,0 0,0 0,0 0,0 0,0 0,-1 0,1 0,0 0,-1 0,1 0,-2 0,-5 2,1 0,-1 0,1 0,-1-1,0 0,0-1,0 0,1 0,-1 0,0-1,0-1,0 1,0-1,0 0,0-1,-11-4,7 2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29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72,'2'0,"0"1,0-1,0 1,0 0,0 0,0 0,-1 0,1 0,0 0,-1 0,1 0,-1 1,1-1,-1 1,0-1,1 1,-1-1,1 4,22 38,-18-32,20 46,-19-41,0 1,1-1,1 0,0-1,1 0,0-1,22 23,-31-36,0 0,0 0,0 0,0-1,0 1,0 0,1-1,-1 1,0-1,0 1,0-1,1 1,-1-1,0 0,1 0,-1 1,0-1,0 0,1 0,-1 0,0-1,1 1,-1 0,0 0,1-1,0 0,1 0,-1-1,0 1,0-1,0 0,0 0,0 0,0 0,-1 0,1-1,-1 1,3-5,2-7,0-1,-1 1,4-22,-8 34,43-215,-30 192,-6 17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30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1,'3'0,"5"0,3 0,4 0,-2 3,1 1,1 0,1-1,1-1,1 0,-3-2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36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55,'-2'1,"0"-1,-1 1,1 0,0 1,-1-1,1 0,0 1,0-1,0 1,0-1,1 1,-1 0,-3 4,-9 7,34-52,-15 32,22-31,-27 38,1-1,-1 1,1-1,-1 1,1-1,0 1,-1 0,1-1,-1 1,1 0,0-1,-1 1,1 0,0 0,-1-1,1 1,0 0,-1 0,1 0,0 0,-1 0,1 0,0 0,-1 0,1 0,0 1,0-1,-1 0,1 0,-1 0,1 1,0-1,-1 0,1 1,-1-1,1 1,0-1,-1 1,1-1,-1 1,0-1,1 1,-1-1,1 1,-1 0,0-1,1 1,-1-1,0 1,0 0,0 0,1-1,-1 1,0 1,8 23,0 1,-2-1,-1 2,3 38,-8-64,0 0,0 1,0-1,0 0,0 1,0-1,0 0,0 0,0 1,-1-1,1 0,-1 1,1-1,-1 0,1 0,-1 0,0 0,1 0,-1 0,0 1,0-2,0 1,0 0,0 0,0 0,0 0,-1 0,-34 5,32-6,1 0,-1 0,1 0,0 1,-1-1,1 1,0 0,-1 0,-4 3,10-3,1 0,0 0,0 0,-1 0,1 0,0 0,0-1,0 1,5-1,49 1,-39-1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37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1,'0'3,"0"4,0 4,3 4,1 1,0 2,-1 1,0 0,-2 1,0-1,-1-4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38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75,'0'-4,"1"1,0 0,-1 0,2 0,-1 0,0 1,1-1,-1 0,1 0,0 1,0-1,0 1,0-1,0 1,0 0,1 0,-1 0,1 0,-1 1,1-1,0 1,0-1,0 1,0 0,6-2,0 0,1 0,0 1,0 0,0 0,0 1,0 0,11 1,-13 2,1 0,-1 1,1-1,-1 2,0-1,0 1,-1 0,1 1,-1-1,12 11,-16-13,-1 0,0 1,0-1,0 0,0 1,0-1,0 1,-1 0,1-1,-1 1,0 0,0 0,0 0,1 4,-2-5,0 0,0 0,0 0,-1 1,1-1,-1 0,1 0,-1 0,0 0,0 0,0 0,0-1,0 1,0 0,0 0,-1-1,1 1,-1-1,1 1,-1-1,1 0,-1 1,-3 1,0 0,-1-1,1 1,-1-1,0 0,0 0,-8 1,9-2,-1 0,1 0,0 1,0 0,0 0,-10 6,15-8,0 1,-1 0,1 0,0-1,0 1,0 0,-1 0,1 0,0 0,0-1,0 1,0 0,0 0,0 0,1-1,-1 1,0 0,0 0,1 0,-1-1,0 1,1 0,-1 0,1-1,-1 1,1 0,-1-1,1 1,-1-1,1 1,-1-1,1 1,0-1,0 1,29 26,-25-22,20 27,-17-23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25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32 354 568 0 0,'0'-3'2319'0'0,"-6"-21"9018"0"0,0-5-4373 0 0,-7-40-2029 0 0,10 45-4881 0 0,1-1 0 0 0,0-27 0 0 0,7 12 2558 0 0,-5 36-2572 0 0,1 0 0 0 0,1-1 0 0 0,-1 1 0 0 0,1 0 0 0 0,-1 0 0 0 0,1 1 0 0 0,0-1 0 0 0,0 0 0 0 0,1 1 0 0 0,-1-1 0 0 0,1 1 0 0 0,0 0 0 0 0,0-1 1 0 0,0 1-1 0 0,0 1 0 0 0,1-1 0 0 0,3-2 0 0 0,-1 1 80 0 0,-1 1-1 0 0,1 1 1 0 0,0-1 0 0 0,0 1 0 0 0,0 0-1 0 0,0 1 1 0 0,1-1 0 0 0,-1 1 0 0 0,0 0 0 0 0,13 0-1 0 0,-11 2 22 0 0,0-1 0 0 0,0 1-1 0 0,0 0 1 0 0,-1 1 0 0 0,1 0-1 0 0,0 0 1 0 0,-1 0-1 0 0,14 7 1 0 0,-16-6-101 0 0,-1-1 1 0 0,1 1-1 0 0,-1 0 1 0 0,0 1-1 0 0,1-1 1 0 0,-2 1-1 0 0,1-1 0 0 0,0 1 1 0 0,-1 0-1 0 0,0 0 1 0 0,0 1-1 0 0,0-1 1 0 0,3 8-1 0 0,-4-8-40 0 0,-1 0 0 0 0,0 0 0 0 0,0 0 0 0 0,-1 0 0 0 0,1 0 0 0 0,-1 0 0 0 0,0 1 0 0 0,0-1 0 0 0,0 0 0 0 0,-1 0 0 0 0,1 0 0 0 0,-1 0 0 0 0,0 0 0 0 0,0 0 0 0 0,-1 0 0 0 0,1 0 0 0 0,-1 0 0 0 0,0 0 0 0 0,0 0 0 0 0,0-1 0 0 0,-3 4 0 0 0,-7 9 0 0 0,0 0 0 0 0,-1-1 0 0 0,-17 15 0 0 0,20-19 0 0 0,-1-1 0 0 0,6-6 0 0 0,1 0 0 0 0,0 0 0 0 0,0 0 0 0 0,0 1 0 0 0,-5 7 0 0 0,8-11 0 0 0,1 0 0 0 0,-1 1 0 0 0,1-1 0 0 0,0 0 0 0 0,-1 0 0 0 0,1 0 0 0 0,0 0 0 0 0,-1 0 0 0 0,1 0 0 0 0,0 0 0 0 0,0 0 0 0 0,0 1 0 0 0,0-1 0 0 0,0 0 0 0 0,1 0 0 0 0,-1 0 0 0 0,0 0 0 0 0,0 0 0 0 0,1 0 0 0 0,-1 0 0 0 0,0 0 0 0 0,1 1 0 0 0,-1-1 0 0 0,1-1 0 0 0,0 1 0 0 0,-1 0 0 0 0,1 0 0 0 0,0 0 0 0 0,0 0 0 0 0,-1 0 0 0 0,1 0 0 0 0,0-1 0 0 0,0 1 0 0 0,0 0 0 0 0,1 0 0 0 0,8 6 0 0 0,1-1 0 0 0,0 0 0 0 0,0-1 0 0 0,1 0 0 0 0,0 0 0 0 0,17 4 0 0 0,77 12 0 0 0,-104-21 0 0 0,44 6-12883 0 0,-42-5 9473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39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0,'3'0,"4"0,5 0,2 0,3 0,1 0,1 0,-3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40.4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4,'-3'3,"-4"5,-1-3,4-2,3-5,4-5,5-1,2 4,1 2,-1 5,-2 5,-2 4,1 3,-1 3,-5-2,-2-4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46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1,'3'0,"1"3,0 4,-1 4,-1 4,0 2,-1 1,-1 1,0 0,3-3,1-1,0 0,-1 0,-1 2,-1 0,0-3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47.0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93,'1'-4,"0"0,0 0,0 0,0 0,1 0,0 1,0-1,0 0,0 1,1 0,-1-1,1 1,0 0,0 0,0 1,0-1,0 1,0-1,1 1,0 0,-1 0,1 1,0-1,7-1,-3-1,1 1,-1 1,1 0,0 0,0 0,0 1,0 1,0-1,0 1,14 3,-21-3,1 0,0 1,-1-1,1 1,-1 0,0 0,1 0,-1 0,0 1,1-1,-1 1,0-1,0 1,0 0,0-1,-1 1,1 0,0 0,-1 1,1-1,-1 0,0 0,0 1,0-1,0 1,0-1,0 1,-1-1,1 1,-1-1,0 1,0 0,0-1,0 1,0-1,0 1,-1 0,1-1,-1 1,0-1,1 1,-1-1,-1 0,1 1,0-1,0 0,-1 0,0 0,1 0,-1 0,0 0,0 0,0 0,0-1,0 1,0-1,0 1,-1-1,1 0,-5 1,6-1,0-1,0 0,0 0,0 1,0-1,0 0,0 1,1-1,-1 1,0 0,0-1,0 1,0-1,1 1,-1 0,0 0,1-1,-1 1,1 0,-1 0,1 0,-1 0,1 0,-1 0,1 0,0 0,0 0,-1 0,1 0,0 0,0 0,0 0,0 0,0 0,1 1,1 2,0-1,0 1,1-1,0 0,0 0,0 0,5 4,-4-4,32 39,-29-33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47.6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1,'3'3,"1"4,0 4,-1 3,-1 3,3-2,0 0,-1-3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48.0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37,'0'-4,"3"0,5 0,3 1,4 0,-2-1,1-1,1 1,1 0,-2 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6:49.1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14,'32'-8,"-30"7,0 0,-1 0,1 1,0-1,0 1,0-1,0 1,0-1,0 1,0 0,0 0,2 0,-3 1,0 0,0 0,0 0,1-1,-2 1,1 0,0 0,0 0,0 0,0 1,-1-1,1 0,0 0,-1 0,1 1,-1-1,1 0,-1 0,0 1,0-1,0 0,1 1,-1-1,-1 2,2 0,-1 0,0 0,0 0,0 0,-1-1,1 1,-1 0,0 0,1-1,-1 1,-1 0,1-1,0 1,0-1,-1 1,0-1,1 0,-1 1,0-1,0 0,0 0,0-1,0 1,-1 0,1-1,-1 1,-4 1,2 1,5-4,0 0,0 0,0 0,0 0,0 0,-1 0,1 0,0 0,0 0,0 0,0 0,0 0,0 0,0 0,-1 0,1 1,0-1,0 0,0 0,0 0,0 0,0 0,0 0,0 0,0 1,0-1,0 0,0 0,0 0,0 0,0 0,0 1,0-1,0 0,0 0,0 0,0 0,0 0,0 0,0 1,0-1,0 0,0 0,0 0,0 0,0 0,0 0,0 1,0-1,0 0,1 0,-1 0,0 0,0 0,0 0,0 0,0 0,0 0,0 0,1 1,-1-1,0 0,0 0,0 0,13 3,-7-2,4 3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7:13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0:27:14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2:27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52,'2'0,"-1"1,1-1,0 1,-1-1,1 1,-1 0,1 0,-1 0,0 0,1 0,-1 0,0 0,0 0,0 0,0 0,0 1,0-1,0 0,0 1,1 1,17 36,-15-28,22 49,-14-31,0-1,24 36,-36-63,0 0,1 0,-1 0,1 0,0 0,-1-1,1 1,-1 0,1 0,0-1,0 1,-1 0,1-1,0 1,0-1,0 1,0-1,0 1,-1-1,1 0,0 0,0 1,0-1,0 0,0 0,2 0,-2 0,0-1,0 0,0 0,0 1,0-1,0 0,0 0,0 0,0 0,0 0,0 0,0 0,-1 0,1-1,0 1,0-2,4-11,0 0,5-27,-8 28,4-4,1-1,0 2,11-20,-10 22,-1-1,0 0,-1 0,7-27,-9 25,0 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3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97 288 0 0,'2'-3'815'0'0,"1"0"1"0"0,-1-1-1 0 0,1 0 1 0 0,-1 0-1 0 0,0 1 0 0 0,-1-1 1 0 0,1 0-1 0 0,-1 0 1 0 0,1-1-1 0 0,-1 1 1 0 0,-1 0-1 0 0,2-6 0 0 0,-2 9-39 0 0,-11-20 2481 0 0,7 18-2936 0 0,-1 1 0 0 0,0 0 0 0 0,0-1 0 0 0,0 1 0 0 0,0 1 0 0 0,0-1 0 0 0,0 1 0 0 0,-1 0 0 0 0,1 0 0 0 0,0 1 0 0 0,-1-1 0 0 0,-7 2-1 0 0,5 0-37 0 0,-1 0-1 0 0,0 0 1 0 0,1 1-1 0 0,0 1 0 0 0,-1 0 1 0 0,1 0-1 0 0,-8 4 0 0 0,-3 4 137 0 0,0 0-1 0 0,1 1 1 0 0,1 1-1 0 0,0 1 1 0 0,-21 22 0 0 0,34-31-306 0 0,-1 0 0 0 0,1 0 0 0 0,0 0 1 0 0,0 1-1 0 0,1 0 0 0 0,0 0 1 0 0,0 0-1 0 0,0 0 0 0 0,0 0 0 0 0,1 0 1 0 0,0 1-1 0 0,1-1 0 0 0,-1 1 1 0 0,1 8-1 0 0,0-11-60 0 0,1 1 0 0 0,0-1 0 0 0,1 0 1 0 0,-1 1-1 0 0,1-1 0 0 0,0 1 0 0 0,0-1 0 0 0,1 0 0 0 0,-1 0 0 0 0,1 1 0 0 0,0-1 1 0 0,0 0-1 0 0,0-1 0 0 0,0 1 0 0 0,1 0 0 0 0,0-1 0 0 0,-1 1 0 0 0,1-1 1 0 0,1 0-1 0 0,-1 0 0 0 0,0 0 0 0 0,6 4 0 0 0,3 0 17 0 0,0-1-1 0 0,0 0 1 0 0,1 0 0 0 0,0-1-1 0 0,0-1 1 0 0,0 0-1 0 0,1-1 1 0 0,24 3 0 0 0,-25-4-51 0 0,-1-1 0 0 0,1-1 0 0 0,-1 0 1 0 0,0-1-1 0 0,1-1 0 0 0,-1 1 0 0 0,0-2 0 0 0,1 0 1 0 0,-2 0-1 0 0,15-7 0 0 0,-23 9-29 0 0,1-1 0 0 0,-1 0 0 0 0,0 0-1 0 0,0 0 1 0 0,0-1 0 0 0,0 1 0 0 0,0-1 0 0 0,-1 1-1 0 0,1-1 1 0 0,-1 0 0 0 0,1 0 0 0 0,-1 0 0 0 0,0 0-1 0 0,0-1 1 0 0,-1 1 0 0 0,3-5 0 0 0,-2 2-7 0 0,-1-1 1 0 0,1 1 0 0 0,-1-1 0 0 0,0 1-1 0 0,-1-1 1 0 0,1 0 0 0 0,-1 1 0 0 0,-2-12-1 0 0,0 4-9 0 0,0 0 0 0 0,-2 1 0 0 0,0 0 0 0 0,0-1 0 0 0,-1 2 0 0 0,-1-1 0 0 0,0 0 0 0 0,-10-14-1 0 0,9 16 6 0 0,-1 1-1 0 0,-19-19 0 0 0,25 26-108 0 0,-1 0 1 0 0,0 1-1 0 0,0 0 1 0 0,0-1 0 0 0,0 1-1 0 0,-1 0 1 0 0,1 0-1 0 0,-1 1 1 0 0,1-1 0 0 0,-1 1-1 0 0,1 0 1 0 0,-1 0-1 0 0,0 0 1 0 0,-7-1 0 0 0,11 2 3 0 0,-1 0 0 0 0,1 0 1 0 0,-1 0-1 0 0,1 0 0 0 0,-1 0 1 0 0,1 0-1 0 0,-1 0 0 0 0,1 0 1 0 0,-1 1-1 0 0,0-1 0 0 0,1 0 1 0 0,-1 0-1 0 0,1 0 1 0 0,-1 1-1 0 0,1-1 0 0 0,0 0 1 0 0,-1 0-1 0 0,1 1 0 0 0,-1-1 1 0 0,1 1-1 0 0,-1-1 0 0 0,1 0 1 0 0,0 1-1 0 0,-1-1 0 0 0,1 1 1 0 0,0-1-1 0 0,-1 1 0 0 0,1-1 1 0 0,0 0-1 0 0,0 1 0 0 0,-1-1 1 0 0,1 1-1 0 0,0 0 1 0 0,0-1-1 0 0,0 1 0 0 0,0-1 1 0 0,0 1-1 0 0,0-1 0 0 0,0 1 1 0 0,0-1-1 0 0,0 1 0 0 0,0 0 1 0 0,0 1-389 0 0,1 0 1 0 0,-1 0-1 0 0,1 0 1 0 0,-1 0-1 0 0,1 0 1 0 0,0 0-1 0 0,0 0 1 0 0,0 0 0 0 0,0 0-1 0 0,2 2 1 0 0,8 9-1889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2:28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1 100,'2'-4,"0"1,1 0,-1 1,1-1,0 0,0 1,-1 0,2-1,-1 1,5-2,6-6,3-9,-14 15,0 1,0-1,1 0,-1 1,1 0,-1-1,1 1,0 1,0-1,1 1,4-3,-8 5,0 1,-1-1,1 0,0 1,0-1,-1 0,1 1,0-1,-1 1,1 0,0-1,-1 1,1-1,-1 1,1 0,-1-1,1 1,-1 0,0 0,1-1,-1 1,0 0,0 0,1 0,-1-1,0 1,0 0,0 0,0 0,0 1,1 31,-1-29,0 5,1 0,-1 0,0 0,-1 0,0 0,-4 14,4-20,0-1,0 0,0 1,-1-1,1 0,-1 1,1-1,-1 0,0 0,0 0,0-1,0 1,0 0,0-1,0 1,0-1,-1 0,1 0,-1 0,1 0,-1 0,1 0,-4 0,-13 6,27-2,33-1,-25-4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2:30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1 190,'10'11,"3"14,-3 2,-3-5,0 0,2-1,1 0,0-1,20 29,-29-48,0 1,-1-1,1 0,0 0,0 0,0 0,0 0,0-1,0 1,0 0,0 0,1-1,-1 1,0 0,0-1,0 1,1-1,-1 0,0 1,1-1,-1 0,0 0,1 0,-1 0,3 0,-2-1,0 0,0 0,-1 0,1-1,0 1,0 0,-1-1,1 1,-1-1,0 1,1-1,-1 0,0 0,2-3,4-10,0-1,-2 0,6-22,-7 25,19-54,2 0,50-89,-70 145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2:31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43,'1'-2,"-1"1,1-1,-1 1,1 0,0-1,0 1,-1 0,1 0,0-1,0 1,0 0,0 0,1 0,-1 0,0 0,0 1,0-1,1 0,-1 1,1-1,-1 0,3 0,36-11,-35 11,-3 0,1 0,0 0,0 1,0-1,-1 1,1 0,0-1,0 2,0-1,0 0,0 0,-1 1,1 0,0-1,0 1,-1 0,1 1,0-1,-1 0,1 1,2 2,-4-3,0 1,0-1,0 1,0 0,0-1,0 1,-1 0,1 0,-1 0,1-1,-1 1,0 0,0 0,0 0,0 0,0 0,0 0,0 0,-1-1,1 1,-1 0,1 0,-1 0,0-1,0 1,0 0,0-1,0 1,0-1,0 1,0-1,-2 2,-13 17,9-13,0 1,1 0,1 0,-1 1,1-1,-4 11,8-18,1 1,0-1,-1 0,1 1,0-1,0 0,0 1,0-1,0 0,0 1,0-1,0 0,0 1,1-1,-1 0,1 0,-1 1,1-1,-1 0,2 2,0-1,0 0,0-1,0 1,0-1,0 1,1-1,-1 0,0 0,1 0,-1 0,1 0,-1 0,1-1,4 1,3 0,-1 0,0-1,1 0,-1-1,1 0,-1 0,0-1,16-4,-12 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02.4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1,'10'2,"0"0,0 0,1 1,-1 0,-1 1,11 5,9 3,214 68,-226-74,22 8,54 12,-80-24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03.3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0,'1'3,"0"-1,0 0,0 0,0 0,0 0,0 0,0 0,1-1,-1 1,1 0,-1-1,1 1,0-1,0 1,2 1,35 23,-33-23,8 5,-3-1,0 0,0 0,0 1,-1 0,11 12,-20-18,1 0,0 0,-1 1,1-1,-1 0,1 1,-1-1,0 1,0 0,0-1,-1 1,1 0,-1-1,1 1,-1 0,0 0,0-1,0 1,0 0,-1 0,1-1,-1 1,1 0,-1-1,0 1,0 0,0-1,-1 1,1-1,-2 3,-10 14,-3 9,-2-1,0-1,-2 0,-35 34,46-53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04.3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3 343,'0'0,"-1"0,1-1,0 1,0-1,-1 1,1-1,0 1,0-1,0 1,0 0,0-1,0 1,0-1,0 1,0-1,0 1,0-1,0 1,0-1,0 1,1-1,-1 1,0-1,0 1,0 0,1-1,-1 1,0-1,0 1,1 0,-1-1,0 1,1 0,-1-1,1 1,-1 0,1-1,15-18,12-7,2 2,0 2,2 0,39-19,11-7,115-70,-185 111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05.0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22,'52'-17,"-24"14,0 2,0 0,0 2,-1 2,1 0,30 8,-56-10,0-1,0 1,0 0,0 0,0 0,0 0,0 0,-1 0,1 1,0-1,-1 0,1 1,-1-1,1 1,-1 0,0 0,0-1,0 1,0 0,0 0,0 0,0 0,0 0,-1 0,1 0,-1 0,0 1,0-1,1 0,-1 0,0 0,-1 0,1 0,0 1,-1-1,1 0,-2 4,-3 11,-1 0,-1-1,-15 29,8-16,-10 35,-13 28,32-82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07.4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1 227,'9'-1,"-1"-1,1 0,-1-1,0 0,1 0,-1-1,-1 1,9-7,18-7,168-49,-139 49,103-43,-139 49,47-12,-70 22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08.1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24,'1'-1,"-1"0,1 0,0 0,-1 0,1 0,-1 0,1 0,0 0,0 1,0-1,0 0,-1 0,1 1,0-1,0 1,0-1,0 1,0-1,0 1,1 0,-1-1,0 1,0 0,0 0,0 0,0 0,2 0,37-3,-35 3,26-1,-17-1,-1 1,1 1,-1 0,0 1,1 0,-1 1,23 6,-34-7,0 0,-1 1,1-1,-1 0,1 1,-1-1,1 1,-1-1,0 1,0 0,0 0,0-1,0 1,0 0,0 0,-1 0,1 0,0 0,-1 0,0 0,0 0,1 0,-1 0,0 0,-1 0,1 0,0 1,-1-1,1 0,-2 3,-2 11,-1 0,-14 30,9-22,-6 26,11-29,-2 0,-14 28,15-37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09.2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0,'25'3,"1"1,-1 1,0 1,0 1,0 1,38 19,7 1,311 85,-338-99,-31-11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37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23 120 0 0,'0'-1'339'0'0,"0"0"-1"0"0,0 0 0 0 0,0 0 1 0 0,1 0-1 0 0,-1 0 1 0 0,0 0-1 0 0,0 0 1 0 0,1 0-1 0 0,-1 0 1 0 0,1 0-1 0 0,-1 0 1 0 0,1 1-1 0 0,-1-1 1 0 0,1 0-1 0 0,0 0 1 0 0,-1 0-1 0 0,1 1 1 0 0,0-1-1 0 0,0 0 1 0 0,-1 1-1 0 0,1-1 1 0 0,0 1-1 0 0,0-1 1 0 0,0 1-1 0 0,0-1 1 0 0,0 1-1 0 0,0-1 1 0 0,0 1-1 0 0,0 0 1 0 0,0 0-1 0 0,0-1 1 0 0,1 1-1 0 0,-1 0-76 0 0,0 1-1 0 0,1-1 1 0 0,-1 0 0 0 0,0 1-1 0 0,1-1 1 0 0,-1 1-1 0 0,0-1 1 0 0,1 1-1 0 0,-1-1 1 0 0,0 1-1 0 0,0 0 1 0 0,0 0 0 0 0,0-1-1 0 0,0 1 1 0 0,0 0-1 0 0,0 0 1 0 0,0 0-1 0 0,0 0 1 0 0,0 1-1 0 0,-1-1 1 0 0,1 0 0 0 0,0 0-1 0 0,0 2 1 0 0,37 89 4242 0 0,18 35-1743 0 0,-48-107-3111 0 0,6 9-1433 0 0,-1-14-7823 0 0,-9-13 7361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09.9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0,'13'11,"0"0,1-2,0 1,1-2,30 14,22 14,-46-24,-12-7,0 0,-1 1,0 0,0 0,13 13,-19-17,-1 1,1-1,-1 0,1 0,-1 1,0-1,0 0,0 1,-1-1,1 1,0-1,-1 1,0 0,0-1,0 1,0-1,0 1,0 0,0-1,-1 1,1-1,-1 1,0-1,0 1,0-1,0 0,-3 5,-12 16,0-1,-2-1,0 0,-1-1,-1-1,-32 23,-28 28,71-62,0-1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24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0,'8'10,"-1"1,-1-1,1 1,-2 0,1 0,-2 1,7 21,2 4,33 59,-41-88,0 1,1-1,0 0,0 0,1-1,0 1,0-2,12 10,-18-16,-1 1,1-1,-1 0,1 1,0-1,-1 0,1 0,-1 1,1-1,0 0,-1 0,1 0,0 0,-1 0,1 0,-1 0,1 0,0 0,-1 0,1 0,0 0,-1-1,1 1,-1 0,1 0,0-1,-1 1,1 0,-1-1,1 1,-1 0,1-1,12-24,-5-28,-9 35,0 0,-7-35,5 40,0 0,2 0,-1 0,2-1,-1 1,4-23,1 20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25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17,'3'0,"4"0,4 0,1-3,0-1,3 0,0 1,-1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26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36,'0'0,"0"-1,0 1,0 0,0-1,0 1,0 0,0 0,0-1,0 1,0 0,0-1,0 1,0 0,0 0,0-1,0 1,0 0,1 0,-1-1,0 1,0 0,0 0,1-1,-1 1,0 0,0 0,0 0,1 0,-1-1,0 1,0 0,1 0,-1 0,0 0,1 0,-1 0,0 0,0 0,1 0,-1 0,0 0,1 0,-1 0,0 0,18 7,11 17,-10 2,0 1,-2 1,-1 1,14 37,-24-55,-6-10,0 0,0 0,0-1,0 1,1 0,-1 0,0-1,0 1,1 0,-1-1,1 1,-1 0,1-1,-1 1,1-1,-1 1,1 0,-1-1,1 1,0-1,-1 0,1 1,0-1,-1 0,1 1,0-1,-1 0,1 0,0 1,0-1,-1 0,1 0,0 0,0 0,0 0,0 0,1-2,0 1,-1 0,1-1,-1 0,0 1,1-1,-1 0,0 0,0 0,0 1,0-1,1-4,18-64,-20 70,32-151,-29 135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27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5,'3'-4,"2"3,-1 5,2 1,1 3,-2 3,-1 3,-1 3,-2 1,0 0,-1 1,0 0,-1 0,1 0,3 0,1-4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1:13:27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15,'3'0,"4"0,5 0,2 0,3 0,1 0,1 0,0-3,0-1,1 0,-5 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37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88 0 0,'0'-3'426'0'0,"0"-1"0"0"0,0 1 1 0 0,0-1-1 0 0,0 1 0 0 0,1-1 0 0 0,-1 1 0 0 0,1-1 1 0 0,0 1-1 0 0,0-1 0 0 0,0 1 0 0 0,1 0 0 0 0,-1 0 1 0 0,1 0-1 0 0,2-4 0 0 0,0 1 130 0 0,0 1 0 0 0,1 0 0 0 0,0-1 0 0 0,0 2 0 0 0,0-1 0 0 0,10-7 0 0 0,-1 4 321 0 0,0 0 0 0 0,0 0 0 0 0,0 2 0 0 0,1 0 0 0 0,26-7 0 0 0,-28 10-255 0 0,0 0 1 0 0,1 2-1 0 0,-1-1 1 0 0,0 2-1 0 0,0 0 1 0 0,1 1-1 0 0,14 2 1 0 0,-20-2-380 0 0,-1 0 0 0 0,0 1 1 0 0,1 0-1 0 0,-1 0 0 0 0,0 1 1 0 0,0 0-1 0 0,0 0 0 0 0,-1 1 0 0 0,1-1 1 0 0,-1 2-1 0 0,0-1 0 0 0,0 1 1 0 0,0-1-1 0 0,5 8 0 0 0,-9-11-163 0 0,-1 1-1 0 0,1 0 1 0 0,-1 1-1 0 0,0-1 0 0 0,0 0 1 0 0,1 0-1 0 0,-1 0 1 0 0,-1 1-1 0 0,1-1 1 0 0,0 0-1 0 0,-1 1 1 0 0,1-1-1 0 0,-1 1 0 0 0,1-1 1 0 0,-1 1-1 0 0,0-1 1 0 0,0 1-1 0 0,0-1 1 0 0,-2 5-1 0 0,1-2-12 0 0,0-1 0 0 0,-1 0 1 0 0,0 0-1 0 0,0 0 0 0 0,0 0 0 0 0,0 0 0 0 0,-1 0 0 0 0,0 0 1 0 0,1-1-1 0 0,-6 5 0 0 0,1-1-77 0 0,0-1 1 0 0,0 0-1 0 0,0-1 1 0 0,-1 0-1 0 0,0 0 0 0 0,0-1 1 0 0,0 1-1 0 0,0-2 1 0 0,-1 1-1 0 0,-12 3 0 0 0,6-6-465 0 0,1 0 0 0 0,-1 0-1 0 0,1-1 1 0 0,-25-4 0 0 0,-17 0-4440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38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43 492 0 0,'-1'-2'571'0'0,"1"0"-1"0"0,0 0 1 0 0,-1-1 0 0 0,1 1 0 0 0,-1 0-1 0 0,0 0 1 0 0,0 0 0 0 0,0 0-1 0 0,0 0 1 0 0,0 0 0 0 0,0 0-1 0 0,-1 0 1 0 0,1 0 0 0 0,0 1 0 0 0,-1-1-1 0 0,0 1 1 0 0,1-1 0 0 0,-1 1-1 0 0,-3-3 1 0 0,3 4-308 0 0,0-1 0 0 0,0 0 1 0 0,0 1-1 0 0,0 0 0 0 0,0-1 0 0 0,0 1 0 0 0,0 0 1 0 0,-1 0-1 0 0,1 0 0 0 0,0 0 0 0 0,0 1 0 0 0,0-1 0 0 0,0 0 1 0 0,0 1-1 0 0,0 0 0 0 0,0-1 0 0 0,0 1 0 0 0,0 0 1 0 0,0 0-1 0 0,-3 2 0 0 0,-2 1 115 0 0,0 1 1 0 0,1 0-1 0 0,-1 0 1 0 0,1 1-1 0 0,1-1 0 0 0,-1 1 1 0 0,1 0-1 0 0,-1 1 1 0 0,2-1-1 0 0,-1 1 1 0 0,1 0-1 0 0,0 1 0 0 0,1-1 1 0 0,-4 8-1 0 0,5-9-166 0 0,0 0-1 0 0,1 0 1 0 0,-1 0-1 0 0,1 0 1 0 0,1 0 0 0 0,-1 0-1 0 0,1 0 1 0 0,0 0-1 0 0,0 0 1 0 0,0 0-1 0 0,1 0 1 0 0,0 0 0 0 0,1 0-1 0 0,-1 0 1 0 0,1 0-1 0 0,0-1 1 0 0,0 1-1 0 0,1-1 1 0 0,5 10 0 0 0,-1-5 10 0 0,1 0 0 0 0,0-1 0 0 0,1 0 0 0 0,0-1 0 0 0,0 1 0 0 0,1-2 0 0 0,0 1 0 0 0,0-2 0 0 0,0 1 1 0 0,18 7-1 0 0,-18-10-60 0 0,-1 0 0 0 0,1-1 0 0 0,21 4 1 0 0,10-5-63 0 0,-34-3-248 0 0,0 0 0 0 0,0-1 0 0 0,0 1 0 0 0,-1-1 0 0 0,1-1 0 0 0,-1 1 0 0 0,1-1 0 0 0,-1 0 0 0 0,8-6 0 0 0,-1 0-1124 0 0,0 0 1 0 0,22-22-1 0 0,-31 25 868 0 0,1-6-10319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2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0 668 0 0,'-23'2'2032'0'0,"0"2"0"0"0,0 0 1 0 0,1 1-1 0 0,-26 9 0 0 0,21-3-151 0 0,0 0 1 0 0,-47 30 0 0 0,-132 77 3316 0 0,125-73-3363 0 0,72-39-4661 0 0,14-8 691 0 0,26-12-964 0 0,-4 2 355 0 0,4-1 566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38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42 492 0 0,'-18'-1'1233'0'0,"-24"-3"3745"0"0,15-4 9863 0 0,97 2-10615 0 0,-47 6-3287 0 0,30-4 0 0 0,-46 3-1539 0 0,-1-1-1 0 0,1 1 0 0 0,0-1 0 0 0,12-5 0 0 0,-17 6-471 0 0,6-4-1143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39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43 122 716 0 0,'-2'-1'102'0'0,"-21"-5"3333"0"0,22 5-2988 0 0,-1 1 0 0 0,1-1 0 0 0,0 1 0 0 0,0-1-1 0 0,0 1 1 0 0,0-1 0 0 0,0 0 0 0 0,0 1 0 0 0,0-1-1 0 0,0 0 1 0 0,0 0 0 0 0,1 0 0 0 0,-1 0 0 0 0,0 0-1 0 0,-2-4 3614 0 0,17-9-1171 0 0,-5 7-2151 0 0,0 1-1 0 0,1 0 0 0 0,-1 1 0 0 0,1 0 0 0 0,1 0 1 0 0,-1 1-1 0 0,1 1 0 0 0,13-4 0 0 0,-8 3-66 0 0,16-5 960 0 0,44-5-1 0 0,-3 5-4157 0 0,-71 9 1653 0 0,0 0 0 0 0,1 0 0 0 0,-1 0 0 0 0,1 1 1 0 0,-1-1-1 0 0,1 1 0 0 0,-1-1 0 0 0,4 3 0 0 0,-2-2-1770 0 0,4 1-2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39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76 448 0 0,'3'2'659'0'0,"0"0"-1"0"0,0 0 1 0 0,-1 0 0 0 0,1 0 0 0 0,-1 0-1 0 0,1 1 1 0 0,-1-1 0 0 0,0 1-1 0 0,0 0 1 0 0,0-1 0 0 0,0 1 0 0 0,0 0-1 0 0,-1 0 1 0 0,1 0 0 0 0,-1 0-1 0 0,0 1 1 0 0,0-1 0 0 0,1 4 0 0 0,1 9 1440 0 0,0 1 0 0 0,0 25 0 0 0,1-3 1032 0 0,0-11-1178 0 0,0-8 883 0 0,2 38 2230 0 0,-8-63-4915 0 0,-2-11-126 0 0,1 0-1 0 0,1 0 1 0 0,0 0 0 0 0,1-1-1 0 0,1 1 1 0 0,1 0-1 0 0,0-1 1 0 0,1 1 0 0 0,0 0-1 0 0,2 0 1 0 0,0 0-1 0 0,0 1 1 0 0,2-1-1 0 0,9-19 1 0 0,-11 28-25 0 0,1 1 0 0 0,0 0 0 0 0,0 0 0 0 0,1 0 0 0 0,-1 1 0 0 0,1 0 0 0 0,0 0 0 0 0,1 0 0 0 0,-1 1 0 0 0,1 0 0 0 0,14-6 0 0 0,-15 7 0 0 0,0 1 0 0 0,0-1 0 0 0,1 2 0 0 0,-1-1 0 0 0,1 0 0 0 0,-1 1 0 0 0,1 1 0 0 0,-1-1 0 0 0,1 1 0 0 0,0 0 0 0 0,-1 0 0 0 0,1 1 0 0 0,-1 0 0 0 0,11 2 0 0 0,-15-2-4 0 0,-1-1 0 0 0,1 1-1 0 0,-1 0 1 0 0,1-1 0 0 0,-1 1 0 0 0,1 0-1 0 0,-1 0 1 0 0,0 0 0 0 0,1 0 0 0 0,-1 0 0 0 0,0 0-1 0 0,0 0 1 0 0,1 0 0 0 0,-1 0 0 0 0,0 1-1 0 0,0-1 1 0 0,-1 0 0 0 0,1 1 0 0 0,0-1-1 0 0,0 1 1 0 0,-1-1 0 0 0,2 4 0 0 0,-2-2-15 0 0,0 0-1 0 0,1 0 1 0 0,-1 0 0 0 0,-1 0 0 0 0,1-1 0 0 0,0 1-1 0 0,-1 0 1 0 0,0 0 0 0 0,1 0 0 0 0,-1 0 0 0 0,-3 5-1 0 0,-1 2-62 0 0,0 0 0 0 0,-1-1-1 0 0,-1 1 1 0 0,1-1 0 0 0,-15 13 0 0 0,-2-1-396 0 0,-1-2 1 0 0,-1-1 0 0 0,-1 0 0 0 0,-46 22 0 0 0,56-32 188 0 0,15-8 286 0 0,1 0 1 0 0,0 0-1 0 0,-1 0 1 0 0,1 0-1 0 0,0 0 1 0 0,0 1-1 0 0,-1-1 1 0 0,1 0-1 0 0,0 0 1 0 0,-1 0-1 0 0,1 0 1 0 0,0 0 0 0 0,0 1-1 0 0,-1-1 1 0 0,1 0-1 0 0,0 0 1 0 0,0 0-1 0 0,-1 1 1 0 0,1-1-1 0 0,0 0 1 0 0,0 0-1 0 0,0 1 1 0 0,0-1-1 0 0,-1 0 1 0 0,1 1-1 0 0,0-1 1 0 0,0 0-1 0 0,0 0 1 0 0,0 1-1 0 0,0-1 1 0 0,0 0-1 0 0,0 1 1 0 0,0-1 0 0 0,0 0-1 0 0,0 1 1 0 0,0-1-1 0 0,0 0 1 0 0,0 1-1 0 0,0-1 1 0 0,0 1-1 0 0,15 5 110 0 0,38-1 324 0 0,-40-4-325 0 0,7 1 194 0 0,1 0 0 0 0,-1 1 0 0 0,0 1 0 0 0,0 1-1 0 0,37 15 1 0 0,-31-10-3067 0 0,-10-6-8874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0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137 237 452 0 0,'-7'0'10321'0'0,"7"0"-10143"0"0,-13 14 3421 0 0,-10 20 815 0 0,19-25-3161 0 0,1-1 348 0 0,-1 0 0 0 0,0 0-1 0 0,-10 13 2450 0 0,13-24-3958 0 0,0-1 0 0 0,0 1 0 0 0,0 0 0 0 0,1 0 0 0 0,-1 0 0 0 0,1 0-1 0 0,0-1 1 0 0,0 1 0 0 0,0 0 0 0 0,0 0 0 0 0,1-5 0 0 0,11-41 262 0 0,-6 25-180 0 0,4-24 15 0 0,-2 5 100 0 0,28-84 0 0 0,-36 127-286 0 0,0 0-1 0 0,0 0 1 0 0,0-1 0 0 0,0 1-1 0 0,0 0 1 0 0,0 0 0 0 0,1-1-1 0 0,-1 1 1 0 0,0 0 0 0 0,0 0-1 0 0,0 0 1 0 0,0-1 0 0 0,0 1 0 0 0,1 0-1 0 0,-1 0 1 0 0,0 0 0 0 0,0-1-1 0 0,0 1 1 0 0,0 0 0 0 0,1 0-1 0 0,-1 0 1 0 0,0 0 0 0 0,0 0-1 0 0,1 0 1 0 0,-1-1 0 0 0,0 1 0 0 0,0 0-1 0 0,0 0 1 0 0,1 0 0 0 0,-1 0-1 0 0,0 0 1 0 0,0 0 0 0 0,1 0-1 0 0,-1 0 1 0 0,0 0 0 0 0,0 0-1 0 0,1 0 1 0 0,-1 0 0 0 0,0 0 0 0 0,0 0-1 0 0,1 1 1 0 0,9 8 77 0 0,4 18 134 0 0,-1 6-89 0 0,-5-12 28 0 0,0 0 1 0 0,1-1 0 0 0,1 0-1 0 0,22 30 1 0 0,-17-30-154 0 0,1 0 0 0 0,1-2 0 0 0,1 0 0 0 0,0-1 0 0 0,1-1 0 0 0,25 16 0 0 0,-37-28 0 0 0,-6-3-43 0 0,0 0-1 0 0,0-1 1 0 0,0 1-1 0 0,0 0 1 0 0,0-1 0 0 0,0 1-1 0 0,0 0 1 0 0,0-1-1 0 0,1 0 1 0 0,-1 1 0 0 0,0-1-1 0 0,0 0 1 0 0,0 1 0 0 0,1-1-1 0 0,-1 0 1 0 0,2 0-1 0 0,0 0-177 0 0,-2 0-220 0 0,0-3-1663 0 0,0 2 2058 0 0,-1 0 0 0 0,1 1 0 0 0,-1-1 0 0 0,0 0 1 0 0,0 0-1 0 0,0 1 0 0 0,1-1 0 0 0,-1 0 0 0 0,0 0 0 0 0,0 0 1 0 0,0 0-1 0 0,0 1 0 0 0,0-1 0 0 0,0 0 0 0 0,0 0 0 0 0,-1 0 0 0 0,1 1 1 0 0,0-1-1 0 0,0 0 0 0 0,-1 0 0 0 0,1-1 0 0 0,-2 1-13 0 0,1-1-1 0 0,0 1 0 0 0,-1-1 0 0 0,1 1 1 0 0,-1 0-1 0 0,1-1 0 0 0,-1 1 0 0 0,1 0 0 0 0,-1 0 1 0 0,0 0-1 0 0,-2-1 0 0 0,-13-5-85 0 0,-1 0 1 0 0,0 1-1 0 0,0 1 0 0 0,0 1 0 0 0,-1 0 1 0 0,0 1-1 0 0,-36 0 0 0 0,22 4 272 0 0,-1 0-1 0 0,1 2 1 0 0,-54 13-1 0 0,85-16-120 0 0,-2 1 16 0 0,1 0 0 0 0,-1 0-1 0 0,0 0 1 0 0,1 0 0 0 0,0 1 0 0 0,-1-1-1 0 0,-4 3 1 0 0,8-3-191 0 0,19 9-2200 0 0,42 4-5463 0 0,-53-13 6616 0 0,14 2-1438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0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39 344 0 0,'-3'-4'581'0'0,"0"1"-1"0"0,0 0 1 0 0,-1 0 0 0 0,1 0-1 0 0,-1 0 1 0 0,1 1-1 0 0,-1-1 1 0 0,0 1 0 0 0,0 0-1 0 0,0 0 1 0 0,0 1 0 0 0,-1-1-1 0 0,1 1 1 0 0,0 0 0 0 0,-1 0-1 0 0,1 0 1 0 0,-1 0-1 0 0,1 1 1 0 0,-1 0 0 0 0,1 0-1 0 0,-1 0 1 0 0,1 0 0 0 0,-6 2-1 0 0,0 0 188 0 0,0 0 1 0 0,0 0-1 0 0,1 1 0 0 0,-1 0 1 0 0,1 1-1 0 0,0 0 0 0 0,0 0 0 0 0,0 1 1 0 0,-12 9-1 0 0,12-6 93 0 0,0-1-1 0 0,0 1 1 0 0,-11 14-1 0 0,17-19-617 0 0,1 1 1 0 0,-1-1-1 0 0,1 0 0 0 0,0 1 0 0 0,1-1 1 0 0,-1 1-1 0 0,0 0 0 0 0,1 0 1 0 0,0 0-1 0 0,0 0 0 0 0,0 0 0 0 0,0 0 1 0 0,1 6-1 0 0,0-6-72 0 0,1-1 0 0 0,-1 1-1 0 0,1 0 1 0 0,0 0 0 0 0,1 0 0 0 0,-1 0 0 0 0,1-1-1 0 0,0 1 1 0 0,-1-1 0 0 0,2 1 0 0 0,-1-1 0 0 0,0 0 0 0 0,6 6-1 0 0,-3-3 73 0 0,1 0 1 0 0,0-1-1 0 0,0 0 0 0 0,1 0 0 0 0,10 7 0 0 0,-5-6-513 0 0,1 0 1 0 0,0-1-1 0 0,0 0 0 0 0,0-1 0 0 0,0 0 0 0 0,27 3 0 0 0,1-6-3594 0 0,0-7-3626 0 0,-19 0 4162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1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25 364 0 0,'0'-24'14295'0'0,"-2"26"-12635"0"0,1 0-1161 0 0,-1 1-1 0 0,1-1 0 0 0,0 1 0 0 0,0 0 0 0 0,0-1 0 0 0,0 1 0 0 0,1 0 0 0 0,-1 0 0 0 0,1-1 1 0 0,0 1-1 0 0,-1 0 0 0 0,1 0 0 0 0,1-1 0 0 0,-1 1 0 0 0,0 0 0 0 0,1 0 0 0 0,-1 0 0 0 0,1-1 0 0 0,0 1 1 0 0,1 3-1 0 0,12 26-1216 0 0,6-8-9085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1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143 128 636 0 0,'-13'-15'1480'0'0,"-2"1"-1"0"0,0 0 1 0 0,-17-11 0 0 0,-24-15 6150 0 0,45 30-3666 0 0,11 9-3834 0 0,0 1-1 0 0,0 0 0 0 0,0 0 1 0 0,0-1-1 0 0,0 1 1 0 0,0 0-1 0 0,0-1 0 0 0,0 1 1 0 0,0 0-1 0 0,0-1 1 0 0,0 1-1 0 0,0 0 0 0 0,0-1 1 0 0,1 1-1 0 0,-1 0 1 0 0,0-1-1 0 0,0 1 0 0 0,0 0 1 0 0,0 0-1 0 0,1-1 1 0 0,-1 1-1 0 0,0 0 0 0 0,0 0 1 0 0,0-1-1 0 0,1 1 1 0 0,-1 0-1 0 0,0 0 0 0 0,1 0 1 0 0,-1 0-1 0 0,0-1 1 0 0,1 1-1 0 0,0 0-98 0 0,-1 0 1 0 0,1 0-1 0 0,0 0 1 0 0,0 0-1 0 0,0 0 0 0 0,0 0 1 0 0,0 0-1 0 0,0 0 1 0 0,-1 0-1 0 0,1 0 0 0 0,0 1 1 0 0,0-1-1 0 0,0 0 1 0 0,-1 1-1 0 0,1-1 0 0 0,0 0 1 0 0,0 1-1 0 0,0 0 1 0 0,0-1 3 0 0,10 5-931 0 0,-1 0 1 0 0,-1 1-1 0 0,1-1 0 0 0,-1 2 0 0 0,0 0 0 0 0,0 0 1 0 0,9 10-1 0 0,-8-8-205 0 0,15 13-1413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1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64 644 0 0,'1'-1'315'0'0,"-1"-1"0"0"0,1 0-1 0 0,-1 1 1 0 0,0-1 0 0 0,0 1 0 0 0,0-1-1 0 0,0 0 1 0 0,0 0 0 0 0,0 1 0 0 0,0-1-1 0 0,-1 1 1 0 0,1-1 0 0 0,0 0 0 0 0,-1 1 0 0 0,0-1-1 0 0,1 1 1 0 0,-1-1 0 0 0,0 1 0 0 0,0-1-1 0 0,-1-1 1 0 0,1 1 89 0 0,-1 0-1 0 0,-1 0 1 0 0,1 0 0 0 0,0 1-1 0 0,0-1 1 0 0,-1 0 0 0 0,1 1-1 0 0,-1 0 1 0 0,1-1 0 0 0,-6-1-1 0 0,0 1 255 0 0,1 0 0 0 0,-1 1 0 0 0,1-1 0 0 0,-1 2 0 0 0,0-1 0 0 0,1 1 0 0 0,-15 1 0 0 0,8 2-111 0 0,1 0 0 0 0,-1 1 1 0 0,1 0-1 0 0,0 1 0 0 0,0 0 1 0 0,1 1-1 0 0,0 1 0 0 0,0 0 1 0 0,0 1-1 0 0,1 0 0 0 0,0 0 1 0 0,0 2-1 0 0,1-1 0 0 0,0 1 1 0 0,-15 21-1 0 0,24-29-434 0 0,0-1-1 0 0,0 1 1 0 0,0 0-1 0 0,0 0 1 0 0,0 0-1 0 0,0 0 1 0 0,0 0-1 0 0,1 0 1 0 0,-1 0-1 0 0,1 1 1 0 0,0-1-1 0 0,-1 0 1 0 0,1 0-1 0 0,0 0 1 0 0,0 0-1 0 0,1 0 1 0 0,-1 1-1 0 0,0-1 1 0 0,1 0-1 0 0,0 3 1 0 0,1-2-12 0 0,-1 0 1 0 0,1-1-1 0 0,0 1 0 0 0,0 0 1 0 0,0-1-1 0 0,0 1 1 0 0,0-1-1 0 0,0 0 1 0 0,1 0-1 0 0,-1 0 0 0 0,1 0 1 0 0,3 2-1 0 0,6 2 88 0 0,-1-1 0 0 0,1 0 0 0 0,0-1 0 0 0,0 0 0 0 0,20 4-1 0 0,-18-6-155 0 0,-1 0-1 0 0,1-1 0 0 0,-1-1 1 0 0,0 0-1 0 0,1-1 0 0 0,-1 0 1 0 0,1-1-1 0 0,13-3 0 0 0,-22 3-109 0 0,0 1 0 0 0,-1-1 0 0 0,1 0 0 0 0,-1 0 0 0 0,1-1 0 0 0,-1 1 0 0 0,0-1 0 0 0,0 0 0 0 0,0 0 0 0 0,7-7 0 0 0,-9 7 15 0 0,0 1-1 0 0,0-1 1 0 0,0 0-1 0 0,-1 0 1 0 0,1 0-1 0 0,-1-1 1 0 0,0 1-1 0 0,1 0 1 0 0,-1-1 0 0 0,-1 1-1 0 0,1 0 1 0 0,0-1-1 0 0,-1 1 1 0 0,0-1-1 0 0,0 1 1 0 0,0-1-1 0 0,-1-3 1 0 0,0 0-26 0 0,0 1 0 0 0,0 0 0 0 0,-1 0 1 0 0,0 0-1 0 0,-1 0 0 0 0,1 1 1 0 0,-1-1-1 0 0,0 1 0 0 0,-1-1 0 0 0,1 1 1 0 0,-1 0-1 0 0,0 0 0 0 0,0 1 0 0 0,-1-1 1 0 0,-6-4-1 0 0,6 5-482 0 0,0 0 0 0 0,0 0 0 0 0,0 1 0 0 0,-1 0 0 0 0,-6-3 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2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41 161 384 0 0,'0'0'4786'0'0,"0"3"-2937"0"0,-3 12 572 0 0,0 0 1 0 0,-1 0 0 0 0,-1 0 0 0 0,-7 16-1 0 0,1-1 1249 0 0,11-28-3222 0 0,0-2-409 0 0,-1-1 0 0 0,1 1 0 0 0,0 0-1 0 0,0 0 1 0 0,0 0 0 0 0,0 0 0 0 0,0 0 0 0 0,-1 0 0 0 0,1 0 0 0 0,0-1 0 0 0,0 1 0 0 0,0 0 0 0 0,0 0 0 0 0,0 0 0 0 0,0 0-1 0 0,0-1 1 0 0,-1 1 0 0 0,1 0 0 0 0,0 0 0 0 0,0 0 0 0 0,0 0 0 0 0,0-1 0 0 0,0 1 0 0 0,0 0 0 0 0,0 0 0 0 0,0 0 0 0 0,0 0 0 0 0,0-1-1 0 0,0 1 1 0 0,0 0 0 0 0,0 0 0 0 0,0 0 0 0 0,0-1 0 0 0,0 1 0 0 0,1 0 0 0 0,-1 0 0 0 0,0 0 0 0 0,0 0 0 0 0,0-1 0 0 0,0 1-1 0 0,0 0 1 0 0,0 0 0 0 0,1 0 0 0 0,7-17 359 0 0,-5 14-376 0 0,-1-1 0 0 0,1 0 1 0 0,0 1-1 0 0,0-1 0 0 0,0 1 0 0 0,0 0 0 0 0,6-3 0 0 0,-7 5-2 0 0,1-1-1 0 0,-1 2 0 0 0,1-1 0 0 0,-1 0 1 0 0,1 1-1 0 0,0-1 0 0 0,-1 1 1 0 0,1-1-1 0 0,0 1 0 0 0,-1 0 1 0 0,1 1-1 0 0,0-1 0 0 0,0 0 0 0 0,-1 1 1 0 0,1-1-1 0 0,0 1 0 0 0,-1 0 1 0 0,1 0-1 0 0,-1 0 0 0 0,5 2 0 0 0,5 4 125 0 0,0 0-1 0 0,20 18 0 0 0,-10-8 64 0 0,2-1 177 0 0,43 23-1 0 0,-57-34-400 0 0,-1-1-1 0 0,1-1 1 0 0,0 1 0 0 0,-1-1 0 0 0,2-1-1 0 0,-1 0 1 0 0,0 0 0 0 0,12-1 0 0 0,-20-1-19 0 0,1 0 0 0 0,0 0-1 0 0,0-1 1 0 0,0 1 0 0 0,0-1 0 0 0,-1 0 0 0 0,1 1 0 0 0,0-1-1 0 0,-1-1 1 0 0,1 1 0 0 0,-1 0 0 0 0,1-1 0 0 0,-1 1 0 0 0,1-1 0 0 0,-1 0-1 0 0,0 0 1 0 0,0 0 0 0 0,0 0 0 0 0,0 0 0 0 0,0 0 0 0 0,-1 0-1 0 0,1-1 1 0 0,0 1 0 0 0,-1-1 0 0 0,0 1 0 0 0,0-1 0 0 0,0 1 0 0 0,0-1-1 0 0,0 0 1 0 0,1-5 0 0 0,1-8 49 0 0,-1 0-1 0 0,0 0 1 0 0,-1 0-1 0 0,-2-21 1 0 0,1 20 1 0 0,0-2 82 0 0,-1-1 0 0 0,-1 1 0 0 0,-6-28 0 0 0,6 38-431 0 0,-1 0-1 0 0,0 0 0 0 0,0 0 0 0 0,-1 1 1 0 0,0-1-1 0 0,-1 1 0 0 0,0 0 0 0 0,0 0 1 0 0,-7-8-1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3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91 592 0 0,'0'0'2580'0'0,"0"15"2083"0"0,-12 113 6230 0 0,10-110-9058 0 0,-2 0 0 0 0,0 0 0 0 0,-12 31 0 0 0,16-49-1789 0 0,0-1-1 0 0,0 1 0 0 0,0 0 0 0 0,0 0 1 0 0,0-1-1 0 0,0 1 0 0 0,0 0 0 0 0,0-1 0 0 0,0 1 1 0 0,-1 0-1 0 0,1 0 0 0 0,0-1 0 0 0,0 1 1 0 0,0 0-1 0 0,-1 0 0 0 0,1 0 0 0 0,0-1 0 0 0,0 1 1 0 0,-1 0-1 0 0,1 0 0 0 0,0 0 0 0 0,0 0 1 0 0,-1-1-1 0 0,1 1 0 0 0,0 0 0 0 0,0 0 0 0 0,-1 0 1 0 0,1 0-1 0 0,0 0 0 0 0,-1 0 0 0 0,1 0 1 0 0,0 0-1 0 0,-1 0 0 0 0,1 0 0 0 0,0 0 0 0 0,0 0 1 0 0,-1 0-1 0 0,1 0 0 0 0,0 0 0 0 0,-1 0 1 0 0,1 0-1 0 0,0 0 0 0 0,0 1 0 0 0,-1-1 0 0 0,1 0 1 0 0,0 0-1 0 0,-1 0 0 0 0,1 0 0 0 0,0 1 1 0 0,0-1-1 0 0,0 0 0 0 0,-1 0 0 0 0,1 0 0 0 0,0 1 1 0 0,0-1-1 0 0,0 0 0 0 0,0 0 0 0 0,-1 1 1 0 0,1-1-1 0 0,0 0 0 0 0,0 0 0 0 0,0 1 0 0 0,0-1 1 0 0,0 0-1 0 0,0 1 0 0 0,0-1 0 0 0,0 0 1 0 0,0 1-1 0 0,-7-26 377 0 0,8-20 19 0 0,6-50 1 0 0,0-24-25 0 0,-2 67 90 0 0,-5 51-139 0 0,2 4-127 0 0,12 22-12 0 0,18 47 0 0 0,8 17 53 0 0,-27-65-312 0 0,1 0 0 0 0,1-1 0 0 0,1-1 1 0 0,1 0-1 0 0,1-2 0 0 0,1 0 0 0 0,1 0 0 0 0,33 24 0 0 0,-52-43-71 0 0,0 0-1 0 0,0-1 0 0 0,1 1 1 0 0,-1 0-1 0 0,0-1 1 0 0,0 1-1 0 0,0-1 0 0 0,1 0 1 0 0,-1 1-1 0 0,0-1 0 0 0,1 0 1 0 0,-1 0-1 0 0,0 1 0 0 0,1-1 1 0 0,-1 0-1 0 0,0 0 1 0 0,0-1-1 0 0,1 1 0 0 0,1 0 1 0 0,-2-1 38 0 0,0 1 1 0 0,0-1-1 0 0,0 1 1 0 0,0-1-1 0 0,-1 1 1 0 0,1-1-1 0 0,0 0 1 0 0,0 1 0 0 0,-1-1-1 0 0,1 0 1 0 0,-1 0-1 0 0,1 1 1 0 0,-1-1-1 0 0,1 0 1 0 0,-1 0-1 0 0,1 0 1 0 0,-1 0-1 0 0,0 1 1 0 0,1-1-1 0 0,-1 0 1 0 0,0 0-1 0 0,0 0 1 0 0,1 0 0 0 0,-1 0-1 0 0,0 0 1 0 0,0 0-1 0 0,0-1 1 0 0,-1 1 36 0 0,1 0 1 0 0,0 0-1 0 0,0-1 1 0 0,-1 1 0 0 0,1 0-1 0 0,-1 0 1 0 0,1 0-1 0 0,-1 0 1 0 0,1 0 0 0 0,-1 0-1 0 0,1 0 1 0 0,-1 0-1 0 0,0 1 1 0 0,0-1 0 0 0,0 0-1 0 0,1 0 1 0 0,-1 0-1 0 0,0 1 1 0 0,0-1 0 0 0,0 0-1 0 0,0 1 1 0 0,-2-1-1 0 0,-25-10-169 0 0,23 9 135 0 0,-17-4 16 0 0,1 1 0 0 0,-1 1-1 0 0,0 0 1 0 0,0 2 0 0 0,-40 0 0 0 0,50 3 84 0 0,0 0 0 0 0,0 0 0 0 0,0 1 0 0 0,0 0 0 0 0,0 1 0 0 0,1 0 0 0 0,-1 1 1 0 0,1 1-1 0 0,0-1 0 0 0,0 2 0 0 0,0 0 0 0 0,-11 8 0 0 0,21-13-114 0 0,0-1-1 0 0,0 1 1 0 0,0 0-1 0 0,0-1 1 0 0,0 1-1 0 0,0 0 0 0 0,1 0 1 0 0,-1 0-1 0 0,0 0 1 0 0,0 0-1 0 0,1 0 1 0 0,-1 0-1 0 0,1 0 1 0 0,-1 0-1 0 0,1 0 1 0 0,-1 1-1 0 0,1-1 0 0 0,-1 1 1 0 0,1-1-42 0 0,1 0 0 0 0,-1-1-1 0 0,0 1 1 0 0,0-1 0 0 0,1 1 0 0 0,-1 0 0 0 0,0-1 0 0 0,0 1-1 0 0,1-1 1 0 0,-1 1 0 0 0,1-1 0 0 0,-1 1 0 0 0,0-1 0 0 0,1 1 0 0 0,-1-1-1 0 0,1 0 1 0 0,-1 1 0 0 0,1-1 0 0 0,0 1 0 0 0,-1-1 0 0 0,1 0-1 0 0,-1 0 1 0 0,2 1 0 0 0,3 1-1120 0 0,0-1 0 0 0,0 0 1 0 0,0 0-1 0 0,1 0 0 0 0,-1-1 0 0 0,11 1 0 0 0,3-3-1381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2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80 0 0,'0'0'5576'0'0,"-6"1"-3845"0"0,-10 5-254 0 0,-1 1-1 0 0,1 0 1 0 0,1 1-1 0 0,-1 0 0 0 0,-20 16 1 0 0,2 1 1895 0 0,-38 37-1 0 0,69-60-3244 0 0,0 1-88 0 0,0 0 0 0 0,0 0 0 0 0,0 0-1 0 0,0 0 1 0 0,0 1 0 0 0,1-1 0 0 0,-1 1 0 0 0,-1 4-1 0 0,26-3-7288 0 0,-7-8 4544 0 0,4-3 390 0 0</inkml:trace>
  <inkml:trace contextRef="#ctx0" brushRef="#br0" timeOffset="1">325 66 124 0 0,'-29'20'11794'0'0,"5"-1"-9263"0"0,0 0-1 0 0,-35 38 0 0 0,54-46-2220 0 0,10-6-3153 0 0,17-6-1992 0 0,-3-3 2755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3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15 92 0 0,'-3'-15'25162'0'0,"-5"61"-25234"0"0,2-7 2551 0 0,2-19-1552 0 0,1 1-1 0 0,-1 34 0 0 0,4-45-593 0 0,1 1-1 0 0,0 0 0 0 0,0-1 1 0 0,1 1-1 0 0,0-1 1 0 0,8 21-1 0 0,-9-28-332 0 0,1 1 0 0 0,0-1 0 0 0,0 0 0 0 0,0 0 0 0 0,0 0 0 0 0,0-1 0 0 0,1 1 0 0 0,-1 0 0 0 0,1-1 0 0 0,0 0 0 0 0,0 0 0 0 0,0 0 0 0 0,0 0 0 0 0,0 0 0 0 0,0 0 0 0 0,1-1 0 0 0,-1 1 0 0 0,0-1 0 0 0,1 0 0 0 0,-1 0 0 0 0,1 0 0 0 0,0-1 0 0 0,-1 1 0 0 0,1-1 0 0 0,-1 0 0 0 0,6 0 0 0 0,4-1 0 0 0,0 0 0 0 0,0-1 0 0 0,0 0-1 0 0,0-1 1 0 0,0-1 0 0 0,20-8 0 0 0,-27 9-166 0 0,3-1-2824 0 0,11 2-10271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4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75 7109 0 0,'0'-1'16334'0'0,"17"3"-12027"0"0,25 2-6337 0 0,-27-3 3884 0 0,-10-1-1744 0 0,86-4 1411 0 0,-83 3-1452 0 0,-1 0-1 0 0,1-1 1 0 0,-1 1-1 0 0,1-1 1 0 0,-1-1-1 0 0,0 0 1 0 0,0 0 0 0 0,0 0-1 0 0,11-7 1 0 0,-17 9-84 0 0,1 0 1 0 0,-1-1-1 0 0,1 1 0 0 0,-1 0 1 0 0,0 0-1 0 0,1-1 0 0 0,-1 1 1 0 0,0-1-1 0 0,0 1 1 0 0,0-1-1 0 0,0 0 0 0 0,0 1 1 0 0,0-1-1 0 0,0 0 1 0 0,-1 0-1 0 0,1 0 0 0 0,-1 1 1 0 0,1-1-1 0 0,-1 0 1 0 0,0 0-1 0 0,0 0 0 0 0,0-3 1 0 0,0 5 11 0 0,0-1 0 0 0,0 1 0 0 0,0 0 0 0 0,0-1 0 0 0,0 1 0 0 0,0 0 0 0 0,0-1-1 0 0,0 1 1 0 0,-1 0 0 0 0,1 0 0 0 0,0-1 0 0 0,0 1 0 0 0,-1 0 0 0 0,1-1 0 0 0,0 1 0 0 0,0 0 0 0 0,-1 0 0 0 0,1-1 0 0 0,0 1 0 0 0,0 0 0 0 0,-1 0 0 0 0,1 0 0 0 0,0 0 0 0 0,-1-1 0 0 0,1 1 0 0 0,0 0 0 0 0,-1 0 0 0 0,1 0 0 0 0,0 0 0 0 0,-1 0 0 0 0,1 0 0 0 0,-1 0 0 0 0,1 0 0 0 0,0 0 0 0 0,-1 0 0 0 0,1 0 0 0 0,0 0 0 0 0,-1 0 0 0 0,1 0 0 0 0,0 0 0 0 0,-1 0-1 0 0,1 1 1 0 0,-1-1 0 0 0,-13 8 69 0 0,12-4-5 0 0,0-1-1 0 0,0 1 1 0 0,1 0 0 0 0,-1-1-1 0 0,1 1 1 0 0,0 0-1 0 0,0 0 1 0 0,0 0-1 0 0,1 0 1 0 0,-1 0-1 0 0,1 0 1 0 0,0 8-1 0 0,2 5 462 0 0,6 30 0 0 0,-3-17 221 0 0,12 45-312 0 0,-11-54-340 0 0,-1 1 1 0 0,3 31 0 0 0,-8-52-126 0 0,1 0-1 0 0,-1 0 1 0 0,0 1-1 0 0,0-1 1 0 0,-1 0-1 0 0,1 0 1 0 0,0 1-1 0 0,0-1 1 0 0,0 0 0 0 0,-1 0-1 0 0,1 0 1 0 0,-1 1-1 0 0,1-1 1 0 0,-1 0-1 0 0,1 0 1 0 0,-1 0 0 0 0,0 0-1 0 0,0 0 1 0 0,1 0-1 0 0,-1 0 1 0 0,0 0-1 0 0,0 0 1 0 0,0-1-1 0 0,0 1 1 0 0,0 0 0 0 0,0 0-1 0 0,0-1 1 0 0,0 1-1 0 0,0-1 1 0 0,0 1-1 0 0,0-1 1 0 0,-1 1 0 0 0,-1-1-1 0 0,-4 2-255 0 0,1-2 1 0 0,0 1-1 0 0,-1-1 1 0 0,1 0-1 0 0,-8-1 1 0 0,0 0 33 0 0,-40 0 136 0 0,23 0 560 0 0,-1 1 0 0 0,0 1 0 0 0,-40 7-1 0 0,72-8-434 0 0,0 0-1 0 0,0 0 1 0 0,0 0 0 0 0,0 0-1 0 0,0 0 1 0 0,-1 0-1 0 0,1 0 1 0 0,0 0 0 0 0,0 0-1 0 0,0 0 1 0 0,0 0-1 0 0,0 0 1 0 0,0 0 0 0 0,0-1-1 0 0,-1 1 1 0 0,1 0-1 0 0,0 0 1 0 0,0 1 0 0 0,0-1-1 0 0,0 0 1 0 0,0 0-1 0 0,0 0 1 0 0,-1 0 0 0 0,1 0-1 0 0,0 0 1 0 0,0 0-1 0 0,0 0 1 0 0,0 0 0 0 0,0 0-1 0 0,0 0 1 0 0,0 0-1 0 0,0 0 1 0 0,-1 0 0 0 0,1 0-1 0 0,0 0 1 0 0,0 1-1 0 0,0-1 1 0 0,0 0 0 0 0,0 0-1 0 0,0 0 1 0 0,0 0-1 0 0,0 0 1 0 0,0 0 0 0 0,0 0-1 0 0,0 0 1 0 0,0 1-1 0 0,0-1 1 0 0,0 0 0 0 0,0 0-1 0 0,0 0 1 0 0,0 0-1 0 0,0 0 1 0 0,0 0 0 0 0,0 1-1 0 0,0-1 1 0 0,0 0-1 0 0,0 0 1 0 0,0 0 0 0 0,0 0-1 0 0,0 0 1 0 0,0 0-1 0 0,0 0 1 0 0,0 1 0 0 0,0-1-1 0 0,0 0 1 0 0,0 0 0 0 0,0 0-1 0 0,0 0 1 0 0,1 0-1 0 0,11 5 511 0 0,22 1 173 0 0,111-9-7049 0 0,-38-2 644 0 0,-99 5 2170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1 224 0 0,'2'6'12124'0'0,"6"10"-7587"0"0,12 28-1139 0 0,-11-19-1475 0 0,-1 0 0 0 0,6 41 0 0 0,3 8-7094 0 0,-16-68 1080 0 0,-2-1 2998 0 0,1-3 219 0 0,-1 3-1668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5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72 512 0 0,'-1'-1'259'0'0,"1"-1"0"0"0,-1 1 0 0 0,0 0 0 0 0,1-1 0 0 0,-1 1 0 0 0,1-1 0 0 0,0 1 0 0 0,-1 0 0 0 0,1-1 0 0 0,0 1 0 0 0,0-1 0 0 0,0 1 0 0 0,0-1 0 0 0,0 1-1 0 0,0-1 1 0 0,0 1 0 0 0,1-1 0 0 0,-1 1 0 0 0,1 0 0 0 0,-1-1 0 0 0,1 1 0 0 0,-1-1 0 0 0,1 1 0 0 0,-1 0 0 0 0,1 0 0 0 0,0-1 0 0 0,0 1 0 0 0,0 0 0 0 0,0 0 0 0 0,0 0 0 0 0,0 0 0 0 0,0 0 0 0 0,0 0 0 0 0,0 0 0 0 0,1 0 0 0 0,-1 0 0 0 0,0 1 0 0 0,0-1 0 0 0,1 1 0 0 0,-1-1 0 0 0,1 1-1 0 0,-1-1 1 0 0,2 0 0 0 0,8-3 549 0 0,1 0-1 0 0,0 1 0 0 0,-1 0 1 0 0,1 1-1 0 0,0 0 1 0 0,1 1-1 0 0,12 0 0 0 0,3 2 848 0 0,54 7 0 0 0,-53-3-613 0 0,-2 1-1 0 0,45 15 1 0 0,-60-16-718 0 0,-1-1 0 0 0,0 2 1 0 0,0-1-1 0 0,0 2 0 0 0,-1-1 1 0 0,0 1-1 0 0,0 1 0 0 0,14 14 1 0 0,-22-21-273 0 0,-1 1 0 0 0,1 0 1 0 0,0 0-1 0 0,0 0 1 0 0,-1 0-1 0 0,1 1 0 0 0,-1-1 1 0 0,0 0-1 0 0,0 1 0 0 0,0-1 1 0 0,0 1-1 0 0,0-1 1 0 0,0 1-1 0 0,-1-1 0 0 0,1 1 1 0 0,-1-1-1 0 0,0 1 1 0 0,0 0-1 0 0,0-1 0 0 0,0 1 1 0 0,0 0-1 0 0,0-1 1 0 0,-1 1-1 0 0,1-1 0 0 0,-1 1 1 0 0,0-1-1 0 0,0 1 1 0 0,0-1-1 0 0,0 1 0 0 0,0-1 1 0 0,0 0-1 0 0,-1 1 1 0 0,1-1-1 0 0,-1 0 0 0 0,1 0 1 0 0,-1 0-1 0 0,-3 3 0 0 0,-3 2-38 0 0,0 0 0 0 0,-1-1-1 0 0,0 0 1 0 0,0-1 0 0 0,0 1-1 0 0,-1-2 1 0 0,1 1-1 0 0,-13 3 1 0 0,-5 1-344 0 0,-1-1-1 0 0,-1-1 1 0 0,1-2-1 0 0,-1-1 1 0 0,0-1 0 0 0,0-1-1 0 0,0-2 1 0 0,-40-4-1 0 0,59 1-1950 0 0,37-3-8662 0 0,-23 5 11951 0 0,21-3-3517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5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27 716 0 0,'-2'-2'1099'0'0,"0"-1"1"0"0,0 1-1 0 0,0-1 1 0 0,-1 1-1 0 0,1 0 1 0 0,-1 0-1 0 0,0 0 1 0 0,0 0-1 0 0,0 0 0 0 0,-5-2 1 0 0,7 4-690 0 0,0 0 0 0 0,0 0 1 0 0,-1-1-1 0 0,1 1 0 0 0,0 0 1 0 0,0 0-1 0 0,0 1 0 0 0,-1-1 0 0 0,1 0 1 0 0,0 0-1 0 0,0 0 0 0 0,0 1 1 0 0,0-1-1 0 0,0 1 0 0 0,-1-1 1 0 0,0 2-1 0 0,-14 11 954 0 0,12-9-995 0 0,0 0 0 0 0,0 1 1 0 0,0 0-1 0 0,1 0 0 0 0,0 0 1 0 0,0 0-1 0 0,0 1 1 0 0,0-1-1 0 0,1 1 0 0 0,0-1 1 0 0,0 1-1 0 0,1 0 1 0 0,0 0-1 0 0,0 0 0 0 0,-1 10 1 0 0,3-8-88 0 0,-1 1 0 0 0,1 0 0 0 0,0-1 0 0 0,1 1 0 0 0,0-1 0 0 0,1 0 0 0 0,-1 1 1 0 0,2-1-1 0 0,-1 0 0 0 0,6 8 0 0 0,-3-5-248 0 0,1 0 1 0 0,1 0 0 0 0,0 0-1 0 0,0-1 1 0 0,1-1-1 0 0,1 1 1 0 0,-1-1-1 0 0,2-1 1 0 0,-1 0-1 0 0,1-1 1 0 0,0 1-1 0 0,0-2 1 0 0,1 0 0 0 0,18 7-1 0 0,-20-11-536 0 0,0 1 0 0 0,0-1 1 0 0,0-1-1 0 0,0 0 0 0 0,0-1 0 0 0,1 0 0 0 0,-1 0 0 0 0,0-1 1 0 0,1 0-1 0 0,-1-1 0 0 0,0 0 0 0 0,0-1 0 0 0,0 0 0 0 0,-1 0 1 0 0,1-1-1 0 0,-1 0 0 0 0,0-1 0 0 0,0 0 0 0 0,0-1 0 0 0,-1 1 1 0 0,12-11-1 0 0,-18 14-5 0 0,13-12-736 0 0,-8 1-4555 0 0,-5 6 3727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5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82 560 0 0,'-46'-5'3999'0'0,"-1"-7"12894"0"0,47 11-16755 0 0,7-3 1477 0 0,13-4-932 0 0,51 0 2748 0 0,-53 7-3457 0 0,-1 0 0 0 0,0-2-1 0 0,1 0 1 0 0,30-10-1 0 0,-47 13-345 0 0,1-1 0 0 0,-1 0 0 0 0,0 1 0 0 0,0-1 0 0 0,1 0 0 0 0,-1 0 0 0 0,0 0 0 0 0,0 0 0 0 0,0 0 0 0 0,0 0 0 0 0,0 0 0 0 0,0 0 0 0 0,1-2 0 0 0,-15-5-9814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6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97 2312 0 0,'-73'-6'2262'0'0,"-4"0"264"0"0,25-1 2309 0 0,51 7-4655 0 0,1 0 0 0 0,0 1 0 0 0,-1-1 0 0 0,1 0 0 0 0,-1 0 0 0 0,1-1 0 0 0,-1 1 0 0 0,1 0 0 0 0,-1 0 0 0 0,1 0 0 0 0,-1 0 0 0 0,1 0 0 0 0,-1 0 0 0 0,1-1 0 0 0,0 1 0 0 0,-1 0 0 0 0,1 0 0 0 0,-1-1 0 0 0,1 1 0 0 0,0 0 0 0 0,-1 0 0 0 0,1-1 0 0 0,0 1 0 0 0,-1-1 0 0 0,1 1 0 0 0,0 0 1 0 0,0-1-1 0 0,-1 1 0 0 0,1-1 0 0 0,0 0 0 0 0,10-9 2756 0 0,25-5-722 0 0,-2 4-1067 0 0,1 2 0 0 0,0 1 0 0 0,64-7-1 0 0,-29 13-3678 0 0,1 7-5202 0 0,-47-3 4820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6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61 137 908 0 0,'3'7'13095'0'0,"-16"48"-3306"0"0,-6 0-5414 0 0,15-40-2931 0 0,4-13-1314 0 0,-1-1 1 0 0,1 1 0 0 0,0-1 0 0 0,-1 1-1 0 0,1-1 1 0 0,-1 0 0 0 0,1 1-1 0 0,-1-1 1 0 0,0 0 0 0 0,0 0 0 0 0,1 1-1 0 0,-1-1 1 0 0,0 0 0 0 0,0 0 0 0 0,-2 2-1 0 0,2-2 904 0 0,-3-16-998 0 0,4 14-36 0 0,-1-1-1 0 0,1 1 1 0 0,-1-1-1 0 0,1 1 1 0 0,0-1-1 0 0,0 0 1 0 0,-1 1-1 0 0,1-1 1 0 0,0 1 0 0 0,1-4-1 0 0,31-138 1 0 0,-7 42 0 0 0,-21 89 0 0 0,2 11 0 0 0,-1 5 0 0 0,0 1 0 0 0,0 0 0 0 0,0 0 0 0 0,-1 0 0 0 0,0 0 0 0 0,0 1 0 0 0,0 0 0 0 0,-1 0 0 0 0,5 10 0 0 0,5 7 0 0 0,19 25 0 0 0,1-1 0 0 0,3-1 0 0 0,2-2 0 0 0,53 48 0 0 0,-88-90 0 0 0,-1 0 0 0 0,1 0 0 0 0,0 0 0 0 0,0 0 0 0 0,0 0 0 0 0,5 2 0 0 0,-2-4 0 0 0,-2-1-39 0 0,-14-9-437 0 0,3 7 397 0 0,0 0 0 0 0,0 0 0 0 0,0 1 0 0 0,0 0 0 0 0,0 1 0 0 0,0 0 0 0 0,-1 0 0 0 0,1 0 0 0 0,-1 1 0 0 0,-8 0 0 0 0,-12-1-31 0 0,-3-2 27 0 0,0 0 0 0 0,-1 2 0 0 0,1 2 0 0 0,0 1 1 0 0,0 1-1 0 0,-54 12 0 0 0,82-14-307 0 0,8-2-3623 0 0,56-16-4995 0 0,-33 7 6047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47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46 108 0 0,'1'-15'2656'0'0,"5"-15"18452"0"0,-5 44-18707 0 0,-5 19-1486 0 0,4-29-292 0 0,-10 62 402 0 0,3-32-42 0 0,3 0 0 0 0,0 0-1 0 0,3 63 1 0 0,2-94-983 0 0,-1 1 0 0 0,1-1 0 0 0,0 0 0 0 0,-1 1 0 0 0,2-1 0 0 0,-1 0 0 0 0,0 0 0 0 0,1 0 0 0 0,-1 0 0 0 0,1 0 0 0 0,0 0 0 0 0,0 0 0 0 0,0-1 0 0 0,4 5 0 0 0,-1-3 0 0 0,-1-1 0 0 0,1 1 0 0 0,0-1 0 0 0,0 0 0 0 0,1 0 0 0 0,-1 0 0 0 0,10 3 0 0 0,5 0 0 0 0,0-1 0 0 0,1-1 0 0 0,34 2 0 0 0,38-1 0 0 0,36-14 0 0 0,-114 8 0 0 0,-8 0-579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5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4 700 0 0,'-19'-4'16913'0'0,"17"5"-15923"0"0,0 4 392 0 0,1-4-350 0 0,24 24 4138 0 0,-12-16-4570 0 0,1 0 1 0 0,0-2-1 0 0,1 1 1 0 0,-1-1-1 0 0,1-1 1 0 0,0 0-1 0 0,1-1 0 0 0,22 6 1 0 0,31 13 558 0 0,-48-17-1142 0 0,-7-3-17 0 0,-2 0 0 0 0,1 1 0 0 0,0 1 0 0 0,-1 0 0 0 0,0 0 0 0 0,9 8 0 0 0,-13-9 0 0 0,1 0 0 0 0,-1 1 0 0 0,0-2 0 0 0,-2 0 0 0 0,1 1 0 0 0,0 2 0 0 0,-4 2 0 0 0,-2 3 0 0 0,-1-7 0 0 0,1 0 0 0 0,-1 0 0 0 0,0 0 0 0 0,0 0 0 0 0,-1 0 0 0 0,1 0 0 0 0,-1-1 0 0 0,0 1 0 0 0,-1-1 0 0 0,1 0 0 0 0,-7 7 0 0 0,-3 3 0 0 0,1 0 0 0 0,-8 9 0 0 0,-24 36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2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22 492 0 0,'10'-9'-800'0'0,"5"-4"8499"0"0,-33 24-566 0 0,-6 5-4784 0 0,0 2-1 0 0,2 0 1 0 0,-28 27-1 0 0,62-53-10241 0 0,-1-1 6917 0 0,11-12-1604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54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4 712 0 0,'1'-3'20527'0'0,"9"13"-19282"0"0,0-1 0 0 0,0 0 0 0 0,1 0-1 0 0,1-1 1 0 0,15 9 0 0 0,69 30 1055 0 0,-35-18-810 0 0,-40-20-1393 0 0,-15-7-80 0 0,0 1 1 0 0,0 0-1 0 0,-1 0 0 0 0,1 0 0 0 0,0 0 0 0 0,-1 1 0 0 0,0 0 1 0 0,0 0-1 0 0,7 8 0 0 0,-8-7-17 0 0,-3-4 0 0 0,-1 1 0 0 0,1-1 0 0 0,-1 1 0 0 0,1-1 0 0 0,-1 1 0 0 0,0 0 0 0 0,0-1 0 0 0,0 1 0 0 0,1-1 0 0 0,-2 1 0 0 0,1 0 0 0 0,0-1 0 0 0,0 1 0 0 0,0 0 0 0 0,-1-1 0 0 0,1 1 0 0 0,-1-1 0 0 0,1 1 0 0 0,-1-1 0 0 0,-1 3 0 0 0,1-2 0 0 0,-2 5 0 0 0,-1 0 0 0 0,0 1 0 0 0,0-2 0 0 0,0 1 0 0 0,-1 0 0 0 0,-8 8 0 0 0,-7 10 0 0 0,-26 36 0 0 0,25-35 0 0 0,2 1 0 0 0,-19 33 0 0 0,33-52 0 0 0,-8 19 0 0 0,11-22-122 0 0,2-4-601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57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68 204 0 0,'-21'-6'540'0'0,"-9"-7"18818"0"0,58 16-16647 0 0,26 5-1643 0 0,-1-2 0 0 0,1-2 0 0 0,0-2 0 0 0,0-3 0 0 0,57-9 0 0 0,-108 10-1046 0 0,40-10 385 0 0,-42 9-458 0 0,1 1 0 0 0,0-1 1 0 0,-1 0-1 0 0,1 1 0 0 0,-1-1 1 0 0,1 0-1 0 0,-1 0 0 0 0,0 0 1 0 0,1 0-1 0 0,-1 0 0 0 0,0 0 1 0 0,0-1-1 0 0,0 1 0 0 0,0 0 0 0 0,0 0 1 0 0,0-1-1 0 0,0 1 0 0 0,0-1 1 0 0,0 1-1 0 0,-1-1 0 0 0,2-2 1 0 0,-2 3-178 0 0,-16-14-614 0 0,14 14 847 0 0,-1 0 1 0 0,1 0-1 0 0,-1 0 0 0 0,1 0 0 0 0,-1 0 0 0 0,1 1 0 0 0,-1-1 0 0 0,0 1 1 0 0,1 0-1 0 0,-1 0 0 0 0,0 0 0 0 0,1 0 0 0 0,-1 0 0 0 0,0 0 1 0 0,1 1-1 0 0,-1-1 0 0 0,0 1 0 0 0,1 0 0 0 0,-1 0 0 0 0,1 0 1 0 0,0 0-1 0 0,-1 0 0 0 0,1 0 0 0 0,0 1 0 0 0,-1-1 0 0 0,1 1 1 0 0,0 0-1 0 0,0-1 0 0 0,0 1 0 0 0,1 0 0 0 0,-1 0 0 0 0,0 0 1 0 0,1 1-1 0 0,-1-1 0 0 0,1 0 0 0 0,0 0 0 0 0,0 1 0 0 0,0-1 1 0 0,-2 4-1 0 0,-1 6 221 0 0,1 0 0 0 0,0 0 1 0 0,0 0-1 0 0,1 0 1 0 0,1 1-1 0 0,0-1 0 0 0,1 14 1 0 0,4 17 553 0 0,1-1 1 0 0,3 0 0 0 0,17 55-1 0 0,-23-89-637 0 0,-1-7-178 0 0,-1 1 0 0 0,0-1 0 0 0,0 1 0 0 0,0-1 0 0 0,1 1 0 0 0,-1-1 0 0 0,-1 1 0 0 0,1-1 0 0 0,0 1 0 0 0,0-1 0 0 0,0 1 0 0 0,-1-1 0 0 0,1 1 0 0 0,-1-1 0 0 0,1 0 0 0 0,-1 1 0 0 0,0-1 0 0 0,1 0 0 0 0,-1 1 0 0 0,0-1 0 0 0,0 0 0 0 0,0 0 0 0 0,0 0 0 0 0,0 0 0 0 0,0 1 0 0 0,0-2 0 0 0,0 1 0 0 0,-1 0 0 0 0,1 0 0 0 0,0 0 0 0 0,-1 0 0 0 0,1-1 0 0 0,0 1 0 0 0,-1-1 0 0 0,-2 1 0 0 0,-6 3-187 0 0,-1-1 0 0 0,0-1-1 0 0,-23 2 1 0 0,13-1 107 0 0,-158 18 129 0 0,220-23 435 0 0,51 2 0 0 0,-55 2-106 0 0,1-2 0 0 0,-1-2-1 0 0,56-9 1 0 0,-89 10-1494 0 0,0 0 0 0 0,0 0 0 0 0,0-1-1 0 0,-1 0 1 0 0,1 1 0 0 0,-1-1 0 0 0,1 0 0 0 0,-1-1 0 0 0,0 1 0 0 0,4-4 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5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21 164 0 0,'-5'-21'16476'0'0,"3"30"-16406"0"0,0 8 1420 0 0,-3 13 110 0 0,1-1 0 0 0,2 1 0 0 0,1 0 0 0 0,4 47 0 0 0,-3-76-1912 0 0,4 14-352 0 0,-1-10-2561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58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31 320 0 0,'-16'-10'14693'0'0,"16"10"-14585"0"0,38 1 9666 0 0,-20 0-10010 0 0,119-7 5590 0 0,-114 4-5496 0 0,42-12 0 0 0,-64 14-660 0 0,2 0-790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5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1 852 0 0,'-3'10'12171'0'0,"4"-9"-11501"0"0,0 0 1 0 0,1 0-1 0 0,-1 0 1 0 0,0 0-1 0 0,1 0 1 0 0,-1 0 0 0 0,1-1-1 0 0,-1 1 1 0 0,1 0-1 0 0,-1-1 1 0 0,1 1 0 0 0,-1-1-1 0 0,4 1 1 0 0,28 4 3676 0 0,-24-4-3474 0 0,5 0-112 0 0,1-1 0 0 0,0 0 0 0 0,0-1 0 0 0,0-1 0 0 0,26-6 0 0 0,27-3-227 0 0,-59 10-2015 0 0,5-1-3298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8:5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9 428 0 0,'-7'6'6263'0'0,"7"-6"-5846"0"0,-1 0 1 0 0,1 1-1 0 0,0 0 1 0 0,0-1-1 0 0,-1 1 1 0 0,1-1-1 0 0,0 1 1 0 0,0-1-1 0 0,0 1 1 0 0,0-1-1 0 0,0 1 1 0 0,0 0-1 0 0,0 0-59 0 0,1-1 1 0 0,-1 1-1 0 0,1-1 0 0 0,-1 1 1 0 0,1-1-1 0 0,0 1 0 0 0,-1-1 1 0 0,1 1-1 0 0,-1-1 0 0 0,1 0 1 0 0,0 1-1 0 0,0-1 0 0 0,-1 0 1 0 0,1 0-1 0 0,0 0 1 0 0,-1 1-1 0 0,2-1 0 0 0,39 2 4664 0 0,-38-2-4488 0 0,15-1 574 0 0,-1 0-1 0 0,1-1 0 0 0,-1-1 1 0 0,0-1-1 0 0,31-11 0 0 0,-47 15-1441 0 0,1-1-72 0 0,-1 0 0 0 0,1 1 0 0 0,0-1 0 0 0,0 1 0 0 0,0-1 0 0 0,0 1 0 0 0,0-1 0 0 0,0 1 0 0 0,3 0 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00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98 484 0 0,'-1'-6'1183'0'0,"0"0"0"0"0,0 1 0 0 0,0-1 0 0 0,-1 1 0 0 0,1 0-1 0 0,-2-1 1 0 0,1 1 0 0 0,0 0 0 0 0,-1 0 0 0 0,-6-8 0 0 0,7 10-809 0 0,-1 1-1 0 0,0-1 1 0 0,0 0 0 0 0,0 1 0 0 0,0 0 0 0 0,0 0-1 0 0,0 0 1 0 0,0 0 0 0 0,-1 0 0 0 0,1 1-1 0 0,-1-1 1 0 0,0 1 0 0 0,1 0 0 0 0,-1 0 0 0 0,0 1-1 0 0,1-1 1 0 0,-6 0 0 0 0,2 1-110 0 0,0 1 1 0 0,0-1 0 0 0,0 1-1 0 0,0 1 1 0 0,0-1-1 0 0,0 1 1 0 0,0 0 0 0 0,1 1-1 0 0,-1 0 1 0 0,1 0-1 0 0,-1 0 1 0 0,1 1 0 0 0,0 0-1 0 0,0 0 1 0 0,1 0-1 0 0,-1 1 1 0 0,1-1 0 0 0,-8 10-1 0 0,8-8-79 0 0,1 0-1 0 0,-1-1 0 0 0,1 1 1 0 0,0 1-1 0 0,1-1 0 0 0,-1 1 1 0 0,1-1-1 0 0,0 1 1 0 0,1 0-1 0 0,0 0 0 0 0,0 0 1 0 0,0 0-1 0 0,1 1 0 0 0,0-1 1 0 0,0 0-1 0 0,1 1 1 0 0,1 13-1 0 0,0-16-85 0 0,1 0-1 0 0,0 0 1 0 0,-1 0 0 0 0,2 0-1 0 0,-1-1 1 0 0,1 1 0 0 0,-1-1-1 0 0,1 1 1 0 0,1-1 0 0 0,-1 0-1 0 0,1 0 1 0 0,-1 0 0 0 0,1-1-1 0 0,0 1 1 0 0,0-1-1 0 0,1 0 1 0 0,-1 0 0 0 0,9 4-1 0 0,0-1 79 0 0,0 0 0 0 0,0-1 0 0 0,1 0-1 0 0,0-1 1 0 0,23 4 0 0 0,-22-6-93 0 0,0 0 1 0 0,0-2 0 0 0,1 1-1 0 0,-1-2 1 0 0,0 0-1 0 0,0-1 1 0 0,15-4-1 0 0,-22 4-120 0 0,1 0 0 0 0,-1-1-1 0 0,0 0 1 0 0,0 0 0 0 0,-1-1 0 0 0,1 0-1 0 0,-1-1 1 0 0,0 1 0 0 0,0-2 0 0 0,0 1-1 0 0,-1-1 1 0 0,1 1 0 0 0,9-14 0 0 0,-15 17 1 0 0,1 0 0 0 0,0-1 0 0 0,-1 1 0 0 0,1-1 0 0 0,-1 1 1 0 0,0-1-1 0 0,0 0 0 0 0,0 0 0 0 0,0 1 0 0 0,-1-1 0 0 0,1 0 0 0 0,-1 0 1 0 0,0 0-1 0 0,1 0 0 0 0,-1 0 0 0 0,-1 1 0 0 0,1-6 0 0 0,-2 3-20 0 0,1 1 0 0 0,-1-1 0 0 0,1 1 0 0 0,-1 0 0 0 0,0 0 0 0 0,-1 0-1 0 0,1 0 1 0 0,-1 0 0 0 0,1 1 0 0 0,-5-5 0 0 0,-4-3-190 0 0,-1 1 1 0 0,1 1 0 0 0,-2 0-1 0 0,1 0 1 0 0,-25-12-1 0 0,28 16-268 0 0,-1 1 0 0 0,-1 0 0 0 0,1 0-1 0 0,-1 1 1 0 0,1 1 0 0 0,-13-3 0 0 0,19 5-1161 0 0,-1 0 0 0 0,0 0 1 0 0,0 0-1 0 0,0 0 0 0 0,-6 2 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00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1 576 0 0,'0'0'3050'0'0,"-1"13"2556"0"0,-9 5-2814 0 0,-1 0 0 0 0,-17 23 0 0 0,-67 68 3501 0 0,63-74-4368 0 0,23-26-1939 0 0,-4 6-832 0 0,7-3-4570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0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3 588 0 0,'0'-1'311'0'0,"-1"1"1"0"0,0 0-1 0 0,1 0 1 0 0,-1-1-1 0 0,0 1 0 0 0,1 0 1 0 0,-1 0-1 0 0,0 0 0 0 0,1 0 1 0 0,-1 0-1 0 0,0 0 0 0 0,1 0 1 0 0,-1 0-1 0 0,0 0 1 0 0,0 0-1 0 0,1 0 0 0 0,-1 1 1 0 0,0-1-1 0 0,1 0 0 0 0,-2 1 1 0 0,2-1-106 0 0,0 0 0 0 0,0 1 1 0 0,0-1-1 0 0,0 1 1 0 0,0-1-1 0 0,0 0 0 0 0,0 1 1 0 0,0-1-1 0 0,0 1 1 0 0,0-1-1 0 0,0 0 0 0 0,0 1 1 0 0,0-1-1 0 0,0 0 1 0 0,0 1-1 0 0,0-1 0 0 0,0 1 1 0 0,0-1-1 0 0,1 0 1 0 0,-1 1-1 0 0,0-1 0 0 0,0 0 1 0 0,0 1-1 0 0,1-1 1 0 0,1 4 458 0 0,0-1 1 0 0,1 0 0 0 0,-1-1 0 0 0,1 1 0 0 0,-1 0 0 0 0,5 2 0 0 0,4 2 133 0 0,0-1 0 0 0,1 0 1 0 0,-1-1-1 0 0,1 0 1 0 0,21 5-1 0 0,-17-6-447 0 0,0-1-1 0 0,1 0 0 0 0,-1-1 1 0 0,1-1-1 0 0,-1-1 1 0 0,1 0-1 0 0,19-3 1 0 0,-32 2-346 0 0,0 0 0 0 0,0 0 1 0 0,0-1-1 0 0,0 1 1 0 0,0-1-1 0 0,-1 0 0 0 0,1 0 1 0 0,-1 0-1 0 0,1-1 1 0 0,-1 1-1 0 0,0-1 0 0 0,0 0 1 0 0,0 0-1 0 0,0 0 0 0 0,0 0 1 0 0,-1 0-1 0 0,1-1 1 0 0,-1 1-1 0 0,0-1 0 0 0,0 0 1 0 0,3-6-1 0 0,-5 9 156 0 0,-8 16 63 0 0,-1-2-48 0 0,-2 12 247 0 0,2 1 1 0 0,1 0-1 0 0,1 0 1 0 0,1 1-1 0 0,1-1 1 0 0,1 1-1 0 0,2 0 1 0 0,1 0-1 0 0,1 0 1 0 0,1 1-1 0 0,1-1 1 0 0,7 31-1 0 0,14 50 1099 0 0,-23-108-1546 0 0,0 0 1 0 0,0 1-1 0 0,0-1 1 0 0,0 0-1 0 0,0 0 1 0 0,0 1-1 0 0,0-1 0 0 0,0 0 1 0 0,0 0-1 0 0,0 1 1 0 0,0-1-1 0 0,0 0 1 0 0,0 0-1 0 0,0 1 1 0 0,0-1-1 0 0,0 0 0 0 0,-1 0 1 0 0,1 1-1 0 0,0-1 1 0 0,0 0-1 0 0,0 0 1 0 0,0 0-1 0 0,0 1 0 0 0,-1-1 1 0 0,1 0-1 0 0,0 0 1 0 0,0 0-1 0 0,0 1 1 0 0,0-1-1 0 0,-1 0 0 0 0,1 0 1 0 0,0 0-1 0 0,0 0 1 0 0,-1 0-1 0 0,1 0 1 0 0,0 0-1 0 0,0 1 1 0 0,-1-1-1 0 0,1 0 0 0 0,0 0 1 0 0,0 0-1 0 0,-1 0 1 0 0,1 0-1 0 0,0 0 1 0 0,0 0-1 0 0,-1 0 0 0 0,1 0 1 0 0,0 0-1 0 0,0 0 1 0 0,-1 0-1 0 0,1-1 1 0 0,0 1-1 0 0,-1 0 1 0 0,-19-5-594 0 0,12 3 489 0 0,-24-3-20 0 0,0 2-1 0 0,0 1 1 0 0,0 1-1 0 0,-1 2 1 0 0,1 1-1 0 0,0 2 1 0 0,-32 7-1 0 0,47-5 736 0 0,28-2 295 0 0,30-1 51 0 0,-40-3-1001 0 0,236-5 1336 0 0,-235 5-1533 0 0,0 0 1 0 0,0-1-1 0 0,0 1 1 0 0,1-1-1 0 0,-1 1 0 0 0,0-1 1 0 0,0 0-1 0 0,0 0 0 0 0,3-2 1 0 0,-2 0-919 0 0,0 1 0 0 0,0-1 1 0 0,0 0-1 0 0,-1 0 1 0 0,1 0-1 0 0,2-5 0 0 0,5-4-1657 0 0,-5 4-420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0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18 140 0 0,'-5'-7'16360'0'0,"6"7"-15893"0"0,9-2 7143 0 0,33 7-6203 0 0,-14-1 958 0 0,-26-4-2303 0 0,13 1 947 0 0,0 0-1 0 0,29-4 1 0 0,-39 2-1455 0 0,0 0-1 0 0,0-1 1 0 0,0 0 0 0 0,-1 0-1 0 0,1 0 1 0 0,6-4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2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0 656 0 0,'-8'2'7877'0'0,"4"1"-7942"0"0,2 1 519 0 0,1 0 0 0 0,0 0 0 0 0,0 0 0 0 0,0 0 0 0 0,1 1 0 0 0,0-1 0 0 0,-1 0 0 0 0,1 0 0 0 0,1 0 0 0 0,0 6 0 0 0,0 4 486 0 0,-1-2-486 0 0,2 50 1575 0 0,-1-57-2575 0 0,0 0 1 0 0,1 1-1 0 0,-1-1 1 0 0,1 0-1 0 0,3 7 1 0 0,1-5-3361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0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1 476 0 0,'-12'13'17458'0'0,"12"-11"-16759"0"0,1-1-305 0 0,-1-1 0 0 0,1 1 0 0 0,-1 0 0 0 0,1-1-1 0 0,0 1 1 0 0,-1-1 0 0 0,1 1 0 0 0,0-1 0 0 0,-1 1 0 0 0,1-1 0 0 0,0 1 0 0 0,0-1 0 0 0,-1 0 0 0 0,1 1 0 0 0,0-1 0 0 0,0 0 0 0 0,0 0 0 0 0,1 1 0 0 0,53 4 1902 0 0,-45-5-739 0 0,10 1-625 0 0,-1-2 0 0 0,34-4 0 0 0,-40 3-2827 0 0,12-6-8742 0 0,-18 5 8427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0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 0 0,'0'0'390'0'0,"0"1"-1"0"0,0-1 1 0 0,0 1-1 0 0,0-1 1 0 0,0 1-1 0 0,0-1 1 0 0,0 1-1 0 0,0-1 1 0 0,0 1-1 0 0,0-1 1 0 0,4 7 5452 0 0,-3-6-5452 0 0,16 5 5199 0 0,27-5-1443 0 0,-34-1-2857 0 0,12 0-295 0 0,37-1 2803 0 0,-39-2-7054 0 0,-3-2-4639 0 0,-10 2 5134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04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47 396 0 0,'-3'-4'726'0'0,"0"0"0"0"0,-1 0 0 0 0,1 1 0 0 0,-1-1 0 0 0,0 1 0 0 0,0 0 0 0 0,-1 0 0 0 0,1 0 0 0 0,-1 1 0 0 0,1 0 0 0 0,-1-1 0 0 0,0 2 0 0 0,0-1 0 0 0,-5-1 0 0 0,4 2-100 0 0,0 0 0 0 0,-1 0 0 0 0,1 1 0 0 0,0 0 0 0 0,-1 0 0 0 0,1 1 0 0 0,-1 0 1 0 0,1 0-1 0 0,0 0 0 0 0,-9 3 0 0 0,7-1-213 0 0,0 0 1 0 0,1 1-1 0 0,-1 0 0 0 0,1 0 1 0 0,0 0-1 0 0,0 1 0 0 0,0 0 1 0 0,0 1-1 0 0,1-1 0 0 0,0 1 1 0 0,1 0-1 0 0,-1 1 0 0 0,1-1 1 0 0,0 1-1 0 0,0 0 0 0 0,1 1 1 0 0,-5 12-1 0 0,7-15-187 0 0,0 1 0 0 0,0-1-1 0 0,1 1 1 0 0,0 0 0 0 0,1-1 0 0 0,-1 1-1 0 0,1 0 1 0 0,0 0 0 0 0,0-1 0 0 0,1 1-1 0 0,0 0 1 0 0,0-1 0 0 0,3 12 0 0 0,-1-9-39 0 0,1 0 0 0 0,0-1 1 0 0,0 1-1 0 0,0-1 1 0 0,1 0-1 0 0,0 0 0 0 0,0 0 1 0 0,12 10-1 0 0,-8-9-24 0 0,0 0 1 0 0,0-1-1 0 0,0 0 0 0 0,1 0 1 0 0,1-1-1 0 0,-1 0 0 0 0,1-1 1 0 0,0-1-1 0 0,0 1 0 0 0,0-2 0 0 0,0 0 1 0 0,1 0-1 0 0,19 2 0 0 0,-18-5-153 0 0,-1 0 0 0 0,1-1 0 0 0,-1-1 0 0 0,1 0 0 0 0,-1 0 0 0 0,1-2-1 0 0,-1 1 1 0 0,14-7 0 0 0,-21 8-46 0 0,0 0 0 0 0,0-1 1 0 0,-1 1-1 0 0,1-1 0 0 0,-1 0 0 0 0,0 0 0 0 0,0 0 0 0 0,0 0 0 0 0,0-1 0 0 0,0 0 0 0 0,-1 0 0 0 0,1 0 1 0 0,-1 0-1 0 0,0 0 0 0 0,-1-1 0 0 0,1 1 0 0 0,-1-1 0 0 0,0 0 0 0 0,0 0 0 0 0,0 0 0 0 0,0 0 0 0 0,0-7 1 0 0,-2 8-65 0 0,0-1 0 0 0,-1 0 0 0 0,1 1 0 0 0,-1-1 1 0 0,0 0-1 0 0,-1 1 0 0 0,1-1 0 0 0,-1 1 0 0 0,0-1 1 0 0,0 1-1 0 0,0 0 0 0 0,0 0 0 0 0,-1 0 0 0 0,0 0 1 0 0,0 0-1 0 0,0 1 0 0 0,0-1 0 0 0,0 1 0 0 0,-7-5 1 0 0,-3-3-327 0 0,0 1 0 0 0,-1 1 1 0 0,0 0-1 0 0,-20-9 0 0 0,26 14-410 0 0,-3-1 246 0 0,0 0 0 0 0,-19-6 0 0 0,12 8-2871 0 0,0 4-3634 0 0,11 0 4573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04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0 388 0 0,'9'5'13410'0'0,"-9"-4"-12977"0"0,-7 11 642 0 0,-1-1 0 0 0,-1 1-1 0 0,1-1 1 0 0,-2-1 0 0 0,1 0 0 0 0,-15 11 0 0 0,-7 9 357 0 0,-9 13 358 0 0,-89 87 4748 0 0,127-128-7199 0 0,-7 7 1631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23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34 164 548 0 0,'-3'-2'225'0'0,"1"0"664"0"0,-1 0 0 0 0,0 0 1 0 0,1-1-1 0 0,-1 1 0 0 0,1-1 0 0 0,-1 0 0 0 0,1 1 0 0 0,0-1 0 0 0,0 0 0 0 0,1 0 1 0 0,-1 0-1 0 0,-1-5 1039 0 0,10 0 278 0 0,11-8 215 0 0,8 3-1373 0 0,2 2-1 0 0,-1 0 0 0 0,45-10 1 0 0,87-8 600 0 0,-90 21-1192 0 0,0 4 0 0 0,0 2 0 0 0,0 4-1 0 0,0 2 1 0 0,-1 4 0 0 0,1 3 0 0 0,80 23 0 0 0,-68-8-113 0 0,-2 4 1 0 0,-2 3-1 0 0,126 73 1 0 0,-143-69-171 0 0,-1 3 1 0 0,-3 2 0 0 0,-1 3 0 0 0,75 79-1 0 0,-64-54 22 0 0,77 107 0 0 0,-97-108-86 0 0,-3 1-1 0 0,-3 3 1 0 0,40 99 0 0 0,-42-77-15 0 0,-5 2 0 0 0,-3 2 0 0 0,-5 1 0 0 0,19 160 0 0 0,-33-113 33 0 0,-7 0 1 0 0,-16 157-1 0 0,0-168 29 0 0,-6-1 0 0 0,-49 188 0 0 0,-29-16 613 0 0,63-213-695 0 0,-23 60-20 0 0,43-127-14417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24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 8709 0 0,'-5'-9'10547'0'0,"5"8"-10088"0"0,3-4 1327 0 0,-1 6-1581 0 0,0 1 0 0 0,0-1 0 0 0,0 1 0 0 0,1-1 0 0 0,-2 1 0 0 0,1-1 0 0 0,0 1 0 0 0,3 4-1 0 0,7 9 177 0 0,-2 0 0 0 0,1 1 0 0 0,-2 0 0 0 0,10 23 0 0 0,26 70 528 0 0,-39-94-818 0 0,56 164 1242 0 0,24 57 328 0 0,-75-208-1420 0 0,-8-20-88 0 0,0 1 0 0 0,0-1 0 0 0,1 0 0 0 0,0 0-1 0 0,7 10 1 0 0,-11-18-130 0 0,1 0 0 0 0,-1 1 0 0 0,1-1 0 0 0,-1 0 0 0 0,0 1 0 0 0,1-1 0 0 0,-1 0 1 0 0,1 0-1 0 0,-1 1 0 0 0,0-1 0 0 0,1 0 0 0 0,-1 0 0 0 0,1 0 0 0 0,-1 1 0 0 0,1-1 0 0 0,-1 0 0 0 0,1 0 0 0 0,-1 0 0 0 0,1 0 0 0 0,-1 0 0 0 0,1 0 0 0 0,-1 0 0 0 0,1 0 0 0 0,-1 0 0 0 0,1 0 1 0 0,-1-1-1 0 0,1 1 0 0 0,-1 0 0 0 0,1 0 0 0 0,-1 0 0 0 0,1-1 0 0 0,-1 1 0 0 0,0 0 0 0 0,1 0 0 0 0,-1-1 0 0 0,1 1 0 0 0,-1 0 0 0 0,1-1 0 0 0,16-18 196 0 0,-12 13-129 0 0,69-91 587 0 0,-32 41-506 0 0,72-85-23 0 0,-34 50-59 0 0,62-51-17 0 0,-133 135-72 0 0,-6 5 0 0 0,1-1 0 0 0,-1 1 0 0 0,0-1 0 0 0,0 0 0 0 0,0 0 0 0 0,0 0 0 0 0,3-7 0 0 0,6-19-10342 0 0,-9 18 6499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25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30 240 0 0,'4'-29'14785'0'0,"-2"49"-13529"0"0,-1-1 1 0 0,-4 40 0 0 0,2-30-810 0 0,-56 415 3333 0 0,37-326-4203 0 0,13-73-801 0 0,1-5-1542 0 0,2-13-3442 0 0,2-21 4080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25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28 519 148 0 0,'-5'-8'528'0'0,"2"1"-1"0"0,-1-1 1 0 0,1 1-1 0 0,0-1 1 0 0,1 0-1 0 0,-1 0 1 0 0,2-1-1 0 0,-1 1 1 0 0,1 0-1 0 0,1 0 1 0 0,-1-1-1 0 0,2-13 1 0 0,1 11 40 0 0,0-1 1 0 0,1 1 0 0 0,1-1 0 0 0,0 1 0 0 0,0 0 0 0 0,1 0-1 0 0,1 1 1 0 0,12-20 0 0 0,1 4 154 0 0,0 1 0 0 0,2 0 0 0 0,1 2-1 0 0,1 0 1 0 0,0 1 0 0 0,2 2 0 0 0,52-34 0 0 0,-60 44-236 0 0,1 1 0 0 0,0 0 1 0 0,1 2-1 0 0,-1 0 0 0 0,2 1 1 0 0,22-4-1 0 0,-29 7-198 0 0,1 2 0 0 0,-1 0 0 0 0,1 0 1 0 0,-1 1-1 0 0,1 1 0 0 0,-1 0 0 0 0,0 1 1 0 0,1 1-1 0 0,-1 0 0 0 0,13 5 0 0 0,-18-5-171 0 0,1 1 0 0 0,-1 0 0 0 0,0 0 0 0 0,0 0 0 0 0,0 1 0 0 0,0 1 0 0 0,-1-1 0 0 0,0 1 0 0 0,0 1-1 0 0,-1-1 1 0 0,0 1 0 0 0,0 0 0 0 0,0 0 0 0 0,-1 1 0 0 0,0 0 0 0 0,-1 0 0 0 0,0 0 0 0 0,0 0 0 0 0,0 1 0 0 0,-1 0 0 0 0,0-1 0 0 0,-1 1-1 0 0,0 0 1 0 0,-1 0 0 0 0,0 0 0 0 0,1 10 0 0 0,-2-4-25 0 0,0 0 0 0 0,-1 0-1 0 0,-1 0 1 0 0,0 0 0 0 0,-1 0-1 0 0,0-1 1 0 0,-1 0 0 0 0,-1 1-1 0 0,-1-1 1 0 0,1-1 0 0 0,-2 1 0 0 0,0-1-1 0 0,-1 0 1 0 0,0-1 0 0 0,-14 16-1 0 0,10-15-82 0 0,0-1-1 0 0,-2 0 1 0 0,1-1 0 0 0,-1 0-1 0 0,-1-1 1 0 0,0-1-1 0 0,0 0 1 0 0,-1-1-1 0 0,0-1 1 0 0,0 0-1 0 0,-1-1 1 0 0,0-1-1 0 0,0-1 1 0 0,0 0 0 0 0,-1-2-1 0 0,1 1 1 0 0,-1-2-1 0 0,-28-1 1 0 0,43 0-40 0 0,8 3 26 0 0,23 6 49 0 0,15 4 46 0 0,15 13 162 0 0,66 39 1 0 0,-90-45-106 0 0,0 2 0 0 0,30 25 0 0 0,-52-37-66 0 0,0 1 1 0 0,-2 0-1 0 0,1 0 1 0 0,-1 1-1 0 0,-1 0 1 0 0,0 1-1 0 0,-1 0 1 0 0,7 15-1 0 0,-13-24 25 0 0,0 1 1 0 0,-1 0-1 0 0,0 0 0 0 0,0-1 0 0 0,0 1 1 0 0,1 10-1 0 0,-2-14-160 0 0,2-3-1449 0 0,-1 1 1374 0 0,0 0-1 0 0,1-1 0 0 0,-1 1 0 0 0,0 0 0 0 0,-1 0 1 0 0,1-1-1 0 0,0 1 0 0 0,1-3 0 0 0,12-13-2960 0 0,11 2-4459 0 0,-10 6 4369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26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9 700 0 0,'-2'-1'776'0'0,"1"0"0"0"0,-1 0 0 0 0,1 0 0 0 0,-1 1 0 0 0,1-1 0 0 0,-1 0 0 0 0,1 1 0 0 0,-1-1 0 0 0,0 1 0 0 0,1-1 1 0 0,-1 1-1 0 0,0 0 0 0 0,1 0 0 0 0,-1-1 0 0 0,0 1 0 0 0,0 1 0 0 0,1-1 0 0 0,-1 0 0 0 0,-2 1 0 0 0,-7 10 4684 0 0,3 11-3784 0 0,4-9-1063 0 0,1 1 0 0 0,1-1 0 0 0,0 1 0 0 0,1 0-1 0 0,1 0 1 0 0,0-1 0 0 0,0 1 0 0 0,2 0-1 0 0,0 0 1 0 0,0-1 0 0 0,1 1 0 0 0,1-1-1 0 0,7 17 1 0 0,-10-27-621 0 0,0-1-1 0 0,0 1 1 0 0,1 0 0 0 0,-1-1-1 0 0,1 1 1 0 0,0-1-1 0 0,-1 0 1 0 0,1 1-1 0 0,0-1 1 0 0,1 0 0 0 0,-1 0-1 0 0,0 0 1 0 0,1-1-1 0 0,-1 1 1 0 0,1 0 0 0 0,-1-1-1 0 0,1 0 1 0 0,0 1-1 0 0,-1-1 1 0 0,1 0-1 0 0,0-1 1 0 0,0 1 0 0 0,0 0-1 0 0,0-1 1 0 0,0 0-1 0 0,0 1 1 0 0,0-1 0 0 0,4-1-1 0 0,0 0-560 0 0,-1 0 0 0 0,0-1 0 0 0,0 0 0 0 0,0 0 0 0 0,0-1-1 0 0,-1 1 1 0 0,1-1 0 0 0,0 0 0 0 0,-1-1 0 0 0,0 1 0 0 0,0-1 0 0 0,7-7 0 0 0,12-15-6504 0 0,-12 13 4121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2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109 210 116 0 0,'-12'-2'1167'0'0,"8"1"-142"0"0,0 0-1 0 0,0 0 1 0 0,0 0 0 0 0,0-1 0 0 0,0 1 0 0 0,1-1 0 0 0,-1 0-1 0 0,-6-4 1 0 0,10-1 4769 0 0,7-1-3450 0 0,14-6-1390 0 0,-15 11 200 0 0,0-1-762 0 0,1 0 0 0 0,-1-1 0 0 0,0 1 0 0 0,-1-1 0 0 0,1-1 0 0 0,-1 1 0 0 0,0-1 0 0 0,6-9 0 0 0,-10 13-333 0 0,0 0 1 0 0,0 0 0 0 0,0 0-1 0 0,0 0 1 0 0,0 0-1 0 0,-1 0 1 0 0,1 0-1 0 0,-1 0 1 0 0,0 0-1 0 0,1 0 1 0 0,-1 0-1 0 0,0 0 1 0 0,0 0-1 0 0,0-1 1 0 0,0 1-1 0 0,-1 0 1 0 0,1 0 0 0 0,-1 0-1 0 0,1 0 1 0 0,-1 0-1 0 0,0 0 1 0 0,1 0-1 0 0,-1 0 1 0 0,0 0-1 0 0,-1 1 1 0 0,1-1-1 0 0,0 0 1 0 0,0 0-1 0 0,-1 1 1 0 0,1-1-1 0 0,-1 1 1 0 0,1-1 0 0 0,-1 1-1 0 0,1 0 1 0 0,-4-2-1 0 0,-2-2 97 0 0,0 0-1 0 0,-1 1 0 0 0,0 0 1 0 0,0 0-1 0 0,-11-3 1 0 0,15 5-92 0 0,0 1 0 0 0,0 0 1 0 0,0 0-1 0 0,0 0 0 0 0,0 1 1 0 0,0-1-1 0 0,-1 1 0 0 0,1 0 1 0 0,0 0-1 0 0,0 1 1 0 0,0-1-1 0 0,0 1 0 0 0,-6 1 1 0 0,10-2-79 0 0,-1 1 0 0 0,1-1 1 0 0,-1 0-1 0 0,1 0 0 0 0,-1 0 1 0 0,1 0-1 0 0,0 0 0 0 0,-1 1 1 0 0,1-1-1 0 0,-1 0 1 0 0,1 0-1 0 0,0 0 0 0 0,-1 1 1 0 0,1-1-1 0 0,-1 0 0 0 0,1 1 1 0 0,0-1-1 0 0,-1 0 0 0 0,1 1 1 0 0,0-1-1 0 0,0 1 0 0 0,-1-1 1 0 0,1 0-1 0 0,0 1 0 0 0,0-1 1 0 0,0 1-1 0 0,0-1 1 0 0,-1 1-1 0 0,1-1 0 0 0,0 0 1 0 0,0 1-1 0 0,0 0 0 0 0,11 9-677 0 0,21 2-766 0 0,-4-8-544 0 0,0 0 0 0 0,0-2 1 0 0,0-2-1 0 0,36-2 1 0 0,-56 1 1442 0 0,38-1-2030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2:5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68 384 0 0,'-4'-17'4037'0'0,"2"15"-3447"0"0,-1-1 0 0 0,1 1-1 0 0,0 0 1 0 0,-1 0 0 0 0,1 0 0 0 0,-1 1-1 0 0,0-1 1 0 0,1 0 0 0 0,-1 1 0 0 0,0 0-1 0 0,0 0 1 0 0,0 0 0 0 0,0 0 0 0 0,0 0-1 0 0,0 0 1 0 0,0 1 0 0 0,0-1 0 0 0,-5 1-1 0 0,5 1-284 0 0,-1-1-1 0 0,1 1 0 0 0,-1 0 1 0 0,1 0-1 0 0,-1 0 0 0 0,1 0 0 0 0,0 1 1 0 0,-1-1-1 0 0,1 1 0 0 0,0 0 1 0 0,0 0-1 0 0,0 0 0 0 0,1 0 0 0 0,-1 1 1 0 0,0-1-1 0 0,-4 6 0 0 0,5-5-180 0 0,0 0 0 0 0,0 0-1 0 0,0 0 1 0 0,0 0 0 0 0,0 0 0 0 0,0 1-1 0 0,1-1 1 0 0,0 1 0 0 0,-1-1 0 0 0,1 1-1 0 0,1-1 1 0 0,-1 1 0 0 0,0 0 0 0 0,1-1-1 0 0,0 1 1 0 0,0 0 0 0 0,0-1-1 0 0,0 1 1 0 0,1 0 0 0 0,-1 0 0 0 0,1-1-1 0 0,0 1 1 0 0,0-1 0 0 0,0 1 0 0 0,1-1-1 0 0,-1 1 1 0 0,1-1 0 0 0,0 0 0 0 0,0 0-1 0 0,0 0 1 0 0,0 0 0 0 0,1 0-1 0 0,-1 0 1 0 0,1 0 0 0 0,-1-1 0 0 0,1 1-1 0 0,0-1 1 0 0,0 0 0 0 0,0 0 0 0 0,6 3-1 0 0,-6-4-83 0 0,0 1 0 0 0,0-1 0 0 0,0 0-1 0 0,0 0 1 0 0,0-1 0 0 0,0 1 0 0 0,0-1 0 0 0,0 1-1 0 0,0-1 1 0 0,1 0 0 0 0,-1 0 0 0 0,0 0-1 0 0,0-1 1 0 0,0 1 0 0 0,0-1 0 0 0,0 1 0 0 0,0-1-1 0 0,0 0 1 0 0,0 0 0 0 0,0-1 0 0 0,0 1-1 0 0,-1-1 1 0 0,1 1 0 0 0,0-1 0 0 0,-1 0 0 0 0,4-3-1 0 0,-4 2-7 0 0,1 0-1 0 0,-1 0 1 0 0,-1 1 0 0 0,1-2-1 0 0,0 1 1 0 0,-1 0-1 0 0,1 0 1 0 0,-1 0-1 0 0,0-1 1 0 0,0 1 0 0 0,-1-1-1 0 0,1 1 1 0 0,-1-1-1 0 0,1 1 1 0 0,-1-1-1 0 0,0 1 1 0 0,0-1-1 0 0,-1 1 1 0 0,1-1 0 0 0,-1 1-1 0 0,0 0 1 0 0,1-1-1 0 0,-4-4 1 0 0,2 1 15 0 0,-1 1 1 0 0,0 0-1 0 0,0 0 1 0 0,-1 0-1 0 0,0 1 1 0 0,0-1-1 0 0,0 1 1 0 0,-1 0-1 0 0,-9-8 0 0 0,10 9-492 0 0,-1 0-1 0 0,0 1 1 0 0,0 0-1 0 0,-10-5 1 0 0,11 7-645 0 0,0-1-1 0 0,-1 1 1 0 0,1 0 0 0 0,0 0 0 0 0,-1 0-1 0 0,1 1 1 0 0,-5-1 0 0 0,-3 1-1866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2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14 232 0 0,'-17'-2'2593'0'0,"-11"-2"12348"0"0,32 3-14046 0 0,8-1 335 0 0,0 0-1 0 0,24-1 1 0 0,-4 7-2258 0 0,-28-3-17 0 0,0 0-1 0 0,-1 0 0 0 0,1 0 1 0 0,-1 0-1 0 0,1 1 0 0 0,3 2 1 0 0,0 1-1357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27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8 0 0,'-12'4'4594'0'0,"-3"2"4378"0"0,15-5-8729 0 0,-1-1 0 0 0,1 0 0 0 0,0 1 1 0 0,0-1-1 0 0,0 0 0 0 0,0 1 1 0 0,0-1-1 0 0,-1 0 0 0 0,1 1 0 0 0,0-1 1 0 0,0 0-1 0 0,0 1 0 0 0,0-1 0 0 0,0 0 1 0 0,0 1-1 0 0,0-1 0 0 0,0 0 1 0 0,0 1-1 0 0,0-1 0 0 0,0 0 0 0 0,0 1 1 0 0,1-1-1 0 0,-1 0 0 0 0,0 1 1 0 0,0-1-1 0 0,0 0 0 0 0,0 1 0 0 0,0-1 1 0 0,1 1 485 0 0,0 0-485 0 0,16 9 3666 0 0,23 0-513 0 0,-12-6-2969 0 0,-1-2 1 0 0,0-1 0 0 0,1-1-1 0 0,-1-1 1 0 0,0-1 0 0 0,0-2 0 0 0,0-1-1 0 0,48-15 1 0 0,-52 14-2266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27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1 212 0 0,'-1'0'290'0'0,"0"1"0"0"0,1-1 0 0 0,-1 1 0 0 0,0-1 0 0 0,1 1 0 0 0,-1-1 0 0 0,1 1 0 0 0,-1 0 1 0 0,0-1-1 0 0,1 1 0 0 0,-1 0 0 0 0,1 0 0 0 0,0-1 0 0 0,-1 1 0 0 0,1 0 0 0 0,0 0 0 0 0,-1 0 0 0 0,1-1 0 0 0,0 1 0 0 0,0 0 0 0 0,0 0 0 0 0,0 0 0 0 0,0 0 0 0 0,0 0 0 0 0,0-1 0 0 0,0 2 1 0 0,0-1 56 0 0,1 0 0 0 0,0 0 1 0 0,0 0-1 0 0,-1 0 1 0 0,1-1-1 0 0,0 1 0 0 0,0 0 1 0 0,0-1-1 0 0,0 1 1 0 0,0-1-1 0 0,0 1 0 0 0,0-1 1 0 0,0 1-1 0 0,0-1 1 0 0,0 0-1 0 0,0 1 0 0 0,1-1 1 0 0,8 2 1191 0 0,0-1 0 0 0,0 0 0 0 0,12 0 0 0 0,130-11 9053 0 0,-86 3-11478 0 0,-26 3-4811 0 0,-34 3 1618 0 0,2 1 586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28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586 10 1000 0 0,'1'0'360'0'0,"0"-1"-1"0"0,-1 0 1 0 0,1 1-1 0 0,0-1 1 0 0,0 1-1 0 0,0 0 1 0 0,0-1-1 0 0,0 1 1 0 0,0 0-1 0 0,0-1 1 0 0,0 1-1 0 0,0 0 1 0 0,0 0-1 0 0,0 0 1 0 0,0 0-1 0 0,0 0 1 0 0,0 0 0 0 0,0 0-1 0 0,0 0 1 0 0,0 0-1 0 0,2 1 1 0 0,-3 0-127 0 0,1-1 1 0 0,-1 1 0 0 0,1-1 0 0 0,-1 1-1 0 0,1 0 1 0 0,-1-1 0 0 0,1 1 0 0 0,-1 0-1 0 0,0 0 1 0 0,1-1 0 0 0,-1 1 0 0 0,0 0-1 0 0,0 0 1 0 0,0-1 0 0 0,1 1 0 0 0,-1 0-1 0 0,0 0 1 0 0,0 0 0 0 0,0 0 0 0 0,0 1-1 0 0,-1 5 561 0 0,0 0 0 0 0,-1 0-1 0 0,1 0 1 0 0,-5 12-1 0 0,-4 5 45 0 0,0-2-1 0 0,-2 1 0 0 0,0-2 1 0 0,-1 1-1 0 0,-1-2 0 0 0,-1 0 1 0 0,-1 0-1 0 0,-24 22 0 0 0,20-24-500 0 0,-1-1 0 0 0,0 0-1 0 0,-1-1 1 0 0,-1-2-1 0 0,0 0 1 0 0,-1-2 0 0 0,0 0-1 0 0,-1-2 1 0 0,0 0-1 0 0,-1-2 1 0 0,0-1-1 0 0,-40 6 1 0 0,60-12-301 0 0,-1-1 0 0 0,1 0 0 0 0,-1 0-1 0 0,1 0 1 0 0,0-1 0 0 0,-1 0 0 0 0,1 0 0 0 0,0 0 0 0 0,0-1-1 0 0,0 0 1 0 0,-11-5 0 0 0,15 6-38 0 0,0-1 0 0 0,0 1 0 0 0,0 0 0 0 0,0-1 1 0 0,0 1-1 0 0,1-1 0 0 0,-1 1 0 0 0,0-1 0 0 0,1 0 0 0 0,0 0 0 0 0,-1 0 0 0 0,1 0 0 0 0,0 0 0 0 0,0 0 0 0 0,0 0 1 0 0,0 0-1 0 0,0 0 0 0 0,1 0 0 0 0,-1-1 0 0 0,1 1 0 0 0,-1 0 0 0 0,1 0 0 0 0,0-1 0 0 0,0 1 0 0 0,0 0 1 0 0,0-1-1 0 0,0 1 0 0 0,0 0 0 0 0,1-1 0 0 0,-1 1 0 0 0,1 0 0 0 0,0 0 0 0 0,0 0 0 0 0,-1-1 0 0 0,3-1 0 0 0,-2 1 26 0 0,0 1 1 0 0,1-1-1 0 0,-1 1 0 0 0,1-1 0 0 0,-1 1 0 0 0,1-1 0 0 0,0 1 0 0 0,0 0 0 0 0,0 0 0 0 0,0 0 0 0 0,1 0 0 0 0,-1 1 0 0 0,0-1 0 0 0,1 0 0 0 0,-1 1 0 0 0,1 0 0 0 0,2-2 0 0 0,1 2 51 0 0,-1-1 0 0 0,0 1 0 0 0,1 0-1 0 0,-1 0 1 0 0,1 1 0 0 0,0-1 0 0 0,-1 1-1 0 0,8 1 1 0 0,6 2 162 0 0,-1 0-1 0 0,0 2 0 0 0,0 0 1 0 0,20 8-1 0 0,38 18-125 0 0,-32-12-33 0 0,0-2-1 0 0,1-2 0 0 0,79 16 0 0 0,-90-26-77 0 0,1-2 0 0 0,-1-1 0 0 0,1-2 0 0 0,-1-1 0 0 0,43-8 0 0 0,-71 8 0 0 0,-1 0 0 0 0,1 0 0 0 0,0-1 0 0 0,-1 1 0 0 0,1-2 0 0 0,-1 1 0 0 0,1 0 0 0 0,-1-1 0 0 0,0 0 0 0 0,0-1 0 0 0,0 1 0 0 0,-1-1 0 0 0,1 0 0 0 0,-1 0 0 0 0,0 0 0 0 0,0 0 0 0 0,0-1 0 0 0,-1 0 0 0 0,0 1 0 0 0,0-1 0 0 0,0-1 0 0 0,0 1 0 0 0,-1 0 0 0 0,1-1 0 0 0,-2 1 0 0 0,1-1 0 0 0,0 0 0 0 0,-1 1 0 0 0,0-1 0 0 0,-1 0 0 0 0,1 0 0 0 0,-1 0 0 0 0,0 0 0 0 0,-1-8 0 0 0,-1 0 0 0 0,0 0 0 0 0,0 0 0 0 0,-2 1 0 0 0,1-1 0 0 0,-2 1 0 0 0,0 0 0 0 0,0 0 0 0 0,-1 0 0 0 0,-1 1 0 0 0,0 0 0 0 0,-1 0 0 0 0,0 1 0 0 0,-1 0 0 0 0,0 0 0 0 0,0 1 0 0 0,-1 0 0 0 0,-1 1 0 0 0,0 0 0 0 0,0 0 0 0 0,0 1 0 0 0,-1 1 0 0 0,0 0 0 0 0,-22-8 0 0 0,18 8-994 0 0,-1 0 1 0 0,1 2-1 0 0,-1 0 0 0 0,-26-3 1 0 0,38 7 631 0 0,-1 0 0 0 0,1 1 0 0 0,-1-1 0 0 0,1 2 0 0 0,-1-1 0 0 0,0 1 0 0 0,1-1 0 0 0,-1 1 0 0 0,1 1 0 0 0,0-1 0 0 0,-1 1 0 0 0,1 0 0 0 0,0 0 0 0 0,0 1 0 0 0,0-1 0 0 0,0 1 0 0 0,0 0 0 0 0,-4 5 0 0 0,2-1-3225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29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50 6293 0 0,'-2'-5'1598'0'0,"1"0"1"0"0,-1 0 0 0 0,1 0 0 0 0,1-1 0 0 0,-1 1 0 0 0,1 0 0 0 0,0-6 0 0 0,0 11-1560 0 0,0 0 1 0 0,0 0 0 0 0,0 0 0 0 0,0 0-1 0 0,0-1 1 0 0,0 1 0 0 0,0 0 0 0 0,0 0-1 0 0,0 0 1 0 0,0 0 0 0 0,1 0-1 0 0,-1-1 1 0 0,0 1 0 0 0,0 0 0 0 0,0 0-1 0 0,0 0 1 0 0,0 0 0 0 0,0 0 0 0 0,1 0-1 0 0,-1 0 1 0 0,0 0 0 0 0,0 0-1 0 0,0-1 1 0 0,0 1 0 0 0,0 0 0 0 0,1 0-1 0 0,-1 0 1 0 0,0 0 0 0 0,0 0 0 0 0,0 0-1 0 0,0 0 1 0 0,0 0 0 0 0,1 0-1 0 0,-1 0 1 0 0,0 0 0 0 0,0 0 0 0 0,0 0-1 0 0,0 0 1 0 0,0 0 0 0 0,1 0-1 0 0,-1 1 1 0 0,0-1 0 0 0,0 0 0 0 0,0 0-1 0 0,0 0 1 0 0,0 0 0 0 0,1 0 0 0 0,-1 0-1 0 0,0 0 1 0 0,0 0 0 0 0,0 0-1 0 0,0 1 1 0 0,0-1 0 0 0,0 0 0 0 0,0 0-1 0 0,0 0 1 0 0,1 0 0 0 0,-1 0 0 0 0,0 0-1 0 0,0 1 1 0 0,0-1 0 0 0,0 0-1 0 0,0 0 1 0 0,0 0 0 0 0,0 0 0 0 0,0 1-1 0 0,0-1 1 0 0,0 0 0 0 0,0 0-1 0 0,8 12 1035 0 0,-8-11-1123 0 0,5 14 520 0 0,-1 0 1 0 0,-1 0-1 0 0,-1 1 1 0 0,0-1-1 0 0,-1 1 1 0 0,-1 19 0 0 0,0-19-228 0 0,-9 213 3463 0 0,2-130-5675 0 0,4 0-9639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2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5 411 728 0 0,'-2'-11'717'0'0,"1"0"0"0"0,0 0 1 0 0,1-1-1 0 0,0 1 0 0 0,1 0 0 0 0,0-1 1 0 0,1 1-1 0 0,0 0 0 0 0,1 0 0 0 0,0 0 0 0 0,1 0 1 0 0,0 1-1 0 0,0-1 0 0 0,1 1 0 0 0,1 0 0 0 0,0 1 1 0 0,11-15-1 0 0,0 2 286 0 0,0 0 0 0 0,2 2-1 0 0,0 0 1 0 0,1 2 0 0 0,1 0 0 0 0,42-27-1 0 0,-53 39-577 0 0,0 1 0 0 0,0 0 0 0 0,1 1 0 0 0,0 0 0 0 0,0 0 0 0 0,0 1 0 0 0,1 1 0 0 0,15-2 0 0 0,-18 3-211 0 0,-1 1 1 0 0,1 1-1 0 0,-1-1 0 0 0,1 1 0 0 0,-1 1 0 0 0,0 0 0 0 0,1 0 0 0 0,-1 0 0 0 0,0 1 0 0 0,0 1 0 0 0,-1-1 0 0 0,14 9 0 0 0,-14-8-75 0 0,0 1-1 0 0,0 0 1 0 0,-1 1-1 0 0,1-1 1 0 0,-1 1 0 0 0,0 1-1 0 0,-1-1 1 0 0,0 1-1 0 0,0 0 1 0 0,0 0-1 0 0,-1 1 1 0 0,0-1-1 0 0,5 14 1 0 0,-5-10-20 0 0,-1 1-1 0 0,-1-1 1 0 0,0 1-1 0 0,-1 0 1 0 0,0-1 0 0 0,0 1-1 0 0,-1 0 1 0 0,-1 0-1 0 0,-2 12 1 0 0,-2 1-12 0 0,-1-1-1 0 0,-1 1 1 0 0,-1-1-1 0 0,-1 0 1 0 0,-1-1-1 0 0,-1 0 1 0 0,-2-1 0 0 0,-23 33-1 0 0,20-33-89 0 0,-34 35-1 0 0,40-48-37 0 0,0 0-1 0 0,0-1 1 0 0,0 0-1 0 0,-1-1 1 0 0,-21 12-1 0 0,30-18 16 0 0,-15 1-52 0 0,17-2 60 0 0,0 0 0 0 0,0 0 0 0 0,-1 0 0 0 0,1 0 0 0 0,0 0 0 0 0,0 0 0 0 0,0-1 0 0 0,0 1 0 0 0,0 0 0 0 0,-1 0 0 0 0,1 0 0 0 0,0 0 0 0 0,0 0 1 0 0,0 0-1 0 0,0 0 0 0 0,0-1 0 0 0,0 1 0 0 0,0 0 0 0 0,0 0 0 0 0,-1 0 0 0 0,1 0 0 0 0,0 0 0 0 0,0-1 0 0 0,0 1 0 0 0,0 0 0 0 0,0 0 0 0 0,0 0 0 0 0,0 0 1 0 0,0-1-1 0 0,0 1 0 0 0,0 0 0 0 0,0 0 0 0 0,0 0 0 0 0,0 0 0 0 0,0-1 0 0 0,0 1 0 0 0,0 0 0 0 0,0 0 0 0 0,0 0 0 0 0,1 0 0 0 0,-1-1 0 0 0,0 1 1 0 0,0 0-1 0 0,0 0 0 0 0,0 0 0 0 0,0 0 0 0 0,0 0 0 0 0,0 0 0 0 0,0-1 0 0 0,1 1 0 0 0,-1 0 0 0 0,0 0 0 0 0,0 0 0 0 0,0 0 0 0 0,0 0 0 0 0,0 0 1 0 0,1 0-1 0 0,-1 0 0 0 0,0 0 0 0 0,0 0 0 0 0,0 0 0 0 0,1 0 0 0 0,7-9 109 0 0,-8 9-109 0 0,10-5 44 0 0,-1 1 1 0 0,1 0-1 0 0,0 1 0 0 0,-1 0 1 0 0,2 0-1 0 0,-1 1 0 0 0,0 1 1 0 0,0-1-1 0 0,1 2 1 0 0,-1-1-1 0 0,0 2 0 0 0,1-1 1 0 0,-1 1-1 0 0,11 3 0 0 0,-2 0 46 0 0,0 1-1 0 0,0 1 0 0 0,0 0 0 0 0,-1 1 1 0 0,0 1-1 0 0,25 16 0 0 0,-23-10-91 0 0,-1 0 0 0 0,-1 1 0 0 0,0 1 0 0 0,28 35 0 0 0,-45-50-247 0 0,1 1 1 0 0,-1 0-1 0 0,1-1 0 0 0,0 0 1 0 0,-1 1-1 0 0,1-1 1 0 0,0 0-1 0 0,4 2 0 0 0,-4-3-469 0 0,0 1 0 0 0,1-1 0 0 0,-1 0 0 0 0,0 1 0 0 0,1-1 0 0 0,-1 0 0 0 0,1-1 0 0 0,-1 1 0 0 0,0 0 0 0 0,1-1 0 0 0,-1 1 0 0 0,0-1 0 0 0,1 0 0 0 0,-1 0 0 0 0,4-2 0 0 0,3 0-535 0 0,6-3-1808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30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95 172 0 0,'-5'-24'3953'0'0,"4"21"-3416"0"0,0 0-1 0 0,0 0 1 0 0,-1 0 0 0 0,1 0-1 0 0,0 0 1 0 0,-1 1 0 0 0,0-1-1 0 0,0 0 1 0 0,0 1 0 0 0,0-1-1 0 0,0 1 1 0 0,0 0 0 0 0,-1-1-1 0 0,1 1 1 0 0,-1 0 0 0 0,0 0-1 0 0,1 1 1 0 0,-5-3 0 0 0,2 3-8 0 0,0-1 1 0 0,1 1 0 0 0,-1 0-1 0 0,0 0 1 0 0,0 0 0 0 0,0 1-1 0 0,0-1 1 0 0,0 1 0 0 0,0 1-1 0 0,-9 0 1 0 0,-1 2 44 0 0,1 1 0 0 0,0 0 0 0 0,1 1-1 0 0,-1 1 1 0 0,1 0 0 0 0,0 0 0 0 0,-14 10 0 0 0,15-8-148 0 0,1 1 1 0 0,-1 0-1 0 0,1 1 1 0 0,1 0-1 0 0,-11 14 1 0 0,17-20-250 0 0,1 0 1 0 0,-1 1 0 0 0,1-1-1 0 0,1 1 1 0 0,-1 0 0 0 0,1 0 0 0 0,-1 0-1 0 0,2 0 1 0 0,-1 0 0 0 0,0 1-1 0 0,1-1 1 0 0,0 1 0 0 0,0-1 0 0 0,1 1-1 0 0,0-1 1 0 0,0 11 0 0 0,1-12-77 0 0,0 1 1 0 0,0-1-1 0 0,0 0 1 0 0,1 0 0 0 0,0 0-1 0 0,-1 0 1 0 0,2 0-1 0 0,-1 0 1 0 0,0 0-1 0 0,1-1 1 0 0,-1 1 0 0 0,1-1-1 0 0,0 0 1 0 0,0 0-1 0 0,1 0 1 0 0,4 4-1 0 0,-2-3-53 0 0,0 0-1 0 0,1-1 0 0 0,-1 0 1 0 0,1 0-1 0 0,-1-1 0 0 0,1 1 1 0 0,0-1-1 0 0,0-1 0 0 0,12 2 1 0 0,-9-2-98 0 0,-1 0 1 0 0,1-1 0 0 0,-1-1-1 0 0,0 1 1 0 0,1-2-1 0 0,-1 1 1 0 0,12-5 0 0 0,-15 5-25 0 0,0-1 1 0 0,-1 0 0 0 0,1-1 0 0 0,-1 1-1 0 0,0-1 1 0 0,0-1 0 0 0,0 1 0 0 0,0 0 0 0 0,0-1-1 0 0,-1 0 1 0 0,6-6 0 0 0,-7 6 27 0 0,0-1 0 0 0,0 1 0 0 0,0 0 0 0 0,0-1 0 0 0,-1 1 0 0 0,0-1 0 0 0,0 0 0 0 0,0 0 0 0 0,-1 0 0 0 0,0 0 0 0 0,0 0-1 0 0,0 0 1 0 0,0 0 0 0 0,-1 0 0 0 0,0-9 0 0 0,-1 7 26 0 0,0 0 0 0 0,0 0-1 0 0,-1 0 1 0 0,0 0-1 0 0,0 0 1 0 0,-1 1-1 0 0,0-1 1 0 0,0 1 0 0 0,-1-1-1 0 0,-5-7 1 0 0,2 4-137 0 0,-1 1 0 0 0,0 0 0 0 0,0 0 0 0 0,-1 1 0 0 0,0 0 0 0 0,-1 1 0 0 0,1 0 0 0 0,-2 0 0 0 0,1 1 0 0 0,0 0 0 0 0,-1 1 0 0 0,0 0 1 0 0,-14-4-1 0 0,-8 3-2107 0 0,11 8-5921 0 0,16-1 5160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30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7085 0 0,'-4'0'2180'0'0,"1"1"0"0"0,-1-1 0 0 0,0 1 0 0 0,1 0 0 0 0,-1 1 0 0 0,-6 2 0 0 0,0 4 289 0 0,10-7-1678 0 0,20 20 2435 0 0,-11-17-3029 0 0,1 0-1 0 0,0 0 1 0 0,0-1-1 0 0,0 0 1 0 0,1-1-1 0 0,-1 0 1 0 0,1 0-1 0 0,-1-1 1 0 0,14-1-1 0 0,17-1 765 0 0,41-7 0 0 0,-66 6-912 0 0,-7 1-49 0 0,7-1 0 0 0,0 0 0 0 0,-1-1 0 0 0,1 0 0 0 0,0-1 0 0 0,-1-1 0 0 0,23-11 0 0 0,-33 13-77 0 0,-1 2-286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31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9505 0 0,'-11'9'6293'0'0,"-9"14"5121"0"0,22-22-10439 0 0,1 2-837 0 0,1-1 1 0 0,-1 0 0 0 0,1 0-1 0 0,0 0 1 0 0,0-1 0 0 0,0 1-1 0 0,0-1 1 0 0,0 0 0 0 0,0 0-1 0 0,0 0 1 0 0,0-1 0 0 0,6 1-1 0 0,61-2 2131 0 0,-36-1-1760 0 0,101 0-12374 0 0,-121 1 8285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3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454 138 92 0 0,'-2'-5'696'0'0,"0"1"0"0"0,0 0 0 0 0,0 0 0 0 0,-1 0 0 0 0,1 0 0 0 0,-1 0 0 0 0,0 0 1 0 0,0 1-1 0 0,0-1 0 0 0,0 1 0 0 0,-1 0 0 0 0,0 0 0 0 0,1 0 0 0 0,-1 0 0 0 0,0 1 0 0 0,0-1 0 0 0,-1 1 0 0 0,1 0 0 0 0,0 1 0 0 0,-1-1 0 0 0,1 1 1 0 0,-1 0-1 0 0,-5-1 0 0 0,1 1-120 0 0,0 1 1 0 0,0 0 0 0 0,0 1 0 0 0,-1-1 0 0 0,1 2 0 0 0,0 0-1 0 0,0 0 1 0 0,0 0 0 0 0,1 1 0 0 0,-16 7 0 0 0,4 0-82 0 0,1 1 0 0 0,0 0 1 0 0,1 1-1 0 0,1 2 0 0 0,0-1 1 0 0,-19 20-1 0 0,24-20-190 0 0,1 0-1 0 0,0 0 1 0 0,0 1 0 0 0,1 1 0 0 0,1-1-1 0 0,1 1 1 0 0,0 1 0 0 0,-7 19 0 0 0,13-27-256 0 0,-1 0 0 0 0,2 0 0 0 0,-1-1 1 0 0,1 1-1 0 0,0 0 0 0 0,1 1 0 0 0,0-1 1 0 0,0 0-1 0 0,1 0 0 0 0,0 0 0 0 0,0 0 1 0 0,1 0-1 0 0,4 13 0 0 0,-2-11 67 0 0,1 0-1 0 0,0 0 1 0 0,1-1 0 0 0,0 1-1 0 0,0-2 1 0 0,1 1-1 0 0,0-1 1 0 0,0 0 0 0 0,12 10-1 0 0,-5-6 6 0 0,1-2 0 0 0,0 0-1 0 0,0 0 1 0 0,1-1 0 0 0,0-1-1 0 0,0-1 1 0 0,1 0 0 0 0,0-2-1 0 0,0 1 1 0 0,1-2 0 0 0,-1 0-1 0 0,22 1 1 0 0,-19-4-121 0 0,0-1 0 0 0,0-1 0 0 0,1 0 0 0 0,-1-2 0 0 0,0 0 0 0 0,-1-2 0 0 0,1 0 0 0 0,-1-1 0 0 0,20-8 0 0 0,-26 7 0 0 0,1 1 0 0 0,-1-2 0 0 0,-1 0 0 0 0,1 0 0 0 0,-2-2 0 0 0,1 1 0 0 0,-1-1 0 0 0,0-1 0 0 0,-1 0 0 0 0,0 0 0 0 0,-1-1 0 0 0,14-24 0 0 0,-15 21 0 0 0,1-1 0 0 0,-2-1 0 0 0,0 0 0 0 0,-1 0 0 0 0,-1 0 0 0 0,-1-1 0 0 0,5-31 0 0 0,-9 39 0 0 0,1-1 0 0 0,-1 1 0 0 0,-1-1 0 0 0,0 1 0 0 0,-1 0 0 0 0,0-1 0 0 0,0 1 0 0 0,-1 0 0 0 0,0 0 0 0 0,-1 1 0 0 0,0-1 0 0 0,0 0 0 0 0,-1 1 0 0 0,-11-15 0 0 0,5 11-28 0 0,0 0 0 0 0,-1 1 0 0 0,0 1 0 0 0,-1 0 0 0 0,0 1 0 0 0,-1 0 0 0 0,0 1 0 0 0,-1 0 0 0 0,1 1 0 0 0,-2 1 0 0 0,1 0 0 0 0,-1 2-1 0 0,0-1 1 0 0,0 2 0 0 0,0 0 0 0 0,-1 1 0 0 0,-21-1 0 0 0,31 4-518 0 0,1 0 0 0 0,-1 0 0 0 0,1 1-1 0 0,-1 0 1 0 0,-6 2 0 0 0,6-1-1301 0 0,0 1 0 0 0,0 0 1 0 0,0 0-1 0 0,-8 5 0 0 0,1 2-1539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9:32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 17 564 0 0,'1'-1'208'0'0,"-1"1"-1"0"0,0-1 1 0 0,0 1-1 0 0,1-1 1 0 0,-1 1-1 0 0,0-1 1 0 0,0 1-1 0 0,0-1 1 0 0,0 1-1 0 0,0-1 1 0 0,1 1-1 0 0,-1-1 1 0 0,0 0-1 0 0,0 1 1 0 0,-1-1-1 0 0,1 1 1 0 0,0-1-1 0 0,0 1 1 0 0,0-1-1 0 0,0 1 1 0 0,0-1-1 0 0,0 1 1 0 0,-1-1-1 0 0,1 1 1 0 0,0-1-1 0 0,-1 1 1 0 0,1-1-1 0 0,0 1 1 0 0,-1-1-1 0 0,0 1-13 0 0,0 0-1 0 0,0 0 1 0 0,1 0-1 0 0,-1 0 1 0 0,0 0 0 0 0,0 0-1 0 0,0 1 1 0 0,1-1-1 0 0,-1 0 1 0 0,0 1 0 0 0,0-1-1 0 0,0 0 1 0 0,1 1-1 0 0,-1-1 1 0 0,0 1-1 0 0,0 0 1 0 0,-32 26 2196 0 0,33-27-2375 0 0,-49 45 1952 0 0,-301 308 8665 0 0,326-328-9310 0 0,24-25-1284 0 0,-3 3 272 0 0,23-13-13099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2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16 176 0 0,'-2'-12'13174'0'0,"11"25"-11606"0"0,-1 0 0 0 0,-1 1 1 0 0,0 0-1 0 0,9 25 0 0 0,-8-17-39 0 0,15 27 0 0 0,-13-31-796 0 0,-8-13-451 0 0,0 0 0 0 0,1 0 0 0 0,-1 0 0 0 0,1 0 0 0 0,0-1 0 0 0,1 1 0 0 0,-1-1 0 0 0,1 0 0 0 0,5 5 0 0 0,-8-9-248 0 0,-1 0 1 0 0,1 0-1 0 0,-1 0 0 0 0,1 0 1 0 0,0 0-1 0 0,-1 0 1 0 0,1 0-1 0 0,-1 0 0 0 0,1 0 1 0 0,-1 0-1 0 0,1 0 1 0 0,-1 0-1 0 0,1 0 0 0 0,-1 0 1 0 0,1 0-1 0 0,-1-1 1 0 0,1 1-1 0 0,-1 0 0 0 0,1 0 1 0 0,-1-1-1 0 0,1 1 1 0 0,-1 0-1 0 0,0-1 0 0 0,1 1 1 0 0,-1-1-1 0 0,0 1 1 0 0,1 0-1 0 0,-1-1 0 0 0,0 1 1 0 0,1-2-1 0 0,10-14 107 0 0,-11 15-89 0 0,17-33 212 0 0,-2-2 0 0 0,-2 1 0 0 0,11-46 0 0 0,-24 80-397 0 0,1 0 0 0 0,-1-1-1 0 0,0 1 1 0 0,1 0-1 0 0,-1-1 1 0 0,1 1 0 0 0,-1 0-1 0 0,1-1 1 0 0,0 1-1 0 0,-1 0 1 0 0,1 0 0 0 0,0 0-1 0 0,0 0 1 0 0,0 0-1 0 0,0 0 1 0 0,0 0-1 0 0,0 0 1 0 0,0 0 0 0 0,0 0-1 0 0,0 0 1 0 0,0 1-1 0 0,1-1 1 0 0,1 0 0 0 0,-1 0-751 0 0,1 1 1 0 0,-1 0 0 0 0,1 0-1 0 0,0 0 1 0 0,-1 1 0 0 0,1-1 0 0 0,-1 1-1 0 0,1-1 1 0 0,-1 1 0 0 0,1 0-1 0 0,3 2 1 0 0,6 2-1912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0:59.3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 4,'0'0,"0"-1,0 1,0 0,-1 0,1 0,0 0,0-1,0 1,0 0,-1 0,1 0,0 0,0 0,-1-1,1 1,0 0,0 0,0 0,-1 0,1 0,0 0,0 0,-1 0,1 0,0 0,0 0,-1 0,1 0,0 0,0 0,-1 0,1 0,0 0,0 1,-1-1,1 0,0 0,0 0,0 0,-1 0,1 1,0-1,0 0,0 0,0 0,-1 1,-4 16,1 18,5-20,0 1,1-1,4 17,4 41,-12 21,4 69,6-103,-4-39,-1 0,0 24,-4 1815,20-1676,-21-88,4 104,6-132,-3-35,1 49,-7 820,11-812,-6-65,2 44,-7 519,-9-480,6-74,-2 47,7 948,-20-845,18-132,-11 80,-7 89,1-55,13-75,5-68,-1 0,-1 0,-5 27,2-20,2 1,1 0,1 0,2 0,1 0,6 32,3 86,-9-115,1 0,14 63,-13-81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1:05.4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2,'0'-1,"1"1,-1 0,0 0,1 0,-1-1,1 1,-1 0,1 0,-1 0,1 0,-1 0,1 0,-1 0,1 0,-1 0,1 0,-1 0,1 1,-1-1,1 0,-1 0,1 0,-1 1,1-1,-1 0,0 0,1 1,-1-1,1 0,0 1,24 14,-19-12,64 30,1-3,2-3,83 19,55 19,29 15,275 95,-351-117,217 74,-127-55,174 79,-305-109,276 115,-109-43,-116-49,355 128,-32-13,-125-42,417 144,20-3,-330-134,-136-44,141 48,-149-31,-22 6,-252-105,-49-18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2:45.4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0,'-2'133,"5"140,5-204,-3-35,0 47,-7 29,4 148,0-190,-2-49,0 0,1 0,6 29,-5-35,0 0,-1-1,-1 1,-1 24,0 33,6-7,-6 86,2 44,-1-189,1 0,0 0,-1 0,1-1,0 1,1 0,-1-1,3 5,-1-4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1:11.9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8561 1,'-8'1,"0"1,1 1,-1-1,1 1,-1 0,1 1,0 0,1 0,-1 0,1 1,0 0,0 0,-8 9,-20 15,-105 90,95-77,-57 40,-196 107,162-115,-98 58,67-41,19-13,-350 243,200-135,-302 168,279-174,155-92,-21 9,-52 29,35-21,12-8,-346 186,299-162,-200 100,183-97,-122 65,249-126,-37 21,32-16,-18 11,-4 4,-2 0,-389 200,368-198,5 10,-38 17,204-108,-240 116,179-81,1 2,-94 77,154-112,0-1,0 0,0-1,0 0,-1 0,-8 4,4-5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1:13.5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1,'19'109,"-23"-41,-7-129,9 44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2:47.6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1,'-2'71,"4"79,7-91,-5-38,-1 0,0 25,-4 1181,1-1234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07.1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80,'102'-2,"110"4,-153 7,-38-5,0-1,25 0,507-4,-369-18,-118 20,-19 0,1-1,85-12,-81 5,0 3,0 2,56 5,-4-1,40-11,7 0,-55 11,139-4,-166-7,-37 4,51-1,-52 5,-1-1,42-8,-21 4,1 3,87 5,-35 1,430-3,-75 0,-443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12.0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1,'6'1,"-1"0,1 0,-1 1,1 0,-1 0,7 4,8 4,248 107,431 189,-493-213,188 71,-27-22,-174-69,119 38,-91-38,-102-30,113 32,-155-50,-2 2,84 44,-96-42,80 33,-129-56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15.0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1461,'7'-1,"-1"-1,0 0,1 0,-1 0,0-1,6-4,10-3,260-117,-175 76,192-91,267-105,-362 155,-106 50,263-105,-114 44,-71 27,156-53,-45 20,-81 33,7-2,-201 72,-2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31.6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123 148,'-1'3,"0"1,0-1,0 1,-1-1,0 0,1 0,-1 0,-1 1,-2 2,-7 12,-79 187,93-210,73-160,-65 138,-1-1,-1 0,-2 0,6-44,-12 66,1 1,-1-1,2 0,-1 1,1 0,2-7,-4 11,0 1,1-1,-1 1,0-1,0 1,1-1,-1 1,0 0,1-1,-1 1,1-1,-1 1,1 0,-1-1,1 1,-1 0,1 0,-1-1,1 1,-1 0,1 0,-1 0,1-1,-1 1,2 0,-1 1,1-1,-1 1,0-1,0 1,0 0,1 0,-1-1,0 1,0 0,0 0,0 0,-1 0,1 0,0 0,0 0,0 2,90 164,-65-115,50 79,-2-17,-91-130,0 1,-1 0,-1 2,-1 0,0 1,0 1,-1 1,0 1,-1 0,0 2,0 1,-1 0,-31-3,50 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2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3 600 0 0,'0'0'6531'0'0,"-3"0"-4789"0"0,-2-1-829 0 0,1 0 0 0 0,0 1 0 0 0,0-1 0 0 0,-1 1 0 0 0,1 0 0 0 0,0 1 0 0 0,-9 0 0 0 0,12 0-669 0 0,-1-1 0 0 0,1 0-1 0 0,-1 1 1 0 0,1-1 0 0 0,-1 1 0 0 0,1-1 0 0 0,0 1 0 0 0,-1-1 0 0 0,1 1 0 0 0,0 0-1 0 0,0 0 1 0 0,-1 0 0 0 0,1 0 0 0 0,0 0 0 0 0,0 0 0 0 0,0 0 0 0 0,0 0 0 0 0,0 0 0 0 0,0 0-1 0 0,1 1 1 0 0,-1-1 0 0 0,0 0 0 0 0,1 1 0 0 0,-1-1 0 0 0,0 0 0 0 0,1 1 0 0 0,-1 2-1 0 0,1-3-129 0 0,0 1 0 0 0,1-1 0 0 0,-1 1 0 0 0,0-1 0 0 0,1 1 0 0 0,-1-1 0 0 0,1 1 0 0 0,0-1 0 0 0,-1 1 0 0 0,1-1-1 0 0,0 0 1 0 0,0 0 0 0 0,0 1 0 0 0,0-1 0 0 0,2 2 0 0 0,19 18 800 0 0,-18-18-723 0 0,32 25 733 0 0,9 8-140 0 0,-41-32-695 0 0,0-1 1 0 0,-1 1 0 0 0,0 0-1 0 0,0 0 1 0 0,0 0 0 0 0,-1 0 0 0 0,1 0-1 0 0,3 9 1 0 0,-6-12-70 0 0,1 0 0 0 0,-1 0 0 0 0,1 0-1 0 0,-1 0 1 0 0,0 1 0 0 0,0-1 0 0 0,1 0 0 0 0,-1 0 0 0 0,0 1 0 0 0,0-1 0 0 0,0 0 0 0 0,-1 0-1 0 0,1 0 1 0 0,0 1 0 0 0,0-1 0 0 0,-1 0 0 0 0,1 0 0 0 0,0 0 0 0 0,-1 1 0 0 0,0-1-1 0 0,1 0 1 0 0,-1 0 0 0 0,1 0 0 0 0,-2 1 0 0 0,0 0-6 0 0,0-1 1 0 0,0 1-1 0 0,0-1 1 0 0,0 0-1 0 0,0 0 1 0 0,0 0-1 0 0,0 0 0 0 0,0 0 1 0 0,-1 0-1 0 0,1-1 1 0 0,0 1-1 0 0,-3 0 1 0 0,-1 0-246 0 0,0-1 0 0 0,1 1 0 0 0,-1-1 0 0 0,0 0 0 0 0,1-1 0 0 0,-1 1 1 0 0,0-1-1 0 0,1 0 0 0 0,-1-1 0 0 0,-6-2 0 0 0,10 3-151 0 0,1 1 0 0 0,0-1 0 0 0,0 0 0 0 0,-1 0 0 0 0,1 1 0 0 0,0-1 0 0 0,0 0 0 0 0,0 0 0 0 0,0 0 0 0 0,0-1 0 0 0,0 1 0 0 0,1 0 0 0 0,-1 0 0 0 0,0 0 0 0 0,0-1 0 0 0,1 1 0 0 0,-1 0 0 0 0,1-1 0 0 0,-1 1 0 0 0,1 0 0 0 0,0-1 0 0 0,0 1 0 0 0,-1 0 0 0 0,1-1 0 0 0,0-1 1 0 0,1-11-2476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32.0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 1,'-3'3,"2"2,-2-5,0-1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32.6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1 202,'0'0,"0"-1,-1 1,1 0,0 0,0-1,0 1,0 0,0 0,0 0,0-1,0 1,0 0,0 0,0-1,0 1,1 0,-1 0,0-1,0 1,0 0,0 0,0 0,0-1,0 1,1 0,-1 0,0 0,0-1,0 1,1 0,-1 0,0 0,0 0,0 0,1 0,-1 0,0-1,0 1,0 0,1 0,9 7,7 13,27 42,39 54,-69-99,-1-2,2 0,0-1,28 21,-42-35,0 1,0 0,0 0,0-1,1 1,-1 0,0-1,1 1,-1-1,0 0,1 1,-1-1,0 0,1 0,-1 0,1 0,-1 0,0 0,1 0,-1-1,0 1,1 0,-1-1,0 1,1-1,-1 1,0-1,0 0,1 0,-1 1,0-1,0 0,0 0,0 0,0 0,0 0,-1 0,1-1,0 1,0 0,-1 0,1 0,-1-1,1 1,0-2,3-10,1 1,-2-1,5-25,-5 22,14-79,-13 63,2 0,0 1,3 0,0 0,2 0,23-46,-14 58,-9 13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33.5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201 99,'1'0,"-1"0,1-1,0 1,0 0,0-1,0 1,0-1,-1 1,1-1,0 0,0 1,-1-1,1 0,-1 0,1 1,0-1,-1 0,0 0,1 0,-1 0,1 0,-1 1,0-1,0 0,1 0,-1 0,0 0,0 0,0 0,0 0,0 0,0 0,0 0,-1-1,1-2,0 1,-1-1,1 0,-1 1,1 0,-1-1,0 1,-3-5,1 4,0 1,0 0,0 1,-1-1,1 0,-1 1,1 0,-1 0,0 0,0 0,0 0,0 1,-1 0,1 0,0 0,0 0,-1 1,1 0,0 0,-1 0,1 0,0 1,-1-1,-5 3,4-2,1 0,-1 0,0 1,1 0,-1 0,1 0,0 1,0 0,0 0,0 0,0 1,1-1,-1 1,1 0,0 1,0-1,-5 9,7-11,1 0,0 0,0 0,0 0,1 0,-1 0,0 0,1 0,-1 0,1 1,0-1,0 0,0 0,0 0,0 1,0-1,0 0,1 0,-1 1,1-1,0 0,-1 0,1 0,0 0,0 0,1 0,-1 0,0 0,1-1,-1 1,1 0,-1-1,1 1,0-1,0 0,-1 1,1-1,0 0,3 1,0 0,1 0,0 0,-1 0,1-1,0 0,0 0,0-1,-1 1,1-1,0-1,0 1,0-1,0 0,6-2,-1-1,0 0,-1-1,0-1,0 0,0 0,0-1,-1 0,0-1,-1 0,11-12,-18 19,-1 1,1 0,0 0,-1-1,1 1,-1 0,1 0,0 0,-1 0,1-1,0 1,-1 0,1 0,0 1,-1-1,1 0,0 0,-1 0,1 0,0 0,-1 1,1-1,0 0,-1 1,1-1,-1 0,1 1,-1-1,1 1,-1-1,1 0,-1 1,1 0,-1-1,0 1,1-1,-1 1,0-1,1 1,-1 1,23 34,-15-22,-6-11,0 1,1-1,-1 0,1 1,0-1,0 0,0-1,0 1,0-1,1 1,-1-1,1 0,-1 0,1 0,0-1,0 0,0 1,0-1,4 0,7 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36.8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177 93,'0'-2,"0"0,-1 0,0 1,1-1,-1 0,0 1,0-1,0 1,0-1,0 1,0-1,0 1,0 0,0 0,-1-1,1 1,-1 0,1 0,-1 0,1 0,-1 1,1-1,-1 0,0 1,1-1,-1 1,0-1,0 1,0 0,-2 0,-2-1,0 0,0 1,0 0,0 0,1 0,-1 1,0 0,-7 1,8 0,0 0,1 0,0 1,-1-1,1 1,0 0,0 0,1 0,-1 1,1-1,-1 1,1 0,0 0,0 0,1 0,-1 1,1-1,0 1,0-1,1 1,-1 0,1 0,0-1,0 1,1 0,-1 0,1 0,0 0,1 0,-1 0,1 0,0 0,0 0,0-1,1 1,0 0,0-1,0 1,0-1,1 0,0 1,0-1,0 0,6 6,-3-5,0 0,0 0,1 0,0-1,0 0,0 0,0-1,0 0,1 0,-1 0,1-1,0 0,0-1,0 0,-1 0,1-1,9 0,-12 0,-1-1,0 0,1 0,-1 0,0 0,0 0,0-1,0 0,0 0,0 0,0 0,-1-1,1 1,-1-1,0 0,1 0,-1 0,-1-1,1 1,0-1,-1 1,0-1,0 0,0 0,0 0,-1 0,1 0,-1 0,0 0,0-1,-1 1,1-7,0 0,-1-1,0 1,0 0,-2 0,1-1,-1 1,-1 0,0 0,-1 1,-8-21,9 27,1 0,0 0,-1 0,0 0,1 1,-2-1,1 1,0-1,-1 1,1 0,-1 1,0-1,0 1,0-1,0 1,-1 0,1 1,0-1,-1 1,1 0,-1 0,0 0,1 1,-1-1,0 1,1 0,-1 1,0-1,-4 2,-6 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48.3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366 1,'-18'0,"0"0,-1 2,1 0,0 2,0 0,-26 9,32-8,1 0,0 1,0 0,0 1,1 0,0 1,0 0,1 0,0 1,-11 15,9-9,0 0,1 2,1-1,1 1,1 0,0 0,1 1,1 0,0 0,2 1,0-1,1 1,1 0,1 26,1-33,0 1,1-1,0 0,1 0,0 0,1 0,0 0,1-1,1 1,0-1,0-1,1 1,0-1,1 0,0-1,0 0,1 0,1-1,-1 0,1 0,1-1,15 8,-14-9,1-1,-1-1,1 0,0-1,0 0,0-1,16 1,-14-3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49.2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16,'129'2,"169"-5,-256-4,-36 5,0 0,1 1,-1 0,1 0,-1 1,1 0,-1 0,1 0,11 3,-6 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49.6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100 1,'-1'0,"-1"1,0-1,0 1,1 0,-1-1,0 1,1 0,-1 0,0 0,1 0,0 1,-1-1,1 0,0 1,-1-1,1 1,0-1,0 1,0-1,1 1,-2 3,-18 44,16-37,-3 12,2 0,0 0,1 1,0 28,-4 21,7 7,2-66,-1 0,0 0,-1 0,-5 24,2-27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49.9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11,'521'0,"-475"-7,-36 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0.5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 5,'-4'-4,"-3"3,-1 5,1 4,2 4,1 3,-1 0,0-1,0 1,2 1,1 1,1 1,1 0,-3 1,-1-1,3-2,2-5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0.9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 18,'-3'0,"-1"-3,3-1,5 0,5 1,4 1,3 0,2 5,1 0,0 1,1 0,-1-2,0 0,0-1,-1-1,1 3,-4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19 254 280 0 0,'-18'5'14593'0'0,"30"-1"-9732"0"0,36 2-3975 0 0,-44-6 177 0 0,116 11 2983 0 0,167 36 0 0 0,-285-47-3896 0 0,0 1-1 0 0,0 0 0 0 0,0-1 0 0 0,1 1 0 0 0,-1-1 0 0 0,0 0 1 0 0,0 0-1 0 0,1 0 0 0 0,-1 0 0 0 0,0 0 0 0 0,0 0 0 0 0,4-2 1 0 0,-5 2-111 0 0,0-1 1 0 0,-1 0 0 0 0,1 0-1 0 0,0 0 1 0 0,0 0 0 0 0,0 0-1 0 0,-1 0 1 0 0,1-1 0 0 0,-1 1-1 0 0,1 0 1 0 0,-1 0 0 0 0,1 0-1 0 0,-1-1 1 0 0,0 1-1 0 0,1 0 1 0 0,-1 0 0 0 0,0-1-1 0 0,0 1 1 0 0,0 0 0 0 0,0-1-1 0 0,0 1 1 0 0,0 0 0 0 0,-1 0-1 0 0,1-1 1 0 0,-1-1 0 0 0,1-41-35 0 0,1-1 0 0 0,2 1 1 0 0,13-64-1 0 0,-7 53-5 0 0,0 80 0 0 0,2 22 0 0 0,19 55 0 0 0,-21-78 0 0 0,1 0 0 0 0,1-1 0 0 0,1 0 0 0 0,15 21 0 0 0,-26-42 0 0 0,0 0 0 0 0,1-1 0 0 0,-1 1 0 0 0,0 0 0 0 0,1 0 0 0 0,0-1 0 0 0,-1 1 0 0 0,1-1 0 0 0,0 1 0 0 0,0-1 0 0 0,0 0 0 0 0,-1 0 0 0 0,1 0 0 0 0,1 0 0 0 0,-1 0 0 0 0,0 0 0 0 0,0-1 0 0 0,0 1 0 0 0,0 0 0 0 0,1-1 0 0 0,-1 0 0 0 0,0 0 0 0 0,0 1 0 0 0,1-1 0 0 0,-1-1 0 0 0,0 1 0 0 0,0 0 0 0 0,1-1 0 0 0,-1 1 0 0 0,0-1 0 0 0,0 1 0 0 0,0-1 0 0 0,0 0 0 0 0,0 0 0 0 0,0 0 0 0 0,0 0 0 0 0,0 0 0 0 0,0-1 0 0 0,3-2 0 0 0,4-3 0 0 0,0-1 0 0 0,-1 0 0 0 0,0-1 0 0 0,0 0 0 0 0,-1 0 0 0 0,9-15 0 0 0,41-84 0 0 0,-38 69 0 0 0,32-50 0 0 0,-47 111 0 0 0,-7 16 0 0 0,0-5 0 0 0,2 39 0 0 0,2-63 0 0 0,-1 0 0 0 0,1 0 0 0 0,1-1 0 0 0,0 1 0 0 0,0 0 0 0 0,1-1 0 0 0,0 1 0 0 0,0-1 0 0 0,6 11 0 0 0,-8-18 0 0 0,0 0 0 0 0,0 1 0 0 0,0-1 0 0 0,0 0 0 0 0,0 0 0 0 0,0 1 0 0 0,0-1 0 0 0,0 0 0 0 0,0 0 0 0 0,1 0 0 0 0,-1 0 0 0 0,0-1 0 0 0,1 1 0 0 0,-1 0 0 0 0,1 0 0 0 0,-1-1 0 0 0,1 1 0 0 0,-1-1 0 0 0,1 0 0 0 0,2 1 0 0 0,-1-1 0 0 0,-1 0 0 0 0,1 0 0 0 0,-1-1 0 0 0,1 1 0 0 0,0-1 0 0 0,-1 1 0 0 0,1-1 0 0 0,-1 0 0 0 0,1 0 0 0 0,-1 0 0 0 0,4-3 0 0 0,5-3 0 0 0,0-2 0 0 0,-1 1 0 0 0,19-20 0 0 0,-21 20 0 0 0,4-5 0 0 0,-9 9 0 0 0,0 0 0 0 0,0 1 0 0 0,0-1 0 0 0,1 1 0 0 0,0 0 0 0 0,-1 0 0 0 0,1 1 0 0 0,8-5 0 0 0,-9 7 0 0 0,-2 2 0 0 0,0 0 0 0 0,0 1 0 0 0,0-1 0 0 0,-1 0 0 0 0,1 1 0 0 0,-1-1 0 0 0,0 1 0 0 0,0-1 0 0 0,0 1 0 0 0,0-1 0 0 0,0 1 0 0 0,0-1 0 0 0,-2 5 0 0 0,2-6 0 0 0,0 42 0 0 0,0-43 0 0 0,0 1 0 0 0,1-1 0 0 0,-1 1 0 0 0,0-1 0 0 0,0 1 0 0 0,0-1 0 0 0,0 1 0 0 0,1-1 0 0 0,-1 1 0 0 0,0-1 0 0 0,0 0 0 0 0,1 1 0 0 0,-1-1 0 0 0,0 1 0 0 0,1-1 0 0 0,-1 0 0 0 0,0 1 0 0 0,1-1 0 0 0,-1 0 0 0 0,0 1 0 0 0,2-1 0 0 0,2 3 0 0 0,-3-2 0 0 0,0-1 0 0 0,0 1 0 0 0,0-1 0 0 0,0 1 0 0 0,0-1 0 0 0,1 0 0 0 0,-1 1 0 0 0,0-1 0 0 0,0 0 0 0 0,0 0 0 0 0,1 0 0 0 0,-1 0 0 0 0,0 0 0 0 0,0 0 0 0 0,1 0 0 0 0,-1-1 0 0 0,0 1 0 0 0,0 0 0 0 0,0-1 0 0 0,0 1 0 0 0,1-1 0 0 0,-1 1 0 0 0,0-1 0 0 0,0 1 0 0 0,1-2 0 0 0,3-1 0 0 0,12-3 0 0 0,0-1 0 0 0,25-4 0 0 0,264-2 0 0 0,-161 9 0 0 0,53 2 0 0 0,113-6 0 0 0,-73 0 0 0 0,81-3 0 0 0,241 22 0 0 0,-384-7 0 0 0,-88-1 0 0 0,177-1 0 0 0,-77 1 0 0 0,-111 0 0 0 0,-25-2 0 0 0,-44-1-2077 0 0,40 1-6682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1.5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0,'-3'0,"5"0,6 0,4 0,3 0,3 0,0 0,2 0,-1 0,1 0,-1 0,0 0,-1 0,-2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1.9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1,'0'3,"3"4,4 1,5 0,2-3,3-1,1-2,1 2,0 1,0-1,0-1,0-1,0-1,-1-1,1 0,-1 0,1 0,-4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2.7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309 40,'-3'0,"-1"-1,1 0,0 0,-1 0,1-1,0 1,0-1,0 1,-4-4,4 3,-1-1,0 1,0 0,0 0,0 1,0-1,-5 0,0 2,-1 0,1 0,-1 1,1 1,0 0,0 0,0 1,0 0,0 0,0 1,1 0,-1 0,1 1,-14 12,14-12,1 1,-1 1,2-1,-1 1,1 0,0 1,0-1,0 1,1 0,1 1,0-1,0 1,0 0,-3 16,6-18,2 0,-1 0,1 0,0-1,0 1,1 0,-1 0,2-1,-1 1,1-1,0 0,0 1,1-1,0-1,0 1,0-1,1 1,-1-1,11 8,-10-8,0-1,0 1,1-1,0 0,0 0,0 0,1-1,-1 0,1 0,-1-1,1 0,0 0,0-1,0 1,0-1,0-1,0 0,0 0,10-1,-11-1,0 0,0 0,-1 0,1-1,0 0,-1 0,0-1,1 1,-2-1,1 0,0-1,-1 1,0-1,0 0,0 0,0 0,-1 0,0-1,0 1,0-1,-1 0,0 0,0 0,1-9,-1 7,-1 0,0 0,0-1,-1 1,0 0,0-1,-1 1,0 0,-1-1,0 1,0 0,0 0,-1 0,-1 0,1 1,-1 0,-9-13,8 12,-1 0,0 1,-1-1,1 1,-2 1,1 0,-1 0,1 0,-1 1,-1 0,1 0,-1 1,0 0,-18-5,11 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3.0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301 1,'-4'3,"-6"4,-6 5,-2 2,-2 3,-4 1,0 1,0 0,1-3,2-1,1-3,0-1,2 2,-1-3,4 1,1-1,3-3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4.0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 96,'-8'-3,"14"-4,14-3,-2 4,1 1,-1 2,1-1,0 2,24 0,-27 2,0-1,0 0,0-1,0-1,0-1,-1 0,1-1,17-8,-28 10,-1 1,1-1,0 1,-1 0,1 0,0 0,0 0,8-1,-12 3,0 0,0 1,0-1,0 0,-1 0,1 0,0 0,0 1,0-1,-1 0,1 1,0-1,0 0,-1 1,1-1,0 1,-1-1,1 1,0 0,0 0,0 1,0 0,0 0,0 0,0 0,0 0,-1 0,1 0,-1 0,0 1,1-1,-1 3,0 136,-2-93,2 1,10 65,11 18,-21-131,0 1,0-1,0 0,0 1,0-1,0 1,0-1,-1 0,1 1,-1-1,1 0,-1 0,1 1,-1-1,0 0,0 0,0 0,1 0,-1 0,0 0,0 0,0 0,-1 0,1 0,0 0,0-1,0 1,-1 0,1-1,0 1,-1-1,1 0,0 1,-1-1,1 0,0 0,-1 0,1 0,-1 0,1 0,0 0,-2-1,-11 0,1-1,0 0,-22-7,15 3,-46-7,0 3,-91-2,131 17,26 0,17 1,75 15,2-5,124 6,-182-24,-21-2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4.5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71,'0'-3,"4"-1,3 0,5-3,2 1,3 0,1 2,1-1,0-1,0 2,0 0,0 2,-3-2,-2-1,1 1,0 1,-2 4,-3 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5.2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30,'169'-12,"-98"5,-42 0,-17 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5.5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0,'0'2,"0"0,1-1,-1 1,1 0,0-1,0 1,-1-1,1 1,0-1,0 0,1 1,-1-1,0 0,0 0,0 0,1 0,-1 0,1 0,-1 0,1 0,-1 0,1-1,-1 1,1 0,0-1,-1 0,1 1,3-1,51 6,-56-6,277-1,-262 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6.3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419 61,'0'-2,"-1"0,1 0,-1 0,0 0,0 0,0 0,0 0,0 0,0 0,0 1,0-1,-1 0,1 1,-1-1,1 1,-1-1,1 1,-1 0,0 0,-3-2,0 0,0 1,-1-1,1 1,0 0,-1 0,-8-1,1 2,1 1,-1 1,0 0,0 1,1 0,-1 1,1 0,0 1,0 0,-22 12,13-6,1 2,0 0,1 2,0 0,-19 19,33-29,1 0,0 1,0 0,0 0,0 1,1-1,0 0,0 1,0 0,1 0,0 0,0 0,1 0,-1 0,1 1,1-1,-1 0,1 1,1 8,0-8,0 0,1-1,0 1,1 0,-1-1,1 0,1 1,-1-1,1 0,0-1,0 1,1-1,0 1,-1-1,2-1,-1 1,10 5,-2-1,0-1,1 0,0-1,0-1,1 0,0-1,0 0,16 2,-23-6,-1 0,1 0,-1-1,1 0,-1 0,1-1,-1 0,1 0,-1 0,0-1,1-1,-1 1,0-1,0 0,-1-1,1 1,-1-1,10-9,-8 7,-2-1,1-1,-1 1,0-1,0 0,-1-1,0 1,-1-1,0 0,0 0,-1 0,0-1,-1 1,0-1,0 0,-1 1,0-1,-1 0,-2-18,1 15,-1 1,-1 0,0 0,0 0,-1 0,-1 0,0 1,-1 0,0 0,0 0,-1 1,-1 0,0 0,0 1,-12-11,6 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6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263 1,'-3'3,"-4"4,-5 4,-2 4,-3 2,-4 1,-2 1,0 0,0 0,2-3,4-1,2 0,0 0,-1-2,3 0,1-3,4-2,5-4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2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65 186 852 0 0,'-4'6'1505'0'0,"1"1"0"0"0,1-1 0 0 0,-1 1 0 0 0,-2 12 0 0 0,-5 57 4021 0 0,8-65-4574 0 0,-5 40 2480 0 0,4-30-471 0 0,-4 38 4277 0 0,3-66-6416 0 0,-5-15-697 0 0,6-3 178 0 0,1 0 1 0 0,1-1 0 0 0,2 1 0 0 0,5-47-1 0 0,-3 53-229 0 0,1 0 1 0 0,1 1-1 0 0,0 0 0 0 0,1-1 0 0 0,1 2 0 0 0,1-1 1 0 0,11-17-1 0 0,-13 26-30 0 0,1-1 0 0 0,0 1-1 0 0,1 0 1 0 0,12-11 0 0 0,-18 18-33 0 0,1-1 0 0 0,0 1 0 0 0,0-1 0 0 0,0 1 1 0 0,0 0-1 0 0,0 0 0 0 0,1 0 0 0 0,-1 1 0 0 0,1-1 0 0 0,-1 1 0 0 0,1 0 0 0 0,-1 0 0 0 0,1 0 0 0 0,0 0 0 0 0,-1 1 0 0 0,1-1 1 0 0,4 1-1 0 0,-6 0-5 0 0,0 1 0 0 0,0-1 0 0 0,-1 0 0 0 0,1 1 0 0 0,0-1 0 0 0,0 1 0 0 0,-1-1 0 0 0,1 1 0 0 0,0 0 0 0 0,-1 0 0 0 0,1 0 0 0 0,-1 0 0 0 0,1 0 0 0 0,-1 0 0 0 0,1 0 0 0 0,-1 0 0 0 0,0 1 0 0 0,0-1 1 0 0,0 0-1 0 0,1 1 0 0 0,-1-1 0 0 0,1 4 0 0 0,-1-3-7 0 0,0 1 0 0 0,-1 0 0 0 0,1 0 0 0 0,-1 0 0 0 0,0 0 0 0 0,0 0 0 0 0,0 0 0 0 0,0 0 0 0 0,0 0 0 0 0,0 0 0 0 0,-1-1 0 0 0,-1 6 0 0 0,-2 3-29 0 0,1-1 0 0 0,-2 0 0 0 0,1-1 0 0 0,-2 1 0 0 0,1-1 0 0 0,-11 13 0 0 0,1-5-100 0 0,-1 0 1 0 0,-1-1-1 0 0,0 0 0 0 0,-1-2 0 0 0,-1 0 0 0 0,-24 14 1 0 0,43-28 72 0 0,0 2 47 0 0,0-1 0 0 0,1 1-1 0 0,-1 0 1 0 0,1-1 0 0 0,0 1 0 0 0,-1-1 0 0 0,1 1 0 0 0,0-1 0 0 0,0 0-1 0 0,0 1 1 0 0,0-1 0 0 0,0 0 0 0 0,0 1 0 0 0,1-1 0 0 0,-1 0 0 0 0,0 0-1 0 0,3 1 1 0 0,30 19 86 0 0,-23-15-45 0 0,28 18 128 0 0,-4-4 268 0 0,-2 1 0 0 0,41 33 0 0 0,-66-46-833 0 0,16 11 637 0 0,-10-16-4544 0 0,2-7-6551 0 0,-7-1 7962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3:57.3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102 1,'6'0,"0"1,0 0,0 1,-1-1,1 1,0 0,-1 1,0-1,1 1,-1 0,0 1,0-1,-1 1,1 0,-1 0,0 0,0 0,0 1,0 0,-1 0,0 0,5 10,6 13,-1 2,-2-1,9 34,-12-36,0-2,-1-1,-1 1,-2 0,-1 1,0-1,-2 1,-2 29,-1-36,-1 0,-1 0,-1-1,0 0,-1 0,-1 0,-1 0,0-1,-2-1,-13 20,13-21,0-2,-1 0,-1 0,0-1,-1 0,0-1,0 0,-1-2,-1 1,0-2,0 0,-1 0,1-2,-30 9,41-15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4:02.1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4:02.9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155 257 432 0 0,'-6'35'7593'0'0,"-10"10"-4638"0"0,-26 54-2159 0 0,28-67 527 0 0,-10 24 1217 0 0,-17 64 1 0 0,36-107-1693 0 0,-1 8 4188 0 0,7-24-4603 0 0,13-32 186 0 0,-2 1-1 0 0,-2-2 1 0 0,8-44 0 0 0,10-116 278 0 0,-21 140-606 0 0,-2 15-122 0 0,25-152 587 0 0,-30 193-755 0 0,1-1 0 0 0,-1 1-1 0 0,0 0 1 0 0,0 0-1 0 0,0 0 1 0 0,0-1 0 0 0,0 1-1 0 0,1 0 1 0 0,-1 0 0 0 0,0 0-1 0 0,0 0 1 0 0,0 0-1 0 0,0-1 1 0 0,1 1 0 0 0,-1 0-1 0 0,0 0 1 0 0,0 0 0 0 0,0 0-1 0 0,1 0 1 0 0,-1 0-1 0 0,0 0 1 0 0,0 0 0 0 0,1 0-1 0 0,-1 0 1 0 0,0 0 0 0 0,0 0-1 0 0,1 0 1 0 0,-1 0-1 0 0,0 0 1 0 0,0 0 0 0 0,0 0-1 0 0,1 0 1 0 0,-1 0 0 0 0,0 0-1 0 0,0 0 1 0 0,1 0-1 0 0,-1 0 1 0 0,0 0 0 0 0,0 0-1 0 0,0 1 1 0 0,1-1 0 0 0,-1 0-1 0 0,0 0 1 0 0,0 0-1 0 0,0 0 1 0 0,0 1 0 0 0,1-1-1 0 0,-1 0 1 0 0,0 0 0 0 0,0 0-1 0 0,0 1 1 0 0,0-1-1 0 0,0 0 1 0 0,9 9 11 0 0,-4-1-3 0 0,1 2 0 0 0,-1-1 0 0 0,-1 0 0 0 0,0 1 0 0 0,5 15 0 0 0,-3-6 1 0 0,45 133 56 0 0,-25-70 5 0 0,50 109-1 0 0,-60-159-35 0 0,29 41-1 0 0,-35-59-41 0 0,0 0 0 0 0,1-1-1 0 0,1-1 1 0 0,0 0 0 0 0,15 12-1 0 0,-23-21-20 0 0,0-1 0 0 0,-1 0 0 0 0,1 0 0 0 0,0 0 0 0 0,7 2 0 0 0,-11-4-4 0 0,12-18-86 0 0,-11 15 111 0 0,-1 0 0 0 0,1-1 1 0 0,-1 1-1 0 0,0-1 0 0 0,0 1 0 0 0,-1 0 0 0 0,1-1 0 0 0,-1 1 0 0 0,1-1 0 0 0,-1 1 0 0 0,0 0 0 0 0,0 0 0 0 0,-1 0 0 0 0,1-1 0 0 0,-3-2 0 0 0,0 0 6 0 0,0 1 0 0 0,0 0 0 0 0,0 0 0 0 0,-1 0 0 0 0,1 1 0 0 0,-1-1 0 0 0,-8-4 0 0 0,-4-2 20 0 0,-1 1 0 0 0,0 1 1 0 0,0 1-1 0 0,-25-8 0 0 0,19 8 11 0 0,-1 1 1 0 0,0 2-1 0 0,-35-5 1 0 0,47 9-24 0 0,1 0 0 0 0,-1 1 0 0 0,1 1 1 0 0,-1 0-1 0 0,1 0 0 0 0,0 1 0 0 0,-1 1 1 0 0,1 0-1 0 0,-13 5 0 0 0,23-8-75 0 0,0 1 0 0 0,0 0 0 0 0,0 0 0 0 0,0 0 0 0 0,0 0 0 0 0,1 0 0 0 0,-1 1 0 0 0,0-1 0 0 0,0 0 0 0 0,1 1 0 0 0,-1-1 0 0 0,1 1 0 0 0,-1 0 0 0 0,1-1 0 0 0,0 1 0 0 0,0 0 0 0 0,-1 0 1 0 0,1 0-1 0 0,0 2 0 0 0,0-2-122 0 0,1 0 0 0 0,1-1 0 0 0,-1 1 0 0 0,0 0 0 0 0,0 0 0 0 0,1-1 0 0 0,-1 1 0 0 0,0 0 0 0 0,1-1 0 0 0,0 1 0 0 0,-1 0 0 0 0,1-1 0 0 0,0 1 0 0 0,0-1 1 0 0,0 1-1 0 0,0-1 0 0 0,0 0 0 0 0,0 1 0 0 0,1-1 0 0 0,-1 0 0 0 0,0 0 0 0 0,1 0 0 0 0,-1 0 0 0 0,2 1 0 0 0,3 2-928 0 0,-1 0 0 0 0,1-1 0 0 0,0 0 1 0 0,1 0-1 0 0,9 3 0 0 0,17 4-1706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49 1120 0 0,'-12'3'3806'0'0,"10"-3"-2940"0"0,-1 1-1 0 0,1 0 1 0 0,-1-1-1 0 0,1 1 1 0 0,0 0-1 0 0,-1 0 1 0 0,1 0-1 0 0,0 1 1 0 0,0-1-1 0 0,0 0 1 0 0,0 1-1 0 0,0 0 1 0 0,0-1-1 0 0,0 1 1 0 0,-3 4-1 0 0,5-6-695 0 0,-1 1 0 0 0,1-1 0 0 0,0 1-1 0 0,-1-1 1 0 0,1 1 0 0 0,0-1 0 0 0,-1 1-1 0 0,1 0 1 0 0,0-1 0 0 0,0 1 0 0 0,-1 0-1 0 0,1-1 1 0 0,0 1 0 0 0,0 0 0 0 0,0-1-1 0 0,0 1 1 0 0,0 0 0 0 0,0 0 0 0 0,0-1-1 0 0,0 1 1 0 0,0 0 0 0 0,0-1 0 0 0,1 1-1 0 0,-1 0 1 0 0,0-1 0 0 0,0 1 0 0 0,1 0-1 0 0,-1-1 1 0 0,0 1 0 0 0,1-1 0 0 0,-1 1-1 0 0,0 0 1 0 0,1-1 0 0 0,-1 1 0 0 0,1-1-1 0 0,-1 1 1 0 0,1-1 0 0 0,-1 0 0 0 0,1 1-1 0 0,0-1 1 0 0,-1 1 0 0 0,1-1-1 0 0,0 0 1 0 0,0 1-105 0 0,0-1 0 0 0,0 1-1 0 0,0-1 1 0 0,-1 0 0 0 0,1 0-1 0 0,0 0 1 0 0,0 0 0 0 0,0 1-1 0 0,0-1 1 0 0,0 0 0 0 0,0-1-1 0 0,0 1 1 0 0,0 0 0 0 0,-1 0-1 0 0,1 0 1 0 0,0 0 0 0 0,0-1-1 0 0,0 1 1 0 0,0 0 0 0 0,0-1-1 0 0,-1 1 1 0 0,1-1 0 0 0,0 1-1 0 0,0-1 1 0 0,-1 1 0 0 0,1-1-1 0 0,0 1 1 0 0,-1-1 0 0 0,1 0-1 0 0,-1 1 1 0 0,1-1 0 0 0,0 0-1 0 0,-1 0 1 0 0,0 1 0 0 0,2-3-1 0 0,-2 1-2 0 0,1-1 0 0 0,-1 0-1 0 0,0 1 1 0 0,0-1 0 0 0,0 0-1 0 0,0 1 1 0 0,0-1 0 0 0,0 0-1 0 0,-1 1 1 0 0,1-1 0 0 0,-1 0-1 0 0,0 1 1 0 0,0-1 0 0 0,0 1-1 0 0,0-1 1 0 0,0 1 0 0 0,-1 0-1 0 0,1-1 1 0 0,-1 1 0 0 0,-2-3-1 0 0,3 3-282 0 0,-1-1-1 0 0,0 1 1 0 0,0-1-1 0 0,0 1 1 0 0,0 0-1 0 0,-1 0 1 0 0,1 0-1 0 0,0 0 1 0 0,-1 0-1 0 0,0 0 1 0 0,1 1-1 0 0,-1-1 1 0 0,0 1-1 0 0,0 0 1 0 0,0 0-1 0 0,0 0 1 0 0,-4-1-1 0 0,7 2 133 0 0,0 1 0 0 0,0-1 0 0 0,-1 0 0 0 0,1 0 0 0 0,0 0 0 0 0,0 0 0 0 0,0 0 0 0 0,0 1 0 0 0,0-1 0 0 0,0 0 0 0 0,-1 0 0 0 0,1 0-1 0 0,0 0 1 0 0,0 1 0 0 0,0-1 0 0 0,0 0 0 0 0,0 0 0 0 0,0 0 0 0 0,0 1 0 0 0,0-1 0 0 0,0 0 0 0 0,0 0 0 0 0,0 0 0 0 0,0 1 0 0 0,0-1 0 0 0,0 0 0 0 0,0 0 0 0 0,0 0 0 0 0,0 1 0 0 0,0-1 0 0 0,0 0 0 0 0,0 0 0 0 0,0 0 0 0 0,0 1 0 0 0,0-1 0 0 0,1 0-1 0 0,-1 0 1 0 0,0 0 0 0 0,0 0 0 0 0,0 1 0 0 0,0-1 0 0 0,0 0 0 0 0,1 0 0 0 0,5 11-3248 0 0,-6-10 2747 0 0,10 5-2419 0 0,1-1 433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7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651 98 132 0 0,'-102'-61'6516'0'0,"89"55"-5515"0"0,-1 0 1 0 0,1 1-1 0 0,-1 1 0 0 0,0 0 1 0 0,0 1-1 0 0,-19-2 0 0 0,15 4-410 0 0,-1 1 1 0 0,0 0-1 0 0,1 2 0 0 0,-1 0 0 0 0,1 1 0 0 0,0 1 0 0 0,0 0 0 0 0,0 2 0 0 0,0 0 1 0 0,1 1-1 0 0,0 1 0 0 0,1 0 0 0 0,-18 12 0 0 0,20-11-344 0 0,1 1-1 0 0,0 0 1 0 0,1 0-1 0 0,0 1 1 0 0,1 0-1 0 0,0 1 1 0 0,1 1-1 0 0,0 0 1 0 0,1 0-1 0 0,1 1 1 0 0,0 0 0 0 0,1 0-1 0 0,0 1 1 0 0,1 0-1 0 0,-6 21 1 0 0,11-28-160 0 0,0 1 0 0 0,0-1 0 0 0,1 0 0 0 0,0 0-1 0 0,0 0 1 0 0,1 0 0 0 0,0 0 0 0 0,0 0 0 0 0,1 0 0 0 0,0 0 0 0 0,0 0 0 0 0,1-1 0 0 0,0 1 0 0 0,0-1 0 0 0,1 0 0 0 0,0 0 0 0 0,1 0 0 0 0,-1 0 0 0 0,1-1 0 0 0,0 1 0 0 0,1-1 0 0 0,-1-1 0 0 0,1 1 0 0 0,7 4 0 0 0,-4-3-77 0 0,0 0 1 0 0,0-1-1 0 0,0 0 1 0 0,0-1-1 0 0,1 0 1 0 0,0-1-1 0 0,0 0 1 0 0,0 0-1 0 0,1-1 1 0 0,-1 0-1 0 0,1-1 1 0 0,0-1-1 0 0,0 1 1 0 0,-1-1-1 0 0,1-1 1 0 0,0 0-1 0 0,16-3 1 0 0,-21 3-30 0 0,0-2 0 0 0,0 1 1 0 0,-1 0-1 0 0,1-1 0 0 0,0 0 1 0 0,-1 0-1 0 0,1-1 0 0 0,-1 0 1 0 0,0 0-1 0 0,0 0 1 0 0,0 0-1 0 0,0-1 0 0 0,0 0 1 0 0,-1 0-1 0 0,0 0 0 0 0,1 0 1 0 0,-2-1-1 0 0,1 0 0 0 0,0 1 1 0 0,-1-1-1 0 0,0-1 0 0 0,0 1 1 0 0,-1 0-1 0 0,1-1 0 0 0,-1 0 1 0 0,-1 1-1 0 0,3-9 1 0 0,-2 0 66 0 0,0 0 1 0 0,0 0 0 0 0,-1 0 0 0 0,-1-1 0 0 0,-1 1 0 0 0,0 0 0 0 0,0 0-1 0 0,-2 0 1 0 0,-5-19 0 0 0,3 15 13 0 0,-1 1-1 0 0,-1 0 0 0 0,-1 0 1 0 0,0 1-1 0 0,-1 0 0 0 0,-19-26 1 0 0,16 29-69 0 0,0 0 0 0 0,0 0 0 0 0,-1 1 0 0 0,-1 1 0 0 0,0 0 0 0 0,-1 1 1 0 0,0 0-1 0 0,0 2 0 0 0,-19-9 0 0 0,33 16-180 0 0,-1 1 1 0 0,0-1-1 0 0,0 0 1 0 0,1 1-1 0 0,-1-1 1 0 0,0 1-1 0 0,0 0 1 0 0,1 0-1 0 0,-1-1 1 0 0,0 1-1 0 0,0 0 1 0 0,0 0-1 0 0,1 1 0 0 0,-4-1 1 0 0,5 1-10 0 0,-1-1-1 0 0,1 1 1 0 0,-1-1-1 0 0,1 1 1 0 0,-1-1 0 0 0,1 1-1 0 0,-1-1 1 0 0,1 1-1 0 0,0-1 1 0 0,-1 1 0 0 0,1 0-1 0 0,0-1 1 0 0,-1 1 0 0 0,1 0-1 0 0,0-1 1 0 0,0 1-1 0 0,0 0 1 0 0,0-1 0 0 0,0 1-1 0 0,0 0 1 0 0,0-1-1 0 0,0 1 1 0 0,0 0 0 0 0,0-1-1 0 0,0 1 1 0 0,0 0 0 0 0,0-1-1 0 0,0 1 1 0 0,1 0-1 0 0,-1-1 1 0 0,0 1 0 0 0,0 0-1 0 0,1-1 1 0 0,-1 1-1 0 0,1-1 1 0 0,0 2 0 0 0,7 14-2890 0 0,3-1 441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7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8697 0 0,'-22'24'11582'0'0,"9"0"-5843"0"0,13-22-5607 0 0,0 0-1 0 0,-1 0 0 0 0,1 0 1 0 0,0 0-1 0 0,0 0 0 0 0,0 0 1 0 0,0 0-1 0 0,0 0 0 0 0,1-1 0 0 0,-1 1 1 0 0,1 0-1 0 0,-1 0 0 0 0,1 0 1 0 0,0 0-1 0 0,-1 0 0 0 0,1-1 0 0 0,0 1 1 0 0,0 0-1 0 0,0-1 0 0 0,1 1 1 0 0,-1-1-1 0 0,0 1 0 0 0,0-1 1 0 0,1 1-1 0 0,-1-1 0 0 0,1 0 0 0 0,2 2 1 0 0,3 2 65 0 0,0 0 0 0 0,1-1 0 0 0,0 0 0 0 0,-1 0 0 0 0,1 0 0 0 0,1-1-1 0 0,14 3 1 0 0,-18-4-147 0 0,0-1-1 0 0,1 0 0 0 0,-1 0 0 0 0,1-1 0 0 0,-1 1 0 0 0,1-1 0 0 0,-1-1 0 0 0,1 1 1 0 0,-1-1-1 0 0,1 0 0 0 0,-1 0 0 0 0,0 0 0 0 0,8-3 0 0 0,-13 3-45 0 0,1 1-1 0 0,0 0 1 0 0,-1-1-1 0 0,1 1 1 0 0,-1-1-1 0 0,1 1 0 0 0,0-1 1 0 0,-1 1-1 0 0,1-1 1 0 0,-1 1-1 0 0,1-1 1 0 0,-1 1-1 0 0,0-1 1 0 0,1 1-1 0 0,-1-1 1 0 0,1 0-1 0 0,-1 1 1 0 0,0-1-1 0 0,0 0 0 0 0,1 1 1 0 0,-1-1-1 0 0,0 0 1 0 0,0 0-1 0 0,0 1 1 0 0,0-1-1 0 0,0 0 1 0 0,0-1-1 0 0,0 0-2 0 0,-1 0 0 0 0,1 0-1 0 0,-1 0 1 0 0,0 0 0 0 0,1 0-1 0 0,-1 1 1 0 0,0-1 0 0 0,0 0 0 0 0,-2-3-1 0 0,-2-1-41 0 0,0 1 0 0 0,0-1 1 0 0,0 1-1 0 0,-9-7 0 0 0,11 10-29 0 0,-37-24-861 0 0,38 25 544 0 0,-1 0 0 0 0,0 0 0 0 0,0 0 0 0 0,0 0 0 0 0,1 0 0 0 0,-1 1 0 0 0,0-1 0 0 0,-3 1 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8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57 816 0 0,'-7'0'930'0'0,"-13"0"2804"0"0,19 0-3216 0 0,0 1-1 0 0,0-1 1 0 0,0 0 0 0 0,0 0 0 0 0,0 0 0 0 0,0 1 0 0 0,0-1-1 0 0,0 1 1 0 0,0-1 0 0 0,0 1 0 0 0,0-1 0 0 0,0 1 0 0 0,-2 2 2135 0 0,20 9 1468 0 0,-9-9-3539 0 0,1-1-1 0 0,0 0 0 0 0,0 0 0 0 0,0-1 0 0 0,0 0 1 0 0,0-1-1 0 0,12-1 0 0 0,4-1 626 0 0,34-7 0 0 0,-52 7-967 0 0,0 0 0 0 0,1 0 0 0 0,-1 0 0 0 0,0-1-1 0 0,7-4 1 0 0,-12 6-174 0 0,0 0 0 0 0,-1 0 0 0 0,1 0-1 0 0,0 0 1 0 0,0-1 0 0 0,-1 1 0 0 0,1 0 0 0 0,-1-1-1 0 0,1 1 1 0 0,-1-1 0 0 0,0 0 0 0 0,0 1 0 0 0,1-1-1 0 0,-1 0 1 0 0,0 0 0 0 0,-1 0 0 0 0,1 0 0 0 0,0 1-1 0 0,0-1 1 0 0,-1 0 0 0 0,1 0 0 0 0,-1-3 0 0 0,0 4-39 0 0,1 0 0 0 0,-1 0 1 0 0,0 0-1 0 0,-1 0 0 0 0,1 0 1 0 0,0 1-1 0 0,0-1 1 0 0,0 0-1 0 0,0 0 0 0 0,-1 0 1 0 0,1 0-1 0 0,0 0 0 0 0,-1 1 1 0 0,1-1-1 0 0,-1 0 0 0 0,1 0 1 0 0,-2-1-1 0 0,2 2-16 0 0,0 0 1 0 0,-1 0-1 0 0,1-1 0 0 0,-1 1 1 0 0,1 0-1 0 0,-1 0 0 0 0,1 0 1 0 0,-1 0-1 0 0,1 0 0 0 0,-1 0 0 0 0,1 0 1 0 0,-1 0-1 0 0,1 0 0 0 0,-1 0 1 0 0,1 0-1 0 0,0 0 0 0 0,-1 0 0 0 0,1 0 1 0 0,-1 0-1 0 0,1 0 0 0 0,-1 0 1 0 0,1 1-1 0 0,-1-1 0 0 0,-1 1 5 0 0,0 0 0 0 0,0 1 0 0 0,0-1-1 0 0,0 1 1 0 0,0-1 0 0 0,0 1 0 0 0,1 0-1 0 0,-1-1 1 0 0,1 1 0 0 0,-1 0 0 0 0,-1 3-1 0 0,-2 7 36 0 0,1 1 0 0 0,0-1-1 0 0,0 1 1 0 0,1 0-1 0 0,1 0 1 0 0,0 0-1 0 0,1 0 1 0 0,1 16 0 0 0,1 13 266 0 0,8 50 0 0 0,-5-69-104 0 0,1-1 1 0 0,1 0-1 0 0,14 36 0 0 0,34 59 611 0 0,-39-86-791 0 0,-13-22-658 0 0,-10-10-94 0 0,0-1 840 0 0,-62-9-174 0 0,-2 4 1 0 0,1 3-1 0 0,-103 7 1 0 0,168-3 85 0 0,0 0 151 0 0,0 0 0 0 0,-1 1-1 0 0,1-1 1 0 0,0 1 0 0 0,0 1 0 0 0,-11 3 0 0 0,17-5-182 0 0,0 0 0 0 0,0 0 0 0 0,-1 0 0 0 0,1 0 0 0 0,0 0 0 0 0,0 0 0 0 0,0 0 0 0 0,0 0 0 0 0,0 0 0 0 0,0 0 0 0 0,0 0 0 0 0,0 0 0 0 0,0 0 0 0 0,0 0 0 0 0,0 0 0 0 0,0 0 0 0 0,0 1 0 0 0,-1-1 0 0 0,1 0 0 0 0,0 0 0 0 0,0 0 0 0 0,0 0 0 0 0,0 0 0 0 0,0 0 0 0 0,0 0 0 0 0,0 0 0 0 0,0 0 0 0 0,0 1 0 0 0,0-1 0 0 0,0 0 0 0 0,0 0 0 0 0,0 0 0 0 0,0 0 1 0 0,0 0-1 0 0,0 0 0 0 0,0 0 0 0 0,0 0 0 0 0,0 0 0 0 0,0 1 0 0 0,0-1 0 0 0,1 0 0 0 0,-1 0 0 0 0,0 0 0 0 0,0 0 0 0 0,0 0 0 0 0,0 0 0 0 0,0 0 0 0 0,0 0 0 0 0,0 0 0 0 0,0 0 0 0 0,0 0 0 0 0,0 0 0 0 0,0 1 0 0 0,2 0-1 0 0,0 1 1 0 0,0-1-1 0 0,0 0 1 0 0,0 1-1 0 0,0-1 0 0 0,0 0 1 0 0,1 0-1 0 0,-1 0 1 0 0,0-1-1 0 0,0 1 0 0 0,1-1 1 0 0,-1 1-1 0 0,3 0 0 0 0,39 2-3 0 0,-24-3 1 0 0,40 4 1 0 0,0-3 0 0 0,0-2 0 0 0,92-15 0 0 0,-146 16-754 0 0,-1-2-1 0 0,0 1 1 0 0,0-1 0 0 0,0 1-1 0 0,0-1 1 0 0,-1-1 0 0 0,1 1 0 0 0,0-1-1 0 0,-1 0 1 0 0,0 0 0 0 0,0 0-1 0 0,0 0 1 0 0,0-1 0 0 0,0 0-1 0 0,0 1 1 0 0,5-10 0 0 0,-3 4-2664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40 584 0 0,'1'-20'4831'0'0,"-1"18"-4158"0"0,0 1 0 0 0,0 0-1 0 0,1-1 1 0 0,-1 1 0 0 0,0 0 0 0 0,1-1 0 0 0,0 1 0 0 0,-1 0 0 0 0,1 0 0 0 0,-1 0 0 0 0,1 0 0 0 0,0 0-1 0 0,2-2 1618 0 0,13 17 2028 0 0,-8-1-3271 0 0,-1 0 0 0 0,0 0 0 0 0,-1 1 0 0 0,-1 0 0 0 0,7 28 0 0 0,-6-20-449 0 0,61 160 2422 0 0,-65-178-4175 0 0,3 10 775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9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41 820 0 0,'-1'-1'240'0'0,"0"0"-1"0"0,0 1 1 0 0,1-1 0 0 0,-1 0-1 0 0,0 0 1 0 0,0 0 0 0 0,1 0-1 0 0,-1 0 1 0 0,0 0 0 0 0,1-1-1 0 0,-1 1 1 0 0,1 0 0 0 0,-1 0-1 0 0,1 0 1 0 0,0 0 0 0 0,0-1-1 0 0,-1 1 1 0 0,1 0-1 0 0,0 0 1 0 0,0-2 0 0 0,1 2 4 0 0,-1 0-1 0 0,0 0 1 0 0,1 0 0 0 0,-1 1 0 0 0,1-1 0 0 0,0 0 0 0 0,-1 1-1 0 0,1-1 1 0 0,0 0 0 0 0,-1 1 0 0 0,1-1 0 0 0,0 1-1 0 0,-1-1 1 0 0,1 1 0 0 0,0-1 0 0 0,0 1 0 0 0,0-1 0 0 0,0 1-1 0 0,0 0 1 0 0,1-1 0 0 0,6 0 604 0 0,-1 0 0 0 0,1 0 1 0 0,0 0-1 0 0,-1 1 0 0 0,13 1 0 0 0,19 5 74 0 0,0 2 0 0 0,0 1-1 0 0,-1 2 1 0 0,0 2 0 0 0,-1 1 0 0 0,-1 2-1 0 0,37 21 1 0 0,-36-16-67 0 0,-2 1 1 0 0,46 38-1 0 0,-58-41 78 0 0,35 38-1 0 0,-50-48-678 0 0,0 1 1 0 0,-1 0-1 0 0,0 0 0 0 0,-1 0 0 0 0,0 1 1 0 0,8 21-1 0 0,-13-29-186 0 0,0 0 1 0 0,0 0 0 0 0,0 0-1 0 0,-1 0 1 0 0,1 1 0 0 0,-1-1-1 0 0,0 0 1 0 0,0 1 0 0 0,0-1-1 0 0,0 0 1 0 0,-1 0 0 0 0,0 1-1 0 0,1-1 1 0 0,-1 0 0 0 0,0 0-1 0 0,-3 6 1 0 0,2-5-17 0 0,-1 0 1 0 0,0 0-1 0 0,0 0 0 0 0,0 0 1 0 0,-1 0-1 0 0,1-1 0 0 0,-1 1 1 0 0,0-1-1 0 0,0 0 0 0 0,-4 2 1 0 0,-7 4 28 0 0,-1-2 0 0 0,1 0 1 0 0,-1-1-1 0 0,0 0 0 0 0,-24 4 1 0 0,6-3-140 0 0,0-1 0 0 0,0-3-1 0 0,-39 1 1 0 0,34-5-1569 0 0,-39-6-1 0 0,76 7 902 0 0,-16-3-98 0 0,12 1-2538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2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66 92 0 0,'1'-1'248'0'0,"-1"0"0"0"0,1 0 0 0 0,-1 0 0 0 0,0-1-1 0 0,0 1 1 0 0,0 0 0 0 0,0 0 0 0 0,0-1 0 0 0,0 1 0 0 0,0 0 0 0 0,0 0 0 0 0,0 0 0 0 0,-1-1 0 0 0,1 1-1 0 0,0 0 1 0 0,-1 0 0 0 0,1 0 0 0 0,-1 0 0 0 0,1 0 0 0 0,-1-1 0 0 0,0 1 0 0 0,1 0 0 0 0,-1 0-1 0 0,0 1 1 0 0,0-1 0 0 0,0 0 0 0 0,0 0 0 0 0,0 0 0 0 0,0 0 0 0 0,0 1 0 0 0,0-1 0 0 0,-1 0 0 0 0,-3-3 970 0 0,-1 0 1 0 0,0 1 0 0 0,0 0 0 0 0,-9-4 0 0 0,8 4-321 0 0,0 2 0 0 0,1-1 0 0 0,-1 1 0 0 0,0 0 0 0 0,-12-1 0 0 0,16 2-628 0 0,1 0 0 0 0,-1 0 0 0 0,1 0-1 0 0,-1 1 1 0 0,1-1 0 0 0,-1 1 0 0 0,1-1 0 0 0,-1 1 0 0 0,1 0 0 0 0,0 0 0 0 0,-1 0 0 0 0,1 0 0 0 0,0 0-1 0 0,0 1 1 0 0,0-1 0 0 0,0 1 0 0 0,0-1 0 0 0,-4 5 0 0 0,6-5-148 0 0,-1 1 1 0 0,1 0-1 0 0,0 0 0 0 0,-1 0 1 0 0,1 0-1 0 0,0 0 0 0 0,0 0 1 0 0,0-1-1 0 0,0 1 0 0 0,1 0 1 0 0,-1 0-1 0 0,0 0 0 0 0,1 0 1 0 0,0-1-1 0 0,-1 1 0 0 0,1 0 1 0 0,0 0-1 0 0,0-1 0 0 0,0 1 1 0 0,1 1-1 0 0,8 14 233 0 0,0-2 0 0 0,1 1 0 0 0,1-1 0 0 0,23 22 0 0 0,-17-17 58 0 0,23 30 0 0 0,-36-44-320 0 0,-1 0-1 0 0,0 0 0 0 0,-1 1 1 0 0,1-1-1 0 0,-2 1 0 0 0,6 14 1 0 0,-8-20-66 0 0,0 1 1 0 0,0 0 0 0 0,1-1 0 0 0,-1 1-1 0 0,0-1 1 0 0,0 1 0 0 0,0 0 0 0 0,-1-1-1 0 0,1 1 1 0 0,0-1 0 0 0,-1 1 0 0 0,1-1-1 0 0,-1 1 1 0 0,1-1 0 0 0,-1 1 0 0 0,0-1 0 0 0,1 1-1 0 0,-1-1 1 0 0,0 0 0 0 0,0 1 0 0 0,0-1-1 0 0,0 0 1 0 0,0 0 0 0 0,-1 0 0 0 0,1 0-1 0 0,0 0 1 0 0,0 0 0 0 0,-1 0 0 0 0,1 0-1 0 0,-1 0 1 0 0,1-1 0 0 0,0 1 0 0 0,-1-1-1 0 0,1 1 1 0 0,-1-1 0 0 0,0 1 0 0 0,1-1-1 0 0,-3 0 1 0 0,-11 3 149 0 0,-1-1-1 0 0,0-1 1 0 0,0 0 0 0 0,-30-3-1 0 0,-1 0-834 0 0,38 4-1940 0 0,20 11-8215 0 0,1-8 7626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9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30 744 0 0,'-1'-2'506'0'0,"-1"-1"0"0"0,0 1-1 0 0,0 0 1 0 0,0 0 0 0 0,0 0-1 0 0,-1 0 1 0 0,1 0 0 0 0,0 1 0 0 0,-1-1-1 0 0,0 0 1 0 0,1 1 0 0 0,-1 0-1 0 0,0 0 1 0 0,1 0 0 0 0,-1 0 0 0 0,0 0-1 0 0,0 1 1 0 0,0-1 0 0 0,0 1 0 0 0,-3-1-1 0 0,3 2-71 0 0,0 0-1 0 0,-1-1 0 0 0,1 1 1 0 0,0 0-1 0 0,0 0 1 0 0,0 1-1 0 0,0-1 0 0 0,0 1 1 0 0,1 0-1 0 0,-1-1 0 0 0,0 1 1 0 0,1 0-1 0 0,-1 1 1 0 0,1-1-1 0 0,0 0 0 0 0,-1 1 1 0 0,-2 5-1 0 0,-1-1-256 0 0,1 0 1 0 0,1 1-1 0 0,0 0 0 0 0,0 0 0 0 0,0 0 1 0 0,1 0-1 0 0,0 0 0 0 0,0 1 0 0 0,1 0 1 0 0,0-1-1 0 0,1 1 0 0 0,0 0 0 0 0,0 16 0 0 0,2-14 245 0 0,0 0-1 0 0,1 0 1 0 0,0 0-1 0 0,1-1 1 0 0,0 1-1 0 0,1-1 1 0 0,0 1-1 0 0,0-1 1 0 0,1 0-1 0 0,8 11 1 0 0,-6-10-98 0 0,1 0 0 0 0,0-1 0 0 0,0 0 0 0 0,1-1 1 0 0,0 0-1 0 0,1 0 0 0 0,0-1 0 0 0,0 0 1 0 0,1-1-1 0 0,0 0 0 0 0,0-1 0 0 0,1 0 0 0 0,-1-1 1 0 0,1 0-1 0 0,1 0 0 0 0,-1-2 0 0 0,0 1 1 0 0,1-2-1 0 0,20 2 0 0 0,-17-3-807 0 0,-1-2 0 0 0,1 0 1 0 0,-1-1-1 0 0,1-1 0 0 0,-1 0 0 0 0,28-10 0 0 0,-37 10 262 0 0,1 1 0 0 0,-1-1 0 0 0,1 0 0 0 0,-1-1 0 0 0,0 0 0 0 0,0 0 0 0 0,0 0 0 0 0,-1 0 0 0 0,1-1-1 0 0,-1 0 1 0 0,0 0 0 0 0,0-1 0 0 0,-1 1 0 0 0,0-1 0 0 0,0 0 0 0 0,0 0 0 0 0,3-8 0 0 0,-7 13-324 0 0,3-11-1215 0 0,-4 2-5555 0 0,-4-2 4608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0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66 744 0 0,'-31'2'4515'0'0,"1"-1"12514"0"0,35-1-15889 0 0,-2 0-966 0 0,111-10 4783 0 0,-55-2-4807 0 0,-48 9-1206 0 0,0 0 0 0 0,20-10-1 0 0,-19 5-1915 0 0,-6-5-3855 0 0,-6 7 4127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196 148 204 0 0,'-31'-13'926'0'0,"-64"-26"3557"0"0,31 18 5589 0 0,64 21-9940 0 0,0 0-1 0 0,-1 0 0 0 0,1 0 1 0 0,0 0-1 0 0,0 0 0 0 0,-1 0 1 0 0,1 0-1 0 0,0 0 1 0 0,0 0-1 0 0,-1 0 0 0 0,1 0 1 0 0,0-1-1 0 0,0 1 0 0 0,0 0 1 0 0,-1 0-1 0 0,1 0 0 0 0,0 0 1 0 0,0-1-1 0 0,0 1 0 0 0,-1 0 1 0 0,1 0-1 0 0,0 0 0 0 0,0-1 1 0 0,0 1-1 0 0,0 0 0 0 0,0 0 1 0 0,0-1-1 0 0,0 1 0 0 0,-1 0 1 0 0,1 0-1 0 0,0-1 0 0 0,0 1 1 0 0,0 0-1 0 0,0 0 0 0 0,0-1 1 0 0,0 1-1 0 0,0 0 0 0 0,0 0 1 0 0,0-1-1 0 0,0 1 0 0 0,0 0 1 0 0,1 0-1 0 0,-1-1 0 0 0,0 1 1 0 0,0 0-1 0 0,0 0 0 0 0,0-1 1 0 0,0 1-1 0 0,0 0 0 0 0,0 0 1 0 0,1-1-1 0 0,-1 1 0 0 0,9-10 2085 0 0,-8 10-2414 0 0,6-4 536 0 0,0 0 1 0 0,0 0 0 0 0,0 1 0 0 0,1-1 0 0 0,0 2 0 0 0,-1-1-1 0 0,1 1 1 0 0,0 1 0 0 0,9-2 0 0 0,2 0 117 0 0,27-6 387 0 0,1 3 0 0 0,87 0-1 0 0,-21 9-2034 0 0,1 5-3297 0 0,-57-4 619 0 0,-13-1 286 0 0,-5-2 516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108 182 840 0 0,'-14'34'4109'0'0,"2"0"1"0"0,1 0-1 0 0,-8 49 0 0 0,10-42-594 0 0,8-39-3599 0 0,-6 30 4645 0 0,7-28-1507 0 0,5-18-2288 0 0,21-75 260 0 0,26-166 0 0 0,-47 169-537 0 0,-5 84-461 0 0,2 3 14 0 0,-1 0 0 0 0,1 1 0 0 0,-1-1 0 0 0,1 0 0 0 0,-1 0 0 0 0,0 1 0 0 0,0-1-1 0 0,0 1 1 0 0,0-1 0 0 0,0 1 0 0 0,0 0 0 0 0,0-1 0 0 0,0 1 0 0 0,0 0 0 0 0,0 2 0 0 0,19 48 235 0 0,-8-19-162 0 0,7 4-108 0 0,1-1-1 0 0,2 0 1 0 0,1-2-1 0 0,2 0 1 0 0,30 31-1 0 0,-13-22-3 0 0,2-2-1 0 0,94 68 0 0 0,-117-98-191 0 0,-21-11 181 0 0,1 0 1 0 0,0 0-1 0 0,-1 0 1 0 0,1 0-1 0 0,-1 0 1 0 0,1 0-1 0 0,0 0 1 0 0,-1 0-1 0 0,1 0 1 0 0,-1 0-1 0 0,1 0 1 0 0,-1 0-1 0 0,1 0 1 0 0,-1-1-1 0 0,1 1 1 0 0,0 0-1 0 0,-1-1 1 0 0,1 1-1 0 0,-1 0 1 0 0,0-1-1 0 0,1 1 1 0 0,-1 0-1 0 0,1-1 1 0 0,-1 1-1 0 0,1-1 1 0 0,-1 1-1 0 0,0-1 1 0 0,1 0-1 0 0,-1 0 4 0 0,0 0-1 0 0,0 1 0 0 0,0-1 1 0 0,0 0-1 0 0,-1 0 1 0 0,1 0-1 0 0,0 0 0 0 0,0 1 1 0 0,-1-1-1 0 0,1 0 1 0 0,0 0-1 0 0,-1 1 0 0 0,1-1 1 0 0,-1 0-1 0 0,1 1 1 0 0,-1-1-1 0 0,1 0 0 0 0,-1 1 1 0 0,0-1-1 0 0,0 0-5 0 0,-5-7-7 0 0,0 1 0 0 0,-1 0 0 0 0,0 1 0 0 0,0-1-1 0 0,-1 2 1 0 0,0-1 0 0 0,0 1 0 0 0,0 0 0 0 0,-12-5-1 0 0,-4-1-4 0 0,0 2 0 0 0,-32-8 0 0 0,18 7 43 0 0,0 2 0 0 0,-63-4-1 0 0,80 11-10 0 0,-1 1 0 0 0,1 0 1 0 0,0 2-1 0 0,0 1 0 0 0,0 0 0 0 0,-30 10 0 0 0,22 0-425 0 0,27-13 251 0 0,1 1 0 0 0,0 0 0 0 0,0 0 0 0 0,0 0 0 0 0,0 0 1 0 0,0 0-1 0 0,0 0 0 0 0,0 0 0 0 0,0 1 0 0 0,0-1 0 0 0,0 0 0 0 0,1 0 0 0 0,-1 1 1 0 0,0-1-1 0 0,1 0 0 0 0,-1 1 0 0 0,0 1 0 0 0,1-2 40 0 0,1 0-1 0 0,-1-1 1 0 0,0 1 0 0 0,0 0-1 0 0,0-1 1 0 0,0 1-1 0 0,1 0 1 0 0,-1-1 0 0 0,0 1-1 0 0,1 0 1 0 0,-1-1 0 0 0,0 1-1 0 0,1-1 1 0 0,-1 1 0 0 0,1-1-1 0 0,-1 1 1 0 0,1-1 0 0 0,-1 1-1 0 0,1-1 1 0 0,-1 1 0 0 0,1-1-1 0 0,0 0 1 0 0,-1 1-1 0 0,1-1 1 0 0,1 1 0 0 0,17 6-3886 0 0,-17-6 2751 0 0,11 3-2124 0 0,0-2 485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1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33 288 0 0,'0'0'184'0'0,"13"-23"4297"0"0,0 14 2364 0 0,-13 9-6684 0 0,1 0-1 0 0,-1 0 0 0 0,1 0 0 0 0,-1 0 0 0 0,1 0 1 0 0,0 1-1 0 0,-1-1 0 0 0,1 0 0 0 0,-1 0 0 0 0,1 1 1 0 0,-1-1-1 0 0,1 0 0 0 0,-1 1 0 0 0,0-1 1 0 0,1 0-1 0 0,-1 1 0 0 0,1-1 0 0 0,-1 1 0 0 0,0-1 1 0 0,1 1-1 0 0,-1-1 0 0 0,0 0 0 0 0,1 1 0 0 0,-1 0 1 0 0,8 14 1187 0 0,-7-14-948 0 0,7 19 639 0 0,0 1-1 0 0,-2-1 0 0 0,0 1 0 0 0,-2 0 1 0 0,0 0-1 0 0,-1 1 0 0 0,0 26 0 0 0,-10 155 3579 0 0,5-170-3701 0 0,-1-2-458 0 0,1-20-344 0 0,1 0 1 0 0,0 0 0 0 0,1 0 0 0 0,0 0 0 0 0,1 0-1 0 0,0 0 1 0 0,3 12 0 0 0,-3-20-115 0 0,0 0 0 0 0,1-1 0 0 0,0 1 0 0 0,-1 0 0 0 0,1-1 0 0 0,0 1 0 0 0,0-1 0 0 0,1 0 0 0 0,-1 1 0 0 0,0-1 0 0 0,1 0 0 0 0,-1-1 0 0 0,1 1 0 0 0,0 0 0 0 0,0-1 0 0 0,-1 1 0 0 0,1-1 0 0 0,0 0 0 0 0,4 1 0 0 0,8 3 0 0 0,1-1 0 0 0,23 2 0 0 0,-22-3 0 0 0,77 8 0 0 0,144-1 0 0 0,-105-7 0 0 0,32-1-349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2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14 253 776 0 0,'-14'-5'11504'0'0,"45"9"-4178"0"0,-7-1-7003 0 0,372 6 5490 0 0,-321-8-5281 0 0,1515-44 5189 0 0,-606 4-5256 0 0,18 0-158 0 0,-736 31-307 0 0,125-4 0 0 0,349-17 0 0 0,-525 16 0 0 0,394-27 0 0 0,-333 3 0 0 0,-265 35 0 0 0,-2-1 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45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326 247 432 0 0,'-2'19'800'0'0,"-1"-1"0"0"0,0 1 1 0 0,-2-1-1 0 0,0 0 0 0 0,-1 0 0 0 0,-1-1 1 0 0,-10 21-1 0 0,7-15-142 0 0,-128 259 5976 0 0,29-64 647 0 0,107-214-7441 0 0,-12 22 3145 0 0,10-24-1017 0 0,3-15-1372 0 0,3-4-275 0 0,1 0 1 0 0,6-22 0 0 0,1-1-31 0 0,36-159 645 0 0,-39 171-877 0 0,27-108 526 0 0,55-143 0 0 0,-73 237-473 0 0,3 1 0 0 0,36-57 0 0 0,-55 96-109 0 0,1 1-1 0 0,0 0 0 0 0,-1 0 1 0 0,1 0-1 0 0,0 0 1 0 0,0 0-1 0 0,0 0 0 0 0,0 0 1 0 0,0 0-1 0 0,0 0 0 0 0,0 1 1 0 0,0-1-1 0 0,0 0 0 0 0,0 1 1 0 0,0-1-1 0 0,0 0 0 0 0,1 1 1 0 0,-1 0-1 0 0,0-1 0 0 0,0 1 1 0 0,1 0-1 0 0,-1-1 0 0 0,2 1 1 0 0,-2 1-1 0 0,1-1 1 0 0,0 1-1 0 0,-1-1 1 0 0,1 1-1 0 0,0 0 1 0 0,-1 0-1 0 0,1-1 1 0 0,-1 1-1 0 0,1 0 1 0 0,-1 1-1 0 0,1-1 1 0 0,-1 0-1 0 0,0 0 1 0 0,0 1-1 0 0,1-1 1 0 0,0 3-1 0 0,8 9 3 0 0,-1 1 1 0 0,-1 0-1 0 0,0 1 0 0 0,8 21 1 0 0,18 66 24 0 0,-24-69-23 0 0,27 84 25 0 0,61 179 62 0 0,-75-237-48 0 0,3-1 0 0 0,64 103 0 0 0,-70-130-14 0 0,1-1 0 0 0,2-2 0 0 0,1 0 0 0 0,1-1 0 0 0,1-2 0 0 0,57 43 0 0 0,-82-68-55 0 0,0 1 0 0 0,0 0-1 0 0,0 0 1 0 0,0 0 0 0 0,0 0-1 0 0,1-1 1 0 0,-1 1 0 0 0,0-1-1 0 0,1 1 1 0 0,-1-1 0 0 0,0 1-1 0 0,1-1 1 0 0,-1 0 0 0 0,0 0-1 0 0,1 1 1 0 0,-1-1 0 0 0,1 0-1 0 0,-1 0 1 0 0,1-1 0 0 0,-1 1-1 0 0,3-1 1 0 0,-3 1-2 0 0,0-1 1 0 0,0 0 0 0 0,0 0-1 0 0,-1 0 1 0 0,1 0-1 0 0,0 0 1 0 0,0 0 0 0 0,-1 0-1 0 0,1 0 1 0 0,0 0 0 0 0,-1 0-1 0 0,1 0 1 0 0,-1 0-1 0 0,0 0 1 0 0,1 0 0 0 0,-1-1-1 0 0,0 1 1 0 0,0 0-1 0 0,1-2 1 0 0,-1-5-18 0 0,0-1 0 0 0,0 1 0 0 0,-1 0-1 0 0,0 0 1 0 0,0 0 0 0 0,-4-11 0 0 0,1 5 72 0 0,0 1 1 0 0,-1 0-1 0 0,-1 0 0 0 0,0 1 0 0 0,0 0 1 0 0,-2 0-1 0 0,1 0 0 0 0,-1 1 0 0 0,-1 0 1 0 0,0 1-1 0 0,-1-1 0 0 0,-16-12 0 0 0,6 7 58 0 0,0 1 0 0 0,-1 1 0 0 0,-1 1 0 0 0,0 1 0 0 0,-1 1 0 0 0,0 1 0 0 0,-39-11 0 0 0,19 10 98 0 0,-1 3 0 0 0,-1 1 0 0 0,1 2 0 0 0,-75 2-1 0 0,88 5-81 0 0,-1 0 1 0 0,1 2-1 0 0,0 2 0 0 0,0 0 0 0 0,1 2 0 0 0,-1 2 0 0 0,-48 22 0 0 0,74-30-206 0 0,1 0 1 0 0,0 1-1 0 0,-1-1 0 0 0,1 1 1 0 0,0 0-1 0 0,0 1 0 0 0,0-1 1 0 0,1 1-1 0 0,-1 0 1 0 0,-5 8-1 0 0,8-11 30 0 0,1 0 1 0 0,-1 1-1 0 0,0-1 1 0 0,1 0-1 0 0,0 1 1 0 0,-1-1-1 0 0,1 1 0 0 0,0-1 1 0 0,-1 0-1 0 0,1 1 1 0 0,0-1-1 0 0,0 1 1 0 0,0-1-1 0 0,0 1 1 0 0,1-1-1 0 0,0 3 0 0 0,-1-2-34 0 0,1 0-1 0 0,0 0 0 0 0,1 0 1 0 0,-1 0-1 0 0,0 0 0 0 0,0 0 1 0 0,1 0-1 0 0,0 0 0 0 0,-1-1 0 0 0,1 1 1 0 0,0-1-1 0 0,-1 1 0 0 0,4 1 1 0 0,3 2-1283 0 0,0 0 1 0 0,1-1-1 0 0,-1 0 0 0 0,1-1 1 0 0,15 5-1 0 0,22 2-2144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46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4 644 0 0,'-1'-3'7148'0'0,"3"19"-3835"0"0,3 42-1310 0 0,-7 66 3094 0 0,-34 235-1 0 0,31-329-4414 0 0,-26 205 4561 0 0,31-193-4024 0 0,0-42-1259 0 0,0 1-1 0 0,0-1 0 0 0,0 1 0 0 0,0-1 1 0 0,0 0-1 0 0,0 1 0 0 0,0-1 0 0 0,0 0 0 0 0,0 1 1 0 0,1-1-1 0 0,-1 1 0 0 0,0-1 0 0 0,0 0 0 0 0,0 1 1 0 0,0-1-1 0 0,1 0 0 0 0,-1 0 0 0 0,0 1 0 0 0,0-1 1 0 0,1 0-1 0 0,-1 1 0 0 0,0-1 0 0 0,1 0 1 0 0,-1 0-1 0 0,0 0 0 0 0,1 1 0 0 0,-1-1 0 0 0,0 0 1 0 0,1 0-1 0 0,-1 0 0 0 0,0 0 0 0 0,1 0 0 0 0,-1 0 1 0 0,1 0-1 0 0,-1 1 0 0 0,0-1 0 0 0,1 0 1 0 0,-1 0-1 0 0,1 0 0 0 0,-1-1 0 0 0,0 1 0 0 0,1 0 1 0 0,-1 0-1 0 0,0 0 0 0 0,1 0 0 0 0,-1 0 0 0 0,0 0 1 0 0,1-1-1 0 0,17-8-2856 0 0,-15 8 1805 0 0,-1-1 0 0 0,0 0 0 0 0,0 0 0 0 0,0 0 0 0 0,0-1 1 0 0,0 1-1 0 0,2-5 0 0 0,1-3-1790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46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410 220 184 0 0,'-9'-47'3307'0'0,"1"16"4150"0"0,-3 44-4783 0 0,-10 15-230 0 0,-30 50-1 0 0,11-14-525 0 0,-86 135 4289 0 0,115-185-3404 0 0,11-14-2771 0 0,0 0 1 0 0,0 0 0 0 0,0 0 0 0 0,-1 0 0 0 0,1-1 0 0 0,0 1-1 0 0,0 0 1 0 0,0 0 0 0 0,0 0 0 0 0,0-1 0 0 0,-1 1 0 0 0,1 0 0 0 0,0 0-1 0 0,0-1 1 0 0,0 1 0 0 0,0 0 0 0 0,0 0 0 0 0,0-1 0 0 0,0 1 0 0 0,0 0-1 0 0,0 0 1 0 0,0-1 0 0 0,0 1 0 0 0,0 0 0 0 0,0 0 0 0 0,0-1 0 0 0,0 1-1 0 0,0 0 1 0 0,0 0 0 0 0,0-1 0 0 0,1 1 0 0 0,-1 0 0 0 0,0-1 0 0 0,12-48-110 0 0,-5 22 456 0 0,3-23-156 0 0,5-31 145 0 0,3 2 0 0 0,41-109 0 0 0,-57 183-352 0 0,0 1-1 0 0,0-1 1 0 0,1 0-1 0 0,-1 1 1 0 0,1-1 0 0 0,0 1-1 0 0,0 0 1 0 0,7-7-1 0 0,-8 10-9 0 0,-1 0 1 0 0,1 0-1 0 0,-1 0 0 0 0,1 0 0 0 0,0 0 0 0 0,-1 1 0 0 0,1-1 0 0 0,0 1 0 0 0,-1-1 0 0 0,1 1 0 0 0,0-1 1 0 0,0 1-1 0 0,0 0 0 0 0,-1 0 0 0 0,1 0 0 0 0,0 0 0 0 0,0 0 0 0 0,0 1 0 0 0,-1-1 0 0 0,1 0 0 0 0,0 1 1 0 0,0-1-1 0 0,-1 1 0 0 0,1 0 0 0 0,0 0 0 0 0,-1-1 0 0 0,1 1 0 0 0,-1 0 0 0 0,3 2 0 0 0,10 7 22 0 0,0 1 1 0 0,-1 0-1 0 0,0 1 0 0 0,16 19 0 0 0,37 53 92 0 0,-14-13-120 0 0,-4 1 0 0 0,46 95 0 0 0,-93-164 0 0 0,4 6 0 0 0,-1-1 0 0 0,0 2 0 0 0,-1-1 0 0 0,0 0 0 0 0,3 13 0 0 0,-30-55 0 0 0,12 17 0 0 0,-1 0 0 0 0,0 1 0 0 0,-1 1 0 0 0,-1 1 0 0 0,0-1 0 0 0,-1 2 0 0 0,0 0 0 0 0,-1 2 0 0 0,0-1 0 0 0,-1 2 0 0 0,-22-9 0 0 0,-4 1 0 0 0,-2 3 0 0 0,0 1 0 0 0,-1 2 0 0 0,0 2 0 0 0,-79-4 0 0 0,96 11-31 0 0,16 1-65 0 0,0 0 0 0 0,-1 1 0 0 0,1 1 0 0 0,-18 2 0 0 0,72 3-3500 0 0,58 0 1034 0 0,167 18-6448 0 0,-185-20 6083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47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1052 0 0,'7'-2'7887'0'0,"-5"6"-7271"0"0,1-1 1 0 0,0 0-1 0 0,-1 1 1 0 0,0-1 0 0 0,1 1-1 0 0,-1 0 1 0 0,-1 0-1 0 0,1 0 1 0 0,-1 0-1 0 0,1 0 1 0 0,0 8-1 0 0,8 56 2191 0 0,-8-43-1747 0 0,20 520 11114 0 0,-22-477-11785 0 0,-2-39-389 0 0,1-20 0 0 0,1 0 0 0 0,0-1 0 0 0,0 1 0 0 0,0 0 0 0 0,4 16 0 0 0,-4-25-3 0 0,0 0 0 0 0,0 0 1 0 0,0 0-1 0 0,1 0 0 0 0,-1 0 0 0 0,0 0 0 0 0,0 0 0 0 0,0 0 1 0 0,1 0-1 0 0,-1 0 0 0 0,0 0 0 0 0,0 0 0 0 0,0 0 0 0 0,0 0 1 0 0,1 0-1 0 0,-1 0 0 0 0,0 0 0 0 0,0 0 0 0 0,0 0 0 0 0,1 0 1 0 0,-1 0-1 0 0,0 0 0 0 0,0 0 0 0 0,0 0 0 0 0,0 0 0 0 0,0-1 1 0 0,1 1-1 0 0,-1 0 0 0 0,0 0 0 0 0,0 0 0 0 0,0 0 0 0 0,0 0 1 0 0,0-1-1 0 0,0 1 0 0 0,1 0 0 0 0,-1 0 0 0 0,0 0 0 0 0,0 0 1 0 0,0-1-1 0 0,0 1 0 0 0,0 0 0 0 0,0 0 0 0 0,0 0 0 0 0,0-1 1 0 0,0 1-1 0 0,0 0 0 0 0,0 0 0 0 0,7-13-482 0 0,5-23-3267 0 0,-10 24 187 0 0,0 1 0 0 0,1-24 0 0 0,-2 13 531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5:43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54 201 252 0 0,'-1'-2'1610'0'0,"0"2"-1207"0"0,1-1-1 0 0,0 1 1 0 0,-1-1-1 0 0,1 1 1 0 0,0-1 0 0 0,0 1-1 0 0,-1-1 1 0 0,1 1-1 0 0,0-1 1 0 0,0 1-1 0 0,0-1 1 0 0,0 0-1 0 0,0 1 1 0 0,0-1-1 0 0,0 1 1 0 0,0-1 0 0 0,0 0-1 0 0,0 1 1 0 0,0-1-1 0 0,0 1 1 0 0,0-1-1 0 0,1 1 1 0 0,-1-1-1 0 0,0 0 1 0 0,0 1 0 0 0,0-1-1 0 0,1 1 1 0 0,0-1-1 0 0,10-22 4283 0 0,-11 22-4584 0 0,0 1 0 0 0,1-1 0 0 0,-1 1 1 0 0,0-1-1 0 0,1 1 0 0 0,-1-1 0 0 0,1 0 0 0 0,-1 1 0 0 0,0-1 1 0 0,1 1-1 0 0,-1 0 0 0 0,1-1 0 0 0,0 1 0 0 0,-1-1 0 0 0,1 1 0 0 0,-1 0 1 0 0,1-1-1 0 0,-1 1 0 0 0,1 0 0 0 0,0 0 0 0 0,-1-1 0 0 0,1 1 1 0 0,0 0-1 0 0,0 0 0 0 0,1 15 287 0 0,-1 5-341 0 0,0 25 365 0 0,-1-44-250 0 0,-6-24 3340 0 0,3 11-3287 0 0,-2 1 0 0 0,-9-21 0 0 0,5 18-92 0 0,8 12-110 0 0,0 0-1 0 0,0 0 1 0 0,0 0-1 0 0,-1 0 1 0 0,1 0 0 0 0,-1 0-1 0 0,1 1 1 0 0,-4-4-1 0 0,5 5-9 0 0,-17 4-31 0 0,15-1 26 0 0,1 0 0 0 0,-1 0 0 0 0,1 1-1 0 0,0-1 1 0 0,0 1 0 0 0,0-1 0 0 0,0 1 0 0 0,1-1-1 0 0,-1 1 1 0 0,1 0 0 0 0,0-1 0 0 0,0 1 0 0 0,0-1 0 0 0,0 1-1 0 0,1 0 1 0 0,0-1 0 0 0,-1 1 0 0 0,1-1 0 0 0,1 1-1 0 0,-1-1 1 0 0,3 5 0 0 0,-2-2 11 0 0,1-1 0 0 0,0 0 1 0 0,0 1-1 0 0,1-1 0 0 0,6 7 0 0 0,-9-11-4 0 0,0 0 0 0 0,0 0 0 0 0,0 0 0 0 0,0 0 0 0 0,0 0 0 0 0,1-1 0 0 0,-1 1 0 0 0,0 0 0 0 0,0 0 0 0 0,1-1 0 0 0,-1 1 0 0 0,1-1 0 0 0,-1 1 0 0 0,0-1 0 0 0,1 0 0 0 0,-1 1 0 0 0,1-1 0 0 0,-1 0 0 0 0,1 0 0 0 0,-1 0 0 0 0,0 0 0 0 0,1 0 0 0 0,-1-1 0 0 0,1 1 0 0 0,-1 0 0 0 0,1-1 0 0 0,-1 1 0 0 0,0-1 0 0 0,2 0 0 0 0,0 0 15 0 0,-1-1-1 0 0,0 1 1 0 0,0 0 0 0 0,0-1 0 0 0,0 0 0 0 0,0 0-1 0 0,0 1 1 0 0,0-1 0 0 0,-1 0 0 0 0,1-1 0 0 0,-1 1 0 0 0,0 0-1 0 0,1 0 1 0 0,-1 0 0 0 0,0-1 0 0 0,0 1 0 0 0,0-1-1 0 0,-1 1 1 0 0,1-1 0 0 0,0 1 0 0 0,-1-1 0 0 0,0 1-1 0 0,0-1 1 0 0,0 0 0 0 0,0-3 0 0 0,0 2-1 0 0,-1 0 1 0 0,1 0-1 0 0,-1 0 0 0 0,0 0 0 0 0,0 0 1 0 0,-1 0-1 0 0,1 1 0 0 0,-1-1 1 0 0,0 0-1 0 0,0 1 0 0 0,0-1 1 0 0,0 1-1 0 0,0 0 0 0 0,-1-1 1 0 0,-3-2-1 0 0,-17-5-9 0 0,22 10-11 0 0,0 1 0 0 0,-1 0 0 0 0,1-1 0 0 0,0 1-1 0 0,-1 0 1 0 0,1 0 0 0 0,-1 0 0 0 0,1 0 0 0 0,0 0 0 0 0,-1 0-1 0 0,1 0 1 0 0,-1 0 0 0 0,1 0 0 0 0,0 1 0 0 0,-1-1-1 0 0,1 1 1 0 0,0-1 0 0 0,-1 1 0 0 0,1-1 0 0 0,0 1-1 0 0,0 0 1 0 0,-1 0 0 0 0,1-1 0 0 0,0 1 0 0 0,0 0-1 0 0,0 0 1 0 0,0 0 0 0 0,0 0 0 0 0,0 0 0 0 0,1 1-1 0 0,-1-1 1 0 0,0 0 0 0 0,0 0 0 0 0,1 0 0 0 0,-1 1-1 0 0,0 1 1 0 0,0-1 5 0 0,1 1 0 0 0,-1-1-1 0 0,1 0 1 0 0,0 0 0 0 0,0 1-1 0 0,0-1 1 0 0,0 0 0 0 0,0 0-1 0 0,1 1 1 0 0,-1-1 0 0 0,0 0-1 0 0,1 0 1 0 0,0 0 0 0 0,-1 1-1 0 0,1-1 1 0 0,0 0 0 0 0,2 3-1 0 0,-2-4 13 0 0,0 0 0 0 0,1 1 0 0 0,-1-1 0 0 0,0 0 0 0 0,1 0 0 0 0,-1 0-1 0 0,1 0 1 0 0,-1 0 0 0 0,1 0 0 0 0,-1 0 0 0 0,1-1 0 0 0,0 1-1 0 0,-1 0 1 0 0,1-1 0 0 0,0 0 0 0 0,0 1 0 0 0,-1-1 0 0 0,1 0-1 0 0,0 0 1 0 0,0 0 0 0 0,0 0 0 0 0,-1 0 0 0 0,1 0 0 0 0,0 0 0 0 0,0-1-1 0 0,-1 1 1 0 0,1-1 0 0 0,0 1 0 0 0,-1-1 0 0 0,1 0 0 0 0,0 0-1 0 0,-1 0 1 0 0,1 1 0 0 0,-1-1 0 0 0,2-2 0 0 0,2 0 94 0 0,0-1 1 0 0,-1 0-1 0 0,1 0 1 0 0,-1 0-1 0 0,0-1 0 0 0,0 1 1 0 0,-1-1-1 0 0,0 0 1 0 0,5-7-1 0 0,-7 7-67 0 0,0 1-1 0 0,-1-1 1 0 0,1 1 0 0 0,-1-1-1 0 0,1 1 1 0 0,-1-1-1 0 0,-1 0 1 0 0,1 1 0 0 0,-1-1-1 0 0,0 1 1 0 0,0-1-1 0 0,0 1 1 0 0,0 0 0 0 0,-1-1-1 0 0,0 1 1 0 0,0 0-1 0 0,0 0 1 0 0,0 0 0 0 0,-1 0-1 0 0,1 0 1 0 0,-1 1-1 0 0,0-1 1 0 0,0 1-1 0 0,-5-4 1 0 0,8 6-45 0 0,-1 0-1 0 0,0 1 1 0 0,0-1 0 0 0,1 0 0 0 0,-1 1-1 0 0,0-1 1 0 0,0 1 0 0 0,0-1-1 0 0,0 1 1 0 0,1 0 0 0 0,-1-1-1 0 0,0 1 1 0 0,0 0 0 0 0,0-1 0 0 0,0 1-1 0 0,0 0 1 0 0,0 0 0 0 0,0 0-1 0 0,0 0 1 0 0,-1 0 0 0 0,1 0 1 0 0,0 1 0 0 0,1-1-1 0 0,-1 0 1 0 0,1 1 0 0 0,-1-1 0 0 0,1 1 0 0 0,-1-1 0 0 0,1 1 0 0 0,-1-1 0 0 0,1 1 0 0 0,-1-1 0 0 0,1 1 0 0 0,0-1 0 0 0,-1 1 0 0 0,1 0 0 0 0,0-1-1 0 0,-1 1 1 0 0,1 0 0 0 0,0-1 0 0 0,0 2 0 0 0,-1 1 2 0 0,0-1 1 0 0,1 1-1 0 0,0-1 0 0 0,0 1 0 0 0,0 0 0 0 0,0-1 1 0 0,0 1-1 0 0,0 0 0 0 0,1 3 0 0 0,1-3 8 0 0,-1-1 0 0 0,1 0 0 0 0,-1 1 1 0 0,1-1-1 0 0,0 0 0 0 0,0 0 0 0 0,0 0 0 0 0,0 0 0 0 0,1 0 0 0 0,-1 0 0 0 0,0-1 0 0 0,6 3 0 0 0,-7-3-4 0 0,0-1 0 0 0,0 0 1 0 0,0 1-1 0 0,0-1 0 0 0,0 0 1 0 0,0 0-1 0 0,0 0 0 0 0,1 0 0 0 0,-1 0 1 0 0,0 0-1 0 0,0 0 0 0 0,0 0 1 0 0,0 0-1 0 0,0-1 0 0 0,0 1 1 0 0,0 0-1 0 0,0-1 0 0 0,0 1 0 0 0,0-1 1 0 0,0 1-1 0 0,0-1 0 0 0,0 0 1 0 0,0 1-1 0 0,0-1 0 0 0,0 0 0 0 0,0 0 1 0 0,0 1-1 0 0,-1-1 0 0 0,1 0 1 0 0,0 0-1 0 0,-1 0 0 0 0,1 0 1 0 0,-1 0-1 0 0,2-2 0 0 0,-2 2-4 0 0,1 0 0 0 0,0 0 0 0 0,-1 0 0 0 0,1 0 0 0 0,-1 0 0 0 0,1 0 0 0 0,-1 0 1 0 0,0 0-1 0 0,1-1 0 0 0,-1 1 0 0 0,0 0 0 0 0,0 0 0 0 0,0 0 0 0 0,0 0 0 0 0,0-1 0 0 0,0 1 0 0 0,0 0 0 0 0,0 0 0 0 0,0 0 0 0 0,0-1 0 0 0,-1 1 0 0 0,1 0 0 0 0,-1 0 0 0 0,1 0 0 0 0,-1 0 0 0 0,1 0 1 0 0,-1 0-1 0 0,1 0 0 0 0,-1 0 0 0 0,-1-2 0 0 0,1 3-4 0 0,0-1 1 0 0,0 1 0 0 0,0-1-1 0 0,0 1 1 0 0,0 0-1 0 0,0-1 1 0 0,0 1 0 0 0,-1 0-1 0 0,1 0 1 0 0,0-1-1 0 0,0 1 1 0 0,0 0 0 0 0,0 0-1 0 0,0 0 1 0 0,-1 1 0 0 0,1-1-1 0 0,0 0 1 0 0,0 0-1 0 0,0 0 1 0 0,0 1 0 0 0,0-1-1 0 0,0 1 1 0 0,0-1-1 0 0,0 1 1 0 0,0-1 0 0 0,0 1-1 0 0,0 0 1 0 0,0-1 0 0 0,0 1-1 0 0,-1 1 1 0 0,-3 3-6 0 0,0-1 0 0 0,0 1 0 0 0,1 0 0 0 0,0 0 0 0 0,0 0 0 0 0,0 0 0 0 0,0 1 0 0 0,1-1 0 0 0,-4 9 0 0 0,7-11 9 0 0,-1-1 0 0 0,0 1 0 0 0,1-1 0 0 0,-1 1 0 0 0,1 0 0 0 0,0 0 0 0 0,0-1 0 0 0,0 1 0 0 0,0 0 0 0 0,0-1 0 0 0,0 1 0 0 0,1 0 0 0 0,0-1 0 0 0,-1 1 0 0 0,1 0 0 0 0,0-1 0 0 0,0 1 0 0 0,0-1 0 0 0,1 0 0 0 0,-1 1 0 0 0,0-1 0 0 0,1 0 0 0 0,0 0 0 0 0,-1 0 0 0 0,5 4 0 0 0,-5-5 7 0 0,1 1 1 0 0,0 0-1 0 0,0 0 0 0 0,0-1 1 0 0,0 1-1 0 0,0-1 1 0 0,0 0-1 0 0,0 1 0 0 0,1-1 1 0 0,-1 0-1 0 0,0 0 1 0 0,1 0-1 0 0,-1-1 0 0 0,4 2 1 0 0,-4-2-3 0 0,-1-1 0 0 0,1 1 0 0 0,-1 0 1 0 0,1 0-1 0 0,-1-1 0 0 0,1 1 0 0 0,-1-1 1 0 0,1 1-1 0 0,-1-1 0 0 0,0 0 0 0 0,1 1 1 0 0,-1-1-1 0 0,0 0 0 0 0,0 0 1 0 0,1 0-1 0 0,-1 0 0 0 0,0 0 0 0 0,0 0 1 0 0,0 0-1 0 0,0 0 0 0 0,0-1 0 0 0,-1 1 1 0 0,2-3-1 0 0,-1 2-3 0 0,-1-2-3 0 0,0 4-5 0 0,0-1 1 0 0,0 0-1 0 0,0 0 1 0 0,0 1-1 0 0,0-1 0 0 0,0 0 1 0 0,0 0-1 0 0,-1 1 0 0 0,1-1 1 0 0,0 0-1 0 0,0 0 1 0 0,-1 1-1 0 0,1-1 0 0 0,0 0 1 0 0,-1 1-1 0 0,1-1 0 0 0,-1 0 1 0 0,1 1-1 0 0,-1-1 0 0 0,1 1 1 0 0,-1-1-1 0 0,1 1 1 0 0,-1-1-1 0 0,0 1 0 0 0,1-1 1 0 0,-1 1-1 0 0,0 0 0 0 0,1-1 1 0 0,-1 1-1 0 0,0 0 1 0 0,0-1-1 0 0,1 1 0 0 0,-1 0 1 0 0,0 0-1 0 0,0 0 0 0 0,-1 0 1 0 0,1 0-16 0 0,-1 1 15 0 0,1-1 0 0 0,0 1 1 0 0,0 0-1 0 0,-1 0 0 0 0,1 0 0 0 0,0 1 0 0 0,0-1 0 0 0,0 0 0 0 0,0 0 0 0 0,0 1 0 0 0,1-1 0 0 0,-1 0 0 0 0,0 1 0 0 0,0-1 0 0 0,1 1 0 0 0,-1-1 0 0 0,1 1 0 0 0,-1-1 0 0 0,1 3 0 0 0,0-3 7 0 0,-1-1 0 0 0,1 1 0 0 0,0-1-1 0 0,0 1 1 0 0,0-1 0 0 0,0 1 0 0 0,0-1 0 0 0,0 1-1 0 0,0 0 1 0 0,0-1 0 0 0,0 1 0 0 0,0-1 0 0 0,0 1-1 0 0,0-1 1 0 0,0 1 0 0 0,0-1 0 0 0,0 1 0 0 0,0-1 0 0 0,1 1-1 0 0,-1-1 1 0 0,0 0 0 0 0,0 1 0 0 0,1-1 0 0 0,-1 1-1 0 0,0-1 1 0 0,1 1 0 0 0,-1-1 0 0 0,0 0 0 0 0,1 1 0 0 0,-1-1-1 0 0,0 0 1 0 0,1 1 0 0 0,-1-1 0 0 0,1 0 0 0 0,-1 0-1 0 0,1 1 1 0 0,-1-1 0 0 0,1 0 0 0 0,-1 0 0 0 0,1 0-1 0 0,-1 0 1 0 0,1 1 0 0 0,0-1 9 0 0,20-11 44 0 0,-18 8-51 0 0,0 0 0 0 0,0 0 0 0 0,0-1 0 0 0,-1 1-1 0 0,1-1 1 0 0,-1 1 0 0 0,0-1 0 0 0,0 0 0 0 0,0 0 0 0 0,0 0 0 0 0,-1 0-1 0 0,0 0 1 0 0,0-1 0 0 0,0 1 0 0 0,0 0 0 0 0,0 0 0 0 0,-1-1 0 0 0,0-6-1 0 0,0 10-12 0 0,-1-2 1 0 0,1 2 6 0 0,0 1-1 0 0,0-1 1 0 0,0 0 0 0 0,0 1-1 0 0,0-1 1 0 0,0 1-1 0 0,0-1 1 0 0,0 1-1 0 0,0-1 1 0 0,0 0 0 0 0,0 1-1 0 0,-1-1 1 0 0,1 1-1 0 0,0-1 1 0 0,0 1 0 0 0,-1-1-1 0 0,1 1 1 0 0,0-1-1 0 0,-1 1 1 0 0,1-1 0 0 0,-1 1-1 0 0,1 0 1 0 0,0-1-1 0 0,-1 1 1 0 0,1-1-1 0 0,-1 1 1 0 0,1 0 0 0 0,-1 0-1 0 0,1-1 1 0 0,-1 1-1 0 0,1 0 1 0 0,-1 0 0 0 0,0 0-1 0 0,1-1 1 0 0,-1 1-1 0 0,1 0 1 0 0,-1 0 0 0 0,0 0-1 0 0,-2 1 0 0 0,-3 2 3 0 0,4-1 2 0 0,1-1 1 0 0,-1 0 0 0 0,1 1-1 0 0,0 0 1 0 0,0-1 0 0 0,0 1-1 0 0,0-1 1 0 0,0 1 0 0 0,0 0-1 0 0,0 0 1 0 0,1 0 0 0 0,-1-1-1 0 0,0 1 1 0 0,1 0 0 0 0,0 0-1 0 0,-1 3 1 0 0,1-2 13 0 0,-1-2 443 0 0,3-3-407 0 0,0-2 14 0 0,0-1 1 0 0,0 1-1 0 0,0 0 0 0 0,0-1 1 0 0,-1 1-1 0 0,0-1 1 0 0,0 1-1 0 0,0-1 1 0 0,0 0-1 0 0,-1 1 0 0 0,0-1 1 0 0,0-5-1 0 0,0 9-26 0 0,3-16 60 0 0,8 110-38 0 0,-10-91-48 0 0,-1-1 0 0 0,1 1 0 0 0,-1-1 0 0 0,1 1 0 0 0,-1-1 0 0 0,1 1 1 0 0,0-1-1 0 0,0 0 0 0 0,0 1 0 0 0,0-1 0 0 0,0 0 0 0 0,0 0 0 0 0,0 0 0 0 0,3 2 1 0 0,-4-2 82 0 0,17-31-32 0 0,-17 29-53 0 0,-2-40 167 0 0,2 40-173 0 0,0-1 2 0 0,0-2-1 0 0,0 3-3 0 0,-3-4-136 0 0,7 19 4 0 0,-2-4 139 0 0,-1 1 0 0 0,0-1 0 0 0,-1 1-1 0 0,0-1 1 0 0,0 1 0 0 0,-2 0 0 0 0,-1 11-1 0 0,2-8 256 0 0,3-32-174 0 0,-2-1-93 0 0,0 1-1 0 0,-2-1 1 0 0,0 1 0 0 0,-1 0 0 0 0,-9-30 0 0 0,4 17-100 0 0,8 30 76 0 0,0 1-2 0 0,0 0 26 0 0,0 0-1 0 0,0 0 0 0 0,0 0 1 0 0,0 0-1 0 0,0 0 1 0 0,0 0-1 0 0,0-1 1 0 0,0 1-1 0 0,0 0 0 0 0,0 0 1 0 0,0 0-1 0 0,0 0 1 0 0,0 0-1 0 0,-1 0 1 0 0,1 0-1 0 0,0 0 1 0 0,0-1-1 0 0,0 1 0 0 0,0 0 1 0 0,0 0-1 0 0,0 0 1 0 0,0 0-1 0 0,0 0 1 0 0,0 0-1 0 0,0 0 0 0 0,0 0 1 0 0,0 0-1 0 0,-1 0 1 0 0,1 0-1 0 0,0 0 1 0 0,0 0-1 0 0,0 0 1 0 0,0 0-1 0 0,0 0 0 0 0,0-1 1 0 0,0 1-1 0 0,0 0 1 0 0,-1 0-1 0 0,1 0 1 0 0,0 0-1 0 0,0 0 0 0 0,0 0 1 0 0,0 1-1 0 0,0-1 1 0 0,0 0-1 0 0,0 0 1 0 0,-1 0-1 0 0,1 0 1 0 0,0 0-1 0 0,0 0 0 0 0,0 0 1 0 0,0 0-1 0 0,0 0 1 0 0,0 0-1 0 0,0 0 1 0 0,0 0-1 0 0,0 0 0 0 0,0 0 1 0 0,-1 1-1 0 0,-6 21 3 0 0,0 1-1 0 0,1 0 1 0 0,2 0-1 0 0,0 0 1 0 0,0 26-1 0 0,2-37 31 0 0,1 3 78 0 0,1-14-56 0 0,2-3-47 0 0,0-1-1 0 0,0 1 0 0 0,-1 0 0 0 0,1 0 1 0 0,-1-1-1 0 0,0 1 0 0 0,2-5 0 0 0,24-59 2 0 0,-40 96-205 0 0,-7 27 101 0 0,9-2-2839 0 0,9-17-7038 0 0,2-28 6667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4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365 164 688 0 0,'-2'-11'1275'0'0,"-3"-12"2322"0"0,-4 13 3155 0 0,5 14-5161 0 0,-123 165 5228 0 0,41-57-3911 0 0,-41 58 2975 0 0,122-166-5410 0 0,9-17 359 0 0,14-32 830 0 0,-11 28-1375 0 0,101-252-287 0 0,-106 267 0 0 0,11-34 0 0 0,3 1 0 0 0,1 1 0 0 0,1 1 0 0 0,33-45 0 0 0,-38 65 0 0 0,-12 12 0 0 0,0 1 0 0 0,-1-1 0 0 0,1 1 0 0 0,0 0 0 0 0,-1-1 0 0 0,1 1 0 0 0,0 0 0 0 0,0 0 0 0 0,-1-1 0 0 0,1 1 0 0 0,0 0 0 0 0,0 0 0 0 0,0 0 0 0 0,-1 0 0 0 0,1 0 0 0 0,0 0 0 0 0,0 0 0 0 0,0 0 0 0 0,-1 1 0 0 0,1-1 0 0 0,0 0 0 0 0,0 0 0 0 0,-1 1 0 0 0,1-1 0 0 0,0 0 0 0 0,0 1 0 0 0,-1-1 0 0 0,1 1 0 0 0,0 0 0 0 0,13 16 0 0 0,-12-13 0 0 0,15 23 0 0 0,-1 0 0 0 0,22 55 0 0 0,-4-6 0 0 0,117 201 0 0 0,-135-248 0 0 0,-14-23 0 0 0,1 0 0 0 0,0 0 0 0 0,1 0 0 0 0,0-1 0 0 0,-1 1 0 0 0,2-1 0 0 0,4 5 0 0 0,-14-37 0 0 0,2 20 0 0 0,-2 0 0 0 0,1-1 0 0 0,-1 2 0 0 0,0-1 0 0 0,0 0 0 0 0,-1 1 0 0 0,0 0 0 0 0,0 0 0 0 0,-10-7 0 0 0,4 6 0 0 0,0-1 0 0 0,0 2 0 0 0,0 0 0 0 0,-1 0 0 0 0,-16-5 0 0 0,-4 3 0 0 0,0 0 0 0 0,0 2 0 0 0,-65-2 0 0 0,69 6 0 0 0,0 1 0 0 0,-1 1 0 0 0,1 2 0 0 0,-1 1 0 0 0,-33 8 0 0 0,54-5-86 0 0,12-5-385 0 0,22 8-2111 0 0,0-2 0 0 0,0-1-1 0 0,46 5 1 0 0,-47-8 512 0 0,27 5-1327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48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28 156 0 0,'5'-27'13662'0'0,"24"190"-5878"0"0,14 225-760 0 0,-29-59-2883 0 0,-13-324-4141 0 0,12-22-795 0 0,3-9-6158 0 0,22-52 0 0 0,-29 50 3856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49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346 201 868 0 0,'-3'-8'884'0'0,"1"3"78"0"0,1 0 0 0 0,-1 0 1 0 0,-1 0-1 0 0,1 0 0 0 0,0 0 0 0 0,-1 1 1 0 0,0-1-1 0 0,0 1 0 0 0,-8-7 0 0 0,11 10-784 0 0,-1 1-1 0 0,0 0 0 0 0,0 0 1 0 0,0 0-1 0 0,0 0 1 0 0,0 1-1 0 0,0-1 0 0 0,0 0 1 0 0,1 0-1 0 0,-1 0 0 0 0,0 1 1 0 0,0-1-1 0 0,0 0 1 0 0,0 1-1 0 0,1-1 0 0 0,-1 1 1 0 0,0-1-1 0 0,1 1 0 0 0,-2 0 1 0 0,-16 14 1293 0 0,16-13-1174 0 0,-46 44 2707 0 0,2 1 0 0 0,3 3 0 0 0,-73 108 1 0 0,96-126 462 0 0,21-35-3179 0 0,103-173 17 0 0,-49 78-305 0 0,75-99 0 0 0,-130 196 0 0 0,1 0 0 0 0,0 0 0 0 0,0-1 0 0 0,0 1 0 0 0,-1 0 0 0 0,1 0 0 0 0,0 0 0 0 0,0 0 0 0 0,0 0 0 0 0,1 0 0 0 0,-1 0 0 0 0,0 0 0 0 0,0 0 0 0 0,0 1 0 0 0,1-1 0 0 0,-1 0 0 0 0,0 1 0 0 0,1-1 0 0 0,-1 1 0 0 0,1 0 0 0 0,-1-1 0 0 0,0 1 0 0 0,1 0 0 0 0,-1 0 0 0 0,3 0 0 0 0,-3 1 0 0 0,1 0 0 0 0,0 0 0 0 0,-1 0 0 0 0,1 0 0 0 0,-1 0 0 0 0,1 1 0 0 0,-1-1 0 0 0,0 0 0 0 0,1 1 0 0 0,-1-1 0 0 0,0 1 0 0 0,0 0 0 0 0,0-1 0 0 0,0 1 0 0 0,0 0 0 0 0,0-1 0 0 0,-1 1 0 0 0,2 2 0 0 0,45 144 0 0 0,-21-62 0 0 0,-6-18 0 0 0,-13-40 0 0 0,1-1 0 0 0,1 0 0 0 0,1-1 0 0 0,2 1 0 0 0,16 26 0 0 0,-15-38 0 0 0,-9-15 0 0 0,-4 0 0 0 0,1 0 0 0 0,-1 0 0 0 0,1 0 0 0 0,-1 0 0 0 0,1-1 0 0 0,-1 1 0 0 0,1 0 0 0 0,-1 0 0 0 0,1 0 0 0 0,-1-1 0 0 0,0 1 0 0 0,1 0 0 0 0,-1-1 0 0 0,1 1 0 0 0,-1 0 0 0 0,0-1 0 0 0,1 1 0 0 0,-1 0 0 0 0,0-1 0 0 0,1 1 0 0 0,-1-1 0 0 0,0 1 0 0 0,0 0 0 0 0,1-1 0 0 0,-1 1 0 0 0,0-1 0 0 0,0 1 0 0 0,0-1 0 0 0,0 1 0 0 0,0-1 0 0 0,0 1 0 0 0,0-1 0 0 0,0 1 0 0 0,0-1 0 0 0,0 1 0 0 0,0-1 0 0 0,0 1 0 0 0,0-1 0 0 0,0 1 0 0 0,0-1 0 0 0,0-1 0 0 0,0 0 0 0 0,0 0 0 0 0,0 0 0 0 0,-1 0 0 0 0,1 0 0 0 0,0 0 0 0 0,-1 1 0 0 0,0-1 0 0 0,1 0 0 0 0,-1 0 0 0 0,0 1 0 0 0,0-1 0 0 0,0 0 0 0 0,0 1 0 0 0,0-1 0 0 0,0 1 0 0 0,0-1 0 0 0,0 1 0 0 0,-3-3 0 0 0,0 1 0 0 0,0 0 0 0 0,-1 0 0 0 0,1 1 0 0 0,-9-4 0 0 0,9 4 0 0 0,-6-2 0 0 0,0 0 0 0 0,-1 1 0 0 0,1 0 0 0 0,0 1 0 0 0,-22-2 0 0 0,-55 3 0 0 0,54 1 0 0 0,20 0-102 0 0,14 1-173 0 0,27 1-613 0 0,6 0-321 0 0,6 2-9100 0 0,-27-4 6887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0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17 500 0 0,'0'0'195'0'0,"0"-1"-1"0"0,0 1 1 0 0,-1-1 0 0 0,1 0-1 0 0,0 1 1 0 0,0-1-1 0 0,0 1 1 0 0,0-1 0 0 0,0 0-1 0 0,0 1 1 0 0,0-1-1 0 0,1 0 1 0 0,-1 1 0 0 0,0-1-1 0 0,0 1 1 0 0,0-1 0 0 0,1 1-1 0 0,-1-1 1 0 0,0 0-1 0 0,0 1 1 0 0,1-1 0 0 0,-1 1-1 0 0,1-1 1 0 0,-1 1 0 0 0,0-1-1 0 0,1 1 1 0 0,-1 0-1 0 0,1-1 1 0 0,-1 1 0 0 0,2-1-1 0 0,-1 1-22 0 0,0 1 0 0 0,0-1-1 0 0,0 0 1 0 0,0 1 0 0 0,0-1 0 0 0,0 1-1 0 0,0-1 1 0 0,-1 1 0 0 0,1-1 0 0 0,0 1-1 0 0,0 0 1 0 0,0-1 0 0 0,-1 1 0 0 0,1 0-1 0 0,1 1 1 0 0,25 37 2235 0 0,-7-1-922 0 0,-2 1 0 0 0,19 59 0 0 0,15 84 1802 0 0,20 60 1592 0 0,-61-213-4008 0 0,1 0 1 0 0,1-1-1 0 0,1-1 1 0 0,2 0-1 0 0,0 0 0 0 0,24 26 1 0 0,-39-52-852 0 0,-1 0-1 0 0,1 0 1 0 0,0 0 0 0 0,0-1 0 0 0,0 1-1 0 0,-1 0 1 0 0,1 0 0 0 0,0-1 0 0 0,0 1-1 0 0,0-1 1 0 0,0 1 0 0 0,0-1 0 0 0,0 1-1 0 0,0-1 1 0 0,1 1 0 0 0,-1-1 0 0 0,0 0-1 0 0,0 0 1 0 0,0 0 0 0 0,0 1 0 0 0,0-1-1 0 0,1 0 1 0 0,-1 0 0 0 0,1-1 0 0 0,0 1 37 0 0,0-1 0 0 0,0 0-1 0 0,-1 0 1 0 0,1 0 0 0 0,0 0 0 0 0,-1 0 0 0 0,1 0 0 0 0,-1-1 0 0 0,1 1 0 0 0,-1 0 0 0 0,1-1 0 0 0,-1 1-1 0 0,1-3 1 0 0,4-4 157 0 0,-1-1-1 0 0,0 0 1 0 0,-1 0-1 0 0,4-13 1 0 0,22-77-214 0 0,-4-1 0 0 0,14-119 0 0 0,-36 192 0 0 0,38-262 0 0 0,-41 284 0 0 0,0-2 0 0 0,-1 1 0 0 0,2-1 0 0 0,-1 1 0 0 0,1 0 0 0 0,3-7 0 0 0,-5 12 0 0 0,1 0 0 0 0,-1 0 0 0 0,1 0 0 0 0,0 0 0 0 0,0-1 0 0 0,-1 1 0 0 0,1 0 0 0 0,0 0 0 0 0,0 0 0 0 0,0 0 0 0 0,0 1 0 0 0,0-1 0 0 0,0 0 0 0 0,1 0 0 0 0,-1 1 0 0 0,0-1 0 0 0,0 0 0 0 0,0 1 0 0 0,1-1 0 0 0,-1 1 0 0 0,0 0 0 0 0,1-1 0 0 0,-1 1 0 0 0,0 0 0 0 0,1 0 0 0 0,-1 0 0 0 0,0 0 0 0 0,1 0 0 0 0,-1 0 0 0 0,2 1 0 0 0,17 3-670 0 0,-1 2 0 0 0,0 1 0 0 0,0 0 0 0 0,0 1 0 0 0,-1 1 0 0 0,0 1 0 0 0,24 17 0 0 0,-13-8-3303 0 0,27 24 0 0 0,-26-17 637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0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0 472 0 0,'-12'5'2804'0'0,"0"0"-1"0"0,0-2 1 0 0,0 1-1 0 0,-25 2 1 0 0,21-3-526 0 0,0 0 0 0 0,-28 10 0 0 0,31-8-1728 0 0,-1 2 0 0 0,2 0 1 0 0,-1 0-1 0 0,1 1 0 0 0,0 0 0 0 0,1 1 0 0 0,0 1 0 0 0,0 0 1 0 0,1 0-1 0 0,-15 20 0 0 0,22-25-239 0 0,-1 0-1 0 0,1 1 1 0 0,0 0-1 0 0,0 0 1 0 0,1 0-1 0 0,-1 0 1 0 0,1 0 0 0 0,1 0-1 0 0,-1 0 1 0 0,1 1-1 0 0,-1 8 1 0 0,2-9-207 0 0,1-1 0 0 0,-1 0 0 0 0,1 0 0 0 0,0 1 0 0 0,1-1 0 0 0,-1 0 0 0 0,1 0 0 0 0,0 0 0 0 0,0 0 0 0 0,0-1 0 0 0,1 1 0 0 0,-1-1 0 0 0,1 1 0 0 0,1-1 0 0 0,5 7 0 0 0,-3-5-104 0 0,0 0 0 0 0,0-1 0 0 0,0 0 0 0 0,1 0 0 0 0,0-1 0 0 0,0 1 0 0 0,0-2 0 0 0,0 1 0 0 0,1-1 0 0 0,0 0 0 0 0,-1 0 0 0 0,1-1 0 0 0,0 0 0 0 0,0 0 0 0 0,1-1 0 0 0,-1 0 0 0 0,0-1 0 0 0,0 0 0 0 0,0 0 0 0 0,1-1 0 0 0,-1 1 0 0 0,0-2 0 0 0,0 1 0 0 0,0-1 0 0 0,11-5 0 0 0,-16 6 0 0 0,-1 0 0 0 0,0-1 0 0 0,0 1 0 0 0,1-1 0 0 0,-1 0 0 0 0,0 0 0 0 0,0 0 0 0 0,-1 0 0 0 0,1 0 0 0 0,0 0 0 0 0,-1 0 0 0 0,1 0 0 0 0,-1-1 0 0 0,0 1 0 0 0,0-1 0 0 0,0 1 0 0 0,0-1 0 0 0,0 1 0 0 0,0-1 0 0 0,-1 1 0 0 0,1-1 0 0 0,-1 0 0 0 0,0 0 0 0 0,1 1 0 0 0,-1-1 0 0 0,-1 0 0 0 0,1 1 0 0 0,0-1 0 0 0,-1 0 0 0 0,-1-4 0 0 0,-1-5 0 0 0,0 0 0 0 0,-1 0 0 0 0,-1 0 0 0 0,0 0 0 0 0,-8-12 0 0 0,2 6-9 0 0,0 1 0 0 0,-1 1 0 0 0,0 0 0 0 0,-1 1-1 0 0,-1 0 1 0 0,-19-16 0 0 0,21 22-17 0 0,1 0-1 0 0,-2 0 1 0 0,1 1-1 0 0,-1 1 1 0 0,-1 0-1 0 0,1 1 1 0 0,-1 0-1 0 0,0 1 1 0 0,-16-3-1 0 0,28 6-1857 0 0,1 2 1727 0 0,1 0 0 0 0,0 0 0 0 0,0 0 0 0 0,0 0 0 0 0,-1 0 0 0 0,1 0 0 0 0,0 0 0 0 0,0 0-1 0 0,0 0 1 0 0,-1 0 0 0 0,1 0 0 0 0,0 0 0 0 0,0 1 0 0 0,0-1 0 0 0,-1 0 0 0 0,1 0 0 0 0,0 0 0 0 0,5 10-4462 0 0,25 8-78 0 0,2-4 1539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1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33 852 0 0,'-18'-1'16361'0'0,"16"2"-15398"0"0,-3 5 3692 0 0,56 7 1702 0 0,39-7-5164 0 0,1-5 0 0 0,111-11 0 0 0,-168 8-1193 0 0,1-1 0 0 0,-1-2 0 0 0,0-2 0 0 0,59-19 0 0 0,-71 21-4915 0 0,-22 5 4766 0 0,1 0 0 0 0,-1 0 1 0 0,0 0-1 0 0,0 0 1 0 0,0 0-1 0 0,1 0 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1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38 136 0 0,'-4'2'389'0'0,"-17"11"1409"0"0,20-12-1437 0 0,0 0 0 0 0,0-1 0 0 0,0 1 0 0 0,0 0 0 0 0,1 0 0 0 0,-1-1 0 0 0,0 1 0 0 0,0 0 1 0 0,1 0-1 0 0,-1 0 0 0 0,1 0 0 0 0,-1 0 0 0 0,1 0 0 0 0,-1 0 0 0 0,1 0 0 0 0,-1 0 0 0 0,1 2 0 0 0,1-2 14 0 0,0 0 0 0 0,0 0 1 0 0,0-1-1 0 0,0 1 0 0 0,1 0 0 0 0,-1-1 0 0 0,0 1 0 0 0,0-1 1 0 0,1 1-1 0 0,-1-1 0 0 0,0 1 0 0 0,1-1 0 0 0,-1 0 0 0 0,0 0 1 0 0,3 0-1 0 0,20 2 2070 0 0,1-1 1 0 0,26-3 0 0 0,99-18 2796 0 0,-135 18-4486 0 0,17-3-135 0 0,5-1 707 0 0,0-2 1 0 0,48-15 0 0 0,-44 9-14272 0 0,-35 12 9545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2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1573 27 396 0 0,'-6'-26'10147'0'0,"6"26"-9932"0"0,0-1 0 0 0,-1 1-1 0 0,0 0 1 0 0,-10 8 5070 0 0,0 4-6749 0 0,-13 18 2815 0 0,-23 39 0 0 0,6-9-243 0 0,6-11-282 0 0,-217 292 3619 0 0,-21-16-975 0 0,51-85-921 0 0,20-8-1135 0 0,25 6-384 0 0,120-148-1030 0 0,22-33 0 0 0,-2-2 0 0 0,-67 77 0 0 0,101-128 7 0 0,2-3-16 0 0,0 1 0 0 0,0-1 0 0 0,-1 0 0 0 0,1 1 0 0 0,0-1 0 0 0,-1 0 0 0 0,1 0 0 0 0,-1 0 0 0 0,1 0 0 0 0,-1 0 0 0 0,0 0 0 0 0,1 0 0 0 0,-1 0 0 0 0,0-1 0 0 0,0 1 0 0 0,0-1 0 0 0,1 1 0 0 0,-3-1 0 0 0,4 0-176 0 0,-1 0 0 0 0,1-1 0 0 0,0 1-1 0 0,0 0 1 0 0,-1-1 0 0 0,1 1 0 0 0,0 0 0 0 0,0-1 0 0 0,0 1-1 0 0,0-1 1 0 0,0 1 0 0 0,0 0 0 0 0,-1-1 0 0 0,1 1 0 0 0,0-1 0 0 0,0 1-1 0 0,0 0 1 0 0,0-1 0 0 0,0 1 0 0 0,0-1 0 0 0,1 1 0 0 0,-1 0 0 0 0,0-1-1 0 0,0 1 1 0 0,0 0 0 0 0,0-1 0 0 0,0 1 0 0 0,1-1 0 0 0,-1 1 0 0 0,0 0-1 0 0,0-1 1 0 0,0 1 0 0 0,1 0 0 0 0,-1-1 0 0 0,8-14-5183 0 0,-8 14 5498 0 0,9-13-3709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3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1 984 9457 0 0,'10'-9'12738'0'0,"16"-9"-8312"0"0,16-14-4757 0 0,-18 11 620 0 0,-1-2-1 0 0,-1-1 0 0 0,-1 0 0 0 0,20-29 0 0 0,-21 24-147 0 0,-2 0 0 0 0,0-1 0 0 0,-2-1 0 0 0,21-56 0 0 0,-18 26 80 0 0,19-119 0 0 0,-33 147-109 0 0,-2-1 1 0 0,-1 1 0 0 0,-2-1 0 0 0,-1 0-1 0 0,-9-51 1 0 0,10 85-109 0 0,-2-11 83 0 0,0 0 0 0 0,-8-18 0 0 0,10 28-71 0 0,-1-1 0 0 0,1 1-1 0 0,-1-1 1 0 0,1 1 0 0 0,-1-1 0 0 0,0 1 0 0 0,1 0-1 0 0,-1-1 1 0 0,0 1 0 0 0,0 0 0 0 0,0 0 0 0 0,0 0-1 0 0,0-1 1 0 0,-1 1 0 0 0,1 0 0 0 0,0 0 0 0 0,0 1 0 0 0,-1-1-1 0 0,1 0 1 0 0,0 0 0 0 0,-1 1 0 0 0,1-1 0 0 0,-1 0-1 0 0,1 1 1 0 0,-1 0 0 0 0,1-1 0 0 0,-1 1 0 0 0,-3 0-1 0 0,4 0-3 0 0,-1 1 0 0 0,1 0 0 0 0,-1-1-1 0 0,1 1 1 0 0,-1 0 0 0 0,1 0 0 0 0,-1 0-1 0 0,1 0 1 0 0,0 0 0 0 0,-1 1 0 0 0,1-1-1 0 0,0 0 1 0 0,0 1 0 0 0,0-1 0 0 0,0 0-1 0 0,0 1 1 0 0,0-1 0 0 0,1 1 0 0 0,-1 0-1 0 0,0-1 1 0 0,0 4 0 0 0,-9 37 92 0 0,10-40-95 0 0,-6 40 83 0 0,3 1 1 0 0,2 57 0 0 0,13 83 32 0 0,-7-126-87 0 0,31 319 383 0 0,7 280 832 0 0,-42-637-1250 0 0,1 18-3 0 0,-3 1 0 0 0,-5 42 0 0 0,3-59 0 0 0,0-1 0 0 0,-2 0 0 0 0,-1 0 0 0 0,0 0 0 0 0,-13 27 0 0 0,16-42 0 0 0,1 0 0 0 0,-1-1 0 0 0,0 1 0 0 0,0-1 0 0 0,0 1 0 0 0,-1-1 0 0 0,0 0 0 0 0,0-1 0 0 0,0 1 0 0 0,0 0 0 0 0,-5 2 0 0 0,6-4 0 0 0,0-1 0 0 0,0 1 0 0 0,0-1 0 0 0,0 0 0 0 0,-1 0 0 0 0,1 0 0 0 0,0-1 0 0 0,0 1 0 0 0,-1-1 0 0 0,1 0 0 0 0,0 0 0 0 0,-1 0 0 0 0,1 0 0 0 0,0 0 0 0 0,0-1 0 0 0,-1 1 0 0 0,1-1 0 0 0,0 0 0 0 0,0 0 0 0 0,-4-2 0 0 0,-4-3 0 0 0,0 0 0 0 0,0-1 0 0 0,0 0 0 0 0,1-1 0 0 0,0 0 0 0 0,1 0 0 0 0,0-1 0 0 0,0-1 0 0 0,1 1 0 0 0,0-2 0 0 0,0 1 0 0 0,1-1 0 0 0,-8-17 0 0 0,6 10 0 0 0,1 0 0 0 0,0 0 0 0 0,2 0 0 0 0,0-1 0 0 0,2 0 0 0 0,0 0 0 0 0,0 0 0 0 0,0-26 0 0 0,4 33 2 0 0,1-1 0 0 0,0 0 1 0 0,1 1-1 0 0,0 0 0 0 0,1-1 0 0 0,0 1 0 0 0,1 0 1 0 0,1 0-1 0 0,0 1 0 0 0,0-1 0 0 0,1 1 0 0 0,0 0 0 0 0,1 1 1 0 0,0 0-1 0 0,1 0 0 0 0,13-13 0 0 0,-8 10-19 0 0,1 1 0 0 0,0 1 0 0 0,1 0 1 0 0,0 0-1 0 0,1 2 0 0 0,0 0 0 0 0,0 1 0 0 0,1 0 0 0 0,0 2 0 0 0,29-8 0 0 0,-1 8-1981 0 0,0 5-4526 0 0,-26 1 2694 0 0,3 0 358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3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1136 0 0,'-1'4'1710'0'0,"-1"17"-186"0"0,1 1 0 0 0,0 0 1 0 0,2 0-1 0 0,0 0 0 0 0,5 23 0 0 0,-1 4 58 0 0,-1-9-534 0 0,14 202 4823 0 0,-17-181-5087 0 0,-12 119 0 0 0,9-168-1146 0 0,-3 21-2322 0 0,-1-14-2283 0 0,3-12 2561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11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667 856 420 0 0,'2'-8'537'0'0,"-1"0"0"0"0,0 1-1 0 0,-1-1 1 0 0,0 0 0 0 0,0 0 0 0 0,-1 0-1 0 0,0 0 1 0 0,0 0 0 0 0,-1 0 0 0 0,-4-12 0 0 0,4 17-396 0 0,1-1 0 0 0,-1 1 0 0 0,0-1 1 0 0,-1 1-1 0 0,1 0 0 0 0,0 0 0 0 0,-1 0 0 0 0,0 0 1 0 0,0 1-1 0 0,0-1 0 0 0,0 1 0 0 0,0 0 1 0 0,0 0-1 0 0,-1 0 0 0 0,1 0 0 0 0,-1 0 1 0 0,1 1-1 0 0,-1-1 0 0 0,0 1 0 0 0,1 0 1 0 0,-1 0-1 0 0,0 1 0 0 0,-7-1 0 0 0,-3 0-33 0 0,0 1-1 0 0,0 1 0 0 0,0 0 1 0 0,0 1-1 0 0,0 0 1 0 0,1 1-1 0 0,-1 1 0 0 0,1 0 1 0 0,-1 1-1 0 0,1 0 1 0 0,1 1-1 0 0,-1 1 0 0 0,1 0 1 0 0,0 1-1 0 0,1 0 1 0 0,0 0-1 0 0,0 1 0 0 0,0 1 1 0 0,1 0-1 0 0,1 0 1 0 0,0 1-1 0 0,0 0 0 0 0,1 1 1 0 0,-8 15-1 0 0,14-23-54 0 0,0 0 1 0 0,1-1-1 0 0,-1 1 0 0 0,1 0 1 0 0,0 0-1 0 0,0 0 0 0 0,1 0 1 0 0,-1 0-1 0 0,1 0 0 0 0,0 7 1 0 0,0-8-10 0 0,1 0 0 0 0,0-1 1 0 0,0 1-1 0 0,-1-1 1 0 0,2 1-1 0 0,-1-1 1 0 0,0 1-1 0 0,0-1 1 0 0,1 0-1 0 0,-1 0 1 0 0,1 1-1 0 0,0-1 1 0 0,0 0-1 0 0,0 0 1 0 0,0-1-1 0 0,0 1 0 0 0,4 2 1 0 0,5 3 57 0 0,1-1 0 0 0,-1 0 0 0 0,1-1 0 0 0,1-1 0 0 0,-1 0 1 0 0,0 0-1 0 0,1-1 0 0 0,0-1 0 0 0,0 0 0 0 0,0-1 0 0 0,0 0 0 0 0,13-1 0 0 0,6-2 135 0 0,0-1-1 0 0,0-1 0 0 0,55-15 1 0 0,-68 13-121 0 0,-1 0-1 0 0,-1-1 1 0 0,19-9 0 0 0,-31 13-75 0 0,1 0-1 0 0,-1 0 1 0 0,0 0 0 0 0,1-1-1 0 0,-2 0 1 0 0,1 0-1 0 0,0-1 1 0 0,-1 1 0 0 0,0-1-1 0 0,0 0 1 0 0,0 0 0 0 0,6-11-1 0 0,-9 13-18 0 0,0-1-1 0 0,-1 1 1 0 0,1-1-1 0 0,0 0 1 0 0,-1 0-1 0 0,0 1 1 0 0,0-1-1 0 0,0 0 1 0 0,0 0-1 0 0,-1 1 1 0 0,0-1-1 0 0,1 0 1 0 0,-1 1-1 0 0,-1-1 1 0 0,1 1-1 0 0,0-1 1 0 0,-1 1-1 0 0,0-1 1 0 0,0 1-1 0 0,-4-6 1 0 0,-3-3 23 0 0,0-1 0 0 0,-2 2-1 0 0,1-1 1 0 0,-14-9 0 0 0,2 1 31 0 0,-2 1-1 0 0,0 1 0 0 0,-1 2 1 0 0,-44-22-1 0 0,56 31-36 0 0,0 2 0 0 0,-1 0 0 0 0,1 0 0 0 0,-1 1 0 0 0,0 1 0 0 0,0 0 0 0 0,-1 1-1 0 0,1 1 1 0 0,-1 0 0 0 0,1 1 0 0 0,-1 1 0 0 0,-16 2 0 0 0,26-2-21 0 0,0 0 0 0 0,0 0-1 0 0,1 1 1 0 0,-1 0 0 0 0,0 0 0 0 0,1 0-1 0 0,-1 0 1 0 0,1 1 0 0 0,0-1 0 0 0,0 1-1 0 0,0 0 1 0 0,-5 5 0 0 0,7-6-6 0 0,1 0 1 0 0,-1 0 0 0 0,1 0-1 0 0,-1 0 1 0 0,1 0-1 0 0,0 0 1 0 0,0 0-1 0 0,0 1 1 0 0,0-1-1 0 0,1 0 1 0 0,-1 1-1 0 0,0-1 1 0 0,1 0-1 0 0,0 1 1 0 0,-1-1 0 0 0,1 0-1 0 0,0 1 1 0 0,0-1-1 0 0,1 1 1 0 0,-1-1-1 0 0,0 1 1 0 0,1-1-1 0 0,0 0 1 0 0,-1 1-1 0 0,1-1 1 0 0,0 0 0 0 0,2 3-1 0 0,0 2 37 0 0,1 0 0 0 0,0-1 0 0 0,1 1 0 0 0,0-1 0 0 0,0 0 0 0 0,0 0 0 0 0,1 0 0 0 0,0-1 0 0 0,0 0 0 0 0,11 7 0 0 0,-6-5 59 0 0,2-1-1 0 0,-1 0 0 0 0,1 0 0 0 0,0-2 1 0 0,21 6-1 0 0,-3-3 186 0 0,1-3 1 0 0,1 0 0 0 0,-1-2-1 0 0,46-3 1 0 0,-54 0-28 0 0,-1-1-1 0 0,33-8 1 0 0,-50 9-190 0 0,0 0 0 0 0,0-1 0 0 0,-1 0 0 0 0,1 0 0 0 0,0-1 0 0 0,-1 1 0 0 0,0-1 0 0 0,0 0 0 0 0,0-1 0 0 0,0 1 0 0 0,0-1 0 0 0,0 0 0 0 0,-1 0 0 0 0,7-9 1 0 0,-9 9-36 0 0,0 0 0 0 0,0 0 0 0 0,-1 0 0 0 0,1 0 1 0 0,-1 0-1 0 0,0-1 0 0 0,0 1 0 0 0,-1 0 1 0 0,1-1-1 0 0,-1 1 0 0 0,0-1 0 0 0,0 1 0 0 0,0-1 1 0 0,-1 1-1 0 0,0 0 0 0 0,0-1 0 0 0,-2-5 1 0 0,-1-4 21 0 0,-1 1 1 0 0,0 0 0 0 0,-1 0 0 0 0,-9-14 0 0 0,3 8 5 0 0,-2-1 1 0 0,0 2-1 0 0,-1 0 0 0 0,-1 0 1 0 0,-1 2-1 0 0,-30-25 0 0 0,31 29-36 0 0,0 1 1 0 0,-1 0-1 0 0,0 2 0 0 0,-1 0 0 0 0,0 0 0 0 0,0 2 0 0 0,-1 0 0 0 0,-25-5 0 0 0,19 10-40 0 0,24 2 4 0 0,0 0 0 0 0,0 0 0 0 0,0 0 0 0 0,0-1 0 0 0,0 1 0 0 0,0 0 1 0 0,1 0-1 0 0,-1 1 0 0 0,0-1 0 0 0,0 0 0 0 0,0 0 0 0 0,0 0 0 0 0,0 1 0 0 0,1-1 0 0 0,-1 0 0 0 0,0 1 0 0 0,0-1 0 0 0,0 0 1 0 0,1 1-1 0 0,-1-1 0 0 0,0 1 0 0 0,1 0 0 0 0,-2 0 0 0 0,18 0 28 0 0,-6-1 15 0 0,0-1 0 0 0,0-1 0 0 0,0 0 0 0 0,-1 0 0 0 0,1-1 0 0 0,-1 0-1 0 0,1-1 1 0 0,-1 0 0 0 0,0 0 0 0 0,-1-1 0 0 0,1 0 0 0 0,-1-1 0 0 0,9-7-1 0 0,-15 11-10 0 0,1-1-1 0 0,-1 1 0 0 0,1-1 0 0 0,-1 0 0 0 0,0 0 0 0 0,0 0 0 0 0,0 0 0 0 0,-1 0 0 0 0,1 0 1 0 0,-1-1-1 0 0,1 1 0 0 0,-1 0 0 0 0,0-1 0 0 0,0 1 0 0 0,-1-1 0 0 0,1-5 0 0 0,-1 6-14 0 0,-1-1 0 0 0,1 0 0 0 0,-1 0 1 0 0,0 1-1 0 0,0-1 0 0 0,-1 1 0 0 0,1-1 0 0 0,-1 1 0 0 0,1 0 0 0 0,-1-1 0 0 0,0 1 0 0 0,0 0 0 0 0,-1 0 0 0 0,1 0 0 0 0,-1 1 0 0 0,1-1 0 0 0,-1 0 0 0 0,0 1 0 0 0,0 0 0 0 0,-6-4 0 0 0,9 6-11 0 0,-1 0 0 0 0,1 0 0 0 0,-1-1 0 0 0,1 1-1 0 0,-1 0 1 0 0,1-1 0 0 0,0 1 0 0 0,-1 0 0 0 0,1-1 0 0 0,0 1-1 0 0,-1-1 1 0 0,1 1 0 0 0,0 0 0 0 0,-1-1 0 0 0,1 1 0 0 0,0-1 0 0 0,0 1-1 0 0,0-1 1 0 0,-1 1 0 0 0,1-1 0 0 0,0 1 0 0 0,0-1 0 0 0,0 1 0 0 0,0-1-1 0 0,0 1 1 0 0,0-1 0 0 0,0 1 0 0 0,0-1 0 0 0,0 1 0 0 0,0-1-1 0 0,0 1 1 0 0,0-1 0 0 0,0 0 0 0 0,1 1 0 0 0,-1 0 0 0 0,0-1 0 0 0,0 1-1 0 0,0-1 1 0 0,1 1 0 0 0,-1-1 0 0 0,0 1 0 0 0,1-1 0 0 0,-1 1 0 0 0,1-1-1 0 0,25-18 76 0 0,-23 17-48 0 0,0 0-1 0 0,0 0 1 0 0,0 1 0 0 0,0-2-1 0 0,0 1 1 0 0,-1 0 0 0 0,3-3 0 0 0,-5 4-27 0 0,0 1 0 0 0,1-1 0 0 0,-1 1 0 0 0,0 0 0 0 0,0-1 0 0 0,0 1 0 0 0,0-1 0 0 0,0 1 1 0 0,0 0-1 0 0,0-1 0 0 0,0 1 0 0 0,0-1 0 0 0,0 1 0 0 0,0 0 0 0 0,0-1 0 0 0,0 1 1 0 0,0-1-1 0 0,0 1 0 0 0,0 0 0 0 0,0-1 0 0 0,0 1 0 0 0,-1-1 0 0 0,1 1 0 0 0,0 0 0 0 0,0-1 1 0 0,-1 1-1 0 0,1 0 0 0 0,0-1 0 0 0,0 1 0 0 0,-1 0 0 0 0,1-1 0 0 0,-17-8 31 0 0,-20 0-24 0 0,24 7-17 0 0,0 1-1 0 0,0 0 1 0 0,-1 1 0 0 0,1 1 0 0 0,0 0-1 0 0,-20 4 1 0 0,28-4 3 0 0,0 1-1 0 0,-1-1 1 0 0,1 1-1 0 0,0 0 1 0 0,0 0-1 0 0,0 0 1 0 0,0 1 0 0 0,1 0-1 0 0,-1 0 1 0 0,1 0-1 0 0,-1 0 1 0 0,1 1-1 0 0,0 0 1 0 0,0 0-1 0 0,1 0 1 0 0,-1 0-1 0 0,1 1 1 0 0,-4 6-1 0 0,6-10 8 0 0,0 1 0 0 0,1-1-1 0 0,-1 1 1 0 0,1-1-1 0 0,-1 1 1 0 0,1-1 0 0 0,0 1-1 0 0,0-1 1 0 0,-1 1-1 0 0,1-1 1 0 0,0 1 0 0 0,0-1-1 0 0,0 1 1 0 0,1-1-1 0 0,-1 1 1 0 0,0-1 0 0 0,1 1-1 0 0,-1-1 1 0 0,1 1-1 0 0,0 2 1 0 0,1-2 3 0 0,0 1 1 0 0,-1-1-1 0 0,1 0 0 0 0,0 0 1 0 0,0 0-1 0 0,1 0 0 0 0,-1 0 1 0 0,0 0-1 0 0,1 0 1 0 0,2 1-1 0 0,5 2 14 0 0,0 0 0 0 0,0-1 0 0 0,1-1 0 0 0,16 5 0 0 0,-5-3 23 0 0,1-1 0 0 0,29 1 0 0 0,-45-4-29 0 0,1-1 1 0 0,-1 0 0 0 0,1-1-1 0 0,-1 0 1 0 0,0 0-1 0 0,1 0 1 0 0,-1-1 0 0 0,0 0-1 0 0,0 0 1 0 0,0-1 0 0 0,8-4-1 0 0,-14 6-10 0 0,1 1-1 0 0,-1-1 1 0 0,1 0-1 0 0,-1 0 1 0 0,1 0-1 0 0,-1 0 1 0 0,0 0-1 0 0,1 0 1 0 0,-1-1-1 0 0,0 1 1 0 0,0 0-1 0 0,0-1 1 0 0,0 1-1 0 0,0-1 1 0 0,0 1-1 0 0,0-1 1 0 0,-1 0-1 0 0,1 1 1 0 0,0-1-1 0 0,-1 0 1 0 0,1 1-1 0 0,-1-1 1 0 0,0 0-1 0 0,0 1 1 0 0,1-1-1 0 0,-1 0 1 0 0,0 0-1 0 0,0 1 1 0 0,-1-1 0 0 0,1 0-1 0 0,0 0 1 0 0,-1 1-1 0 0,1-1 1 0 0,-1 0-1 0 0,1 1 1 0 0,-1-1-1 0 0,0 0 1 0 0,0 1-1 0 0,0-1 1 0 0,0 1-1 0 0,0-1 1 0 0,0 1-1 0 0,0 0 1 0 0,-2-2-1 0 0,-2-3-4 0 0,-1 1 1 0 0,0-1-1 0 0,0 1 0 0 0,0 1 1 0 0,0-1-1 0 0,-1 1 1 0 0,1 0-1 0 0,-15-5 0 0 0,12 6-8 0 0,-1 0-1 0 0,0 0 0 0 0,1 1 1 0 0,-12 0-1 0 0,17 1 6 0 0,1 1 0 0 0,0 0 0 0 0,-1 0 0 0 0,1 0-1 0 0,0 0 1 0 0,-1 1 0 0 0,1-1 0 0 0,0 1 0 0 0,0 0 0 0 0,-1 0-1 0 0,1 0 1 0 0,0 0 0 0 0,0 1 0 0 0,0-1 0 0 0,-5 4 0 0 0,8-4 7 0 0,-1 0 1 0 0,1-1 0 0 0,-1 1 0 0 0,1 0 0 0 0,-1-1-1 0 0,1 1 1 0 0,-1 0 0 0 0,1-1 0 0 0,0 1 0 0 0,-1 0-1 0 0,1 0 1 0 0,0 0 0 0 0,0-1 0 0 0,-1 1-1 0 0,1 0 1 0 0,0 0 0 0 0,0 0 0 0 0,0 0 0 0 0,0-1-1 0 0,0 1 1 0 0,0 0 0 0 0,1 0 0 0 0,-1 0 0 0 0,0 0-1 0 0,0-1 1 0 0,0 1 0 0 0,1 0 0 0 0,-1 0 0 0 0,0-1-1 0 0,1 1 1 0 0,-1 0 0 0 0,1 0 0 0 0,-1-1 0 0 0,1 1-1 0 0,-1-1 1 0 0,1 1 0 0 0,0 0 0 0 0,-1-1 0 0 0,1 1-1 0 0,0-1 1 0 0,0 1 0 0 0,32 21 155 0 0,-15-13-109 0 0,1-2 0 0 0,0 0 0 0 0,0-1 0 0 0,0-1 0 0 0,1 0 1 0 0,21 1-1 0 0,124 2 283 0 0,-160-8-314 0 0,39-2 127 0 0,-42 2-137 0 0,0 0 0 0 0,0 0 0 0 0,0 0 1 0 0,0-1-1 0 0,0 1 0 0 0,0-1 0 0 0,0 0 0 0 0,0 1 0 0 0,0-1 0 0 0,0 0 0 0 0,-1 0 0 0 0,1 0 0 0 0,0-1 1 0 0,-1 1-1 0 0,1 0 0 0 0,0 0 0 0 0,1-3 0 0 0,-3 3-11 0 0,0 0 0 0 0,1 0 1 0 0,-1 0-1 0 0,0 0 0 0 0,0 1 0 0 0,0-1 0 0 0,0 0 1 0 0,0 0-1 0 0,0 0 0 0 0,0 0 0 0 0,0 0 0 0 0,-1 0 1 0 0,1 0-1 0 0,0 0 0 0 0,0 0 0 0 0,-1 0 0 0 0,1 1 1 0 0,-1-1-1 0 0,1 0 0 0 0,-1 0 0 0 0,1 0 1 0 0,-1 1-1 0 0,1-1 0 0 0,-1 0 0 0 0,0 1 0 0 0,1-1 1 0 0,-1 0-1 0 0,0 1 0 0 0,0-1 0 0 0,1 1 0 0 0,-3-1 1 0 0,-1-2-9 0 0,0 0 0 0 0,0 1 0 0 0,-1-1 1 0 0,1 1-1 0 0,-7-2 0 0 0,-12-2-16 0 0,0 1 0 0 0,0 1 0 0 0,0 1 0 0 0,-1 1 0 0 0,1 2 0 0 0,-1 0 0 0 0,1 1 0 0 0,-25 5 0 0 0,27-3 2 0 0,1 1 0 0 0,0 1-1 0 0,1 0 1 0 0,-1 2 0 0 0,1 0-1 0 0,0 2 1 0 0,1 0 0 0 0,0 1 0 0 0,-28 20-1 0 0,35-21 13 0 0,0 1-1 0 0,0 1 0 0 0,2 0 1 0 0,-1 1-1 0 0,1-1 0 0 0,1 2 1 0 0,0-1-1 0 0,0 1 0 0 0,2 1 1 0 0,-1-1-1 0 0,2 1 0 0 0,0 0 1 0 0,-5 23-1 0 0,7-25 18 0 0,1 0-1 0 0,1 1 1 0 0,0 0 0 0 0,0-1 0 0 0,1 1-1 0 0,1-1 1 0 0,0 1 0 0 0,1-1 0 0 0,0 1-1 0 0,1-1 1 0 0,0 0 0 0 0,1 0 0 0 0,1 0-1 0 0,-1 0 1 0 0,2-1 0 0 0,8 14 0 0 0,-4-11 13 0 0,0-1 0 0 0,1-1 0 0 0,0 0 0 0 0,1 0 0 0 0,1-1 0 0 0,0 0 0 0 0,15 9 1 0 0,1-2 22 0 0,0-2 0 0 0,46 19 0 0 0,-46-24-53 0 0,1 0 1 0 0,0-2-1 0 0,34 5 1 0 0,-46-13-176 0 0,-17 0 169 0 0,0-1 0 0 0,-1 0 0 0 0,1 0 1 0 0,-1 0-1 0 0,1-1 0 0 0,-1 1 1 0 0,1 0-1 0 0,0 0 0 0 0,-1 0 0 0 0,1 0 1 0 0,-1 0-1 0 0,1-1 0 0 0,-1 1 1 0 0,1 0-1 0 0,-1 0 0 0 0,1-1 0 0 0,-1 1 1 0 0,1 0-1 0 0,-1-1 0 0 0,0 1 1 0 0,1-1-1 0 0,-1 1 0 0 0,1 0 0 0 0,-1-1 1 0 0,0 1-1 0 0,1-2 0 0 0,-2 0-20 0 0,0 0 0 0 0,0 0 0 0 0,0 0 0 0 0,-1 0-1 0 0,1 0 1 0 0,0 0 0 0 0,-1 0 0 0 0,0 0 0 0 0,1 1 0 0 0,-1-1 0 0 0,0 1-1 0 0,-3-3 1 0 0,-12-8-41 0 0,0 1-1 0 0,0 1 1 0 0,-1 1-1 0 0,0 1 1 0 0,-1 0-1 0 0,0 1 0 0 0,0 1 1 0 0,-1 1-1 0 0,-37-5 1 0 0,27 6 17 0 0,0 2 0 0 0,1 1 0 0 0,-1 1 1 0 0,0 2-1 0 0,1 1 0 0 0,-35 8 0 0 0,47-7 48 0 0,1 1 0 0 0,-1 1 0 0 0,1 0 0 0 0,0 1 0 0 0,-23 15-1 0 0,34-20 57 0 0,0 1-1 0 0,0 0 1 0 0,1 0-1 0 0,0 1 1 0 0,-1 0-1 0 0,1-1 1 0 0,1 1-1 0 0,-1 1 1 0 0,0-1-1 0 0,1 0 0 0 0,0 1 1 0 0,0 0-1 0 0,1 0 1 0 0,-1 0-1 0 0,1 0 1 0 0,0 0-1 0 0,0 0 1 0 0,1 1-1 0 0,-1-1 1 0 0,1 0-1 0 0,0 8 1 0 0,1-8 33 0 0,1 1 0 0 0,0-1 0 0 0,0 0 0 0 0,1 1 0 0 0,-1-1 0 0 0,1 0 1 0 0,0 0-1 0 0,1 0 0 0 0,-1 0 0 0 0,1 0 0 0 0,0 0 0 0 0,0-1 0 0 0,0 0 1 0 0,1 1-1 0 0,0-1 0 0 0,0 0 0 0 0,0-1 0 0 0,0 1 0 0 0,0-1 0 0 0,1 0 1 0 0,0 0-1 0 0,5 3 0 0 0,6 3 65 0 0,1-1 1 0 0,1 0-1 0 0,-1-2 0 0 0,1 0 0 0 0,21 4 1 0 0,11-1 26 0 0,1-2 0 0 0,-1-3-1 0 0,1-2 1 0 0,-1-2 0 0 0,87-11 0 0 0,-109 7-176 0 0,41-9 0 0 0,-62 11-35 0 0,0 0 1 0 0,1 0 0 0 0,-1-1 0 0 0,0 0 0 0 0,-1 0 0 0 0,1-1-1 0 0,0 0 1 0 0,-1 0 0 0 0,0 0 0 0 0,10-10 0 0 0,-14 12 3 0 0,0 0 1 0 0,0-1-1 0 0,0 1 1 0 0,-1-1-1 0 0,1 1 1 0 0,-1-1-1 0 0,1 0 0 0 0,-1 1 1 0 0,0-1-1 0 0,0 0 1 0 0,0 0-1 0 0,0 0 1 0 0,0 0-1 0 0,-1 0 1 0 0,0 0-1 0 0,1 0 1 0 0,-1 0-1 0 0,0 0 0 0 0,-1 0 1 0 0,1-4-1 0 0,-2 1-7 0 0,1 1 0 0 0,-1 0 0 0 0,0 0 0 0 0,-1 0 0 0 0,1 0 0 0 0,-1 1 0 0 0,0-1 0 0 0,0 1 0 0 0,0-1 0 0 0,-7-5 0 0 0,-4-3-33 0 0,-1 0 0 0 0,0 1 0 0 0,0 1 0 0 0,-1 0 0 0 0,-21-9 0 0 0,13 8 13 0 0,-1 1 0 0 0,0 1 0 0 0,-1 1 0 0 0,0 1 0 0 0,-1 2 0 0 0,1 1-1 0 0,-1 0 1 0 0,0 2 0 0 0,0 2 0 0 0,-1 0 0 0 0,1 2 0 0 0,0 0 0 0 0,0 2 0 0 0,0 1 0 0 0,0 2-1 0 0,1 0 1 0 0,-39 15 0 0 0,55-17 98 0 0,0 1 0 0 0,1 0-1 0 0,-1 0 1 0 0,1 1 0 0 0,0 0 0 0 0,1 0-1 0 0,-10 9 1 0 0,16-12 11 0 0,0-1 0 0 0,0 0 0 0 0,0 0-1 0 0,0 1 1 0 0,0-1 0 0 0,1 1 0 0 0,-1-1 0 0 0,1 1-1 0 0,0 0 1 0 0,0 0 0 0 0,0-1 0 0 0,0 1 0 0 0,0 0 0 0 0,0 0-1 0 0,1 0 1 0 0,-1 0 0 0 0,1 0 0 0 0,0 0 0 0 0,0 0-1 0 0,0 0 1 0 0,1 0 0 0 0,-1 0 0 0 0,1 0 0 0 0,-1 0-1 0 0,1 0 1 0 0,0 0 0 0 0,0 0 0 0 0,0-1 0 0 0,0 1 0 0 0,3 3-1 0 0,2 3 45 0 0,0-1 1 0 0,1-1-1 0 0,0 1 0 0 0,0-1 0 0 0,0 0 0 0 0,1-1 0 0 0,0 0 1 0 0,0 0-1 0 0,1-1 0 0 0,-1 0 0 0 0,18 7 0 0 0,6 1 156 0 0,65 17-1 0 0,-35-17 45 0 0,106 9 0 0 0,28-14 154 0 0,-157-9-347 0 0,-1-2 0 0 0,0-2 1 0 0,38-9-1 0 0,-69 12-105 0 0,0 0 1 0 0,0 0-1 0 0,1-1 1 0 0,-2 0-1 0 0,1 0 1 0 0,9-7-1 0 0,-14 9-7 0 0,-1 0-1 0 0,1 0 1 0 0,-1 0-1 0 0,0 0 1 0 0,1 0-1 0 0,-1 0 1 0 0,0-1 0 0 0,0 1-1 0 0,0 0 1 0 0,0-1-1 0 0,0 1 1 0 0,0-1-1 0 0,0 1 1 0 0,-1-1-1 0 0,1 0 1 0 0,0 1-1 0 0,-1-1 1 0 0,1 0-1 0 0,-1 1 1 0 0,0-1-1 0 0,0 0 1 0 0,1 0 0 0 0,-1 1-1 0 0,0-1 1 0 0,-1 0-1 0 0,1 0 1 0 0,0 1-1 0 0,0-1 1 0 0,-1 0-1 0 0,1 0 1 0 0,-1 1-1 0 0,1-1 1 0 0,-1 1-1 0 0,-2-4 1 0 0,-1-2-40 0 0,-1 0-1 0 0,0 0 1 0 0,0 1 0 0 0,-1 0 0 0 0,0 0 0 0 0,0 0-1 0 0,-1 1 1 0 0,0 0 0 0 0,-11-7 0 0 0,-9-3-85 0 0,-33-14 1 0 0,29 17 74 0 0,0 1-1 0 0,0 1 1 0 0,0 2 0 0 0,-1 2-1 0 0,-1 1 1 0 0,1 1-1 0 0,0 1 1 0 0,-1 2 0 0 0,0 2-1 0 0,1 1 1 0 0,-1 1 0 0 0,1 2-1 0 0,0 1 1 0 0,0 1-1 0 0,1 2 1 0 0,0 1 0 0 0,0 2-1 0 0,-31 16 1 0 0,54-23 90 0 0,0 0-1 0 0,0 0 1 0 0,0 0-1 0 0,0 1 1 0 0,1 0 0 0 0,-8 9-1 0 0,13-13 7 0 0,0 0-1 0 0,1-1 1 0 0,0 1-1 0 0,-1 0 0 0 0,1 0 1 0 0,0 0-1 0 0,0 0 1 0 0,0 0-1 0 0,0 1 1 0 0,0-1-1 0 0,1 0 0 0 0,-1 0 1 0 0,1 1-1 0 0,-1-1 1 0 0,1 0-1 0 0,0 1 1 0 0,0-1-1 0 0,0 0 0 0 0,0 1 1 0 0,0-1-1 0 0,1 0 1 0 0,-1 0-1 0 0,0 1 1 0 0,1-1-1 0 0,0 0 0 0 0,0 0 1 0 0,0 0-1 0 0,0 1 1 0 0,0-1-1 0 0,0 0 1 0 0,2 2-1 0 0,3 3 37 0 0,0 0 0 0 0,1-1 0 0 0,0 0-1 0 0,0 0 1 0 0,1 0 0 0 0,0-1 0 0 0,0 0 0 0 0,0 0 0 0 0,1-1 0 0 0,-1 0-1 0 0,1-1 1 0 0,0 0 0 0 0,10 3 0 0 0,20 3 129 0 0,66 8 0 0 0,-96-16-179 0 0,84 7 237 0 0,0-3 1 0 0,157-14-1 0 0,-246 9-242 0 0,136-17 316 0 0,-121 13-314 0 0,-1 0-1 0 0,0-1 1 0 0,0 0-1 0 0,0-2 0 0 0,21-11 1 0 0,-36 17-23 0 0,-1-1 1 0 0,0 1-1 0 0,1-1 0 0 0,-1 1 1 0 0,0-1-1 0 0,0 0 0 0 0,0 0 1 0 0,0 0-1 0 0,0 0 0 0 0,-1 0 1 0 0,1 0-1 0 0,-1 0 0 0 0,3-5 1 0 0,-4 5-2 0 0,1 1 0 0 0,-1-1-1 0 0,0 1 1 0 0,0-1 0 0 0,1 1 0 0 0,-1-1 0 0 0,0 1 0 0 0,-1 0 0 0 0,1-1 0 0 0,0 1 0 0 0,0-1 0 0 0,-1 1 0 0 0,1-1 0 0 0,0 1 0 0 0,-1-1 0 0 0,0 1 0 0 0,1 0 0 0 0,-1-1 0 0 0,0 1 0 0 0,1 0 0 0 0,-1 0 0 0 0,0 0-1 0 0,0 0 1 0 0,0-1 0 0 0,0 1 0 0 0,0 0 0 0 0,-3-1 0 0 0,-6-6-48 0 0,0 1 0 0 0,-1 0 0 0 0,0 0 0 0 0,0 1 0 0 0,-1 0 0 0 0,-20-6 0 0 0,-83-18-238 0 0,71 20 165 0 0,-1 2 0 0 0,0 3 0 0 0,-1 1 0 0 0,-66 4 0 0 0,-121 21-278 0 0,203-16 376 0 0,1 1 0 0 0,0 1-1 0 0,0 1 1 0 0,1 2 0 0 0,0 0 0 0 0,-32 19-1 0 0,57-28 60 0 0,1 1 0 0 0,-1-1-1 0 0,0 1 1 0 0,1 0 0 0 0,0 0-1 0 0,-1 0 1 0 0,1 0 0 0 0,0 1-1 0 0,0-1 1 0 0,0 0-1 0 0,0 1 1 0 0,0 0 0 0 0,-1 3-1 0 0,3-5-1 0 0,-1-1-1 0 0,1 1 1 0 0,0 0-1 0 0,0 0 0 0 0,0 0 1 0 0,0 0-1 0 0,0 0 1 0 0,0 0-1 0 0,0 0 0 0 0,0-1 1 0 0,0 1-1 0 0,0 0 1 0 0,1 0-1 0 0,-1 0 0 0 0,0 0 1 0 0,1 0-1 0 0,-1-1 1 0 0,0 1-1 0 0,1 1 0 0 0,1 0 12 0 0,-1-1 0 0 0,1 1 0 0 0,0 0 0 0 0,-1-1-1 0 0,1 1 1 0 0,0-1 0 0 0,0 0 0 0 0,0 1 0 0 0,0-1 0 0 0,3 1-1 0 0,11 5 69 0 0,0-2 0 0 0,1 0 0 0 0,-1 0 0 0 0,24 2 0 0 0,71 4 143 0 0,-87-9-207 0 0,123 4 213 0 0,0-5 0 0 0,0-8-1 0 0,178-29 1 0 0,-292 31-218 0 0,96-19 118 0 0,-114 20-134 0 0,-1 0 0 0 0,0-1 0 0 0,0 0 1 0 0,-1-1-1 0 0,0-1 0 0 0,18-11 0 0 0,-29 17-24 0 0,0-1 1 0 0,1 0-1 0 0,-1 0 1 0 0,0 0-1 0 0,0 0 1 0 0,0 0-1 0 0,0 0 1 0 0,-1 0-1 0 0,1-1 0 0 0,0 1 1 0 0,-1 0-1 0 0,0-1 1 0 0,0 0-1 0 0,2-3 1 0 0,-3 4-8 0 0,1 0 1 0 0,-1 0 0 0 0,0 0 0 0 0,0 0 0 0 0,0 0 0 0 0,0 0-1 0 0,-1 0 1 0 0,1 0 0 0 0,0 0 0 0 0,-1 0 0 0 0,1 0-1 0 0,-1 0 1 0 0,0 0 0 0 0,0 0 0 0 0,0 0 0 0 0,-1-1 0 0 0,-3-4-27 0 0,0 1 0 0 0,0 0 1 0 0,0 1-1 0 0,-1-1 1 0 0,0 1-1 0 0,-1 0 1 0 0,1 1-1 0 0,-1-1 0 0 0,-12-5 1 0 0,-14-6-54 0 0,-2 2-1 0 0,0 1 1 0 0,0 1-1 0 0,-1 2 1 0 0,-1 2 0 0 0,1 1-1 0 0,-2 2 1 0 0,1 1 0 0 0,0 2-1 0 0,-61 5 1 0 0,77-1 75 0 0,-137 13-196 0 0,137-12 175 0 0,1 2 1 0 0,-1-1-1 0 0,1 2 1 0 0,0 1 0 0 0,-33 16-1 0 0,49-21 44 0 0,1 0 0 0 0,0 0-1 0 0,-1 0 1 0 0,1 1 0 0 0,0-1 0 0 0,0 1 0 0 0,0 0-1 0 0,0 0 1 0 0,1 0 0 0 0,-1 0 0 0 0,-2 4 0 0 0,5-5 8 0 0,-1-1 0 0 0,1 1 0 0 0,-1 0 0 0 0,1-1 0 0 0,0 1 0 0 0,-1-1 0 0 0,1 1 0 0 0,0 0 0 0 0,0-1 0 0 0,0 1 0 0 0,0 0 0 0 0,0-1 0 0 0,1 1 0 0 0,-1-1 0 0 0,1 1 0 0 0,-1 0 0 0 0,1-1 0 0 0,-1 1 0 0 0,1-1 0 0 0,0 1 0 0 0,-1-1 0 0 0,1 0 0 0 0,0 1 0 0 0,0-1 0 0 0,0 0 0 0 0,0 1 0 0 0,0-1 0 0 0,1 0 0 0 0,-1 0 0 0 0,2 1 0 0 0,9 7 49 0 0,-1 0 0 0 0,1-1 1 0 0,0-1-1 0 0,1 0 0 0 0,0 0 0 0 0,23 7 0 0 0,87 21 157 0 0,-115-33-199 0 0,89 18 197 0 0,1-4 1 0 0,168 6 0 0 0,195-40 246 0 0,-428 15-444 0 0,99-14 7 0 0,-120 15-65 0 0,0-1 0 0 0,0-1 0 0 0,0 0 0 0 0,-1 0 0 0 0,0-1-1 0 0,0 0 1 0 0,0-1 0 0 0,12-9 0 0 0,-21 14 13 0 0,0-1-1 0 0,0 1 1 0 0,-1-1-1 0 0,1 1 1 0 0,-1-1 0 0 0,1 1-1 0 0,-1-1 1 0 0,0 0 0 0 0,1 0-1 0 0,-1 0 1 0 0,0 0-1 0 0,0 0 1 0 0,0 0 0 0 0,-1 0-1 0 0,1 0 1 0 0,0 0-1 0 0,-1 0 1 0 0,1 0 0 0 0,-1-4-1 0 0,0 3-9 0 0,0 0 0 0 0,-1 0 0 0 0,0 0 1 0 0,0 0-1 0 0,1 0 0 0 0,-1 0 0 0 0,-1 1 0 0 0,1-1 0 0 0,0 0 0 0 0,-1 1 0 0 0,1-1 0 0 0,-5-4 0 0 0,-3-3-56 0 0,-2-1 0 0 0,1 2 0 0 0,-2-1 1 0 0,-19-12-1 0 0,3 4-4 0 0,-1 2 0 0 0,0 1 0 0 0,-1 1 0 0 0,0 2 0 0 0,-1 1 0 0 0,-38-9 0 0 0,28 11-30 0 0,0 2 0 0 0,0 2 0 0 0,0 1 0 0 0,-66 4 0 0 0,58 3-1 0 0,0 3 0 0 0,-74 18 0 0 0,121-24 126 0 0,-23 5-49 0 0,-1 2 0 0 0,-42 17 0 0 0,62-22 69 0 0,0 1 0 0 0,-1 0 0 0 0,1 1 0 0 0,0-1-1 0 0,1 1 1 0 0,-1 0 0 0 0,1 1 0 0 0,-1-1 0 0 0,1 1 0 0 0,1 0-1 0 0,-1 1 1 0 0,1-1 0 0 0,0 1 0 0 0,0 0 0 0 0,-4 9 0 0 0,7-12 15 0 0,0 0 0 0 0,0 1 1 0 0,0-1-1 0 0,1 0 1 0 0,0 1-1 0 0,-1-1 0 0 0,1 1 1 0 0,0-1-1 0 0,1 1 1 0 0,-1-1-1 0 0,1 0 0 0 0,-1 1 1 0 0,1-1-1 0 0,0 0 1 0 0,0 1-1 0 0,1-1 0 0 0,-1 0 1 0 0,1 0-1 0 0,-1 0 1 0 0,1 0-1 0 0,3 4 0 0 0,2 2 40 0 0,0-1-1 0 0,1 1 1 0 0,0-1-1 0 0,0-1 1 0 0,1 0-1 0 0,9 7 0 0 0,11 4 48 0 0,-1-2 0 0 0,2 0 0 0 0,0-2 0 0 0,1-1-1 0 0,0-2 1 0 0,55 13 0 0 0,-24-11 69 0 0,1-3 1 0 0,1-3-1 0 0,102-1 1 0 0,-135-7-173 0 0,120-7 269 0 0,-132 6-220 0 0,1-1 1 0 0,0-1 0 0 0,0-1-1 0 0,-1 0 1 0 0,30-14 0 0 0,-45 18-51 0 0,0-1 1 0 0,-1 0-1 0 0,0 0 1 0 0,1-1 0 0 0,-1 1-1 0 0,0-1 1 0 0,0 1 0 0 0,0-1-1 0 0,-1 0 1 0 0,5-6-1 0 0,-5 7-9 0 0,-1-1-1 0 0,0 1 0 0 0,0 0 0 0 0,-1 0 0 0 0,1 0 0 0 0,0-1 0 0 0,-1 1 0 0 0,1 0 0 0 0,-1-1 0 0 0,0 1 0 0 0,0-1 1 0 0,0 1-1 0 0,0 0 0 0 0,0-1 0 0 0,-1 1 0 0 0,1 0 0 0 0,-1-1 0 0 0,1 1 0 0 0,-1 0 0 0 0,-1-3 0 0 0,-2-4-10 0 0,0 1 0 0 0,-1 0 0 0 0,0 0-1 0 0,0 0 1 0 0,-1 1 0 0 0,0 0 0 0 0,-7-7-1 0 0,-9-8-20 0 0,-1 1-1 0 0,0 0 1 0 0,-2 2-1 0 0,0 1 1 0 0,-50-26-1 0 0,52 33-4 0 0,0 1 0 0 0,0 1 0 0 0,-1 1 0 0 0,0 1 1 0 0,-1 1-1 0 0,0 1 0 0 0,0 1 0 0 0,-27 0 0 0 0,16 3-22 0 0,0 2 0 0 0,-61 9 0 0 0,84-8 39 0 0,0 1 0 0 0,0 0 0 0 0,0 1 0 0 0,1 0 1 0 0,-1 1-1 0 0,1 1 0 0 0,0 0 0 0 0,0 0 0 0 0,1 1 0 0 0,-16 13 1 0 0,24-17 18 0 0,0-1 0 0 0,0 1 0 0 0,0 0 1 0 0,0 0-1 0 0,0 1 0 0 0,1-1 1 0 0,-1 0-1 0 0,1 1 0 0 0,0 0 1 0 0,0-1-1 0 0,1 1 0 0 0,-1 0 0 0 0,1 0 1 0 0,-1 0-1 0 0,1 0 0 0 0,0 0 1 0 0,1 0-1 0 0,-1 0 0 0 0,1 1 0 0 0,0-1 1 0 0,0 0-1 0 0,0 0 0 0 0,1 0 1 0 0,-1 0-1 0 0,1 0 0 0 0,0 1 1 0 0,0-1-1 0 0,0-1 0 0 0,1 1 0 0 0,-1 0 1 0 0,1 0-1 0 0,0 0 0 0 0,0-1 1 0 0,1 1-1 0 0,2 3 0 0 0,4 4 35 0 0,0 0 0 0 0,1-1 1 0 0,0 0-1 0 0,1-1 0 0 0,0 0 0 0 0,0-1 0 0 0,1 0 0 0 0,0-1 0 0 0,16 8 1 0 0,-12-9-7 0 0,0 0 1 0 0,0-1 0 0 0,0 0-1 0 0,18 2 1 0 0,23 3 8 0 0,2-3-1 0 0,85 2 1 0 0,-110-10-28 0 0,0 0-1 0 0,0-2 1 0 0,-1-2 0 0 0,1-1-1 0 0,62-20 1 0 0,-89 23-15 0 0,1 0 0 0 0,-1 0 0 0 0,0-1 0 0 0,0 0 0 0 0,0 0 0 0 0,-1 0 0 0 0,0-1 0 0 0,0 0 0 0 0,0 0 0 0 0,0-1 0 0 0,9-12 0 0 0,-12 14 0 0 0,0 0 0 0 0,-1-1 0 0 0,0 1 0 0 0,0-1 0 0 0,0 1 0 0 0,-1-1 0 0 0,0 0 0 0 0,1 0 0 0 0,-2 0 0 0 0,1 1 0 0 0,0-1 0 0 0,-1 0 0 0 0,0 0 0 0 0,0 0 0 0 0,-1 0 0 0 0,1 0 0 0 0,-1 0 0 0 0,0 0 0 0 0,-3-8 0 0 0,0 3-16 0 0,-1 1 1 0 0,1-1-1 0 0,-1 1 1 0 0,-1 1-1 0 0,0-1 1 0 0,0 1-1 0 0,-1 0 1 0 0,0 0-1 0 0,0 1 1 0 0,0 0-1 0 0,-1 0 1 0 0,0 1-1 0 0,-1 0 1 0 0,0 0-1 0 0,0 1 1 0 0,0 0-1 0 0,0 0 1 0 0,-13-3-1 0 0,2 1-25 0 0,0 0 1 0 0,-1 2-1 0 0,0 0 0 0 0,0 2 0 0 0,0 0 0 0 0,-1 1 0 0 0,-40 2 1 0 0,40 2-7 0 0,1 0 0 0 0,-1 1 0 0 0,-40 12 0 0 0,57-13 46 0 0,-1-1 0 0 0,1 1 0 0 0,-1 0-1 0 0,1 1 1 0 0,0 0 0 0 0,0 0 0 0 0,0 0 0 0 0,0 0 0 0 0,1 1-1 0 0,-1-1 1 0 0,1 1 0 0 0,0 0 0 0 0,0 1 0 0 0,1-1 0 0 0,-1 1 0 0 0,1-1-1 0 0,0 1 1 0 0,0 0 0 0 0,-4 10 0 0 0,6-10 21 0 0,0-1 0 0 0,1 0 0 0 0,-1 0 0 0 0,1 0 0 0 0,0 0-1 0 0,0 1 1 0 0,1-1 0 0 0,-1 0 0 0 0,1 0 0 0 0,0 0 0 0 0,0 0 0 0 0,0 0 0 0 0,1 0 0 0 0,-1 0 0 0 0,1 0 0 0 0,0 0 0 0 0,0-1 0 0 0,1 1-1 0 0,-1-1 1 0 0,1 0 0 0 0,-1 1 0 0 0,4 2 0 0 0,2 2 13 0 0,0 0 0 0 0,1-1 0 0 0,-1 0 0 0 0,1 0 0 0 0,1-1 0 0 0,-1 0-1 0 0,13 5 1 0 0,6 0-20 0 0,0-1-1 0 0,1-1 1 0 0,-1-2 0 0 0,2-1-1 0 0,54 4 1 0 0,-45-8-6 0 0,0-2 0 0 0,0-1 0 0 0,-1-2 0 0 0,40-8 0 0 0,-71 9-7 0 0,-1 1 0 0 0,0-1 0 0 0,1 0 0 0 0,-1-1 0 0 0,0 0 0 0 0,0 1 0 0 0,0-2 0 0 0,5-3 0 0 0,-9 6 0 0 0,-1 0 0 0 0,0 0 0 0 0,1 0 0 0 0,-1 0 0 0 0,0-1 0 0 0,0 1 0 0 0,0 0 0 0 0,0 0 0 0 0,0-1 0 0 0,0 1 0 0 0,-1 0 0 0 0,1-1 0 0 0,0 1 0 0 0,-1-1 0 0 0,1 1 0 0 0,-1-1 0 0 0,1 1 0 0 0,-1-1 0 0 0,0 1 0 0 0,0-1 0 0 0,0 1 0 0 0,1-1 0 0 0,-2 0 0 0 0,1 1 0 0 0,0-1 0 0 0,0 1 0 0 0,0-1 0 0 0,-1 1 0 0 0,1-1 0 0 0,-1 1 0 0 0,1-1 0 0 0,-1 1 0 0 0,1-1 0 0 0,-1 1 0 0 0,0-1 0 0 0,0 1 0 0 0,0 0 0 0 0,-1-2 0 0 0,-3-3-5 0 0,-1 0 0 0 0,0 1 0 0 0,0-1 0 0 0,0 1-1 0 0,-1 0 1 0 0,0 1 0 0 0,1 0 0 0 0,-2 0 0 0 0,1 0 0 0 0,0 1 0 0 0,-14-4 0 0 0,-9-2-63 0 0,-48-7 0 0 0,63 14 45 0 0,-21-4-84 0 0,0 1 0 0 0,0 2 1 0 0,-1 2-1 0 0,-67 6 0 0 0,-85 24-165 0 0,163-24 213 0 0,1 2-1 0 0,0 1 0 0 0,0 1 0 0 0,1 1 1 0 0,-40 23-1 0 0,61-31 65 0 0,0 0 1 0 0,0 0-1 0 0,0 0 1 0 0,1 0-1 0 0,-1 1 1 0 0,1-1-1 0 0,-1 1 0 0 0,1 0 1 0 0,0 0-1 0 0,-3 4 1 0 0,5-6 3 0 0,-1 0 1 0 0,1 0 0 0 0,0 0-1 0 0,0 0 1 0 0,0 0 0 0 0,-1 0-1 0 0,1 0 1 0 0,0 0-1 0 0,0 0 1 0 0,1 0 0 0 0,-1 0-1 0 0,0 1 1 0 0,0-1 0 0 0,0 0-1 0 0,1 0 1 0 0,-1 0 0 0 0,0 0-1 0 0,1 0 1 0 0,-1-1-1 0 0,1 1 1 0 0,-1 0 0 0 0,1 0-1 0 0,0 0 1 0 0,-1 0 0 0 0,1 0-1 0 0,0-1 1 0 0,0 1 0 0 0,-1 0-1 0 0,1-1 1 0 0,0 1-1 0 0,0 0 1 0 0,0-1 0 0 0,0 1-1 0 0,0-1 1 0 0,0 0 0 0 0,0 1-1 0 0,2 0 1 0 0,11 4 43 0 0,0-1 1 0 0,0 0-1 0 0,0-1 1 0 0,1 0 0 0 0,-1-2-1 0 0,1 1 1 0 0,-1-2-1 0 0,25-1 1 0 0,-16 1-7 0 0,69-1 25 0 0,0-4 1 0 0,-1-4-1 0 0,123-28 0 0 0,-205 36-89 0 0,29-10-54 0 0,-36 10 53 0 0,0 1-1 0 0,0-1 1 0 0,-1 0-1 0 0,1 0 1 0 0,0 1-1 0 0,-1-1 1 0 0,1 0-1 0 0,-1 0 1 0 0,1-1-1 0 0,-1 1 0 0 0,1 0 1 0 0,-1 0-1 0 0,0-1 1 0 0,0 1-1 0 0,0-1 1 0 0,2-2-1 0 0,-3 4 8 0 0,0-1 0 0 0,0 1 0 0 0,0-1 0 0 0,0 1 0 0 0,0-1 1 0 0,0 1-1 0 0,0-1 0 0 0,0 1 0 0 0,0-1 0 0 0,0 1 0 0 0,0-1 0 0 0,-1 1 0 0 0,1-1 0 0 0,0 1 0 0 0,0-1 0 0 0,-1 1 0 0 0,1-1 0 0 0,0 1 0 0 0,0-1 0 0 0,-1 1 0 0 0,1 0 0 0 0,0-1 0 0 0,-1 1 0 0 0,1 0 0 0 0,-1-1 0 0 0,1 1 0 0 0,-1 0 0 0 0,1 0 0 0 0,0-1 1 0 0,-2 1-1 0 0,-16-8-173 0 0,-4 3 64 0 0,0 1-1 0 0,-1 0 1 0 0,0 2-1 0 0,-32 0 1 0 0,-91 10-153 0 0,145-8 272 0 0,-306 38-385 0 0,236-24 262 0 0,1 3-1 0 0,-86 33 1 0 0,142-45 123 0 0,-1 0 1 0 0,1 1-1 0 0,0 1 0 0 0,1 1 0 0 0,-1 0 1 0 0,2 0-1 0 0,-24 20 0 0 0,35-27 12 0 0,0-1 0 0 0,1 1 0 0 0,-1 0 0 0 0,0 0 0 0 0,0 0 0 0 0,1 0 0 0 0,-1 0 0 0 0,0 0 0 0 0,1 0 0 0 0,-1 0 0 0 0,1 0 0 0 0,-1 0 0 0 0,1 1 0 0 0,0-1 0 0 0,-1 0 0 0 0,1 0 0 0 0,0 0 0 0 0,0 0-1 0 0,0 1 1 0 0,0-1 0 0 0,0 0 0 0 0,0 0 0 0 0,0 0 0 0 0,0 1 0 0 0,1-1 0 0 0,-1 1 0 0 0,1 0 8 0 0,1 0-1 0 0,-1 0 1 0 0,0-1-1 0 0,1 1 1 0 0,-1 0-1 0 0,1-1 1 0 0,-1 1-1 0 0,1-1 1 0 0,0 0-1 0 0,0 1 1 0 0,0-1-1 0 0,0 0 1 0 0,2 1-1 0 0,8 3 56 0 0,-1-1-1 0 0,1 0 0 0 0,21 3 1 0 0,0-1 60 0 0,44 2 1 0 0,213-4 205 0 0,-155-7-174 0 0,258-40 0 0 0,-389 43-189 0 0,34-10-77 0 0,-37 10 84 0 0,0 0 0 0 0,0-1 0 0 0,0 1 0 0 0,0 0 0 0 0,0 0 0 0 0,0-1 0 0 0,0 1-1 0 0,0-1 1 0 0,-1 1 0 0 0,1-1 0 0 0,0 1 0 0 0,0-1 0 0 0,0 0 0 0 0,-1 1 0 0 0,1-1 0 0 0,0 0 0 0 0,-1 0-1 0 0,1 1 1 0 0,-1-1 0 0 0,1 0 0 0 0,-1 0 0 0 0,1 0 0 0 0,-1 0 0 0 0,1 0 0 0 0,-1 1 0 0 0,0-1 0 0 0,0 0-1 0 0,1 0 1 0 0,-1 0 0 0 0,0-1 0 0 0,-5-1-132 0 0,-12-4 86 0 0,0 1 1 0 0,-1 1 0 0 0,0 0 0 0 0,0 1 0 0 0,0 1-1 0 0,0 1 1 0 0,-20 1 0 0 0,-131 4-132 0 0,163-2 189 0 0,-73 5-115 0 0,-125 26 1 0 0,154-20 70 0 0,1 1 1 0 0,1 3-1 0 0,-72 34 0 0 0,101-41 54 0 0,-28 20 0 0 0,43-27 16 0 0,0 1 1 0 0,0 0-1 0 0,0 0 1 0 0,1 0-1 0 0,0 0 1 0 0,-1 1-1 0 0,1-1 1 0 0,0 1-1 0 0,1 0 1 0 0,-1 0-1 0 0,1 0 1 0 0,0 0 0 0 0,-3 8-1 0 0,4-10 2 0 0,1 0 0 0 0,0 0 0 0 0,0-1 0 0 0,0 1 0 0 0,1 0 1 0 0,-1 0-1 0 0,0-1 0 0 0,1 1 0 0 0,-1 0 0 0 0,1 0 0 0 0,-1-1 0 0 0,1 1 0 0 0,0-1 0 0 0,0 1 0 0 0,0-1 0 0 0,0 1 0 0 0,0-1 0 0 0,0 1 0 0 0,0-1 1 0 0,0 0-1 0 0,1 1 0 0 0,-1-1 0 0 0,0 0 0 0 0,1 0 0 0 0,-1 0 0 0 0,1 0 0 0 0,-1 0 0 0 0,1 0 0 0 0,0-1 0 0 0,-1 1 0 0 0,3 0 0 0 0,7 3 56 0 0,0 0 0 0 0,0 0 0 0 0,15 2-1 0 0,-25-6-70 0 0,31 6 199 0 0,0-2 0 0 0,63-1 0 0 0,61-11 63 0 0,30-11-75 0 0,-142 11-123 0 0,0-1 1 0 0,52-17 0 0 0,-86 22-83 0 0,1 0 1 0 0,-1 0 0 0 0,1-1-1 0 0,-1-1 1 0 0,-1 0-1 0 0,1 0 1 0 0,-1 0 0 0 0,0-1-1 0 0,13-14 1 0 0,-18 17-16 0 0,-1 0 1 0 0,0 0-1 0 0,-1 0 0 0 0,1 0 0 0 0,0-1 1 0 0,-1 1-1 0 0,0-1 0 0 0,0 0 0 0 0,-1 1 1 0 0,1-1-1 0 0,-1 0 0 0 0,0 0 0 0 0,0 0 1 0 0,-1 0-1 0 0,1 0 0 0 0,-1 0 0 0 0,0 0 1 0 0,-1 0-1 0 0,1 0 0 0 0,-1 0 0 0 0,0 0 1 0 0,0 0-1 0 0,-3-8 0 0 0,-1 2-18 0 0,0 1 0 0 0,0-1 0 0 0,-1 1 0 0 0,0 1-1 0 0,-1-1 1 0 0,0 1 0 0 0,-1 0 0 0 0,-13-12 0 0 0,-3 0-55 0 0,-45-31 1 0 0,43 35 9 0 0,0 1 0 0 0,-2 2 0 0 0,1 1 0 0 0,-59-19 0 0 0,36 19-52 0 0,0 1 0 0 0,-54-4 0 0 0,102 15 134 0 0,-1 1-1 0 0,1 0 1 0 0,0 0-1 0 0,-1-1 1 0 0,1 1 0 0 0,-1 1-1 0 0,1-1 1 0 0,0 0-1 0 0,-1 0 1 0 0,1 1-1 0 0,0 0 1 0 0,0-1 0 0 0,-4 3-1 0 0,5-3 47 0 0,2 1-28 0 0,0 0 0 0 0,0 0 0 0 0,0 0-1 0 0,0 0 1 0 0,0 0 0 0 0,0 0 0 0 0,0 0 0 0 0,0 0 0 0 0,0 0 0 0 0,0 0 0 0 0,3 1 0 0 0,-3-2 4 0 0,15 8 61 0 0,1-1-1 0 0,0-1 0 0 0,0-1 0 0 0,0 0 0 0 0,31 4 0 0 0,-40-7-55 0 0,49 7 139 0 0,101 3 1 0 0,-145-11-141 0 0,37 1 112 0 0,1-2 1 0 0,0-1 0 0 0,-1-4 0 0 0,86-17 0 0 0,-130 21-115 0 0,-1-1 0 0 0,1 0-1 0 0,-1 0 1 0 0,1 0 0 0 0,-1-1 0 0 0,0 0 0 0 0,0 0 0 0 0,-1 0-1 0 0,1 0 1 0 0,7-7 0 0 0,-11 8-15 0 0,0 1 0 0 0,0 0 0 0 0,-1 0 0 0 0,1 0 0 0 0,0-1 0 0 0,0 1 0 0 0,-1 0 0 0 0,1-1 0 0 0,-1 1 0 0 0,1-1 0 0 0,-1 1 0 0 0,1-1 0 0 0,-1 1 0 0 0,0-1 0 0 0,0 1 0 0 0,0-1 0 0 0,0-2 0 0 0,-1 1-4 0 0,1 1 1 0 0,-1 0 0 0 0,0-1-1 0 0,0 1 1 0 0,0 0-1 0 0,0 0 1 0 0,-1 0 0 0 0,1 0-1 0 0,-1 0 1 0 0,1 0 0 0 0,-1 0-1 0 0,1 0 1 0 0,-1 1-1 0 0,-3-3 1 0 0,-6-4-3 0 0,1 1 0 0 0,-1 0 0 0 0,-1 1 0 0 0,1 1 0 0 0,-1 0 1 0 0,0 0-1 0 0,0 1 0 0 0,-1 0 0 0 0,1 1 0 0 0,-1 1 0 0 0,1 0 0 0 0,-15 0 0 0 0,-12 0-22 0 0,0 2 0 0 0,-66 9 0 0 0,102-9 23 0 0,-42 8-63 0 0,41-8 62 0 0,1 1 0 0 0,-1 0-1 0 0,1 1 1 0 0,-1-1-1 0 0,1 0 1 0 0,0 1-1 0 0,0 0 1 0 0,0 0-1 0 0,0 0 1 0 0,-4 3-1 0 0,7-4 33 0 0,1 0-24 0 0,0 0 1 0 0,0 0 0 0 0,0 0-1 0 0,0 0 1 0 0,1 0-1 0 0,-1 0 1 0 0,0 0 0 0 0,1 0-1 0 0,-1-1 1 0 0,3 2 0 0 0,-3-2 0 0 0,11 5 9 0 0,0-1 0 0 0,0 0 0 0 0,0-1 0 0 0,1-1 0 0 0,-1 0 0 0 0,1 0 0 0 0,17-1 0 0 0,-1 1 7 0 0,87 5 26 0 0,1-6 1 0 0,123-13-1 0 0,-279 19-56 0 0,0 2 0 0 0,-60 22 0 0 0,75-24-4 0 0,-34 13-31 0 0,1 2-1 0 0,-67 35 1 0 0,105-46 23 0 0,1 0 0 0 0,0 0 1 0 0,-25 22-1 0 0,37-27 13 0 0,0-1-1 0 0,0 1 0 0 0,1 1 0 0 0,0-1 1 0 0,0 1-1 0 0,0-1 0 0 0,1 1 0 0 0,0 1 1 0 0,0-1-1 0 0,1 1 0 0 0,-5 14 0 0 0,7-18 7 0 0,1-1 0 0 0,-1 1 0 0 0,1 0 0 0 0,0 0 0 0 0,0-1 0 0 0,1 1 0 0 0,-1 0 0 0 0,1-1-1 0 0,0 1 1 0 0,0-1 0 0 0,0 1 0 0 0,0-1 0 0 0,1 1 0 0 0,-1-1 0 0 0,1 0 0 0 0,0 1 0 0 0,0-1 0 0 0,0 0-1 0 0,0 0 1 0 0,1-1 0 0 0,-1 1 0 0 0,1 0 0 0 0,0-1 0 0 0,0 0 0 0 0,3 3 0 0 0,4 2 7 0 0,1 1 1 0 0,1-2-1 0 0,-1 1 0 0 0,1-2 1 0 0,22 8-1 0 0,1-2 11 0 0,1-2 0 0 0,0-2 0 0 0,63 5 0 0 0,-36-9-48 0 0,86-7-1 0 0,-140 3 11 0 0,62-7-149 0 0,-65 7 115 0 0,1-1 0 0 0,-1 1 0 0 0,0-1 0 0 0,0 0-1 0 0,-1-1 1 0 0,1 0 0 0 0,0 1 0 0 0,-1-2 0 0 0,6-3 0 0 0,-10 7 39 0 0,-1-1 0 0 0,1 1 0 0 0,0-1 0 0 0,-1 1 0 0 0,1 0 0 0 0,-1-1 0 0 0,1 0 0 0 0,-1 1 0 0 0,1-1 0 0 0,-1 1-1 0 0,1-1 1 0 0,-1 1 0 0 0,0-1 0 0 0,1 0 0 0 0,-1 1 0 0 0,0-1 0 0 0,1 0 0 0 0,-1 0 0 0 0,0 1 0 0 0,0-1 0 0 0,0 0 0 0 0,0 1 0 0 0,0-1 0 0 0,0 0 0 0 0,0 0 0 0 0,0 1 0 0 0,0-1 0 0 0,0 0 0 0 0,0 0 0 0 0,0 1 0 0 0,0-1 0 0 0,0 0 0 0 0,-1 1 0 0 0,1-1 0 0 0,0 0 0 0 0,-1 1-1 0 0,1-1 1 0 0,0 0 0 0 0,-1 1 0 0 0,1-1 0 0 0,-1 1 0 0 0,1-1 0 0 0,-2 0 0 0 0,-1-2-23 0 0,-1 0 1 0 0,1 1-1 0 0,-1-1 0 0 0,0 1 0 0 0,0 0 1 0 0,-5-2-1 0 0,-19-5-29 0 0,1 1 0 0 0,-1 2-1 0 0,-1 0 1 0 0,1 2 0 0 0,-52-2 0 0 0,71 6 54 0 0,-94-2-122 0 0,-1 5 1 0 0,-185 29-1 0 0,-117 52-75 0 0,311-57 179 0 0,2 4-1 0 0,-110 52 1 0 0,163-64 62 0 0,1 2-1 0 0,-58 42 1 0 0,85-55-8 0 0,1 2-1 0 0,-1 0 0 0 0,1 0 1 0 0,1 1-1 0 0,0 0 1 0 0,1 1-1 0 0,0 0 0 0 0,0 0 1 0 0,1 1-1 0 0,1 0 1 0 0,-8 21-1 0 0,13-29-2 0 0,1-1 0 0 0,0 0 0 0 0,0 1 0 0 0,0-1-1 0 0,1 1 1 0 0,-1-1 0 0 0,1 1 0 0 0,0 0 0 0 0,1-1 0 0 0,-1 1 0 0 0,1-1 0 0 0,0 1-1 0 0,0-1 1 0 0,0 1 0 0 0,0-1 0 0 0,1 0 0 0 0,0 0 0 0 0,0 0 0 0 0,0 0 0 0 0,0 0-1 0 0,1 0 1 0 0,-1 0 0 0 0,1-1 0 0 0,0 1 0 0 0,0-1 0 0 0,1 0 0 0 0,-1 0 0 0 0,1 0-1 0 0,-1 0 1 0 0,9 4 0 0 0,-1 0 22 0 0,1-1-1 0 0,1 0 1 0 0,-1-1 0 0 0,1 0-1 0 0,0-1 1 0 0,0 0-1 0 0,0-1 1 0 0,0-1 0 0 0,18 2-1 0 0,2-3 23 0 0,1 0-1 0 0,0-3 0 0 0,46-7 1 0 0,-63 6-136 0 0,0-1 1 0 0,0 0-1 0 0,-1-1 1 0 0,1-1-1 0 0,-1-1 0 0 0,0 0 1 0 0,-1-1-1 0 0,20-13 0 0 0,-31 17 17 0 0,0 1-1 0 0,0 0 0 0 0,0-1 1 0 0,0 1-1 0 0,-1-1 0 0 0,1 0 1 0 0,-1-1-1 0 0,0 1 0 0 0,0 0 1 0 0,-1-1-1 0 0,1 0 0 0 0,-1 0 1 0 0,0 1-1 0 0,2-9 0 0 0,-3 10 27 0 0,-1 0 0 0 0,0 1 0 0 0,0-1 0 0 0,0 0 0 0 0,0 0 0 0 0,0 0 0 0 0,0 0 0 0 0,-1 0 0 0 0,0 0 0 0 0,1 0 0 0 0,-1 0 0 0 0,0 1 0 0 0,0-1 0 0 0,-1 0 0 0 0,1 1 0 0 0,0-1 0 0 0,-1 1 0 0 0,0-1 0 0 0,0 1 0 0 0,1 0 0 0 0,-1 0 0 0 0,0-1 0 0 0,-1 2 0 0 0,1-1 0 0 0,0 0 0 0 0,-5-3 0 0 0,-6-2-20 0 0,0 0 0 0 0,0 1 0 0 0,0 1 0 0 0,-1 0 0 0 0,0 1 0 0 0,0 0 0 0 0,0 1 0 0 0,0 0 0 0 0,0 1 0 0 0,-20 1 0 0 0,-4 0-3 0 0,0 3 0 0 0,-66 10 0 0 0,75-7 92 0 0,0 1-1 0 0,-42 16 1 0 0,56-16 39 0 0,1 0 0 0 0,1 1-1 0 0,-1 0 1 0 0,1 1 0 0 0,0 0 0 0 0,-19 18 0 0 0,29-25-43 0 0,1 1 1 0 0,1 0-1 0 0,-1 0 1 0 0,0 0 0 0 0,0 0-1 0 0,1 1 1 0 0,-1-1 0 0 0,1 0-1 0 0,0 1 1 0 0,0-1-1 0 0,0 1 1 0 0,0-1 0 0 0,0 1-1 0 0,0-1 1 0 0,0 1-1 0 0,1 0 1 0 0,-1 3 0 0 0,2-4-2 0 0,-1 0 1 0 0,0 0 0 0 0,1 1 0 0 0,0-1 0 0 0,-1 0 0 0 0,1 0 0 0 0,0 0 0 0 0,0 0-1 0 0,0 0 1 0 0,0 0 0 0 0,1 0 0 0 0,-1-1 0 0 0,0 1 0 0 0,1 0 0 0 0,-1-1 0 0 0,1 1-1 0 0,0-1 1 0 0,-1 1 0 0 0,1-1 0 0 0,0 0 0 0 0,3 2 0 0 0,10 5 67 0 0,1-1 0 0 0,-1-1 1 0 0,1 0-1 0 0,0-1 0 0 0,0-1 0 0 0,0-1 1 0 0,1 0-1 0 0,30 1 0 0 0,7-3 57 0 0,75-8 0 0 0,-116 6-183 0 0,49-7-140 0 0,-58 7 115 0 0,1 0 0 0 0,-1 0-1 0 0,1 0 1 0 0,-1-1 0 0 0,0 0 0 0 0,0 0-1 0 0,0 0 1 0 0,0 0 0 0 0,0 0 0 0 0,6-6 0 0 0,-9 8 38 0 0,-1-1 0 0 0,0 1 0 0 0,1 0 1 0 0,-1-1-1 0 0,0 1 0 0 0,1-1 0 0 0,-1 1 1 0 0,0 0-1 0 0,1-1 0 0 0,-1 1 0 0 0,0-1 1 0 0,0 1-1 0 0,0-1 0 0 0,0 1 1 0 0,1-1-1 0 0,-1 1 0 0 0,0-1 0 0 0,0 1 1 0 0,0-1-1 0 0,0 1 0 0 0,0-1 0 0 0,0 1 1 0 0,0-1-1 0 0,0 1 0 0 0,0-1 0 0 0,-1 1 1 0 0,1-1-1 0 0,0 1 0 0 0,0-1 1 0 0,0 1-1 0 0,0 0 0 0 0,-1-1 0 0 0,1 1 1 0 0,0-1-1 0 0,-1 1 0 0 0,1-1 0 0 0,0 1 1 0 0,-1 0-1 0 0,1-1 0 0 0,0 1 0 0 0,-1 0 1 0 0,1-1-1 0 0,-1 1 0 0 0,1 0 1 0 0,0 0-1 0 0,-2-1 0 0 0,-25-10-157 0 0,-3 4 81 0 0,1 2 0 0 0,-1 1 0 0 0,-56 0 0 0 0,-84 11-60 0 0,113-2 100 0 0,-77 17-1 0 0,114-17 91 0 0,-1 0 0 0 0,1 2 0 0 0,1 0 0 0 0,-1 1 1 0 0,1 1-1 0 0,-33 22 0 0 0,49-30-4 0 0,0 1 1 0 0,1 0-1 0 0,-1-1 1 0 0,1 1-1 0 0,0 0 1 0 0,0 0-1 0 0,-1 1 0 0 0,1-1 1 0 0,0 0-1 0 0,1 1 1 0 0,-1-1-1 0 0,0 1 1 0 0,1 0-1 0 0,-1-1 1 0 0,0 5-1 0 0,2-6-18 0 0,0 0-1 0 0,0 0 0 0 0,1-1 1 0 0,-1 1-1 0 0,0 0 0 0 0,1-1 1 0 0,-1 1-1 0 0,0 0 0 0 0,1-1 1 0 0,-1 1-1 0 0,1-1 0 0 0,-1 1 1 0 0,1-1-1 0 0,0 1 0 0 0,-1-1 1 0 0,1 1-1 0 0,-1-1 0 0 0,1 1 1 0 0,0-1-1 0 0,-1 0 0 0 0,1 0 1 0 0,1 1-1 0 0,16 4 180 0 0,-1-2 23 0 0,1-2 0 0 0,0 0 1 0 0,34-3-1 0 0,53-13-36 0 0,-71 9-114 0 0,-3 1-54 0 0,143-27 45 0 0,-151 26-62 0 0,-1-1 0 0 0,1 0 0 0 0,-1-2-1 0 0,-1 0 1 0 0,28-17 0 0 0,-44 22-17 0 0,0 1 1 0 0,0-1-1 0 0,0 0 1 0 0,0-1-1 0 0,-1 1 0 0 0,0-1 1 0 0,0 0-1 0 0,0 0 0 0 0,-1 0 1 0 0,1 0-1 0 0,-1-1 1 0 0,0 1-1 0 0,2-8 0 0 0,-2 4-34 0 0,-1 0 0 0 0,0 0 0 0 0,0 0 0 0 0,-1 0 0 0 0,0 0 0 0 0,-1 0 0 0 0,0-1-1 0 0,-1-8 1 0 0,-3-10-104 0 0,-2 1 0 0 0,0 0-1 0 0,-2 1 1 0 0,-19-46 0 0 0,13 41 25 0 0,-2 0 1 0 0,-1 1 0 0 0,-1 1-1 0 0,-1 0 1 0 0,-1 2 0 0 0,-2 0-1 0 0,-1 2 1 0 0,-50-45 0 0 0,53 54 31 0 0,0 0 0 0 0,-2 2 1 0 0,0 0-1 0 0,0 1 0 0 0,-1 1 0 0 0,-1 1 0 0 0,0 1 1 0 0,0 2-1 0 0,-1 0 0 0 0,0 1 0 0 0,0 2 0 0 0,-38-4 1 0 0,58 9 83 0 0,0 0 0 0 0,1 0 0 0 0,-1 0 1 0 0,0 1-1 0 0,0 0 0 0 0,0 0 1 0 0,1 0-1 0 0,-1 0 0 0 0,0 1 0 0 0,1 0 1 0 0,-1 0-1 0 0,1 0 0 0 0,-5 3 0 0 0,7-3 25 0 0,1-1 0 0 0,-1 0 0 0 0,1 1 1 0 0,-1 0-1 0 0,1-1 0 0 0,-1 1 0 0 0,1 0 0 0 0,0-1 0 0 0,0 1 0 0 0,0 0 0 0 0,0 0 0 0 0,0 0 0 0 0,0 0 0 0 0,1 0 0 0 0,-1 0 0 0 0,1 0 0 0 0,-1 0 0 0 0,1 0 0 0 0,0 0 0 0 0,0 1 0 0 0,0-1 0 0 0,0 0 0 0 0,0 0 0 0 0,0 0 0 0 0,0 0 0 0 0,1 0 0 0 0,-1 0 0 0 0,1 0 0 0 0,0 0 0 0 0,0 0 0 0 0,-1 0 0 0 0,3 3 0 0 0,2 4 38 0 0,1-1 0 0 0,-1 0 0 0 0,1 0-1 0 0,1 0 1 0 0,0-1 0 0 0,0 0 0 0 0,0 0-1 0 0,1-1 1 0 0,0 0 0 0 0,0 0 0 0 0,0-1-1 0 0,1 0 1 0 0,0 0 0 0 0,11 4 0 0 0,8 2 58 0 0,0-2 0 0 0,0 0 0 0 0,40 5-1 0 0,-9-6 87 0 0,1-3 0 0 0,118-5 1 0 0,-18-17 89 0 0,-143 14-264 0 0,-1 0-1 0 0,0-1 1 0 0,0-2-1 0 0,0 1 0 0 0,-1-2 1 0 0,0 0-1 0 0,20-12 1 0 0,-30 16-56 0 0,-1 0 1 0 0,0 0-1 0 0,0 0 1 0 0,0-1-1 0 0,-1 1 1 0 0,1-1 0 0 0,-1 0-1 0 0,0 0 1 0 0,0 0-1 0 0,0-1 1 0 0,0 1-1 0 0,-1-1 1 0 0,0 1 0 0 0,0-1-1 0 0,0 0 1 0 0,0 0-1 0 0,-1 0 1 0 0,0 0-1 0 0,0 0 1 0 0,0 0 0 0 0,-1 0-1 0 0,0 0 1 0 0,1 0-1 0 0,-2 0 1 0 0,1 0-1 0 0,-1 0 1 0 0,0 0 0 0 0,-2-9-1 0 0,-1 1-44 0 0,0-1-1 0 0,-1 1 0 0 0,-1 0 1 0 0,0 1-1 0 0,-1-1 0 0 0,0 1 1 0 0,-1 0-1 0 0,-16-18 0 0 0,11 16 4 0 0,-1 0 0 0 0,0 1 0 0 0,-1 1-1 0 0,0 0 1 0 0,-31-17 0 0 0,28 20 7 0 0,0 0 1 0 0,0 2-1 0 0,-1 0 1 0 0,0 1-1 0 0,0 1 1 0 0,-25-3-1 0 0,4 4-98 0 0,-82 0-1 0 0,78 7 84 0 0,0 2 0 0 0,-64 16 1 0 0,104-20 82 0 0,-87 25-8 0 0,82-23 41 0 0,0 1 1 0 0,0 0 0 0 0,0 0 0 0 0,1 1 0 0 0,-1 0 0 0 0,1 1-1 0 0,-8 6 1 0 0,15-11-13 0 0,0 0-1 0 0,0 0 0 0 0,0-1 0 0 0,0 1 0 0 0,0 0 1 0 0,1 0-1 0 0,-1 0 0 0 0,0 0 0 0 0,0 0 1 0 0,1 0-1 0 0,-1 0 0 0 0,0 0 0 0 0,1 0 1 0 0,-1 1-1 0 0,1-1 0 0 0,0 0 0 0 0,-1 0 1 0 0,1 0-1 0 0,0 1 0 0 0,0-1 0 0 0,0 0 0 0 0,0 0 1 0 0,0 3-1 0 0,0-3 7 0 0,1 0-1 0 0,0 0 1 0 0,-1 0 0 0 0,1 0 0 0 0,0 0-1 0 0,0 0 1 0 0,0 0 0 0 0,0 0-1 0 0,0 0 1 0 0,0-1 0 0 0,0 1 0 0 0,0 0-1 0 0,0-1 1 0 0,0 1 0 0 0,1 0-1 0 0,-1-1 1 0 0,0 0 0 0 0,2 1-1 0 0,6 2 81 0 0,0-1-1 0 0,1-1 1 0 0,-1 1-1 0 0,16-1 1 0 0,29-3 95 0 0,0-3 1 0 0,-1-2-1 0 0,0-2 1 0 0,85-27 0 0 0,-118 30-120 0 0,0 0 0 0 0,-1-2 1 0 0,0 0-1 0 0,0-1 0 0 0,-1-1 1 0 0,0 0-1 0 0,19-16 1 0 0,-30 20-64 0 0,0 0 1 0 0,0 0 0 0 0,-1-1 0 0 0,0 0 0 0 0,0 0 0 0 0,-1-1 0 0 0,0 1 0 0 0,0-1-1 0 0,-1 0 1 0 0,0 0 0 0 0,0-1 0 0 0,-1 1 0 0 0,0-1 0 0 0,-1 0 0 0 0,0 0-1 0 0,0 0 1 0 0,-1 0 0 0 0,1-11 0 0 0,-2 7-48 0 0,0 0 1 0 0,-1 0-1 0 0,-1 0 0 0 0,0 0 1 0 0,-1 0-1 0 0,0 1 0 0 0,-1-1 1 0 0,0 1-1 0 0,-1 0 1 0 0,0 0-1 0 0,-1 0 0 0 0,0 1 1 0 0,-10-13-1 0 0,6 11-20 0 0,0 1 0 0 0,0 1 1 0 0,-1 0-1 0 0,-1 1 0 0 0,0 0 0 0 0,0 0 0 0 0,-1 1 0 0 0,0 1 1 0 0,-1 0-1 0 0,-26-10 0 0 0,15 8-54 0 0,0 0 1 0 0,-1 2-1 0 0,-41-7 1 0 0,58 14 64 0 0,0 0 0 0 0,0 0 0 0 0,0 1 0 0 0,0 1 0 0 0,0-1 0 0 0,-12 4 0 0 0,16-3 23 0 0,1 0 0 0 0,-1 1 0 0 0,1-1 0 0 0,-1 1 0 0 0,1 0 0 0 0,0 1 0 0 0,0-1 0 0 0,0 1 0 0 0,0-1 0 0 0,0 1 0 0 0,1 0 0 0 0,-1 1 0 0 0,-2 3 0 0 0,6-7 15 0 0,-1 1 1 0 0,1-1 0 0 0,0 0 0 0 0,0 1-1 0 0,0-1 1 0 0,0 0 0 0 0,0 1-1 0 0,0-1 1 0 0,0 1 0 0 0,0-1-1 0 0,0 0 1 0 0,0 1 0 0 0,0-1-1 0 0,0 0 1 0 0,0 1 0 0 0,1-1-1 0 0,-1 0 1 0 0,0 1 0 0 0,0-1-1 0 0,0 0 1 0 0,0 1 0 0 0,1-1-1 0 0,-1 0 1 0 0,0 0 0 0 0,0 1-1 0 0,0-1 1 0 0,1 0 0 0 0,-1 0-1 0 0,0 1 1 0 0,1-1 0 0 0,-1 0-1 0 0,0 0 1 0 0,0 0 0 0 0,1 1-1 0 0,-1-1 1 0 0,0 0 0 0 0,1 0-1 0 0,-1 0 1 0 0,0 0 0 0 0,1 0-1 0 0,-1 0 1 0 0,0 0 0 0 0,1 0-1 0 0,-1 0 1 0 0,1 0 0 0 0,-1 0-1 0 0,0 0 1 0 0,1 0 0 0 0,20 3 69 0 0,-7-4-22 0 0,1 0 1 0 0,-1-1-1 0 0,24-6 0 0 0,-34 7-36 0 0,-1 0 0 0 0,1 0-1 0 0,-1-1 1 0 0,0 1 0 0 0,0-1 0 0 0,0 1-1 0 0,0-1 1 0 0,0 0 0 0 0,0 0 0 0 0,0 0 0 0 0,0-1-1 0 0,-1 1 1 0 0,1-1 0 0 0,-1 1 0 0 0,0-1-1 0 0,0 0 1 0 0,0 0 0 0 0,0 0 0 0 0,0 0-1 0 0,2-7 1 0 0,-3 9-14 0 0,-1 0 0 0 0,1 0 0 0 0,-1-1 0 0 0,1 1 0 0 0,-1 0 0 0 0,0-1 0 0 0,0 1 0 0 0,0 0 0 0 0,1-1 0 0 0,-1 1 0 0 0,0 0 0 0 0,-1-1 0 0 0,1 1 0 0 0,0 0-1 0 0,0 0 1 0 0,-1-1 0 0 0,1 1 0 0 0,0 0 0 0 0,-1-1 0 0 0,1 1 0 0 0,-1 0 0 0 0,0 0 0 0 0,1 0 0 0 0,-1 0 0 0 0,0 0 0 0 0,0 0 0 0 0,0 0 0 0 0,0 0 0 0 0,0 0 0 0 0,0 0 0 0 0,0 0 0 0 0,0 0 0 0 0,0 1 0 0 0,0-1 0 0 0,0 0 0 0 0,0 1-1 0 0,-1-1 1 0 0,1 1 0 0 0,0-1 0 0 0,0 1 0 0 0,-1 0 0 0 0,1-1 0 0 0,-3 1 0 0 0,-1 0-10 0 0,0-1 0 0 0,0 1 1 0 0,0 0-1 0 0,-1 1 0 0 0,1-1 0 0 0,0 1 0 0 0,0 0 0 0 0,0 1 0 0 0,0-1 0 0 0,-6 3 1 0 0,-3 4-5 0 0,0-1 1 0 0,1 2-1 0 0,0 0 1 0 0,0 0 0 0 0,1 1-1 0 0,0 1 1 0 0,1 0 0 0 0,0 1-1 0 0,1 0 1 0 0,-12 18 0 0 0,11-13 10 0 0,1 0 1 0 0,0 1 0 0 0,2 0 0 0 0,0 1 0 0 0,1 0 0 0 0,0 0 0 0 0,-6 34-1 0 0,12-42 13 0 0,0 1-1 0 0,0-1 0 0 0,1 0 0 0 0,0 1 0 0 0,1-1 0 0 0,4 18 1 0 0,-4-24 11 0 0,0 1 1 0 0,1 0 0 0 0,0-1 0 0 0,0 1 0 0 0,0-1-1 0 0,1 0 1 0 0,0 1 0 0 0,0-1 0 0 0,0 0 0 0 0,0-1 0 0 0,1 1-1 0 0,0-1 1 0 0,0 1 0 0 0,6 4 0 0 0,-9-8-14 0 0,0 0 0 0 0,-1-1 1 0 0,1 1-1 0 0,0-1 0 0 0,0 1 0 0 0,0 0 1 0 0,0-1-1 0 0,0 1 0 0 0,-1-1 0 0 0,1 0 0 0 0,0 1 1 0 0,0-1-1 0 0,0 0 0 0 0,0 0 0 0 0,0 1 1 0 0,1-1-1 0 0,-1 0 0 0 0,0 0 0 0 0,0 0 1 0 0,0 0-1 0 0,0 0 0 0 0,0 0 0 0 0,0-1 0 0 0,0 1 1 0 0,0 0-1 0 0,0-1 0 0 0,0 1 0 0 0,0 0 1 0 0,0-1-1 0 0,0 1 0 0 0,-1-1 0 0 0,1 1 1 0 0,0-1-1 0 0,0 0 0 0 0,0 1 0 0 0,0-1 1 0 0,-1 0-1 0 0,1 0 0 0 0,0 1 0 0 0,-1-1 0 0 0,1 0 1 0 0,-1 0-1 0 0,1 0 0 0 0,-1 0 0 0 0,1 0 1 0 0,-1 0-1 0 0,0 0 0 0 0,1-2 0 0 0,2-4 25 0 0,-1-1 0 0 0,0 0 0 0 0,-1 0-1 0 0,2-15 1 0 0,-2-34 45 0 0,-8-81 0 0 0,2 69-118 0 0,-4-28-198 0 0,9 96 196 0 0,8 18-164 0 0,26 79 108 0 0,-3-8 92 0 0,-18-54 44 0 0,-8-21 47 0 0,0 0-1 0 0,0 0 1 0 0,1-1 0 0 0,1 1 0 0 0,14 20-1 0 0,-20-33 98 0 0,6-25 30 0 0,-7 3-170 0 0,0-1 0 0 0,-2 0 0 0 0,0 1 0 0 0,-9-35 0 0 0,5 30-17 0 0,-1-11-6 0 0,2 2-30 0 0,-3 0 1 0 0,0 1-1 0 0,-27-66 1 0 0,35 99 4 0 0,-1 1 0 0 0,0-1 0 0 0,0 0 0 0 0,0 0 0 0 0,0 1 0 0 0,0-1 1 0 0,0 0-1 0 0,0 1 0 0 0,-1-1 0 0 0,1 1 0 0 0,0-1 0 0 0,-1 1 0 0 0,1 0 1 0 0,-1 0-1 0 0,1 0 0 0 0,-1 0 0 0 0,0 0 0 0 0,0 0 0 0 0,1 0 0 0 0,-1 0 1 0 0,0 0-1 0 0,0 1 0 0 0,0-1 0 0 0,0 1 0 0 0,0 0 0 0 0,-2-1 0 0 0,1 2 3 0 0,0-1 0 0 0,0 1-1 0 0,0 0 1 0 0,0 0 0 0 0,1 0 0 0 0,-1 0-1 0 0,0 1 1 0 0,1-1 0 0 0,-1 1-1 0 0,1-1 1 0 0,0 1 0 0 0,-1 0-1 0 0,1 0 1 0 0,0 0 0 0 0,0 0-1 0 0,0 0 1 0 0,-2 3 0 0 0,2-2 9 0 0,0-1 1 0 0,0 1-1 0 0,0 0 1 0 0,0 0 0 0 0,0 1-1 0 0,0-1 1 0 0,1 0 0 0 0,-1 0-1 0 0,1 1 1 0 0,0-1-1 0 0,-1 8 1 0 0,3-11-3 0 0,-1 0-1 0 0,1 1 1 0 0,0-1-1 0 0,-1 0 1 0 0,1 0-1 0 0,0 0 1 0 0,-1 0-1 0 0,1 0 1 0 0,0 0-1 0 0,0 0 1 0 0,-1 0 0 0 0,1 0-1 0 0,0 0 1 0 0,-1 0-1 0 0,1 0 1 0 0,0-1-1 0 0,-1 1 1 0 0,2-1-1 0 0,0 0 3 0 0,1 0-1 0 0,-1-1 1 0 0,0 1-1 0 0,0-1 1 0 0,0 0-1 0 0,0 1 0 0 0,0-1 1 0 0,-1 0-1 0 0,1 0 1 0 0,0 0-1 0 0,-1-1 1 0 0,0 1-1 0 0,1 0 1 0 0,-1 0-1 0 0,0-1 0 0 0,0 1 1 0 0,1-4-1 0 0,11-49 29 0 0,-11 46-31 0 0,-1 3-14 0 0,0 0 0 0 0,0 0 0 0 0,0 0 0 0 0,-1-1 0 0 0,0 1 0 0 0,0 0 0 0 0,0 0-1 0 0,-1-1 1 0 0,-2-9 0 0 0,3 15 9 0 0,-1 1 1 0 0,1-1-1 0 0,0 1 0 0 0,0 0 0 0 0,-1 0 0 0 0,1-1 0 0 0,0 1 1 0 0,0 0-1 0 0,-1-1 0 0 0,1 1 0 0 0,0 0 0 0 0,-1 0 0 0 0,1-1 0 0 0,0 1 1 0 0,-1 0-1 0 0,1 0 0 0 0,0 0 0 0 0,-1 0 0 0 0,1 0 0 0 0,0-1 0 0 0,-1 1 1 0 0,1 0-1 0 0,-1 0 0 0 0,1 0 0 0 0,0 0 0 0 0,-1 0 0 0 0,1 0 1 0 0,-1 0-1 0 0,1 0 0 0 0,0 0 0 0 0,-1 0 0 0 0,1 1 0 0 0,0-1 0 0 0,-1 0 1 0 0,1 0-1 0 0,0 0 0 0 0,-1 0 0 0 0,1 0 0 0 0,-1 1 0 0 0,1-1 0 0 0,0 0 1 0 0,0 0-1 0 0,-1 1 0 0 0,-11 12-47 0 0,12-11 49 0 0,0 1-1 0 0,0 0 0 0 0,-1-1 1 0 0,2 1-1 0 0,-1 0 0 0 0,0-1 1 0 0,1 1-1 0 0,-1-1 0 0 0,1 1 1 0 0,0-1-1 0 0,-1 1 1 0 0,1-1-1 0 0,0 1 0 0 0,1-1 1 0 0,-1 0-1 0 0,0 1 0 0 0,1-1 1 0 0,-1 0-1 0 0,4 3 0 0 0,5 6 6 0 0,0-1-1 0 0,19 14 0 0 0,-23-19-3 0 0,41 30 13 0 0,99 57 0 0 0,69 18 14 0 0,-126-67-15 0 0,711 302 179 0 0,-793-342-186 0 0,11 4 1 0 0,25 14 0 0 0,-39-19-4 0 0,-1 0 0 0 0,1 0 1 0 0,-1 0-1 0 0,1 1 0 0 0,-1 0 0 0 0,0 0 1 0 0,0 0-1 0 0,0 0 0 0 0,-1 0 1 0 0,1 0-1 0 0,-1 1 0 0 0,0-1 0 0 0,3 5 1 0 0,-5-6-4 0 0,0 1 1 0 0,0-1-1 0 0,1 0 1 0 0,-1 0-1 0 0,-1 0 1 0 0,1 1 0 0 0,0-1-1 0 0,-1 0 1 0 0,1 0-1 0 0,-1 0 1 0 0,1 1-1 0 0,-1-1 1 0 0,0 0-1 0 0,0 0 1 0 0,0 0-1 0 0,0 0 1 0 0,0 0 0 0 0,-1-1-1 0 0,1 1 1 0 0,0 0-1 0 0,-1-1 1 0 0,-2 3-1 0 0,-4 5 2 0 0,-1-1-1 0 0,-16 12 1 0 0,-21 11-2 0 0,-2-2 0 0 0,-84 37 0 0 0,-1 1 0 0 0,124-62 0 0 0,5-4 0 0 0,1 1 0 0 0,0-1 0 0 0,-1 1 0 0 0,1 0 0 0 0,0 0 0 0 0,0 0 0 0 0,0 0 0 0 0,1 1 0 0 0,-1-1 0 0 0,-3 5 0 0 0,6-6 0 0 0,0-1 0 0 0,0 0 0 0 0,-1 1 0 0 0,1-1 0 0 0,0 0 0 0 0,0 1 0 0 0,0-1 0 0 0,0 0 0 0 0,0 1 0 0 0,0-1 0 0 0,0 0 0 0 0,0 1 0 0 0,0-1 0 0 0,0 0 1 0 0,0 1-1 0 0,0-1 0 0 0,0 0 0 0 0,1 1 0 0 0,-1-1 0 0 0,0 0 0 0 0,0 1 0 0 0,0-1 0 0 0,0 0 0 0 0,0 0 0 0 0,1 1 0 0 0,-1-1 0 0 0,0 0 0 0 0,0 1 0 0 0,1-1 0 0 0,-1 0 0 0 0,0 0 0 0 0,0 0 0 0 0,1 1 0 0 0,-1-1 0 0 0,0 0 0 0 0,0 0 0 0 0,1 0 0 0 0,-1 0 0 0 0,0 1 0 0 0,1-1 0 0 0,-1 0 0 0 0,1 0 1 0 0,9 1-9 0 0,14 0-49 0 0,0-1 0 0 0,0-1 0 0 0,-1-2 1 0 0,1 0-1 0 0,40-11 0 0 0,-37 7 16 0 0,201-49-169 0 0,-123 28 8 0 0,-200 60 66 0 0,84-29 137 0 0,-117 38 4 0 0,109-33-2 0 0,1 0 0 0 0,0 1 0 0 0,0 1 0 0 0,-26 19 0 0 0,43-28-2 0 0,-1-1 1 0 0,1 1 0 0 0,0 0-1 0 0,0 0 1 0 0,0 0 0 0 0,0-1 0 0 0,0 1-1 0 0,1 0 1 0 0,-1 0 0 0 0,0 0-1 0 0,0 0 1 0 0,1 1 0 0 0,-1-1-1 0 0,0 0 1 0 0,1 0 0 0 0,-1 0 0 0 0,1 0-1 0 0,-1 1 1 0 0,1-1 0 0 0,0 0-1 0 0,0 0 1 0 0,-1 2 0 0 0,2-2 0 0 0,0 1 0 0 0,-1-1 1 0 0,1 0-1 0 0,0 0 0 0 0,0-1 0 0 0,0 1 0 0 0,0 0 1 0 0,-1 0-1 0 0,1 0 0 0 0,0-1 0 0 0,0 1 1 0 0,1 0-1 0 0,-1-1 0 0 0,0 1 0 0 0,0-1 1 0 0,0 1-1 0 0,0-1 0 0 0,0 1 0 0 0,1-1 1 0 0,-1 0-1 0 0,0 0 0 0 0,3 0 0 0 0,24 5 1 0 0,1-2 0 0 0,0-1 0 0 0,0-1 0 0 0,37-4 0 0 0,114-21-73 0 0,-170 22 67 0 0,197-37-91 0 0,-207 39 92 0 0,0 0 1 0 0,0 0 0 0 0,0 0 0 0 0,0 0 0 0 0,0 0-1 0 0,0 1 1 0 0,0-1 0 0 0,0 0 0 0 0,0 0 0 0 0,0 0 0 0 0,0 0-1 0 0,0 0 1 0 0,0 0 0 0 0,0 0 0 0 0,0 0 0 0 0,0 1-1 0 0,0-1 1 0 0,0 0 0 0 0,0 0 0 0 0,1 0 0 0 0,-1 0 0 0 0,0 0-1 0 0,0 0 1 0 0,0 0 0 0 0,0 0 0 0 0,0 0 0 0 0,0 0-1 0 0,0 1 1 0 0,0-1 0 0 0,0 0 0 0 0,0 0 0 0 0,0 0 0 0 0,1 0-1 0 0,-1 0 1 0 0,0 0 0 0 0,0 0 0 0 0,0 0 0 0 0,0 0-1 0 0,0 0 1 0 0,0 0 0 0 0,0 0 0 0 0,0 0 0 0 0,1 0 0 0 0,-1 0-1 0 0,0 0 1 0 0,0 0 0 0 0,0 0 0 0 0,0 0 0 0 0,0 0-1 0 0,0 0 1 0 0,0 0 0 0 0,0 0 0 0 0,1 0 0 0 0,-1 0 0 0 0,0 0-1 0 0,0 0 1 0 0,0 0 0 0 0,0 0 0 0 0,0-1 0 0 0,0 1 0 0 0,0 0-1 0 0,-11 9-10 0 0,-23 11 24 0 0,-38 13 16 0 0,44-21 88 0 0,-1 2 0 0 0,-40 25 0 0 0,115-52 250 0 0,-20 1-326 0 0,-1 0 1 0 0,0-2-1 0 0,37-27 0 0 0,-50 32-32 0 0,-1 0 0 0 0,0-1 0 0 0,-1 0 0 0 0,0-1 0 0 0,-1 0 0 0 0,0 0 0 0 0,-1-1-1 0 0,0 0 1 0 0,7-16 0 0 0,-14 27-8 0 0,0 0-1 0 0,-1-1 0 0 0,1 1 1 0 0,-1 0-1 0 0,1-1 1 0 0,-1 1-1 0 0,1-1 0 0 0,-1 1 1 0 0,0-1-1 0 0,0 1 1 0 0,0-1-1 0 0,0 1 0 0 0,0-1 1 0 0,0 1-1 0 0,0-1 0 0 0,0 1 1 0 0,0 0-1 0 0,-1-1 1 0 0,1 1-1 0 0,-2-3 0 0 0,1 3 0 0 0,0-1-1 0 0,0 1 0 0 0,0 0 1 0 0,0 0-1 0 0,0 1 0 0 0,0-1 1 0 0,-1 0-1 0 0,1 0 1 0 0,0 0-1 0 0,0 1 0 0 0,-1-1 1 0 0,1 1-1 0 0,-1-1 0 0 0,1 1 1 0 0,0 0-1 0 0,-1-1 0 0 0,-1 1 1 0 0,-7-1-8 0 0,-1 1 0 0 0,0 0 0 0 0,1 1 0 0 0,-17 2 0 0 0,27-2 9 0 0,-15 1 3 0 0,0 1 0 0 0,0 1 0 0 0,0 1 1 0 0,1 0-1 0 0,0 1 0 0 0,0 0 0 0 0,0 1 0 0 0,1 1 0 0 0,0 0 1 0 0,-23 19-1 0 0,36-26 2 0 0,-1 0 1 0 0,0-1 0 0 0,1 1 0 0 0,-1 0 0 0 0,0-1-1 0 0,1 1 1 0 0,-1 0 0 0 0,1 0 0 0 0,-1-1 0 0 0,1 1-1 0 0,-1 0 1 0 0,1 0 0 0 0,-1 0 0 0 0,1 0 0 0 0,0 0-1 0 0,0 0 1 0 0,-1-1 0 0 0,1 3 0 0 0,0-3-6 0 0,1 1 0 0 0,-1 0 1 0 0,0-1-1 0 0,0 1 0 0 0,1-1 1 0 0,-1 1-1 0 0,0-1 0 0 0,1 0 1 0 0,-1 1-1 0 0,0-1 0 0 0,1 1 1 0 0,-1-1-1 0 0,1 0 0 0 0,-1 1 1 0 0,0-1-1 0 0,1 0 0 0 0,-1 1 1 0 0,1-1-1 0 0,-1 0 0 0 0,1 1 1 0 0,0-1-1 0 0,-1 0 0 0 0,1 0 1 0 0,-1 0-1 0 0,1 0 0 0 0,-1 0 1 0 0,1 0-1 0 0,0 0 0 0 0,15-1 2 0 0,-14 1-2 0 0,4-1-4 0 0,1 0-1 0 0,-1-1 1 0 0,1 0-1 0 0,-1 0 1 0 0,0-1-1 0 0,0 1 1 0 0,0-1-1 0 0,0-1 1 0 0,-1 1 0 0 0,1-1-1 0 0,-1 0 1 0 0,0 0-1 0 0,0-1 1 0 0,0 1-1 0 0,-1-1 1 0 0,0 0-1 0 0,6-8 1 0 0,1-4-18 0 0,-1 0 1 0 0,0 0-1 0 0,-2-1 1 0 0,11-29-1 0 0,-19 46-32 0 0,-4 3-127 0 0,-6 6 193 0 0,-1 0 1 0 0,1 0-1 0 0,1 1 0 0 0,-1 1 0 0 0,2 0 0 0 0,-1 0 0 0 0,1 0 0 0 0,1 1 0 0 0,0 0 0 0 0,0 1 0 0 0,1 0 1 0 0,-5 15-1 0 0,10-25-4 0 0,0 0 0 0 0,1 0 1 0 0,-1 0-1 0 0,1 0 1 0 0,0 0-1 0 0,0 1 0 0 0,-1-1 1 0 0,1 0-1 0 0,0 0 1 0 0,1 0-1 0 0,-1 0 0 0 0,0 1 1 0 0,1-1-1 0 0,-1 0 1 0 0,1 0-1 0 0,1 3 0 0 0,-1-4-3 0 0,-1 0 0 0 0,1 0 0 0 0,0 0 0 0 0,1 0 0 0 0,-1 0 0 0 0,0 0 0 0 0,0 0 0 0 0,0 0-1 0 0,1 0 1 0 0,-1-1 0 0 0,0 1 0 0 0,1 0 0 0 0,-1-1 0 0 0,0 1 0 0 0,1-1 0 0 0,-1 0 0 0 0,1 1 0 0 0,-1-1 0 0 0,1 0-1 0 0,-1 0 1 0 0,1 0 0 0 0,-1 0 0 0 0,1 0 0 0 0,2-1 0 0 0,-1 1-5 0 0,0-1 0 0 0,1 0 0 0 0,-1 0 0 0 0,0 0 0 0 0,-1-1 0 0 0,1 1 0 0 0,0-1 0 0 0,0 1 0 0 0,-1-1 0 0 0,1 0 0 0 0,0 0 0 0 0,-1 0 0 0 0,0-1 0 0 0,0 1 0 0 0,0-1 0 0 0,0 1 0 0 0,0-1 0 0 0,0 1 0 0 0,0-1 0 0 0,-1 0 0 0 0,0 0 0 0 0,1 0 0 0 0,-1 0 0 0 0,1-3 0 0 0,3-9 0 0 0,-1 0 0 0 0,0 1 0 0 0,2-26 0 0 0,-5 34 0 0 0,0-3 0 0 0,0 1 0 0 0,0-1 0 0 0,-1 0 0 0 0,-2-17 0 0 0,2 25 0 0 0,0 0 0 0 0,0 0 0 0 0,-1-1 0 0 0,1 1 0 0 0,0 0 0 0 0,-1 0 0 0 0,1 0 0 0 0,-1-1 0 0 0,1 1 0 0 0,-1 0 0 0 0,1 0 0 0 0,-1 0 0 0 0,0 0 0 0 0,0 0 0 0 0,1 0 0 0 0,-1 0 0 0 0,0 0 0 0 0,0 0 0 0 0,0 1 0 0 0,0-1 0 0 0,0 0 0 0 0,0 1 0 0 0,0-1 0 0 0,-1 0 0 0 0,1 1 0 0 0,0-1 0 0 0,0 1 0 0 0,0 0 0 0 0,0-1 0 0 0,-1 1 0 0 0,1 0 0 0 0,0 0 0 0 0,0 0 0 0 0,-1 0 0 0 0,1 0 0 0 0,0 0 0 0 0,-1 0 0 0 0,1 0 0 0 0,0 0 0 0 0,0 1 0 0 0,0-1 0 0 0,-1 0 0 0 0,0 1 0 0 0,-5 2 0 0 0,0 0 0 0 0,0 0 0 0 0,0 0 0 0 0,0 1 0 0 0,0 0 0 0 0,1 0 0 0 0,0 0 0 0 0,-8 8 0 0 0,11-9 0 0 0,0-1 0 0 0,0 1 0 0 0,0 0 0 0 0,1 0 0 0 0,0 0 0 0 0,-1 0 0 0 0,1 1 0 0 0,0-1 0 0 0,0 0 0 0 0,1 1 0 0 0,-1 0 0 0 0,1-1 0 0 0,0 1 0 0 0,0 0 0 0 0,0-1 0 0 0,0 1 0 0 0,1 0 0 0 0,-1 4 0 0 0,1-6 0 0 0,1 0 0 0 0,-1 0 0 0 0,1 0 0 0 0,-1 0 0 0 0,1 0 0 0 0,0 0 0 0 0,0 0 0 0 0,-1 0 0 0 0,1 0 0 0 0,1-1 0 0 0,-1 1 0 0 0,0 0 0 0 0,0-1 0 0 0,1 1 0 0 0,-1-1 0 0 0,1 1 0 0 0,-1-1 0 0 0,1 0 0 0 0,-1 0 0 0 0,1 1 0 0 0,0-1 0 0 0,3 1 0 0 0,-21-24-577 0 0,-8 1 483 0 0,0 1-1 0 0,-2 1 1 0 0,0 2-1 0 0,-1 0 1 0 0,-1 2-1 0 0,0 1 1 0 0,-1 1-1 0 0,-48-14 1 0 0,49 19 26 0 0,1 1 0 0 0,-1 1 0 0 0,-35-2 0 0 0,-88 6-100 0 0,44 8 86 0 0,0 4 1 0 0,1 5-1 0 0,1 5 1 0 0,1 4-1 0 0,-155 58 1 0 0,146-33 97 0 0,102-44 2 0 0,0 2-1 0 0,0-1 1 0 0,1 1-1 0 0,0 1 0 0 0,0 0 1 0 0,1 0-1 0 0,-12 15 1 0 0,19-22-4 0 0,1 1 0 0 0,0 0 0 0 0,0-1 0 0 0,0 1 0 0 0,0 0 0 0 0,0-1 0 0 0,0 1 0 0 0,0 0 0 0 0,0 0 0 0 0,1 0 0 0 0,-1 0 0 0 0,1 0 0 0 0,0 0 0 0 0,-1 0 0 0 0,1 0 0 0 0,0 0 0 0 0,0 0 0 0 0,1 3 0 0 0,-1-3 6 0 0,1 0-1 0 0,0 0 1 0 0,0 0-1 0 0,0 0 1 0 0,0 0-1 0 0,0 0 1 0 0,1 0-1 0 0,-1-1 1 0 0,0 1-1 0 0,1 0 1 0 0,-1-1-1 0 0,1 1 1 0 0,0-1-1 0 0,0 0 1 0 0,-1 0-1 0 0,1 1 1 0 0,0-1-1 0 0,2 1 1 0 0,10 4 50 0 0,1 0 0 0 0,-1-1 1 0 0,1 0-1 0 0,0-1 1 0 0,23 2-1 0 0,75 5 148 0 0,-109-11-210 0 0,81 4 151 0 0,-1-4 0 0 0,1-4 0 0 0,130-23 0 0 0,-184 22-82 0 0,57-19-1 0 0,-80 21-83 0 0,0 0-1 0 0,1-1 0 0 0,-1 0 1 0 0,-1 0-1 0 0,1-1 1 0 0,-1 0-1 0 0,1-1 0 0 0,-1 1 1 0 0,-1-1-1 0 0,1 0 0 0 0,5-9 1 0 0,-9 12-11 0 0,-1 0 0 0 0,0-1 0 0 0,0 1 0 0 0,-1-1 0 0 0,1 0 0 0 0,-1 1 0 0 0,0-1 0 0 0,0 0 0 0 0,0 0 0 0 0,0 0 0 0 0,-1 0 0 0 0,0 0 0 0 0,1 0 0 0 0,-1 1 0 0 0,-1-1 0 0 0,1 0 0 0 0,-1 0 0 0 0,1 0 0 0 0,-1 0 0 0 0,0 0 0 0 0,0 0 0 0 0,-1 1 0 0 0,1-1 0 0 0,-1 0 0 0 0,-4-5 0 0 0,0-1-18 0 0,-1 0 1 0 0,0 0-1 0 0,-1 1 0 0 0,0 0 0 0 0,0 0 1 0 0,-1 1-1 0 0,-17-12 0 0 0,8 7 1 0 0,-1 0 0 0 0,0 2 0 0 0,-1 1 0 0 0,0 0 0 0 0,-1 1 0 0 0,0 2-1 0 0,0 0 1 0 0,-44-8 0 0 0,17 8-29 0 0,0 3 0 0 0,0 1 0 0 0,-88 7 0 0 0,100 0 26 0 0,-1 1 1 0 0,0 2 0 0 0,1 2 0 0 0,0 1-1 0 0,-60 26 1 0 0,92-34 52 0 0,1 0 1 0 0,0 0-1 0 0,-1 0 0 0 0,1 0 1 0 0,0 0-1 0 0,0 1 0 0 0,-4 4 1 0 0,4-4 49 0 0,4-2-54 0 0,0-1 0 0 0,0 0-1 0 0,1 1 1 0 0,-1-1 0 0 0,0 0 0 0 0,0 0-1 0 0,1 0 1 0 0,-1 0 0 0 0,0 0 0 0 0,0 0-1 0 0,3-1 1 0 0,-1 1 10 0 0,17-3 27 0 0,1 0 0 0 0,-1-2 1 0 0,-1 0-1 0 0,1-2 0 0 0,-1 0 0 0 0,25-13 0 0 0,-31 14-16 0 0,-1 0 1 0 0,1-1-1 0 0,-2 0 1 0 0,1-1-1 0 0,14-12 1 0 0,-22 16-24 0 0,0 1 0 0 0,-1-1 0 0 0,1-1 0 0 0,-1 1 0 0 0,0 0 1 0 0,0-1-1 0 0,0 0 0 0 0,-1 0 0 0 0,1 0 0 0 0,-1 0 0 0 0,0 0 0 0 0,-1 0 1 0 0,1 0-1 0 0,-1-1 0 0 0,0 1 0 0 0,0 0 0 0 0,-1-7 0 0 0,0-1-13 0 0,-1 0 0 0 0,-1-1 0 0 0,0 1 0 0 0,-1 0 1 0 0,-7-20-1 0 0,1 7-20 0 0,-22-40 1 0 0,18 43 6 0 0,0 2-1 0 0,-2-1 1 0 0,-1 2-1 0 0,0 0 0 0 0,-1 0 1 0 0,-1 2-1 0 0,-29-23 1 0 0,10 14-74 0 0,0 1 1 0 0,-2 2 0 0 0,-53-24-1 0 0,56 28 139 0 0,35 20-23 0 0,2-1-22 0 0,-1 0 1 0 0,0 0-1 0 0,0 0 1 0 0,1 0-1 0 0,-1 0 1 0 0,1 0-1 0 0,-1 0 1 0 0,1 0-1 0 0,-1 0 1 0 0,1 1-1 0 0,0-1 1 0 0,-1 0-1 0 0,1 0 1 0 0,0 1-1 0 0,-1-1 1 0 0,1 0-1 0 0,0 1 1 0 0,0-1-1 0 0,0 1 1 0 0,1-1-1 0 0,22-11 26 0 0,-15 8-15 0 0,79-34 50 0 0,-55 26-42 0 0,-1-2 1 0 0,50-29-1 0 0,-81 43-27 0 0,0-1 0 0 0,0 0-1 0 0,0 1 1 0 0,1-1-1 0 0,-1 0 1 0 0,0 0 0 0 0,-1 1-1 0 0,1-1 1 0 0,0 0 0 0 0,0 0-1 0 0,0 0 1 0 0,0 0-1 0 0,-1 0 1 0 0,1-1 0 0 0,-1 1-1 0 0,1 0 1 0 0,0 0 0 0 0,0-2-1 0 0,-2 2 1 0 0,1 1-1 0 0,0-1 1 0 0,0 0-1 0 0,0 1 1 0 0,-1-1-1 0 0,1 0 1 0 0,0 1-1 0 0,0-1 1 0 0,-1 1 0 0 0,1-1-1 0 0,-1 1 1 0 0,1-1-1 0 0,0 1 1 0 0,-1-1-1 0 0,1 1 1 0 0,-1-1-1 0 0,1 1 1 0 0,-1 0-1 0 0,0-1 1 0 0,1 1-1 0 0,-1-1 1 0 0,1 1-1 0 0,-1 0 1 0 0,0-1-1 0 0,-6-1-21 0 0,0 0-1 0 0,1 0 1 0 0,-1 1 0 0 0,-13-2-1 0 0,-30 0-31 0 0,0 3 0 0 0,1 1 0 0 0,-1 3 0 0 0,-93 19 1 0 0,125-17 61 0 0,32-2 17 0 0,31-3 4 0 0,-44-1-25 0 0,101 5 10 0 0,-90-4-11 0 0,-1 1 0 0 0,0 1 1 0 0,1 0-1 0 0,-1 0 0 0 0,0 1 0 0 0,18 9 0 0 0,-26-12 1 0 0,-1 1 0 0 0,0-1 1 0 0,0 1-1 0 0,1 0 0 0 0,-1 0 0 0 0,0 0 0 0 0,0 0 0 0 0,0 0 0 0 0,-1 0 0 0 0,1 0 1 0 0,0 0-1 0 0,-1 1 0 0 0,0-1 0 0 0,1 1 0 0 0,-1-1 0 0 0,0 1 0 0 0,0-1 0 0 0,0 6 1 0 0,0-3-1 0 0,-1 0 0 0 0,1 0 1 0 0,-1 0-1 0 0,-1 0 0 0 0,1 0 1 0 0,-1 0-1 0 0,0 0 0 0 0,0 0 1 0 0,-3 8-1 0 0,-5 7 1 0 0,-1 0 0 0 0,0 0 0 0 0,-24 32 0 0 0,25-38 0 0 0,-24 32 7 0 0,-69 76 0 0 0,-50 28 15 0 0,-63 73 50 0 0,214-222-71 0 0,-41 56 24 0 0,39-53-16 0 0,0 0 0 0 0,1 1 0 0 0,-1 0-1 0 0,1-1 1 0 0,0 1 0 0 0,1 0-1 0 0,-1 0 1 0 0,1 0 0 0 0,0 1 0 0 0,0-1-1 0 0,0 6 1 0 0,1-10-2 0 0,1 1-1 0 0,-1-1 1 0 0,0 1 0 0 0,1-1-1 0 0,-1 1 1 0 0,1-1 0 0 0,0 0-1 0 0,-1 1 1 0 0,1-1 0 0 0,0 0-1 0 0,0 1 1 0 0,0-1-1 0 0,0 0 1 0 0,0 0 0 0 0,0 0-1 0 0,0 0 1 0 0,0 0 0 0 0,0 0-1 0 0,1 0 1 0 0,-1-1-1 0 0,0 1 1 0 0,1 0 0 0 0,-1-1-1 0 0,0 1 1 0 0,3 0 0 0 0,2 1 14 0 0,1 0 1 0 0,0 0 0 0 0,0-1-1 0 0,11 1 1 0 0,15-1 30 0 0,38-3 0 0 0,129-17 90 0 0,219-52-1 0 0,-390 66-136 0 0,-2 0-3 0 0,1 0 0 0 0,-2-2 0 0 0,1-1 1 0 0,-1-1-1 0 0,47-23 0 0 0,-72 31-6 0 0,0 1 0 0 0,-1 0 0 0 0,1-1 0 0 0,0 1-1 0 0,0-1 1 0 0,-1 1 0 0 0,1-1 0 0 0,0 0 0 0 0,-1 1 0 0 0,1-1-1 0 0,-1 0 1 0 0,1 1 0 0 0,-1-1 0 0 0,1 0 0 0 0,-1 0 0 0 0,1 1-1 0 0,-1-1 1 0 0,1-1 0 0 0,-1 2 1 0 0,0-1-1 0 0,0 1 1 0 0,0-1-1 0 0,-1 1 1 0 0,1-1-1 0 0,0 1 1 0 0,0 0-1 0 0,0-1 1 0 0,-1 1-1 0 0,1 0 1 0 0,0-1 0 0 0,0 1-1 0 0,-1 0 1 0 0,1-1-1 0 0,0 1 1 0 0,-1 0-1 0 0,1-1 1 0 0,0 1-1 0 0,-1 0 1 0 0,1 0-1 0 0,0-1 1 0 0,-1 1-1 0 0,1 0 1 0 0,-1 0-1 0 0,1 0 1 0 0,-5-2-12 0 0,1 1 0 0 0,-1 0 0 0 0,0 0 0 0 0,1 0 0 0 0,-7 0 1 0 0,-18 0-10 0 0,-1 2 0 0 0,0 0 1 0 0,-40 9-1 0 0,-84 24-11 0 0,99-20 30 0 0,1 2 1 0 0,1 2 0 0 0,-55 27-1 0 0,94-38 6 0 0,1 1-1 0 0,-1 0 1 0 0,2 1-1 0 0,-18 15 1 0 0,27-20 1 0 0,-1-1 1 0 0,1 0-1 0 0,0 1 1 0 0,0-1-1 0 0,0 1 1 0 0,0 0-1 0 0,0 0 1 0 0,1 0-1 0 0,0 1 0 0 0,0-1 1 0 0,0 0-1 0 0,0 1 1 0 0,1-1-1 0 0,0 1 1 0 0,0 0-1 0 0,0-1 1 0 0,0 1-1 0 0,1 6 1 0 0,0-8 2 0 0,1 1 0 0 0,0-1 0 0 0,0 1 0 0 0,0-1 0 0 0,0 1 0 0 0,1-1 0 0 0,0 0 0 0 0,-1 0 0 0 0,1 0 0 0 0,0 0 0 0 0,0 0 0 0 0,1 0 0 0 0,-1 0 0 0 0,1-1 0 0 0,3 5-1 0 0,4 1 14 0 0,0-1-1 0 0,1 0 0 0 0,19 10 0 0 0,15 4 61 0 0,0-2 1 0 0,87 22 0 0 0,-53-24 29 0 0,1-5-1 0 0,143 5 1 0 0,161-27 119 0 0,-359 8-214 0 0,119-11-5 0 0,-128 10-46 0 0,0 0 0 0 0,-1-1 0 0 0,1-1-1 0 0,-1 0 1 0 0,1-1 0 0 0,21-12 0 0 0,-34 16 17 0 0,0 0 0 0 0,1 0 1 0 0,-1-1-1 0 0,0 1 1 0 0,0-1-1 0 0,0 1 1 0 0,0-1-1 0 0,0 0 0 0 0,-1 0 1 0 0,1 0-1 0 0,-1-1 1 0 0,0 1-1 0 0,0 0 1 0 0,0-1-1 0 0,-1 0 0 0 0,1 1 1 0 0,-1-1-1 0 0,1 0 1 0 0,-1 0-1 0 0,-1 0 1 0 0,1 1-1 0 0,0-1 0 0 0,-1 0 1 0 0,0 0-1 0 0,0 0 1 0 0,0 0-1 0 0,-1 0 1 0 0,1 0-1 0 0,-1 0 0 0 0,0 0 1 0 0,0 0-1 0 0,0 0 1 0 0,0 1-1 0 0,-1-1 1 0 0,0 0-1 0 0,1 1 0 0 0,-1-1 1 0 0,-1 1-1 0 0,1 0 1 0 0,0 0-1 0 0,-4-4 1 0 0,0 0-9 0 0,-1 1 0 0 0,0 0 0 0 0,0 0 1 0 0,0 1-1 0 0,0 0 0 0 0,-1 0 0 0 0,0 0 1 0 0,0 1-1 0 0,-16-6 0 0 0,0 3-7 0 0,0 0 0 0 0,-26-4 0 0 0,10 6 26 0 0,0 1 1 0 0,-1 2 0 0 0,1 1-1 0 0,-1 3 1 0 0,1 1 0 0 0,0 2 0 0 0,0 1-1 0 0,-47 15 1 0 0,68-15 23 0 0,1 0-1 0 0,-1 0 1 0 0,-27 16-1 0 0,41-20-1 0 0,0 1-1 0 0,0 0 1 0 0,1 0 0 0 0,-1 0-1 0 0,1 1 1 0 0,-1 0-1 0 0,1-1 1 0 0,0 2 0 0 0,0-1-1 0 0,1 0 1 0 0,-1 1-1 0 0,1 0 1 0 0,0-1 0 0 0,0 1-1 0 0,1 1 1 0 0,-4 7 0 0 0,6-9-2 0 0,0-1 1 0 0,0 0 0 0 0,0 0-1 0 0,0 0 1 0 0,0 0 0 0 0,1 0 0 0 0,-1 0-1 0 0,1 0 1 0 0,0 0 0 0 0,0 0 0 0 0,0 0-1 0 0,0-1 1 0 0,0 1 0 0 0,1 0 0 0 0,-1-1-1 0 0,1 1 1 0 0,0-1 0 0 0,0 1-1 0 0,0-1 1 0 0,0 0 0 0 0,0 0 0 0 0,0 1-1 0 0,1-2 1 0 0,3 4 0 0 0,5 2 19 0 0,-1 0 0 0 0,1 0 0 0 0,0-1 1 0 0,20 7-1 0 0,-11-5 1 0 0,1-2 1 0 0,0-1 0 0 0,41 5-1 0 0,-41-7-16 0 0,61 7 34 0 0,0-4 0 0 0,0-3 0 0 0,1-4 0 0 0,-1-4 0 0 0,101-18 0 0 0,-161 19-78 0 0,-1-1 1 0 0,1 0-1 0 0,-1-2 1 0 0,40-18 0 0 0,-56 23 15 0 0,0-1 1 0 0,0 0 0 0 0,0 0 0 0 0,0 0 0 0 0,0 0 0 0 0,-1-1-1 0 0,0 0 1 0 0,0 0 0 0 0,0 0 0 0 0,0-1 0 0 0,0 1 0 0 0,-1-1-1 0 0,0 0 1 0 0,0 0 0 0 0,0 0 0 0 0,-1 0 0 0 0,0 0 0 0 0,0-1 0 0 0,0 1-1 0 0,0-1 1 0 0,-1 1 0 0 0,0-1 0 0 0,0 1 0 0 0,0-7 0 0 0,-1 8 1 0 0,-1 0 0 0 0,1 0 1 0 0,0 1-1 0 0,-1-1 1 0 0,0 0-1 0 0,0 0 1 0 0,0 1-1 0 0,0-1 1 0 0,-1 0-1 0 0,0 1 0 0 0,1-1 1 0 0,-1 1-1 0 0,0 0 1 0 0,-1 0-1 0 0,-3-5 1 0 0,1 3-2 0 0,0 1 0 0 0,0 0 0 0 0,0 0 0 0 0,0 1 0 0 0,0-1 0 0 0,-1 1 0 0 0,1 1 0 0 0,-13-5 0 0 0,3 2-2 0 0,1 1 0 0 0,-2 1 0 0 0,1 1 1 0 0,0 0-1 0 0,0 1 0 0 0,-1 1 1 0 0,-17 1-1 0 0,3 2 6 0 0,1 2 0 0 0,-1 0 0 0 0,-29 11 1 0 0,43-11 6 0 0,0 1 0 0 0,1 1 0 0 0,0 0 1 0 0,0 1-1 0 0,0 0 0 0 0,1 1 0 0 0,-13 12 1 0 0,24-19 3 0 0,0 1 0 0 0,0 0 1 0 0,0-1-1 0 0,1 1 1 0 0,-1 0-1 0 0,1 0 1 0 0,0 1-1 0 0,0-1 0 0 0,0 0 1 0 0,0 1-1 0 0,1-1 1 0 0,-1 1-1 0 0,-1 5 1 0 0,3-6-21 0 0,0 0 1 0 0,0 0 0 0 0,0-1 0 0 0,0 1 0 0 0,1 0 0 0 0,-1 0-1 0 0,1 0 1 0 0,-1-1 0 0 0,1 1 0 0 0,0 0 0 0 0,0-1 0 0 0,0 1-1 0 0,0 0 1 0 0,1-1 0 0 0,-1 0 0 0 0,1 1 0 0 0,-1-1 0 0 0,1 0-1 0 0,4 4 1 0 0,8 8-582 0 0,0-2-1 0 0,1 1 1 0 0,0-2-1 0 0,1 0 1 0 0,1-1-1 0 0,27 13 1 0 0,-27-15-1135 0 0,-1-2 0 0 0,1 0 0 0 0,0-1 0 0 0,19 3 0 0 0,-5-4-1376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3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6 465 224 0 0,'-3'-29'1394'0'0,"1"0"-1"0"0,2 1 1 0 0,0-1-1 0 0,2 0 1 0 0,6-31 0 0 0,-5 48-838 0 0,0 1 0 0 0,1-1 0 0 0,0 0 0 0 0,0 1 1 0 0,2 0-1 0 0,-1 0 0 0 0,1 1 0 0 0,1-1 0 0 0,0 1 1 0 0,0 1-1 0 0,1-1 0 0 0,0 1 0 0 0,1 1 1 0 0,0-1-1 0 0,13-8 0 0 0,-3 4 169 0 0,0 0 0 0 0,2 2 0 0 0,34-16 0 0 0,-43 22-331 0 0,0 1 0 0 0,1 0-1 0 0,0 1 1 0 0,0 0 0 0 0,0 1 0 0 0,0 1 0 0 0,0 0 0 0 0,23 1 0 0 0,-20 2-142 0 0,1 1 0 0 0,0 0 0 0 0,-1 2 0 0 0,0-1 0 0 0,0 2 1 0 0,0 1-1 0 0,-1 0 0 0 0,0 0 0 0 0,0 2 0 0 0,-1 0 1 0 0,0 0-1 0 0,0 1 0 0 0,-1 1 0 0 0,-1 1 0 0 0,14 14 1 0 0,-20-19-133 0 0,-1 1 0 0 0,0 0 1 0 0,0 0-1 0 0,-1 0 0 0 0,1 1 1 0 0,-2-1-1 0 0,0 1 1 0 0,0 0-1 0 0,0 0 0 0 0,-1 0 1 0 0,0 0-1 0 0,0 10 0 0 0,-2-6-9 0 0,0-1-1 0 0,-1 0 0 0 0,0 1 1 0 0,-1-1-1 0 0,0 0 0 0 0,-1 0 0 0 0,0 0 1 0 0,-7 15-1 0 0,1-6-7 0 0,-2-1 1 0 0,0 0-1 0 0,-1-1 0 0 0,-1-1 1 0 0,0 1-1 0 0,-2-2 0 0 0,0 0 1 0 0,-1-1-1 0 0,-27 22 1 0 0,28-26-5 0 0,-1-1 1 0 0,1-1 0 0 0,-2 0-1 0 0,1-1 1 0 0,-1 0 0 0 0,-1-2 0 0 0,1 0-1 0 0,-28 6 1 0 0,43-12-79 0 0,-1-1 0 0 0,1 1-1 0 0,0-1 1 0 0,-1 0 0 0 0,1 0 0 0 0,0 0 0 0 0,-1 0 0 0 0,-2-1-1 0 0,4 1 58 0 0,4-1-38 0 0,8 0-38 0 0,0 0-1 0 0,0 0 0 0 0,0 1 0 0 0,0 0 0 0 0,0 1 1 0 0,-1 1-1 0 0,1-1 0 0 0,12 5 0 0 0,6 2-2 0 0,50 23 0 0 0,-48-16 1 0 0,58 35 0 0 0,-77-41 0 0 0,1 0 0 0 0,-2 0 0 0 0,1 2 0 0 0,-1-1 0 0 0,-1 1 0 0 0,18 24 0 0 0,-25-31 0 0 0,-1 1 0 0 0,0-1 0 0 0,0 1 0 0 0,0 0 0 0 0,0 0 0 0 0,-1 0 0 0 0,1 0 0 0 0,-1 0 0 0 0,0 0 0 0 0,0 6 0 0 0,-2-6 0 0 0,-1 1-139 0 0,2-5-538 0 0,23-19-15049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4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1 580 0 0,'-10'5'2177'0'0,"8"-2"-1874"0"0,-1 1 1 0 0,0-1-1 0 0,1 1 1 0 0,0-1-1 0 0,0 1 1 0 0,0 0-1 0 0,1 0 1 0 0,-1 0-1 0 0,1 0 1 0 0,-1 6-1 0 0,-2 3 257 0 0,-5 14 731 0 0,-8 41 0 0 0,-5 67 1390 0 0,5 0 1 0 0,1 177 0 0 0,22-35 1163 0 0,-2-217-2168 0 0,23 116 0 0 0,-19-146-1122 0 0,1 0 0 0 0,1 0 0 0 0,1-1 0 0 0,2-1 0 0 0,23 39 0 0 0,-27-51-304 0 0,9 16 559 0 0,-17-31-886 0 0,1 1 0 0 0,-1-1 0 0 0,0 1 1 0 0,0-1-1 0 0,1 0 0 0 0,-1 1 0 0 0,0-1 0 0 0,1 0 0 0 0,-1 0 0 0 0,1 0 0 0 0,0 0 0 0 0,-1 0 1 0 0,1 0-1 0 0,3 0 0 0 0,-3-1-1013 0 0,1 0 0 0 0,0 0 0 0 0,-1 0 0 0 0,1 0 0 0 0,0-1 0 0 0,-1 1 0 0 0,1-1 0 0 0,3-1 0 0 0,9-4-1983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5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27 524 0 0,'-3'-3'484'0'0,"-1"0"0"0"0,1 0 0 0 0,-1 1 0 0 0,0 0 0 0 0,0 0 0 0 0,0 0 0 0 0,0 0 0 0 0,0 0 0 0 0,0 1 0 0 0,-1 0 0 0 0,1 0 0 0 0,0 0 0 0 0,-1 0 0 0 0,1 1 0 0 0,0-1 0 0 0,-1 1 0 0 0,-7 1 0 0 0,-2 0 675 0 0,0 1-1 0 0,1 0 1 0 0,-1 1 0 0 0,-19 6 0 0 0,27-6-649 0 0,-1-1 0 0 0,1 1-1 0 0,-1 1 1 0 0,1-1 0 0 0,0 1-1 0 0,1 0 1 0 0,-7 5 0 0 0,11-8-392 0 0,-1 0 1 0 0,1 1 0 0 0,0-1-1 0 0,0 0 1 0 0,0 0-1 0 0,-1 1 1 0 0,1-1 0 0 0,1 0-1 0 0,-1 1 1 0 0,0-1-1 0 0,0 1 1 0 0,0 0-1 0 0,1-1 1 0 0,-1 1 0 0 0,1-1-1 0 0,-1 1 1 0 0,1 0-1 0 0,0 0 1 0 0,0-1-1 0 0,0 1 1 0 0,0 0 0 0 0,0-1-1 0 0,0 1 1 0 0,0 0-1 0 0,0-1 1 0 0,1 1 0 0 0,-1 0-1 0 0,1-1 1 0 0,-1 1-1 0 0,1 0 1 0 0,0-1-1 0 0,-1 1 1 0 0,1-1 0 0 0,1 2-1 0 0,8 9 164 0 0,0-1 1 0 0,1 0-1 0 0,1-1 0 0 0,-1 0 1 0 0,2-1-1 0 0,-1 0 0 0 0,25 12 1 0 0,-22-13-93 0 0,0 1 0 0 0,-1 0 0 0 0,0 1 0 0 0,-1 1 0 0 0,0 0 0 0 0,12 13 0 0 0,-24-22-165 0 0,0-1-1 0 0,0 0 1 0 0,0 0 0 0 0,0 0-1 0 0,-1 0 1 0 0,1 0-1 0 0,0 1 1 0 0,-1-1 0 0 0,1 0-1 0 0,0 1 1 0 0,-1-1-1 0 0,0 1 1 0 0,1-1 0 0 0,-1 0-1 0 0,0 1 1 0 0,0-1-1 0 0,0 1 1 0 0,0-1 0 0 0,0 1-1 0 0,0-1 1 0 0,0 1-1 0 0,0-1 1 0 0,0 0 0 0 0,-2 3-1 0 0,1-1 26 0 0,0-1-1 0 0,-1 0 1 0 0,0 0-1 0 0,1 0 1 0 0,-1 0-1 0 0,0 0 1 0 0,0-1-1 0 0,0 1 1 0 0,0 0-1 0 0,0-1 1 0 0,0 1-1 0 0,-5 1 1 0 0,-2 1 92 0 0,-1 0 0 0 0,1-1-1 0 0,-1 0 1 0 0,0 0 0 0 0,0-1 0 0 0,-12 1 0 0 0,3-2 171 0 0,-32-2-1 0 0,44 0-333 0 0,0 0-1 0 0,1 0 1 0 0,-1 0-1 0 0,0-1 1 0 0,1 0 0 0 0,-1 0-1 0 0,1-1 1 0 0,-7-3-1 0 0,12 6-81 0 0,1 0 0 0 0,-1-1-1 0 0,1 1 1 0 0,-1 0 0 0 0,1 0 0 0 0,-1 0-1 0 0,1 0 1 0 0,0-1 0 0 0,-1 1-1 0 0,1 0 1 0 0,-1 0 0 0 0,1-1-1 0 0,0 1 1 0 0,-1 0 0 0 0,1-1 0 0 0,0 1-1 0 0,-1 0 1 0 0,1-1 0 0 0,0 1-1 0 0,-1-1 1 0 0,1 1 0 0 0,0 0-1 0 0,0-1 1 0 0,0 1 0 0 0,0-1 0 0 0,-1 1-1 0 0,1-1 1 0 0,0 1 0 0 0,0-1-1 0 0,0 1 1 0 0,0 0 0 0 0,0-1-1 0 0,0 1 1 0 0,0-1 0 0 0,0 1 0 0 0,0-1-1 0 0,0 1 1 0 0,0-1 0 0 0,0 1-1 0 0,1-1 1 0 0,-1 1 0 0 0,0-1-1 0 0,0 1 1 0 0,0 0 0 0 0,1-1 0 0 0,-1 1-1 0 0,0-1 1 0 0,0 1 0 0 0,1 0-1 0 0,-1-1 1 0 0,0 1 0 0 0,1 0-1 0 0,-1-1 1 0 0,1 1 0 0 0,-1 0-1 0 0,0 0 1 0 0,1-1 0 0 0,-1 1 0 0 0,1 0-1 0 0,0 0 1 0 0,34-14-4887 0 0,-27 12 3142 0 0,23-7-963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6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10013 0 0,'-2'3'10687'0'0,"-11"10"-7875"0"0,-39 33 1909 0 0,14-10-3991 0 0,-3-7-4473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44 904 0 0,'2'-5'1032'0'0,"0"0"1"0"0,0 0-1 0 0,0 0 1 0 0,1 0-1 0 0,4-6 0 0 0,-7 10-778 0 0,1 0 1 0 0,-1 1-1 0 0,1-1 0 0 0,-1 1 0 0 0,1-1 0 0 0,-1 1 1 0 0,1-1-1 0 0,-1 1 0 0 0,1 0 0 0 0,0-1 0 0 0,-1 1 1 0 0,1 0-1 0 0,0-1 0 0 0,-1 1 0 0 0,1 0 0 0 0,0 0 0 0 0,-1 0 1 0 0,1 0-1 0 0,0-1 0 0 0,1 1 0 0 0,-1 1-43 0 0,0-1 0 0 0,0 0-1 0 0,0 1 1 0 0,0-1 0 0 0,0 1 0 0 0,-1 0-1 0 0,1-1 1 0 0,0 1 0 0 0,0-1 0 0 0,0 1-1 0 0,0 0 1 0 0,-1 0 0 0 0,1 0-1 0 0,0-1 1 0 0,0 1 0 0 0,-1 0 0 0 0,1 0-1 0 0,0 1 1 0 0,7 13 959 0 0,-1-1 0 0 0,0 2-1 0 0,-1-1 1 0 0,8 30 0 0 0,9 69 1861 0 0,-17-79-2174 0 0,-5-28-776 0 0,37 222 4493 0 0,-29-154-4483 0 0,0 82-1 0 0,-11-148-2047 0 0,1-4-1692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6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56 421 284 0 0,'-11'-24'1316'0'0,"0"-1"1"0"0,2 0-1 0 0,2 0 0 0 0,-7-34 0 0 0,12 52-905 0 0,2-1 0 0 0,-1 1 0 0 0,1 0 0 0 0,0-1 0 0 0,0 1 0 0 0,1 0 0 0 0,0-1 0 0 0,0 1-1 0 0,1 0 1 0 0,0 0 0 0 0,0 0 0 0 0,1 0 0 0 0,0 0 0 0 0,0 0 0 0 0,1 1 0 0 0,-1-1 0 0 0,2 1-1 0 0,-1 0 1 0 0,0 0 0 0 0,8-7 0 0 0,1 3 108 0 0,-1-1-1 0 0,1 2 1 0 0,1 0-1 0 0,0 0 1 0 0,23-9-1 0 0,-37 17-508 0 0,18-7 502 0 0,0 1-1 0 0,1 0 1 0 0,0 2-1 0 0,0 0 1 0 0,0 1 0 0 0,0 1-1 0 0,1 0 1 0 0,37 2-1 0 0,-27 2 6 0 0,0 2 0 0 0,0 1 0 0 0,0 1 0 0 0,55 18 0 0 0,-69-18-262 0 0,0 1 1 0 0,-1 1-1 0 0,0 0 1 0 0,0 1 0 0 0,-1 1-1 0 0,0 0 1 0 0,0 1-1 0 0,-1 1 1 0 0,18 17-1 0 0,-27-23-138 0 0,1 0 0 0 0,-1 0 0 0 0,0 1 0 0 0,0 0-1 0 0,0 0 1 0 0,-1 0 0 0 0,0 0 0 0 0,0 0-1 0 0,-1 1 1 0 0,1-1 0 0 0,-2 1 0 0 0,1 0-1 0 0,-1 0 1 0 0,0-1 0 0 0,0 1 0 0 0,0 0 0 0 0,-1 0-1 0 0,0 0 1 0 0,-1 0 0 0 0,0 0 0 0 0,0 0-1 0 0,0-1 1 0 0,-1 1 0 0 0,0 0 0 0 0,-4 10 0 0 0,-1-4-63 0 0,-1 1 1 0 0,0-1 0 0 0,0-1 0 0 0,-1 0 0 0 0,-1 0 0 0 0,0 0 0 0 0,-1-2 0 0 0,0 1-1 0 0,-1-1 1 0 0,0-1 0 0 0,0 0 0 0 0,-1-1 0 0 0,0 0 0 0 0,-19 8 0 0 0,11-6 6 0 0,-1-1 0 0 0,0-1 0 0 0,0-1-1 0 0,-1-2 1 0 0,0 0 0 0 0,0-1 0 0 0,0-1 0 0 0,-40 0 0 0 0,58-3-61 0 0,0 0 0 0 0,1 0 0 0 0,-1-1 0 0 0,0 1 0 0 0,1-1 0 0 0,-1 0 0 0 0,1 0 0 0 0,-1-1 0 0 0,1 1 0 0 0,-1-1 0 0 0,1 0 0 0 0,-7-4 0 0 0,11 6 0 0 0,0 0 0 0 0,0-1 0 0 0,-1 1 0 0 0,1 0 0 0 0,0 0 0 0 0,0 0 0 0 0,0-1 0 0 0,0 1 0 0 0,-1 0 0 0 0,1 0 0 0 0,0-1 0 0 0,0 1 0 0 0,0 0 0 0 0,0-1 0 0 0,0 1 0 0 0,0 0 0 0 0,0 0 0 0 0,0-1 0 0 0,0 1 0 0 0,0 0 0 0 0,0-1 0 0 0,0 1 0 0 0,0 0 0 0 0,0-1 0 0 0,0 1 0 0 0,0 0 0 0 0,0-1 0 0 0,0 1 0 0 0,0 0 0 0 0,0 0 0 0 0,0-1 0 0 0,0 1 0 0 0,1 0 0 0 0,-1 0 0 0 0,0-1 0 0 0,0 1 0 0 0,0 0 0 0 0,0 0 0 0 0,1-1 0 0 0,-1 1 0 0 0,0 0 0 0 0,0 0 0 0 0,1 0 0 0 0,-1-1 0 0 0,0 1 0 0 0,0 0 0 0 0,1 0 0 0 0,-1 0 0 0 0,0 0 0 0 0,1 0 0 0 0,-1 0 0 0 0,12-4 0 0 0,0 3 0 0 0,0 1 0 0 0,0 1 0 0 0,0 0 0 0 0,0 1 0 0 0,-1 0 0 0 0,1 1 0 0 0,0 0 0 0 0,-1 1 0 0 0,0 0 0 0 0,0 1 0 0 0,11 6 0 0 0,-4-1 0 0 0,0 2 0 0 0,0 0 0 0 0,-1 1 0 0 0,0 0 0 0 0,18 20 0 0 0,-22-20-10 0 0,-1 1 0 0 0,-1 0 0 0 0,0 0 0 0 0,-1 1 0 0 0,0 1 0 0 0,-2-1 0 0 0,1 1 0 0 0,-2 1 0 0 0,0 0 1 0 0,-1 0-1 0 0,5 24 0 0 0,-7-35-3087 0 0,13-5-11093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7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19 240 0 0,'1'-1'526'0'0,"-1"0"1"0"0,0 0-1 0 0,1 0 1 0 0,-1 0-1 0 0,1 0 0 0 0,-1 0 1 0 0,1 0-1 0 0,0 0 0 0 0,-1 0 1 0 0,1 0-1 0 0,0 1 1 0 0,0-1-1 0 0,0 0 0 0 0,-1 0 1 0 0,1 1-1 0 0,0-1 0 0 0,0 0 1 0 0,0 1-1 0 0,0-1 1 0 0,0 1-1 0 0,0-1 0 0 0,0 1 1 0 0,2-1-1 0 0,-2 2-247 0 0,0-1-1 0 0,0 1 1 0 0,0-1-1 0 0,0 1 1 0 0,0-1 0 0 0,-1 1-1 0 0,1 0 1 0 0,0-1-1 0 0,0 1 1 0 0,-1 0-1 0 0,1 0 1 0 0,0 0 0 0 0,-1 0-1 0 0,1-1 1 0 0,-1 1-1 0 0,1 0 1 0 0,-1 0-1 0 0,1 0 1 0 0,-1 0 0 0 0,0 0-1 0 0,1 0 1 0 0,-1 0-1 0 0,0 0 1 0 0,0 0-1 0 0,0 0 1 0 0,0 2 0 0 0,1 6 442 0 0,0 0 0 0 0,0 0 0 0 0,-1 0 0 0 0,-1 0 0 0 0,1-1 0 0 0,-2 1 0 0 0,-2 12 0 0 0,-23 61 2001 0 0,4-10 503 0 0,22-70-3210 0 0,0 0 0 0 0,1 0 1 0 0,0 0-1 0 0,-1 0 0 0 0,1 0 0 0 0,0 0 1 0 0,0 1-1 0 0,0-1 0 0 0,0 0 1 0 0,1 0-1 0 0,-1 0 0 0 0,0 0 1 0 0,1 0-1 0 0,0 0 0 0 0,-1 0 1 0 0,1 0-1 0 0,0 0 0 0 0,0 0 0 0 0,0 0 1 0 0,0 0-1 0 0,2 2 0 0 0,0-2 2 0 0,0 0 0 0 0,-1 1-1 0 0,1-1 1 0 0,0 0 0 0 0,0 0-1 0 0,1 0 1 0 0,-1-1 0 0 0,0 1-1 0 0,1-1 1 0 0,-1 0 0 0 0,6 1-1 0 0,7 2 8 0 0,1-2 1 0 0,0 0-1 0 0,0-2 0 0 0,19 0 0 0 0,-6-1-24 0 0,-1-1 0 0 0,1-1 0 0 0,-1-2 0 0 0,36-9 0 0 0,-60 12 0 0 0,-2 1-29 0 0,-3 1-252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59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45 164 0 0,'1'-3'282'0'0,"0"0"0"0"0,1 0 1 0 0,-1 0-1 0 0,1 0 0 0 0,0 0 0 0 0,-1 0 0 0 0,1 1 1 0 0,0-1-1 0 0,1 1 0 0 0,-1-1 0 0 0,0 1 1 0 0,5-3-1 0 0,-6 4-72 0 0,1 0 0 0 0,0 0 0 0 0,0 0 0 0 0,0 1 0 0 0,0-1 0 0 0,0 1 0 0 0,0-1 0 0 0,0 1 0 0 0,0 0 0 0 0,1 0 0 0 0,-1 0 0 0 0,0 0 0 0 0,0 0 0 0 0,0 0 0 0 0,0 0 0 0 0,0 1 0 0 0,0-1 0 0 0,0 1 0 0 0,0 0 0 0 0,0-1 0 0 0,3 3 0 0 0,8 3 418 0 0,-1 1 0 0 0,0 1 0 0 0,0 0 0 0 0,0 0 0 0 0,19 20 0 0 0,46 57 1073 0 0,-72-80-1556 0 0,21 27 542 0 0,-1 0 0 0 0,-2 2 1 0 0,-1 1-1 0 0,-2 0 0 0 0,-2 2 1 0 0,27 73-1 0 0,-35-78-130 0 0,-2 1 1 0 0,-1 0-1 0 0,-1 0 1 0 0,-2 0-1 0 0,-1 1 1 0 0,-2-1-1 0 0,-2 1 1 0 0,0 0-1 0 0,-8 37 1 0 0,-1-17 394 0 0,-3-1 0 0 0,-35 92 0 0 0,28-95 356 0 0,-3 0 1 0 0,-1-1-1 0 0,-60 85 0 0 0,83-132-1213 0 0,-5 2 35 0 0,5-3-131 0 0,1-1 0 0 0,0 0 0 0 0,-1 0 0 0 0,1 0 1 0 0,0 0-1 0 0,-1 0 0 0 0,1 0 0 0 0,0 0 0 0 0,-1 0 0 0 0,1 0 0 0 0,-1 0 0 0 0,1 0 0 0 0,0 0 1 0 0,-1 0-1 0 0,1 0 0 0 0,0 0 0 0 0,-1 0 0 0 0,1 0 0 0 0,0 0 0 0 0,-1 0 0 0 0,1 0 0 0 0,0 0 1 0 0,-1-1-1 0 0,1 1 0 0 0,0 0 0 0 0,-1 0 0 0 0,1-1 0 0 0,0 1 0 0 0,-1 0 0 0 0,1 0 0 0 0,0-1 1 0 0,0 1-1 0 0,-1 0 0 0 0,1 0 0 0 0,0-1 0 0 0,0 1 0 0 0,0 0 0 0 0,-1-1 0 0 0,0 0-247 0 0,1-2-316 0 0,0 2 354 0 0,0 0 133 0 0,-1 0 1 0 0,1 1-1 0 0,0-1 1 0 0,0 0-1 0 0,0 1 1 0 0,0-1-1 0 0,0 1 1 0 0,0-1-1 0 0,0 0 1 0 0,0 1-1 0 0,0-1 1 0 0,0 0-1 0 0,1 1 1 0 0,-1-1-1 0 0,0 1 1 0 0,0-1 0 0 0,0 0-1 0 0,1 1 1 0 0,-1-1-1 0 0,7-11-1452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46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38 184 0 0,'-5'-38'11818'0'0,"5"39"-11479"0"0,1-1 1 0 0,0 1 0 0 0,-1-1-1 0 0,1 1 1 0 0,-1-1-1 0 0,0 1 1 0 0,1 0 0 0 0,-1-1-1 0 0,1 1 1 0 0,-1 0 0 0 0,0-1-1 0 0,0 1 1 0 0,1 0-1 0 0,-1-1 1 0 0,0 1 0 0 0,0 0-1 0 0,0 0 1 0 0,0 0-1 0 0,5 30 2152 0 0,-2 31-1095 0 0,-13 179 1379 0 0,-12 374-120 0 0,59-28-706 0 0,-11-261-886 0 0,-18-210-657 0 0,12 263 727 0 0,27 120-688 0 0,42 67-445 0 0,-79-492 0 0 0,-11-65-409 0 0,0-8-44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48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10 248 0 0,'4'-10'10669'0'0,"25"14"-5681"0"0,17 12-2118 0 0,-7-3-1532 0 0,481 130 4548 0 0,327 59-2844 0 0,-317-76-1842 0 0,-161-31-610 0 0,-136-34-315 0 0,94 19 12 0 0,172 44-33 0 0,-271-64-201 0 0,253 46 19 0 0,-236-63-37 0 0,-64-15-12 0 0,378 67 273 0 0,-315-40-82 0 0,147 25 213 0 0,-241-56-427 0 0,-146-23 0 0 0,1 0 0 0 0,1 1 0 0 0,-3 0 0 0 0,-10 6 0 0 0,1-4 0 0 0,0-1 0 0 0,0 0 0 0 0,0 0 0 0 0,-1 0 0 0 0,0-1 0 0 0,-12 3 0 0 0,-8 3 0 0 0,-552 242 0 0 0,40-4 0 0 0,94-90 0 0 0,-10-29 0 0 0,146-44 0 0 0,1 11 0 0 0,-69 18 0 0 0,-459 130 0 0 0,736-212 0 0 0,-89 27 0 0 0,-459 145 0 0 0,363-94 0 0 0,157-58 0 0 0,-128 70 0 0 0,200-93 0 0 0,49-23 0 0 0,0 0 0 0 0,1-1-16 0 0,1-2 572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1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35 344 0 0,'7'-20'4616'0'0,"-1"5"3728"0"0,4 40-4740 0 0,-10 386 2905 0 0,-3-107-3434 0 0,6-160-646 0 0,-3-143-2383 0 0,-1 1 0 0 0,1-1 0 0 0,0 0 0 0 0,-1 0 0 0 0,1 0 0 0 0,0 0 0 0 0,-1 0 0 0 0,1 0 0 0 0,-1 0 0 0 0,0 0 0 0 0,1 0 0 0 0,-1 0 0 0 0,0 0 0 0 0,0 0 0 0 0,0 0 0 0 0,1-1 0 0 0,-1 1 0 0 0,0 0 0 0 0,0 0 0 0 0,0-1 0 0 0,0 1 0 0 0,0-1 0 0 0,0 1 0 0 0,0-1 0 0 0,-1 1 0 0 0,1-1 0 0 0,-2 1 0 0 0,-36 5 114 0 0,30-5-110 0 0,-208 43 145 0 0,143-28-190 0 0,26-5-11 0 0,1 2 0 0 0,-51 21 0 0 0,97-34 4 0 0,-1 1-1 0 0,1 0 1 0 0,-1-1 0 0 0,1 1 0 0 0,0 0 0 0 0,0-1 0 0 0,-1 1-1 0 0,1 0 1 0 0,0 0 0 0 0,0 0 0 0 0,0 0 0 0 0,0 0 0 0 0,-2 2-1 0 0,3-2 4 0 0,0-1 0 0 0,0 0-1 0 0,0 1 1 0 0,0-1-1 0 0,0 1 1 0 0,0-1-1 0 0,0 0 1 0 0,0 1 0 0 0,0-1-1 0 0,0 1 1 0 0,0-1-1 0 0,0 0 1 0 0,0 1 0 0 0,1-1-1 0 0,-1 0 1 0 0,0 1-1 0 0,0-1 1 0 0,0 1-1 0 0,0-1 1 0 0,1 0 0 0 0,-1 1-1 0 0,0-1 1 0 0,0 0-1 0 0,1 0 1 0 0,-1 1-1 0 0,0-1 1 0 0,1 0 0 0 0,-1 0-1 0 0,0 1 1 0 0,1-1-1 0 0,4 3 8 0 0,0-1-1 0 0,1 1 1 0 0,-1-1-1 0 0,1 0 0 0 0,7 1 1 0 0,74 14 134 0 0,124 7 0 0 0,-70-9-13 0 0,-88-9-62 0 0,5 0 100 0 0,64 17 1 0 0,-121-23-163 0 0,-1 0 0 0 0,1 0 0 0 0,0 0 0 0 0,-1 0 0 0 0,1 0 0 0 0,0 1 0 0 0,-1-1 0 0 0,1 0 1 0 0,0 0-1 0 0,-1 1 0 0 0,1-1 0 0 0,0 1 0 0 0,-1-1 0 0 0,1 0 0 0 0,-1 1 0 0 0,1-1 1 0 0,-1 1-1 0 0,1-1 0 0 0,-1 1 0 0 0,1 0 0 0 0,-1 0 0 0 0,0 0 0 0 0,0-1 0 0 0,0 1 1 0 0,0-1-1 0 0,0 1 0 0 0,0-1 0 0 0,0 1 0 0 0,0-1 0 0 0,0 1 1 0 0,-1-1-1 0 0,1 0 0 0 0,0 1 0 0 0,0-1 0 0 0,-1 1 0 0 0,1-1 1 0 0,0 1-1 0 0,-1-1 0 0 0,1 0 0 0 0,0 1 0 0 0,-1-1 0 0 0,1 0 1 0 0,-1 1-1 0 0,-31 16 105 0 0,-36 7-32 0 0,-106 22 1 0 0,103-30-116 0 0,-111 41-1 0 0,180-56 30 0 0,0 0 2 0 0,1-1 0 0 0,-1 0-1 0 0,1 1 1 0 0,-1-1 0 0 0,1 1 0 0 0,0 0 0 0 0,-1-1 0 0 0,1 1-1 0 0,0 0 1 0 0,-1 0 0 0 0,1 0 0 0 0,0 0 0 0 0,0 0-1 0 0,0 0 1 0 0,0 0 0 0 0,0 1 0 0 0,0-1 0 0 0,0 0 0 0 0,0 0-1 0 0,0 3 1 0 0,1-3 4 0 0,0-1-1 0 0,1 1 0 0 0,-1 0 0 0 0,1 0 1 0 0,-1-1-1 0 0,1 1 0 0 0,-1 0 0 0 0,1-1 1 0 0,-1 1-1 0 0,1-1 0 0 0,0 1 1 0 0,-1-1-1 0 0,1 1 0 0 0,0-1 0 0 0,0 1 1 0 0,-1-1-1 0 0,1 1 0 0 0,0-1 1 0 0,0 0-1 0 0,0 0 0 0 0,1 1 0 0 0,21 5-21 0 0,-20-5 14 0 0,66 12-13 0 0,118 8 0 0 0,-47-7 19 0 0,-100-10 13 0 0,-15-2 18 0 0,1 2-1 0 0,34 8 1 0 0,-49-7 66 0 0,-10 0-30 0 0,-18 4 1 0 0,-29 3-11 0 0,-23-3 37 0 0,45-7-76 0 0,-1 2 1 0 0,-44 11 0 0 0,69-15-10 0 0,-1 1 1 0 0,0-1 0 0 0,1 0-1 0 0,-1 0 1 0 0,1 1 0 0 0,-1-1 0 0 0,1 1-1 0 0,-1-1 1 0 0,1 0 0 0 0,-1 1-1 0 0,1-1 1 0 0,-1 1 0 0 0,1-1 0 0 0,-1 1-1 0 0,1-1 1 0 0,0 1 0 0 0,-1 0-1 0 0,1-1 1 0 0,0 1 0 0 0,0-1 0 0 0,-1 1-1 0 0,1 0 1 0 0,0-1 0 0 0,0 1-1 0 0,0-1 1 0 0,0 1 0 0 0,0 0 0 0 0,0-1-1 0 0,0 1 1 0 0,0 0 0 0 0,0-1-1 0 0,0 1 1 0 0,0 0 0 0 0,0-1 0 0 0,0 1-1 0 0,1-1 1 0 0,-1 1 0 0 0,0 0-1 0 0,0-1 1 0 0,1 1 0 0 0,-1 0 0 0 0,20 31 365 0 0,-11-18-295 0 0,11 23-76 0 0,-2 1 0 0 0,-2 1 0 0 0,16 55 0 0 0,22 126 0 0 0,-26-99 0 0 0,-12-47 0 0 0,-13-66 0 0 0,2-3 0 0 0,-2-5-115 0 0,3 0-1717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49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19 420 0 0,'-5'-8'2497'0'0,"-4"-3"6447"0"0,9 11-8772 0 0,-1 1 0 0 0,0-1 0 0 0,1 1 0 0 0,-1-1-1 0 0,1 0 1 0 0,-1 1 0 0 0,1-1 0 0 0,-1 1 0 0 0,1 0 0 0 0,-1-1 0 0 0,1 1 0 0 0,-1-1 0 0 0,1 1 0 0 0,0-1 0 0 0,-1 1 0 0 0,1 0 0 0 0,0-1 0 0 0,0 1 0 0 0,0 0 0 0 0,-1 0 0 0 0,1-1 0 0 0,0 1 0 0 0,0 0 0 0 0,0 0-1 0 0,-8 32 1663 0 0,1-1-1 0 0,2 1 0 0 0,-3 67 0 0 0,14 102 960 0 0,-2-134-2103 0 0,-4-60-1444 0 0,3 21-953 0 0,5-13-7416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49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34 112 0 0,'-34'-9'20902'0'0,"49"8"-18507"0"0,102 0 2187 0 0,150-16 179 0 0,-209 12-4943 0 0,-57 5 52 0 0,-1 0 1 0 0,0 0-1 0 0,1 0 0 0 0,-1-1 0 0 0,0 1 0 0 0,1 0 0 0 0,-1 0 0 0 0,0 0 0 0 0,1 0 1 0 0,-1 0-1 0 0,0 1 0 0 0,1-1 0 0 0,-1 0 0 0 0,0 0 0 0 0,1 0 0 0 0,-1 0 1 0 0,0 0-1 0 0,1 0 0 0 0,-1 0 0 0 0,0 1 0 0 0,0-1 0 0 0,1 0 0 0 0,-1 0 0 0 0,0 1 1 0 0,0-1-1 0 0,1 0 0 0 0,-1 0 0 0 0,0 1 0 0 0,0-1 0 0 0,1 1 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0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68 224 0 0,'-24'-13'19611'0'0,"34"10"-19550"0"0,19-2 2341 0 0,0 0 0 0 0,49 0-1 0 0,-14 1-778 0 0,92-14 2073 0 0,-89 10-10615 0 0,-58 7 4862 0 0,-2-1-1853 0 0,1-2 561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1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1 134 124 0 0,'2'-9'9087'0'0,"-2"9"-8820"0"0,16-6 3663 0 0,23 2-2209 0 0,-33 4-775 0 0,323-18 5325 0 0,179-3-2221 0 0,-109 4-1717 0 0,161-30 966 0 0,-537 43-3120 0 0,-1 1-60 0 0,31-2-1 0 0,-52 5-368 0 0,3 0-1340 0 0,18 3-519 0 0,18 3-7930 0 0,-27-3 6876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272 164 500 0 0,'2'-26'6785'0'0,"-3"23"-6374"0"0,0 0 0 0 0,0 0 0 0 0,0 1 0 0 0,-1-1 0 0 0,1 0 0 0 0,-1 1 0 0 0,0-1 1 0 0,0 1-1 0 0,0 0 0 0 0,0-1 0 0 0,0 1 0 0 0,0 0 0 0 0,-1 0 0 0 0,1 0 0 0 0,-1 1 0 0 0,-5-4 0 0 0,4 4-15 0 0,0-1 0 0 0,0 1 0 0 0,-1 0 0 0 0,1 0 0 0 0,0 0 0 0 0,-1 1 0 0 0,1-1 0 0 0,-1 1 0 0 0,1 0 0 0 0,-8 1 0 0 0,2 1 98 0 0,0 0 0 0 0,0 1 0 0 0,0 0-1 0 0,1 0 1 0 0,-1 1 0 0 0,1 0 0 0 0,0 1-1 0 0,0 0 1 0 0,-16 12 0 0 0,17-11-125 0 0,1 1-1 0 0,0 0 1 0 0,-1 0 0 0 0,2 1 0 0 0,-1 0-1 0 0,1 0 1 0 0,-6 11 0 0 0,10-16-255 0 0,1 1 0 0 0,0-1 0 0 0,-1 0 0 0 0,1 0 1 0 0,0 0-1 0 0,1 1 0 0 0,-1-1 0 0 0,1 1 0 0 0,-1-1 0 0 0,1 0 0 0 0,0 1 1 0 0,0-1-1 0 0,1 1 0 0 0,-1-1 0 0 0,1 0 0 0 0,-1 1 0 0 0,1-1 1 0 0,0 0-1 0 0,0 1 0 0 0,1-1 0 0 0,-1 0 0 0 0,1 0 0 0 0,-1 0 0 0 0,1 0 1 0 0,3 3-1 0 0,1 1-13 0 0,1 0 1 0 0,-1-1 0 0 0,2 1 0 0 0,-1-2 0 0 0,1 1-1 0 0,0-1 1 0 0,0 0 0 0 0,0-1 0 0 0,0 1-1 0 0,1-2 1 0 0,0 1 0 0 0,0-1 0 0 0,0-1 0 0 0,0 0-1 0 0,1 0 1 0 0,-1 0 0 0 0,10-1 0 0 0,-11 0-101 0 0,1-1 0 0 0,-1 1 0 0 0,0-2 0 0 0,1 1 0 0 0,-1-1 1 0 0,0-1-1 0 0,1 1 0 0 0,-1-2 0 0 0,0 1 0 0 0,0-1 1 0 0,-1 0-1 0 0,1 0 0 0 0,0-1 0 0 0,-1 0 0 0 0,0-1 0 0 0,0 1 1 0 0,0-1-1 0 0,-1-1 0 0 0,9-8 0 0 0,-13 11-4 0 0,1-1-1 0 0,-1 1 0 0 0,0-1 1 0 0,0 0-1 0 0,0 0 1 0 0,0 0-1 0 0,-1 0 1 0 0,0 0-1 0 0,0 0 0 0 0,0 0 1 0 0,0-1-1 0 0,-1 1 1 0 0,1 0-1 0 0,-1 0 1 0 0,0-1-1 0 0,0 1 1 0 0,-1 0-1 0 0,1-1 0 0 0,-1 1 1 0 0,0 0-1 0 0,0 0 1 0 0,0 0-1 0 0,-1 0 1 0 0,0 0-1 0 0,0 0 0 0 0,-3-5 1 0 0,-3-6-54 0 0,-2 1 0 0 0,1 0 0 0 0,-2 1 0 0 0,0 0 0 0 0,-17-15-1 0 0,14 15-440 0 0,0 1 0 0 0,0 1 0 0 0,-1 0 0 0 0,0 2 0 0 0,-1-1-1 0 0,0 2 1 0 0,-1 0 0 0 0,-23-8 0 0 0,28 14-2138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3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96 452 0 0,'1'0'93'0'0,"-1"0"1"0"0,0 0-1 0 0,1 0 1 0 0,-1 0-1 0 0,0 0 1 0 0,1 0-1 0 0,-1 0 0 0 0,0 0 1 0 0,1 0-1 0 0,-1 0 1 0 0,1 0-1 0 0,-1 0 0 0 0,0 0 1 0 0,1 0-1 0 0,-1 0 1 0 0,0 0-1 0 0,1 1 1 0 0,-1-1-1 0 0,0 0 0 0 0,1 0 1 0 0,-1 0-1 0 0,0 1 1 0 0,1-1-1 0 0,-1 0 0 0 0,0 0 1 0 0,0 1-1 0 0,1-1 1 0 0,-1 0-1 0 0,0 0 1 0 0,0 1-1 0 0,0-1 0 0 0,1 0 1 0 0,-1 1-1 0 0,0-1 1 0 0,0 0-1 0 0,0 1 0 0 0,0-1 1 0 0,0 1-1 0 0,0-1 1 0 0,0 0-1 0 0,0 1 1 0 0,0-1-1 0 0,0 1 0 0 0,9 23 1537 0 0,45 198 4857 0 0,13 43-793 0 0,-57-235-4625 0 0,3-1 0 0 0,0 0 0 0 0,2 0-1 0 0,1-1 1 0 0,1-1 0 0 0,37 43 0 0 0,-53-68-949 0 0,1 0 0 0 0,-1-1 0 0 0,1 1 0 0 0,0-1 0 0 0,-1 0 1 0 0,1 1-1 0 0,0-1 0 0 0,0 0 0 0 0,0 0 0 0 0,0 0 0 0 0,0 0 0 0 0,0 0 0 0 0,0-1 0 0 0,0 1 0 0 0,3 0 0 0 0,-4-1-76 0 0,0 0-1 0 0,0 0 0 0 0,0-1 0 0 0,0 1 1 0 0,1 0-1 0 0,-1 0 0 0 0,0-1 0 0 0,0 1 1 0 0,0-1-1 0 0,0 1 0 0 0,0-1 0 0 0,0 1 1 0 0,0-1-1 0 0,0 0 0 0 0,0 1 0 0 0,0-1 0 0 0,0 0 1 0 0,0 0-1 0 0,-1 0 0 0 0,1 1 0 0 0,0-1 1 0 0,0 0-1 0 0,-1 0 0 0 0,1 0 0 0 0,-1 0 1 0 0,1 0-1 0 0,-1-1 0 0 0,1 1 0 0 0,-1 0 1 0 0,0 0-1 0 0,1-2 0 0 0,8-33 210 0 0,-1-1-1 0 0,-2 1 1 0 0,-2-1-1 0 0,-1 0 1 0 0,-3-41 0 0 0,-23-188 619 0 0,4 90-75 0 0,19 173-793 0 0,-1-17 185 0 0,1-34 1 0 0,0 50-220 0 0,0-1-1 0 0,1 1 1 0 0,0-1-1 0 0,-1 1 1 0 0,2 0-1 0 0,-1-1 1 0 0,0 1-1 0 0,1 0 1 0 0,0 0-1 0 0,0 0 1 0 0,0 0 0 0 0,1 0-1 0 0,4-6 1 0 0,-6 9-63 0 0,0 0 0 0 0,0 1 0 0 0,-1-1 0 0 0,1 0 0 0 0,0 1 0 0 0,0-1 1 0 0,0 1-1 0 0,0-1 0 0 0,0 1 0 0 0,0 0 0 0 0,0-1 0 0 0,0 1 0 0 0,0 0 0 0 0,0 0 1 0 0,0-1-1 0 0,0 1 0 0 0,0 0 0 0 0,0 0 0 0 0,0 0 0 0 0,0 0 0 0 0,0 1 1 0 0,0-1-1 0 0,0 0 0 0 0,0 0 0 0 0,0 0 0 0 0,0 1 0 0 0,0-1 0 0 0,0 1 0 0 0,0-1 1 0 0,0 1-1 0 0,0-1 0 0 0,0 1 0 0 0,-1-1 0 0 0,1 1 0 0 0,1 1 0 0 0,3 3-565 0 0,0 0-1 0 0,0 0 1 0 0,-1 0-1 0 0,5 9 0 0 0,-3-7-126 0 0,35 52-6464 0 0,-18-30 4227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38 60 0 0,'0'0'157'0'0,"10"-23"6385"0"0,-9 23-6405 0 0,-1-1 1 0 0,0 1 0 0 0,0-1 0 0 0,0 1 0 0 0,0 0 0 0 0,0-1-1 0 0,1 1 1 0 0,-1-1 0 0 0,0 1 0 0 0,0-1 0 0 0,0 1-1 0 0,0 0 1 0 0,0-1 0 0 0,0 1 0 0 0,0-1 0 0 0,-1 1 0 0 0,1-1-1 0 0,0 1 1 0 0,0 0 0 0 0,0-1 0 0 0,0 1 0 0 0,0-1 0 0 0,-1 1-1 0 0,1 0 1 0 0,0-1 0 0 0,0 1 0 0 0,-1 0 0 0 0,1-1 0 0 0,0 1-1 0 0,-1 0 1 0 0,1-1 0 0 0,0 1 0 0 0,-1 0 0 0 0,1 0-1 0 0,0-1 1 0 0,-1 1 0 0 0,1 0 0 0 0,-1 0 0 0 0,1 0 0 0 0,0 0-1 0 0,-1-1 1 0 0,1 1 0 0 0,-1 0 0 0 0,1 0 0 0 0,-1 0 0 0 0,1 0-1 0 0,0 0 1 0 0,-1 0 0 0 0,1 0 0 0 0,-1 0 0 0 0,1 0 0 0 0,-1 0-1 0 0,1 0 1 0 0,0 1 0 0 0,-1-1 0 0 0,1 0 0 0 0,-1 0-1 0 0,1 0 1 0 0,0 0 0 0 0,-1 1 0 0 0,1-1 0 0 0,-1 0 0 0 0,1 1-1 0 0,-7 2 289 0 0,-1 0 0 0 0,1 0 0 0 0,1 1 0 0 0,-1 0 0 0 0,0 0 0 0 0,1 0 0 0 0,0 1 0 0 0,0 0 0 0 0,0 1 0 0 0,1-1 0 0 0,0 1 0 0 0,0 0 0 0 0,0 0-1 0 0,1 1 1 0 0,-5 8 0 0 0,5-9-173 0 0,1 1 0 0 0,0-1 0 0 0,0 1 0 0 0,1-1 0 0 0,-1 1 0 0 0,2 0 0 0 0,-1 0 0 0 0,1 0 0 0 0,0 0 0 0 0,0 1 0 0 0,1-1 0 0 0,0 0 0 0 0,0 0 0 0 0,1 0 0 0 0,0 0 0 0 0,0 0 0 0 0,3 10 0 0 0,0-8-75 0 0,0 0 0 0 0,1 0 0 0 0,0 0 0 0 0,0-1 0 0 0,1 0-1 0 0,0 0 1 0 0,0 0 0 0 0,1-1 0 0 0,0 0 0 0 0,0 0-1 0 0,8 6 1 0 0,-3-5 23 0 0,0 0-1 0 0,0-1 0 0 0,1 0 1 0 0,0-1-1 0 0,0 0 0 0 0,0-1 1 0 0,21 5-1 0 0,-19-7-78 0 0,-1-1-1 0 0,0 0 1 0 0,1 0-1 0 0,0-2 1 0 0,-1 0-1 0 0,1 0 1 0 0,18-4-1 0 0,-22 2-99 0 0,-1 0 0 0 0,0-1 0 0 0,-1 0 0 0 0,1-1 0 0 0,0 1 0 0 0,-1-2 0 0 0,0 0-1 0 0,0 0 1 0 0,0 0 0 0 0,12-12 0 0 0,-16 13-27 0 0,-1 0 1 0 0,0 0-1 0 0,0 0 0 0 0,-1-1 0 0 0,1 0 0 0 0,-1 0 0 0 0,0 0 1 0 0,-1 0-1 0 0,1 0 0 0 0,-1-1 0 0 0,0 1 0 0 0,0-1 0 0 0,0 1 0 0 0,-1-1 1 0 0,0 0-1 0 0,0 1 0 0 0,0-1 0 0 0,-1 0 0 0 0,0 0 0 0 0,0 0 1 0 0,-1 0-1 0 0,1 1 0 0 0,-1-1 0 0 0,-2-7 0 0 0,0 5-303 0 0,0-1 0 0 0,0 1-1 0 0,0 0 1 0 0,-1 0 0 0 0,0 0-1 0 0,-9-12 1 0 0,7 13-655 0 0,0 0 1 0 0,0 0-1 0 0,-1 0 1 0 0,0 0-1 0 0,0 1 0 0 0,-9-6 1 0 0,-3 0-2852 0 0,-4-2 548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17 80 0 0,'-14'-5'749'0'0,"0"2"0"0"0,0 0 0 0 0,0 1 0 0 0,-1 0 0 0 0,1 1 0 0 0,0 1-1 0 0,-18 1 1 0 0,22 1-301 0 0,0-1-1 0 0,0 2 0 0 0,1-1 1 0 0,-1 1-1 0 0,1 1 1 0 0,0 0-1 0 0,0 0 0 0 0,0 1 1 0 0,0 0-1 0 0,1 0 0 0 0,-10 9 1 0 0,9-7-55 0 0,1 1 1 0 0,0 0 0 0 0,1 0-1 0 0,0 1 1 0 0,0 0 0 0 0,0 1-1 0 0,2-1 1 0 0,-1 1 0 0 0,1 0-1 0 0,0 0 1 0 0,1 1 0 0 0,0 0-1 0 0,-2 13 1 0 0,4-18-228 0 0,1-1 1 0 0,1 1-1 0 0,-1-1 0 0 0,1 1 1 0 0,0 0-1 0 0,0-1 0 0 0,0 1 1 0 0,1-1-1 0 0,0 1 0 0 0,0-1 1 0 0,0 1-1 0 0,1-1 0 0 0,0 0 1 0 0,0 1-1 0 0,0-1 0 0 0,1 0 1 0 0,0 0-1 0 0,0-1 0 0 0,0 1 1 0 0,0-1-1 0 0,1 1 0 0 0,0-1 1 0 0,-1 0-1 0 0,2 0 0 0 0,-1-1 1 0 0,0 1-1 0 0,1-1 0 0 0,6 3 1 0 0,-8-3-87 0 0,0-2 1 0 0,0 1-1 0 0,1 0 0 0 0,-1-1 1 0 0,1 1-1 0 0,-1-1 1 0 0,1 0-1 0 0,-1 0 1 0 0,1-1-1 0 0,0 1 1 0 0,-1-1-1 0 0,1 0 0 0 0,0 0 1 0 0,0 0-1 0 0,-1 0 1 0 0,1-1-1 0 0,0 1 1 0 0,-1-1-1 0 0,1 0 1 0 0,0 0-1 0 0,5-3 0 0 0,-5 2-40 0 0,-1 0 0 0 0,0-1 0 0 0,0 1 0 0 0,0-1 0 0 0,0 0-1 0 0,-1 1 1 0 0,1-1 0 0 0,-1-1 0 0 0,1 1 0 0 0,-1 0 0 0 0,0-1-1 0 0,0 1 1 0 0,-1-1 0 0 0,1 1 0 0 0,-1-1 0 0 0,0 0 0 0 0,0 0-1 0 0,0 1 1 0 0,0-1 0 0 0,0-6 0 0 0,0-1 30 0 0,-1 0 0 0 0,0 0 1 0 0,0 0-1 0 0,-1 1 0 0 0,-1-1 0 0 0,0 0 1 0 0,0 1-1 0 0,-1-1 0 0 0,0 1 1 0 0,-10-20-1 0 0,11 26-37 0 0,0 0 0 0 0,0 0 0 0 0,-1 1 0 0 0,1-1-1 0 0,-1 1 1 0 0,0-1 0 0 0,0 1 0 0 0,0 0 0 0 0,0 0 0 0 0,0 0 0 0 0,-1 0 0 0 0,0 1 0 0 0,1-1 0 0 0,-1 1 0 0 0,0 0 0 0 0,0 0 0 0 0,0 1 0 0 0,0-1-1 0 0,0 1 1 0 0,-1 0 0 0 0,1 0 0 0 0,0 0 0 0 0,-1 0 0 0 0,1 1 0 0 0,-1 0 0 0 0,1 0 0 0 0,0 0 0 0 0,-1 0 0 0 0,-5 2 0 0 0,11-2-7 0 0,-1 0 1 0 0,0 0-1 0 0,0 0 0 0 0,0 0 1 0 0,0 1-1 0 0,0-1 1 0 0,0 0-1 0 0,1 0 1 0 0,-1 0-1 0 0,0 0 1 0 0,0 0-1 0 0,0 1 0 0 0,0-1 1 0 0,0 0-1 0 0,0 0 1 0 0,0 0-1 0 0,0 0 1 0 0,0 1-1 0 0,0-1 1 0 0,0 0-1 0 0,0 0 0 0 0,0 0 1 0 0,0 1-1 0 0,0-1 1 0 0,0 0-1 0 0,0 0 1 0 0,0 0-1 0 0,0 0 1 0 0,0 1-1 0 0,0-1 0 0 0,0 0 1 0 0,0 0-1 0 0,0 0 1 0 0,0 0-1 0 0,-1 1 1 0 0,1-1-1 0 0,0 0 1 0 0,0 0-1 0 0,0 0 0 0 0,0 0 1 0 0,0 0-1 0 0,0 0 1 0 0,-1 1-1 0 0,1-1 1 0 0,0 0-1 0 0,0 0 1 0 0,0 0-1 0 0,0 0 0 0 0,-1 0 1 0 0,1 0-1 0 0,20 5 230 0 0,274 1 1174 0 0,-186-6-1261 0 0,187-1 211 0 0,-13 1-91 0 0,152 4 50 0 0,-208-7 66 0 0,244-34 1 0 0,-115 4 988 0 0,-348 34-1345 0 0,-5-1-43 0 0,0 0 1 0 0,0 0 0 0 0,0 0 0 0 0,0 0 0 0 0,0-1 0 0 0,-1 1-1 0 0,1 0 1 0 0,0-1 0 0 0,0 1 0 0 0,0-1 0 0 0,0 0 0 0 0,0 0-1 0 0,2-1 1 0 0,-3 1-362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5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6 504 0 0,'-4'-2'566'0'0,"-1"1"0"0"0,1 0 0 0 0,0 1 0 0 0,0-1 0 0 0,0 1 0 0 0,-1-1 0 0 0,1 1 0 0 0,0 0 0 0 0,-1 1 0 0 0,1-1 0 0 0,0 1-1 0 0,0 0 1 0 0,-6 2 0 0 0,4-1-54 0 0,-1 1-1 0 0,1 0 1 0 0,0 0 0 0 0,0 1-1 0 0,1 0 1 0 0,-1 0-1 0 0,-9 9 1 0 0,7-5 30 0 0,-1 2 1 0 0,1-1 0 0 0,1 1-1 0 0,0 1 1 0 0,0-1 0 0 0,1 1-1 0 0,1 0 1 0 0,-1 0 0 0 0,-2 13-1 0 0,6-19-362 0 0,1 0 0 0 0,0 0 0 0 0,0 0 0 0 0,0 0-1 0 0,1 1 1 0 0,0-1 0 0 0,0 0 0 0 0,0 1 0 0 0,1-1 0 0 0,0 0 0 0 0,0 0-1 0 0,0 0 1 0 0,0 0 0 0 0,1 0 0 0 0,0 0 0 0 0,0 0 0 0 0,0 0-1 0 0,1-1 1 0 0,-1 1 0 0 0,1-1 0 0 0,0 1 0 0 0,1-1 0 0 0,-1 0-1 0 0,1 0 1 0 0,0-1 0 0 0,0 1 0 0 0,0-1 0 0 0,0 0 0 0 0,0 0-1 0 0,1 0 1 0 0,-1-1 0 0 0,1 1 0 0 0,0-1 0 0 0,0 0 0 0 0,0 0-1 0 0,0-1 1 0 0,0 0 0 0 0,0 0 0 0 0,0 0 0 0 0,1 0 0 0 0,-1-1-1 0 0,0 0 1 0 0,0 0 0 0 0,1 0 0 0 0,-1-1 0 0 0,0 1 0 0 0,8-3-1 0 0,-11 2-166 0 0,0 1 0 0 0,0-1 0 0 0,1 0 0 0 0,-1 1-1 0 0,0-1 1 0 0,0 0 0 0 0,0 0 0 0 0,0-1 0 0 0,0 1-1 0 0,-1 0 1 0 0,1 0 0 0 0,0-1 0 0 0,0 1 0 0 0,-1-1-1 0 0,1 0 1 0 0,-1 0 0 0 0,0 1 0 0 0,1-1-1 0 0,-1 0 1 0 0,0 0 0 0 0,0 0 0 0 0,0 0 0 0 0,0 0-1 0 0,-1 0 1 0 0,1-1 0 0 0,0 1 0 0 0,-1 0 0 0 0,1 0-1 0 0,-1 0 1 0 0,0-1 0 0 0,0 1 0 0 0,0 0 0 0 0,0 0-1 0 0,0-1 1 0 0,-1 1 0 0 0,1 0 0 0 0,-1 0-1 0 0,0-3 1 0 0,-1 0 7 0 0,1 0 1 0 0,-1 1-1 0 0,0-1 0 0 0,-1 1 0 0 0,1 0 0 0 0,-1-1 0 0 0,0 1 0 0 0,0 0 0 0 0,0 0 0 0 0,0 1 1 0 0,-1-1-1 0 0,0 1 0 0 0,0 0 0 0 0,0-1 0 0 0,0 2 0 0 0,-6-4 0 0 0,5 3 50 0 0,0 1 0 0 0,0 0 0 0 0,0 1 0 0 0,0-1 0 0 0,0 1 0 0 0,0 0 0 0 0,-1 0 0 0 0,-5 1 0 0 0,10 0 30 0 0,0 0 54 0 0,1 0-146 0 0,0 0 1 0 0,0 0 0 0 0,-1 0-1 0 0,1 0 1 0 0,0 0 0 0 0,0 1 0 0 0,0-1-1 0 0,0 0 1 0 0,0 0 0 0 0,0 0-1 0 0,0 0 1 0 0,0 0 0 0 0,-1 0-1 0 0,1 0 1 0 0,0 0 0 0 0,0 0-1 0 0,0 0 1 0 0,0 0 0 0 0,0 1 0 0 0,0-1-1 0 0,0 0 1 0 0,0 0 0 0 0,0 0-1 0 0,0 0 1 0 0,0 0 0 0 0,0 0-1 0 0,0 0 1 0 0,0 1 0 0 0,0-1 0 0 0,0 0-1 0 0,0 0 1 0 0,0 0 0 0 0,0 0-1 0 0,0 0 1 0 0,0 0 0 0 0,0 0-1 0 0,0 1 1 0 0,0-1 0 0 0,0 0-1 0 0,0 0 1 0 0,0 0 0 0 0,0 0 0 0 0,0 0-1 0 0,0 0 1 0 0,0 0 0 0 0,0 1-1 0 0,12 3 285 0 0,0-1-1 0 0,1 0 1 0 0,-1-1 0 0 0,24 2-1 0 0,56-3 594 0 0,-55-2-636 0 0,175-5 983 0 0,-115 2-1068 0 0,155-7-106 0 0,8 5-59 0 0,96 3 0 0 0,-65 1 0 0 0,381-35 0 0 0,-613 33 0 0 0,190-23 0 0 0,-244 26 0 0 0,-2-2 0 0 0,-1-2 0 0 0,0 1-171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7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1 141 568 0 0,'0'0'2433'0'0,"2"2"-987"0"0,5 11-536 0 0,1 1 1 0 0,-1-1-1 0 0,-1 1 0 0 0,5 17 1 0 0,16 62 1080 0 0,-18-60-1457 0 0,24 96 1900 0 0,-19-66-1259 0 0,3-2 0 0 0,2 0-1 0 0,33 68 1 0 0,-38-100-509 0 0,1-1-1 0 0,2 0 1 0 0,0-1-1 0 0,2-1 1 0 0,1-1 0 0 0,29 28-1 0 0,-49-51-573 0 0,2-1 0 0 0,-1 0 0 0 0,0 0 0 0 0,0 0 1 0 0,0 0-1 0 0,0 0 0 0 0,1 0 0 0 0,-1 0 0 0 0,0-1 0 0 0,1 1 0 0 0,-1 0 0 0 0,1-1 0 0 0,-1 1 0 0 0,1-1 0 0 0,-1 1 0 0 0,1-1 1 0 0,-1 0-1 0 0,1 0 0 0 0,-1 0 0 0 0,1 1 0 0 0,-1-2 0 0 0,1 1 0 0 0,-1 0 0 0 0,3 0 0 0 0,-2-2 9 0 0,0 1 1 0 0,-1 0-1 0 0,1 0 0 0 0,0-1 0 0 0,0 1 1 0 0,-1-1-1 0 0,1 0 0 0 0,-1 0 0 0 0,0 1 1 0 0,0-1-1 0 0,1 0 0 0 0,-1 0 0 0 0,0 0 0 0 0,0 0 1 0 0,-1 0-1 0 0,2-4 0 0 0,5-16 221 0 0,-1 0-1 0 0,-1 0 0 0 0,4-36 1 0 0,-2-72 329 0 0,-6 95-484 0 0,0-363 1087 0 0,-4 178-601 0 0,3 215-529 0 0,0-4-280 0 0,0 1 0 0 0,1-1 1 0 0,-1 1-1 0 0,2-1 0 0 0,2-11 0 0 0,-4 19 44 0 0,1-1 1 0 0,-1 1 0 0 0,1 0 0 0 0,-1 0-1 0 0,1 0 1 0 0,-1 0 0 0 0,1 0-1 0 0,0 1 1 0 0,-1-1 0 0 0,1 0-1 0 0,0 0 1 0 0,0 0 0 0 0,-1 0-1 0 0,1 1 1 0 0,0-1 0 0 0,0 0 0 0 0,0 1-1 0 0,0-1 1 0 0,2 0 0 0 0,-1 1-90 0 0,0 0 0 0 0,-1 0 1 0 0,1 0-1 0 0,0 0 0 0 0,0 0 1 0 0,-1 0-1 0 0,1 1 0 0 0,0-1 0 0 0,0 0 1 0 0,-1 1-1 0 0,1 0 0 0 0,0-1 1 0 0,-1 1-1 0 0,1 0 0 0 0,-1 0 1 0 0,1 0-1 0 0,1 1 0 0 0,6 4-2183 0 0,0 1-1 0 0,13 14 1 0 0,3 5-622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1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45 216 0 0,'-20'-7'2196'0'0,"-11"-4"3497"0"0,14 8 4612 0 0,218-11-3833 0 0,-103 5-5378 0 0,511 10 5503 0 0,-538 2-6403 0 0,63 0-194 0 0,-114-6-980 0 0,-16 2 371 0 0,1 1 0 0 0,-1-1 0 0 0,1 1 0 0 0,-1-1-1 0 0,0 1 1 0 0,9 1 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8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46 380 0 0,'-12'-45'14739'0'0,"5"58"-13833"0"0,1 1 1 0 0,0 0-1 0 0,1 1 0 0 0,-3 16 1 0 0,-11 66 1298 0 0,14-68-1514 0 0,-1 3 360 0 0,-1 45 0 0 0,7-62-953 0 0,0-1 0 0 0,1 1 1 0 0,0 0-1 0 0,1-1 1 0 0,6 22-1 0 0,-7-35-335 0 0,0 1 1 0 0,-1 0-1 0 0,1-1 0 0 0,0 1 1 0 0,0 0-1 0 0,0-1 1 0 0,0 1-1 0 0,0-1 0 0 0,0 0 1 0 0,2 2-1 0 0,-2-2-334 0 0,0 0 0 0 0,0-1 0 0 0,0 1 0 0 0,0 0 0 0 0,0-1 0 0 0,0 1 0 0 0,0-1 0 0 0,0 1 0 0 0,0-1 0 0 0,0 1 0 0 0,1-1 0 0 0,-1 0 0 0 0,0 1 0 0 0,2-1 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8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48 808 0 0,'-21'-4'587'0'0,"-2"-6"18690"0"0,47 7-17668 0 0,300-27 6616 0 0,-299 30-11076 0 0,-11 5-6562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9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41 228 0 0,'-1'1'128'0'0,"1"-1"-1"0"0,-1 1 1 0 0,1-1 0 0 0,-1 1-1 0 0,1 0 1 0 0,-1 0 0 0 0,1-1-1 0 0,-1 1 1 0 0,1 0 0 0 0,0 0-1 0 0,-1-1 1 0 0,1 1 0 0 0,0 0-1 0 0,0 0 1 0 0,-1 0 0 0 0,1 0-1 0 0,0 0 1 0 0,0-1 0 0 0,0 1-1 0 0,0 0 1 0 0,0 0 0 0 0,1 0-1 0 0,-1 0 1 0 0,0-1 0 0 0,0 1-1 0 0,0 0 1 0 0,1 0 0 0 0,-1 0-1 0 0,0-1 1 0 0,1 2 0 0 0,14 34 1653 0 0,-10-26-1266 0 0,108 249 6152 0 0,-57-108-2772 0 0,20 43 302 0 0,-70-180-3814 0 0,23 41 1121 0 0,-27-50-1212 0 0,1-1-1 0 0,0 0 1 0 0,0 0-1 0 0,0 0 1 0 0,1 0 0 0 0,-1 0-1 0 0,1-1 1 0 0,0 1-1 0 0,4 2 1 0 0,-6-6-195 0 0,-1 1 0 0 0,0-1 0 0 0,1 1 0 0 0,-1-1 0 0 0,1 0 0 0 0,-1 1 1 0 0,0-1-1 0 0,1 0 0 0 0,-1 0 0 0 0,1 0 0 0 0,-1 0 0 0 0,1 0 0 0 0,-1-1 0 0 0,0 1 0 0 0,1 0 1 0 0,-1-1-1 0 0,1 1 0 0 0,-1-1 0 0 0,0 1 0 0 0,1-1 0 0 0,-1 0 0 0 0,0 1 0 0 0,0-1 0 0 0,0 0 1 0 0,1 0-1 0 0,-1 0 0 0 0,0 0 0 0 0,0 0 0 0 0,0 0 0 0 0,0 0 0 0 0,1-2 0 0 0,4-5 81 0 0,-1 0-1 0 0,1 0 0 0 0,5-14 0 0 0,-8 16-26 0 0,14-30 348 0 0,-2-1-1 0 0,21-73 0 0 0,5-83 426 0 0,1-138-587 0 0,-42 326-543 0 0,1 1 1 0 0,-1 0-1 0 0,1-1 0 0 0,0 1 1 0 0,0 0-1 0 0,0 0 0 0 0,0 0 1 0 0,1 0-1 0 0,2-5 0 0 0,-4 9 131 0 0,1-1 1 0 0,-1 0-1 0 0,1 1 0 0 0,-1-1 1 0 0,1 1-1 0 0,0-1 0 0 0,-1 1 0 0 0,1-1 1 0 0,0 1-1 0 0,-1-1 0 0 0,1 1 1 0 0,0 0-1 0 0,-1 0 0 0 0,1-1 0 0 0,0 1 1 0 0,0 0-1 0 0,-1 0 0 0 0,1 0 1 0 0,0-1-1 0 0,0 1 0 0 0,0 0 1 0 0,2 1-38 0 0,-1-1 0 0 0,0 1 0 0 0,0-1 1 0 0,0 1-1 0 0,0 0 0 0 0,0-1 0 0 0,0 1 0 0 0,0 0 1 0 0,0 0-1 0 0,3 3 0 0 0,15 11-4705 0 0,31 31-1 0 0,-27-23 1697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0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13 648 0 0,'-21'-1'3636'0'0,"-8"-1"12284"0"0,33 2-14561 0 0,97 3 2131 0 0,-53 0-919 0 0,1-2 1 0 0,54-6-1 0 0,-100 5-3641 0 0,0 0 0 0 0,-1-1 0 0 0,1 1 0 0 0,0-1 0 0 0,0 0 0 0 0,-1 0-1 0 0,1 0 1 0 0,4-3 0 0 0,-1 1-1140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1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48 0 0,'0'-8'15747'0'0,"9"18"-12465"0"0,1 0-3939 0 0,8 4 1676 0 0,1-1 1 0 0,0-2-1 0 0,1 0 1 0 0,37 16-1 0 0,89 21 1789 0 0,-138-46-2640 0 0,-6-1-123 0 0,0-1 0 0 0,0 0 0 0 0,0 1 0 0 0,0 0 0 0 0,0 0 0 0 0,0-1 0 0 0,0 1 0 0 0,0 0 0 0 0,-1 1 0 0 0,1-1 0 0 0,0 0 0 0 0,0 0 0 0 0,-1 1 0 0 0,1-1 0 0 0,-1 1-1 0 0,0-1 1 0 0,1 1 0 0 0,-1 0 0 0 0,0-1 0 0 0,0 1 0 0 0,0 0 0 0 0,0 0 0 0 0,0 0 0 0 0,0 0 0 0 0,0 4 0 0 0,-1-2-16 0 0,0 0-1 0 0,0 0 1 0 0,-1 0-1 0 0,1 0 1 0 0,-1 1-1 0 0,0-1 1 0 0,0 0-1 0 0,-1 0 1 0 0,1-1-1 0 0,-1 1 1 0 0,0 0-1 0 0,-3 5 1 0 0,-19 28 263 0 0,-1-1 1 0 0,-2-2 0 0 0,-34 35 0 0 0,0 0 981 0 0,11-12 648 0 0,49-56-2276 0 0,0 1 374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2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85 872 0 0,'23'7'12632'0'0,"15"-2"-9016"0"0,41-1-1769 0 0,41-6 539 0 0,-101 0-2041 0 0,0 0-1 0 0,-1-2 1 0 0,0 0-1 0 0,24-8 1 0 0,-35 9-239 0 0,0 0-1 0 0,-1-1 0 0 0,1 1 1 0 0,-1-1-1 0 0,9-7 0 0 0,-13 9-45 0 0,0 0-1 0 0,0 0 0 0 0,0 0 0 0 0,0 0 0 0 0,0 0 0 0 0,0 0 0 0 0,-1 0 0 0 0,1-1 0 0 0,-1 1 0 0 0,1-1 0 0 0,-1 1 0 0 0,0-1 0 0 0,0 1 0 0 0,0-1 0 0 0,-1 0 0 0 0,1 0 1 0 0,0-3-1 0 0,-4 7 40 0 0,0 2-69 0 0,0-1 0 0 0,0 1 0 0 0,1 0 0 0 0,-1 0 1 0 0,1 0-1 0 0,-1 0 0 0 0,1 0 0 0 0,0 1 0 0 0,0-1 0 0 0,0 0 0 0 0,1 1 0 0 0,-1 0 0 0 0,1-1 1 0 0,-2 8-1 0 0,-2 12 186 0 0,-4 29 0 0 0,7-34-79 0 0,-2 11 284 0 0,2-1-1 0 0,1 1 0 0 0,4 51 1 0 0,22 83 1685 0 0,-24-155-2001 0 0,2 4 55 0 0,2 18 321 0 0,-5-29-503 0 0,0 1 1 0 0,1-1-1 0 0,-1 0 0 0 0,0 0 1 0 0,-1 0-1 0 0,1 1 1 0 0,0-1-1 0 0,0 0 0 0 0,0 0 1 0 0,-1 0-1 0 0,1 0 1 0 0,-1 1-1 0 0,1-1 1 0 0,-1 0-1 0 0,1 0 0 0 0,-1 0 1 0 0,1 0-1 0 0,-1 0 1 0 0,-1 1-1 0 0,-1 0-68 0 0,-1-1-1 0 0,1 0 1 0 0,-1 1 0 0 0,1-1-1 0 0,-1-1 1 0 0,1 1 0 0 0,-1 0 0 0 0,1-1-1 0 0,-1 0 1 0 0,0 0 0 0 0,1 0-1 0 0,-7-1 1 0 0,-3 1-103 0 0,-46-1-109 0 0,-51 1 165 0 0,-129 15 1 0 0,223-10 822 0 0,28-2 198 0 0,27 1-155 0 0,48-3 437 0 0,139-16 0 0 0,-215 14-1697 0 0,0-2-1 0 0,0 1 1 0 0,0-2-1 0 0,-1 1 1 0 0,0-1-1 0 0,19-11 1 0 0,-19 10-2305 0 0,-1-2 0 0 0,0 1 0 0 0,15-14 1 0 0,-11 6-184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2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8 308 0 0,'-10'-7'10575'0'0,"7"13"-9795"0"0,1 1 0 0 0,0 0 0 0 0,0 0 0 0 0,0 0 0 0 0,1 1 0 0 0,0 8 0 0 0,-1 52 1933 0 0,1-42-1834 0 0,0 15 167 0 0,-1 5-97 0 0,2 1 0 0 0,12 87 1 0 0,-9-126-1334 0 0,8 4-9834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3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1 548 0 0,'-4'0'525'0'0,"-48"2"5043"0"0,20 7 6425 0 0,43-4-9534 0 0,-1-3-1607 0 0,1 0 0 0 0,-1-1 0 0 0,1 0 0 0 0,0-1 0 0 0,20-2 0 0 0,-1 1 151 0 0,52-6 2141 0 0,-22 1-4205 0 0,-22 6-7239 0 0,-31 1 4799 0 0,-3 1 504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3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0 460 0 0,'-7'13'15754'0'0,"26"-4"-10592"0"0,28 1-1899 0 0,-12-7-211 0 0,55-3 0 0 0,-39-1-6191 0 0,-43 3-274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3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7 144 0 0,'0'0'212'0'0,"0"0"-1"0"0,-1 1 1 0 0,1-1-1 0 0,0 0 1 0 0,-1 0-1 0 0,1 1 1 0 0,0-1-1 0 0,-1 0 1 0 0,1 1-1 0 0,0-1 1 0 0,0 0-1 0 0,-1 1 1 0 0,1-1-1 0 0,0 1 1 0 0,0-1-1 0 0,0 0 1 0 0,0 1-1 0 0,-1-1 1 0 0,1 1-1 0 0,0-1 1 0 0,0 0 0 0 0,0 1-1 0 0,0-1 1 0 0,0 1-1 0 0,0-1 1 0 0,0 1-1 0 0,0-1 1 0 0,0 0-1 0 0,0 1 1 0 0,1-1-1 0 0,-1 1 1 0 0,0-1-1 0 0,0 1 1 0 0,0-1-1 0 0,0 0 1 0 0,1 1-1 0 0,-1-1 1 0 0,0 0-1 0 0,0 1 1 0 0,1-1-1 0 0,-1 0 1 0 0,1 1 0 0 0,0 0 325 0 0,1 0 1 0 0,1 0 0 0 0,-1 0 0 0 0,0 0 0 0 0,0 0 0 0 0,0-1 0 0 0,0 1 0 0 0,0-1-1 0 0,3 1 1 0 0,50 0 5322 0 0,-25-4-2392 0 0,38-7 1 0 0,-37 2-4123 0 0,0-2-3998 0 0,-21 10-773 0 0,-7 0 4437 0 0,6 0-1703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3:0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32 222 228 0 0,'0'0'3899'0'0,"-1"3"-2788"0"0,-1 3-349 0 0,0 0 0 0 0,1 1 0 0 0,0 0-1 0 0,0-1 1 0 0,0 1 0 0 0,1-1 0 0 0,1 13 0 0 0,-2 23 1446 0 0,-9 41 6845 0 0,-2-144-6716 0 0,12 31-1960 0 0,1 1 1 0 0,1-1-1 0 0,1 0 0 0 0,10-34 1 0 0,-11 52-307 0 0,1 1 0 0 0,1 0 0 0 0,0 0 0 0 0,0 1 0 0 0,1-1 0 0 0,1 1-1 0 0,-1 0 1 0 0,2 1 0 0 0,-1-1 0 0 0,1 1 0 0 0,1 0 0 0 0,0 1 0 0 0,17-15 0 0 0,-23 21-63 0 0,0 1 0 0 0,1-1 1 0 0,-1 1-1 0 0,1-1 0 0 0,0 1 0 0 0,-1 0 0 0 0,1 0 0 0 0,0 0 0 0 0,0 0 0 0 0,-1 0 1 0 0,1 1-1 0 0,0-1 0 0 0,0 1 0 0 0,0 0 0 0 0,0 0 0 0 0,0 0 0 0 0,0 0 0 0 0,0 1 1 0 0,0-1-1 0 0,-1 1 0 0 0,1-1 0 0 0,0 1 0 0 0,4 2 0 0 0,-5-2-9 0 0,0 1 0 0 0,0-1 0 0 0,0 1 1 0 0,0 0-1 0 0,0 0 0 0 0,0-1 0 0 0,0 1 0 0 0,-1 0 0 0 0,1 1 0 0 0,-1-1 0 0 0,1 0 0 0 0,-1 0 0 0 0,0 1 1 0 0,0-1-1 0 0,0 1 0 0 0,0-1 0 0 0,0 1 0 0 0,-1-1 0 0 0,1 1 0 0 0,-1-1 0 0 0,0 1 0 0 0,0 0 0 0 0,1-1 1 0 0,-2 1-1 0 0,1-1 0 0 0,-1 4 0 0 0,0 1-21 0 0,0 0 1 0 0,-1 0-1 0 0,0 0 1 0 0,0 0-1 0 0,-1-1 1 0 0,1 1-1 0 0,-2-1 1 0 0,1 1-1 0 0,-6 6 0 0 0,-5 7-196 0 0,-24 24-1 0 0,18-22-97 0 0,15-17 252 0 0,2-1-4 0 0,0-1 0 0 0,0 1-1 0 0,0 0 1 0 0,0 0 0 0 0,1 0-1 0 0,-4 6 1 0 0,6-8 55 0 0,-1 0-1 0 0,1 0 1 0 0,0 0 0 0 0,-1 0-1 0 0,1-1 1 0 0,0 1 0 0 0,0 0 0 0 0,0 0-1 0 0,1 0 1 0 0,-1 0 0 0 0,0 0-1 0 0,1 0 1 0 0,-1 0 0 0 0,1-1 0 0 0,0 1-1 0 0,-1 0 1 0 0,1 0 0 0 0,0-1-1 0 0,2 4 1 0 0,33 45 267 0 0,5 9 722 0 0,-37-50-751 0 0,7 9-2082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1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21 440 0 0,'0'0'918'0'0,"2"-20"14765"0"0,-3 20-15418 0 0,-165 104 6309 0 0,73-43-4854 0 0,-61 32 1296 0 0,212-110-6414 0 0,-25 8 2304 0 0,86-30-7209 0 0,-79 23 5591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4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69 32 0 0,'-7'-8'922'0'0,"0"1"1"0"0,-1 1-1 0 0,0-1 1 0 0,0 2-1 0 0,-1-1 1 0 0,1 1-1 0 0,-1 0 1 0 0,0 1-1 0 0,-16-6 1 0 0,21 9-491 0 0,-1-1 0 0 0,1 1 0 0 0,-1 1 0 0 0,0-1 0 0 0,1 1 0 0 0,-1 0 0 0 0,1 0 0 0 0,-1 0 0 0 0,1 0 0 0 0,-1 1 0 0 0,0 0 0 0 0,1 0 0 0 0,0 0 0 0 0,-1 0 0 0 0,1 1 0 0 0,0 0 0 0 0,-1 0 0 0 0,1 0 0 0 0,0 0 0 0 0,0 1 0 0 0,1-1 0 0 0,-1 1 0 0 0,-3 3 0 0 0,1 0-122 0 0,1-1 1 0 0,0 1-1 0 0,1 0 0 0 0,-1 0 0 0 0,1 0 0 0 0,0 0 0 0 0,0 1 1 0 0,1 0-1 0 0,0-1 0 0 0,0 1 0 0 0,1 1 0 0 0,0-1 1 0 0,0 0-1 0 0,0 0 0 0 0,1 1 0 0 0,0-1 0 0 0,1 1 1 0 0,0-1-1 0 0,0 1 0 0 0,0-1 0 0 0,1 1 0 0 0,0-1 0 0 0,1 1 1 0 0,-1-1-1 0 0,5 10 0 0 0,-2-6-79 0 0,1 0 0 0 0,0 0 0 0 0,1 0-1 0 0,0-1 1 0 0,1 0 0 0 0,0 0 0 0 0,0 0 0 0 0,1-1 0 0 0,1 0 0 0 0,-1-1-1 0 0,1 0 1 0 0,1 0 0 0 0,0-1 0 0 0,20 12 0 0 0,-20-14-130 0 0,-1 0-1 0 0,1-1 1 0 0,0-1 0 0 0,1 1-1 0 0,-1-2 1 0 0,1 1 0 0 0,-1-1-1 0 0,1-1 1 0 0,21 0 0 0 0,-28-1-114 0 0,1 0 0 0 0,-1-1 0 0 0,0 1 1 0 0,1-1-1 0 0,-1 0 0 0 0,0-1 1 0 0,0 1-1 0 0,0-1 0 0 0,0 1 0 0 0,0-1 1 0 0,0-1-1 0 0,0 1 0 0 0,0 0 1 0 0,-1-1-1 0 0,1 0 0 0 0,-1 0 0 0 0,0 0 1 0 0,0 0-1 0 0,0 0 0 0 0,0-1 1 0 0,-1 1-1 0 0,1-1 0 0 0,-1 0 0 0 0,0 0 1 0 0,0 0-1 0 0,2-6 0 0 0,-2 3 5 0 0,1-1 0 0 0,-1 1 1 0 0,-1-1-1 0 0,0 1 0 0 0,0-1 0 0 0,0 0 0 0 0,-1 1 0 0 0,0-1 0 0 0,0 0 0 0 0,-1 1 0 0 0,0-1 0 0 0,0 0 0 0 0,-1 1 1 0 0,0-1-1 0 0,0 1 0 0 0,-1 0 0 0 0,0 0 0 0 0,0 0 0 0 0,-1 0 0 0 0,-8-12 0 0 0,5 10-94 0 0,-1-1 0 0 0,0 1 0 0 0,-1 1 0 0 0,0-1 0 0 0,-1 1 0 0 0,1 1 0 0 0,-2 0 0 0 0,1 0 0 0 0,-1 1 0 0 0,0 1 0 0 0,0-1 0 0 0,-16-4 0 0 0,17 7-405 0 0,-1 0 0 0 0,1 1-1 0 0,-1 0 1 0 0,1 0 0 0 0,-18 1 0 0 0,17 1-2475 0 0,0 1 0 0 0,-21 4 0 0 0,12 0-160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5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44 544 0 0,'0'1'12435'0'0,"5"8"-11137"0"0,0-6-745 0 0,-1 0 1 0 0,0 0-1 0 0,1 0 1 0 0,0-1-1 0 0,0 1 1 0 0,-1-1-1 0 0,1-1 1 0 0,0 1-1 0 0,9 1 1 0 0,46 5 1982 0 0,-59-8-2467 0 0,16 2 518 0 0,-1-2 0 0 0,1 0 0 0 0,0 0 0 0 0,0-1 0 0 0,24-6 0 0 0,-34 5-449 0 0,-1 0-1 0 0,1 0 1 0 0,-1 0 0 0 0,0-1-1 0 0,1 0 1 0 0,-1-1 0 0 0,-1 1-1 0 0,1-1 1 0 0,0 0 0 0 0,-1 0-1 0 0,0-1 1 0 0,0 0 0 0 0,0 0-1 0 0,-1 0 1 0 0,1 0 0 0 0,3-7-1 0 0,-2 1 217 0 0,-7 12 48 0 0,-10 23-90 0 0,1 20 37 0 0,2-1-1 0 0,1 2 0 0 0,2-1 0 0 0,2 57 1 0 0,6-28 490 0 0,21 132 0 0 0,-17-161-839 0 0,-8-39 0 0 0,-3 1 0 0 0,-4-4 0 0 0,-127-20 0 0 0,93 11 0 0 0,0 1 0 0 0,-75 1 0 0 0,104 5 0 0 0,9 0 0 0 0,0 0 0 0 0,0 0 0 0 0,0 0 0 0 0,0 0 0 0 0,0 1 0 0 0,0-1 0 0 0,1 1 0 0 0,-1 0 0 0 0,0 0 0 0 0,0 1 0 0 0,1-1 0 0 0,-5 3 0 0 0,8-4 0 0 0,1 0 0 0 0,-1 1 0 0 0,0-1 0 0 0,0 1 0 0 0,1-1 0 0 0,-1 1 0 0 0,0-1 0 0 0,0 0 0 0 0,1 1 0 0 0,-1-1 0 0 0,1 0 0 0 0,-1 1 0 0 0,0-1 0 0 0,1 0 0 0 0,-1 1 0 0 0,1-1 0 0 0,-1 0 0 0 0,0 0 0 0 0,1 1 0 0 0,-1-1 0 0 0,1 0 0 0 0,-1 0 0 0 0,1 0 0 0 0,0 0 0 0 0,-1 0 0 0 0,12 3 0 0 0,0-1 0 0 0,-1-1 0 0 0,1 0 0 0 0,0-1 0 0 0,0 0 0 0 0,16-2 0 0 0,5-1 0 0 0,19 2 0 0 0,152-13 0 0 0,-201 13-555 0 0,0 0 0 0 0,0 0-1 0 0,-1 0 1 0 0,1 0 0 0 0,0-1 0 0 0,0 1 0 0 0,-1-1-1 0 0,1 0 1 0 0,-1 1 0 0 0,1-1 0 0 0,-1 0 0 0 0,0-1-1 0 0,1 1 1 0 0,-1 0 0 0 0,0-1 0 0 0,-1 1-1 0 0,1-1 1 0 0,0 1 0 0 0,-1-1 0 0 0,2-4 0 0 0,1 1-230 0 0,1-3-2696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6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60 656 0 0,'-10'-13'1752'0'0,"7"9"119"0"0,-1 0 0 0 0,1-1 0 0 0,0 0 1 0 0,-4-9 3713 0 0,8 13-5249 0 0,0 0-1 0 0,-1 0 1 0 0,1 0 0 0 0,0 0-1 0 0,0 0 1 0 0,1 0 0 0 0,-1 0-1 0 0,0 0 1 0 0,0 1 0 0 0,0-1-1 0 0,0 1 1 0 0,1-1 0 0 0,-1 1-1 0 0,0-1 1 0 0,1 1 0 0 0,-1-1-1 0 0,0 1 1 0 0,1 0 0 0 0,-1 0-1 0 0,2 0 1 0 0,34 0 2288 0 0,-23 1-1484 0 0,35 1 1391 0 0,21 0-22 0 0,-27-9-3826 0 0,-41 7 558 0 0,-1 0 0 0 0,1 0 0 0 0,-1 0 0 0 0,1 0 0 0 0,0 1-1 0 0,-1-1 1 0 0,1 0 0 0 0,-1 1 0 0 0,1-1 0 0 0,2 2 0 0 0,3 0-5004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6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1020 0 0,'-2'2'1632'0'0,"2"-1"-1224"0"0,-1-1 1 0 0,1 1-1 0 0,0-1 0 0 0,-1 1 0 0 0,1-1 0 0 0,0 1 0 0 0,-1-1 0 0 0,1 1 0 0 0,0 0 0 0 0,0-1 0 0 0,0 1 0 0 0,0-1 0 0 0,-1 1 1 0 0,1 0-1 0 0,0-1 0 0 0,0 1 0 0 0,0 0 0 0 0,0-1 0 0 0,1 1 0 0 0,-1-1 0 0 0,0 1 0 0 0,0 0 0 0 0,0-1 0 0 0,0 1 0 0 0,1 0 0 0 0,-1-1 1 0 0,0 1-1 0 0,2 1 119 0 0,-1-1 1 0 0,0 0 0 0 0,1 0-1 0 0,-1 0 1 0 0,0 0 0 0 0,1 0 0 0 0,-1 0-1 0 0,1 0 1 0 0,0 0 0 0 0,-1 0-1 0 0,3 0 1 0 0,7 3 917 0 0,0-1 0 0 0,18 2 0 0 0,-28-5-1255 0 0,18 3 1081 0 0,-1-1 0 0 0,0 0-1 0 0,26-2 1 0 0,0-8-2958 0 0,-28 4-1623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6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1 248 0 0,'0'0'281'0'0,"-1"0"1"0"0,1 0-1 0 0,-1 0 0 0 0,1 1 0 0 0,-1-1 1 0 0,1 0-1 0 0,0 1 0 0 0,-1-1 0 0 0,1 0 1 0 0,0 1-1 0 0,-1-1 0 0 0,1 1 0 0 0,0-1 1 0 0,-1 1-1 0 0,1-1 0 0 0,0 0 0 0 0,0 1 1 0 0,0-1-1 0 0,-1 1 0 0 0,1-1 0 0 0,0 1 0 0 0,0-1 1 0 0,0 1-1 0 0,0-1 0 0 0,0 1 0 0 0,0 0 1 0 0,0-1-1 0 0,0 1 0 0 0,0-1 0 0 0,0 1 1 0 0,0-1-1 0 0,0 1 0 0 0,0-1 0 0 0,1 1 1 0 0,0 0 129 0 0,0 0 0 0 0,0-1-1 0 0,0 1 1 0 0,0-1 0 0 0,0 1 0 0 0,0-1 0 0 0,1 1 0 0 0,-1-1 0 0 0,0 1 0 0 0,0-1 0 0 0,1 0 0 0 0,-1 0 0 0 0,2 0 0 0 0,51-1 5007 0 0,-48 1-4550 0 0,31-4 2171 0 0,13 1-1662 0 0,-33 3-5060 0 0,1 1-3452 0 0,-11-1 4439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48 536 0 0,'-4'-2'529'0'0,"1"-1"0"0"0,0 1 0 0 0,0 0 0 0 0,-1 0 0 0 0,1 1 0 0 0,-1-1 0 0 0,0 1 0 0 0,0 0 0 0 0,1-1 0 0 0,-1 2 0 0 0,0-1 0 0 0,0 0 0 0 0,0 1 0 0 0,0 0 0 0 0,0 0 0 0 0,0 0 0 0 0,0 0 0 0 0,1 1 0 0 0,-1-1 0 0 0,0 1 0 0 0,0 0 0 0 0,-6 2 0 0 0,3 1 86 0 0,0-1 1 0 0,0 1-1 0 0,1 1 0 0 0,-1-1 1 0 0,1 1-1 0 0,0 0 0 0 0,0 1 1 0 0,0-1-1 0 0,1 1 0 0 0,-8 11 1 0 0,5-6-31 0 0,1 0 1 0 0,0 0 0 0 0,0 1-1 0 0,2 0 1 0 0,-7 16 0 0 0,10-22-314 0 0,1 0 1 0 0,-1 0-1 0 0,1 1 1 0 0,0-1-1 0 0,0 0 1 0 0,1 1-1 0 0,0-1 1 0 0,0 1-1 0 0,1-1 1 0 0,-1 1-1 0 0,1-1 0 0 0,1 0 1 0 0,2 10-1 0 0,2-3 19 0 0,0 0-1 0 0,1 0 0 0 0,0-1 0 0 0,0-1 1 0 0,2 1-1 0 0,-1-1 0 0 0,1 0 0 0 0,1-1 1 0 0,0 0-1 0 0,1-1 0 0 0,22 16 1 0 0,-27-20-218 0 0,1-1 0 0 0,-1 0 1 0 0,1 0-1 0 0,1-1 0 0 0,-1 0 1 0 0,0 0-1 0 0,1 0 0 0 0,-1-1 1 0 0,1 0-1 0 0,0-1 1 0 0,0 0-1 0 0,-1 0 0 0 0,1-1 1 0 0,0 0-1 0 0,0 0 0 0 0,0-1 1 0 0,0 1-1 0 0,0-2 0 0 0,-1 1 1 0 0,1-1-1 0 0,0-1 1 0 0,-1 1-1 0 0,8-5 0 0 0,-7 2-101 0 0,-1 0 0 0 0,1-1 1 0 0,-1 1-1 0 0,0-2 0 0 0,-1 1 0 0 0,1-1 0 0 0,-1 0 0 0 0,-1-1 0 0 0,1 1 0 0 0,-1-1 0 0 0,0 0 0 0 0,-1-1 1 0 0,0 1-1 0 0,-1-1 0 0 0,1 1 0 0 0,-1-1 0 0 0,-1 0 0 0 0,0 0 0 0 0,0-1 0 0 0,-1 1 0 0 0,0 0 1 0 0,-1 0-1 0 0,0-1 0 0 0,0 1 0 0 0,-1 0 0 0 0,0-1 0 0 0,-1 1 0 0 0,0 0 0 0 0,0 0 0 0 0,-1 0 0 0 0,-5-12 1 0 0,2 10-55 0 0,-1 0 0 0 0,0 1 1 0 0,-1 0-1 0 0,0 1 0 0 0,0-1 1 0 0,-1 2-1 0 0,0-1 0 0 0,-1 1 1 0 0,0 0-1 0 0,0 1 0 0 0,-13-6 1 0 0,4 2-1331 0 0,-37-14 1 0 0,-22 2-8267 0 0,63 19 6648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5 848 0 0,'0'-1'328'0'0,"-28"-2"15409"0"0,28 3-15472 0 0,0 0 0 0 0,0 0 1 0 0,0 1-1 0 0,0-1 1 0 0,0 0-1 0 0,0 1 0 0 0,1 2 1213 0 0,4 6-803 0 0,0-1-1 0 0,0 0 1 0 0,1 0 0 0 0,0-1 0 0 0,0 0 0 0 0,1 0-1 0 0,0 0 1 0 0,0-1 0 0 0,1 0 0 0 0,11 7 0 0 0,6 3 242 0 0,0-2-1 0 0,34 14 1 0 0,-17-12-198 0 0,1-2 0 0 0,75 14-1 0 0,-68-17-528 0 0,-33-6-190 0 0,-9 0 0 0 0,-4 1 0 0 0,-7 4 0 0 0,-4 1 0 0 0,-1 0 0 0 0,-1-1 0 0 0,1 0 0 0 0,-2 0 0 0 0,0-1 0 0 0,-20 16 0 0 0,-5 5 0 0 0,-13 19 28 0 0,25-23-103 0 0,-29 23 0 0 0,51-48-569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1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2 160 0 0,'-18'-2'10199'0'0,"29"8"-3932"0"0,30 9-1020 0 0,-1-7-1949 0 0,62 4 1 0 0,-63-11-2733 0 0,0 0 0 0 0,0-3-1 0 0,60-10 1 0 0,-56 1-121 0 0,-10 2-4741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1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1 904 0 0,'2'1'6620'0'0,"1"2"-5952"0"0,0-1-1 0 0,0-1 1 0 0,1 1 0 0 0,-1 0-1 0 0,1-1 1 0 0,-1 0 0 0 0,1 1-1 0 0,-1-1 1 0 0,1-1-1 0 0,0 1 1 0 0,0-1 0 0 0,4 1-1 0 0,56-1 4213 0 0,-38-1-3246 0 0,0 1 427 0 0,48-7 0 0 0,-32-3-6373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2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150 318 136 0 0,'-1'5'899'0'0,"-8"32"1140"0"0,-1 1 0 0 0,-1-2 0 0 0,-28 59 0 0 0,-11 32 2203 0 0,41-100-3096 0 0,5-16-68 0 0,0 0 0 0 0,1 0 0 0 0,0 1 1 0 0,0-1-1 0 0,0 17 0 0 0,3-28-1002 0 0,-1 0 0 0 0,1 0 1 0 0,0 0-1 0 0,0 0 0 0 0,0 1 0 0 0,0-1 0 0 0,0 0 1 0 0,0 0-1 0 0,0 0 0 0 0,0 0 0 0 0,0 1 1 0 0,0-1-1 0 0,0 0 0 0 0,0 0 0 0 0,0 0 0 0 0,0 0 1 0 0,0 1-1 0 0,0-1 0 0 0,0 0 0 0 0,1 0 0 0 0,-1 0 1 0 0,0 0-1 0 0,0 1 0 0 0,0-1 0 0 0,0 0 1 0 0,0 0-1 0 0,0 0 0 0 0,0 0 0 0 0,0 0 0 0 0,1 0 1 0 0,-1 1-1 0 0,0-1 0 0 0,0 0 0 0 0,0 0 1 0 0,0 0-1 0 0,0 0 0 0 0,1 0 0 0 0,-1 0 0 0 0,0 0 1 0 0,0 0-1 0 0,0 0 0 0 0,0 0 0 0 0,1 0 0 0 0,-1 0 1 0 0,0 0-1 0 0,0 0 0 0 0,0 0 0 0 0,0 0 1 0 0,1 0-1 0 0,-1 0 0 0 0,10-7 1143 0 0,7-14-406 0 0,-4-5-413 0 0,-1 0-1 0 0,-1-1 1 0 0,-1 0 0 0 0,12-56-1 0 0,-16 58-238 0 0,8-45 220 0 0,9-106-1 0 0,-3 15-54 0 0,-18 147-295 0 0,3-16 149 0 0,11-37-1 0 0,-16 66-168 0 0,0 1-1 0 0,0-1 1 0 0,0 1 0 0 0,0-1-1 0 0,0 1 1 0 0,0-1 0 0 0,1 1-1 0 0,-1-1 1 0 0,0 1 0 0 0,0-1-1 0 0,1 1 1 0 0,-1 0 0 0 0,0-1 0 0 0,1 1-1 0 0,-1-1 1 0 0,0 1 0 0 0,1 0-1 0 0,-1-1 1 0 0,1 1 0 0 0,-1 0-1 0 0,1-1 1 0 0,-1 1 0 0 0,0 0 0 0 0,1 0-1 0 0,-1-1 1 0 0,1 1 0 0 0,0 0-1 0 0,0 0 1 0 0,0 0-3 0 0,0 0 0 0 0,0 0 0 0 0,0 1 0 0 0,0-1-1 0 0,0 1 1 0 0,-1-1 0 0 0,1 0 0 0 0,0 1 0 0 0,0 0 0 0 0,0-1 0 0 0,0 1 0 0 0,-1-1 0 0 0,1 1-1 0 0,1 1 1 0 0,19 30 137 0 0,22 71 158 0 0,10 23-38 0 0,-35-91-188 0 0,2 0 1 0 0,1-2 0 0 0,1 0 0 0 0,2-1-1 0 0,1-2 1 0 0,1 0 0 0 0,2-2 0 0 0,46 37 0 0 0,70 36-370 0 0,-135-97-1262 0 0,-16-14 1204 0 0,-23-19 245 0 0,13 16 109 0 0,0 2 0 0 0,-1 0 0 0 0,0 1 0 0 0,-1 1 0 0 0,0 1 0 0 0,0 0 0 0 0,-1 1 0 0 0,0 2 0 0 0,-1 0 0 0 0,-21-2 0 0 0,19 3 73 0 0,-1 2-1 0 0,1 1 0 0 0,-1 1 0 0 0,0 1 0 0 0,1 2 0 0 0,-1 0 0 0 0,1 1 1 0 0,-39 12-1 0 0,27 2-490 0 0,35-17-24 0 0,2 0-1097 0 0,10 5 146 0 0,0-1 1 0 0,0-1 0 0 0,1 0-1 0 0,0-1 1 0 0,-1 0-1 0 0,1-1 1 0 0,20 1-1 0 0,8 0-1588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1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0 480 0 0,'-4'5'12087'0'0,"-21"18"-9414"0"0,-315 201 9021 0 0,287-188-9818 0 0,52-36-1829 0 0,0 1 1 0 0,0 0-1 0 0,0-1 1 0 0,0 1 0 0 0,0 0-1 0 0,0 0 1 0 0,0 0-1 0 0,0-1 1 0 0,0 1-1 0 0,0 0 1 0 0,1 0-1 0 0,-1 0 1 0 0,0 1-1 0 0,0 0 1 0 0,1-2-77 0 0,0 1 0 0 0,1-1 1 0 0,-1 0-1 0 0,0 1 1 0 0,0-1-1 0 0,1 0 1 0 0,-1 0-1 0 0,0 0 0 0 0,1 1 1 0 0,-1-1-1 0 0,0 0 1 0 0,1 0-1 0 0,-1 0 1 0 0,0 0-1 0 0,1 0 0 0 0,-1 1 1 0 0,1-1-1 0 0,-1 0 1 0 0,0 0-1 0 0,1 0 1 0 0,-1 0-1 0 0,1 0 1 0 0,-1 0-1 0 0,0 0 0 0 0,1 0 1 0 0,-1 0-1 0 0,0-1 1 0 0,1 1-1 0 0,43-8-2110 0 0,99-40-7911 0 0,-105 32 7218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8 136 0 0,'-1'-1'503'0'0,"-1"0"-1"0"0,0 0 1 0 0,1 0 0 0 0,-1 0-1 0 0,0 1 1 0 0,1-1-1 0 0,-1 1 1 0 0,0-1 0 0 0,0 1-1 0 0,1 0 1 0 0,-1-1 0 0 0,0 1-1 0 0,0 0 1 0 0,0 0 0 0 0,0 0-1 0 0,1 1 1 0 0,-1-1-1 0 0,0 0 1 0 0,0 1 0 0 0,1-1-1 0 0,-1 1 1 0 0,0-1 0 0 0,0 1-1 0 0,1 0 1 0 0,-3 1 0 0 0,2-1-117 0 0,0 0 0 0 0,0 0 0 0 0,0 1 1 0 0,0-1-1 0 0,1 0 0 0 0,-1 1 0 0 0,1-1 1 0 0,-1 1-1 0 0,1-1 0 0 0,-1 1 0 0 0,1 0 0 0 0,0 0 1 0 0,0-1-1 0 0,0 1 0 0 0,0 0 0 0 0,0 0 1 0 0,0 0-1 0 0,0 0 0 0 0,1 0 0 0 0,-1 0 1 0 0,0 4-1 0 0,2-5-255 0 0,-1 0 0 0 0,0 1 0 0 0,0-1 0 0 0,1 0 0 0 0,-1 0-1 0 0,1 0 1 0 0,0 1 0 0 0,-1-1 0 0 0,1 0 0 0 0,0 0 0 0 0,-1 0 0 0 0,1 0 0 0 0,0 0 0 0 0,0 0 0 0 0,0 0 0 0 0,0 0 0 0 0,0 0 0 0 0,0-1-1 0 0,0 1 1 0 0,0 0 0 0 0,0-1 0 0 0,1 1 0 0 0,-1 0 0 0 0,0-1 0 0 0,0 0 0 0 0,1 1 0 0 0,1-1 0 0 0,0 1 81 0 0,0 0 0 0 0,0 0 0 0 0,0-1 1 0 0,0 1-1 0 0,0-1 0 0 0,0 0 1 0 0,0 0-1 0 0,0 0 0 0 0,0-1 0 0 0,4 0 1 0 0,-6 1 4 0 0,-1-2-215 0 0,-1 0-1 0 0,1 0 1 0 0,-1 0 0 0 0,0 1 0 0 0,0-1-1 0 0,0 0 1 0 0,0 1 0 0 0,0-1 0 0 0,0 1-1 0 0,0-1 1 0 0,-1 1 0 0 0,1 0 0 0 0,-1-1-1 0 0,1 1 1 0 0,-1 0 0 0 0,1 0-1 0 0,-1 0 1 0 0,1 0 0 0 0,-1 0 0 0 0,0 0-1 0 0,-3-1 1 0 0,-1 0-686 0 0,0-1 0 0 0,-1 1 0 0 0,1 0 0 0 0,-14-3 0 0 0,19 5 344 0 0,-7 0-1322 0 0,-2 5-7501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4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32 156 0 0,'-3'-3'414'0'0,"0"-1"0"0"0,0 1 0 0 0,-1 1 0 0 0,1-1 0 0 0,-1 0 1 0 0,0 1-1 0 0,1 0 0 0 0,-1 0 0 0 0,0 0 0 0 0,-7-2 0 0 0,8 3-179 0 0,1 1 1 0 0,-1 0-1 0 0,1 0 0 0 0,-1 0 0 0 0,1 0 1 0 0,-1 0-1 0 0,1 1 0 0 0,-1-1 0 0 0,1 1 1 0 0,0-1-1 0 0,-1 1 0 0 0,1 0 0 0 0,-1 0 1 0 0,1 0-1 0 0,0 0 0 0 0,0 1 1 0 0,0-1-1 0 0,0 0 0 0 0,0 1 0 0 0,0 0 1 0 0,-2 1-1 0 0,-7 8 443 0 0,1 1 1 0 0,0-1-1 0 0,0 2 1 0 0,2-1-1 0 0,-1 1 0 0 0,1 1 1 0 0,1-1-1 0 0,-9 27 1 0 0,0 6 1338 0 0,-14 72 0 0 0,24-88-1247 0 0,1 1 0 0 0,2 0 0 0 0,1-1 0 0 0,3 47-1 0 0,0-58-405 0 0,1 0-1 0 0,1 0 1 0 0,1 0-1 0 0,1-1 0 0 0,0 1 1 0 0,1-1-1 0 0,1 0 1 0 0,13 23-1 0 0,-15-32-359 0 0,1-1 0 0 0,0 1 0 0 0,1-1 0 0 0,0-1 0 0 0,10 10 0 0 0,14 4-2631 0 0,-27-19 1536 0 0,0 0 0 0 0,0 0 0 0 0,1-1 0 0 0,-1 1 0 0 0,0-1 0 0 0,6 0 1 0 0,2 0-1809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4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0 514 620 0 0,'13'16'9165'0'0,"7"7"-6047"0"0,20 23-777 0 0,40 64 2155 0 0,97 120 1994 0 0,-168-219-6048 0 0,-7-8-271 0 0,0 0-1 0 0,1 0 1 0 0,-1 0-1 0 0,0-1 1 0 0,1 1-1 0 0,0 0 1 0 0,-1-1-1 0 0,1 0 1 0 0,0 0-1 0 0,0 1 1 0 0,1-2-1 0 0,6 4 1 0 0,-10-5 11 0 0,11-30 300 0 0,33-383-74 0 0,-23-6 384 0 0,-19 333-491 0 0,2 50-361 0 0,-4 35-268 0 0,3 4-915 0 0,19 21-1665 0 0,20 31-1 0 0,-8-10-2362 0 0,-8-13 2129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4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5 548 0 0,'-1'-1'490'0'0,"0"1"0"0"0,1-1 0 0 0,-1 1 1 0 0,0-1-1 0 0,0 1 0 0 0,0 0 0 0 0,0 0 0 0 0,1-1 0 0 0,-1 1 0 0 0,0 0 0 0 0,0 0 0 0 0,0 0 1 0 0,0 0-1 0 0,0 0 0 0 0,0 0 0 0 0,0 0 0 0 0,1 0 0 0 0,-1 0 0 0 0,0 0 0 0 0,-1 1 0 0 0,-8 15 6736 0 0,7-9-7433 0 0,-5 11 1639 0 0,2-1 1 0 0,0 1-1 0 0,-4 25 0 0 0,5-19-555 0 0,2 0 0 0 0,1 0 0 0 0,1 0 0 0 0,3 34 0 0 0,0-22-137 0 0,2 14-1460 0 0,2-19-3251 0 0,-1-20-2975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5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55 52 0 0,'-28'-9'14650'0'0,"203"-5"-3015"0"0,-57-6-10742 0 0,-70 11-11103 0 0,-35 6 7291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5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36 516 0 0,'-11'-5'13103'0'0,"74"-9"-6242"0"0,41 4-1139 0 0,-61 7-4104 0 0,-23 2-4981 0 0,4 0-4360 0 0,-15-1 4854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5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1 419 1036 0 0,'0'-1'256'0'0,"-1"0"1"0"0,1 0-1 0 0,0 0 0 0 0,0 0 0 0 0,0 0 1 0 0,0 0-1 0 0,0 0 0 0 0,1 0 1 0 0,-1 0-1 0 0,0 0 0 0 0,0 0 0 0 0,1 0 1 0 0,-1 0-1 0 0,0 0 0 0 0,1 0 1 0 0,-1 0-1 0 0,1 0 0 0 0,0 0 0 0 0,-1 1 1 0 0,1-1-1 0 0,0 0 0 0 0,0-1 0 0 0,0 2-23 0 0,0 0 0 0 0,0 0 0 0 0,0 0 0 0 0,-1 0 0 0 0,1 0 0 0 0,0 0-1 0 0,0 0 1 0 0,0 0 0 0 0,-1 0 0 0 0,1 0 0 0 0,0 1 0 0 0,0-1 0 0 0,0 0-1 0 0,-1 1 1 0 0,1-1 0 0 0,0 0 0 0 0,0 1 0 0 0,-1-1 0 0 0,1 1 0 0 0,0-1-1 0 0,0 1 1 0 0,5 5 632 0 0,0-1 0 0 0,0 1 0 0 0,0 0 0 0 0,5 8 0 0 0,15 25 1634 0 0,-3 1 1 0 0,34 74 0 0 0,-35-65-1011 0 0,2-2-1 0 0,33 51 1 0 0,-54-95-1429 0 0,32 48 2093 0 0,79 87 1 0 0,-112-136-2148 0 0,0 0 0 0 0,0-1 1 0 0,0 1-1 0 0,0-1 1 0 0,0 1-1 0 0,1-1 0 0 0,-1 0 1 0 0,5 2-1 0 0,-6-3-6 0 0,0 0 0 0 0,0 0 0 0 0,0 0 0 0 0,0-1 0 0 0,0 1 0 0 0,0 0 0 0 0,0 0 0 0 0,0 0 0 0 0,-1-1 0 0 0,1 1 0 0 0,0-1 0 0 0,0 1 0 0 0,0 0 0 0 0,0-1 0 0 0,0 0 0 0 0,0 1 0 0 0,-1-1 0 0 0,1 1 0 0 0,0-1 0 0 0,-1 0 0 0 0,1 0 0 0 0,0 1 0 0 0,-1-1 0 0 0,1 0 0 0 0,-1 0 0 0 0,1 0 0 0 0,-1 0 0 0 0,1 0 0 0 0,-1 1 0 0 0,0-1 0 0 0,1 0 0 0 0,-1-2 0 0 0,1 2 0 0 0,6-21 0 0 0,0 1 0 0 0,-2-1 0 0 0,6-44 0 0 0,-7 40 0 0 0,117-581 0 0 0,-62 393 0 0 0,-58 208 0 0 0,0 4 0 0 0,-1 0 0 0 0,1 0 0 0 0,0 0 0 0 0,0 0 0 0 0,0 1 0 0 0,0-1 0 0 0,0 0 0 0 0,0 0 0 0 0,0 1 0 0 0,2-3 0 0 0,2-1-122 0 0,-1 7-485 0 0,2 4-221 0 0,1 1 1 0 0,-1 0-1 0 0,-1 1 0 0 0,7 9 0 0 0,9 13-3539 0 0,2-1 445 0 0,1 2 561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6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8709 0 0,'-1'0'505'0'0,"-1"2"1200"0"0,0 0 1 0 0,-1 0-1 0 0,1 0 0 0 0,0 0 1 0 0,0 0-1 0 0,0 0 0 0 0,-4 5 2044 0 0,8-5-2955 0 0,3 1-497 0 0,-1-1-1 0 0,1 1 1 0 0,-1-1 0 0 0,1 0 0 0 0,0 0 0 0 0,0-1 0 0 0,0 1 0 0 0,0-1-1 0 0,0 0 1 0 0,8 0 0 0 0,59 1 1338 0 0,-51-3-1097 0 0,49-1 434 0 0,-46 0-4188 0 0,-1-1-4625 0 0,-17 2 4332 0 0,2-2 504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1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0 114 212 0 0,'1'-6'537'0'0,"1"-1"1"0"0,-1 1-1 0 0,1 0 0 0 0,0 0 1 0 0,1-1-1 0 0,-1 2 0 0 0,1-1 0 0 0,1 0 1 0 0,-1 0-1 0 0,1 1 0 0 0,0 0 1 0 0,6-7-1 0 0,-7 9-133 0 0,1 0 0 0 0,0 0 1 0 0,0 0-1 0 0,0 1 0 0 0,0-1 0 0 0,0 1 1 0 0,0 0-1 0 0,1 0 0 0 0,-1 1 0 0 0,1-1 1 0 0,0 1-1 0 0,-1 0 0 0 0,1 0 0 0 0,0 0 0 0 0,0 1 1 0 0,-1 0-1 0 0,1 0 0 0 0,6 0 0 0 0,2 3 83 0 0,0-1 0 0 0,-1 2-1 0 0,1-1 1 0 0,-1 2 0 0 0,0 0-1 0 0,0 0 1 0 0,-1 1 0 0 0,1 0-1 0 0,-1 1 1 0 0,-1 1 0 0 0,19 15 0 0 0,-8-4 85 0 0,0 2 0 0 0,-1 0 0 0 0,-1 1 1 0 0,20 30-1 0 0,-23-26-12 0 0,-1 0 1 0 0,-1 1 0 0 0,-2 0-1 0 0,0 1 1 0 0,8 31 0 0 0,-8-12 384 0 0,-2 1 1 0 0,5 64-1 0 0,-12-81-708 0 0,-2 0 0 0 0,-1 0 0 0 0,-1 0 0 0 0,-1 0 0 0 0,-2 0 0 0 0,-15 55 0 0 0,13-65-116 0 0,-2-1-1 0 0,0-1 1 0 0,-1 1 0 0 0,-1-1 0 0 0,0-1 0 0 0,-2 0 0 0 0,0 0-1 0 0,-1-1 1 0 0,-1-1 0 0 0,-28 27 0 0 0,26-28-121 0 0,0-2 0 0 0,-1 0 0 0 0,-1-1 0 0 0,0 0 0 0 0,0-1 0 0 0,-35 14 0 0 0,35-23 0 0 0,4-4-10209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4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1 412 0 0,'-3'3'5824'0'0,"3"-3"-5712"0"0,-1 14 2391 0 0,3 20-899 0 0,-2-28-668 0 0,6 327 8541 0 0,3 30-4499 0 0,-6-312-4656 0 0,6 64 1093 0 0,3-40-3928 0 0,-11-73 1964 0 0,0 2-637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1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9 340 0 0,'7'-8'12045'0'0,"-29"18"-5546"0"0,9-3-6930 0 0,-23 15 2827 0 0,12-9-435 0 0,1 1 1 0 0,-42 35-1 0 0,68-47-4316 0 0,10-2 730 0 0,12-4-2330 0 0,-1-3 817 0 0,8-3 451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4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5 499 488 0 0,'-2'-15'594'0'0,"1"-1"1"0"0,0 1-1 0 0,1 0 0 0 0,0 0 0 0 0,2-1 1 0 0,0 1-1 0 0,0 0 0 0 0,1 0 0 0 0,10-28 1 0 0,-2 17 185 0 0,0 1 0 0 0,1 1 1 0 0,1 0-1 0 0,27-34 0 0 0,-29 43-233 0 0,1 2 0 0 0,0-1 0 0 0,1 1 0 0 0,0 1-1 0 0,2 1 1 0 0,-1 0 0 0 0,1 1 0 0 0,0 0 0 0 0,1 1-1 0 0,0 1 1 0 0,26-10 0 0 0,-32 14-281 0 0,1 1-1 0 0,0 0 1 0 0,0 1 0 0 0,0-1-1 0 0,0 2 1 0 0,0 0-1 0 0,0 0 1 0 0,1 1 0 0 0,-1 1-1 0 0,0-1 1 0 0,0 2 0 0 0,0 0-1 0 0,0 0 1 0 0,0 1 0 0 0,0 0-1 0 0,-1 1 1 0 0,1 0-1 0 0,-1 1 1 0 0,13 7 0 0 0,-16-7-124 0 0,0 0 1 0 0,-1 0 0 0 0,0 0-1 0 0,0 1 1 0 0,-1 0 0 0 0,1 0-1 0 0,-1 1 1 0 0,-1-1 0 0 0,1 1-1 0 0,-1 0 1 0 0,0 0 0 0 0,3 9-1 0 0,-3-6 9 0 0,-1 0 0 0 0,0 1 0 0 0,-1 0 0 0 0,0-1 0 0 0,-1 1 0 0 0,0 0 0 0 0,-1 0 0 0 0,-1 14 0 0 0,-1-7 7 0 0,0 0-1 0 0,-2 0 0 0 0,0 0 1 0 0,-2-1-1 0 0,1 1 0 0 0,-2-2 1 0 0,0 1-1 0 0,-1-1 0 0 0,-1 0 1 0 0,-16 23-1 0 0,11-22-35 0 0,0-1-1 0 0,0-1 1 0 0,-2 0-1 0 0,1-1 1 0 0,-2-1 0 0 0,-22 14-1 0 0,26-18-35 0 0,-1-2 0 0 0,0 1 0 0 0,-1-2-1 0 0,1 0 1 0 0,-1-1 0 0 0,0 0 0 0 0,-1-1-1 0 0,1-1 1 0 0,-17 2 0 0 0,24-4 275 0 0,13-1-242 0 0,3 1-90 0 0,-1 0 0 0 0,0 0 0 0 0,13 4 1 0 0,2 4 169 0 0,-1 1 1 0 0,0 1-1 0 0,0 1 1 0 0,-2 1-1 0 0,1 0 1 0 0,33 33 0 0 0,91 111 1586 0 0,-107-113-1659 0 0,-7-8-224 0 0,-25-35 286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5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1 816 0 0,'-2'1'16955'0'0,"-5"12"-15996"0"0,5-4-168 0 0,0 0 0 0 0,1-1 1 0 0,0 1-1 0 0,0 0 0 0 0,1 0 1 0 0,1 0-1 0 0,-1 0 0 0 0,1 0 0 0 0,5 16 1 0 0,-6-21-584 0 0,3 9 320 0 0,0 0-1 0 0,1-1 0 0 0,0 0 1 0 0,1 0-1 0 0,0 0 1 0 0,1 0-1 0 0,0-1 1 0 0,1 0-1 0 0,16 19 1 0 0,-20-25-563 0 0,1-1 0 0 0,0-1 0 0 0,0 1 0 0 0,0-1 0 0 0,1 0 0 0 0,-1 0 0 0 0,1 0 0 0 0,0 0 0 0 0,0-1 0 0 0,0 0 0 0 0,7 3 0 0 0,-7-4-515 0 0,-1-1 0 0 0,0 1-1 0 0,1-1 1 0 0,-1 0 0 0 0,1 0-1 0 0,-1 0 1 0 0,1 0 0 0 0,-1-1-1 0 0,1 0 1 0 0,-1 0-1 0 0,0 0 1 0 0,1 0 0 0 0,-1-1-1 0 0,0 0 1 0 0,7-4 0 0 0,-1-1-3271 0 0,0-2 550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5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36 230 308 0 0,'-35'-18'13715'0'0,"38"17"-12102"0"0,55-21 3295 0 0,-38 16-3234 0 0,33-15 0 0 0,-48 18-1447 0 0,-1 1 1 0 0,1-1-1 0 0,-1 1 1 0 0,0-1-1 0 0,0-1 0 0 0,0 1 1 0 0,0-1-1 0 0,0 1 1 0 0,-1-1-1 0 0,1 0 1 0 0,4-9-1 0 0,-6 11-141 0 0,-1 0-1 0 0,0-1 1 0 0,0 1-1 0 0,0 0 1 0 0,0-1-1 0 0,-1 1 1 0 0,1 0-1 0 0,-1-1 1 0 0,1 1-1 0 0,-1-1 1 0 0,0 1-1 0 0,0-1 1 0 0,0 1-1 0 0,0-1 1 0 0,-1 1-1 0 0,1-1 1 0 0,0 1-1 0 0,-1-1 1 0 0,0 1-1 0 0,-1-4 1 0 0,0 2-24 0 0,0 1 0 0 0,-1 0 1 0 0,1-1-1 0 0,-1 1 0 0 0,1 0 0 0 0,-1 1 1 0 0,0-1-1 0 0,0 0 0 0 0,0 1 1 0 0,-1 0-1 0 0,1 0 0 0 0,-4-2 0 0 0,0 0-34 0 0,0 1-1 0 0,0 0 0 0 0,0 0 0 0 0,0 1 0 0 0,-1 0 1 0 0,1 0-1 0 0,-1 1 0 0 0,1 0 0 0 0,-1 0 1 0 0,0 1-1 0 0,1 0 0 0 0,-1 0 0 0 0,-9 2 0 0 0,15-1-140 0 0,0-1-1 0 0,0 0 0 0 0,0 1 1 0 0,1 0-1 0 0,-1-1 0 0 0,0 1 1 0 0,0 0-1 0 0,0 0 0 0 0,1 0 1 0 0,-1 0-1 0 0,0 0 0 0 0,1 1 1 0 0,-1-1-1 0 0,1 0 0 0 0,0 1 1 0 0,-1-1-1 0 0,1 1 0 0 0,0-1 1 0 0,0 1-1 0 0,0 0 0 0 0,-2 2 1 0 0,3-2-89 0 0,0-1 0 0 0,0 1 0 0 0,0 0 0 0 0,0-1 0 0 0,1 1-1 0 0,-1-1 1 0 0,0 1 0 0 0,1-1 0 0 0,-1 1 0 0 0,1-1 0 0 0,-1 1 0 0 0,1-1 0 0 0,0 1 0 0 0,0-1 0 0 0,-1 0 0 0 0,1 1 0 0 0,0-1 0 0 0,0 0 0 0 0,0 0 0 0 0,1 0 0 0 0,-1 0 0 0 0,0 0 0 0 0,0 0 0 0 0,1 0 0 0 0,-1 0 0 0 0,0 0 0 0 0,3 0 0 0 0,4 4-1356 0 0,0 0 0 0 0,0-1 0 0 0,18 6-1 0 0,14 1-1049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1 220 0 0,'0'0'14321'0'0,"15"8"-6944"0"0,9-1-5827 0 0,0-1 0 0 0,0-1 0 0 0,1-2-1 0 0,-1 0 1 0 0,1-1 0 0 0,41-3 0 0 0,-29-2-1671 0 0,74-16 1 0 0,-56 8-153 0 0,-54 11-638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8561 0 0,'-9'7'4019'0'0,"5"-5"-2717"0"0,0 1 1 0 0,1 0-1 0 0,-1 0 1 0 0,1 0-1 0 0,0 0 0 0 0,0 1 1 0 0,0-1-1 0 0,0 1 1 0 0,1-1-1 0 0,-4 8 0 0 0,6-11-1213 0 0,0 1-1 0 0,0-1 0 0 0,1 1 1 0 0,-1-1-1 0 0,0 0 0 0 0,0 1 0 0 0,0-1 1 0 0,1 1-1 0 0,-1-1 0 0 0,0 0 1 0 0,0 1-1 0 0,1-1 0 0 0,-1 1 0 0 0,0-1 1 0 0,1 0-1 0 0,-1 1 0 0 0,1-1 0 0 0,-1 0 1 0 0,0 0-1 0 0,1 1 0 0 0,-1-1 1 0 0,1 0-1 0 0,-1 0 0 0 0,1 0 0 0 0,-1 0 1 0 0,1 1-1 0 0,13 3 839 0 0,9-1-465 0 0,0-2 0 0 0,-1 0 1 0 0,1-2-1 0 0,36-5 1 0 0,-22 3-225 0 0,16-6-337 0 0,-38 6-113 0 0,0 0-1 0 0,1 1 0 0 0,18 0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627 62 164 0 0,'9'3'13119'0'0,"-9"-2"-12888"0"0,-5 20 4457 0 0,-15 23-2264 0 0,8-27-1751 0 0,1 0 1 0 0,-2-1-1 0 0,0-1 0 0 0,-1 0 1 0 0,-1 0-1 0 0,0-2 0 0 0,-1 0 1 0 0,0 0-1 0 0,-1-2 0 0 0,-1 0 1 0 0,1-1-1 0 0,-39 15 0 0 0,37-17-459 0 0,0-2 1 0 0,0 0-1 0 0,-1-1 0 0 0,0-1 1 0 0,0-1-1 0 0,0-1 0 0 0,0 0 0 0 0,0-2 1 0 0,0 0-1 0 0,-1-2 0 0 0,1 0 0 0 0,0-1 1 0 0,-21-6-1 0 0,34 7-193 0 0,0-1 0 0 0,1 0 0 0 0,-1 0 1 0 0,1-1-1 0 0,0 0 0 0 0,0 0 0 0 0,-10-9 0 0 0,14 12-25 0 0,0-1-1 0 0,1 1 0 0 0,-1-1 1 0 0,1 0-1 0 0,-1 0 1 0 0,1 0-1 0 0,0 0 1 0 0,0 0-1 0 0,0 0 1 0 0,0 0-1 0 0,0-1 1 0 0,0-1-1 0 0,1 3 0 0 0,-1-1 0 0 0,1 1 1 0 0,0-1-1 0 0,0 1 0 0 0,1 0 0 0 0,-1-1 1 0 0,0 1-1 0 0,0 0 0 0 0,1-1 0 0 0,-1 1 0 0 0,1 0 1 0 0,-1-1-1 0 0,1 1 0 0 0,-1 0 0 0 0,1 0 0 0 0,0-1 1 0 0,0 1-1 0 0,0 0 0 0 0,-1 0 0 0 0,1 0 0 0 0,2-1 1 0 0,0 0 12 0 0,-1 0 1 0 0,1 0-1 0 0,0 1 1 0 0,0 0-1 0 0,0-1 1 0 0,0 1-1 0 0,0 0 1 0 0,0 0-1 0 0,0 1 1 0 0,0-1-1 0 0,0 1 1 0 0,1 0-1 0 0,-1-1 1 0 0,0 1-1 0 0,0 0 1 0 0,4 1-1 0 0,51 9 217 0 0,-55-9-226 0 0,46 13 7 0 0,0 3-1 0 0,79 38 1 0 0,-39-15-8 0 0,-37-19 2 0 0,0-2 0 0 0,1-2 0 0 0,1-3 0 0 0,1-3 0 0 0,0-1 0 0 0,0-3 0 0 0,1-3 0 0 0,80-3 0 0 0,-124-1 0 0 0,0-2 0 0 0,0 1 0 0 0,-1-1 0 0 0,1-1 0 0 0,18-6 0 0 0,-27 8 0 0 0,-1 0 0 0 0,1 0 0 0 0,-1 0 0 0 0,0 0 0 0 0,1 0 0 0 0,-1-1 0 0 0,0 1 0 0 0,0-1 0 0 0,0 0 0 0 0,0 0 0 0 0,0 0 0 0 0,-1 0 0 0 0,1 0 0 0 0,0 0 0 0 0,-1 0 0 0 0,0 0 0 0 0,1 0 0 0 0,-1-1 0 0 0,0 1 0 0 0,0-1 0 0 0,0 1 0 0 0,0-1 0 0 0,-1 1 0 0 0,1-1 0 0 0,-1 1 0 0 0,0-1 0 0 0,1 0 0 0 0,-1 1 0 0 0,0-1 0 0 0,-1 1 0 0 0,1-4 0 0 0,-3-5 0 0 0,0-1 0 0 0,0 1 0 0 0,-1 1 0 0 0,-1-1 0 0 0,1 0 0 0 0,-11-15 0 0 0,-42-56 0 0 0,49 71 0 0 0,-9-11 0 0 0,0 1 0 0 0,-1 2 0 0 0,-1-1 0 0 0,-35-25 0 0 0,39 34 0 0 0,0 0 0 0 0,-1 1 0 0 0,-1 1 0 0 0,0 1 0 0 0,0 0 0 0 0,0 1 0 0 0,-25-6 0 0 0,39 12-270 0 0,-1 1 0 0 0,1-1 0 0 0,0 1 0 0 0,0-1 0 0 0,-1 1-1 0 0,1 0 1 0 0,0 0 0 0 0,0 0 0 0 0,-1 1 0 0 0,1-1 0 0 0,0 1 0 0 0,0 0 0 0 0,-1 0 0 0 0,1 0 0 0 0,0 0 0 0 0,0 0-1 0 0,-3 3 1 0 0,3-2-214 0 0,0 1-1 0 0,0 0 0 0 0,0-1 0 0 0,0 1 1 0 0,0 1-1 0 0,1-1 0 0 0,-1 0 0 0 0,1 1 0 0 0,0-1 1 0 0,0 1-1 0 0,1-1 0 0 0,-1 1 0 0 0,-1 5 1 0 0,-2 7-3133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7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26 544 0 0,'-12'-25'12434'0'0,"3"142"-6252"0"0,-3 36-2807 0 0,-44 297 1959 0 0,29-259-6780 0 0,26-184 944 0 0,-2 10-2649 0 0,-2-6-2885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7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20 408 236 0 0,'-3'-6'370'0'0,"0"-1"1"0"0,0 0-1 0 0,1 0 0 0 0,-1-1 0 0 0,2 1 1 0 0,-1 0-1 0 0,1-1 0 0 0,0 1 0 0 0,0-1 1 0 0,1 1-1 0 0,0-1 0 0 0,1 1 1 0 0,0-1-1 0 0,0 1 0 0 0,0-1 0 0 0,1 1 1 0 0,0 0-1 0 0,0 0 0 0 0,1 0 0 0 0,0 0 1 0 0,0 0-1 0 0,1 0 0 0 0,0 1 1 0 0,5-7-1 0 0,5-6 251 0 0,1 1 1 0 0,1 0 0 0 0,1 1-1 0 0,0 1 1 0 0,1 1-1 0 0,1 0 1 0 0,1 1 0 0 0,0 1-1 0 0,0 1 1 0 0,1 1-1 0 0,1 1 1 0 0,40-14 0 0 0,-44 19-71 0 0,0 0 1 0 0,0 1 0 0 0,1 1 0 0 0,-1 1 0 0 0,1 1 0 0 0,-1 0 0 0 0,32 3-1 0 0,-37 0-222 0 0,0 1-1 0 0,0 0 1 0 0,0 0 0 0 0,0 1-1 0 0,0 1 1 0 0,-1 0-1 0 0,0 1 1 0 0,0 0-1 0 0,0 1 1 0 0,-1 0-1 0 0,15 12 1 0 0,-20-13-176 0 0,0-1-1 0 0,-1 1 1 0 0,1 0-1 0 0,-1 0 1 0 0,-1 1-1 0 0,1-1 1 0 0,-1 1-1 0 0,0 0 0 0 0,-1 0 1 0 0,1 1-1 0 0,-1-1 1 0 0,2 11-1 0 0,-2-7 10 0 0,-1 0 0 0 0,-1 0 0 0 0,0 0-1 0 0,-1 1 1 0 0,0-1 0 0 0,0 0 0 0 0,-1 0-1 0 0,-3 14 1 0 0,0-9-29 0 0,0-1 0 0 0,-1 1 0 0 0,-1-1 1 0 0,0-1-1 0 0,-1 1 0 0 0,0-1 0 0 0,-1 0 0 0 0,-1-1 0 0 0,0 0 0 0 0,-1 0 0 0 0,0-1 0 0 0,-19 18 1 0 0,13-17-17 0 0,0 0 1 0 0,0-1 0 0 0,-1-1 0 0 0,-1-1 0 0 0,0 0 0 0 0,0-1 0 0 0,-1-1 0 0 0,0-1-1 0 0,-25 7 1 0 0,43-14-42 0 0,18 2-31 0 0,1 0-1 0 0,0 1 1 0 0,-1 1-1 0 0,0 1 1 0 0,21 9-1 0 0,-16-7 31 0 0,16 7-63 0 0,-1 0-1 0 0,-1 3 1 0 0,0 1 0 0 0,-1 1 0 0 0,37 28 0 0 0,-48-31-12 0 0,-24-16-25 0 0,1 1-1 0 0,0-1 1 0 0,-1 1 0 0 0,1-1-1 0 0,0 1 1 0 0,0-1 0 0 0,-1 0-1 0 0,1 1 1 0 0,0-1 0 0 0,0 0-1 0 0,-1 0 1 0 0,1 0-1 0 0,0 1 1 0 0,0-1 0 0 0,0 0-1 0 0,-1 0 1 0 0,1 0 0 0 0,0 0-1 0 0,0 0 1 0 0,0 0 0 0 0,1-1-1 0 0,0 1-339 0 0,1 0-485 0 0,2 0-1554 0 0,15-2-9961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8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308 147 604 0 0,'-5'-8'1126'0'0,"1"1"-1"0"0,-1 0 1 0 0,-1 1-1 0 0,1 0 0 0 0,-1-1 1 0 0,0 2-1 0 0,-1-1 1 0 0,1 1-1 0 0,-1 0 1 0 0,0 0-1 0 0,-15-7 1 0 0,16 10-594 0 0,-1-1-1 0 0,1 1 1 0 0,-1 1 0 0 0,0-1 0 0 0,0 1 0 0 0,0 0-1 0 0,0 0 1 0 0,1 1 0 0 0,-1 0 0 0 0,0 1 0 0 0,0-1 0 0 0,0 1-1 0 0,0 0 1 0 0,0 1 0 0 0,-8 2 0 0 0,8-1-218 0 0,1-1 1 0 0,-1 1 0 0 0,0 1 0 0 0,1-1-1 0 0,0 1 1 0 0,-1 0 0 0 0,2 0 0 0 0,-1 1-1 0 0,0 0 1 0 0,1 0 0 0 0,0 0-1 0 0,0 1 1 0 0,-4 6 0 0 0,6-8-138 0 0,1 0 0 0 0,0 0 1 0 0,0 0-1 0 0,0 0 0 0 0,1 0 1 0 0,-1 1-1 0 0,1-1 0 0 0,0 1 1 0 0,1-1-1 0 0,-1 1 0 0 0,1-1 1 0 0,-1 1-1 0 0,1 0 0 0 0,1-1 0 0 0,-1 1 1 0 0,1-1-1 0 0,-1 1 0 0 0,1-1 1 0 0,1 1-1 0 0,-1-1 0 0 0,1 0 1 0 0,-1 1-1 0 0,3 3 0 0 0,2 1-113 0 0,-1 0-1 0 0,1-1 0 0 0,0 1 1 0 0,1-2-1 0 0,0 1 1 0 0,0 0-1 0 0,1-1 1 0 0,0-1-1 0 0,0 1 0 0 0,1-1 1 0 0,-1-1-1 0 0,1 0 1 0 0,1 0-1 0 0,16 6 1 0 0,-16-7-29 0 0,0 0 1 0 0,1-1 0 0 0,-1-1-1 0 0,1 0 1 0 0,0 0 0 0 0,0-1-1 0 0,0-1 1 0 0,-1 0 0 0 0,1 0 0 0 0,0-1-1 0 0,0 0 1 0 0,0-1 0 0 0,-1 0-1 0 0,13-4 1 0 0,-20 4-36 0 0,0 1 0 0 0,-1 0 1 0 0,1 0-1 0 0,0-1 0 0 0,-1 0 0 0 0,1 1 0 0 0,-1-1 1 0 0,1 0-1 0 0,-1 0 0 0 0,0 0 0 0 0,0-1 0 0 0,0 1 1 0 0,0 0-1 0 0,0-1 0 0 0,-1 0 0 0 0,1 1 0 0 0,-1-1 1 0 0,1 0-1 0 0,-1 0 0 0 0,0 1 0 0 0,0-1 0 0 0,0 0 1 0 0,-1 0-1 0 0,1 0 0 0 0,-1 0 0 0 0,1 0 0 0 0,-1-1 0 0 0,0 1 1 0 0,0 0-1 0 0,-1 0 0 0 0,1 0 0 0 0,-1 0 0 0 0,0-4 1 0 0,-2-4-5 0 0,0 0-1 0 0,-1 0 1 0 0,0 0 0 0 0,-1 1 0 0 0,0 0 0 0 0,0 0 0 0 0,-14-18-1 0 0,6 11-156 0 0,-2 1 0 0 0,0 0 0 0 0,0 2 0 0 0,-33-25 0 0 0,35 30-325 0 0,0 0-1 0 0,-1 1 0 0 0,0 1 0 0 0,-1 0 1 0 0,1 1-1 0 0,-1 1 0 0 0,-20-5 0 0 0,27 9 157 0 0,-6 7-9669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8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12 1144 0 0,'-13'-7'16910'0'0,"17"9"-15068"0"0,10 4-1153 0 0,0 0-1 0 0,0 0 0 0 0,1-2 0 0 0,-1 0 0 0 0,1 0 0 0 0,0-2 0 0 0,0 0 0 0 0,1 0 0 0 0,19-2 0 0 0,2-1 1309 0 0,0-1-1 0 0,66-14 1 0 0,-70 5-2299 0 0,-28 8 134 0 0,1 1 1 0 0,-1 0-1 0 0,1 1 1 0 0,0-1 0 0 0,-1 1-1 0 0,10-1 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14 572 0 0,'25'-13'12978'0'0,"-37"17"-10937"0"0,-13 8 1035 0 0,1 1-1 0 0,-40 29 1 0 0,-7 5 106 0 0,70-47-3779 0 0,-1 1 162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1 308 0 0,'-4'2'560'0'0,"-28"15"3430"0"0,31-16-3423 0 0,-1 0 0 0 0,1 0 0 0 0,0 0 0 0 0,0 0 0 0 0,0 1 1 0 0,0-1-1 0 0,0 0 0 0 0,0 0 0 0 0,0 1 0 0 0,0-1 0 0 0,-1 2 0 0 0,2-3-392 0 0,0 1 0 0 0,0-1 0 0 0,0 1-1 0 0,0-1 1 0 0,0 1 0 0 0,0-1 0 0 0,1 1 0 0 0,-1-1-1 0 0,0 1 1 0 0,0-1 0 0 0,0 1 0 0 0,0-1 0 0 0,1 0-1 0 0,-1 1 1 0 0,0-1 0 0 0,0 1 0 0 0,1-1 0 0 0,-1 0-1 0 0,0 1 1 0 0,1-1 0 0 0,-1 0 0 0 0,0 1 0 0 0,1-1 0 0 0,-1 0-1 0 0,1 1 1 0 0,-1-1 0 0 0,0 0 0 0 0,1 0 0 0 0,-1 0-1 0 0,1 1 1 0 0,-1-1 0 0 0,1 0 0 0 0,-1 0 0 0 0,1 0-1 0 0,19 5 2504 0 0,-19-5-2462 0 0,32 6 2656 0 0,39 0-1 0 0,87-7 1525 0 0,-116 0-2742 0 0,9 0-1530 0 0,62-10 0 0 0,-97 13-6547 0 0,-6 0 698 0 0,3-1 2199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9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610 292 836 0 0,'-4'-10'1028'0'0,"-1"0"0"0"0,0 0 1 0 0,0 0-1 0 0,-1 1 0 0 0,0 0 0 0 0,-1 0 0 0 0,0 0 1 0 0,-12-10-1 0 0,8 9-149 0 0,-1 1 0 0 0,1 0 0 0 0,-2 1 1 0 0,1 1-1 0 0,-27-13 0 0 0,19 13-42 0 0,-1 0 0 0 0,0 1-1 0 0,0 1 1 0 0,0 0 0 0 0,0 2 0 0 0,-1 1 0 0 0,0 1-1 0 0,-40 2 1 0 0,47 1-316 0 0,1 0 0 0 0,1 1 1 0 0,-1 0-1 0 0,0 1 0 0 0,1 1 0 0 0,-1 0 0 0 0,2 0 1 0 0,-1 2-1 0 0,-15 9 0 0 0,23-13-342 0 0,0 1 0 0 0,0-1 1 0 0,0 1-1 0 0,1 0 0 0 0,0 0 0 0 0,0 0 0 0 0,0 0 1 0 0,0 1-1 0 0,1 0 0 0 0,0 0 0 0 0,0 0 0 0 0,0 0 1 0 0,0 0-1 0 0,1 0 0 0 0,0 1 0 0 0,0-1 0 0 0,1 1 0 0 0,-1-1 1 0 0,1 1-1 0 0,0 0 0 0 0,1 0 0 0 0,-1 0 0 0 0,1-1 1 0 0,0 1-1 0 0,2 9 0 0 0,1-2-179 0 0,0-1 0 0 0,1 0 0 0 0,1 0 0 0 0,0 0 0 0 0,0-1 0 0 0,2 1 0 0 0,-1-1 0 0 0,1-1 0 0 0,1 1 0 0 0,13 15 0 0 0,-2-7 0 0 0,0-1 0 0 0,1-1 0 0 0,0 0 0 0 0,27 15 0 0 0,-28-21 0 0 0,-1-1 0 0 0,1-1 0 0 0,1 0 0 0 0,0-2 0 0 0,0 0 0 0 0,0-1 0 0 0,1-2 0 0 0,-1 0 0 0 0,41 2 0 0 0,-46-5 0 0 0,0-1 0 0 0,-1 0 0 0 0,1-2 0 0 0,0 1 0 0 0,0-2 0 0 0,-1 0 0 0 0,1-1 0 0 0,-1 0 0 0 0,0-1 0 0 0,0-1 0 0 0,-1 0 0 0 0,0-1 0 0 0,0 0 0 0 0,20-16 0 0 0,-24 16 0 0 0,-1-1 0 0 0,-1 0 0 0 0,1 0 0 0 0,-1 0 0 0 0,-1-1 0 0 0,0 0 0 0 0,0-1 0 0 0,0 0 0 0 0,-2 1 0 0 0,1-1 0 0 0,-1-1 0 0 0,0 1 0 0 0,-1-1 0 0 0,-1 1 0 0 0,1-1 0 0 0,-2 0 0 0 0,1 0 0 0 0,-1-17 0 0 0,-2 16 0 0 0,0-1 0 0 0,0 1 0 0 0,-1 0 0 0 0,-1-1 0 0 0,0 1 0 0 0,0 1 0 0 0,-1-1 0 0 0,-1 0 0 0 0,0 1 0 0 0,-1 0 0 0 0,0 0 0 0 0,0 1 0 0 0,-1-1 0 0 0,-1 1 0 0 0,1 1 0 0 0,-12-11 0 0 0,2 5 0 0 0,-1 1 0 0 0,-1 1 0 0 0,0 1 0 0 0,-1 1 0 0 0,0 0 0 0 0,0 2 0 0 0,-1 0 0 0 0,-1 1 0 0 0,1 1 0 0 0,-25-4 0 0 0,26 6-705 0 0,1 2-1 0 0,-1 0 1 0 0,0 1-1 0 0,1 1 1 0 0,-1 1-1 0 0,-22 2 1 0 0,33-1 276 0 0,0 1 1 0 0,1 0 0 0 0,-1 0 0 0 0,0 1 0 0 0,1 0-1 0 0,-1 0 1 0 0,1 1 0 0 0,0 0 0 0 0,0 1 0 0 0,0 0-1 0 0,1 0 1 0 0,-1 0 0 0 0,1 1 0 0 0,1 0-1 0 0,-8 9 1 0 0,1 1-3167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45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27 68 0 0,'0'0'154'0'0,"0"0"-1"0"0,0 0 1 0 0,-1 0-1 0 0,1 0 1 0 0,0 1-1 0 0,0-1 1 0 0,-1 0-1 0 0,1 0 1 0 0,0 0-1 0 0,0 0 1 0 0,0 0-1 0 0,-1 1 154 0 0,1-1-153 0 0,0 0-1 0 0,0 0 1 0 0,0 0 0 0 0,0 1-1 0 0,-1-1 1 0 0,1 0-1 0 0,0 0 1 0 0,0 1-1 0 0,0-1 1 0 0,0 0-1 0 0,0 0 1 0 0,0 0-1 0 0,0 1 1 0 0,0-1-1 0 0,0 0 1 0 0,0 0-1 0 0,0 1 1 0 0,0-1-1 0 0,0 0 1 0 0,0 0-1 0 0,0 1 1 0 0,0-1 0 0 0,0 0-1 0 0,0 0 1 0 0,0 1-1 0 0,0-1 1 0 0,0 0-1 0 0,12 8 2534 0 0,19 2-598 0 0,69 7 706 0 0,193 9 0 0 0,-279-26-2663 0 0,32 3 213 0 0,315 12 1389 0 0,-233-11-1100 0 0,456 9 856 0 0,107-10-698 0 0,112-17-393 0 0,-395-4-257 0 0,-4 4 134 0 0,-120 8-156 0 0,22-4-11 0 0,-173 5-38 0 0,487-29 725 0 0,-245 2-783 0 0,-371 31-752 0 0,13 1 371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47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2 420 0 0,'-6'-2'8358'0'0,"6"2"-8225"0"0,-3 15 2622 0 0,2 22-1541 0 0,1-36-937 0 0,19 335 5998 0 0,-4-139-4739 0 0,6 63 468 0 0,5 90 1 0 0,-34 181 94 0 0,10-405-1608 0 0,1-36-172 0 0,2 431 817 0 0,-19-214-762 0 0,0-94-3 0 0,13-44-106 0 0,-2 40-26 0 0,-7 162 36 0 0,9-317-205 0 0,-1-30 8 0 0,2-1 0 0 0,0 0-1 0 0,2 1 1 0 0,7 36 0 0 0,-8-58-52 0 0,0 0 0 0 0,-1 0 0 0 0,2 0 1 0 0,-1 0-1 0 0,0 0 0 0 0,0 0 0 0 0,0-1 0 0 0,1 1 0 0 0,-1 0 1 0 0,1-1-1 0 0,0 0 0 0 0,-1 1 0 0 0,1-1 0 0 0,0 0 0 0 0,0 0 1 0 0,-1 1-1 0 0,1-2 0 0 0,0 1 0 0 0,0 0 0 0 0,0 0 0 0 0,0-1 1 0 0,1 1-1 0 0,-1-1 0 0 0,4 1 0 0 0,6 1 1 0 0,1-2-1 0 0,-1 1 1 0 0,15-2 0 0 0,-15 0 2 0 0,445-16 124 0 0,303-7-94 0 0,-104-9-41 0 0,-567 27-7 0 0,1083-29 67 0 0,-1068 34-72 0 0,1042-25 30 0 0,-491 5 228 0 0,-207 5 80 0 0,-246 7-1440 0 0,-201 9 703 0 0,-1 0 0 0 0,1 0 0 0 0,0 0 0 0 0,-1 0 0 0 0,1-1 0 0 0,-1 1 0 0 0,1 0 0 0 0,-1 0 0 0 0,1-1 0 0 0,-1 1 0 0 0,0 0 0 0 0,5-7-5502 0 0,-5 6 5502 0 0,0 1 0 0 0,0-1 0 0 0,0 1 0 0 0,1-2 1 0 0,-1 2 278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49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8 72 0 0,'-7'-8'10340'0'0,"6"10"-10000"0"0,0 0 0 0 0,0 0 0 0 0,0 0 1 0 0,0 1-1 0 0,0-1 0 0 0,0 0 0 0 0,1 0 0 0 0,-1 1 0 0 0,1 2 0 0 0,-13 137 4479 0 0,7 9-2759 0 0,2 291 1709 0 0,9-234-2644 0 0,-4-148-929 0 0,16 259 864 0 0,15-78-299 0 0,32 105-34 0 0,-47-269-602 0 0,14 72 188 0 0,25 105 416 0 0,3 44-188 0 0,-45-215-424 0 0,29 243 768 0 0,-27-194-443 0 0,19 209 735 0 0,-24-197-1069 0 0,-10-135-108 0 0,-1-7 0 0 0,0-2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0,-1 36 0 0 0,1-29 0 0 0,-1-1 0 0 0,2 0 0 0 0,-1-1 0 0 0,1 0 0 0 0,-1-5-164 0 0,0 0 0 0 0,0 1-1 0 0,0-1 1 0 0,0 0 0 0 0,0 1 0 0 0,0-1 0 0 0,1 0-1 0 0,-1 0 1 0 0,0 1 0 0 0,0-1 0 0 0,0 0 0 0 0,0 1-1 0 0,-1-1 1 0 0,1 0 0 0 0,0 0 0 0 0,0 1 0 0 0,0-1-1 0 0,0 0 1 0 0,0 1 0 0 0,0-1 0 0 0,0 0 0 0 0,0 0-1 0 0,-1 1 1 0 0,1-1 0 0 0,0 0 0 0 0,0 0 0 0 0,0 0-1 0 0,-1 1 1 0 0,1-1 0 0 0,0 0 0 0 0,0 0 0 0 0,0 0-1 0 0,-1 0 1 0 0,1 1 0 0 0,0-1 0 0 0,-1 0 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03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7 248 0 0,'0'0'12897'0'0,"0"-7"-12490"0"0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04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12 236 0 0,'0'-1'154'0'0,"0"1"0"0"0,-1-1 1 0 0,1 0-1 0 0,0 1 0 0 0,-1-1 0 0 0,1 1 0 0 0,0-1 1 0 0,-1 1-1 0 0,1-1 0 0 0,-1 1 0 0 0,1-1 0 0 0,-1 1 1 0 0,1-1-1 0 0,-1 1 0 0 0,1-1 0 0 0,-1 1 1 0 0,0 0-1 0 0,1-1 0 0 0,-1 1 0 0 0,0 0 0 0 0,1 0 1 0 0,-1-1-1 0 0,0 1 0 0 0,1 0 0 0 0,-1 0 0 0 0,0 0 1 0 0,1 0-1 0 0,-1 0 0 0 0,0 0 0 0 0,1 0 0 0 0,-1 0 1 0 0,0 0-1 0 0,1 0 0 0 0,-2 1 0 0 0,0-1 262 0 0,-20 20 2112 0 0,18-13-2222 0 0,2-4-165 0 0,0 0 0 0 0,0 0-1 0 0,1 0 1 0 0,-1 0 0 0 0,1 0 0 0 0,0 1 0 0 0,0-1-1 0 0,0 0 1 0 0,-1 7 0 0 0,2-10-22 0 0,1 2 55 0 0,-1-2-162 0 0,0 0 0 0 0,0 1 0 0 0,0-1 0 0 0,0 0 0 0 0,0 0 1 0 0,0 0-1 0 0,0 1 0 0 0,0-1 0 0 0,0 0 0 0 0,0 0 0 0 0,0 1 0 0 0,0-1 0 0 0,0 0 1 0 0,0 0-1 0 0,0 0 0 0 0,1 0 0 0 0,-1 1 0 0 0,0-1 0 0 0,0 0 0 0 0,0 0 0 0 0,0 0 0 0 0,0 0 1 0 0,1 1-1 0 0,-1-1 0 0 0,0 0 0 0 0,0 0 0 0 0,0 0 0 0 0,0 0 0 0 0,1 0 0 0 0,-1 0 0 0 0,0 0 1 0 0,0 1-1 0 0,0-1 0 0 0,1 0 0 0 0,-1 0 0 0 0,0 0 0 0 0,0 0 0 0 0,1 0 0 0 0,-1 0 1 0 0,0 0-1 0 0,0 0 0 0 0,0 0 0 0 0,1 0 0 0 0,1-1 65 0 0,1 0-1 0 0,-1 1 1 0 0,0-1 0 0 0,0 0 0 0 0,0 0-1 0 0,0 0 1 0 0,0 0 0 0 0,0 0 0 0 0,0-1-1 0 0,0 1 1 0 0,0-1 0 0 0,0 1 0 0 0,-1-1-1 0 0,1 0 1 0 0,-1 1 0 0 0,1-1-1 0 0,-1 0 1 0 0,0 0 0 0 0,1 0 0 0 0,-1 0-1 0 0,0 0 1 0 0,1-5 0 0 0,-2 6 174 0 0,-21-14 489 0 0,20 15-656 0 0,0-1-55 0 0,0 1 1 0 0,0 0-1 0 0,0-1 0 0 0,0 1 0 0 0,-1 0 0 0 0,1 0 1 0 0,0 0-1 0 0,0 0 0 0 0,0 0 0 0 0,0 0 0 0 0,-1 0 0 0 0,1 1 1 0 0,0-1-1 0 0,0 0 0 0 0,0 0 0 0 0,0 1 0 0 0,0-1 0 0 0,0 1 1 0 0,0-1-1 0 0,0 1 0 0 0,0 0 0 0 0,0-1 0 0 0,0 1 1 0 0,0 0-1 0 0,0 0 0 0 0,0-1 0 0 0,1 1 0 0 0,-1 0 0 0 0,0 0 1 0 0,1 0-1 0 0,-1 0 0 0 0,0 0 0 0 0,1 0 0 0 0,-1 0 0 0 0,1 0 1 0 0,0 0-1 0 0,-1 0 0 0 0,1 1 0 0 0,0-1 0 0 0,0 0 1 0 0,-1 1-1 0 0,1-1-5 0 0,1 1-21 0 0,-1-1-1 0 0,1 1 0 0 0,0-1 0 0 0,-1 1 0 0 0,1-1 0 0 0,0 1 0 0 0,0-1 1 0 0,0 0-1 0 0,0 1 0 0 0,0-1 0 0 0,0 0 0 0 0,0 0 0 0 0,3 2 0 0 0,-4-3 38 0 0,12-9-768 0 0,-11 7 926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53:10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62 191 144 0 0,'2'-19'6666'0'0,"-3"-15"2241"0"0,1 32-8323 0 0,-1 0 124 0 0,1 2-602 0 0,0-1 0 0 0,0 1 1 0 0,0 0-1 0 0,0-1 0 0 0,0 1 0 0 0,0-1 1 0 0,0 1-1 0 0,0 0 0 0 0,0-1 1 0 0,0 1-1 0 0,0 0 0 0 0,0-1 0 0 0,0 1 1 0 0,0 0-1 0 0,-1-1 0 0 0,1 1 0 0 0,0 0 1 0 0,0-1-1 0 0,0 1 0 0 0,-1 0 1 0 0,1 0-1 0 0,0-1 0 0 0,0 1 0 0 0,-1 0 1 0 0,1 0-1 0 0,0-1 0 0 0,-1 1 0 0 0,-1 0-23 0 0,0 0-1 0 0,0 1 0 0 0,0-1 0 0 0,0 1 0 0 0,0-1 0 0 0,0 1 0 0 0,0 0 0 0 0,0 0 0 0 0,1 0 0 0 0,-1 0 0 0 0,0 0 1 0 0,0 0-1 0 0,1 0 0 0 0,-1 0 0 0 0,1 1 0 0 0,-1-1 0 0 0,1 1 0 0 0,0-1 0 0 0,0 1 0 0 0,-2 2 0 0 0,1-1 34 0 0,0 0-1 0 0,0 0 1 0 0,1 0-1 0 0,0 1 1 0 0,-1-1-1 0 0,1 0 1 0 0,0 1-1 0 0,0-1 1 0 0,1 1-1 0 0,-1 6 1 0 0,1-9-89 0 0,0-1 0 0 0,0 1 0 0 0,1-1 1 0 0,-1 1-1 0 0,0-1 0 0 0,1 0 0 0 0,-1 1 0 0 0,0-1 1 0 0,1 1-1 0 0,-1-1 0 0 0,0 0 0 0 0,1 1 1 0 0,-1-1-1 0 0,1 0 0 0 0,-1 0 0 0 0,1 1 0 0 0,-1-1 1 0 0,1 0-1 0 0,-1 0 0 0 0,1 0 0 0 0,-1 1 0 0 0,1-1 1 0 0,-1 0-1 0 0,1 0 0 0 0,-1 0 0 0 0,1 0 0 0 0,-1 0 1 0 0,1 0-1 0 0,0 0 0 0 0,18-2 586 0 0,-16 1-493 0 0,0 0-1 0 0,0 0 1 0 0,1 0 0 0 0,-1-1 0 0 0,0 1 0 0 0,-1-1 0 0 0,1 0 0 0 0,0 0 0 0 0,0 0 0 0 0,-1 0 0 0 0,1-1 0 0 0,-1 1 0 0 0,0-1 0 0 0,0 1 0 0 0,0-1 0 0 0,0 0-1 0 0,0 0 1 0 0,-1 0 0 0 0,1 0 0 0 0,-1 0 0 0 0,1 0 0 0 0,-1 0 0 0 0,0 0 0 0 0,-1-1 0 0 0,1 1 0 0 0,0-5 0 0 0,-1 7-31 0 0,0-2-21 0 0,-1 0 0 0 0,1 1 1 0 0,-1-1-1 0 0,0 1 0 0 0,0-1 1 0 0,0 1-1 0 0,0-1 0 0 0,-1 1 1 0 0,1 0-1 0 0,-3-4 1 0 0,3 5-60 0 0,0 0-1 0 0,0 1 1 0 0,0-1 0 0 0,0 1 0 0 0,0 0 0 0 0,-1-1 0 0 0,1 1 0 0 0,0 0 0 0 0,0-1 0 0 0,0 1 0 0 0,0 0-1 0 0,0 0 1 0 0,0 0 0 0 0,0 0 0 0 0,-1 0 0 0 0,1 0 0 0 0,0 1 0 0 0,0-1 0 0 0,0 0 0 0 0,0 0 0 0 0,0 1-1 0 0,0-1 1 0 0,0 1 0 0 0,0-1 0 0 0,-2 2 0 0 0,1 0-3 0 0,0-1-1 0 0,0 1 1 0 0,1 0-1 0 0,-1 0 1 0 0,0 0-1 0 0,1 0 1 0 0,0 0-1 0 0,-1 0 1 0 0,1 1-1 0 0,-1 2 1 0 0,2-5-3 0 0,-1 1 0 0 0,1-1 0 0 0,0 1 0 0 0,0-1 0 0 0,0 1 0 0 0,-1-1 0 0 0,1 0 0 0 0,0 1 0 0 0,0-1 0 0 0,0 1 0 0 0,0-1 0 0 0,0 1 1 0 0,0-1-1 0 0,0 1 0 0 0,0-1 0 0 0,0 1 0 0 0,0-1 0 0 0,0 1 0 0 0,0-1 0 0 0,1 1 0 0 0,-1-1 0 0 0,0 1 0 0 0,0-1 0 0 0,0 1 0 0 0,1-1 1 0 0,-1 1-1 0 0,0-1 0 0 0,0 0 0 0 0,1 1 0 0 0,-1-1 0 0 0,0 1 0 0 0,1-1 0 0 0,-1 0 0 0 0,1 1 0 0 0,-1-1 0 0 0,0 0 0 0 0,1 0 0 0 0,-1 1 0 0 0,1-1 1 0 0,-1 0-1 0 0,1 0 0 0 0,-1 0 0 0 0,1 1 0 0 0,-1-1 0 0 0,1 0 0 0 0,-1 0 0 0 0,1 0 0 0 0,0 0 0 0 0,0 0 5 0 0,1 0 1 0 0,-1 0-1 0 0,0 0 0 0 0,0 0 0 0 0,1 0 0 0 0,-1 0 0 0 0,0 0 0 0 0,1-1 1 0 0,-1 1-1 0 0,0 0 0 0 0,0-1 0 0 0,1 1 0 0 0,-1-1 0 0 0,0 0 1 0 0,0 1-1 0 0,0-1 0 0 0,2-1 0 0 0,-1-1 43 0 0,1 0 0 0 0,-1 0 1 0 0,0 0-1 0 0,1-1 0 0 0,-2 1 0 0 0,1 0 1 0 0,0-1-1 0 0,-1 0 0 0 0,1 1 0 0 0,-1-1 1 0 0,0 0-1 0 0,0-7 0 0 0,0 8-12 0 0,-1 1 1 0 0,0 0-1 0 0,-1 0 0 0 0,1 0 1 0 0,0 0-1 0 0,-1-1 1 0 0,1 1-1 0 0,-1 0 0 0 0,1 0 1 0 0,-1 0-1 0 0,0 0 0 0 0,0 0 1 0 0,0 0-1 0 0,0 0 1 0 0,0 1-1 0 0,-1-1 0 0 0,1 0 1 0 0,0 0-1 0 0,-1 1 0 0 0,0-1 1 0 0,1 1-1 0 0,-1 0 0 0 0,-2-2 1 0 0,3 2-33 0 0,0 1 1 0 0,0-1-1 0 0,0 1 1 0 0,0 0-1 0 0,0 0 1 0 0,0-1-1 0 0,0 1 1 0 0,-1 0-1 0 0,1 0 1 0 0,0 0-1 0 0,0 0 1 0 0,0 0-1 0 0,0 0 1 0 0,0 0-1 0 0,0 1 1 0 0,0-1-1 0 0,0 0 1 0 0,0 1-1 0 0,0-1 1 0 0,0 1-1 0 0,0-1 1 0 0,0 1-1 0 0,0-1 1 0 0,0 1-1 0 0,0-1 1 0 0,0 1-1 0 0,0 0 1 0 0,1 0-1 0 0,-1-1 1 0 0,-1 2-1 0 0,1 0 7 0 0,-1 0 0 0 0,0 0-1 0 0,1 0 1 0 0,-1 0 0 0 0,1 0-1 0 0,-1 1 1 0 0,1-1-1 0 0,0 0 1 0 0,0 1 0 0 0,0-1-1 0 0,-1 5 1 0 0,2-6-8 0 0,0 1 1 0 0,-1-1 0 0 0,1 0-1 0 0,0 0 1 0 0,0 0-1 0 0,0 0 1 0 0,0 0-1 0 0,0 0 1 0 0,0 0 0 0 0,1 0-1 0 0,-1 0 1 0 0,0 0-1 0 0,0 0 1 0 0,1 0-1 0 0,-1 0 1 0 0,1 0 0 0 0,-1 0-1 0 0,1 0 1 0 0,-1 0-1 0 0,1 0 1 0 0,-1-1 0 0 0,1 1-1 0 0,0 0 1 0 0,0 0-1 0 0,-1-1 1 0 0,1 1-1 0 0,0 0 1 0 0,0-1 0 0 0,0 1-1 0 0,0-1 1 0 0,0 1-1 0 0,0-1 1 0 0,0 1-1 0 0,0-1 1 0 0,0 0 0 0 0,0 1-1 0 0,0-1 1 0 0,0 0-1 0 0,0 0 1 0 0,1 0-1 0 0,0 0 5 0 0,-1 0 0 0 0,1 0 0 0 0,0 0 0 0 0,-1-1 0 0 0,1 1 0 0 0,0-1 0 0 0,-1 1 0 0 0,1-1-1 0 0,-1 0 1 0 0,1 0 0 0 0,-1 1 0 0 0,1-1 0 0 0,-1 0 0 0 0,0 0 0 0 0,1-1 0 0 0,-1 1-1 0 0,0 0 1 0 0,0 0 0 0 0,0 0 0 0 0,0-1 0 0 0,0 1 0 0 0,0-1 0 0 0,0 1 0 0 0,0-1-1 0 0,-1 1 1 0 0,2-3 0 0 0,0-8 4 0 0,-2 12-16 0 0,0 0-1 0 0,0-1 1 0 0,-1 1 0 0 0,1 0-1 0 0,0 0 1 0 0,0-1 0 0 0,0 1 0 0 0,0 0-1 0 0,-1-1 1 0 0,1 1 0 0 0,0 0 0 0 0,0 0-1 0 0,0-1 1 0 0,-1 1 0 0 0,1 0-1 0 0,0 0 1 0 0,0 0 0 0 0,-1-1 0 0 0,1 1-1 0 0,0 0 1 0 0,-1 0 0 0 0,1 0-1 0 0,0 0 1 0 0,-1 0 0 0 0,1 0 0 0 0,0 0-1 0 0,-1 0 1 0 0,1-1 0 0 0,0 1-1 0 0,-1 0 1 0 0,1 0 0 0 0,0 0 0 0 0,-1 1-1 0 0,1-1 1 0 0,0 0 0 0 0,-1 0-1 0 0,1 0 1 0 0,0 0 0 0 0,-1 0 0 0 0,1 0-1 0 0,0 0 1 0 0,0 1 0 0 0,-1-1-1 0 0,1 0 1 0 0,0 0 0 0 0,0 0 0 0 0,-1 1-1 0 0,-14 7-14 0 0,12-5 16 0 0,0 1 0 0 0,0 0 0 0 0,0 1 0 0 0,0-1 0 0 0,1 0 0 0 0,-1 1-1 0 0,1 0 1 0 0,0-1 0 0 0,1 1 0 0 0,-1 0 0 0 0,1 0 0 0 0,-1 6 0 0 0,2-8 5 0 0,-1 0 1 0 0,1 1-1 0 0,0-1 0 0 0,0 1 1 0 0,0-1-1 0 0,1 1 1 0 0,-1-1-1 0 0,2 6 0 0 0,-1-8 2 0 0,-1 1-1 0 0,1-1 1 0 0,-1 0-1 0 0,1 1 0 0 0,0-1 1 0 0,0 0-1 0 0,0 1 1 0 0,0-1-1 0 0,-1 0 1 0 0,2 0-1 0 0,-1 0 0 0 0,0 0 1 0 0,0 0-1 0 0,0 0 1 0 0,0 0-1 0 0,1 0 1 0 0,-1-1-1 0 0,0 1 0 0 0,3 1 1 0 0,-3-2-2 0 0,0 0 0 0 0,0 0 0 0 0,0 0 1 0 0,0-1-1 0 0,0 1 0 0 0,0 0 0 0 0,0 0 0 0 0,0 0 0 0 0,-1-1 1 0 0,1 1-1 0 0,0 0 0 0 0,0-1 0 0 0,0 1 0 0 0,0-1 0 0 0,0 1 0 0 0,-1-1 1 0 0,1 0-1 0 0,0 1 0 0 0,0-1 0 0 0,-1 0 0 0 0,1 1 0 0 0,0-1 1 0 0,-1 0-1 0 0,1 0 0 0 0,0-1 0 0 0,0 1-3 0 0,-1 0 0 0 0,1 0-1 0 0,0-1 1 0 0,-1 1 0 0 0,1 0 0 0 0,-1-1 0 0 0,1 1-1 0 0,-1-1 1 0 0,0 1 0 0 0,1 0 0 0 0,-1-1 0 0 0,0 1-1 0 0,0-1 1 0 0,0 1 0 0 0,0-1 0 0 0,0 1 0 0 0,0-1-1 0 0,-1 1 1 0 0,1 0 0 0 0,0-1 0 0 0,-1 1-1 0 0,0-3 1 0 0,-4-2-20 0 0,-1 2 16 0 0,-1 3 3 0 0,5 1-2 0 0,0 0 0 0 0,0 0 0 0 0,0 1 1 0 0,1-1-1 0 0,-1 1 0 0 0,0-1 0 0 0,1 1 0 0 0,-1-1 0 0 0,0 1 1 0 0,1 0-1 0 0,-1 0 0 0 0,1 0 0 0 0,-1 0 0 0 0,1 0 1 0 0,-1 0-1 0 0,1 0 0 0 0,0 1 0 0 0,0-1 0 0 0,-1 0 0 0 0,-1 3 1 0 0,1 0-3 0 0,0-2 3 0 0,0 1-1 0 0,1-1 1 0 0,-1 1 0 0 0,0-1 0 0 0,1 1-1 0 0,0 0 1 0 0,0 0 0 0 0,0 0 0 0 0,0 0-1 0 0,0 0 1 0 0,0 3 0 0 0,1-5 7 0 0,0 1-1 0 0,0 0 1 0 0,0-1 0 0 0,0 1 0 0 0,0-1 0 0 0,0 1-1 0 0,0-1 1 0 0,1 1 0 0 0,-1-1 0 0 0,1 0 0 0 0,-1 1 0 0 0,1-1-1 0 0,-1 1 1 0 0,1-1 0 0 0,0 0 0 0 0,0 1 0 0 0,-1-1-1 0 0,1 0 1 0 0,0 0 0 0 0,0 0 0 0 0,0 1 0 0 0,1-1-1 0 0,-1 0 1 0 0,0-1 0 0 0,2 2 0 0 0,-2-1-1 0 0,0-1 0 0 0,0 0 0 0 0,0 1 0 0 0,0-1 0 0 0,-1 0 0 0 0,1 0 0 0 0,0 0 0 0 0,0 0 0 0 0,0 0 1 0 0,0 0-1 0 0,0 0 0 0 0,0 0 0 0 0,0-1 0 0 0,0 1 0 0 0,0 0 0 0 0,0 0 0 0 0,0-1 0 0 0,-1 1 0 0 0,1-1 0 0 0,0 1 0 0 0,0-1 0 0 0,0 1 0 0 0,-1-1 0 0 0,1 1 0 0 0,0-1 0 0 0,-1 0 0 0 0,1 1 1 0 0,0-1-1 0 0,-1 0 0 0 0,1 1 0 0 0,-1-1 0 0 0,1-1 0 0 0,14-26 88 0 0,-13 24-54 0 0,-1 0 0 0 0,-1 0 0 0 0,1 0 0 0 0,0-1 0 0 0,-1 1 0 0 0,0 0 1 0 0,-1-7-1 0 0,1 10-18 0 0,0 0-14 0 0,-2-1-13 0 0,-6 13 62 0 0,6-10-56 0 0,0 2-1 0 0,3 14 0 0 0,-1-7 0 0 0,0-10 0 0 0,0 0 0 0 0,0 1 0 0 0,0-1 0 0 0,0 1 0 0 0,1-1 0 0 0,-1 1 0 0 0,0-1 0 0 0,0 0 0 0 0,0 1 0 0 0,0-1 0 0 0,0 1 0 0 0,1-1 0 0 0,-1 1 0 0 0,0-1 0 0 0,0 0 0 0 0,1 1 0 0 0,-1-1 0 0 0,0 0 0 0 0,1 1 0 0 0,-1-1 0 0 0,0 0 0 0 0,1 0 0 0 0,-1 1 0 0 0,0-1 0 0 0,1 0 0 0 0,-1 0 0 0 0,1 1 0 0 0,3 2 0 0 0,0-1 0 0 0,3-4 0 0 0,-7 1 0 0 0,1 1 0 0 0,-1 0 0 0 0,1 0 0 0 0,-1-1 0 0 0,1 1 0 0 0,-1 0 0 0 0,1-1 0 0 0,-1 1 0 0 0,1-1 0 0 0,-1 1 0 0 0,1 0 0 0 0,-1-1 0 0 0,0 1 0 0 0,1-1 0 0 0,-1 1 0 0 0,0-1 0 0 0,1 1 0 0 0,-1-1 0 0 0,0 1 0 0 0,0-1 0 0 0,0 1 0 0 0,1-1 0 0 0,-1 0 0 0 0,0 1 0 0 0,0-1 0 0 0,0 1 0 0 0,0-1 0 0 0,0 0 0 0 0,0 1 0 0 0,0-1 0 0 0,0 0 0 0 0,3-8 0 0 0,8-43 0 0 0,-10 45 0 0 0,-1 3 0 0 0,-5 21 0 0 0,5-13 0 0 0,2 11 0 0 0,-1-7 0 0 0,0-2 0 0 0,2-4 0 0 0,5-8 0 0 0,-7 4 0 0 0,1 0 0 0 0,0-1 0 0 0,-1 1 0 0 0,0 0 0 0 0,1-1 0 0 0,-1 1 0 0 0,0-1 0 0 0,0 1 0 0 0,0-4 0 0 0,12-28 0 0 0,-21 53 0 0 0,1 0 0 0 0,-9 39 0 0 0,16-53 0 0 0,0 2 0 0 0,0 0 0 0 0,0-7 0 0 0,0 0 0 0 0,0 1 0 0 0,0-1 0 0 0,0 0 0 0 0,0 0 0 0 0,1 0 0 0 0,-1 0 0 0 0,0 1 0 0 0,0-1 0 0 0,0 0 0 0 0,0 0 0 0 0,1 0 0 0 0,-1 0 0 0 0,0 0 0 0 0,0 0 0 0 0,0 0 0 0 0,1 1 0 0 0,-1-1 0 0 0,0 0 0 0 0,0 0 0 0 0,0 0 0 0 0,1 0 0 0 0,-1 0 0 0 0,0 0 0 0 0,0 0 0 0 0,0 0 0 0 0,1 0 0 0 0,-1 0 0 0 0,0 0 0 0 0,0 0 0 0 0,1 0 0 0 0,-1 0 0 0 0,0 0 0 0 0,0-1 0 0 0,0 1 0 0 0,1 0 0 0 0,-1 0 0 0 0,0 0 0 0 0,0 0 0 0 0,0 0 0 0 0,0 0 0 0 0,1-1 0 0 0,-1 1 0 0 0,0 0 0 0 0,0 0 0 0 0,0 0 0 0 0,0 0 0 0 0,0-1 0 0 0,0 1 0 0 0,1 0 0 0 0,-1 0 0 0 0,0 0 0 0 0,0 0 0 0 0,0-1 0 0 0,10-10 0 0 0,-7 7 0 0 0,-1 1 0 0 0,-1 1 0 0 0,1-1 0 0 0,-1 1 0 0 0,1-1 0 0 0,-1 0 0 0 0,0 0 0 0 0,0 0 0 0 0,0 0 0 0 0,0 1 0 0 0,-1-1 0 0 0,1-6 0 0 0,-1 2 0 0 0,-2-1 0 0 0,-3 4 0 0 0,-1 1 0 0 0,-1 2 0 0 0,-1 0 0 0 0,-1 0 0 0 0,0 1 0 0 0,4-1 0 0 0,-3 0 0 0 0,1-1 0 0 0,4-3 0 0 0,-1-1 0 0 0,-2-3 0 0 0,-2-17 0 0 0,2 3 0 0 0,5 16 0 0 0,1-1 0 0 0,1 0 0 0 0,2 0 0 0 0,8-9 0 0 0,-8 31 0 0 0,-3 13 0 0 0,0-23 0 0 0,0 1 0 0 0,0 5 0 0 0,0-1 0 0 0,1 1 0 0 0,0 0 0 0 0,0-1 0 0 0,1 1 0 0 0,4 11 0 0 0,-4-16 0 0 0,-2-5 0 0 0,1 0 0 0 0,-1 0 0 0 0,0 0 0 0 0,1 0 0 0 0,-1 0 0 0 0,0-1 0 0 0,1 1 0 0 0,-1 0 0 0 0,0 0 0 0 0,1 0 0 0 0,-1 0 0 0 0,0 0 0 0 0,1-1 0 0 0,-1 1 0 0 0,0 0 0 0 0,0 0 0 0 0,1 0 0 0 0,-1-1 0 0 0,0 1 0 0 0,0 0 0 0 0,1-1 0 0 0,-1 1 0 0 0,0 0 0 0 0,0 0 0 0 0,0-1 0 0 0,1 1 0 0 0,-1 0 0 0 0,0-1 0 0 0,0 1 0 0 0,0 0 0 0 0,0-1 0 0 0,0 1 0 0 0,0 0 0 0 0,0-1 0 0 0,0 1 0 0 0,1-2 0 0 0,0 1 0 0 0,-1-1 0 0 0,1 1 0 0 0,-1-1 0 0 0,1 0 0 0 0,-1 1 0 0 0,0-1 0 0 0,0 1 0 0 0,1-1 0 0 0,-1 0 0 0 0,0 1 0 0 0,-1-3 0 0 0,0-6 0 0 0,1 0 0 0 0,0 0 0 0 0,1-1 0 0 0,2-11 0 0 0,-3 16 0 0 0,1 2 0 0 0,5 11 0 0 0,12 21 0 0 0,-18-28 0 0 0,0 1 0 0 0,1-1 0 0 0,-1 0 0 0 0,0 0 0 0 0,1 0 0 0 0,-1 0 0 0 0,0 0 0 0 0,1 1 0 0 0,-1-1 0 0 0,0 0 0 0 0,1 0 0 0 0,-1 0 0 0 0,0 0 0 0 0,1 0 0 0 0,-1 0 0 0 0,0 0 0 0 0,1 0 0 0 0,-1 0 0 0 0,0 0 0 0 0,1 0 0 0 0,-1 0 0 0 0,0-1 0 0 0,1 1 0 0 0,-1 0 0 0 0,0 0 0 0 0,0 0 0 0 0,1 0 0 0 0,-1 0 0 0 0,0-1 0 0 0,1 1 0 0 0,-1 0 0 0 0,0 0 0 0 0,0-1 0 0 0,1 1 0 0 0,-1 0 0 0 0,0 0 0 0 0,0-1 0 0 0,0 1 0 0 0,1 0 0 0 0,-1 0 0 0 0,0-1 0 0 0,0 1 0 0 0,0 0 0 0 0,0-1 0 0 0,0 0 0 0 0,6-11 0 0 0,3-17 0 0 0,-4 19 0 0 0,-10 31 0 0 0,3-14 0 0 0,1 1 0 0 0,0 0 0 0 0,0-2 0 0 0,0 1 0 0 0,1-5 0 0 0,-1-16 0 0 0,1 3 0 0 0,0 0 0 0 0,0 2 0 0 0,0 0 0 0 0,0 1 0 0 0,0-1 0 0 0,0 1 0 0 0,7 25 0 0 0,-1 12 0 0 0,-5-23 0 0 0,0 1 0 0 0,-1-1 0 0 0,1-1 0 0 0,-3 1 0 0 0,-1 0 0 0 0,0 0 0 0 0,3-5-6 0 0,-12 30-5610 0 0,11-30 5368 0 0,1-1 0 0 0,0 1 0 0 0,0 0 0 0 0,0-1 0 0 0,0 1 0 0 0,0 0 0 0 0,1-1 0 0 0,-1 1 0 0 0,0 0 0 0 0,0-1 0 0 0,0 1 0 0 0,0-1 0 0 0,1 1 0 0 0,-1 0 0 0 0,0-1 0 0 0,1 1 0 0 0,-1-1 0 0 0,0 1 0 0 0,1-1 0 0 0,-1 1 0 0 0,1-1 0 0 0,-1 1 0 0 0,1-1 0 0 0,-1 1 0 0 0,1-1 0 0 0,-1 0-1 0 0,1 1 1 0 0,0-1 0 0 0,5 3-3170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03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1 246 540 0 0,'0'-1'188'0'0,"0"1"0"0"0,0-1 0 0 0,0 1 0 0 0,0 0 0 0 0,0-1 0 0 0,0 1 0 0 0,0 0 0 0 0,0-1-1 0 0,0 1 1 0 0,0-1 0 0 0,0 1 0 0 0,0 0 0 0 0,0-1 0 0 0,0 1 0 0 0,1 0 0 0 0,-1-1 0 0 0,0 1 0 0 0,0 0 0 0 0,0 0 0 0 0,1-1 0 0 0,-1 1 0 0 0,0 0 0 0 0,0-1 0 0 0,1 1-1 0 0,-1 0 1 0 0,0 0 0 0 0,1 0 0 0 0,-1-1 0 0 0,0 1 0 0 0,1 0 0 0 0,-1 0 0 0 0,1 0 0 0 0,8 9 2655 0 0,9 27-946 0 0,-16-31-1200 0 0,61 150 4444 0 0,16 37-499 0 0,-62-156-3855 0 0,-5-7 197 0 0,2 0 0 0 0,1-2 0 0 0,19 27-1 0 0,-33-53-908 0 0,-1 0 0 0 0,1-1 0 0 0,-1 1 0 0 0,1 0-1 0 0,0 0 1 0 0,-1 0 0 0 0,1-1 0 0 0,0 1 0 0 0,-1 0-1 0 0,1-1 1 0 0,0 1 0 0 0,0 0 0 0 0,0-1-1 0 0,-1 1 1 0 0,1-1 0 0 0,0 1 0 0 0,0-1 0 0 0,0 0-1 0 0,0 1 1 0 0,0-1 0 0 0,0 0 0 0 0,0 0-1 0 0,0 0 1 0 0,0 1 0 0 0,0-1 0 0 0,0 0 0 0 0,0 0-1 0 0,0-1 1 0 0,0 1 0 0 0,0 0 0 0 0,0 0 0 0 0,0 0-1 0 0,0-1 1 0 0,0 1 0 0 0,0 0 0 0 0,0-1-1 0 0,0 1 1 0 0,-1-1 0 0 0,1 1 0 0 0,0-1 0 0 0,0 1-1 0 0,0-1 1 0 0,-1 0 0 0 0,1 1 0 0 0,0-1 0 0 0,-1 0-1 0 0,1 0 1 0 0,0 0 0 0 0,0-1 0 0 0,4-6 72 0 0,0 0 1 0 0,0 0-1 0 0,-1 0 1 0 0,4-13 0 0 0,-4 12 4 0 0,18-51 211 0 0,-2 0 1 0 0,-4-1-1 0 0,10-65 0 0 0,-8-34-359 0 0,-16 118-9 0 0,2 0-1 0 0,2-1 1 0 0,22-79 0 0 0,-27 119-153 0 0,0 1 0 0 0,0-1 0 0 0,0 0 0 0 0,0 1 0 0 0,1-1-1 0 0,0 1 1 0 0,-1 0 0 0 0,4-4 0 0 0,-5 6 56 0 0,1-1-1 0 0,0 1 1 0 0,-1-1 0 0 0,1 1 0 0 0,-1 0-1 0 0,1-1 1 0 0,0 1 0 0 0,-1 0 0 0 0,1-1 0 0 0,0 1-1 0 0,-1 0 1 0 0,1 0 0 0 0,0 0 0 0 0,-1 0-1 0 0,1 0 1 0 0,0-1 0 0 0,-1 1 0 0 0,1 1-1 0 0,0-1 1 0 0,-1 0 0 0 0,1 0 0 0 0,0 0-1 0 0,0 0 1 0 0,-1 0 0 0 0,1 0 0 0 0,0 1-1 0 0,-1-1 1 0 0,1 0 0 0 0,-1 1 0 0 0,1-1 0 0 0,0 0-1 0 0,-1 1 1 0 0,1-1 0 0 0,-1 1 0 0 0,1-1-1 0 0,-1 1 1 0 0,1-1 0 0 0,-1 1 0 0 0,1-1-1 0 0,-1 2 1 0 0,9 8-1935 0 0,-2 1-1 0 0,1 0 1 0 0,7 17 0 0 0,-9-17 883 0 0,10 21-1905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04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60 992 0 0,'0'-8'2018'0'0,"0"6"-985"0"0,0-1 0 0 0,0 0 0 0 0,0 0 0 0 0,0 0 0 0 0,-1 0-1 0 0,1 1 1 0 0,-2-5 0 0 0,1 5-800 0 0,1 1-1 0 0,-1 0 0 0 0,0 0 1 0 0,0 0-1 0 0,0 0 0 0 0,0 0 1 0 0,0 0-1 0 0,0 0 0 0 0,0 0 1 0 0,0 0-1 0 0,0 0 0 0 0,-1 0 1 0 0,1 1-1 0 0,0-1 0 0 0,0 1 1 0 0,-1-1-1 0 0,1 1 0 0 0,0-1 1 0 0,-2 1-1 0 0,-9-3 444 0 0,0 1-1 0 0,-1 0 1 0 0,1 1-1 0 0,0 0 1 0 0,-1 1-1 0 0,1 1 1 0 0,-18 2-1 0 0,13 0-166 0 0,0 1-1 0 0,0 0 1 0 0,0 1-1 0 0,-27 13 1 0 0,42-18-450 0 0,0 1 0 0 0,1 0 0 0 0,-1 0 0 0 0,0 0 0 0 0,1 0 0 0 0,-1 1 1 0 0,0-1-1 0 0,1 0 0 0 0,-1 1 0 0 0,1-1 0 0 0,0 1 0 0 0,-1-1 0 0 0,0 3 0 0 0,2-3-20 0 0,-1 0 0 0 0,1 0 0 0 0,0 0 0 0 0,0-1 0 0 0,-1 1 0 0 0,1 0 0 0 0,0 0 0 0 0,0 0 0 0 0,0 0 0 0 0,0 0 0 0 0,0 0 0 0 0,0 0 0 0 0,0 0 0 0 0,1 0 0 0 0,-1 0 0 0 0,0 0 0 0 0,0 0 0 0 0,1 0 0 0 0,0 1 0 0 0,2 2 31 0 0,0 0 0 0 0,0-1 1 0 0,0 1-1 0 0,0-1 0 0 0,1 0 0 0 0,-1 1 1 0 0,1-2-1 0 0,0 1 0 0 0,6 3 0 0 0,66 34 357 0 0,-42-23-234 0 0,34 23 0 0 0,-58-34-163 0 0,-1 1 0 0 0,0 0 0 0 0,-1 0 0 0 0,0 1 0 0 0,0 0 0 0 0,0 1 1 0 0,-1 0-1 0 0,6 9 0 0 0,-12-17-31 0 0,-1 0 0 0 0,1 1 1 0 0,0-1-1 0 0,0 0 0 0 0,-1 0 0 0 0,1 0 1 0 0,-1 1-1 0 0,1-1 0 0 0,-1 0 0 0 0,0 1 1 0 0,1-1-1 0 0,-1 0 0 0 0,0 1 0 0 0,0-1 1 0 0,0 1-1 0 0,0-1 0 0 0,0 0 1 0 0,0 1-1 0 0,0-1 0 0 0,0 0 0 0 0,-1 1 1 0 0,1-1-1 0 0,-1 0 0 0 0,1 1 0 0 0,-1-1 1 0 0,1 0-1 0 0,-1 0 0 0 0,0 1 0 0 0,1-1 1 0 0,-1 0-1 0 0,0 0 0 0 0,0 0 0 0 0,0 0 1 0 0,0 0-1 0 0,-1 1 0 0 0,-2 0 5 0 0,1 0 0 0 0,0 0-1 0 0,-1-1 1 0 0,1 1 0 0 0,-1-1-1 0 0,0 0 1 0 0,1 0 0 0 0,-1 0-1 0 0,0 0 1 0 0,0-1 0 0 0,1 1-1 0 0,-6-1 1 0 0,-11-1-557 0 0,0-1-1 0 0,0-1 0 0 0,0-1 1 0 0,1 0-1 0 0,-1-2 1 0 0,1 0-1 0 0,0-1 0 0 0,-25-14 1 0 0,27 11-1672 0 0,12 6-2571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1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1 255 216 0 0,'9'21'5631'0'0,"-8"1"-1851"0"0,0 0 0 0 0,-2 29 0 0 0,0-5 448 0 0,-1-19 718 0 0,2-31-4693 0 0,-1-11-66 0 0,0-1-1 0 0,2 1 0 0 0,0-1 1 0 0,3-15-1 0 0,15-65 114 0 0,-18 89-270 0 0,6-22 81 0 0,0 1 0 0 0,21-49 1 0 0,-25 68-99 0 0,1 1 1 0 0,1 0 0 0 0,0 0 0 0 0,0 0 0 0 0,0 1-1 0 0,1 0 1 0 0,0 0 0 0 0,1 0 0 0 0,-1 1-1 0 0,1 0 1 0 0,0 0 0 0 0,1 0 0 0 0,7-4 0 0 0,-13 9-14 0 0,0 0 1 0 0,0 1 0 0 0,-1-1-1 0 0,1 0 1 0 0,0 0 0 0 0,0 1-1 0 0,0-1 1 0 0,0 1-1 0 0,-1 0 1 0 0,1-1 0 0 0,0 1-1 0 0,0 0 1 0 0,0 0 0 0 0,0 0-1 0 0,0 1 1 0 0,3-1 0 0 0,-4 1 0 0 0,1 0 0 0 0,-1-1 0 0 0,0 1 0 0 0,0 0 0 0 0,1-1 1 0 0,-1 1-1 0 0,0 0 0 0 0,0 0 0 0 0,0 0 0 0 0,0 0 0 0 0,0 0 0 0 0,0 1 1 0 0,0-1-1 0 0,0 0 0 0 0,0 0 0 0 0,-1 0 0 0 0,2 3 0 0 0,-1-1 2 0 0,0 1 0 0 0,0 0 0 0 0,0-1 0 0 0,0 1 0 0 0,-1 0 0 0 0,1 0 0 0 0,-1 0 0 0 0,0 0 0 0 0,0 0 0 0 0,-1 0 0 0 0,1-1 1 0 0,-1 1-1 0 0,0 0 0 0 0,0 0 0 0 0,-1 3 0 0 0,-9 14-1 0 0,0-1 1 0 0,-1 0 0 0 0,-1-1 0 0 0,-1 0 0 0 0,-1-1 0 0 0,-24 22 0 0 0,6-3-69 0 0,32-36 63 0 0,1-1 0 0 0,-1 1 0 0 0,1-1 0 0 0,-1 1 1 0 0,1 0-1 0 0,0-1 0 0 0,-1 1 0 0 0,1 0 1 0 0,0-1-1 0 0,-1 1 0 0 0,1 0 0 0 0,0 0 0 0 0,0-1 1 0 0,0 1-1 0 0,0 0 0 0 0,0 0 0 0 0,-1-1 1 0 0,1 1-1 0 0,1 0 0 0 0,-1 0 0 0 0,0-1 0 0 0,0 1 1 0 0,0 0-1 0 0,0 0 0 0 0,0-1 0 0 0,1 1 0 0 0,-1 0 1 0 0,0 0-1 0 0,1-1 0 0 0,-1 1 0 0 0,1-1 1 0 0,-1 1-1 0 0,0 0 0 0 0,1-1 0 0 0,-1 1 0 0 0,1-1 1 0 0,0 1-1 0 0,-1-1 0 0 0,1 1 0 0 0,-1-1 0 0 0,1 1 1 0 0,1 0-1 0 0,4 3 18 0 0,1-1 0 0 0,0 1 0 0 0,12 4 0 0 0,-7-3 49 0 0,7 5 196 0 0,-1 1 1 0 0,0 1-1 0 0,-1 1 1 0 0,18 17-1 0 0,28 20 1013 0 0,-62-48-1494 0 0,1-1 0 0 0,1 0-1 0 0,-1 1 1 0 0,0-1 0 0 0,0 0-1 0 0,0 0 1 0 0,1-1 0 0 0,-1 1 0 0 0,0 0-1 0 0,1-1 1 0 0,2 1 0 0 0,17-3-10778 0 0,-9-1 8022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05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107 171 72 0 0,'0'0'2669'0'0,"-2"3"-917"0"0,-16 41 5327 0 0,14-31-3544 0 0,-1-1 0 0 0,-11 22 0 0 0,22-60 2852 0 0,7-43-5933 0 0,-8 43 204 0 0,-1-6-314 0 0,-2 0 0 0 0,-1-37 1 0 0,-1 47-252 0 0,36 78-12 0 0,2-1-53 0 0,3-2 0 0 0,54 55 0 0 0,-12-26-2592 0 0,-82-80 2362 0 0,4 0-220 0 0,-4-2 271 0 0,-3-3-771 0 0,-7-2 885 0 0,0-1-1 0 0,1 2 0 0 0,-2-1 0 0 0,1 1 0 0 0,0 1 0 0 0,-1 0 0 0 0,0 0 0 0 0,-11-1 0 0 0,4 0 44 0 0,-94-16 110 0 0,91 17-29 0 0,1 2 0 0 0,-1 0 0 0 0,-34 3-1 0 0,50-1-166 0 0,-1 0 0 0 0,1 0-1 0 0,0 0 1 0 0,0 0 0 0 0,-1 1-1 0 0,1-1 1 0 0,1 1 0 0 0,-1 0-1 0 0,0 0 1 0 0,0 1 0 0 0,-4 3-1 0 0,8-6 13 0 0,0 1 0 0 0,-1-1 0 0 0,1 0 0 0 0,0 1 0 0 0,0-1 0 0 0,0 0 0 0 0,0 1-1 0 0,0-1 1 0 0,0 0 0 0 0,0 1 0 0 0,0-1 0 0 0,0 1 0 0 0,0-1 0 0 0,0 0 0 0 0,0 1-1 0 0,0-1 1 0 0,0 0 0 0 0,0 1 0 0 0,0-1 0 0 0,0 0 0 0 0,0 1 0 0 0,1-1 0 0 0,-1 0-1 0 0,0 1 1 0 0,0-1 0 0 0,0 0 0 0 0,0 1 0 0 0,1-1 0 0 0,-1 0 0 0 0,0 0 0 0 0,0 1-1 0 0,1-1 1 0 0,-1 0 0 0 0,0 0 0 0 0,1 1 0 0 0,-1-1 0 0 0,0 0 0 0 0,1 0 0 0 0,-1 0 0 0 0,0 0-1 0 0,1 0 1 0 0,-1 1 0 0 0,0-1 0 0 0,1 0 0 0 0,-1 0 0 0 0,0 0 0 0 0,1 0 0 0 0,13 5-1052 0 0,-8-3-58 0 0,1 0 0 0 0,-1-1-1 0 0,1 0 1 0 0,7 0 0 0 0,-4 0-333 0 0,8 0-903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05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4 176 0 0,'0'-4'15087'0'0,"17"141"-8000"0"0,-9-98-5625 0 0,1-1 0 0 0,28 71 0 0 0,-37-109-1588 0 0,1 1 0 0 0,-1-1 0 0 0,0 1 0 0 0,0-1 1 0 0,1 1-1 0 0,-1-1 0 0 0,0 1 0 0 0,1-1 0 0 0,-1 0 0 0 0,1 1 1 0 0,-1-1-1 0 0,0 1 0 0 0,1-1 0 0 0,-1 0 0 0 0,1 1 0 0 0,-1-1 1 0 0,1 0-1 0 0,-1 0 0 0 0,1 1 0 0 0,-1-1 0 0 0,1 0 0 0 0,-1 0 1 0 0,1 0-1 0 0,0 0 0 0 0,-1 0 0 0 0,1 0 0 0 0,-1 0 0 0 0,1 0 1 0 0,-1 0-1 0 0,1 0 0 0 0,-1 0 0 0 0,1 0 0 0 0,0 0 0 0 0,0 0 1 0 0,0-1-506 0 0,0 1 0 0 0,1-1 0 0 0,-1 1 1 0 0,0-1-1 0 0,0 1 0 0 0,0-1 0 0 0,0 0 1 0 0,0 0-1 0 0,0 0 0 0 0,0 0 0 0 0,0 1 1 0 0,1-3-1 0 0,0-1-1792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05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37 122 484 0 0,'-4'-1'702'0'0,"-20"-10"2190"0"0,24 11-2505 0 0,-1 0 0 0 0,1-1 0 0 0,-1 1 0 0 0,1 0 0 0 0,-1-1 0 0 0,1 1 0 0 0,-1-1 0 0 0,1 1 0 0 0,-1-1 0 0 0,1 1 0 0 0,-1-1 0 0 0,1 1 0 0 0,-1-1 0 0 0,1 1 0 0 0,0-1 0 0 0,0 1-1 0 0,-1-1 1 0 0,1-1 0 0 0,0 2-150 0 0,0-1 0 0 0,0 0 0 0 0,1 0 0 0 0,-1 0 0 0 0,1 1 0 0 0,-1-1 0 0 0,0 0 0 0 0,1 1 0 0 0,-1-1 0 0 0,1 0 0 0 0,0 1 0 0 0,-1-1 0 0 0,1 1 0 0 0,-1-1 0 0 0,1 0 0 0 0,0 1 0 0 0,-1 0 0 0 0,1-1 0 0 0,0 1 0 0 0,0-1 0 0 0,-1 1 0 0 0,1 0 0 0 0,1-1 0 0 0,23-6 2025 0 0,-21 6-1736 0 0,191-34 7078 0 0,-49 11-3912 0 0,-85 5-4479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17 372 0 0,'-9'-17'9421'0'0,"7"21"-9092"0"0,1 0 0 0 0,0 0 0 0 0,0 0 0 0 0,0 1 0 0 0,0-1-1 0 0,1 0 1 0 0,-1 0 0 0 0,1 0 0 0 0,0 1 0 0 0,1 4 0 0 0,7 50 998 0 0,-5-42-930 0 0,33 167 1852 0 0,-16-107-8163 0 0,-18-73 2609 0 0,-1 1 1905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2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43 620 0 0,'-55'-25'19754'0'0,"176"21"-14609"0"0,76-7-1422 0 0,-166 8-7011 0 0,-30 3 2607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3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1 736 0 0,'-1'0'334'0'0,"1"0"-1"0"0,-1 1 0 0 0,1-1 1 0 0,0 0-1 0 0,-1 1 1 0 0,1-1-1 0 0,-1 0 1 0 0,1 1-1 0 0,0-1 1 0 0,-1 1-1 0 0,1-1 1 0 0,0 1-1 0 0,0-1 1 0 0,-1 1-1 0 0,1-1 1 0 0,0 1-1 0 0,0-1 1 0 0,0 1-1 0 0,0-1 0 0 0,-1 1 1 0 0,1-1-1 0 0,0 1 1 0 0,0 0-1 0 0,0-1 1 0 0,0 1-1 0 0,1 0 1 0 0,-1 0-124 0 0,1 0 0 0 0,-1-1 1 0 0,1 1-1 0 0,-1 0 0 0 0,1-1 1 0 0,-1 1-1 0 0,1-1 0 0 0,0 1 0 0 0,-1-1 1 0 0,1 1-1 0 0,0-1 0 0 0,0 1 1 0 0,-1-1-1 0 0,1 0 0 0 0,2 1 0 0 0,35 6 2513 0 0,-36-7-1804 0 0,176 14 7415 0 0,-73-6-5965 0 0,-22-2-13124 0 0,-60-6 7894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4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9 784 0 0,'3'-8'10089'0'0,"-3"7"-9801"0"0,6 10 2247 0 0,5 21-1034 0 0,7 150 4209 0 0,-4-32-4256 0 0,-9-73-3308 0 0,-4-23-6874 0 0,-1-43 6710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10 273 684 0 0,'-2'-6'453'0'0,"0"-1"0"0"0,0 1 0 0 0,1-1 0 0 0,0 1 0 0 0,0-1-1 0 0,1 0 1 0 0,0 0 0 0 0,0 1 0 0 0,0-1 0 0 0,1 0 0 0 0,0 1 0 0 0,1-1 0 0 0,-1 0 0 0 0,5-9-1 0 0,-2 8 24 0 0,0 0-1 0 0,0 0 1 0 0,1 0 0 0 0,0 1-1 0 0,1 0 1 0 0,0 0-1 0 0,0 0 1 0 0,0 1-1 0 0,15-11 1 0 0,-7 6 89 0 0,1 2 1 0 0,1 0 0 0 0,0 0 0 0 0,0 2-1 0 0,1 0 1 0 0,-1 1 0 0 0,1 0-1 0 0,1 2 1 0 0,-1 0 0 0 0,27-3 0 0 0,-28 6-188 0 0,-1 1-1 0 0,0 0 1 0 0,0 1 0 0 0,0 0 0 0 0,0 2 0 0 0,0 0 0 0 0,0 0-1 0 0,0 1 1 0 0,24 11 0 0 0,-34-13-278 0 0,-1 0 0 0 0,1 1-1 0 0,-1 0 1 0 0,0-1 0 0 0,0 1-1 0 0,0 1 1 0 0,0-1-1 0 0,0 0 1 0 0,0 1 0 0 0,-1 0-1 0 0,0 0 1 0 0,0 0 0 0 0,0 0-1 0 0,0 1 1 0 0,-1-1 0 0 0,0 1-1 0 0,0-1 1 0 0,0 1 0 0 0,0 0-1 0 0,-1 0 1 0 0,1 0 0 0 0,-1 0-1 0 0,-1 0 1 0 0,1 0 0 0 0,-1 0-1 0 0,0 0 1 0 0,0 0 0 0 0,0 0-1 0 0,-1 0 1 0 0,1 0 0 0 0,-1 0-1 0 0,-3 7 1 0 0,0 2-26 0 0,-1 0 0 0 0,0 0 0 0 0,-1-1 1 0 0,-1 0-1 0 0,0-1 0 0 0,-1 1 0 0 0,0-1 0 0 0,-1-1 0 0 0,-10 11 0 0 0,13-14-62 0 0,-1-1-1 0 0,-1-1 1 0 0,1 1-1 0 0,-1-1 1 0 0,0 0-1 0 0,0-1 0 0 0,-1 0 1 0 0,1 0-1 0 0,-1-1 1 0 0,0 0-1 0 0,0-1 0 0 0,-1 0 1 0 0,1 0-1 0 0,-16 2 1 0 0,25-5-12 0 0,-5 2-2 0 0,-8-12 0 0 0,13 9 9 0 0,1 0 1 0 0,0 0-1 0 0,-1-1 1 0 0,1 1-1 0 0,0 0 1 0 0,0 0 0 0 0,0 0-1 0 0,0 0 1 0 0,0 0-1 0 0,0 0 1 0 0,0 0-1 0 0,0 0 1 0 0,0 0-1 0 0,0 0 1 0 0,2 0-1 0 0,2-2 48 0 0,1 1-1 0 0,-1 0 0 0 0,0 1 0 0 0,1-1 0 0 0,-1 1 0 0 0,1 0 0 0 0,-1 1 0 0 0,1-1 0 0 0,0 1 0 0 0,-1 0 0 0 0,1 0 0 0 0,8 2 0 0 0,-6 0-6 0 0,0 1-1 0 0,1-1 1 0 0,-1 1-1 0 0,0 1 0 0 0,0-1 1 0 0,-1 1-1 0 0,11 7 1 0 0,1 4 43 0 0,-1 0 0 0 0,0 2 1 0 0,-1 0-1 0 0,27 34 0 0 0,-13-8-191 0 0,-30-42-64 0 0,11 6-1787 0 0,-12-6 1404 0 0,1 0 0 0 0,0-1 0 0 0,-1 1 0 0 0,1 0 0 0 0,0-1 0 0 0,0 1 0 0 0,0-1 0 0 0,0 0 0 0 0,0 1 0 0 0,-1-1 0 0 0,1 0 0 0 0,0 1-1 0 0,0-1 1 0 0,0 0 0 0 0,0 0 0 0 0,0 0 0 0 0,0 0 0 0 0,0 0 0 0 0,1 0 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5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52 564 0 0,'-2'-5'563'0'0,"0"1"686"0"0,0-1 1 0 0,-1 0-1 0 0,1 1 0 0 0,-1-1 1 0 0,0 1-1 0 0,0 0 0 0 0,-1 0 1 0 0,-6-7-1 0 0,9 11-1108 0 0,0 0 0 0 0,1 0-1 0 0,-1 0 1 0 0,0 0 0 0 0,0 0-1 0 0,1 0 1 0 0,-1 0 0 0 0,0 0-1 0 0,1 0 1 0 0,-1 0 0 0 0,0 0-1 0 0,1 0 1 0 0,-1 0 0 0 0,0 0-1 0 0,1 1 1 0 0,-1-1 0 0 0,0 0-1 0 0,1 1 1 0 0,-1-1 0 0 0,0 0-1 0 0,1 1 1 0 0,-1-1 0 0 0,1 1 0 0 0,-1-1-1 0 0,1 1 1 0 0,-1-1 0 0 0,0 2-1 0 0,-13 15 1060 0 0,8-8-919 0 0,1 0 1 0 0,0 1 0 0 0,0 0-1 0 0,1 0 1 0 0,0 0-1 0 0,1 0 1 0 0,0 1 0 0 0,1-1-1 0 0,0 1 1 0 0,0 0 0 0 0,1 0-1 0 0,1 0 1 0 0,0 0 0 0 0,0 0-1 0 0,1-1 1 0 0,0 1-1 0 0,1 0 1 0 0,0 0 0 0 0,5 12-1 0 0,-4-14-193 0 0,1 0-1 0 0,0 0 1 0 0,0 0-1 0 0,1-1 1 0 0,0 1-1 0 0,0-1 1 0 0,1-1-1 0 0,0 1 1 0 0,0-1-1 0 0,1 0 1 0 0,0 0-1 0 0,0-1 1 0 0,0 0-1 0 0,1 0 1 0 0,0-1-1 0 0,0 0 0 0 0,1 0 1 0 0,0-1-1 0 0,-1 0 1 0 0,1 0-1 0 0,1-1 1 0 0,9 2-1 0 0,-11-4-70 0 0,0 0 0 0 0,0 0-1 0 0,1-1 1 0 0,-1 0-1 0 0,0 0 1 0 0,0-1 0 0 0,0 0-1 0 0,0-1 1 0 0,0 1-1 0 0,0-2 1 0 0,0 1 0 0 0,7-4-1 0 0,-8 2-353 0 0,0 1 0 0 0,0-1-1 0 0,-1 0 1 0 0,1 0-1 0 0,-1-1 1 0 0,0 0 0 0 0,9-9-1 0 0,-12 5-837 0 0,-3 6-1283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5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47 264 0 0,'-31'-4'2828'0'0,"17"1"847"0"0,-1 2 6520 0 0,41-9-7082 0 0,48-1 1078 0 0,-1-1-3648 0 0,-55 6-2823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1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20 0 0,'2'-2'1401'0'0,"16"-19"14392"0"0,-18 21-15541 0 0,0 0 0 0 0,0 0 1 0 0,1 0-1 0 0,-1 0 0 0 0,0 0 1 0 0,1 0-1 0 0,-1 0 0 0 0,0 0 1 0 0,1 0-1 0 0,-1 0 0 0 0,0 0 1 0 0,1 0-1 0 0,-1 0 0 0 0,0 0 1 0 0,1 0-1 0 0,-1 0 0 0 0,0 0 1 0 0,0 0-1 0 0,1 0 0 0 0,-1 0 0 0 0,1 1 1 0 0,6 13 2146 0 0,-5 0-1623 0 0,0 0 0 0 0,-1 0 0 0 0,-1 0-1 0 0,-1 16 1 0 0,0-17-31 0 0,1 1 0 0 0,0 0-1 0 0,1 0 1 0 0,5 24 0 0 0,-5-35-745 0 0,0-1 0 0 0,0 1 0 0 0,0-1 0 0 0,1 0 0 0 0,-1 0 0 0 0,1 1 0 0 0,-1-1 0 0 0,1 0 0 0 0,0 0 0 0 0,0 0 0 0 0,0-1 0 0 0,0 1 0 0 0,0 0 0 0 0,0-1 0 0 0,0 1 0 0 0,1-1 0 0 0,-1 0 0 0 0,0 0 0 0 0,1 0 0 0 0,-1 0 0 0 0,1 0 0 0 0,0 0 0 0 0,4 0 0 0 0,7 1 0 0 0,-1 0 0 0 0,1-1 0 0 0,18-1 0 0 0,-19 0 0 0 0,0 0 0 0 0,3 0 0 0 0,0-2 0 0 0,0 1 0 0 0,22-6 0 0 0,-31 5 0 0 0,-3 1-125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5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88 173 536 0 0,'-22'-9'1327'0'0,"15"7"-290"0"0,0-1-1 0 0,1 1 1 0 0,0-1 0 0 0,-1 0 0 0 0,1-1 0 0 0,0 1 0 0 0,1-1 0 0 0,-7-6-1 0 0,12 10-834 0 0,-1-1-1 0 0,1 0 1 0 0,-1 1-1 0 0,1-1 0 0 0,0 0 1 0 0,0 0-1 0 0,-1 1 0 0 0,1-1 1 0 0,0 0-1 0 0,0 0 1 0 0,0 0-1 0 0,0 1 0 0 0,0-1 1 0 0,0 0-1 0 0,0 0 0 0 0,0 0 1 0 0,0 0-1 0 0,0 1 1 0 0,0-1-1 0 0,0 0 0 0 0,1 0 1 0 0,-1 0-1 0 0,0 1 0 0 0,1-1 1 0 0,-1 0-1 0 0,0 1 1 0 0,1-1-1 0 0,-1 0 0 0 0,1 1 1 0 0,-1-1-1 0 0,1 0 1 0 0,-1 1-1 0 0,1-1 0 0 0,0 1 1 0 0,-1-1-1 0 0,1 1 0 0 0,0-1 1 0 0,-1 1-1 0 0,2-1 1 0 0,32-18 2013 0 0,-30 17-1800 0 0,32-14 783 0 0,1 2-1 0 0,1 1 1 0 0,0 2-1 0 0,1 2 1 0 0,74-9-1 0 0,-107 18-2147 0 0,-1 1 1 0 0,1-1-1 0 0,0 1 0 0 0,0 0 0 0 0,0 0 0 0 0,0 0 0 0 0,-1 1 1 0 0,7 2-1 0 0,1 1-3122 0 0,-1-2 1252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6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4 352 0 0,'5'-3'9900'0'0,"-2"6"-9425"0"0,-1 1 0 0 0,0 0 0 0 0,1 0 1 0 0,-1 0-1 0 0,0 0 0 0 0,-1 0 0 0 0,1 0 1 0 0,-1 0-1 0 0,0 1 0 0 0,0-1 1 0 0,0 0-1 0 0,-1 1 0 0 0,1 6 0 0 0,0 15 1078 0 0,-3 28 0 0 0,1-29-624 0 0,-2 18 376 0 0,1-29-793 0 0,1 0 0 0 0,0 0 0 0 0,1 0 0 0 0,1 0 1 0 0,0 0-1 0 0,1 0 0 0 0,3 15 0 0 0,-3-26-416 0 0,-1-1 0 0 0,0 1-1 0 0,1-1 1 0 0,0 1 0 0 0,-1-1 0 0 0,1 0 0 0 0,0 0 0 0 0,0 0 0 0 0,0 0 0 0 0,0 0 0 0 0,1-1-1 0 0,-1 1 1 0 0,0-1 0 0 0,1 1 0 0 0,-1-1 0 0 0,1 0 0 0 0,-1 0 0 0 0,1 0 0 0 0,0 0-1 0 0,0 0 1 0 0,-1-1 0 0 0,1 1 0 0 0,0-1 0 0 0,0 0 0 0 0,-1 0 0 0 0,5 0 0 0 0,9 0 171 0 0,0-1 1 0 0,1-1 0 0 0,19-4 0 0 0,-29 5-193 0 0,30-7-456 0 0,15-3-3178 0 0,-16 9-5764 0 0,-24 2 6442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6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145 295 240 0 0,'-5'-5'12727'0'0,"-3"26"-8360"0"0,-6 33-206 0 0,1-1 2919 0 0,13-58-6880 0 0,1-51 235 0 0,11-69 0 0 0,-2 25-191 0 0,-8 73-190 0 0,0-3 22 0 0,8-44-1 0 0,4 104-58 0 0,0 8-20 0 0,1 1 0 0 0,3-2 0 0 0,1 0 0 0 0,2-2 0 0 0,1 0 0 0 0,29 36 0 0 0,-46-66-73 0 0,4 7-327 0 0,0-1 1 0 0,1-1-1 0 0,0 0 0 0 0,0 0 1 0 0,1-1-1 0 0,21 14 0 0 0,-30-23 292 0 0,0 1 1 0 0,0 0-1 0 0,-1-1 0 0 0,1 1 1 0 0,0-1-1 0 0,0 1 0 0 0,0-1 1 0 0,0 0-1 0 0,0 0 0 0 0,0 0 1 0 0,0 0-1 0 0,0 0 0 0 0,0 0 1 0 0,0-1-1 0 0,0 1 0 0 0,0-1 1 0 0,0 0-1 0 0,0 1 0 0 0,0-1 1 0 0,0 0-1 0 0,0 0 0 0 0,1-1 1 0 0,-2 1-50 0 0,-1 1 152 0 0,0 0 0 0 0,1 0 0 0 0,-1 0 0 0 0,0 0 0 0 0,0 0 0 0 0,0 0 0 0 0,0 0 1 0 0,0-1-1 0 0,0 1 0 0 0,1 0 0 0 0,-1 0 0 0 0,0 0 0 0 0,0 0 0 0 0,0 0 1 0 0,0 0-1 0 0,0 0 0 0 0,0-1 0 0 0,0 1 0 0 0,0 0 0 0 0,0 0 0 0 0,0 0 0 0 0,0 0 1 0 0,1 0-1 0 0,-1-1 0 0 0,0 1 0 0 0,0 0 0 0 0,0 0 0 0 0,0 0 0 0 0,0 0 1 0 0,0 0-1 0 0,0-1 0 0 0,0 1 0 0 0,0 0 0 0 0,0 0 0 0 0,-1 0 0 0 0,1 0 0 0 0,0-1 1 0 0,0 1-1 0 0,0 0 0 0 0,0 0 0 0 0,0 0 0 0 0,0 0 0 0 0,-7-7-273 0 0,-6-1 138 0 0,0 3 129 0 0,0 1 0 0 0,0 0 0 0 0,0 0 0 0 0,0 2 0 0 0,0 0 0 0 0,-1 0 0 0 0,-15 1 0 0 0,10-1 49 0 0,-19 0 397 0 0,-1 2 1 0 0,0 1-1 0 0,0 1 0 0 0,-72 16 0 0 0,79-7-128 0 0,32-11-374 0 0,-1 0 7 0 0,1 1-1 0 0,0-1 1 0 0,0 0-1 0 0,0 0 1 0 0,-1 0-1 0 0,1 0 1 0 0,0 1-1 0 0,0-1 1 0 0,0 0-1 0 0,0 0 1 0 0,0 0 0 0 0,-1 1-1 0 0,1-1 1 0 0,0 0-1 0 0,0 0 1 0 0,0 1-1 0 0,0-1 1 0 0,0 0-1 0 0,0 0 1 0 0,0 1-1 0 0,0-1 1 0 0,0 0-1 0 0,0 0 1 0 0,0 1 0 0 0,0-1-1 0 0,0 0 1 0 0,0 1-1 0 0,13 4-1655 0 0,0 0-1 0 0,0-1 1 0 0,0 0-1 0 0,1-1 1 0 0,15 1-1 0 0,7 0-670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7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31 312 0 0,'-5'-4'891'0'0,"-1"0"0"0"0,1 1-1 0 0,-1 0 1 0 0,1 0 0 0 0,-1 1 0 0 0,0-1-1 0 0,0 1 1 0 0,-1 1 0 0 0,1-1 0 0 0,0 1-1 0 0,-13-1 1 0 0,11 2-248 0 0,0 0-1 0 0,0 1 0 0 0,-1 0 1 0 0,1 0-1 0 0,0 1 0 0 0,0 0 1 0 0,0 0-1 0 0,-12 6 0 0 0,11-4-252 0 0,1 0 0 0 0,0 0 0 0 0,0 1 0 0 0,0 0 0 0 0,1 1 0 0 0,0 0 0 0 0,0 0 0 0 0,0 0 0 0 0,1 1 0 0 0,0 0 0 0 0,0 0 0 0 0,1 1 0 0 0,0-1 0 0 0,0 1 0 0 0,1 1 0 0 0,0-1 0 0 0,-4 10 0 0 0,7-14-233 0 0,0 0 0 0 0,0 0 0 0 0,1 0 1 0 0,-1 0-1 0 0,1 0 0 0 0,0 0 1 0 0,0 0-1 0 0,0 1 0 0 0,1-1 1 0 0,-1 0-1 0 0,1 0 0 0 0,0 0 1 0 0,0-1-1 0 0,0 1 0 0 0,1 0 0 0 0,1 4 1 0 0,1-2 1 0 0,-1-1 1 0 0,1 1-1 0 0,1 0 1 0 0,-1-1-1 0 0,1 0 1 0 0,0 0-1 0 0,0 0 1 0 0,10 6-1 0 0,1 0 65 0 0,1-2-1 0 0,0 1 0 0 0,1-2 0 0 0,0-1 0 0 0,33 10 1 0 0,-36-13-825 0 0,1-1-1 0 0,0 0 1 0 0,0-2 0 0 0,0 0 0 0 0,25-1 0 0 0,-27-1-1805 0 0,0-1 1 0 0,-1 0 0 0 0,24-8-1 0 0,-18 3-343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7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16 180 0 0,'-11'-16'12110'0'0,"4"64"-4732"0"0,8-34-5867 0 0,0 0 0 0 0,2 0-1 0 0,5 19 1 0 0,8 2-2774 0 0,-15-32 250 0 0,1 0 0 0 0,0-1 1 0 0,1 1-1 0 0,-1-1 1 0 0,0 1-1 0 0,1-1 0 0 0,-1 0 1 0 0,6 4-1 0 0,-1-3-1616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8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212 224 76 0 0,'-23'-31'1942'0'0,"-2"1"-1"0"0,-43-41 1 0 0,-20-9 6711 0 0,87 80-8464 0 0,1 0-1 0 0,0 0 1 0 0,-1 0-1 0 0,1-1 1 0 0,-1 1 0 0 0,1 0-1 0 0,0-1 1 0 0,-1 1-1 0 0,1 0 1 0 0,-1-1 0 0 0,1 1-1 0 0,0 0 1 0 0,0-1 0 0 0,-1 1-1 0 0,1-1 1 0 0,0 1-1 0 0,0 0 1 0 0,-1-1 0 0 0,1 1-1 0 0,0-1 1 0 0,0 1-1 0 0,0-1 1 0 0,0 1 0 0 0,0-1-1 0 0,-1 1 1 0 0,1-1-1 0 0,0 1 1 0 0,0-1 0 0 0,13 0 1179 0 0,26 13-992 0 0,21 18-1181 0 0,73 51 1 0 0,-129-79 789 0 0,156 103-6690 0 0,-110-73 4399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57 332 0 0,'-7'-4'1263'0'0,"0"1"1"0"0,0 0-1 0 0,0 0 0 0 0,0 1 0 0 0,0-1 1 0 0,0 2-1 0 0,0-1 0 0 0,-1 1 1 0 0,1 0-1 0 0,-1 1 0 0 0,1-1 0 0 0,-1 2 1 0 0,-8 0-1 0 0,9 1-745 0 0,0 0 0 0 0,0 0-1 0 0,0 0 1 0 0,0 1 0 0 0,1 0 0 0 0,-1 0 0 0 0,1 1 0 0 0,0 0-1 0 0,0 0 1 0 0,0 1 0 0 0,1-1 0 0 0,-1 1 0 0 0,-7 10 0 0 0,10-12-316 0 0,0 1 1 0 0,0 0-1 0 0,0 0 1 0 0,1 0-1 0 0,-1 0 1 0 0,1 0 0 0 0,0 1-1 0 0,0-1 1 0 0,1 1-1 0 0,-1-1 1 0 0,1 1-1 0 0,0 0 1 0 0,0 0-1 0 0,1-1 1 0 0,-1 10 0 0 0,2-7-7 0 0,0-1 1 0 0,0 1-1 0 0,0-1 1 0 0,1 1 0 0 0,0-1-1 0 0,0 0 1 0 0,0 0-1 0 0,1 0 1 0 0,0 0 0 0 0,7 9-1 0 0,-4-6-154 0 0,0-1 0 0 0,1 0 0 0 0,0 0 0 0 0,1 0 0 0 0,0-1 0 0 0,0 0 0 0 0,1-1 0 0 0,-1 0 0 0 0,1 0 0 0 0,1-1 0 0 0,-1 0 0 0 0,1-1 1 0 0,-1 0-1 0 0,16 4 0 0 0,-22-7-148 0 0,-1 0 1 0 0,1-1 0 0 0,-1 1-1 0 0,1-1 1 0 0,0 0 0 0 0,-1 0-1 0 0,1 0 1 0 0,0 0 0 0 0,-1 0-1 0 0,1-1 1 0 0,-1 1 0 0 0,1-1-1 0 0,0 0 1 0 0,-1 1 0 0 0,0-1-1 0 0,1 0 1 0 0,-1-1 0 0 0,1 1-1 0 0,-1 0 1 0 0,0-1 0 0 0,0 1-1 0 0,0-1 1 0 0,0 0 0 0 0,0 0-1 0 0,0 1 1 0 0,3-5 0 0 0,-2 1 46 0 0,-1-1 0 0 0,1 1 0 0 0,-1 0 0 0 0,0-1 1 0 0,0 0-1 0 0,0 1 0 0 0,-1-1 0 0 0,0 0 0 0 0,0 0 0 0 0,0-11 1 0 0,-1-2 43 0 0,0 1 0 0 0,-2 0 0 0 0,0 0 1 0 0,-1 0-1 0 0,-1 0 0 0 0,0 0 0 0 0,-2 1 1 0 0,-7-18-1 0 0,2 12-1636 0 0,-14-25 1 0 0,24 45 1649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8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66 154 808 0 0,'2'3'690'0'0,"-1"1"0"0"0,1 0 1 0 0,-1 0-1 0 0,0 0 0 0 0,0 0 0 0 0,-1 0 0 0 0,1 0 0 0 0,-1 1 1 0 0,0-1-1 0 0,0 0 0 0 0,0 0 0 0 0,-1 0 0 0 0,0 0 0 0 0,-1 6 1 0 0,-3 7 1268 0 0,0 0 0 0 0,-9 17 0 0 0,9-22-823 0 0,-3 12 791 0 0,5-16-790 0 0,0 1 0 0 0,0-1 0 0 0,-1 1 0 0 0,-9 13 0 0 0,13-22-1087 0 0,0 0 1 0 0,0 0-1 0 0,0 0 1 0 0,0 0-1 0 0,0 0 1 0 0,0 1 0 0 0,0-1-1 0 0,0 0 1 0 0,0 0-1 0 0,0 0 1 0 0,0 0-1 0 0,0 0 1 0 0,-1 0-1 0 0,1 0 1 0 0,0 0-1 0 0,0 0 1 0 0,0 0 0 0 0,0 1-1 0 0,0-1 1 0 0,0 0-1 0 0,0 0 1 0 0,0 0-1 0 0,-1 0 1 0 0,1 0-1 0 0,0 0 1 0 0,0 0-1 0 0,0 0 1 0 0,0 0 0 0 0,0 0-1 0 0,0 0 1 0 0,-1 0-1 0 0,1 0 1 0 0,0 0-1 0 0,0 0 1 0 0,0 0-1 0 0,0 0 1 0 0,0 0-1 0 0,0 0 1 0 0,-1 0 0 0 0,1-1-1 0 0,0 1 1 0 0,0 0-1 0 0,0 0 1 0 0,0 0-1 0 0,0 0 1 0 0,0 0-1 0 0,-3-8 510 0 0,2-11-350 0 0,2 15-161 0 0,0 1-1 0 0,0-1 1 0 0,0 0 0 0 0,1 1 0 0 0,-1-1 0 0 0,1 1 0 0 0,0 0 0 0 0,0-1-1 0 0,0 1 1 0 0,0 0 0 0 0,1 0 0 0 0,-1 1 0 0 0,5-5 0 0 0,-5 6-40 0 0,0 0 1 0 0,-1 0-1 0 0,1 0 1 0 0,0 1 0 0 0,0-1-1 0 0,0 1 1 0 0,0-1-1 0 0,0 1 1 0 0,0-1-1 0 0,-1 1 1 0 0,1 0 0 0 0,0 0-1 0 0,0 0 1 0 0,0 0-1 0 0,0 0 1 0 0,0 1-1 0 0,0-1 1 0 0,0 0 0 0 0,0 1-1 0 0,0 0 1 0 0,0-1-1 0 0,0 1 1 0 0,-1 0-1 0 0,1 0 1 0 0,0 0 0 0 0,0 0-1 0 0,2 2 1 0 0,70 55 140 0 0,-61-46-383 0 0,0 0-1 0 0,1-1 1 0 0,1 0 0 0 0,0-1-1 0 0,0-1 1 0 0,1-1-1 0 0,20 9 1 0 0,-34-17 176 0 0,0 1 0 0 0,0-1 0 0 0,-1 0 0 0 0,1 1 1 0 0,0-1-1 0 0,0 0 0 0 0,-1 0 0 0 0,1 0 0 0 0,0 0 0 0 0,0 0 0 0 0,-1-1 0 0 0,1 1 1 0 0,0 0-1 0 0,0-1 0 0 0,-1 0 0 0 0,1 1 0 0 0,0-1 0 0 0,-1 0 0 0 0,1 0 0 0 0,-1 0 1 0 0,1 0-1 0 0,-1 0 0 0 0,1 0 0 0 0,-1 0 0 0 0,0 0 0 0 0,0 0 0 0 0,1-1 0 0 0,-1 1 1 0 0,0-1-1 0 0,0 1 0 0 0,0-1 0 0 0,-1 1 0 0 0,1-1 0 0 0,0 1 0 0 0,0-1 0 0 0,-1 0 1 0 0,1-1-1 0 0,3-9 77 0 0,-2 1 1 0 0,1-1 0 0 0,-1 1 0 0 0,0-17-1 0 0,-1 21-48 0 0,3-50 34 0 0,-3 1 0 0 0,-2-1-1 0 0,-10-68 1 0 0,-3 75-3239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9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72 173 6421 0 0,'-9'38'9010'0'0,"0"1"-4468"0"0,-18 84 2143 0 0,26-120-4840 0 0,0-4-760 0 0,-1-14-473 0 0,0-23-568 0 0,18-217 697 0 0,-13 227-649 0 0,-3 26-83 0 0,0-3 5 0 0,1 1 1 0 0,-1 0-1 0 0,1-1 1 0 0,0 1-1 0 0,0 0 1 0 0,3-6 0 0 0,-4 10 17 0 0,1 0-29 0 0,0 1 1 0 0,0-1 0 0 0,0 1-1 0 0,0-1 1 0 0,0 1 0 0 0,0-1 0 0 0,0 1-1 0 0,0-1 1 0 0,0 1 0 0 0,-1 0 0 0 0,1 0-1 0 0,0-1 1 0 0,0 1 0 0 0,-1 0 0 0 0,1 0-1 0 0,0 0 1 0 0,0 2 0 0 0,11 19 36 0 0,-11-20-36 0 0,27 53-339 0 0,3-2-1 0 0,2-1 1 0 0,2-1 0 0 0,2-3 0 0 0,2 0-1 0 0,62 56 1 0 0,-85-92-643 0 0,-16-12 934 0 0,0 1-1 0 0,1-1 1 0 0,-1 0-1 0 0,1 0 1 0 0,-1 0-1 0 0,1 1 1 0 0,-1-1-1 0 0,1 0 1 0 0,-1 0-1 0 0,1 0 1 0 0,-1 0-1 0 0,1 0 1 0 0,-1 0-1 0 0,0 0 1 0 0,1 0-1 0 0,-1 0 1 0 0,1 0-1 0 0,-1 0 1 0 0,1 0-1 0 0,-1-1 1 0 0,1 1-1 0 0,-1 0 0 0 0,1 0 1 0 0,-1 0-1 0 0,1-1 1 0 0,-1 1-1 0 0,0 0 1 0 0,1 0-1 0 0,-1-1 1 0 0,1 1-1 0 0,-1-1 1 0 0,1 0-99 0 0,-16-14-168 0 0,11 11 289 0 0,-1 0 0 0 0,-1 1 0 0 0,1-1 0 0 0,0 1 0 0 0,-1 0 0 0 0,0 1 0 0 0,1-1 0 0 0,-1 1 0 0 0,-7-1 0 0 0,-57-10-32 0 0,53 11 48 0 0,-9-2 56 0 0,0 2 1 0 0,-48 1-1 0 0,62 2-383 0 0,0 0-1 0 0,0 1 0 0 0,0 0 1 0 0,0 1-1 0 0,0 1 1 0 0,1 0-1 0 0,-1 0 0 0 0,-12 7 1 0 0,24-11 192 0 0,0 1 1 0 0,0-1-1 0 0,-1 0 1 0 0,1 0-1 0 0,0 0 1 0 0,0 0-1 0 0,-1 1 1 0 0,1-1-1 0 0,0 0 1 0 0,0 0-1 0 0,0 1 1 0 0,0-1-1 0 0,-1 0 0 0 0,1 0 1 0 0,0 1-1 0 0,0-1 1 0 0,0 0-1 0 0,0 1 1 0 0,0-1-1 0 0,0 0 1 0 0,0 0-1 0 0,0 1 1 0 0,0-1-1 0 0,0 0 1 0 0,0 1-1 0 0,0-1 1 0 0,0 0-1 0 0,0 1 1 0 0,0-1-1 0 0,0 0 1 0 0,0 0-1 0 0,0 1 1 0 0,0-1-1 0 0,0 0 1 0 0,0 1-1 0 0,0-1 0 0 0,1 0 1 0 0,-1 0-1 0 0,0 1 1 0 0,0-1-1 0 0,0 0 1 0 0,1 0-1 0 0,-1 0 1 0 0,0 1-1 0 0,0-1 1 0 0,0 0-1 0 0,1 0 1 0 0,-1 0-1 0 0,0 1 1 0 0,1-1-1 0 0,-1 0 1 0 0,0 0-1 0 0,0 0 1 0 0,1 0-1 0 0,-1 0 1 0 0,0 0-1 0 0,1 0 1 0 0,-1 0-1 0 0,0 0 1 0 0,0 0-1 0 0,1 0 0 0 0,-1 0 1 0 0,7 2-2283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9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1 436 0 0,'-1'1'8360'0'0,"1"4"-3980"0"0,6 34-1287 0 0,33 65 1459 0 0,-2-6-2680 0 0,-18-32-4374 0 0,-17-50-3324 0 0,-1-10 3362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1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6 217 172 0 0,'-6'-53'11523'0'0,"10"56"-10390"0"0,2 6-780 0 0,8 23 2097 0 0,16 54-1 0 0,0 3-306 0 0,-11-44-543 0 0,1 0-1 0 0,43 66 1 0 0,-63-110-1562 0 0,0 0 0 0 0,1 0 0 0 0,-1 0 0 0 0,1 0 0 0 0,-1 0 0 0 0,1 0 0 0 0,-1-1 0 0 0,1 1 0 0 0,0 0 0 0 0,-1 0 0 0 0,1-1 0 0 0,0 1 0 0 0,0 0 0 0 0,0-1 0 0 0,-1 1 0 0 0,1-1 0 0 0,0 1 0 0 0,0-1 0 0 0,0 1 0 0 0,0-1 0 0 0,0 0 0 0 0,0 1 0 0 0,0-1 0 0 0,0 0 0 0 0,0 0 0 0 0,0 0 0 0 0,0 0 0 0 0,0 0 0 0 0,0 0 0 0 0,0 0 0 0 0,0 0 0 0 0,0 0 0 0 0,0 0 0 0 0,0 0 0 0 0,0-1 0 0 0,0 1 0 0 0,0 0 0 0 0,0-1 0 0 0,-1 1 0 0 0,1-1 0 0 0,0 1 0 0 0,0-1 0 0 0,0 1 0 0 0,0-1 0 0 0,-1 0 0 0 0,1 1 0 0 0,0-1 0 0 0,0 0 0 0 0,-1 0 0 0 0,1 0 0 0 0,-1 1 0 0 0,2-3 0 0 0,3-4 72 0 0,-1-1-1 0 0,0 0 1 0 0,0 0 0 0 0,5-15 0 0 0,11-46 331 0 0,-3-1 1 0 0,13-124-1 0 0,-7 36 350 0 0,-16 133-846 0 0,-7 24-28 0 0,0 0 0 0 0,1 0-1 0 0,-1 0 1 0 0,0 0 0 0 0,1 0 0 0 0,-1 1-1 0 0,1-1 1 0 0,-1 0 0 0 0,1 0-1 0 0,0 1 1 0 0,-1-1 0 0 0,1 0-1 0 0,0 1 1 0 0,-1-1 0 0 0,1 1-1 0 0,0-1 1 0 0,0 1 0 0 0,-1-1-1 0 0,1 1 1 0 0,0-1 0 0 0,0 1-1 0 0,0 0 1 0 0,0 0 0 0 0,0-1-1 0 0,0 1 1 0 0,2 1-364 0 0,0 1 1 0 0,-1-1-1 0 0,0 1 0 0 0,1-1 1 0 0,-1 1-1 0 0,0 0 0 0 0,0 0 1 0 0,0 0-1 0 0,0 0 0 0 0,0 0 1 0 0,0 0-1 0 0,0 1 0 0 0,1 2 0 0 0,0-1-1080 0 0,8 12-1758 0 0,1 1 473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19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54 332 0 0,'-1'-1'311'0'0,"1"-1"0"0"0,-1 0 1 0 0,1 0-1 0 0,0 1 0 0 0,0-1 0 0 0,0 0 1 0 0,0 0-1 0 0,0 1 0 0 0,0-1 0 0 0,0 0 1 0 0,1 0-1 0 0,-1 1 0 0 0,1-1 0 0 0,-1 0 0 0 0,1 1 1 0 0,0-1-1 0 0,-1 0 0 0 0,1 1 0 0 0,0-1 1 0 0,1-1-1 0 0,0 2 49 0 0,0-1 0 0 0,0 1-1 0 0,0-1 1 0 0,0 1 0 0 0,1 0 0 0 0,-1-1 0 0 0,0 1 0 0 0,1 0-1 0 0,-1 1 1 0 0,0-1 0 0 0,1 0 0 0 0,-1 1 0 0 0,6-1 0 0 0,6 0 343 0 0,0 0 1 0 0,1 1 0 0 0,-1 1-1 0 0,0 0 1 0 0,0 1 0 0 0,0 1-1 0 0,0 0 1 0 0,0 1 0 0 0,19 8-1 0 0,-14-4-157 0 0,0 0 1 0 0,-1 2-1 0 0,-1 0 0 0 0,1 1 0 0 0,-2 0 0 0 0,18 16 0 0 0,-20-14-78 0 0,0 2-1 0 0,0-1 1 0 0,-1 2-1 0 0,15 24 1 0 0,-23-33-300 0 0,-1 0 0 0 0,0 0 1 0 0,-1 1-1 0 0,1 0 0 0 0,-2-1 0 0 0,1 1 0 0 0,-1 0 1 0 0,0 1-1 0 0,0-1 0 0 0,-1 0 0 0 0,0 0 0 0 0,-1 1 1 0 0,0 10-1 0 0,-2-14-95 0 0,1 1 0 0 0,0-1 0 0 0,-1 0 0 0 0,0 1 0 0 0,-1-1 0 0 0,1 0 0 0 0,-1 0 1 0 0,0 0-1 0 0,0-1 0 0 0,0 1 0 0 0,-1-1 0 0 0,0 0 0 0 0,0 0 0 0 0,0 0 0 0 0,0 0 0 0 0,-7 4 0 0 0,1-1 11 0 0,0 0 1 0 0,-1-1-1 0 0,0 0 0 0 0,0-1 0 0 0,-1 0 0 0 0,-15 4 0 0 0,3-3-137 0 0,0 0 0 0 0,-48 3 0 0 0,60-8-694 0 0,0-1 0 0 0,0-1 0 0 0,0 0-1 0 0,-19-4 1 0 0,28 4-336 0 0,1 0-1 0 0,-1 0 1 0 0,0 0 0 0 0,1 0-1 0 0,-1 0 1 0 0,1-1-1 0 0,-4-2 1 0 0,1-1-1783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0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1 384 120 0 0,'-1'24'26404'0'0,"29"-237"-23196"0"0,-11 65-2132 0 0,-16 137-951 0 0,-2 8-88 0 0,2 0-1 0 0,-1 1 0 0 0,0-1 1 0 0,0 0-1 0 0,1 1 0 0 0,-1-1 1 0 0,1 0-1 0 0,0 1 0 0 0,0-1 1 0 0,0 1-1 0 0,2-4 1 0 0,-2 5 9 0 0,7 9 54 0 0,55 83 312 0 0,-11-13-194 0 0,1-15-462 0 0,2-2 0 0 0,79 67 0 0 0,-113-110-2275 0 0,-117-46 2025 0 0,53 14 410 0 0,0 2-1 0 0,-56-9 0 0 0,85 20 16 0 0,-63-6-2433 0 0,94 9-3425 0 0,37 4-495 0 0,-30-7 4156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0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321 175 20 0 0,'-1'-11'969'0'0,"0"-1"1"0"0,-1 1-1 0 0,0 0 1 0 0,0 0-1 0 0,-2 0 1 0 0,1 0-1 0 0,-1 0 1 0 0,-1 1-1 0 0,-8-15 1 0 0,11 21-634 0 0,0 0 0 0 0,-1 1 0 0 0,1 0 0 0 0,-1-1 0 0 0,0 1 0 0 0,0 0 0 0 0,0 1 0 0 0,0-1 0 0 0,-1 0 0 0 0,1 1 0 0 0,-1 0 0 0 0,1 0 0 0 0,-1 0 0 0 0,0 0 1 0 0,0 0-1 0 0,0 1 0 0 0,0-1 0 0 0,0 1 0 0 0,0 0 0 0 0,0 1 0 0 0,0-1 0 0 0,0 1 0 0 0,-1 0 0 0 0,1 0 0 0 0,0 0 0 0 0,0 0 0 0 0,0 1 0 0 0,0 0 0 0 0,-5 1 0 0 0,3-1-17 0 0,1 1 0 0 0,-1-1 0 0 0,1 1 0 0 0,0 1-1 0 0,-1-1 1 0 0,1 1 0 0 0,1 0 0 0 0,-9 6 0 0 0,10-7-193 0 0,1 1 0 0 0,0-1 0 0 0,0 0 0 0 0,0 1 1 0 0,1 0-1 0 0,-1-1 0 0 0,0 1 0 0 0,1 0 1 0 0,0 0-1 0 0,0 0 0 0 0,0 0 0 0 0,0 0 0 0 0,0 0 1 0 0,0 0-1 0 0,1 1 0 0 0,0-1 0 0 0,-1 0 0 0 0,2 4 1 0 0,-1 2 31 0 0,1 0 0 0 0,1 0 0 0 0,-1 0 0 0 0,2 0 0 0 0,-1 0 0 0 0,1 0 0 0 0,0-1 0 0 0,9 16 0 0 0,45 66 552 0 0,-28-48-356 0 0,-8-10-136 0 0,-12-20-127 0 0,0 0 0 0 0,-1 1-1 0 0,-1 0 1 0 0,0 1 0 0 0,0 0 0 0 0,-1 0 0 0 0,5 21 0 0 0,-10-33-65 0 0,-1 0 1 0 0,0 0-1 0 0,0 0 1 0 0,0 0 0 0 0,0 0-1 0 0,0 0 1 0 0,0 0-1 0 0,-1 0 1 0 0,1 0 0 0 0,0 0-1 0 0,-1 0 1 0 0,0 0-1 0 0,1 0 1 0 0,-1 0-1 0 0,0-1 1 0 0,0 1 0 0 0,0 0-1 0 0,0 0 1 0 0,-2 1-1 0 0,1 0 31 0 0,-1-1-1 0 0,0 0 0 0 0,0 1 0 0 0,0-1 0 0 0,0 0 0 0 0,0-1 0 0 0,0 1 0 0 0,-1 0 0 0 0,-6 1 0 0 0,-6 1 185 0 0,0 0-1 0 0,0-2 0 0 0,-29 2 0 0 0,34-3-140 0 0,-9 0 142 0 0,-32-2 0 0 0,15-6-2664 0 0,33 6 998 0 0,-1 0 0 0 0,1-1 0 0 0,-1 0-1 0 0,1 0 1 0 0,-5-3 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48 516 0 0,'-6'-16'3702'0'0,"5"14"-2989"0"0,1 0-1 0 0,-1 0 1 0 0,0 0 0 0 0,0 0 0 0 0,1 0 0 0 0,-2 0 0 0 0,1 1 0 0 0,0-1-1 0 0,0 0 1 0 0,-1 0 0 0 0,1 1 0 0 0,-3-4 0 0 0,2 5-484 0 0,0-1 1 0 0,1 0-1 0 0,-1 1 0 0 0,0-1 1 0 0,1 1-1 0 0,-1-1 1 0 0,0 1-1 0 0,0 0 0 0 0,1-1 1 0 0,-1 1-1 0 0,0 0 0 0 0,0 0 1 0 0,-1 1-1 0 0,-10 0 408 0 0,0 1 0 0 0,0 1 0 0 0,1 0 0 0 0,-1 1 0 0 0,1 0 0 0 0,-21 11-1 0 0,25-11-387 0 0,-1 1-1 0 0,2 0 1 0 0,-1 0 0 0 0,0 0-1 0 0,1 1 1 0 0,0 0-1 0 0,0 1 1 0 0,1-1-1 0 0,0 1 1 0 0,-7 10-1 0 0,11-14-135 0 0,1-1 0 0 0,-1 1-1 0 0,1 0 1 0 0,0 0 0 0 0,0 0 0 0 0,0 0-1 0 0,0-1 1 0 0,0 1 0 0 0,1 0 0 0 0,-1 1-1 0 0,1-1 1 0 0,0 0 0 0 0,0 0 0 0 0,0 0-1 0 0,0 0 1 0 0,0 0 0 0 0,1 0 0 0 0,1 6-1 0 0,0-5-8 0 0,0 0 0 0 0,0 0 0 0 0,0 0-1 0 0,1 0 1 0 0,0 0 0 0 0,-1 0 0 0 0,1-1-1 0 0,1 1 1 0 0,-1-1 0 0 0,0 0 0 0 0,6 3 0 0 0,2 2 72 0 0,1-1 0 0 0,-1 0 0 0 0,1-1 0 0 0,1-1 0 0 0,-1 0 0 0 0,1 0 0 0 0,20 4 0 0 0,-11-5 159 0 0,1-1 0 0 0,-1-1 0 0 0,1-1 0 0 0,0-1 0 0 0,-1 0 0 0 0,1-2 0 0 0,0-1 0 0 0,-1-1 0 0 0,33-10 0 0 0,-37 8-290 0 0,4-2-5355 0 0,1 3-4122 0 0,-11 4 6460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4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349 122 392 0 0,'-1'-4'719'0'0,"0"0"1"0"0,0 0-1 0 0,-1 0 0 0 0,1 0 1 0 0,-1 0-1 0 0,0 1 0 0 0,0-1 1 0 0,0 1-1 0 0,-1-1 0 0 0,1 1 1 0 0,-1 0-1 0 0,0 0 0 0 0,-6-5 1 0 0,4 4-65 0 0,0 0 1 0 0,-1 1-1 0 0,1 0 1 0 0,-1 0 0 0 0,0 1-1 0 0,0-1 1 0 0,0 1 0 0 0,-9-2-1 0 0,4 2-119 0 0,-1 1 0 0 0,1 0 1 0 0,-1 0-1 0 0,1 1 0 0 0,-1 0 0 0 0,1 1 0 0 0,-1 1 0 0 0,1 0 0 0 0,-20 5 0 0 0,23-3-313 0 0,0-1 0 0 0,0 1 0 0 0,0 1 1 0 0,0 0-1 0 0,1 0 0 0 0,0 0 0 0 0,0 1 0 0 0,0 0 0 0 0,1 0 1 0 0,-1 0-1 0 0,2 1 0 0 0,-1 0 0 0 0,1 1 0 0 0,-5 8 0 0 0,8-13-139 0 0,0 0 0 0 0,0 0 0 0 0,1 1 0 0 0,0-1 0 0 0,-1 1 0 0 0,1-1-1 0 0,0 1 1 0 0,1 0 0 0 0,-1-1 0 0 0,1 1 0 0 0,0 0 0 0 0,-1 0 0 0 0,2-1 0 0 0,-1 1-1 0 0,0 0 1 0 0,1-1 0 0 0,-1 1 0 0 0,1 0 0 0 0,0-1 0 0 0,1 1 0 0 0,-1-1-1 0 0,0 1 1 0 0,1-1 0 0 0,0 0 0 0 0,0 1 0 0 0,0-1 0 0 0,0 0 0 0 0,0 0 0 0 0,1-1-1 0 0,-1 1 1 0 0,1 0 0 0 0,0-1 0 0 0,0 1 0 0 0,0-1 0 0 0,6 4 0 0 0,3 0 50 0 0,0 1 1 0 0,0-1 0 0 0,0-1 0 0 0,1 0 0 0 0,0-1 0 0 0,0-1-1 0 0,20 4 1 0 0,-25-6-118 0 0,1 0-1 0 0,-1 0 0 0 0,1-1 1 0 0,-1 0-1 0 0,1 0 1 0 0,-1-1-1 0 0,1 0 0 0 0,-1-1 1 0 0,1 0-1 0 0,-1 0 1 0 0,0-1-1 0 0,0 0 0 0 0,9-5 1 0 0,-13 6-22 0 0,-1-1 0 0 0,1 1 0 0 0,-1-1 0 0 0,0 0 0 0 0,1 0 0 0 0,-1-1 0 0 0,-1 1 0 0 0,1 0 0 0 0,0-1 0 0 0,-1 0 0 0 0,0 0 0 0 0,0 1 0 0 0,0-2 0 0 0,0 1 1 0 0,0 0-1 0 0,-1 0 0 0 0,0 0 0 0 0,0-1 0 0 0,0 1 0 0 0,-1 0 0 0 0,1-1 0 0 0,-1 1 0 0 0,0-1 0 0 0,0 1 0 0 0,0 0 0 0 0,-2-8 0 0 0,0 2-37 0 0,0 1 0 0 0,-1-1 0 0 0,0 1 0 0 0,0 0 0 0 0,-1 0 0 0 0,0 0 0 0 0,-1 1 0 0 0,1-1 0 0 0,-2 1 0 0 0,1 0 0 0 0,-8-8 0 0 0,5 9-175 0 0,1-1 0 0 0,-1 1 0 0 0,-1 1 1 0 0,-10-7-1 0 0,15 10-242 0 0,-1 0-1 0 0,1 1 1 0 0,-1 0-1 0 0,0 0 1 0 0,0 0-1 0 0,0 0 1 0 0,0 1-1 0 0,0 0 1 0 0,-1 0-1 0 0,-5 0 1 0 0,-1 5-8427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5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84 1020 0 0,'3'5'900'0'0,"0"0"0"0"0,0 0 1 0 0,-1 0-1 0 0,0 0 0 0 0,1 0 0 0 0,-2 1 0 0 0,1-1 0 0 0,0 0 0 0 0,-1 1 1 0 0,0 0-1 0 0,-1-1 0 0 0,1 1 0 0 0,-1 0 0 0 0,-1 6 0 0 0,1 6 2160 0 0,-2 1 0 0 0,-8 35 0 0 0,10-53-2995 0 0,0-1-1 0 0,0 1 0 0 0,0-1 1 0 0,0 1-1 0 0,0-1 0 0 0,0 0 1 0 0,0 1-1 0 0,0-1 0 0 0,0 1 1 0 0,0-1-1 0 0,-1 0 1 0 0,1 1-1 0 0,0-1 0 0 0,0 0 1 0 0,0 1-1 0 0,-1-1 0 0 0,1 0 1 0 0,0 1-1 0 0,0-1 0 0 0,-1 0 1 0 0,1 1-1 0 0,0-1 0 0 0,-1 0 1 0 0,1 0-1 0 0,0 0 1 0 0,-1 1-1 0 0,1-1 0 0 0,-1 0 1 0 0,1 0-1 0 0,-1 0 0 0 0,-8-7 991 0 0,-4-21-329 0 0,12 27-698 0 0,1 0 1 0 0,0 0-1 0 0,-1 0 0 0 0,1-1 1 0 0,0 1-1 0 0,0 0 0 0 0,0 0 1 0 0,0 0-1 0 0,0-1 1 0 0,0 1-1 0 0,0 0 0 0 0,1 0 1 0 0,-1 0-1 0 0,0 0 0 0 0,1-1 1 0 0,-1 1-1 0 0,0 0 1 0 0,1 0-1 0 0,0 0 0 0 0,0-1 1 0 0,0 1-10 0 0,0 1 0 0 0,-1-1-1 0 0,1 1 1 0 0,0-1 0 0 0,0 1 0 0 0,0-1 0 0 0,0 1 0 0 0,0 0 0 0 0,0 0 0 0 0,0-1 0 0 0,0 1 0 0 0,0 0-1 0 0,0 0 1 0 0,0 0 0 0 0,0 0 0 0 0,0 0 0 0 0,0 0 0 0 0,-1 0 0 0 0,3 1 0 0 0,6 1 52 0 0,-1 0 1 0 0,1 1-1 0 0,0 1 1 0 0,10 5-1 0 0,-12-6-36 0 0,133 58 433 0 0,-115-52-343 0 0,1-1 0 0 0,1-1 0 0 0,45 6 0 0 0,-67-12-127 0 0,-1-1 0 0 0,1 0-1 0 0,0 0 1 0 0,-1 0 0 0 0,1 0-1 0 0,0-1 1 0 0,-1 0 0 0 0,1 1 0 0 0,-1-2-1 0 0,1 1 1 0 0,-1-1 0 0 0,1 1 0 0 0,4-4-1 0 0,-7 4-1 0 0,0-1 0 0 0,1 0 0 0 0,-1 0 0 0 0,0 0 0 0 0,-1 0 0 0 0,1-1 0 0 0,0 1 0 0 0,-1 0 0 0 0,1-1 0 0 0,-1 1-1 0 0,1-1 1 0 0,-1 0 0 0 0,0 1 0 0 0,0-1 0 0 0,-1 0 0 0 0,1 0 0 0 0,0 1 0 0 0,-1-1 0 0 0,0 0 0 0 0,0 0 0 0 0,1 0 0 0 0,-2-5 0 0 0,0-5 21 0 0,0 0 0 0 0,-1 1 1 0 0,-1-1-1 0 0,0 0 1 0 0,-1 1-1 0 0,0-1 0 0 0,-1 1 1 0 0,0 0-1 0 0,-8-13 1 0 0,1 6-797 0 0,0 0 0 0 0,-2 1 1 0 0,0 1-1 0 0,-24-24 1 0 0,36 39 1007 0 0,25 8-13385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2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46 584 0 0,'-19'-33'7614'0'0,"12"21"1478"0"0,7 15-7958 0 0,5 139 5112 0 0,-1-97-5511 0 0,13 54 0 0 0,-11-80-1770 0 0,0 3-1455 0 0,-5-9-5430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3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34 121 324 0 0,'-3'-2'413'0'0,"-1"-1"1"0"0,1 1-1 0 0,0-1 1 0 0,0 0-1 0 0,1 0 1 0 0,-1 0-1 0 0,1 0 0 0 0,-1 0 1 0 0,1-1-1 0 0,-2-3 1 0 0,4 6-248 0 0,-1-1 0 0 0,1 1 1 0 0,0 0-1 0 0,0-1 0 0 0,0 1 1 0 0,-1 0-1 0 0,1-1 0 0 0,0 1 0 0 0,1-1 1 0 0,-1 1-1 0 0,0 0 0 0 0,0-1 1 0 0,1 1-1 0 0,-1 0 0 0 0,0-1 1 0 0,1 1-1 0 0,-1 0 0 0 0,1-1 1 0 0,0 1-1 0 0,-1 0 0 0 0,1 0 1 0 0,0 0-1 0 0,0 0 0 0 0,0 0 0 0 0,0 0 1 0 0,0 0-1 0 0,0 0 0 0 0,0 0 1 0 0,0 0-1 0 0,0 0 0 0 0,1 0 1 0 0,-1 1-1 0 0,2-2 0 0 0,10-5 390 0 0,1 1 0 0 0,0 0 0 0 0,0 1 0 0 0,0 0-1 0 0,1 1 1 0 0,0 1 0 0 0,0 1 0 0 0,0 0 0 0 0,20-1-1 0 0,12 3 646 0 0,75 8 0 0 0,-79-4-509 0 0,0 3 0 0 0,0 1 0 0 0,43 15 0 0 0,-71-18-333 0 0,1 1-1 0 0,-1 1 1 0 0,0 1 0 0 0,23 15 0 0 0,-30-17-195 0 0,-1 0 0 0 0,0 0 1 0 0,0 0-1 0 0,-1 1 0 0 0,1 0 1 0 0,-1 1-1 0 0,-1-1 0 0 0,0 1 1 0 0,6 11-1 0 0,-9-15-96 0 0,-1 1 1 0 0,1 0-1 0 0,-1-1 0 0 0,0 1 1 0 0,0 0-1 0 0,-1 0 1 0 0,0 0-1 0 0,0 0 0 0 0,0 0 1 0 0,0 0-1 0 0,-1 0 0 0 0,1-1 1 0 0,-1 1-1 0 0,0 0 1 0 0,-1 0-1 0 0,1-1 0 0 0,-1 1 1 0 0,0 0-1 0 0,0-1 1 0 0,-1 0-1 0 0,1 0 0 0 0,-1 1 1 0 0,-6 5-1 0 0,2-1 11 0 0,-1 1 0 0 0,0-2 1 0 0,-1 1-1 0 0,0-1 0 0 0,0 0 0 0 0,-1-1 0 0 0,0 0 0 0 0,-17 8 0 0 0,15-10-83 0 0,0-1 0 0 0,1 0 0 0 0,-2-1 0 0 0,1 0-1 0 0,0-1 1 0 0,0-1 0 0 0,-1 0 0 0 0,1 0-1 0 0,-1-1 1 0 0,1-1 0 0 0,-1 0 0 0 0,-16-4-1 0 0,-12-4-1746 0 0,1-3-1 0 0,-50-20 0 0 0,90 32 1562 0 0,-15-7-1604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3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27 660 0 0,'-7'-9'2180'0'0,"-7"-7"5262"0"0,13 16-7282 0 0,1-1 0 0 0,-1 1 0 0 0,0 0 1 0 0,0 0-1 0 0,1 0 0 0 0,-1 0 0 0 0,0 0 1 0 0,1 0-1 0 0,-1 0 0 0 0,0 0 0 0 0,0 0 0 0 0,1 0 1 0 0,-1 0-1 0 0,0 1 0 0 0,1-1 0 0 0,-1 0 1 0 0,0 0-1 0 0,1 1 0 0 0,-1-1 0 0 0,0 0 1 0 0,1 1-1 0 0,-1-1 0 0 0,1 1 0 0 0,-1-1 1 0 0,1 1-1 0 0,-1-1 0 0 0,1 1 0 0 0,-1-1 0 0 0,0 2 1 0 0,-4 5 461 0 0,0-1 1 0 0,0 1-1 0 0,1 0 1 0 0,0 0 0 0 0,1 1-1 0 0,-1-1 1 0 0,1 1-1 0 0,1 0 1 0 0,-3 10-1 0 0,1-3 70 0 0,2 1-1 0 0,0-1 0 0 0,0 0 1 0 0,2 17-1 0 0,0-24-431 0 0,1 1 0 0 0,0-1 0 0 0,0 1 0 0 0,1-1 0 0 0,0 0 0 0 0,1 0 0 0 0,-1 0 0 0 0,2 0 1 0 0,-1 0-1 0 0,1 0 0 0 0,0-1 0 0 0,1 0 0 0 0,0 0 0 0 0,0 0 0 0 0,0 0 0 0 0,11 9 0 0 0,-11-12-229 0 0,1 1 0 0 0,1-1 0 0 0,-1 0 0 0 0,0 0 0 0 0,1 0 1 0 0,0-1-1 0 0,0 0 0 0 0,0-1 0 0 0,0 1 0 0 0,1-1 0 0 0,-1-1 0 0 0,0 1 0 0 0,1-1 0 0 0,0-1 0 0 0,-1 1 0 0 0,1-1 1 0 0,-1-1-1 0 0,15-2 0 0 0,-13 2-474 0 0,-1-1 0 0 0,1-1 1 0 0,-1 0-1 0 0,0 0 0 0 0,0 0 0 0 0,0-1 1 0 0,0 0-1 0 0,13-10 0 0 0,3-8-3379 0 0,-5-3-3721 0 0,-16 18 5071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4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26 460 0 0,'-50'1'21424'0'0,"54"-2"-20361"0"0,43-3 1743 0 0,16-3-3143 0 0,-26-5-9572 0 0,-33 9 7251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1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248 105 384 0 0,'-5'-29'6466'0'0,"4"26"-6030"0"0,1 1 0 0 0,-1 0-1 0 0,1 0 1 0 0,-1 0 0 0 0,0 0 0 0 0,0 0 0 0 0,0 0 0 0 0,0 0-1 0 0,-1 0 1 0 0,1 0 0 0 0,0 0 0 0 0,-1 1 0 0 0,1-1 0 0 0,-1 0-1 0 0,0 1 1 0 0,0 0 0 0 0,1-1 0 0 0,-1 1 0 0 0,-4-2 0 0 0,3 2-166 0 0,1 0 1 0 0,-1 1 0 0 0,0-1 0 0 0,0 1 0 0 0,0-1 0 0 0,0 1 0 0 0,1 0 0 0 0,-1 0 0 0 0,0 1 0 0 0,0-1 0 0 0,0 0 0 0 0,0 1 0 0 0,-4 1 0 0 0,-2 2 85 0 0,1-1 0 0 0,-1 1 1 0 0,1 1-1 0 0,0-1 0 0 0,0 1 0 0 0,1 1 1 0 0,0-1-1 0 0,-11 12 0 0 0,13-13-116 0 0,1 2 1 0 0,0-1-1 0 0,0 0 0 0 0,0 1 1 0 0,1 0-1 0 0,-1 0 1 0 0,2 0-1 0 0,-1 0 0 0 0,0 0 1 0 0,1 0-1 0 0,-2 14 0 0 0,3-17-158 0 0,1 1-1 0 0,0-1 0 0 0,0 0 1 0 0,0 1-1 0 0,0-1 1 0 0,1 0-1 0 0,-1 0 0 0 0,1 1 1 0 0,0-1-1 0 0,0 0 0 0 0,0 0 1 0 0,0 0-1 0 0,0 0 0 0 0,1 0 1 0 0,0 0-1 0 0,-1 0 1 0 0,1 0-1 0 0,0-1 0 0 0,0 1 1 0 0,1-1-1 0 0,-1 1 0 0 0,0-1 1 0 0,1 0-1 0 0,0 0 0 0 0,-1 0 1 0 0,4 2-1 0 0,-2-2-24 0 0,1 0 0 0 0,-1 0-1 0 0,0 0 1 0 0,1-1 0 0 0,-1 0 0 0 0,0 0-1 0 0,1 0 1 0 0,0 0 0 0 0,-1 0 0 0 0,1-1-1 0 0,0 0 1 0 0,-1 0 0 0 0,1 0-1 0 0,-1-1 1 0 0,1 1 0 0 0,0-1 0 0 0,-1 0-1 0 0,1-1 1 0 0,-1 1 0 0 0,0-1 0 0 0,8-3-1 0 0,-8 3-33 0 0,0-1 0 0 0,-1 1 0 0 0,0 0-1 0 0,1-1 1 0 0,-1 1 0 0 0,0-1 0 0 0,0 0 0 0 0,0 0-1 0 0,-1-1 1 0 0,1 1 0 0 0,-1 0 0 0 0,0-1 0 0 0,0 1 0 0 0,0-1-1 0 0,0 0 1 0 0,-1 0 0 0 0,1 0 0 0 0,-1 0 0 0 0,0 0-1 0 0,0 0 1 0 0,-1 0 0 0 0,1 0 0 0 0,-1 0 0 0 0,0-8-1 0 0,-1 4-43 0 0,0 1 0 0 0,0-1 0 0 0,-1 1-1 0 0,0 0 1 0 0,-1-1 0 0 0,1 1 0 0 0,-2 0-1 0 0,1 1 1 0 0,-1-1 0 0 0,0 0 0 0 0,0 1-1 0 0,0 0 1 0 0,-1 0 0 0 0,0 0 0 0 0,0 1-1 0 0,-1-1 1 0 0,0 1 0 0 0,0 1 0 0 0,0-1-1 0 0,-10-5 1 0 0,9 6-420 0 0,0 1 0 0 0,0 0-1 0 0,0 0 1 0 0,0 1 0 0 0,-12-2 0 0 0,12 2-410 0 0,0 2 0 0 0,0-1 0 0 0,-1 1 0 0 0,1 0 0 0 0,0 0 0 0 0,-8 2 0 0 0,-6 2-2556 0 0,2-1 492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4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105 117 140 0 0,'-35'-5'1612'0'0,"0"1"1965"0"0,1-6 7463 0 0,34 10-10984 0 0,0 0-1 0 0,0 0 1 0 0,0 0-1 0 0,0 0 1 0 0,0-1-1 0 0,0 1 1 0 0,-1 0 0 0 0,1 0-1 0 0,0 0 1 0 0,0 0-1 0 0,0-1 1 0 0,0 1-1 0 0,0 0 1 0 0,0 0 0 0 0,0 0-1 0 0,0 0 1 0 0,0-1-1 0 0,0 1 1 0 0,0 0 0 0 0,0 0-1 0 0,0 0 1 0 0,0 0-1 0 0,0-1 1 0 0,0 1-1 0 0,0 0 1 0 0,1 0 0 0 0,-1 0-1 0 0,0 0 1 0 0,0-1-1 0 0,0 1 1 0 0,0 0-1 0 0,0 0 1 0 0,0 0 0 0 0,0 0-1 0 0,0 0 1 0 0,1-1-1 0 0,-1 1 1 0 0,0 0 0 0 0,0 0-1 0 0,0 0 1 0 0,0 0-1 0 0,0 0 1 0 0,1 0-1 0 0,30-15 1790 0 0,0 3 0 0 0,1 0 0 0 0,63-13 0 0 0,-66 18-1216 0 0,-5 1-175 0 0,1 1 0 0 0,0 1 0 0 0,26-1 0 0 0,-15 9-8611 0 0,-30-3 5681 0 0,5 2-609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5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11 476 0 0,'1'-1'413'0'0,"-1"0"0"0"0,0 1 0 0 0,1-1 0 0 0,-1 0 0 0 0,0 1 0 0 0,1-1 0 0 0,-1 0 0 0 0,1 1 0 0 0,-1-1 0 0 0,1 1 0 0 0,-1-1 0 0 0,1 1 0 0 0,0-1 0 0 0,-1 1 0 0 0,1 0 0 0 0,0-1 0 0 0,1 0 0 0 0,-2 1-162 0 0,0 0 0 0 0,1 0 0 0 0,-1 0 0 0 0,1 1 1 0 0,-1-1-1 0 0,0 0 0 0 0,1 0 0 0 0,-1 0 0 0 0,1 0 0 0 0,-1 0 0 0 0,0 0 0 0 0,1 1 0 0 0,-1-1 0 0 0,0 0 0 0 0,1 0 0 0 0,-1 0 1 0 0,0 1-1 0 0,1-1 251 0 0,-1 1-251 0 0,0-1 0 0 0,1 0 0 0 0,-1 1 0 0 0,1 1 258 0 0,0-1 0 0 0,0 1 0 0 0,0 0 0 0 0,0 0 0 0 0,0 0-1 0 0,-1 0 1 0 0,1 0 0 0 0,-1 0 0 0 0,0 0 0 0 0,1 3 0 0 0,-2 12 1155 0 0,-1 0 0 0 0,-1 0 0 0 0,-7 25 0 0 0,-5 30 1235 0 0,15-65-2556 0 0,-1 0 0 0 0,1 0 1 0 0,0 0-1 0 0,1 0 0 0 0,-1-1 0 0 0,1 1 0 0 0,1 0 0 0 0,2 9 1 0 0,-3-14-312 0 0,0 0 0 0 0,0 0 1 0 0,0 1-1 0 0,0-1 0 0 0,0 0 0 0 0,1 0 1 0 0,-1 0-1 0 0,1 0 0 0 0,-1-1 1 0 0,1 1-1 0 0,0 0 0 0 0,0-1 1 0 0,0 1-1 0 0,0-1 0 0 0,0 1 1 0 0,3 1-1 0 0,-1-2-22 0 0,1 1 1 0 0,-1-1 0 0 0,0 0-1 0 0,1 0 1 0 0,-1 0-1 0 0,1 0 1 0 0,-1-1-1 0 0,7 0 1 0 0,6-1-32 0 0,0-1 0 0 0,0-1 0 0 0,27-8 0 0 0,-42 11 29 0 0,65-21-1604 0 0,-38 12-1525 0 0,6-3-6722 0 0,-24 8 6726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6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155 227 676 0 0,'0'0'12481'0'0,"-2"4"-10727"0"0,-1 7-134 0 0,1-4 80 0 0,0 1 0 0 0,-1-1 0 0 0,0 0 0 0 0,0 0 0 0 0,0-1 0 0 0,-1 1 0 0 0,-9 11 1859 0 0,7-49-2782 0 0,8-1-777 0 0,1 0 0 0 0,2 1 0 0 0,13-50 0 0 0,-5 26 0 0 0,1 10 0 0 0,-14 45 0 0 0,0 0 0 0 0,0 0 0 0 0,0 0 0 0 0,0 0 0 0 0,0 0 0 0 0,0-1 0 0 0,0 1 0 0 0,0 0 0 0 0,1 0 0 0 0,-1 0 0 0 0,0 0 0 0 0,0 0 0 0 0,0 0 0 0 0,0 0 0 0 0,0 0 0 0 0,0 0 0 0 0,0 0 0 0 0,0 0 0 0 0,1-1 0 0 0,-1 1 0 0 0,0 0 0 0 0,0 0 0 0 0,0 0 0 0 0,0 0 0 0 0,0 0 0 0 0,0 0 0 0 0,0 0 0 0 0,1 0 0 0 0,-1 0 0 0 0,0 0 0 0 0,0 0 0 0 0,0 0 0 0 0,0 0 0 0 0,0 0 0 0 0,0 0 0 0 0,1 1 0 0 0,-1-1 0 0 0,0 0 0 0 0,0 0 0 0 0,0 0 0 0 0,0 0 0 0 0,0 0 0 0 0,0 0 0 0 0,0 0 0 0 0,0 0 0 0 0,1 0 0 0 0,-1 0 0 0 0,2 2 0 0 0,1 0 0 0 0,-1 0 0 0 0,1 1 0 0 0,-1-1 0 0 0,0 0 0 0 0,0 1 0 0 0,0-1 0 0 0,0 1 0 0 0,-1 0 0 0 0,3 3 0 0 0,15 38 0 0 0,-3-6 0 0 0,-3-14 0 0 0,1-1 0 0 0,1 0 0 0 0,35 39 0 0 0,-38-49 0 0 0,1-1 0 0 0,0 0 0 0 0,0-1 0 0 0,1-1 0 0 0,1 0 0 0 0,0 0 0 0 0,22 9 0 0 0,-35-18-34 0 0,0 0 0 0 0,0-1 0 0 0,0 1-1 0 0,1 0 1 0 0,-1-1 0 0 0,0 0 0 0 0,1 1 0 0 0,-1-1 0 0 0,1 0-1 0 0,-1 0 1 0 0,0 0 0 0 0,4-1 0 0 0,-5 1 18 0 0,0-1 0 0 0,0 1 1 0 0,0 0-1 0 0,0-1 0 0 0,0 1 0 0 0,0-1 1 0 0,-1 1-1 0 0,1-1 0 0 0,0 1 0 0 0,0-1 1 0 0,0 1-1 0 0,-1-1 0 0 0,1 0 0 0 0,0 1 1 0 0,-1-1-1 0 0,1 0 0 0 0,-1 0 0 0 0,1 1 1 0 0,-1-1-1 0 0,1 0 0 0 0,-1 0 0 0 0,1 0 1 0 0,-1 0-1 0 0,0 0 0 0 0,1 0 0 0 0,-1 0 1 0 0,0 0-1 0 0,0 0 0 0 0,0 1 0 0 0,0-1 1 0 0,0-1-1 0 0,0 0-4 0 0,-1 1 0 0 0,1 0 0 0 0,-1-1 0 0 0,1 1 1 0 0,-1 0-1 0 0,0-1 0 0 0,0 1 0 0 0,1 0 0 0 0,-1 0 0 0 0,0 0 0 0 0,0 0 1 0 0,0 0-1 0 0,0 0 0 0 0,0 0 0 0 0,0 0 0 0 0,-1 0 0 0 0,1 1 0 0 0,0-1 1 0 0,-2 0-1 0 0,-25-13-159 0 0,28 14 179 0 0,-27-9-91 0 0,0 1 1 0 0,-1 0-1 0 0,0 3 0 0 0,-1 0 1 0 0,-40-1-1 0 0,23 5-642 0 0,-1 2 0 0 0,-72 10 1 0 0,80-1-2847 0 0,63-1-9042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6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24 1028 0 0,'-8'-4'1845'0'0,"0"0"0"0"0,-1 0 0 0 0,1 1 0 0 0,-14-3-1 0 0,20 5-1499 0 0,0 1 0 0 0,0-1 0 0 0,0 1 0 0 0,0 0 0 0 0,0-1 0 0 0,0 1 0 0 0,0 0 0 0 0,0 0 0 0 0,0 1 0 0 0,0-1 0 0 0,0 0 0 0 0,0 1 0 0 0,0-1 0 0 0,0 1 0 0 0,0 0 0 0 0,0-1 0 0 0,0 1 0 0 0,0 0 0 0 0,0 0 0 0 0,1 0 0 0 0,-1 0 0 0 0,0 1 0 0 0,1-1 0 0 0,-1 0 0 0 0,1 1-1 0 0,-2 2 1 0 0,2-3-166 0 0,0 1 0 0 0,1 0 0 0 0,-1-1 0 0 0,1 1 0 0 0,0 0 0 0 0,0 0 0 0 0,-1-1 0 0 0,1 1 0 0 0,0 0 0 0 0,1 0 0 0 0,-1-1 0 0 0,0 1 0 0 0,0 0 0 0 0,1 0 0 0 0,-1-1 0 0 0,1 1 0 0 0,-1 0 0 0 0,1-1 0 0 0,0 1 0 0 0,0-1 0 0 0,0 1 0 0 0,2 2 0 0 0,26 34 1120 0 0,-27-35-1153 0 0,27 27 1009 0 0,42 35-1 0 0,-39-37-658 0 0,34 37 0 0 0,-64-63-553 0 0,0 0 1 0 0,0 1-1 0 0,0-1 1 0 0,0 1 0 0 0,-1 0-1 0 0,1-1 1 0 0,-1 1-1 0 0,0 0 1 0 0,1 0 0 0 0,-1 0-1 0 0,0 4 1 0 0,-1-7 44 0 0,1 1 1 0 0,-1 0-1 0 0,0-1 0 0 0,-1 1 1 0 0,1 0-1 0 0,0-1 0 0 0,0 1 1 0 0,0 0-1 0 0,0-1 0 0 0,0 1 1 0 0,-1 0-1 0 0,1-1 0 0 0,0 1 1 0 0,-1-1-1 0 0,1 1 1 0 0,0-1-1 0 0,-1 1 0 0 0,1 0 1 0 0,-1-1-1 0 0,0 1 0 0 0,0 0 18 0 0,-1 0-1 0 0,1 0 1 0 0,-1 0-1 0 0,1-1 1 0 0,-1 1-1 0 0,1-1 1 0 0,-1 1 0 0 0,1-1-1 0 0,-1 0 1 0 0,1 1-1 0 0,-1-1 1 0 0,-2 0-1 0 0,-124-3-74 0 0,35-1-5318 0 0,80 7-1028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7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0 464 0 0,'0'1'7666'0'0,"0"4"-3628"0"0,4 37-934 0 0,11 30 433 0 0,10 37-92 0 0,-20-93-4229 0 0,1 0 0 0 0,10 21 0 0 0,-4-22-6105 0 0,-9-13 4657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68 756 0 0,'-6'-3'773'0'0,"-18"-9"3573"0"0,22 12-3655 0 0,1-1 1 0 0,0 0-1 0 0,-1 0 1 0 0,1 0-1 0 0,0 0 1 0 0,0 0-1 0 0,0 0 1 0 0,0 0-1 0 0,0 0 1 0 0,0-1-1 0 0,0 1 1 0 0,-2-4 1575 0 0,23-6 1876 0 0,-1 5-2911 0 0,1 1 1 0 0,0 1 0 0 0,36-2 0 0 0,64 3 668 0 0,-107 3-1603 0 0,96 4-624 0 0,-37 1-2793 0 0,12 1-6045 0 0,-61-4 6573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7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4 872 0 0,'-18'-3'6412'0'0,"15"4"-5733"0"0,-1-1 0 0 0,1 1 0 0 0,0 0 0 0 0,-1 0-1 0 0,1 1 1 0 0,0-1 0 0 0,0 1 0 0 0,-1 0 0 0 0,2-1 0 0 0,-1 1 0 0 0,0 0 0 0 0,0 1 0 0 0,-3 3-1 0 0,1-1-36 0 0,1 0 0 0 0,0 1 0 0 0,0-1 0 0 0,0 1 0 0 0,1 0 0 0 0,-5 11-1 0 0,4-7-84 0 0,0 1-1 0 0,1 0 0 0 0,0 0 1 0 0,1 0-1 0 0,0 0 0 0 0,1 0 1 0 0,0 0-1 0 0,2 20 0 0 0,-1-24-374 0 0,1 0-1 0 0,1 1 0 0 0,-1-1 0 0 0,1 0 0 0 0,1 0 0 0 0,-1 0 1 0 0,1 0-1 0 0,0 0 0 0 0,1-1 0 0 0,0 1 0 0 0,0-1 1 0 0,0 0-1 0 0,1 0 0 0 0,-1-1 0 0 0,1 1 0 0 0,8 5 0 0 0,-7-6-347 0 0,2 0-1 0 0,-1 0 0 0 0,0-1 0 0 0,1 0 1 0 0,0-1-1 0 0,0 1 0 0 0,0-2 0 0 0,0 1 1 0 0,1-1-1 0 0,-1 0 0 0 0,1-1 0 0 0,-1 0 1 0 0,17 0-1 0 0,-10-2-519 0 0,1 0-1 0 0,-1-2 1 0 0,0 0 0 0 0,0 0-1 0 0,0-1 1 0 0,-1-1 0 0 0,26-12 0 0 0,16-15-8878 0 0,-51 29 7509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8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23 816 0 0,'-11'0'-111'0'0,"-10"-4"15476"0"0,33 1-13055 0 0,62-4 2803 0 0,-33 4-4139 0 0,-1-1-3473 0 0,-26 3-5028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8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83 440 0 0,'-13'-4'953'0'0,"-21"-10"3654"0"0,32 13-3808 0 0,0 0 0 0 0,0 0 0 0 0,-1-1-1 0 0,1 1 1 0 0,0-1 0 0 0,0 1 0 0 0,0-1 0 0 0,0 0 0 0 0,1 0 0 0 0,-3-3-1 0 0,3 5-616 0 0,1-1 0 0 0,0 0 0 0 0,0 1 0 0 0,0-1 0 0 0,0 1 0 0 0,0-1 0 0 0,0 1 0 0 0,0-1 0 0 0,0 0 0 0 0,0 1 0 0 0,0-1 0 0 0,0 1 0 0 0,0-1 0 0 0,1 1 0 0 0,-1-1 0 0 0,0 1 0 0 0,0-1 0 0 0,0 1 0 0 0,1-1 0 0 0,-1 1 0 0 0,0-1 0 0 0,1 1 0 0 0,-1-1 0 0 0,0 1 0 0 0,1 0 0 0 0,-1-1 0 0 0,1 1 0 0 0,-1-1 0 0 0,1 1 0 0 0,-1 0 0 0 0,1 0 0 0 0,-1-1 0 0 0,1 1 0 0 0,0-1 0 0 0,19-8 1610 0 0,-2 4-979 0 0,1 1 1 0 0,-1 0-1 0 0,1 2 1 0 0,0 0-1 0 0,22 0 0 0 0,28 5-866 0 0,0 3-4061 0 0,-16-2-3143 0 0,-36-3 4445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72 692 0 0,'1'1'481'0'0,"0"0"-1"0"0,0 0 0 0 0,0 0 1 0 0,0 1-1 0 0,-1-1 1 0 0,1 0-1 0 0,0 0 1 0 0,-1 0-1 0 0,1 1 1 0 0,-1-1-1 0 0,0 0 1 0 0,1 1-1 0 0,-1-1 1 0 0,0 0-1 0 0,0 1 0 0 0,0-1 1 0 0,1 0-1 0 0,-2 1 1 0 0,1-1-1 0 0,0 3 1 0 0,-6 34 3191 0 0,3-25-2249 0 0,-2 14 1144 0 0,-1-1 0 0 0,-2 1 0 0 0,-14 32-1 0 0,22-59-2490 0 0,0 1 0 0 0,0-1 0 0 0,0 1 0 0 0,0-1 0 0 0,0 0 0 0 0,0 1 0 0 0,0-1 0 0 0,0 1 0 0 0,-1-1 0 0 0,1 0 0 0 0,0 1 0 0 0,0-1 0 0 0,0 0 0 0 0,-1 1 0 0 0,1-1 0 0 0,0 0 0 0 0,-1 1 0 0 0,1-1 0 0 0,0 0 0 0 0,-1 1 0 0 0,1-1 0 0 0,0 0 0 0 0,-1 0 0 0 0,1 1 0 0 0,-1-1 0 0 0,1 0 0 0 0,0 0 0 0 0,-1 0 0 0 0,1 0 0 0 0,-1 0 0 0 0,1 0 0 0 0,0 1 0 0 0,-1-1 0 0 0,-8-13 446 0 0,7 8-511 0 0,0-1 0 0 0,1 0 0 0 0,-1 1 0 0 0,0-13 0 0 0,2 11 25 0 0,0-1 0 0 0,1 0 0 0 0,0 1 0 0 0,0-1 0 0 0,1 1 1 0 0,0 0-1 0 0,3-9 0 0 0,-4 14-14 0 0,-1 1-1 0 0,1 0 1 0 0,0-1 0 0 0,-1 1 0 0 0,1 0 0 0 0,0-1 0 0 0,0 1 0 0 0,0 0-1 0 0,0 0 1 0 0,0 0 0 0 0,0 0 0 0 0,0 0 0 0 0,0 0 0 0 0,1 0 0 0 0,-1 0-1 0 0,0 1 1 0 0,0-1 0 0 0,1 0 0 0 0,-1 1 0 0 0,1-1 0 0 0,-1 1 0 0 0,0-1-1 0 0,1 1 1 0 0,-1 0 0 0 0,1 0 0 0 0,-1-1 0 0 0,1 1 0 0 0,-1 0 0 0 0,1 0-1 0 0,-1 1 1 0 0,1-1 0 0 0,-1 0 0 0 0,1 0 0 0 0,-1 1 0 0 0,1-1-1 0 0,-1 1 1 0 0,0-1 0 0 0,1 1 0 0 0,-1 0 0 0 0,0-1 0 0 0,1 1 0 0 0,1 1-1 0 0,73 48 566 0 0,-60-38-381 0 0,0-1 0 0 0,0-1 0 0 0,1 0-1 0 0,1-1 1 0 0,0 0 0 0 0,0-2 0 0 0,36 10 0 0 0,-46-15-234 0 0,0-1 0 0 0,-1 0 0 0 0,1 0 0 0 0,0-1 0 0 0,0 0 0 0 0,0 0 0 0 0,0-1 1 0 0,11-2-1 0 0,-16 2 17 0 0,0 0 1 0 0,0 0-1 0 0,0-1 1 0 0,-1 1-1 0 0,1 0 1 0 0,0-1 0 0 0,-1 0-1 0 0,0 1 1 0 0,1-1-1 0 0,-1 0 1 0 0,0 0-1 0 0,0-1 1 0 0,0 1 0 0 0,0 0-1 0 0,0-1 1 0 0,0 1-1 0 0,-1-1 1 0 0,1 1-1 0 0,-1-1 1 0 0,0 0-1 0 0,0 0 1 0 0,0 1 0 0 0,0-1-1 0 0,0 0 1 0 0,0-4-1 0 0,0-2 12 0 0,0 0-1 0 0,-1 0 0 0 0,0 0 0 0 0,0 0 1 0 0,-1 0-1 0 0,0 0 0 0 0,-1 0 1 0 0,0 0-1 0 0,0 0 0 0 0,-1 1 0 0 0,0-1 1 0 0,-1 1-1 0 0,-6-13 0 0 0,3 9-161 0 0,0 1-1 0 0,-1 0 0 0 0,-1 0 1 0 0,1 1-1 0 0,-2 0 1 0 0,1 0-1 0 0,-2 1 1 0 0,-14-11-1 0 0,36 28-5713 0 0,-4-4 3552 0 0,1 1 0 0 0,-1-1 0 0 0,15 6 0 0 0,0-3-355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2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7 636 0 0,'-11'2'16015'0'0,"26"0"-11615"0"0,29 2-2367 0 0,61-9 1463 0 0,-36-5-6303 0 0,-53 11-919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9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43 12 0 0,'-12'-8'2276'0'0,"-1"2"0"0"0,0-1 0 0 0,0 2 0 0 0,-1 0 0 0 0,-16-4 0 0 0,27 8-1768 0 0,1 0 0 0 0,-1 1-1 0 0,0 0 1 0 0,0 0-1 0 0,0 0 1 0 0,0 0-1 0 0,1 0 1 0 0,-1 0-1 0 0,0 1 1 0 0,0-1-1 0 0,1 1 1 0 0,-1 0 0 0 0,0 0-1 0 0,1 0 1 0 0,-1 0-1 0 0,0 0 1 0 0,-3 3-1 0 0,4-2-271 0 0,-1 0 0 0 0,1 1-1 0 0,1-1 1 0 0,-1 0 0 0 0,0 1 0 0 0,0-1-1 0 0,1 1 1 0 0,0-1 0 0 0,-1 1-1 0 0,1 0 1 0 0,0 0 0 0 0,-1 5-1 0 0,1-4-77 0 0,1-1-1 0 0,0 1 0 0 0,0 0 1 0 0,0-1-1 0 0,1 1 0 0 0,-1 0 0 0 0,1-1 1 0 0,0 1-1 0 0,0 0 0 0 0,0-1 1 0 0,0 1-1 0 0,1-1 0 0 0,-1 0 0 0 0,1 1 1 0 0,4 5-1 0 0,3 5 131 0 0,1-1 0 0 0,13 13 0 0 0,61 55 788 0 0,-12-14-500 0 0,-69-64-554 0 0,16 18-54 0 0,-18-20 33 0 0,0 1 1 0 0,-1-1 0 0 0,1 0 0 0 0,0 0 0 0 0,-1 0 0 0 0,1 0 0 0 0,-1 1-1 0 0,1-1 1 0 0,-1 0 0 0 0,1 0 0 0 0,-1 1 0 0 0,0-1 0 0 0,0 0 0 0 0,0 1-1 0 0,0-1 1 0 0,0 3 0 0 0,0-3 11 0 0,-1 0 0 0 0,1 0-1 0 0,-1 0 1 0 0,0 0 0 0 0,1 0-1 0 0,-1 0 1 0 0,0 0 0 0 0,0-1 0 0 0,0 1-1 0 0,1 0 1 0 0,-1 0 0 0 0,0 0-1 0 0,0-1 1 0 0,0 1 0 0 0,0-1 0 0 0,0 1-1 0 0,-1-1 1 0 0,1 1 0 0 0,0-1-1 0 0,-2 1 1 0 0,-26 5 189 0 0,23-5-158 0 0,-19 2 95 0 0,1 0 0 0 0,-1-2 0 0 0,0-1-1 0 0,0-1 1 0 0,-41-8 0 0 0,64 9-204 0 0,0 0 0 0 0,-1-1 0 0 0,1 1 0 0 0,0-1 0 0 0,0 0 0 0 0,-1 0 0 0 0,1 0 0 0 0,0 0 0 0 0,0 0 0 0 0,0 0 0 0 0,0 0-1 0 0,0-1 1 0 0,1 1 0 0 0,-1-1 0 0 0,0 1 0 0 0,1-1 0 0 0,-1 0 0 0 0,-2-3 0 0 0,4 4-7 0 0,-1 0-1 0 0,1 1 1 0 0,0-1-1 0 0,0 0 1 0 0,-1 0 0 0 0,1 0-1 0 0,0 0 1 0 0,0 0-1 0 0,0 0 1 0 0,0 0-1 0 0,0 0 1 0 0,0 0 0 0 0,0 0-1 0 0,1 0 1 0 0,-1 0-1 0 0,0 1 1 0 0,0-1 0 0 0,1-2-1 0 0,0 1-9 0 0,1 1-1 0 0,-1-1 1 0 0,0 0-1 0 0,1 0 1 0 0,-1 1-1 0 0,1-1 1 0 0,-1 1-1 0 0,1-1 1 0 0,0 1-1 0 0,3-3 1 0 0,10-5-178 0 0,0 0 0 0 0,0 1 0 0 0,1 1 0 0 0,1 0 0 0 0,-1 1 0 0 0,34-7 0 0 0,-41 11 340 0 0,-1 1 1 0 0,1 0-1 0 0,-1 1 1 0 0,0 0 0 0 0,1 0-1 0 0,-1 1 1 0 0,1 0 0 0 0,-1 0-1 0 0,0 1 1 0 0,1 0-1 0 0,-1 0 1 0 0,0 1 0 0 0,0 0-1 0 0,-1 0 1 0 0,1 1 0 0 0,10 7-1 0 0,15 19 718 0 0,-10-8-2076 0 0,-6-10-2966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29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71 253 152 0 0,'-31'-100'2729'0'0,"11"38"1387"0"0,3 0 3456 0 0,16 61-7347 0 0,1 1 0 0 0,-1-1 1 0 0,1 0-1 0 0,0 0 0 0 0,0 0 0 0 0,-1 0 0 0 0,1 0 0 0 0,0 0 0 0 0,0 0 0 0 0,0 0 0 0 0,0 0 0 0 0,0 0 0 0 0,0 0 0 0 0,1 0 0 0 0,-1 0 0 0 0,0 0 1 0 0,0 0-1 0 0,1 0 0 0 0,-1 0 0 0 0,1 0 0 0 0,-1 0 0 0 0,1 0 0 0 0,-1 0 0 0 0,2-1 0 0 0,-1 2-87 0 0,0-1 0 0 0,0 1 0 0 0,0-1 0 0 0,0 1 1 0 0,1-1-1 0 0,-1 1 0 0 0,0 0 0 0 0,0 0 0 0 0,1 0 0 0 0,-1 0 0 0 0,0-1 0 0 0,0 2 0 0 0,1-1 0 0 0,-1 0 0 0 0,0 0 1 0 0,0 0-1 0 0,2 1 0 0 0,7 2-144 0 0,1 1 1 0 0,-1 0-1 0 0,14 8 1 0 0,-18-10-184 0 0,81 49-2845 0 0,-16-9-2594 0 0,-36-24 3260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0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3 248 0 0,'-7'-1'1370'0'0,"0"0"1"0"0,0 1-1 0 0,0-1 0 0 0,1 1 0 0 0,-1 1 1 0 0,0-1-1 0 0,0 1 0 0 0,0 1 1 0 0,0-1-1 0 0,1 1 0 0 0,-1 0 0 0 0,1 1 1 0 0,-8 3-1 0 0,8-2-754 0 0,0 0-1 0 0,0 0 1 0 0,0 1 0 0 0,0 0-1 0 0,1 0 1 0 0,-1 0 0 0 0,-6 11 0 0 0,2-4 70 0 0,1 1 0 0 0,0 1 0 0 0,1 0 1 0 0,1 0-1 0 0,0 0 0 0 0,-7 23 0 0 0,13-32-537 0 0,-1 0-1 0 0,1 0 1 0 0,0 0-1 0 0,0 1 1 0 0,1-1-1 0 0,0 0 1 0 0,-1 0-1 0 0,2 1 1 0 0,-1-1-1 0 0,1 0 1 0 0,0 1-1 0 0,0-1 1 0 0,0 0-1 0 0,1 0 1 0 0,-1 0 0 0 0,1 0-1 0 0,0 0 1 0 0,1 0-1 0 0,-1-1 1 0 0,1 1-1 0 0,0-1 1 0 0,0 0-1 0 0,6 6 1 0 0,-3-4-180 0 0,1 0 0 0 0,-1-1 1 0 0,1 0-1 0 0,0-1 0 0 0,1 1 0 0 0,-1-1 1 0 0,1-1-1 0 0,-1 0 0 0 0,1 0 1 0 0,0 0-1 0 0,0-1 0 0 0,1 0 1 0 0,9 1-1 0 0,-14-2-26 0 0,-1-1 0 0 0,1 0 0 0 0,-1 0 1 0 0,1 0-1 0 0,0-1 0 0 0,-1 1 0 0 0,1-1 0 0 0,-1 0 1 0 0,1 0-1 0 0,-1 0 0 0 0,1 0 0 0 0,-1 0 0 0 0,0-1 0 0 0,0 0 1 0 0,1 1-1 0 0,-1-1 0 0 0,0-1 0 0 0,-1 1 0 0 0,1 0 1 0 0,0-1-1 0 0,-1 1 0 0 0,1-1 0 0 0,-1 0 0 0 0,0 0 0 0 0,0 0 1 0 0,0 0-1 0 0,0 0 0 0 0,0 0 0 0 0,-1 0 0 0 0,0-1 1 0 0,1 1-1 0 0,-1-1 0 0 0,1-4 0 0 0,0-3 67 0 0,-1 0-1 0 0,0 1 1 0 0,0-1 0 0 0,-1 0-1 0 0,0 0 1 0 0,-1 1-1 0 0,0-1 1 0 0,-1 0 0 0 0,0 1-1 0 0,-1-1 1 0 0,0 1 0 0 0,-7-17-1 0 0,6 19-170 0 0,1 0 0 0 0,-1 0 0 0 0,-1 0 0 0 0,0 1 0 0 0,0 0 0 0 0,0 0 0 0 0,-1 0 0 0 0,0 1 0 0 0,0-1 0 0 0,-1 1 0 0 0,1 1 0 0 0,-1-1 0 0 0,-1 1 0 0 0,1 1 0 0 0,-16-8 0 0 0,-2 8-3007 0 0,0 7-4115 0 0,15 0 4290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0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143 127 284 0 0,'-6'3'787'0'0,"0"0"1"0"0,1 1-1 0 0,0 0 0 0 0,0 0 0 0 0,0 1 1 0 0,0-1-1 0 0,1 1 0 0 0,0 0 1 0 0,-7 10-1 0 0,-4 8 1499 0 0,-11 25 1 0 0,15-25-686 0 0,-14 40 2772 0 0,17-37-1223 0 0,7-22-824 0 0,2-7 696 0 0,12-42-1952 0 0,-9 28-605 0 0,13-31-1 0 0,-15 44-407 0 0,0 0 0 0 0,0-1 0 0 0,1 2 0 0 0,-1-1 0 0 0,1 0 0 0 0,0 0-1 0 0,0 1 1 0 0,0 0 0 0 0,0-1 0 0 0,1 1 0 0 0,-1 0 0 0 0,5-2 0 0 0,-5 4-33 0 0,-1 0 0 0 0,0 0 1 0 0,0 1-1 0 0,1-1 0 0 0,-1 1 0 0 0,0-1 1 0 0,1 1-1 0 0,-1 0 0 0 0,0 0 0 0 0,1 0 1 0 0,-1 0-1 0 0,1 0 0 0 0,-1 1 0 0 0,0-1 1 0 0,0 1-1 0 0,1-1 0 0 0,-1 1 1 0 0,0 0-1 0 0,0 0 0 0 0,0 0 0 0 0,1 0 1 0 0,2 2-1 0 0,5 5 52 0 0,1-1 0 0 0,17 17 0 0 0,-18-15-40 0 0,14 11 59 0 0,-9-6-297 0 0,0-1-1 0 0,1 0 0 0 0,0-1 1 0 0,1-1-1 0 0,1 0 1 0 0,33 14-1 0 0,-49-24 151 0 0,0 0-1 0 0,0-1 1 0 0,0 1-1 0 0,0-1 1 0 0,1 1-1 0 0,-1-1 1 0 0,0 0-1 0 0,0 0 1 0 0,0 0-1 0 0,0 0 1 0 0,1 0 0 0 0,-1 0-1 0 0,0 0 1 0 0,0-1-1 0 0,0 1 1 0 0,0-1-1 0 0,0 0 1 0 0,0 0-1 0 0,0 0 1 0 0,0 0-1 0 0,0 0 1 0 0,2-1-1 0 0,-1-1 35 0 0,-1 0-1 0 0,1 0 1 0 0,-1 0-1 0 0,1 0 1 0 0,-1 0-1 0 0,0 0 1 0 0,0-1-1 0 0,0 1 1 0 0,-1-1-1 0 0,1 1 1 0 0,0-7-1 0 0,2-7 82 0 0,0 0 0 0 0,-2 0 0 0 0,0 0 0 0 0,-1-24 0 0 0,-1 15 83 0 0,-8-51-1 0 0,6 65-345 0 0,-1 0 0 0 0,0 1 0 0 0,0-1 0 0 0,-1 1 0 0 0,-1 0 0 0 0,-9-17 0 0 0,11 24-978 0 0,-5-9 704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1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16 976 0 0,'0'0'3216'0'0,"-2"-3"-1449"0"0,2 3-1433 0 0,-1-1 0 0 0,1 0 0 0 0,-1 0 0 0 0,1 0-1 0 0,-1 0 1 0 0,0 1 0 0 0,1-1 0 0 0,-1 0 0 0 0,0 1 0 0 0,0-1 0 0 0,1 1-1 0 0,-1-1 1 0 0,0 1 0 0 0,0-1 0 0 0,0 1 0 0 0,0-1 0 0 0,0 1-1 0 0,0 0 1 0 0,0-1 0 0 0,1 1 0 0 0,-1 0 0 0 0,0 0 0 0 0,0 0 0 0 0,0 0-1 0 0,0 0 1 0 0,0 0 0 0 0,0 0 0 0 0,0 0 0 0 0,-2 0 0 0 0,-11 10 1168 0 0,4 2-828 0 0,0 1-1 0 0,0 0 1 0 0,1 0-1 0 0,1 1 1 0 0,0 0 0 0 0,1 1-1 0 0,1 0 1 0 0,0 0 0 0 0,1 0-1 0 0,0 0 1 0 0,2 1 0 0 0,0 0-1 0 0,-2 28 1 0 0,5-37-529 0 0,0 0 1 0 0,1 0 0 0 0,0 0 0 0 0,0 0-1 0 0,1-1 1 0 0,0 1 0 0 0,0 0-1 0 0,0-1 1 0 0,1 0 0 0 0,0 1-1 0 0,0-1 1 0 0,1 0 0 0 0,0 0 0 0 0,0-1-1 0 0,0 1 1 0 0,1-1 0 0 0,0 0-1 0 0,-1 0 1 0 0,2-1 0 0 0,9 8-1 0 0,-6-6-61 0 0,0-1-1 0 0,1 0 1 0 0,0 0 0 0 0,0-1-1 0 0,0 0 1 0 0,1-1-1 0 0,-1 0 1 0 0,1-1-1 0 0,0 0 1 0 0,0 0-1 0 0,0-1 1 0 0,15-1 0 0 0,-10 0-299 0 0,-1-2 1 0 0,1 1-1 0 0,29-9 1 0 0,-40 9-76 0 0,0-1 1 0 0,0 1-1 0 0,0-1 0 0 0,-1-1 0 0 0,1 1 0 0 0,-1-1 0 0 0,1 1 1 0 0,-1-1-1 0 0,0-1 0 0 0,0 1 0 0 0,0-1 0 0 0,0 1 0 0 0,-1-1 1 0 0,1 0-1 0 0,4-7 0 0 0,-8 10-184 0 0,0 0 0 0 0,1 1-1 0 0,-1-1 1 0 0,0 0 0 0 0,0 1 0 0 0,0-1 0 0 0,1 0-1 0 0,-1 1 1 0 0,0-1 0 0 0,0 0 0 0 0,0 0-1 0 0,0 1 1 0 0,0-1 0 0 0,0 0 0 0 0,0 1 0 0 0,-1-1-1 0 0,1 0 1 0 0,0 0 0 0 0,0 1 0 0 0,-1-1 0 0 0,1-1-1 0 0,-2 0 506 0 0,-1-2-2627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1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81 1016 0 0,'-6'0'562'0'0,"-25"-1"3418"0"0,28 1-3311 0 0,1 0 0 0 0,-1-1 0 0 0,1 1 0 0 0,0-1 0 0 0,-1 1 0 0 0,1-1 0 0 0,0 0 0 0 0,0 0 0 0 0,-5-8 7353 0 0,7 8-7866 0 0,11-5 1851 0 0,11-2-263 0 0,40-3 2289 0 0,2 1-2134 0 0,-26-2-4847 0 0,-33 10 1808 0 0,-13-14-11871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1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220 139 1848 0 0,'-75'-22'2343'0'0,"-6"-2"2079"0"0,29 6 2978 0 0,51 18-7231 0 0,1 0 1 0 0,-1 0 0 0 0,1 0 0 0 0,-1 0-1 0 0,1 0 1 0 0,-1-1 0 0 0,1 1-1 0 0,-1 0 1 0 0,1 0 0 0 0,-1 0-1 0 0,1-1 1 0 0,0 1 0 0 0,-1 0-1 0 0,1-1 1 0 0,-1 1 0 0 0,1 0-1 0 0,0-1 1 0 0,-1 1 0 0 0,1-1-1 0 0,0 1 1 0 0,-1 0 0 0 0,1-1 0 0 0,0 1-1 0 0,0-1 1 0 0,0 1 0 0 0,-1-1-1 0 0,1 1 1 0 0,0-1 0 0 0,0 1-1 0 0,0-1 1 0 0,0 1 0 0 0,0-1-1 0 0,0 1 1 0 0,0-1 0 0 0,0 0-1 0 0,0 0 50 0 0,1 0 1 0 0,0 0-1 0 0,0-1 0 0 0,0 1 0 0 0,-1 0 0 0 0,1 0 0 0 0,0 0 0 0 0,0 0 0 0 0,1 0 0 0 0,-1 1 0 0 0,0-1 0 0 0,2-1 0 0 0,35-16 1831 0 0,-9 10-1138 0 0,1 1 1 0 0,0 2-1 0 0,1 0 0 0 0,-1 2 0 0 0,42 2 0 0 0,153 20-4903 0 0,-85-5-6738 0 0,-111-12 7682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2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92 528 0 0,'6'-23'3672'0'0,"-5"21"-2200"0"0,0-14 1557 0 0,-1 14-2700 0 0,0 0 0 0 0,0 0 0 0 0,-1 0 0 0 0,1 0 0 0 0,0 0 0 0 0,-1 1 0 0 0,1-1 0 0 0,-1 0 0 0 0,0 0 0 0 0,1 0 0 0 0,-1 1 0 0 0,0-1 0 0 0,0 0 0 0 0,0 1 0 0 0,-1-1 0 0 0,1 1 0 0 0,0-1 0 0 0,0 1 0 0 0,-1-1 0 0 0,1 1 0 0 0,-1 0 0 0 0,1 0 0 0 0,-1 0 0 0 0,0 0 0 0 0,0 0 0 0 0,1 0 0 0 0,-1 0 0 0 0,0 0 0 0 0,0 1 1 0 0,0-1-1 0 0,1 1 0 0 0,-5-1 0 0 0,-1 0 293 0 0,0-1 1 0 0,-1 1-1 0 0,1 1 1 0 0,0 0 0 0 0,-1 0-1 0 0,-13 2 1 0 0,11 0-154 0 0,-1 0 0 0 0,1 1 0 0 0,0 0 0 0 0,1 1 0 0 0,-1 0 0 0 0,0 1 0 0 0,-14 9 0 0 0,22-12-388 0 0,-1-1 0 0 0,1 1 0 0 0,0 0 0 0 0,0-1 0 0 0,0 1 0 0 0,0 0 0 0 0,0 0 0 0 0,0 0 0 0 0,1 0 0 0 0,-1 1 0 0 0,1-1 0 0 0,-1 0 1 0 0,1 1-1 0 0,0-1 0 0 0,0 1 0 0 0,0-1 0 0 0,0 1 0 0 0,0 0 0 0 0,1-1 0 0 0,-1 1 0 0 0,1 0 0 0 0,0-1 0 0 0,0 1 0 0 0,0 0 0 0 0,0 0 0 0 0,0-1 0 0 0,1 1 0 0 0,-1 0 0 0 0,1-1 0 0 0,-1 1 0 0 0,1 0 0 0 0,0-1 0 0 0,0 1 0 0 0,3 4 0 0 0,4 5 83 0 0,0 0-1 0 0,1-1 1 0 0,1 0-1 0 0,0 0 1 0 0,0-1-1 0 0,1-1 0 0 0,14 11 1 0 0,91 56 616 0 0,-85-57-745 0 0,10 6 18 0 0,-18-12-38 0 0,0 1-1 0 0,-1 1 0 0 0,-1 1 0 0 0,0 1 1 0 0,24 26-1 0 0,-41-40-14 0 0,-3-2 0 0 0,0 0 0 0 0,-1 0 0 0 0,1-1 0 0 0,0 1 0 0 0,0 0 0 0 0,0 0 0 0 0,-1 1 0 0 0,1-1 0 0 0,0 0 0 0 0,-1 0 0 0 0,1 0 0 0 0,-1 0 0 0 0,0 0 0 0 0,1 1 0 0 0,-1-1 0 0 0,0 0 0 0 0,0 0 0 0 0,1 1 0 0 0,-1-1 0 0 0,0 0 0 0 0,-1 3 0 0 0,-1 9 0 0 0,0-10 0 0 0,0 0 0 0 0,0 0 0 0 0,0-1 0 0 0,-1 1 0 0 0,1-1 0 0 0,-1 1 0 0 0,1-1 0 0 0,-1 0 0 0 0,0 0 0 0 0,0 0 0 0 0,0-1 0 0 0,0 1 0 0 0,0 0 0 0 0,0-1 0 0 0,0 0 0 0 0,-5 1 0 0 0,-8 3 0 0 0,-33 4 0 0 0,45-8 0 0 0,-53 6-3304 0 0,-1-2 0 0 0,1-4 0 0 0,-83-6-1 0 0,116 2-44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5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276 194 484 0 0,'-1'0'328'0'0,"0"0"-1"0"0,0 0 1 0 0,-1-1 0 0 0,1 1-1 0 0,0 0 1 0 0,0 0-1 0 0,0 1 1 0 0,-1-1 0 0 0,1 0-1 0 0,0 0 1 0 0,0 0 0 0 0,0 1-1 0 0,0-1 1 0 0,-1 1 0 0 0,1-1-1 0 0,0 1 1 0 0,0-1-1 0 0,0 1 1 0 0,-1 0 0 0 0,-20 22 3735 0 0,14-11-2419 0 0,0 1-1 0 0,-7 14 1 0 0,-5 25 2367 0 0,-1 0 3133 0 0,21-52-7099 0 0,0 0 0 0 0,0 0 0 0 0,0 0 0 0 0,0 0 1 0 0,0 1-1 0 0,0-1 0 0 0,0 0 0 0 0,0 0 0 0 0,0 0 0 0 0,0 1 0 0 0,0-1 1 0 0,0 0-1 0 0,1 0 0 0 0,-1 0 0 0 0,0 0 0 0 0,0 1 0 0 0,0-1 0 0 0,0 0 1 0 0,0 0-1 0 0,0 0 0 0 0,1 0 0 0 0,-1 0 0 0 0,0 1 0 0 0,0-1 0 0 0,0 0 0 0 0,0 0 1 0 0,1 0-1 0 0,-1 0 0 0 0,0 0 0 0 0,0 0 0 0 0,0 0 0 0 0,0 0 0 0 0,1 0 1 0 0,-1 0-1 0 0,0 0 0 0 0,0 0 0 0 0,0 0 0 0 0,1 0 0 0 0,-1 0 0 0 0,0 0 1 0 0,0 0-1 0 0,0 0 0 0 0,1 0 0 0 0,5-11 74 0 0,-1-1-1 0 0,0 0 1 0 0,0 0-1 0 0,-1 0 1 0 0,-1 0-1 0 0,0-1 1 0 0,1-15-1 0 0,6-95 18 0 0,-10 120-127 0 0,2-138 161 0 0,-2 141-167 0 0,0 0 1 0 0,0 0 0 0 0,0 0 0 0 0,0 0-1 0 0,0 0 1 0 0,0-1 0 0 0,0 1-1 0 0,0 0 1 0 0,0 0 0 0 0,0 0 0 0 0,0 0-1 0 0,0 0 1 0 0,0-1 0 0 0,0 1-1 0 0,0 0 1 0 0,0 0 0 0 0,1 0 0 0 0,-1 0-1 0 0,0 0 1 0 0,0 0 0 0 0,0 0-1 0 0,0 0 1 0 0,0-1 0 0 0,0 1 0 0 0,1 0-1 0 0,-1 0 1 0 0,0 0 0 0 0,0 0-1 0 0,0 0 1 0 0,0 0 0 0 0,0 0-1 0 0,1 0 1 0 0,-1 0 0 0 0,0 0 0 0 0,0 0-1 0 0,0 0 1 0 0,0 0 0 0 0,1 0-1 0 0,-1 0 1 0 0,0 0 0 0 0,0 0 0 0 0,0 0-1 0 0,0 0 1 0 0,0 0 0 0 0,1 0-1 0 0,-1 0 1 0 0,0 1 0 0 0,0-1 0 0 0,0 0-1 0 0,0 0 1 0 0,0 0 0 0 0,0 0-1 0 0,1 0 1 0 0,-1 0 0 0 0,0 0-1 0 0,0 0 1 0 0,0 1 0 0 0,0-1 0 0 0,0 0-1 0 0,0 0 1 0 0,0 0 0 0 0,0 0-1 0 0,0 0 1 0 0,0 1 0 0 0,0-1 0 0 0,0 0-1 0 0,8 8 47 0 0,3 8 97 0 0,-1 0 0 0 0,10 23 0 0 0,4 6 57 0 0,0-5 196 0 0,50 63 0 0 0,-64-91-557 0 0,1 0 1 0 0,0-1-1 0 0,1 0 0 0 0,0 0 0 0 0,1-2 1 0 0,0 1-1 0 0,1-2 0 0 0,24 12 0 0 0,-37-19 8 0 0,1 0-1 0 0,0 0 0 0 0,-1 0 0 0 0,1 0 0 0 0,0 0 0 0 0,-1-1 0 0 0,1 1 0 0 0,0-1 0 0 0,0 1 0 0 0,0-1 0 0 0,-1 0 0 0 0,1 0 0 0 0,0 0 0 0 0,0 0 0 0 0,0 0 0 0 0,0 0 0 0 0,-1 0 1 0 0,1-1-1 0 0,0 1 0 0 0,0-1 0 0 0,-1 1 0 0 0,1-1 0 0 0,0 0 0 0 0,-1 1 0 0 0,1-1 0 0 0,2-2 0 0 0,-3 2 114 0 0,-1 1 0 0 0,0-1 0 0 0,0 1 0 0 0,0-1 0 0 0,0 1 0 0 0,0-1-1 0 0,0 1 1 0 0,0-1 0 0 0,0 0 0 0 0,0 1 0 0 0,0-1 0 0 0,0 1 0 0 0,0-1 0 0 0,0 1 0 0 0,0-1 0 0 0,0 1-1 0 0,0-1 1 0 0,-1 1 0 0 0,1-1 0 0 0,0 0 0 0 0,0 1 0 0 0,-1 0 0 0 0,1-1 0 0 0,0 1 0 0 0,-1-1 0 0 0,1 1 0 0 0,-1-1-1 0 0,0 0 1 0 0,-13-13-392 0 0,6 8 383 0 0,0 1-1 0 0,-1 0 1 0 0,0 1 0 0 0,0 0 0 0 0,0 0 0 0 0,-1 1 0 0 0,1 0 0 0 0,-16-2 0 0 0,-82-8 244 0 0,71 11 77 0 0,0 1-1 0 0,-67 7 1 0 0,90-4-161 0 0,0 0 0 0 0,0 1 0 0 0,0 1-1 0 0,0-1 1 0 0,0 2 0 0 0,1 0 0 0 0,0 1 0 0 0,0 0-1 0 0,0 0 1 0 0,1 1 0 0 0,-11 9 0 0 0,20-15-100 0 0,1 0 1 0 0,0 1 0 0 0,0-1-1 0 0,-1 0 1 0 0,1 0-1 0 0,0 1 1 0 0,0-1 0 0 0,0 0-1 0 0,0 1 1 0 0,1-1-1 0 0,-1 1 1 0 0,0 0 0 0 0,0 1-1 0 0,1-2-53 0 0,0 0 1 0 0,0-1-1 0 0,0 1 0 0 0,0 0 0 0 0,0-1 0 0 0,0 1 1 0 0,0 0-1 0 0,0-1 0 0 0,0 1 0 0 0,1 0 0 0 0,-1-1 0 0 0,0 1 1 0 0,0 0-1 0 0,1-1 0 0 0,-1 1 0 0 0,1-1 0 0 0,-1 1 0 0 0,0 0 1 0 0,1-1-1 0 0,-1 1 0 0 0,1-1 0 0 0,-1 0 0 0 0,1 1 0 0 0,3 2-285 0 0,0-1-1 0 0,0 0 0 0 0,0-1 1 0 0,1 1-1 0 0,-1-1 0 0 0,0 1 1 0 0,1-1-1 0 0,-1 0 0 0 0,6 0 0 0 0,5 1-2317 0 0,0-1-1 0 0,29-1 1 0 0,-7-4 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5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12 700 0 0,'1'-1'656'0'0,"0"0"1"0"0,1 0-1 0 0,-1 0 0 0 0,0 0 0 0 0,0 0 0 0 0,0 1 1 0 0,1-1-1 0 0,-1 0 0 0 0,0 1 0 0 0,1-1 1 0 0,-1 1-1 0 0,0-1 0 0 0,1 1 0 0 0,-1 0 1 0 0,1-1-1 0 0,-1 1 0 0 0,2 0 0 0 0,-2 0-398 0 0,-1 0-1 0 0,1 0 1 0 0,-1 1-1 0 0,0-1 1 0 0,1 0-1 0 0,-1 0 1 0 0,0 0-1 0 0,1 1 1 0 0,0 0 772 0 0,-1-1-773 0 0,0 0 1 0 0,1 1 0 0 0,-1-1-1 0 0,0 0 1 0 0,0 1-1 0 0,0-1 1 0 0,1 0-1 0 0,-1 1 1 0 0,0-1-1 0 0,0 1 1 0 0,-1 17 1614 0 0,-5 5 85 0 0,-1-1 1 0 0,-14 30-1 0 0,13-37-946 0 0,1 1 0 0 0,1 1-1 0 0,1-1 1 0 0,0 1 0 0 0,-4 32 0 0 0,9-47-1006 0 0,0-1 1 0 0,0 0-1 0 0,0 0 0 0 0,0 0 1 0 0,0 1-1 0 0,0-1 1 0 0,0 0-1 0 0,1 0 1 0 0,-1 0-1 0 0,0 0 0 0 0,1 1 1 0 0,-1-1-1 0 0,1 0 1 0 0,-1 0-1 0 0,1 0 1 0 0,0 0-1 0 0,-1 0 1 0 0,1 0-1 0 0,0 0 0 0 0,0-1 1 0 0,0 1-1 0 0,1 1 1 0 0,1 0 1 0 0,-1-1 0 0 0,0 0 0 0 0,1 0 1 0 0,-1 0-1 0 0,0 0 0 0 0,1-1 0 0 0,0 1 1 0 0,-1-1-1 0 0,1 1 0 0 0,3-1 0 0 0,7 0 8 0 0,0 0 0 0 0,0-2 0 0 0,18-3 0 0 0,-22 4-14 0 0,141-34-13138 0 0,-144 33 9772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2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1 756 0 0,'0'0'202'0'0,"0"0"-1"0"0,0 0 1 0 0,-1 0-1 0 0,1 1 1 0 0,0-1-1 0 0,0 0 0 0 0,0 0 1 0 0,-1 1-1 0 0,1-1 1 0 0,0 0-1 0 0,0 1 1 0 0,0-1-1 0 0,0 0 1 0 0,0 0-1 0 0,0 1 1 0 0,-1-1-1 0 0,1 0 1 0 0,0 1-1 0 0,0-1 1 0 0,0 0-1 0 0,0 1 1 0 0,0-1-1 0 0,0 0 1 0 0,0 1-1 0 0,0-1 1 0 0,1 0-1 0 0,-1 1 1 0 0,0-1-1 0 0,0 0 1 0 0,0 1-1 0 0,0-1 1 0 0,0 0-1 0 0,0 1 1 0 0,1-1-1 0 0,-1 0 1 0 0,0 0-1 0 0,0 1 1 0 0,0-1-1 0 0,1 0 1 0 0,-1 1-1 0 0,18 6 4867 0 0,23-2 723 0 0,30-9-901 0 0,-56 2-8040 0 0,0 1-4073 0 0,-9-1 4755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5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2 172 0 0,'4'-2'9889'0'0,"-4"2"-9683"0"0,6 8 5160 0 0,5 20-2137 0 0,-7-16-1726 0 0,0-6-1602 0 0,8 3-7387 0 0,-7-8 5295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6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187 411 204 0 0,'-2'-5'146'0'0,"-56"-154"3226"0"0,42 118 1098 0 0,-43-72 0 0 0,43 89-2094 0 0,10 17-869 0 0,1-1 1 0 0,0 0-1 0 0,0 0 0 0 0,1 0 1 0 0,-6-17 667 0 0,10 25-2167 0 0,0 0 0 0 0,0 0 0 0 0,0 0 0 0 0,0-1 0 0 0,0 1 0 0 0,0 0 0 0 0,0 0 0 0 0,0-1 0 0 0,0 1 0 0 0,0 0 0 0 0,0 0 0 0 0,0 0 0 0 0,1-1 0 0 0,-1 1 0 0 0,0 0 0 0 0,0 0 0 0 0,0 0 0 0 0,0 0 0 0 0,1 0 0 0 0,-1-1 0 0 0,0 1 0 0 0,0 0 0 0 0,0 0 0 0 0,0 0 0 0 0,1 0 0 0 0,-1 0 0 0 0,0 0 0 0 0,0 0 0 0 0,0 0 0 0 0,1-1 0 0 0,-1 1 0 0 0,0 0 0 0 0,0 0 0 0 0,1 0 0 0 0,-1 0 0 0 0,0 0 0 0 0,1 0 0 0 0,17 9-3028 0 0,32 23 0 0 0,-14-10-643 0 0,-4-3 1033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6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10 440 484 0 0,'-1'1'387'0'0,"0"-1"1"0"0,1 1-1 0 0,-1-1 1 0 0,0 0-1 0 0,1 1 0 0 0,-1 0 1 0 0,1-1-1 0 0,-1 1 1 0 0,1-1-1 0 0,-1 1 0 0 0,1 0 1 0 0,-1-1-1 0 0,1 1 0 0 0,0 0 1 0 0,-1 0-1 0 0,1-1 1 0 0,0 1-1 0 0,0 1 0 0 0,1 0 1312 0 0,-1-2-1456 0 0,1 0 0 0 0,-1 1 0 0 0,0-1-1 0 0,1 0 1 0 0,-1 0 0 0 0,0 0 0 0 0,1 0-1 0 0,-1 0 1 0 0,0 1 0 0 0,1-1-1 0 0,-1 0 1 0 0,0 0 0 0 0,1 0 0 0 0,-1 0-1 0 0,1 0 1 0 0,-1 0 0 0 0,0 0 0 0 0,1 0-1 0 0,-1 0 1 0 0,18-2 4262 0 0,-3-2-3444 0 0,-8 2-741 0 0,-1-1 0 0 0,0 0 0 0 0,0 0-1 0 0,-1 0 1 0 0,1-1 0 0 0,-1 0 0 0 0,1 0-1 0 0,-1 0 1 0 0,-1-1 0 0 0,1 0 0 0 0,0 1-1 0 0,-1-2 1 0 0,0 1 0 0 0,0-1 0 0 0,-1 1-1 0 0,0-1 1 0 0,0 0 0 0 0,0 0 0 0 0,-1 0-1 0 0,1-1 1 0 0,1-9 0 0 0,2-9-28 0 0,-2-1-1 0 0,0 1 1 0 0,-2-1 0 0 0,-1-32 0 0 0,-3 30-115 0 0,0 0 1 0 0,-8-33 0 0 0,0 3 98 0 0,10 56 270 0 0,0 7-377 0 0,2 7-1 0 0,0 1 0 0 0,1 0 0 0 0,0-1 0 0 0,1 1 1 0 0,1-1-1 0 0,0 0 0 0 0,0 0 0 0 0,1-1 0 0 0,9 15 0 0 0,-11-21-218 0 0,0 1 1 0 0,-1-1-1 0 0,2 0 0 0 0,-1 0 1 0 0,1-1-1 0 0,-1 1 0 0 0,1-1 1 0 0,1 0-1 0 0,-1 0 0 0 0,0 0 1 0 0,1-1-1 0 0,0 0 0 0 0,0 0 1 0 0,0 0-1 0 0,0-1 0 0 0,0 0 1 0 0,0 0-1 0 0,1-1 0 0 0,-1 0 1 0 0,10 1-1 0 0,-12-2-77 0 0,0 0-1 0 0,-1-1 1 0 0,1 0-1 0 0,0 0 1 0 0,-1 0 0 0 0,1 0-1 0 0,-1 0 1 0 0,1-1-1 0 0,-1 1 1 0 0,0-1-1 0 0,0 0 1 0 0,0 0 0 0 0,0-1-1 0 0,0 1 1 0 0,0 0-1 0 0,0-1 1 0 0,-1 0-1 0 0,1 1 1 0 0,-1-1 0 0 0,0 0-1 0 0,0 0 1 0 0,0-1-1 0 0,0 1 1 0 0,1-4 0 0 0,4-8-106 0 0,-1 1 1 0 0,-1-1 0 0 0,6-30 0 0 0,-10 43 287 0 0,-1 1 1 0 0,0 0-1 0 0,0-1 1 0 0,1 1 0 0 0,-1 0-1 0 0,0-1 1 0 0,0 1-1 0 0,0 0 1 0 0,-1-1-1 0 0,1 1 1 0 0,0 0-1 0 0,-1-1 1 0 0,1 1 0 0 0,0 0-1 0 0,-1-1 1 0 0,1 1-1 0 0,-1 0 1 0 0,0 0-1 0 0,1 0 1 0 0,-2-2 0 0 0,0 1 1449 0 0,2 3-1451 0 0,0 0 0 0 0,0 1 0 0 0,0-1 1 0 0,0 0-1 0 0,-1 1 0 0 0,1-1 0 0 0,0 0 0 0 0,-1 0 0 0 0,1 0 0 0 0,-1 1 1 0 0,1-1-1 0 0,-1 0 0 0 0,-1 2 0 0 0,-7 17 549 0 0,6-2-200 0 0,0-1 1 0 0,2 0-1 0 0,0 1 0 0 0,0-1 1 0 0,5 33-1 0 0,-3-41-421 0 0,0-1 1 0 0,1 1-1 0 0,0-1 1 0 0,0 0-1 0 0,1 0 1 0 0,0 0-1 0 0,1 0 0 0 0,-1 0 1 0 0,2 0-1 0 0,-1-1 1 0 0,1 0-1 0 0,0 0 1 0 0,11 12-1 0 0,-12-16-337 0 0,0 0 0 0 0,0 0 0 0 0,1 0 1 0 0,-1-1-1 0 0,1 0 0 0 0,-1 0 0 0 0,7 2 0 0 0,-6-2-1114 0 0,0-1 0 0 0,1 0 0 0 0,-1 0 0 0 0,0 0 0 0 0,1 0 0 0 0,7-1-1 0 0,1-1-1887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6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37 56 0 0,'-25'-22'7391'0'0,"9"8"3976"0"0,-2 29-7686 0 0,6 0-3004 0 0,1 0 0 0 0,0 1 0 0 0,1 0 1 0 0,1 1-1 0 0,1 0 0 0 0,0 0 0 0 0,-8 33 0 0 0,14-44-482 0 0,0 1-1 0 0,1 0 0 0 0,0 0 0 0 0,0-1 0 0 0,1 1 0 0 0,-1 0 1 0 0,2 0-1 0 0,-1 0 0 0 0,1 0 0 0 0,0 0 0 0 0,0 0 1 0 0,1-1-1 0 0,0 1 0 0 0,0-1 0 0 0,1 1 0 0 0,0-1 1 0 0,0 0-1 0 0,0 0 0 0 0,1 0 0 0 0,0 0 0 0 0,0 0 0 0 0,0-1 1 0 0,1 0-1 0 0,7 7 0 0 0,-7-8-410 0 0,1 0 1 0 0,-1 0-1 0 0,1-1 1 0 0,0 0-1 0 0,0 0 0 0 0,0-1 1 0 0,0 1-1 0 0,0-1 1 0 0,1-1-1 0 0,-1 1 0 0 0,1-1 1 0 0,-1 0-1 0 0,1-1 1 0 0,-1 1-1 0 0,1-1 0 0 0,0-1 1 0 0,-1 1-1 0 0,1-1 1 0 0,-1 0-1 0 0,1-1 1 0 0,9-3-1 0 0,-2 1-462 0 0,-1-2 1 0 0,1 0-1 0 0,-1 0 0 0 0,0-1 0 0 0,0-1 1 0 0,-1 0-1 0 0,0-1 0 0 0,18-17 1 0 0,-20 14-5709 0 0,-8 7 3720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7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8 188 0 0,'-25'0'-35'0'0,"-14"5"20231"0"0,71-4-16555 0 0,46-3 61 0 0,-27-3-7945 0 0,-39 1-2544 0 0,-7 1 3930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7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77 106 432 0 0,'-16'-7'1229'0'0,"-22"-10"3665"0"0,16 3 8455 0 0,39 8-11949 0 0,0 0-1 0 0,1 1 1 0 0,-1 1 0 0 0,32-4-1 0 0,-22 4-613 0 0,63-4 2199 0 0,-30 4-2788 0 0,-20-2-3868 0 0,-19-2-4180 0 0,-6 0 4536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8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74 632 0 0,'-14'7'4151'0'0,"6"3"-3025"0"0,-1 0 0 0 0,1 1 1 0 0,1 0-1 0 0,0 1 0 0 0,-9 20 0 0 0,11-22-573 0 0,-9 22 2019 0 0,-14 44 0 0 0,10-23 1407 0 0,16-68 777 0 0,4-13-4526 0 0,0 17 9 0 0,-1 4-121 0 0,0 0 0 0 0,0 1 0 0 0,1-1 0 0 0,0 1 1 0 0,0-1-1 0 0,1 1 0 0 0,-1 0 0 0 0,1 0 0 0 0,7-10 0 0 0,-10 16-98 0 0,1-1 1 0 0,0 1-1 0 0,-1-1 1 0 0,1 1-1 0 0,0-1 1 0 0,-1 1-1 0 0,1 0 0 0 0,0-1 1 0 0,0 1-1 0 0,-1 0 1 0 0,1-1-1 0 0,0 1 1 0 0,0 0-1 0 0,0 0 1 0 0,-1 0-1 0 0,1 0 1 0 0,0 0-1 0 0,0 0 0 0 0,0 0 1 0 0,-1 0-1 0 0,1 0 1 0 0,0 0-1 0 0,0 0 1 0 0,0 0-1 0 0,0 1 1 0 0,-1-1-1 0 0,1 0 1 0 0,0 1-1 0 0,0-1 0 0 0,0 1 1 0 0,23 17 371 0 0,-18-13-315 0 0,36 29 535 0 0,55 34-1 0 0,-79-57-482 0 0,0-2-1 0 0,0 1 1 0 0,1-2-1 0 0,1-1 1 0 0,-1 0 0 0 0,29 5-1 0 0,-46-11-112 0 0,1-1 1 0 0,0 1-1 0 0,0-1 1 0 0,0 0-1 0 0,0 0 0 0 0,-1 0 1 0 0,1 0-1 0 0,0 0 0 0 0,0-1 1 0 0,0 1-1 0 0,0-1 0 0 0,-1 0 1 0 0,1 0-1 0 0,0 0 0 0 0,-1 0 1 0 0,1 0-1 0 0,-1 0 0 0 0,1-1 1 0 0,4-3-1 0 0,-5 3-9 0 0,0-1 0 0 0,-1 1 0 0 0,1-1 1 0 0,0 1-1 0 0,-1-1 0 0 0,1 0 0 0 0,-1 0 0 0 0,0 0 0 0 0,0 0 0 0 0,0 0 1 0 0,0 0-1 0 0,0 0 0 0 0,-1 0 0 0 0,0 0 0 0 0,1 0 0 0 0,-1 0 1 0 0,0 0-1 0 0,-1-5 0 0 0,-2-20-164 0 0,-2 0 0 0 0,-1 0 1 0 0,-1 0-1 0 0,-1 1 0 0 0,-1 0 0 0 0,-2 0 1 0 0,0 1-1 0 0,-21-33 0 0 0,29 54-259 0 0,-8-15-2481 0 0,11 19 2478 0 0,0 0 1 0 0,-1 1-1 0 0,1-1 1 0 0,0 1-1 0 0,0-1 0 0 0,0 0 1 0 0,0 1-1 0 0,0-1 1 0 0,0 0-1 0 0,0 1 1 0 0,0-1-1 0 0,0 0 0 0 0,0 1 1 0 0,0-1-1 0 0,0 0 1 0 0,0 1-1 0 0,0-1 1 0 0,1 0-1 0 0,-1 1 0 0 0,0-1 1 0 0,0 1-1 0 0,1-1 1 0 0,-1 1-1 0 0,0-1 1 0 0,1 0-1 0 0,0 0 0 0 0,4-2-2201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9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4 136 0 0,'1'-1'341'0'0,"-1"1"0"0"0,1 0 0 0 0,-1-1 0 0 0,1 1-1 0 0,0 0 1 0 0,-1-1 0 0 0,1 1 0 0 0,0 0 0 0 0,-1 0 0 0 0,1-1 0 0 0,0 1 0 0 0,-1 0 0 0 0,1 0-1 0 0,0 0 1 0 0,-1 0 0 0 0,1 0 0 0 0,0 0 0 0 0,-1 0 0 0 0,1 0 0 0 0,0 1 0 0 0,0-1 0 0 0,-1 0-1 0 0,1 0 1 0 0,0 1 0 0 0,1 0 21 0 0,-1 0 0 0 0,1 0 0 0 0,-1 0-1 0 0,0 0 1 0 0,1 0 0 0 0,-1 0 0 0 0,0 1-1 0 0,0-1 1 0 0,0 1 0 0 0,1 1 0 0 0,2 5 662 0 0,1 1 0 0 0,5 19 0 0 0,-8-21-77 0 0,14 43 2356 0 0,8 56 0 0 0,10 31-1550 0 0,-28-128-2035 0 0,-2-3-2664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39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43 170 260 0 0,'-13'-7'1506'0'0,"-7"-7"3552"0"0,19 13-4550 0 0,0 0-1 0 0,0 0 0 0 0,1 1 1 0 0,-1-1-1 0 0,0 0 0 0 0,1 0 1 0 0,-1 0-1 0 0,0 0 0 0 0,1 0 1 0 0,-1 0-1 0 0,1 0 1 0 0,0 0-1 0 0,-1 0 0 0 0,1-1 1 0 0,0 1-1 0 0,0 0 0 0 0,-1-2 1 0 0,2 2-247 0 0,0-1 0 0 0,0 1-1 0 0,0-1 1 0 0,0 1 0 0 0,0-1 0 0 0,0 1 0 0 0,0 0 0 0 0,0 0 0 0 0,0-1-1 0 0,1 1 1 0 0,-1 0 0 0 0,1 0 0 0 0,-1 0 0 0 0,3-1 0 0 0,-1 0 246 0 0,17-10 706 0 0,1 0 0 0 0,0 2 0 0 0,0 0 0 0 0,1 1 0 0 0,42-11 0 0 0,-8 7 517 0 0,72-6 1 0 0,-117 18-2547 0 0,1 0 1 0 0,-1 2-1 0 0,16 1 0 0 0,14 4-8661 0 0,-29-3 6326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40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87 194 240 0 0,'-7'19'4769'0'0,"-7"25"2715"0"0,-8 19-1539 0 0,-15 42 1326 0 0,30-79-2145 0 0,9-29-4732 0 0,19-54 366 0 0,25-99 1 0 0,-42 140-744 0 0,13-42-17 0 0,-7 23 0 0 0,-1-1 0 0 0,7-53 0 0 0,-16 102 0 0 0,0 0 0 0 0,1 1 0 0 0,0-1 0 0 0,1 0 0 0 0,1 0 0 0 0,7 22 0 0 0,-3-12 0 0 0,2-1 0 0 0,1 0 0 0 0,13 23 0 0 0,-6-18 0 0 0,2 0 0 0 0,0 0 0 0 0,2-2 0 0 0,1-1 0 0 0,0 0 0 0 0,2-2 0 0 0,1 0 0 0 0,1-2 0 0 0,37 23 0 0 0,-59-41-1 0 0,-2 0-6 0 0,0-1 1 0 0,0 1 0 0 0,0-1 0 0 0,0 0-1 0 0,0 0 1 0 0,0 0 0 0 0,1 0 0 0 0,-1 0 0 0 0,0 0-1 0 0,0-1 1 0 0,1 1 0 0 0,-1-1 0 0 0,0 1 0 0 0,1-1-1 0 0,-1 0 1 0 0,0 0 0 0 0,1 0 0 0 0,-1 0-1 0 0,0-1 1 0 0,4 0 0 0 0,-5 1-7 0 0,-1-1 1 0 0,0 1-1 0 0,0 0 1 0 0,0-1-1 0 0,1 1 1 0 0,-1 0-1 0 0,0-1 0 0 0,0 1 1 0 0,0-1-1 0 0,0 1 1 0 0,0 0-1 0 0,0-1 1 0 0,0 1-1 0 0,0-1 0 0 0,0 1 1 0 0,0 0-1 0 0,0-1 1 0 0,0 1-1 0 0,0 0 1 0 0,0-1-1 0 0,0 1 0 0 0,0-1 1 0 0,0 1-1 0 0,0 0 1 0 0,-1-1-1 0 0,1 1 1 0 0,0 0-1 0 0,0-1 0 0 0,0 1 1 0 0,-1 0-1 0 0,1-1 1 0 0,-1 1-1 0 0,-5-10-84 0 0,6 10 98 0 0,-5-5-23 0 0,0 0 0 0 0,0 0-1 0 0,0 1 1 0 0,-1 0 0 0 0,1 0 0 0 0,-1 1-1 0 0,0-1 1 0 0,0 1 0 0 0,-12-4-1 0 0,-3 0 34 0 0,-35-8-1 0 0,18 8 122 0 0,-73-5 0 0 0,91 12-122 0 0,-1 0 1 0 0,1 1 0 0 0,0 1 0 0 0,-1 1 0 0 0,-25 7-1 0 0,41-9-154 0 0,1 1-1 0 0,0-1 0 0 0,0 1 1 0 0,0 0-1 0 0,0 0 0 0 0,-5 3 1 0 0,8-4-229 0 0,3 0-706 0 0,1 2 793 0 0,0-1 1 0 0,1 0-1 0 0,-1-1 1 0 0,1 1-1 0 0,0-1 0 0 0,-1 1 1 0 0,1-1-1 0 0,0 0 1 0 0,0 0-1 0 0,7 0 0 0 0,48 2-3279 0 0,-36-3 1829 0 0,58 0-4503 0 0,-40-2 3648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3:0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12 196 0 0,'0'-11'15623'0'0,"-2"15"-15165"0"0,0 1 0 0 0,1-1 0 0 0,-1 1 1 0 0,1-1-1 0 0,0 1 0 0 0,1 0 0 0 0,-1 0 0 0 0,1-1 1 0 0,0 1-1 0 0,0 0 0 0 0,0 0 0 0 0,2 7 1 0 0,-1-9-370 0 0,-1 0 1 0 0,1 0-1 0 0,-1-1 1 0 0,1 1 0 0 0,0 0-1 0 0,0-1 1 0 0,0 1 0 0 0,0 0-1 0 0,1-1 1 0 0,-1 1 0 0 0,1-1-1 0 0,-1 0 1 0 0,1 0-1 0 0,0 1 1 0 0,0-1 0 0 0,0 0-1 0 0,0 0 1 0 0,0-1 0 0 0,1 1-1 0 0,-1 0 1 0 0,0-1 0 0 0,1 1-1 0 0,3 1 1 0 0,-3-3-556 0 0,0 0 0 0 0,0 1 0 0 0,0-1 0 0 0,0 0 0 0 0,0 0 0 0 0,0 0 0 0 0,4-2 0 0 0,10-2-5968 0 0,-9 2 4074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2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74 215 640 0 0,'-4'3'11441'0'0,"-4"14"-8355"0"0,-7 24-1500 0 0,12-30-1177 0 0,-11 34 2377 0 0,-14 81-1 0 0,28-125-2713 0 0,0-1 0 0 0,0 1 0 0 0,0-1-1 0 0,-1 1 1 0 0,1-1 0 0 0,0 1 0 0 0,0 0-1 0 0,0-1 1 0 0,0 1 0 0 0,0-1 0 0 0,0 1-1 0 0,0 0 1 0 0,0-1 0 0 0,0 1-1 0 0,0-1 1 0 0,0 1 0 0 0,0-1 0 0 0,1 1-1 0 0,-1 0 1 0 0,0-1 0 0 0,0 1 0 0 0,1-1-1 0 0,-1 1 1 0 0,0-1 0 0 0,1 1 0 0 0,-1-1-1 0 0,0 0 1 0 0,1 1 0 0 0,-1-1-1 0 0,1 1 1 0 0,-1-1 0 0 0,0 0 0 0 0,1 1-1 0 0,-1-1 1 0 0,1 0 0 0 0,0 1 0 0 0,0-1 227 0 0,26-46 1061 0 0,-15 0-1015 0 0,-3 1 1 0 0,8-90-1 0 0,-2 3-165 0 0,-12 110-149 0 0,-2 16-36 0 0,-1-1 1 0 0,1 1 0 0 0,0 0-1 0 0,1 0 1 0 0,-1-1 0 0 0,4-5-1 0 0,-3 11 1 0 0,0 2 5 0 0,0 0-1 0 0,0 0 0 0 0,0 1 1 0 0,0-1-1 0 0,0 1 0 0 0,-1-1 1 0 0,1 1-1 0 0,0-1 0 0 0,0 1 1 0 0,-1 0-1 0 0,0 0 0 0 0,1 0 1 0 0,-1 0-1 0 0,0 0 0 0 0,0 0 1 0 0,0 0-1 0 0,0 0 0 0 0,0 1 1 0 0,0 2-1 0 0,2 0 1 0 0,18 38-18 0 0,2 0 0 0 0,2-2 1 0 0,43 55-1 0 0,-48-72 2 0 0,0-2-1 0 0,1 0 1 0 0,1-2-1 0 0,2 0 1 0 0,-1-2-1 0 0,45 26 1 0 0,-65-42-61 0 0,1 0 0 0 0,0 0 1 0 0,0 0-1 0 0,-1-1 0 0 0,1 0 0 0 0,1 0 0 0 0,-1 0 1 0 0,5 0-1 0 0,-9-1-63 0 0,5-2-111 0 0,-5 2 233 0 0,1 0 1 0 0,-1 0 0 0 0,1 0-1 0 0,-1 0 1 0 0,1 0 0 0 0,-1 0-1 0 0,0 0 1 0 0,1-1 0 0 0,-1 1-1 0 0,1 0 1 0 0,-1 0 0 0 0,1 0-1 0 0,-1-1 1 0 0,0 1-1 0 0,1 0 1 0 0,-1-1 0 0 0,1 1-1 0 0,-1 0 1 0 0,0-1 0 0 0,1 1-1 0 0,-1-1 1 0 0,0 1 0 0 0,0 0-1 0 0,1-1 1 0 0,-1 1 0 0 0,0-1-1 0 0,0 1 1 0 0,0-1 0 0 0,0 1-1 0 0,1-1 1 0 0,-1 1-1 0 0,0-1 1 0 0,-1-3-18 0 0,0 1 0 0 0,-1-1 1 0 0,1 1-1 0 0,-1 0 0 0 0,0 0 0 0 0,0 0 0 0 0,0 0 1 0 0,0 0-1 0 0,0 0 0 0 0,-1 0 0 0 0,1 1 0 0 0,-1-1 1 0 0,1 1-1 0 0,-1 0 0 0 0,0 0 0 0 0,0 0 0 0 0,-5-2 1 0 0,-8-5-21 0 0,-1 1 0 0 0,-19-6 1 0 0,27 11 36 0 0,-11-4 23 0 0,0 1 0 0 0,0 1 1 0 0,0 1-1 0 0,-1 0 0 0 0,-25 0 0 0 0,34 4-9 0 0,0 0-1 0 0,-1 0 1 0 0,1 1-1 0 0,0 1 1 0 0,0 0 0 0 0,1 0-1 0 0,-1 1 1 0 0,0 1-1 0 0,1 0 1 0 0,-15 8-1 0 0,22-10-283 0 0,1 0-1 0 0,-1 1 0 0 0,1-1 0 0 0,0 1 0 0 0,-1 0 0 0 0,1 0 0 0 0,-3 5 1 0 0,5-7-234 0 0,0 1-1 0 0,0-1 1 0 0,0 1 0 0 0,0 0 0 0 0,0-1 0 0 0,1 1 0 0 0,-1-1 0 0 0,0 1 0 0 0,1 0 0 0 0,0 0 0 0 0,-1-1 0 0 0,1 3 0 0 0,7 6-4624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4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74 256 0 0,'0'-4'773'0'0,"-1"1"0"0"0,0-1 0 0 0,0 1 1 0 0,-1-1-1 0 0,1 1 0 0 0,0 0 0 0 0,-1-1 0 0 0,0 1 0 0 0,0 0 0 0 0,0 0 0 0 0,0 0 1 0 0,-1 0-1 0 0,1 1 0 0 0,-1-1 0 0 0,1 1 0 0 0,-1-1 0 0 0,0 1 0 0 0,-6-4 0 0 0,4 4-257 0 0,0 0-1 0 0,1 0 1 0 0,-1 0-1 0 0,0 1 0 0 0,0 0 1 0 0,0 0-1 0 0,0 0 0 0 0,0 0 1 0 0,0 1-1 0 0,0 0 1 0 0,-1 0-1 0 0,1 0 0 0 0,-5 2 1 0 0,-4 1 269 0 0,0 0 1 0 0,0 0-1 0 0,1 2 1 0 0,0 0 0 0 0,0 0-1 0 0,-21 13 1 0 0,30-16-556 0 0,-1 1 0 0 0,0 0 0 0 0,1 1 0 0 0,0-1 0 0 0,-1 1 1 0 0,1-1-1 0 0,1 1 0 0 0,-1 0 0 0 0,1 1 0 0 0,-1-1 0 0 0,1 1 0 0 0,0-1 0 0 0,1 1 1 0 0,-1 0-1 0 0,1 0 0 0 0,0 0 0 0 0,0 0 0 0 0,1 1 0 0 0,-3 9 0 0 0,5-10-207 0 0,-1-1-1 0 0,1 1 0 0 0,-1-1 0 0 0,1 1 0 0 0,0-1 1 0 0,1 0-1 0 0,-1 0 0 0 0,1 1 0 0 0,0-1 0 0 0,0 0 1 0 0,0 0-1 0 0,0-1 0 0 0,1 1 0 0 0,0 0 1 0 0,0-1-1 0 0,0 1 0 0 0,4 3 0 0 0,3 2-1 0 0,-1-1 0 0 0,2 0 0 0 0,-1-1 0 0 0,21 12 0 0 0,-13-10-161 0 0,1-1-1 0 0,1-1 1 0 0,0 0 0 0 0,0-1-1 0 0,27 4 1 0 0,-31-8-37 0 0,0 0-1 0 0,0-1 1 0 0,0-1 0 0 0,-1 0 0 0 0,1-1-1 0 0,0-1 1 0 0,25-6 0 0 0,-35 6-383 0 0,0 0 0 0 0,0-1 0 0 0,-1 0 0 0 0,1 0 0 0 0,-1 0 0 0 0,1 0 0 0 0,-1-1 0 0 0,0 0 0 0 0,0 0 1 0 0,-1-1-1 0 0,1 1 0 0 0,-1-1 0 0 0,0 0 0 0 0,0 0 0 0 0,-1 0 0 0 0,0-1 0 0 0,4-7 0 0 0,-3 4 391 0 0,0 1-1 0 0,-1-1 0 0 0,6-19 8048 0 0,-10 36-5265 0 0,1-1-3792 0 0,2 0 1532 0 0,-1 0 0 0 0,1 0 1 0 0,0 0-1 0 0,1 0 1 0 0,5 11-1 0 0,8 4-2540 0 0,-15-21 1637 0 0,0 0 1 0 0,0 0 0 0 0,1-1-1 0 0,-1 1 1 0 0,0 0-1 0 0,0-1 1 0 0,0 1 0 0 0,0 0-1 0 0,1-1 1 0 0,-1 1 0 0 0,0-1-1 0 0,1 0 1 0 0,-1 1 0 0 0,0-1-1 0 0,2 0 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41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208 440 2824 0 0,'-28'-78'3303'0'0,"-3"1"1"0"0,-58-105-1 0 0,66 147-1250 0 0,15 24 201 0 0,0-1-1 0 0,-12-24 1 0 0,20 35-2148 0 0,0 1 0 0 0,1-1-1 0 0,-1 0 1 0 0,0 1 0 0 0,1-1 0 0 0,-1 1 0 0 0,1 0 0 0 0,-1-1 0 0 0,1 1-1 0 0,-1-1 1 0 0,1 1 0 0 0,-1-1 0 0 0,1 1 0 0 0,-1 0 0 0 0,1 0-1 0 0,-1-1 1 0 0,1 1 0 0 0,0 0 0 0 0,-1 0 0 0 0,1 0 0 0 0,0-1-1 0 0,-1 1 1 0 0,1 0 0 0 0,-1 0 0 0 0,1 0 0 0 0,0 0 0 0 0,-1 0-1 0 0,1 0 1 0 0,0 0 0 0 0,-1 0 0 0 0,1 1 0 0 0,0-1 0 0 0,-1 0-1 0 0,1 0 1 0 0,-1 0 0 0 0,1 1 0 0 0,-1-1 0 0 0,2 1 0 0 0,35 15-950 0 0,-1 2 1 0 0,0 1-1 0 0,62 46 1 0 0,-16-11-5960 0 0,-46-32 4145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4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290 108 544 0 0,'-20'1'3571'0'0,"1"0"-1"0"0,-26 5 1 0 0,29-2-1768 0 0,-1 0 0 0 0,1 1 1 0 0,-19 8-1 0 0,27-9-1235 0 0,0-1-1 0 0,0 1 0 0 0,0 1 0 0 0,0 0 1 0 0,1 0-1 0 0,0 0 0 0 0,0 1 1 0 0,0 0-1 0 0,1 0 0 0 0,0 1 0 0 0,0 0 1 0 0,1 0-1 0 0,-1 0 0 0 0,2 1 1 0 0,-1 0-1 0 0,-6 14 0 0 0,10-19-513 0 0,0 1 0 0 0,0-1 0 0 0,1 0 0 0 0,-1 0 0 0 0,1 0 0 0 0,-1 1 0 0 0,1-1 0 0 0,0 0 0 0 0,1 1 0 0 0,-1-1 1 0 0,0 0-1 0 0,1 0 0 0 0,0 0 0 0 0,0 1 0 0 0,0-1 0 0 0,0 0 0 0 0,2 3 0 0 0,0-1 103 0 0,0 0 0 0 0,0 0 0 0 0,0-1 1 0 0,1 0-1 0 0,0 0 0 0 0,0 0 0 0 0,0 0 1 0 0,0 0-1 0 0,8 4 0 0 0,-3-2 54 0 0,1-1 0 0 0,0 0 0 0 0,0 0 0 0 0,1-1 0 0 0,-1 0-1 0 0,1-1 1 0 0,0 0 0 0 0,0-1 0 0 0,18 2 0 0 0,-22-4-211 0 0,-1 0 0 0 0,0 0 0 0 0,0-1 0 0 0,1 1 0 0 0,-1-1 0 0 0,0-1 0 0 0,0 1 0 0 0,0-1 0 0 0,0 0 0 0 0,0-1 0 0 0,0 0 0 0 0,-1 1 0 0 0,9-7 0 0 0,-11 6 0 0 0,0 0 0 0 0,0 0 0 0 0,0 0 0 0 0,0 0 0 0 0,0 0 0 0 0,-1 0 0 0 0,0-1 0 0 0,0 0 0 0 0,0 1 0 0 0,0-1 0 0 0,0 0 0 0 0,-1 0 0 0 0,1 0 0 0 0,-1 0 0 0 0,0 0 0 0 0,-1 0 0 0 0,1 0 0 0 0,-1 0 0 0 0,1 0 0 0 0,-1-1 0 0 0,-1-5 0 0 0,-1-4-76 0 0,0 0 1 0 0,0 0-1 0 0,-2 0 1 0 0,0 0-1 0 0,0 0 1 0 0,-1 1-1 0 0,-1 0 1 0 0,0 0-1 0 0,-1 0 1 0 0,-12-16-1 0 0,9 15-203 0 0,-2 0-1 0 0,1 1 1 0 0,-2 0-1 0 0,1 1 1 0 0,-2 1-1 0 0,1 0 1 0 0,-2 0-1 0 0,-16-8 1 0 0,17 10-8224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41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92 9205 0 0,'-4'-26'10712'0'0,"-11"-10"-2009"0"0,15 35-8395 0 0,-1-1 486 0 0,0 1-728 0 0,1 0 1 0 0,-1 0-1 0 0,1 1 0 0 0,0-1 0 0 0,0 0 1 0 0,-1 0-1 0 0,1 1 0 0 0,0-1 0 0 0,0 0 1 0 0,0 0-1 0 0,0 0 0 0 0,0 0 0 0 0,0 1 1 0 0,0-1-1 0 0,0 0 0 0 0,0 0 0 0 0,0 0 1 0 0,0 0-1 0 0,1 1 0 0 0,-1-1 1 0 0,0 0-1 0 0,1 0 0 0 0,-1 1 0 0 0,0-1 1 0 0,1 0-1 0 0,-1 0 0 0 0,1 1 0 0 0,0-2 1 0 0,3 1-368 0 0,0 0 1 0 0,0 1 0 0 0,0-1 0 0 0,0 1 0 0 0,0 0 0 0 0,0 0-1 0 0,0 1 1 0 0,0-1 0 0 0,0 1 0 0 0,0 0 0 0 0,0 0 0 0 0,5 2-1 0 0,54 21-6477 0 0,-44-16 3635 0 0,2 1 88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7:42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1544 0 0,'5'4'614'0'0,"-1"1"1"0"0,-1-1-1 0 0,1 1 0 0 0,-1 0 1 0 0,1-1-1 0 0,-1 2 0 0 0,-1-1 0 0 0,1 0 1 0 0,-1 0-1 0 0,0 1 0 0 0,0-1 1 0 0,-1 1-1 0 0,1 0 0 0 0,-1 0 0 0 0,0-1 1 0 0,-1 1-1 0 0,0 0 0 0 0,0 6 1 0 0,-1 16 2324 0 0,-1-1 0 0 0,-9 43 1 0 0,7-48-1751 0 0,-21 96 5893 0 0,22-113-6694 0 0,3-5-353 0 0,0 0 0 0 0,0 0-1 0 0,0 0 1 0 0,0 0 0 0 0,0 0-1 0 0,0 0 1 0 0,0 0-1 0 0,0 0 1 0 0,0 0 0 0 0,0 0-1 0 0,0 0 1 0 0,0 0 0 0 0,0-1-1 0 0,0 1 1 0 0,0 0 0 0 0,0 0-1 0 0,0 0 1 0 0,0 0-1 0 0,0 0 1 0 0,0 0 0 0 0,0 0-1 0 0,0 0 1 0 0,-1 0 0 0 0,1 0-1 0 0,0 0 1 0 0,0 0 0 0 0,0 0-1 0 0,0 0 1 0 0,0 0-1 0 0,0 0 1 0 0,0 0 0 0 0,0 0-1 0 0,0 0 1 0 0,0 0 0 0 0,0 0-1 0 0,-1 0 1 0 0,1 0 0 0 0,0 0-1 0 0,0 0 1 0 0,0 0 0 0 0,0 0-1 0 0,0 0 1 0 0,0 0-1 0 0,0 0 1 0 0,0 0 0 0 0,0 0-1 0 0,0 0 1 0 0,0 0 0 0 0,0 0-1 0 0,0 0 1 0 0,0 0 0 0 0,-1 1-1 0 0,1-1 1 0 0,0 0-1 0 0,0 0 1 0 0,0 0 0 0 0,0 0-1 0 0,0 0 1 0 0,-3-28 1 0 0,6 21-38 0 0,-1 3-2 0 0,-1 2 4 0 0,-1 0 0 0 0,1 0 0 0 0,0 0 0 0 0,0 0 0 0 0,0 0 0 0 0,0 0 0 0 0,0 0 0 0 0,0 0 0 0 0,0 0 0 0 0,1 1 0 0 0,-1-1 0 0 0,1 0 0 0 0,0 1 0 0 0,-1-1 0 0 0,1 1 0 0 0,0 0 0 0 0,0 0 0 0 0,0-1 0 0 0,2 0 0 0 0,-2 2 0 0 0,0 0 0 0 0,0-1 0 0 0,0 1 0 0 0,0 0 0 0 0,1 0 0 0 0,-1 0 0 0 0,0 1 0 0 0,0-1 0 0 0,0 0 0 0 0,0 1 0 0 0,0-1 0 0 0,1 1 0 0 0,-1 0 0 0 0,0 0 0 0 0,0 0 0 0 0,-1 0 0 0 0,1 0 0 0 0,0 0 0 0 0,2 3 0 0 0,89 65 0 0 0,-60-42 0 0 0,2-1 0 0 0,1-2 0 0 0,1-1 0 0 0,46 21 0 0 0,-67-37 0 0 0,1-1 0 0 0,-1 0 0 0 0,1-2 0 0 0,0 0 0 0 0,33 4 0 0 0,-46-8 0 0 0,1 0 0 0 0,-1 0 0 0 0,0 0 0 0 0,0-1 0 0 0,0 1 0 0 0,0-1 0 0 0,1 0 0 0 0,-1-1 0 0 0,0 1 0 0 0,-1-1 0 0 0,1 1 0 0 0,0-1 0 0 0,3-3 0 0 0,-4 3 0 0 0,0 0 0 0 0,-1-1 0 0 0,1 1 0 0 0,-1-1 0 0 0,0 0 0 0 0,0 0 0 0 0,0 0 0 0 0,0 0 0 0 0,-1 0 0 0 0,1-1 0 0 0,-1 1 0 0 0,1 0 0 0 0,-1-1 0 0 0,0 1 0 0 0,-1-1 0 0 0,1 1 0 0 0,0-7 0 0 0,0-17 0 0 0,0 0 0 0 0,-2 0 0 0 0,-1 0 0 0 0,-2 0 0 0 0,0 0 0 0 0,-2 0 0 0 0,0 1 0 0 0,-2 0 0 0 0,-1 1 0 0 0,-1 0 0 0 0,-1 0 0 0 0,-2 1 0 0 0,-28-43 0 0 0,37 62 5 0 0,3 1-13 0 0,-1 1 1 0 0,0 0-1 0 0,-1 1 1 0 0,1-1-1 0 0,0 0 0 0 0,-1 1 1 0 0,0-1-1 0 0,1 1 1 0 0,-1 0-1 0 0,0 0 1 0 0,-6-3-1 0 0,9 6-240 0 0,0 0 0 0 0,0 1 1 0 0,0-1-1 0 0,0 0 0 0 0,1 1 0 0 0,-1-1 1 0 0,0 0-1 0 0,0 0 0 0 0,1 1 0 0 0,-1-1 1 0 0,1 0-1 0 0,-1 0 0 0 0,1 0 0 0 0,0 2 1 0 0,21 21-8122 0 0,-12-14 4839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3:5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44 480 0 0,'-26'-44'15265'0'0,"23"61"-12932"0"0,4 12-1663 0 0,1 0 0 0 0,2 0 0 0 0,1 0 0 0 0,2 0 0 0 0,0-1 0 0 0,2 0 0 0 0,22 48 0 0 0,4-7 150 0 0,77 114-1 0 0,-64-110 120 0 0,-48-72-614 0 0,-27 0 75 0 0,-115-26 8 0 0,-219-11 1 0 0,335 36-349 0 0,-17-2-42 0 0,42 1-139 0 0,-17 5-832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3:59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1995 370 164 0 0,'-17'-20'2591'0'0,"-1"2"0"0"0,0 0 0 0 0,-40-29 1 0 0,26 26-1236 0 0,0 1 0 0 0,-38-17 0 0 0,-4 5-255 0 0,-142-40-1 0 0,120 48-821 0 0,-1 3-1 0 0,-1 5 1 0 0,-1 4 0 0 0,0 4-1 0 0,-1 5 1 0 0,1 4-1 0 0,-113 16 1 0 0,155-9 9 0 0,1 3 0 0 0,-1 2 0 0 0,2 2 1 0 0,0 3-1 0 0,1 3 0 0 0,-70 36 0 0 0,96-43-43 0 0,19-10-249 0 0,0 0 1 0 0,1 0-1 0 0,-1 1 1 0 0,1 0 0 0 0,0 1-1 0 0,-14 13 1 0 0,22-19-283 0 0,-1 1 0 0 0,1-1 0 0 0,0 0 1 0 0,0 1-1 0 0,0-1 0 0 0,0 0 0 0 0,0 1 0 0 0,0-1 1 0 0,0 1-1 0 0,0-1 0 0 0,1 0 0 0 0,-1 1 1 0 0,0-1-1 0 0,0 1 0 0 0,0-1 0 0 0,0 0 0 0 0,0 1 1 0 0,1-1-1 0 0,-1 0 0 0 0,3 3-2286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4:01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78 424 0 0,'-7'-8'567'0'0,"0"1"0"0"0,0 1 0 0 0,-1 0 0 0 0,0 0 0 0 0,0 0 0 0 0,0 1-1 0 0,-1 0 1 0 0,0 1 0 0 0,0 0 0 0 0,0 0 0 0 0,-1 1 0 0 0,1 0 0 0 0,-1 0 0 0 0,1 1 0 0 0,-1 1 0 0 0,-15-1 0 0 0,-5 0 731 0 0,1 1 1 0 0,-43 5 0 0 0,58-3-800 0 0,-1 2 0 0 0,1-1 1 0 0,0 2-1 0 0,0 0 0 0 0,0 1 1 0 0,-25 12-1 0 0,37-16-396 0 0,0 0 1 0 0,0 0-1 0 0,0 1 1 0 0,0-1-1 0 0,0 0 1 0 0,1 1-1 0 0,-1-1 0 0 0,0 1 1 0 0,1-1-1 0 0,0 1 1 0 0,-1 0-1 0 0,1 0 1 0 0,0 0-1 0 0,0 0 1 0 0,0 0-1 0 0,-2 4 0 0 0,3-4-33 0 0,0 0 0 0 0,0-1 0 0 0,0 1 0 0 0,0 0 0 0 0,0 0 1 0 0,0 0-1 0 0,1 0 0 0 0,-1 0 0 0 0,1 0 0 0 0,-1-1 0 0 0,1 1 0 0 0,0 0 0 0 0,-1 0 0 0 0,1-1 0 0 0,0 1 0 0 0,0 0 0 0 0,1-1 0 0 0,-1 1 0 0 0,0-1 0 0 0,3 3 0 0 0,9 9 165 0 0,1 0 1 0 0,0-1-1 0 0,1-1 1 0 0,25 15-1 0 0,72 33 471 0 0,9 5-166 0 0,-112-58-497 0 0,68 47 265 0 0,-70-48-262 0 0,0 1 0 0 0,-1 0-1 0 0,0 1 1 0 0,0 0 0 0 0,0 0-1 0 0,-1 0 1 0 0,0 0 0 0 0,5 11 0 0 0,-9-16 9 0 0,0 1 0 0 0,0 0 1 0 0,0-1-1 0 0,0 1 0 0 0,0 0 1 0 0,-1 0-1 0 0,1-1 0 0 0,-1 1 1 0 0,0 0-1 0 0,0 0 1 0 0,0 0-1 0 0,0 0 0 0 0,0-1 1 0 0,-1 1-1 0 0,1 0 0 0 0,-1 0 1 0 0,-1 3-1 0 0,0-2 38 0 0,0 0 0 0 0,-1 0 0 0 0,1-1-1 0 0,0 1 1 0 0,-1-1 0 0 0,0 1 0 0 0,0-1 0 0 0,0 0 0 0 0,0 0-1 0 0,-6 3 1 0 0,-1 0 104 0 0,0 1 1 0 0,0-2-1 0 0,-1 0 0 0 0,0 0 0 0 0,0-1 0 0 0,0 0 0 0 0,-17 3 1 0 0,11-5-47 0 0,1 0 1 0 0,-1 0-1 0 0,1-2 1 0 0,-1 0-1 0 0,0-1 1 0 0,1-1-1 0 0,-21-4 1 0 0,30 5-110 0 0,-1-1-1 0 0,1 0 1 0 0,-1-1-1 0 0,1 1 1 0 0,0-1-1 0 0,0-1 1 0 0,0 0 0 0 0,0 0-1 0 0,1 0 1 0 0,0 0-1 0 0,-1-1 1 0 0,2 0-1 0 0,-1-1 1 0 0,0 1 0 0 0,1-1-1 0 0,0 0 1 0 0,-5-9-1 0 0,8 13-70 0 0,1-1-1 0 0,0 0 0 0 0,-1 0 1 0 0,1 0-1 0 0,0 0 0 0 0,0 0 0 0 0,1 0 1 0 0,-1 0-1 0 0,1 0 0 0 0,-1 0 1 0 0,1 0-1 0 0,0 0 0 0 0,0 0 0 0 0,1-6 1 0 0,0 8-87 0 0,-1-1 1 0 0,1 0 0 0 0,0 0 0 0 0,0 1-1 0 0,0-1 1 0 0,0 1 0 0 0,0-1 0 0 0,0 1-1 0 0,0-1 1 0 0,1 1 0 0 0,-1-1 0 0 0,0 1-1 0 0,1 0 1 0 0,-1 0 0 0 0,1 0 0 0 0,-1 0-1 0 0,1 0 1 0 0,0 0 0 0 0,-1 0 0 0 0,1 1-1 0 0,0-1 1 0 0,0 0 0 0 0,-1 1 0 0 0,1 0-1 0 0,3-1 1 0 0,14-1-2987 0 0,36-1 0 0 0,-15 2-2230 0 0,-17-1 2856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4:01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5 288 0 0,'1'0'315'0'0,"0"-1"0"0"0,0 1 1 0 0,0-1-1 0 0,0 1 0 0 0,0-1 0 0 0,0 1 1 0 0,0 0-1 0 0,0-1 0 0 0,0 1 0 0 0,1 0 1 0 0,-1 0-1 0 0,0 0 0 0 0,0 0 0 0 0,0 0 1 0 0,0 0-1 0 0,0 0 0 0 0,1 0 0 0 0,-1 1 0 0 0,0-1 1 0 0,0 0-1 0 0,0 1 0 0 0,0-1 0 0 0,0 1 1 0 0,0-1-1 0 0,0 1 0 0 0,0-1 0 0 0,0 1 1 0 0,0 0-1 0 0,0-1 0 0 0,0 1 0 0 0,0 0 1 0 0,-1 0-1 0 0,1 0 0 0 0,0 0 0 0 0,0-1 0 0 0,-1 1 1 0 0,1 2-1 0 0,6 6 949 0 0,0 1 0 0 0,9 20 0 0 0,-8-16-63 0 0,-3-4-980 0 0,2 2 751 0 0,0-1-1 0 0,0 0 1 0 0,10 12 0 0 0,-14-20-1124 0 0,0 0 0 0 0,0 0 1 0 0,0-1-1 0 0,0 1 0 0 0,1-1 1 0 0,3 3-1 0 0,-5-4-414 0 0,1 0 0 0 0,-1 0 1 0 0,0-1-1 0 0,1 1 0 0 0,-1 0 0 0 0,0-1 0 0 0,1 1 1 0 0,-1-1-1 0 0,1 0 0 0 0,-1 0 0 0 0,4 0 1 0 0,3-2-1751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4:01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210 216 656 0 0,'-30'-27'2432'0'0,"-37"-25"0"0"0,-16-13 3819 0 0,60 38-3008 0 0,22 26-3150 0 0,0 0 0 0 0,1 0 0 0 0,-1 0 0 0 0,1 0 0 0 0,-1 0 0 0 0,1 0 0 0 0,-1 0 1 0 0,1 0-1 0 0,-1 0 0 0 0,1 0 0 0 0,0 0 0 0 0,0-1 0 0 0,0 1 0 0 0,0 0 0 0 0,-1 0 0 0 0,2 0 0 0 0,-1-1 0 0 0,0 1 0 0 0,0 0 0 0 0,0 0 0 0 0,0 0 0 0 0,1 0 0 0 0,-1-1 0 0 0,1 1 1 0 0,0-1-1 0 0,0 1-234 0 0,1 0 0 0 0,0 0 1 0 0,-1 0-1 0 0,1 1 1 0 0,0-1-1 0 0,0 0 0 0 0,-1 1 1 0 0,1 0-1 0 0,0-1 1 0 0,0 1-1 0 0,3 0 0 0 0,0-1-585 0 0,39-4-3634 0 0,-18 4 2533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2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0 620 0 0,'-3'19'12899'0'0,"4"-18"-12542"0"0,-1 1-1 0 0,0-1 1 0 0,0 1 0 0 0,0-1-1 0 0,1 0 1 0 0,-1 1-1 0 0,1-1 1 0 0,-1 0 0 0 0,1 1-1 0 0,-1-1 1 0 0,1 0-1 0 0,1 2 1 0 0,-2-3-241 0 0,1 1 1 0 0,-1-1 0 0 0,1 1-1 0 0,-1-1 1 0 0,0 1-1 0 0,1-1 1 0 0,-1 0-1 0 0,1 1 1 0 0,-1-1-1 0 0,1 0 1 0 0,-1 1-1 0 0,1-1 1 0 0,-1 0-1 0 0,1 0 1 0 0,0 1-1 0 0,-1-1 1 0 0,1 0-1 0 0,-1 0 1 0 0,1 0-1 0 0,0 0 1 0 0,-1 0-1 0 0,1 0 1 0 0,-1 0-1 0 0,1 0 1 0 0,0 0-1 0 0,-1 0 1 0 0,1 0-1 0 0,-1 0 1 0 0,1-1-1 0 0,-1 1 1 0 0,2 0-1 0 0,-1-1 256 0 0,2-15 1848 0 0,-3 15-2231 0 0,-1 0-1 0 0,0 0 1 0 0,1 0 0 0 0,-1 0 0 0 0,0 0-1 0 0,1 0 1 0 0,-1 0 0 0 0,0 1 0 0 0,0-1-1 0 0,0 0 1 0 0,0 0 0 0 0,0 1-1 0 0,0-1 1 0 0,0 0 0 0 0,0 1 0 0 0,0-1-1 0 0,0 1 1 0 0,0-1 0 0 0,-3 1 0 0 0,3-1-729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4:02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118 279 668 0 0,'-10'18'1699'0'0,"0"1"0"0"0,1 0 0 0 0,1 0 0 0 0,1 0 0 0 0,1 1 0 0 0,1 0 1 0 0,-4 25-1 0 0,-4 10 2845 0 0,13-52-4119 0 0,-6 13 5968 0 0,-1-51-5926 0 0,1 0 0 0 0,1 0-1 0 0,2-1 1 0 0,2-39 0 0 0,0 20-211 0 0,-4-43 52 0 0,-2-64 234 0 0,7 161-534 0 0,11 16 4 0 0,35 73 36 0 0,4 6 4 0 0,-28-60-96 0 0,2 0-1 0 0,1-1 1 0 0,1-1 0 0 0,2-2 0 0 0,1 0 0 0 0,2-2 0 0 0,0-2-1 0 0,67 43 1 0 0,-96-67-28 0 0,1-1 0 0 0,-1 1 0 0 0,1-1 0 0 0,-1 1 0 0 0,1-1 0 0 0,0 0 0 0 0,0 0 0 0 0,-1 0-1 0 0,1-1 1 0 0,0 1 0 0 0,0-1 0 0 0,0 1 0 0 0,0-1 0 0 0,0 0 0 0 0,4 0 0 0 0,-7-1 59 0 0,0 1 1 0 0,1 0-1 0 0,-1 0 0 0 0,1-1 0 0 0,-1 1 1 0 0,0 0-1 0 0,1-1 0 0 0,-1 1 1 0 0,0 0-1 0 0,1-1 0 0 0,-1 1 1 0 0,0-1-1 0 0,0 1 0 0 0,0-1 1 0 0,1 1-1 0 0,-1-1 0 0 0,0 1 1 0 0,0 0-1 0 0,0-1 0 0 0,0 1 1 0 0,0-1-1 0 0,0 1 0 0 0,0-1 1 0 0,0 1-1 0 0,0-1 0 0 0,0 1 1 0 0,0-1-1 0 0,0 1 0 0 0,0-1 1 0 0,0 1-1 0 0,0-1 0 0 0,0 1 1 0 0,-1-1-1 0 0,1 1 0 0 0,0-1 1 0 0,0 1-1 0 0,-1 0 0 0 0,1-1 1 0 0,0 1-1 0 0,0-1 0 0 0,-1 1 1 0 0,0-1-1 0 0,-13-17-122 0 0,6 12 118 0 0,-1 1 0 0 0,1 0 0 0 0,-1 0 0 0 0,0 0 1 0 0,-1 2-1 0 0,1-1 0 0 0,-1 1 0 0 0,-15-3 0 0 0,-6 0 109 0 0,-46-2 0 0 0,51 5 90 0 0,0 2 0 0 0,0 1 1 0 0,-1 1-1 0 0,1 1 0 0 0,0 1 1 0 0,-34 10-1 0 0,59-13-262 0 0,0 0 1 0 0,-1 0-1 0 0,1 1 0 0 0,0-1 1 0 0,-1 1-1 0 0,1-1 0 0 0,0 1 1 0 0,0 0-1 0 0,-1-1 1 0 0,1 1-1 0 0,0 0 0 0 0,0 0 1 0 0,0 0-1 0 0,0 0 0 0 0,0 0 1 0 0,0 0-1 0 0,0 0 1 0 0,0 0-1 0 0,0 0 0 0 0,1 0 1 0 0,-1 1-1 0 0,0-1 0 0 0,1 0 1 0 0,-1 0-1 0 0,1 1 0 0 0,-1-1 1 0 0,1 0-1 0 0,0 3 1 0 0,0-3-311 0 0,0 1-1 0 0,1-1 1 0 0,-1 1 0 0 0,1-1 0 0 0,0 1 0 0 0,-1-1 0 0 0,1 1 0 0 0,0-1 0 0 0,0 1 0 0 0,0-1 0 0 0,0 0 0 0 0,0 0 0 0 0,0 0 0 0 0,0 1 0 0 0,1-1-1 0 0,-1 0 1 0 0,0 0 0 0 0,1-1 0 0 0,-1 1 0 0 0,1 0 0 0 0,-1 0 0 0 0,1-1 0 0 0,-1 1 0 0 0,2 0 0 0 0,16 5-2388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4:03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1 840 0 0,'0'0'2749'0'0,"0"3"-1198"0"0,1 18 395 0 0,1 1 0 0 0,1-1 0 0 0,1 0 1 0 0,9 32-1 0 0,1 2 47 0 0,61 217 7892 0 0,-74-268-8018 0 0,1 1-2755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4:03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88 146 68 0 0,'-7'-19'2849'0'0,"0"7"6487"0"0,5 15-8094 0 0,-6 16 303 0 0,0 0 1 0 0,1 1 0 0 0,1 0-1 0 0,-4 21 1 0 0,-6 21 1602 0 0,16-61-3046 0 0,0 0 0 0 0,-1 0 0 0 0,1 0 0 0 0,0 0 0 0 0,0 0 1 0 0,0 0-1 0 0,-1 0 0 0 0,1 0 0 0 0,-1 0 0 0 0,1-1 0 0 0,-1 1 0 0 0,1 0 0 0 0,-1 0 0 0 0,1 0 0 0 0,-1-1 1 0 0,0 1-1 0 0,1 0 0 0 0,-1-1 0 0 0,-1 2 0 0 0,2-3-35 0 0,-1 1 0 0 0,1-1-1 0 0,-1 0 1 0 0,1 1 0 0 0,0-1 0 0 0,-1 0 0 0 0,1 1 0 0 0,0-1-1 0 0,-1 0 1 0 0,1 1 0 0 0,0-1 0 0 0,0 0 0 0 0,-1 0 0 0 0,1 1 0 0 0,0-1-1 0 0,0 0 1 0 0,0-1 0 0 0,-2-45 585 0 0,5 15-476 0 0,1 1-1 0 0,2 0 1 0 0,15-51 0 0 0,-4 18-8 0 0,-17 63-161 0 0,0 0 0 0 0,0 1 1 0 0,1-1-1 0 0,-1 0 0 0 0,0 1 1 0 0,0-1-1 0 0,0 0 1 0 0,1 1-1 0 0,-1-1 0 0 0,0 0 1 0 0,1 1-1 0 0,-1-1 0 0 0,0 0 1 0 0,1 1-1 0 0,-1-1 1 0 0,1 1-1 0 0,-1-1 0 0 0,1 1 1 0 0,-1-1-1 0 0,1 1 0 0 0,0-1 1 0 0,-1 1-1 0 0,1 0 0 0 0,-1-1 1 0 0,1 1-1 0 0,0 0 1 0 0,0-1-1 0 0,0 1 11 0 0,0 1 0 0 0,1-1 0 0 0,-1 0 0 0 0,0 0 0 0 0,0 1 0 0 0,0-1 0 0 0,0 0 0 0 0,0 1 0 0 0,0-1 0 0 0,0 1 0 0 0,0-1 0 0 0,0 1 0 0 0,-1 0 1 0 0,1-1-1 0 0,1 2 0 0 0,4 4 79 0 0,0 1 1 0 0,-1-1-1 0 0,7 11 1 0 0,-11-15-152 0 0,15 22-418 0 0,23 27 0 0 0,-4-18-2981 0 0,-30-29 2021 0 0,0-1 1 0 0,0 1-1 0 0,1-1 1 0 0,-1 0-1 0 0,8 2 1 0 0,1-1-1480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4:03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7 388 0 0,'-1'-1'352'0'0,"1"1"1"0"0,-1-1-1 0 0,1 1 0 0 0,-1 0 1 0 0,0-1-1 0 0,1 1 0 0 0,-1-1 1 0 0,1 1-1 0 0,-1 0 0 0 0,0-1 1 0 0,1 1-1 0 0,-1 0 0 0 0,0 0 1 0 0,1-1-1 0 0,-1 1 1 0 0,0 0-1 0 0,1 0 0 0 0,-1 0 1 0 0,0 0-1 0 0,0 0 0 0 0,1 0 1 0 0,-1 0-1 0 0,0 0 0 0 0,-1 1 1 0 0,2-1-104 0 0,0 1 0 0 0,-1-1 0 0 0,1 1 0 0 0,-1 0 0 0 0,1-1 0 0 0,0 1 0 0 0,-1-1 0 0 0,1 1 0 0 0,0 0 0 0 0,0 0 0 0 0,-1-1 0 0 0,1 1 0 0 0,0 0 0 0 0,0-1 0 0 0,0 1 0 0 0,0 0 0 0 0,0 0 0 0 0,0-1 0 0 0,0 2 0 0 0,8 42 3600 0 0,-6-38-3357 0 0,58 228 7141 0 0,-45-168-5823 0 0,9 30 996 0 0,-23-117-17394 0 0,1 14 11814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4:04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117 137 432 0 0,'-1'-3'636'0'0,"-1"1"0"0"0,1 0 0 0 0,-1-1 0 0 0,1 1 0 0 0,-1 0 0 0 0,0 0-1 0 0,0 0 1 0 0,0 0 0 0 0,-4-3 0 0 0,5 5-397 0 0,0-1 0 0 0,0 1 0 0 0,0 0 0 0 0,1 0 0 0 0,-1-1 0 0 0,0 1 0 0 0,0 0 0 0 0,0 0 0 0 0,0 0 0 0 0,1 0 0 0 0,-1 0 1 0 0,0 0-1 0 0,0 0 0 0 0,0 1 0 0 0,0-1 0 0 0,1 0 0 0 0,-1 0 0 0 0,0 1 0 0 0,0-1 0 0 0,0 0 0 0 0,1 1 0 0 0,-1-1 0 0 0,0 1 0 0 0,1-1 0 0 0,-1 1 0 0 0,0-1 0 0 0,1 1 0 0 0,-1 0 0 0 0,1-1 0 0 0,-1 1 0 0 0,0-1 0 0 0,1 1 0 0 0,0 0 0 0 0,-1 0 0 0 0,0 0 0 0 0,-6 11 1246 0 0,1 0 0 0 0,0 0 1 0 0,-8 24-1 0 0,8-21 293 0 0,0 0 0 0 0,-8 14 1246 0 0,12-30-2949 0 0,1-1 0 0 0,0 0-1 0 0,0 1 1 0 0,1-1 0 0 0,-1 0 0 0 0,0 0-1 0 0,0 0 1 0 0,1 1 0 0 0,-1-1-1 0 0,1 0 1 0 0,0 0 0 0 0,0 0 0 0 0,-1-2-1 0 0,1-31 433 0 0,1 16-242 0 0,0-79 465 0 0,0 37-361 0 0,-1 60-359 0 0,0 1-1 0 0,0-1 0 0 0,0 1 1 0 0,0 0-1 0 0,0-1 0 0 0,0 1 1 0 0,0-1-1 0 0,0 1 0 0 0,0-1 1 0 0,0 1-1 0 0,0-1 0 0 0,0 1 1 0 0,0-1-1 0 0,1 1 1 0 0,-1-1-1 0 0,0 1 0 0 0,0 0 1 0 0,0-1-1 0 0,1 1 0 0 0,-1-1 1 0 0,0 1-1 0 0,1 0 0 0 0,-1-1 1 0 0,0 1-1 0 0,1 0 0 0 0,-1-1 1 0 0,0 1-1 0 0,2-1 0 0 0,11 5 461 0 0,15 21 341 0 0,-26-23-770 0 0,42 50 378 0 0,-35-40-730 0 0,1 0 0 0 0,0-1 0 0 0,0 0 0 0 0,20 15 0 0 0,-18-21-1928 0 0,-8-4 711 0 0,1 0 0 0 0,-1-1 0 0 0,1 0-1 0 0,-1 0 1 0 0,0 0 0 0 0,5-1 0 0 0,4-1-1618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4:04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5 160 0 0,'-1'0'450'0'0,"1"-1"-1"0"0,-1 1 1 0 0,0-1 0 0 0,0 1-1 0 0,1 0 1 0 0,-1-1-1 0 0,0 1 1 0 0,0 0 0 0 0,1-1-1 0 0,-1 1 1 0 0,0 0 0 0 0,0 0-1 0 0,0 0 1 0 0,0 0 0 0 0,1 0-1 0 0,-1 0 1 0 0,0 0 0 0 0,0 0-1 0 0,0 0 1 0 0,0 0-1 0 0,1 0 1 0 0,-3 1 0 0 0,1 9 4588 0 0,2 1-4965 0 0,4 20 2570 0 0,8 30-1 0 0,28 74 1061 0 0,-22-75-2040 0 0,3 2-225 0 0,-13-42-857 0 0,-1 1 0 0 0,-1 0-1 0 0,0 0 1 0 0,-2 1 0 0 0,4 39 0 0 0,-18-83-11280 0 0,8 12 5460 0 0,2-1 2623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4:05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130 110 736 0 0,'-2'-1'442'0'0,"1"0"0"0"0,-1-1 0 0 0,0 1 0 0 0,0 0 0 0 0,0 1 1 0 0,0-1-1 0 0,0 0 0 0 0,0 0 0 0 0,0 1 0 0 0,0-1 0 0 0,0 1 0 0 0,0 0 0 0 0,0 0 0 0 0,0-1 0 0 0,0 1 0 0 0,0 1 1 0 0,0-1-1 0 0,0 0 0 0 0,0 0 0 0 0,-4 2 0 0 0,3 0 155 0 0,0 0 0 0 0,0 0 0 0 0,0 0 0 0 0,1 0 1 0 0,-1 0-1 0 0,1 1 0 0 0,-1 0 0 0 0,1-1 0 0 0,0 1 0 0 0,0 0 0 0 0,-3 6 1 0 0,-2 3 889 0 0,1 1 0 0 0,-8 23 1 0 0,10-22 540 0 0,-2-1 1 0 0,-9 19 1759 0 0,16-37-3448 0 0,74-224 1858 0 0,-75 228-2192 0 0,1 0 0 0 0,-1-1 0 0 0,1 1 0 0 0,-1 0 0 0 0,1 0 0 0 0,0 0 0 0 0,-1-1 0 0 0,1 1-1 0 0,0 0 1 0 0,0 0 0 0 0,0 0 0 0 0,-1 0 0 0 0,1 0 0 0 0,0 0 0 0 0,0 1 0 0 0,1-1 0 0 0,-1 0 0 0 0,0 0 0 0 0,0 1 0 0 0,0-1 0 0 0,0 1 0 0 0,1-1 0 0 0,-1 1 0 0 0,2-1 0 0 0,-1 1 12 0 0,0 0-1 0 0,0 0 1 0 0,0 1 0 0 0,0-1 0 0 0,0 0 0 0 0,0 1-1 0 0,0 0 1 0 0,0-1 0 0 0,0 1 0 0 0,0 0 0 0 0,0 0-1 0 0,0 0 1 0 0,3 2 0 0 0,3 4 50 0 0,1 0-1 0 0,-1 0 1 0 0,-1 1-1 0 0,14 16 1 0 0,-6-3-68 0 0,58 71 0 0 0,-72-90-536 0 0,0-1-1 0 0,0 0 1 0 0,0 0-1 0 0,0 0 1 0 0,0 0 0 0 0,0 0-1 0 0,0-1 1 0 0,1 1-1 0 0,-1 0 1 0 0,0-1-1 0 0,0 1 1 0 0,1 0 0 0 0,-1-1-1 0 0,1 1 1 0 0,-1-1-1 0 0,0 0 1 0 0,1 0 0 0 0,-1 1-1 0 0,1-1 1 0 0,-1 0-1 0 0,2 0 1 0 0,7-3-3056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4:34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0 480 0 0,'0'0'5765'0'0,"16"9"-2068"0"0,95 10 4014 0 0,-8 0-5692 0 0,34-2 128 0 0,151-2 0 0 0,323-9 349 0 0,238 2-507 0 0,-607-13-1506 0 0,-46 0-82 0 0,137-3 227 0 0,-189 4-341 0 0,80-1 78 0 0,-82 2-207 0 0,-47 0-21 0 0,0 0 64 0 0,-31 0-17 0 0,65 1 348 0 0,85-6 408 0 0,-207 7-940 0 0,-1 0 0 0 0,-1 1-96 0 0,-4-1-441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8:56.8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411 127,'0'-8,"0"7,1 0,-1 0,0 0,0 1,0-1,0 0,0 0,0 0,0 0,0 0,-1 1,1-1,0 0,0 0,-1 0,1 1,0-1,-1 0,1 0,-1 1,1-1,-1 0,0 1,1-1,-1 0,1 1,-1-1,0 1,0-1,1 1,-1 0,0-1,0 1,1 0,-1-1,0 1,0 0,0 0,0 0,1 0,-1 0,-2 0,-9-2,0 0,-1 1,1 1,-1 0,1 1,-1 0,1 0,0 2,-1 0,1 0,0 1,1 0,-1 1,1 1,-19 11,14-7,0 1,0 1,1 1,1 0,0 1,0 0,2 1,0 1,-13 22,21-30,0 1,1-1,0 1,0 0,1 0,1 0,-1 0,1 0,1 1,0-1,0 0,1 0,0 0,0 1,1-1,1 0,-1-1,8 16,-4-9,1 0,1-1,0 0,1 0,1-1,0-1,0 1,2-1,22 18,-23-23,0 0,0-1,1-1,-1 0,1-1,0 0,1 0,-1-2,1 1,-1-2,1 1,0-2,0 0,-1 0,1-1,0-1,-1 0,1-1,-1 0,0-1,17-7,-13 4,-1 1,1-2,-1 0,-1-1,0 0,0-1,-1-1,0 0,0-1,-2 0,1-1,-2-1,0 1,0-1,12-26,-17 27,-1-1,-1 1,0-1,-1 0,0 0,-1 0,-1 0,0 0,-3-17,2 19,-1 0,0 0,-1 1,0-1,-1 1,0 0,-1 0,0 0,0 0,-2 1,-6-10,-5-1,-1 2,-1 0,-32-24,42 35,1 2,-2 0,1 0,-1 1,0 0,0 0,0 2,0-1,-1 1,-17-1,-1 7,18 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9:06.2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0,'8'7,"0"-2,0 1,1-1,0-1,13 6,3 2,445 241,18 42,-262-152,17 13,-7 11,232 214,-348-274,379 360,-223-189,200 223,-287-279,157 202,-33 34,-222-320,-21-28,76 161,-119-207,-21-52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3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0 173 148 0 0,'0'0'3214'0'0,"1"2"-1857"0"0,8 31 1968 0 0,17 42-1 0 0,48 83 2024 0 0,-26-75-2305 0 0,-41-74-2464 0 0,-1 1 0 0 0,1-1 0 0 0,1-1 0 0 0,0 1-1 0 0,0-2 1 0 0,12 10 0 0 0,-19-17-504 0 0,0 1 0 0 0,1 0 0 0 0,-1-1 0 0 0,0 1 0 0 0,1-1 0 0 0,-1 0 0 0 0,0 1 0 0 0,1-1 0 0 0,-1 0 0 0 0,1 0 0 0 0,-1 0 0 0 0,0 0 0 0 0,1 0 0 0 0,-1 0 0 0 0,1 0 0 0 0,-1 0 0 0 0,0-1 0 0 0,1 1 0 0 0,-1-1 0 0 0,0 1 0 0 0,1-1 0 0 0,-1 1 0 0 0,0-1 0 0 0,1 0 0 0 0,-1 1 0 0 0,0-1 0 0 0,0 0 0 0 0,0 0 0 0 0,0 0 0 0 0,0 0 0 0 0,0 0 0 0 0,0 0 0 0 0,1-3-1 0 0,3-2 78 0 0,0 0-1 0 0,-1 0 1 0 0,0-1-1 0 0,6-12 1 0 0,1-8 149 0 0,-1-1 0 0 0,-2 0 0 0 0,0 0 0 0 0,5-50 0 0 0,0-116 708 0 0,-8 72-615 0 0,-5 121-451 0 0,0-1-160 0 0,0-1 0 0 0,1 1 0 0 0,-1 0 1 0 0,0 0-1 0 0,1-1 0 0 0,-1 1 0 0 0,1 0 0 0 0,0 0 0 0 0,-1 0 0 0 0,1 0 1 0 0,0 0-1 0 0,2-2 0 0 0,14 12-7431 0 0,-12-1 4397 0 0,0 2 465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9:07.2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555 0,'33'38,"-1"2,-2 1,38 69,-67-108,1-1,-1 1,0 0,0 0,0 0,0-1,-1 1,1 0,0 0,-1 0,0 0,1 0,-1 0,0 0,0 0,0 0,0 0,0 0,0 0,-1 0,1 0,-1 0,1 0,-1 0,0 0,0 0,0 0,0 0,0-1,0 1,-1 0,1-1,0 1,-1-1,1 0,-1 1,1-1,-1 0,0 0,0 0,0 0,1 0,-4 0,-10 5,-1-1,0 0,0-2,-26 3,12-1,-245 33,177-27,39-2,37-4,-1-2,-40 2,50-8,6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9:09.6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21,'147'-1,"501"13,-438-4,256-23,-328-5,-90 16,-33 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9:12.3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4,'-3'145,"6"153,29-97,-9-72,-9-54,-7-44,5 47,-17-35,4-39,0 0,0 0,1 1,-1-1,1 0,0 0,0 0,0 0,2 6,-1-8,0-1,0 1,0-1,0 1,1-1,-1 1,0-1,1 0,-1 0,1 1,-1-1,1 0,0-1,-1 1,1 0,0 0,0-1,-1 1,1-1,0 1,0-1,0 0,0 0,0 0,0 0,2 0,343 1,-152-5,42-10,-107 9,-89 5,81-10,-60 3,-1 3,105 5,-51 2,-70-3,0 1,0 3,78 17,-113-18,1-1,0 0,0 0,18-1,-26-1,-1 0,1 0,-1 0,0-1,1 1,-1-1,1 0,-1 1,0-1,0 0,1 0,-1-1,0 1,0 0,0-1,0 1,-1-1,1 0,0 1,-1-1,1 0,-1 0,1 0,-1 0,0-1,0 1,1-3,4-15,-1-1,0 0,-2-1,2-39,-11-88,-15 1,6 57,6 29,-1-97,11 117,1 1,10-46,-10 80,-1-1,0 1,0-1,-1 0,0 1,0-1,-2-10,1 16,0 0,1 0,-1 0,0 0,0 0,0 0,-1 0,1 0,0 1,-1-1,1 0,-1 1,1-1,-1 1,0 0,1 0,-1-1,0 1,0 0,0 0,0 1,0-1,0 0,0 1,0-1,-1 1,1 0,0-1,-4 2,-205-1,87 3,121-4,0 1,0 0,1 0,-1 0,1 0,-1 1,1-1,-1 1,0-1,1 1,0 0,-1 0,-3 2,2 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9:45.1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1 230,'4'2,"0"1,0 0,0 0,-1 1,1-1,-1 1,0 0,0 0,0 0,-1 0,5 8,-1-1,28 43,26 59,-32-57,41 60,7 16,-17-26,-47-86,-9-13,1 0,0-1,0 1,1-1,0 0,0 0,12 11,-17-17,0 0,1 0,-1 0,1 1,-1-1,0 0,1 0,-1 0,1 0,-1 0,1 0,-1 0,1 0,-1 0,1 0,-1 0,0 0,1 0,-1 0,1 0,-1 0,1-1,-1 1,0 0,1 0,-1-1,1 1,-1 0,0 0,1-1,-1 1,0 0,1-1,10-20,1-26,-12 45,4-19,57-248,-48 224,3 0,1 2,43-79,-36 84,0 2,3 0,1 2,1 1,2 1,40-33,-50 45,-18 16,0 0,1 0,-1 0,1 1,0 0,0 0,1 0,-1 0,8-3,-5 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9:45.9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14,'0'-1,"0"1,-1 0,1-1,0 1,0-1,0 1,0 0,0-1,0 1,0-1,0 1,0-1,0 1,0 0,1-1,-1 1,0-1,0 1,0 0,0-1,1 1,-1 0,0-1,0 1,1 0,-1-1,0 1,1 0,-1-1,0 1,1 0,-1 0,0 0,1-1,-1 1,0 0,1 0,-1 0,1 0,0 0,0 0,-1 1,1-1,0 0,-1 1,1-1,-1 1,1-1,-1 1,1 0,-1-1,0 1,1-1,-1 1,1 0,-1-1,0 1,0 0,0-1,1 1,-1 0,0 0,0 1,3 28,-1 51,-2-53,0 0,8 43,-4-3,-4-55,1 1,0-1,4 22,-1-23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9:46.3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64,'0'0,"-1"0,1 0,-1 0,1 0,-1 0,1 1,-1-1,1 0,-1 0,1 0,-1 0,1-1,-1 1,1 0,-1 0,1 0,0 0,-1 0,1-1,-1 1,1 0,-1 0,1-1,0 1,-1 0,1 0,0-1,-1 1,1-1,0 1,-1 0,1-1,0 1,0-1,-1 1,1 0,0-1,0 1,0-2,0 1,1 1,-1-1,1 0,-1 1,1-1,0 0,0 1,-1-1,1 1,0-1,0 1,0-1,-1 1,1 0,0 0,0-1,0 1,0 0,0 0,0 0,0 0,-1 0,3 0,490-35,-453 34,-28 1,1 0,-1-1,22-4,-23 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9:47.0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1,'0'0,"0"0,0 0,0 0,0 0,0 0,0 1,1-1,-1 0,0 0,0 0,0 1,0-1,0 0,0 0,0 0,0 1,0-1,0 0,0 0,0 0,0 1,0-1,0 0,0 0,0 0,0 1,0-1,0 0,0 0,-1 0,1 0,0 1,0-1,0 0,0 0,0 0,0 0,-1 1,1-1,0 0,0 0,0 0,0 0,-1 0,1 0,0 0,20 9,44 5,131 10,-122-23,-58-1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9:47.4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0,'-4'15,"4"-15,0 1,-1 0,1 0,0-1,0 1,0 0,-1 0,1-1,0 1,0 0,0 0,0-1,0 1,0 0,0 0,1-1,-1 1,0 0,0 0,1-1,-1 1,0 0,1-1,-1 1,0 0,1-1,-1 1,1 0,-1-1,1 1,0-1,-1 1,1-1,-1 0,1 1,1 0,3 2,0-1,0 1,0-1,0 0,0 0,1-1,-1 1,1-1,-1 0,9 0,63-2,-42-1,78 3,90-4,-187 0,-5-1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9:48.2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1 591,'3'16,"1"-1,0 0,1 0,13 24,-10-22,78 164,-71-154,1 0,2-1,1-1,31 33,-49-57,0 0,0 0,0 0,0 0,0 0,0 0,0 0,0 0,1 0,-1-1,0 1,0 0,1-1,-1 1,1-1,-1 1,0-1,1 0,-1 0,1 0,-1 0,1 0,-1 0,1 0,-1 0,1 0,-1-1,1 1,-1 0,0-1,1 0,-1 1,0-1,1 0,-1 1,0-1,0 0,0 0,0 0,0 0,0 0,0 0,0-1,0 1,0 0,0 0,-1-1,1 1,0-2,5-9,0-1,-1 1,-1-1,4-16,-7 23,21-98,-5 0,6-211,-2 12,-19 282,-1 8,0 0,1 0,0 0,1 1,0-1,7-15,-4 23,-2 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39:48.7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0,'205'19,"-1"-19,-189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3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187 364 148 0 0,'0'0'2849'0'0,"1"-5"-1436"0"0,2-7 7102 0 0,-3 11-8334 0 0,0 1 0 0 0,0-1 1 0 0,0 0-1 0 0,-1 1 0 0 0,1-1 0 0 0,0 1 0 0 0,0-1 0 0 0,0 1 0 0 0,0-1 0 0 0,0 1 0 0 0,-1 0 1 0 0,1-1-1 0 0,0 1 0 0 0,0-1 0 0 0,-1 1 0 0 0,1-1 0 0 0,0 1 0 0 0,-1 0 0 0 0,1-1 0 0 0,0 1 1 0 0,-1 0-1 0 0,1-1 0 0 0,-1 1 0 0 0,1 0 0 0 0,-1-1 0 0 0,1 1 0 0 0,0 0 0 0 0,-1 0 0 0 0,1 0 1 0 0,-2-1-1 0 0,-5 0-624 0 0,6 1 524 0 0,-26 5 310 0 0,16-1-292 0 0,5-2 32 0 0,0 0 1 0 0,0 1-1 0 0,0-1 1 0 0,-6 5 0 0 0,11-6-64 0 0,-30 11 2627 0 0,30-12-2527 0 0,-16 7 9 0 0,13-6-168 0 0,2-1-8 0 0,-1 1 0 0 0,1 0 0 0 0,0 0 0 0 0,-1 0 1 0 0,1 0-1 0 0,0 0 0 0 0,0 1 0 0 0,0-1 0 0 0,-1 1 0 0 0,2-1 0 0 0,-1 1 1 0 0,0 0-1 0 0,0 0 0 0 0,0 0 0 0 0,1 0 0 0 0,-1 0 0 0 0,1 0 1 0 0,0 0-1 0 0,-1 1 0 0 0,1-1 0 0 0,0 0 0 0 0,0 1 0 0 0,1-1 1 0 0,-1 1-1 0 0,0-1 0 0 0,1 4 0 0 0,0-5 7 0 0,4 29 148 0 0,-3-28-136 0 0,0 0-1 0 0,0 0 1 0 0,0-1 0 0 0,0 1-1 0 0,0 0 1 0 0,1-1 0 0 0,-1 1-1 0 0,0-1 1 0 0,1 0-1 0 0,-1 1 1 0 0,1-1 0 0 0,0 0-1 0 0,-1 0 1 0 0,1 0 0 0 0,0 0-1 0 0,0 0 1 0 0,-1 0-1 0 0,1 0 1 0 0,0-1 0 0 0,0 1-1 0 0,0-1 1 0 0,0 1 0 0 0,3-1-1 0 0,-2 0 20 0 0,1 0 0 0 0,0 0-1 0 0,0 0 1 0 0,0-1 0 0 0,0 1 0 0 0,-1-1-1 0 0,1 0 1 0 0,0 0 0 0 0,-1-1 0 0 0,1 1-1 0 0,5-4 1 0 0,-5 3 23 0 0,0-2 1 0 0,0 1-1 0 0,0 0 0 0 0,0-1 0 0 0,-1 1 0 0 0,1-1 1 0 0,-1 0-1 0 0,0-1 0 0 0,-1 1 0 0 0,1 0 1 0 0,-1-1-1 0 0,1 1 0 0 0,-1-1 0 0 0,-1 0 0 0 0,1 0 1 0 0,-1 1-1 0 0,1-1 0 0 0,-1-8 0 0 0,2-11 222 0 0,-1 0-1 0 0,-2-41 1 0 0,-1 31-61 0 0,-5-145 569 0 0,-1 115-491 0 0,7 83-298 0 0,-1-6 13 0 0,2 0 0 0 0,-1 0 0 0 0,5 21 0 0 0,7 28 18 0 0,-9-38-16 0 0,1 0 0 0 0,2-1 1 0 0,0 0-1 0 0,2 0 0 0 0,13 29 1 0 0,-17-46-5 0 0,0 0 0 0 0,0-1 0 0 0,1 1 0 0 0,0-1 0 0 0,0-1 0 0 0,1 1 0 0 0,-1-1 0 0 0,1 0 0 0 0,0 0 0 0 0,0 0 1 0 0,0-1-1 0 0,1 0 0 0 0,-1 0 0 0 0,1 0 0 0 0,0-1 0 0 0,0 0 0 0 0,0-1 0 0 0,0 1 0 0 0,12-1 0 0 0,-12-1-2 0 0,-1-1 0 0 0,1 0 0 0 0,-1-1 0 0 0,1 1 0 0 0,-1-1 0 0 0,0 0 0 0 0,0-1 0 0 0,0 0 0 0 0,0 0 0 0 0,6-4 0 0 0,-7 4-161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0:05.7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34,'110'18,"573"-16,-335-4,-14-17,-174 8,-117 6,-25 3,61-9,-67 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0:07.5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1,'1'28,"9"47,-1-13,9 68,19 165,-1-19,-28-211,-3-30,1 49,-7-34,2 65,-1-112,1-1,-1 0,1 0,0 0,0 0,-1 0,1 0,1-1,-1 1,0 0,0 0,1-1,-1 1,1-1,-1 1,1-1,0 0,0 1,-1-1,1 0,0 0,0 0,0-1,0 1,0 0,0-1,1 1,-1-1,0 0,4 0,11 2,-1-2,1 0,19-3,-7 1,601 0,-340 3,-141-11,-100 7,0 2,91 11,-80-5,114-4,-77-3,-81 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0:08.9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1,'1'49,"12"68,-7-8,-6-79,1 0,8 41,36 149,-8-37,0 58,-30-175,3 70,-10-121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0:10.9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0,'128'20,"68"-2,25 1,36-1,87-6,-192-5,-18 1,75 2,211 9,-90-10,10 0,216 4,-138-22,243 2,-375 9,-160-1,378-13,129 2,-376 13,556-3,-717-10,-69 6,44-2,-7 5,74 3,-123 1,-3 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155 257 432 0 0,'-6'35'7593'0'0,"-10"10"-4638"0"0,-26 54-2159 0 0,28-67 527 0 0,-10 24 1217 0 0,-17 64 1 0 0,36-107-1693 0 0,-1 8 4188 0 0,7-24-4603 0 0,13-32 186 0 0,-2 1-1 0 0,-2-2 1 0 0,8-44 0 0 0,10-116 278 0 0,-21 140-606 0 0,-2 15-122 0 0,25-152 587 0 0,-30 193-755 0 0,1-1 0 0 0,-1 1-1 0 0,0 0 1 0 0,0 0-1 0 0,0 0 1 0 0,0-1 0 0 0,0 1-1 0 0,1 0 1 0 0,-1 0 0 0 0,0 0-1 0 0,0 0 1 0 0,0 0-1 0 0,0-1 1 0 0,1 1 0 0 0,-1 0-1 0 0,0 0 1 0 0,0 0 0 0 0,0 0-1 0 0,1 0 1 0 0,-1 0-1 0 0,0 0 1 0 0,0 0 0 0 0,1 0-1 0 0,-1 0 1 0 0,0 0 0 0 0,0 0-1 0 0,1 0 1 0 0,-1 0-1 0 0,0 0 1 0 0,0 0 0 0 0,0 0-1 0 0,1 0 1 0 0,-1 0 0 0 0,0 0-1 0 0,0 0 1 0 0,1 0-1 0 0,-1 0 1 0 0,0 0 0 0 0,0 0-1 0 0,0 1 1 0 0,1-1 0 0 0,-1 0-1 0 0,0 0 1 0 0,0 0-1 0 0,0 0 1 0 0,0 1 0 0 0,1-1-1 0 0,-1 0 1 0 0,0 0 0 0 0,0 0-1 0 0,0 1 1 0 0,0-1-1 0 0,0 0 1 0 0,9 9 11 0 0,-4-1-3 0 0,1 2 0 0 0,-1-1 0 0 0,-1 0 0 0 0,0 1 0 0 0,5 15 0 0 0,-3-6 1 0 0,45 133 56 0 0,-25-70 5 0 0,50 109-1 0 0,-60-159-35 0 0,29 41-1 0 0,-35-59-41 0 0,0 0 0 0 0,1-1-1 0 0,1-1 1 0 0,0 0 0 0 0,15 12-1 0 0,-23-21-20 0 0,0-1 0 0 0,-1 0 0 0 0,1 0 0 0 0,0 0 0 0 0,7 2 0 0 0,-11-4-4 0 0,12-18-86 0 0,-11 15 111 0 0,-1 0 0 0 0,1-1 1 0 0,-1 1-1 0 0,0-1 0 0 0,0 1 0 0 0,-1 0 0 0 0,1-1 0 0 0,-1 1 0 0 0,1-1 0 0 0,-1 1 0 0 0,0 0 0 0 0,0 0 0 0 0,-1 0 0 0 0,1-1 0 0 0,-3-2 0 0 0,0 0 6 0 0,0 1 0 0 0,0 0 0 0 0,0 0 0 0 0,-1 0 0 0 0,1 1 0 0 0,-1-1 0 0 0,-8-4 0 0 0,-4-2 20 0 0,-1 1 0 0 0,0 1 1 0 0,0 1-1 0 0,-25-8 0 0 0,19 8 11 0 0,-1 1 1 0 0,0 2-1 0 0,-35-5 1 0 0,47 9-24 0 0,1 0 0 0 0,-1 1 0 0 0,1 1 1 0 0,-1 0-1 0 0,1 0 0 0 0,0 1 0 0 0,-1 1 1 0 0,1 0-1 0 0,-13 5 0 0 0,23-8-75 0 0,0 1 0 0 0,0 0 0 0 0,0 0 0 0 0,0 0 0 0 0,0 0 0 0 0,1 0 0 0 0,-1 1 0 0 0,0-1 0 0 0,0 0 0 0 0,1 1 0 0 0,-1-1 0 0 0,1 1 0 0 0,-1 0 0 0 0,1-1 0 0 0,0 1 0 0 0,0 0 0 0 0,-1 0 1 0 0,1 0-1 0 0,0 2 0 0 0,0-2-122 0 0,1 0 0 0 0,1-1 0 0 0,-1 1 0 0 0,0 0 0 0 0,0 0 0 0 0,1-1 0 0 0,-1 1 0 0 0,0 0 0 0 0,1-1 0 0 0,0 1 0 0 0,-1 0 0 0 0,1-1 0 0 0,0 1 0 0 0,0-1 1 0 0,0 1-1 0 0,0-1 0 0 0,0 0 0 0 0,0 1 0 0 0,1-1 0 0 0,-1 0 0 0 0,0 0 0 0 0,1 0 0 0 0,-1 0 0 0 0,2 1 0 0 0,3 2-928 0 0,-1 0 0 0 0,1-1 0 0 0,0 0 1 0 0,1 0-1 0 0,9 3 0 0 0,17 4-1706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49 1120 0 0,'-12'3'3806'0'0,"10"-3"-2940"0"0,-1 1-1 0 0,1 0 1 0 0,-1-1-1 0 0,1 1 1 0 0,0 0-1 0 0,-1 0 1 0 0,1 0-1 0 0,0 1 1 0 0,0-1-1 0 0,0 0 1 0 0,0 1-1 0 0,0 0 1 0 0,0-1-1 0 0,0 1 1 0 0,-3 4-1 0 0,5-6-695 0 0,-1 1 0 0 0,1-1 0 0 0,0 1-1 0 0,-1-1 1 0 0,1 1 0 0 0,0-1 0 0 0,-1 1-1 0 0,1 0 1 0 0,0-1 0 0 0,0 1 0 0 0,-1 0-1 0 0,1-1 1 0 0,0 1 0 0 0,0 0 0 0 0,0-1-1 0 0,0 1 1 0 0,0 0 0 0 0,0 0 0 0 0,0-1-1 0 0,0 1 1 0 0,0 0 0 0 0,0-1 0 0 0,1 1-1 0 0,-1 0 1 0 0,0-1 0 0 0,0 1 0 0 0,1 0-1 0 0,-1-1 1 0 0,0 1 0 0 0,1-1 0 0 0,-1 1-1 0 0,0 0 1 0 0,1-1 0 0 0,-1 1 0 0 0,1-1-1 0 0,-1 1 1 0 0,1-1 0 0 0,-1 0 0 0 0,1 1-1 0 0,0-1 1 0 0,-1 1 0 0 0,1-1-1 0 0,0 0 1 0 0,0 1-105 0 0,0-1 0 0 0,0 1-1 0 0,0-1 1 0 0,-1 0 0 0 0,1 0-1 0 0,0 0 1 0 0,0 0 0 0 0,0 1-1 0 0,0-1 1 0 0,0 0 0 0 0,0-1-1 0 0,0 1 1 0 0,0 0 0 0 0,-1 0-1 0 0,1 0 1 0 0,0 0 0 0 0,0-1-1 0 0,0 1 1 0 0,0 0 0 0 0,0-1-1 0 0,-1 1 1 0 0,1-1 0 0 0,0 1-1 0 0,0-1 1 0 0,-1 1 0 0 0,1-1-1 0 0,0 1 1 0 0,-1-1 0 0 0,1 0-1 0 0,-1 1 1 0 0,1-1 0 0 0,0 0-1 0 0,-1 0 1 0 0,0 1 0 0 0,2-3-1 0 0,-2 1-2 0 0,1-1 0 0 0,-1 0-1 0 0,0 1 1 0 0,0-1 0 0 0,0 0-1 0 0,0 1 1 0 0,0-1 0 0 0,0 0-1 0 0,-1 1 1 0 0,1-1 0 0 0,-1 0-1 0 0,0 1 1 0 0,0-1 0 0 0,0 1-1 0 0,0-1 1 0 0,0 1 0 0 0,-1 0-1 0 0,1-1 1 0 0,-1 1 0 0 0,-2-3-1 0 0,3 3-282 0 0,-1-1-1 0 0,0 1 1 0 0,0-1-1 0 0,0 1 1 0 0,0 0-1 0 0,-1 0 1 0 0,1 0-1 0 0,0 0 1 0 0,-1 0-1 0 0,0 0 1 0 0,1 1-1 0 0,-1-1 1 0 0,0 1-1 0 0,0 0 1 0 0,0 0-1 0 0,0 0 1 0 0,-4-1-1 0 0,7 2 133 0 0,0 1 0 0 0,0-1 0 0 0,-1 0 0 0 0,1 0 0 0 0,0 0 0 0 0,0 0 0 0 0,0 0 0 0 0,0 1 0 0 0,0-1 0 0 0,0 0 0 0 0,-1 0 0 0 0,1 0-1 0 0,0 0 1 0 0,0 1 0 0 0,0-1 0 0 0,0 0 0 0 0,0 0 0 0 0,0 0 0 0 0,0 1 0 0 0,0-1 0 0 0,0 0 0 0 0,0 0 0 0 0,0 0 0 0 0,0 1 0 0 0,0-1 0 0 0,0 0 0 0 0,0 0 0 0 0,0 0 0 0 0,0 1 0 0 0,0-1 0 0 0,0 0 0 0 0,0 0 0 0 0,0 0 0 0 0,0 1 0 0 0,0-1 0 0 0,1 0-1 0 0,-1 0 1 0 0,0 0 0 0 0,0 0 0 0 0,0 1 0 0 0,0-1 0 0 0,0 0 0 0 0,1 0 0 0 0,5 11-3248 0 0,-6-10 2747 0 0,10 5-2419 0 0,1-1 433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7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651 98 132 0 0,'-102'-61'6516'0'0,"89"55"-5515"0"0,-1 0 1 0 0,1 1-1 0 0,-1 1 0 0 0,0 0 1 0 0,0 1-1 0 0,-19-2 0 0 0,15 4-410 0 0,-1 1 1 0 0,0 0-1 0 0,1 2 0 0 0,-1 0 0 0 0,1 1 0 0 0,0 1 0 0 0,0 0 0 0 0,0 2 0 0 0,0 0 1 0 0,1 1-1 0 0,0 1 0 0 0,1 0 0 0 0,-18 12 0 0 0,20-11-344 0 0,1 1-1 0 0,0 0 1 0 0,1 0-1 0 0,0 1 1 0 0,1 0-1 0 0,0 1 1 0 0,1 1-1 0 0,0 0 1 0 0,1 0-1 0 0,1 1 1 0 0,0 0 0 0 0,1 0-1 0 0,0 1 1 0 0,1 0-1 0 0,-6 21 1 0 0,11-28-160 0 0,0 1 0 0 0,0-1 0 0 0,1 0 0 0 0,0 0-1 0 0,0 0 1 0 0,1 0 0 0 0,0 0 0 0 0,0 0 0 0 0,1 0 0 0 0,0 0 0 0 0,0 0 0 0 0,1-1 0 0 0,0 1 0 0 0,0-1 0 0 0,1 0 0 0 0,0 0 0 0 0,1 0 0 0 0,-1 0 0 0 0,1-1 0 0 0,0 1 0 0 0,1-1 0 0 0,-1-1 0 0 0,1 1 0 0 0,7 4 0 0 0,-4-3-77 0 0,0 0 1 0 0,0-1-1 0 0,0 0 1 0 0,0-1-1 0 0,1 0 1 0 0,0-1-1 0 0,0 0 1 0 0,0 0-1 0 0,1-1 1 0 0,-1 0-1 0 0,1-1 1 0 0,0-1-1 0 0,0 1 1 0 0,-1-1-1 0 0,1-1 1 0 0,0 0-1 0 0,16-3 1 0 0,-21 3-30 0 0,0-2 0 0 0,0 1 1 0 0,-1 0-1 0 0,1-1 0 0 0,0 0 1 0 0,-1 0-1 0 0,1-1 0 0 0,-1 0 1 0 0,0 0-1 0 0,0 0 1 0 0,0 0-1 0 0,0-1 0 0 0,0 0 1 0 0,-1 0-1 0 0,0 0 0 0 0,1 0 1 0 0,-2-1-1 0 0,1 0 0 0 0,0 1 1 0 0,-1-1-1 0 0,0-1 0 0 0,0 1 1 0 0,-1 0-1 0 0,1-1 0 0 0,-1 0 1 0 0,-1 1-1 0 0,3-9 1 0 0,-2 0 66 0 0,0 0 1 0 0,0 0 0 0 0,-1 0 0 0 0,-1-1 0 0 0,-1 1 0 0 0,0 0 0 0 0,0 0-1 0 0,-2 0 1 0 0,-5-19 0 0 0,3 15 13 0 0,-1 1-1 0 0,-1 0 0 0 0,-1 0 1 0 0,0 1-1 0 0,-1 0 0 0 0,-19-26 1 0 0,16 29-69 0 0,0 0 0 0 0,0 0 0 0 0,-1 1 0 0 0,-1 1 0 0 0,0 0 0 0 0,-1 1 1 0 0,0 0-1 0 0,0 2 0 0 0,-19-9 0 0 0,33 16-180 0 0,-1 1 1 0 0,0-1-1 0 0,0 0 1 0 0,1 1-1 0 0,-1-1 1 0 0,0 1-1 0 0,0 0 1 0 0,1 0-1 0 0,-1-1 1 0 0,0 1-1 0 0,0 0 1 0 0,0 0-1 0 0,1 1 0 0 0,-4-1 1 0 0,5 1-10 0 0,-1-1-1 0 0,1 1 1 0 0,-1-1-1 0 0,1 1 1 0 0,-1-1 0 0 0,1 1-1 0 0,-1-1 1 0 0,1 1-1 0 0,0-1 1 0 0,-1 1 0 0 0,1 0-1 0 0,0-1 1 0 0,-1 1 0 0 0,1 0-1 0 0,0-1 1 0 0,0 1-1 0 0,0 0 1 0 0,0-1 0 0 0,0 1-1 0 0,0 0 1 0 0,0-1-1 0 0,0 1 1 0 0,0 0 0 0 0,0-1-1 0 0,0 1 1 0 0,0 0 0 0 0,0-1-1 0 0,0 1 1 0 0,1 0-1 0 0,-1-1 1 0 0,0 1 0 0 0,0 0-1 0 0,1-1 1 0 0,-1 1-1 0 0,1-1 1 0 0,0 2 0 0 0,7 14-2890 0 0,3-1 441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7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8697 0 0,'-22'24'11582'0'0,"9"0"-5843"0"0,13-22-5607 0 0,0 0-1 0 0,-1 0 0 0 0,1 0 1 0 0,0 0-1 0 0,0 0 0 0 0,0 0 1 0 0,0 0-1 0 0,0 0 0 0 0,1-1 0 0 0,-1 1 1 0 0,1 0-1 0 0,-1 0 0 0 0,1 0 1 0 0,0 0-1 0 0,-1 0 0 0 0,1-1 0 0 0,0 1 1 0 0,0 0-1 0 0,0-1 0 0 0,1 1 1 0 0,-1-1-1 0 0,0 1 0 0 0,0-1 1 0 0,1 1-1 0 0,-1-1 0 0 0,1 0 0 0 0,2 2 1 0 0,3 2 65 0 0,0 0 0 0 0,1-1 0 0 0,0 0 0 0 0,-1 0 0 0 0,1 0 0 0 0,1-1-1 0 0,14 3 1 0 0,-18-4-147 0 0,0-1-1 0 0,1 0 0 0 0,-1 0 0 0 0,1-1 0 0 0,-1 1 0 0 0,1-1 0 0 0,-1-1 0 0 0,1 1 1 0 0,-1-1-1 0 0,1 0 0 0 0,-1 0 0 0 0,0 0 0 0 0,8-3 0 0 0,-13 3-45 0 0,1 1-1 0 0,0 0 1 0 0,-1-1-1 0 0,1 1 1 0 0,-1-1-1 0 0,1 1 0 0 0,0-1 1 0 0,-1 1-1 0 0,1-1 1 0 0,-1 1-1 0 0,1-1 1 0 0,-1 1-1 0 0,0-1 1 0 0,1 1-1 0 0,-1-1 1 0 0,1 0-1 0 0,-1 1 1 0 0,0-1-1 0 0,0 0 0 0 0,1 1 1 0 0,-1-1-1 0 0,0 0 1 0 0,0 0-1 0 0,0 1 1 0 0,0-1-1 0 0,0 0 1 0 0,0-1-1 0 0,0 0-2 0 0,-1 0 0 0 0,1 0-1 0 0,-1 0 1 0 0,0 0 0 0 0,1 0-1 0 0,-1 1 1 0 0,0-1 0 0 0,0 0 0 0 0,-2-3-1 0 0,-2-1-41 0 0,0 1 0 0 0,0-1 1 0 0,0 1-1 0 0,-9-7 0 0 0,11 10-29 0 0,-37-24-861 0 0,38 25 544 0 0,-1 0 0 0 0,0 0 0 0 0,0 0 0 0 0,0 0 0 0 0,1 0 0 0 0,-1 1 0 0 0,0-1 0 0 0,-3 1 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8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57 816 0 0,'-7'0'930'0'0,"-13"0"2804"0"0,19 0-3216 0 0,0 1-1 0 0,0-1 1 0 0,0 0 0 0 0,0 0 0 0 0,0 0 0 0 0,0 1 0 0 0,0-1-1 0 0,0 1 1 0 0,0-1 0 0 0,0 1 0 0 0,0-1 0 0 0,0 1 0 0 0,-2 2 2135 0 0,20 9 1468 0 0,-9-9-3539 0 0,1-1-1 0 0,0 0 0 0 0,0 0 0 0 0,0-1 0 0 0,0 0 1 0 0,0-1-1 0 0,12-1 0 0 0,4-1 626 0 0,34-7 0 0 0,-52 7-967 0 0,0 0 0 0 0,1 0 0 0 0,-1 0 0 0 0,0-1-1 0 0,7-4 1 0 0,-12 6-174 0 0,0 0 0 0 0,-1 0 0 0 0,1 0-1 0 0,0 0 1 0 0,0-1 0 0 0,-1 1 0 0 0,1 0 0 0 0,-1-1-1 0 0,1 1 1 0 0,-1-1 0 0 0,0 0 0 0 0,0 1 0 0 0,1-1-1 0 0,-1 0 1 0 0,0 0 0 0 0,-1 0 0 0 0,1 0 0 0 0,0 1-1 0 0,0-1 1 0 0,-1 0 0 0 0,1 0 0 0 0,-1-3 0 0 0,0 4-39 0 0,1 0 0 0 0,-1 0 1 0 0,0 0-1 0 0,-1 0 0 0 0,1 0 1 0 0,0 1-1 0 0,0-1 1 0 0,0 0-1 0 0,0 0 0 0 0,-1 0 1 0 0,1 0-1 0 0,0 0 0 0 0,-1 1 1 0 0,1-1-1 0 0,-1 0 0 0 0,1 0 1 0 0,-2-1-1 0 0,2 2-16 0 0,0 0 1 0 0,-1 0-1 0 0,1-1 0 0 0,-1 1 1 0 0,1 0-1 0 0,-1 0 0 0 0,1 0 1 0 0,-1 0-1 0 0,1 0 0 0 0,-1 0 0 0 0,1 0 1 0 0,-1 0-1 0 0,1 0 0 0 0,-1 0 1 0 0,1 0-1 0 0,0 0 0 0 0,-1 0 0 0 0,1 0 1 0 0,-1 0-1 0 0,1 0 0 0 0,-1 0 1 0 0,1 1-1 0 0,-1-1 0 0 0,-1 1 5 0 0,0 0 0 0 0,0 1 0 0 0,0-1-1 0 0,0 1 1 0 0,0-1 0 0 0,0 1 0 0 0,1 0-1 0 0,-1-1 1 0 0,1 1 0 0 0,-1 0 0 0 0,-1 3-1 0 0,-2 7 36 0 0,1 1 0 0 0,0-1-1 0 0,0 1 1 0 0,1 0-1 0 0,1 0 1 0 0,0 0-1 0 0,1 0 1 0 0,1 16 0 0 0,1 13 266 0 0,8 50 0 0 0,-5-69-104 0 0,1-1 1 0 0,1 0-1 0 0,14 36 0 0 0,34 59 611 0 0,-39-86-791 0 0,-13-22-658 0 0,-10-10-94 0 0,0-1 840 0 0,-62-9-174 0 0,-2 4 1 0 0,1 3-1 0 0,-103 7 1 0 0,168-3 85 0 0,0 0 151 0 0,0 0 0 0 0,-1 1-1 0 0,1-1 1 0 0,0 1 0 0 0,0 1 0 0 0,-11 3 0 0 0,17-5-182 0 0,0 0 0 0 0,0 0 0 0 0,-1 0 0 0 0,1 0 0 0 0,0 0 0 0 0,0 0 0 0 0,0 0 0 0 0,0 0 0 0 0,0 0 0 0 0,0 0 0 0 0,0 0 0 0 0,0 0 0 0 0,0 0 0 0 0,0 0 0 0 0,0 0 0 0 0,0 0 0 0 0,0 1 0 0 0,-1-1 0 0 0,1 0 0 0 0,0 0 0 0 0,0 0 0 0 0,0 0 0 0 0,0 0 0 0 0,0 0 0 0 0,0 0 0 0 0,0 0 0 0 0,0 0 0 0 0,0 1 0 0 0,0-1 0 0 0,0 0 0 0 0,0 0 0 0 0,0 0 0 0 0,0 0 1 0 0,0 0-1 0 0,0 0 0 0 0,0 0 0 0 0,0 0 0 0 0,0 0 0 0 0,0 1 0 0 0,0-1 0 0 0,1 0 0 0 0,-1 0 0 0 0,0 0 0 0 0,0 0 0 0 0,0 0 0 0 0,0 0 0 0 0,0 0 0 0 0,0 0 0 0 0,0 0 0 0 0,0 0 0 0 0,0 0 0 0 0,0 0 0 0 0,0 1 0 0 0,2 0-1 0 0,0 1 1 0 0,0-1-1 0 0,0 0 1 0 0,0 1-1 0 0,0-1 0 0 0,0 0 1 0 0,1 0-1 0 0,-1 0 1 0 0,0-1-1 0 0,0 1 0 0 0,1-1 1 0 0,-1 1-1 0 0,3 0 0 0 0,39 2-3 0 0,-24-3 1 0 0,40 4 1 0 0,0-3 0 0 0,0-2 0 0 0,92-15 0 0 0,-146 16-754 0 0,-1-2-1 0 0,0 1 1 0 0,0-1 0 0 0,0 1-1 0 0,0-1 1 0 0,-1-1 0 0 0,1 1 0 0 0,0-1-1 0 0,-1 0 1 0 0,0 0 0 0 0,0 0-1 0 0,0 0 1 0 0,0-1 0 0 0,0 0-1 0 0,0 1 1 0 0,5-10 0 0 0,-3 4-2664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40 584 0 0,'1'-20'4831'0'0,"-1"18"-4158"0"0,0 1 0 0 0,0 0-1 0 0,1-1 1 0 0,-1 1 0 0 0,0 0 0 0 0,1-1 0 0 0,0 1 0 0 0,-1 0 0 0 0,1 0 0 0 0,-1 0 0 0 0,1 0 0 0 0,0 0-1 0 0,2-2 1618 0 0,13 17 2028 0 0,-8-1-3271 0 0,-1 0 0 0 0,0 0 0 0 0,-1 1 0 0 0,-1 0 0 0 0,7 28 0 0 0,-6-20-449 0 0,61 160 2422 0 0,-65-178-4175 0 0,3 10 775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4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0 156 0 0,'-1'0'185'0'0,"-4"3"4079"0"0,5-3-4079 0 0,0 0 1 0 0,0 0-1 0 0,0 0 0 0 0,0 1 1 0 0,0-1-1 0 0,0 0 1 0 0,0 0-1 0 0,0 1 0 0 0,0-1 1 0 0,0 0-1 0 0,-1 0 0 0 0,1 1 1 0 0,0-1-1 0 0,0 0 0 0 0,1 0 1 0 0,-1 1-1 0 0,0-1 1 0 0,0 0-1 0 0,0 0 0 0 0,0 1 1 0 0,0-1-1 0 0,0 0 0 0 0,0 0 1 0 0,0 1-1 0 0,0-1 1 0 0,1 0-1 0 0,15 12 3599 0 0,23 5-1228 0 0,3-7-938 0 0,1-2 0 0 0,0-1 0 0 0,50 1 1 0 0,134-8 1602 0 0,-106-2-2208 0 0,325-1 1241 0 0,149 13-258 0 0,-231-10-829 0 0,-195-2-988 0 0,174 4 335 0 0,-212-1-514 0 0,-9-4 0 0 0,-115 3 0 0 0,1-1 0 0 0,-2 1-5 0 0,-5 0-179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9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41 820 0 0,'-1'-1'240'0'0,"0"0"-1"0"0,0 1 1 0 0,1-1 0 0 0,-1 0-1 0 0,0 0 1 0 0,0 0 0 0 0,1 0-1 0 0,-1 0 1 0 0,0 0 0 0 0,1-1-1 0 0,-1 1 1 0 0,1 0 0 0 0,-1 0-1 0 0,1 0 1 0 0,0 0 0 0 0,0-1-1 0 0,-1 1 1 0 0,1 0-1 0 0,0 0 1 0 0,0-2 0 0 0,1 2 4 0 0,-1 0-1 0 0,0 0 1 0 0,1 0 0 0 0,-1 1 0 0 0,1-1 0 0 0,0 0 0 0 0,-1 1-1 0 0,1-1 1 0 0,0 0 0 0 0,-1 1 0 0 0,1-1 0 0 0,0 1-1 0 0,-1-1 1 0 0,1 1 0 0 0,0-1 0 0 0,0 1 0 0 0,0-1 0 0 0,0 1-1 0 0,0 0 1 0 0,1-1 0 0 0,6 0 604 0 0,-1 0 0 0 0,1 0 1 0 0,0 0-1 0 0,-1 1 0 0 0,13 1 0 0 0,19 5 74 0 0,0 2 0 0 0,0 1-1 0 0,-1 2 1 0 0,0 2 0 0 0,-1 1 0 0 0,-1 2-1 0 0,37 21 1 0 0,-36-16-67 0 0,-2 1 1 0 0,46 38-1 0 0,-58-41 78 0 0,35 38-1 0 0,-50-48-678 0 0,0 1 1 0 0,-1 0-1 0 0,0 0 0 0 0,-1 0 0 0 0,0 1 1 0 0,8 21-1 0 0,-13-29-186 0 0,0 0 1 0 0,0 0 0 0 0,0 0-1 0 0,-1 0 1 0 0,1 1 0 0 0,-1-1-1 0 0,0 0 1 0 0,0 1 0 0 0,0-1-1 0 0,0 0 1 0 0,-1 0 0 0 0,0 1-1 0 0,1-1 1 0 0,-1 0 0 0 0,0 0-1 0 0,-3 6 1 0 0,2-5-17 0 0,-1 0 1 0 0,0 0-1 0 0,0 0 0 0 0,0 0 1 0 0,-1 0-1 0 0,1-1 0 0 0,-1 1 1 0 0,0-1-1 0 0,0 0 0 0 0,-4 2 1 0 0,-7 4 28 0 0,-1-2 0 0 0,1 0 1 0 0,-1-1-1 0 0,0 0 0 0 0,-24 4 1 0 0,6-3-140 0 0,0-1 0 0 0,0-3-1 0 0,-39 1 1 0 0,34-5-1569 0 0,-39-6-1 0 0,76 7 902 0 0,-16-3-98 0 0,12 1-2538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29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30 744 0 0,'-1'-2'506'0'0,"-1"-1"0"0"0,0 1-1 0 0,0 0 1 0 0,0 0 0 0 0,0 0-1 0 0,-1 0 1 0 0,1 0 0 0 0,0 1 0 0 0,-1-1-1 0 0,0 0 1 0 0,1 1 0 0 0,-1 0-1 0 0,0 0 1 0 0,1 0 0 0 0,-1 0 0 0 0,0 0-1 0 0,0 1 1 0 0,0-1 0 0 0,0 1 0 0 0,-3-1-1 0 0,3 2-71 0 0,0 0-1 0 0,-1-1 0 0 0,1 1 1 0 0,0 0-1 0 0,0 0 1 0 0,0 1-1 0 0,0-1 0 0 0,0 1 1 0 0,1 0-1 0 0,-1-1 0 0 0,0 1 1 0 0,1 0-1 0 0,-1 1 1 0 0,1-1-1 0 0,0 0 0 0 0,-1 1 1 0 0,-2 5-1 0 0,-1-1-256 0 0,1 0 1 0 0,1 1-1 0 0,0 0 0 0 0,0 0 0 0 0,0 0 1 0 0,1 0-1 0 0,0 0 0 0 0,0 1 0 0 0,1 0 1 0 0,0-1-1 0 0,1 1 0 0 0,0 0 0 0 0,0 16 0 0 0,2-14 245 0 0,0 0-1 0 0,1 0 1 0 0,0 0-1 0 0,1-1 1 0 0,0 1-1 0 0,1-1 1 0 0,0 1-1 0 0,0-1 1 0 0,1 0-1 0 0,8 11 1 0 0,-6-10-98 0 0,1 0 0 0 0,0-1 0 0 0,0 0 0 0 0,1-1 1 0 0,0 0-1 0 0,1 0 0 0 0,0-1 0 0 0,0 0 1 0 0,1-1-1 0 0,0 0 0 0 0,0-1 0 0 0,1 0 0 0 0,-1-1 1 0 0,1 0-1 0 0,1 0 0 0 0,-1-2 0 0 0,0 1 1 0 0,1-2-1 0 0,20 2 0 0 0,-17-3-807 0 0,-1-2 0 0 0,1 0 1 0 0,-1-1-1 0 0,1-1 0 0 0,-1 0 0 0 0,28-10 0 0 0,-37 10 262 0 0,1 1 0 0 0,-1-1 0 0 0,1 0 0 0 0,-1-1 0 0 0,0 0 0 0 0,0 0 0 0 0,0 0 0 0 0,-1 0 0 0 0,1-1-1 0 0,-1 0 1 0 0,0 0 0 0 0,0-1 0 0 0,-1 1 0 0 0,0-1 0 0 0,0 0 0 0 0,0 0 0 0 0,3-8 0 0 0,-7 13-324 0 0,3-11-1215 0 0,-4 2-5555 0 0,-4-2 4608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0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66 744 0 0,'-31'2'4515'0'0,"1"-1"12514"0"0,35-1-15889 0 0,-2 0-966 0 0,111-10 4783 0 0,-55-2-4807 0 0,-48 9-1206 0 0,0 0 0 0 0,20-10-1 0 0,-19 5-1915 0 0,-6-5-3855 0 0,-6 7 4127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196 148 204 0 0,'-31'-13'926'0'0,"-64"-26"3557"0"0,31 18 5589 0 0,64 21-9940 0 0,0 0-1 0 0,-1 0 0 0 0,1 0 1 0 0,0 0-1 0 0,0 0 0 0 0,-1 0 1 0 0,1 0-1 0 0,0 0 1 0 0,0 0-1 0 0,-1 0 0 0 0,1 0 1 0 0,0-1-1 0 0,0 1 0 0 0,0 0 1 0 0,-1 0-1 0 0,1 0 0 0 0,0 0 1 0 0,0-1-1 0 0,0 1 0 0 0,-1 0 1 0 0,1 0-1 0 0,0 0 0 0 0,0-1 1 0 0,0 1-1 0 0,0 0 0 0 0,0 0 1 0 0,0-1-1 0 0,0 1 0 0 0,-1 0 1 0 0,1 0-1 0 0,0-1 0 0 0,0 1 1 0 0,0 0-1 0 0,0 0 0 0 0,0-1 1 0 0,0 1-1 0 0,0 0 0 0 0,0 0 1 0 0,0-1-1 0 0,0 1 0 0 0,0 0 1 0 0,1 0-1 0 0,-1-1 0 0 0,0 1 1 0 0,0 0-1 0 0,0 0 0 0 0,0-1 1 0 0,0 1-1 0 0,0 0 0 0 0,0 0 1 0 0,1-1-1 0 0,-1 1 0 0 0,9-10 2085 0 0,-8 10-2414 0 0,6-4 536 0 0,0 0 1 0 0,0 0 0 0 0,0 1 0 0 0,1-1 0 0 0,0 2 0 0 0,-1-1-1 0 0,1 1 1 0 0,0 1 0 0 0,9-2 0 0 0,2 0 117 0 0,27-6 387 0 0,1 3 0 0 0,87 0-1 0 0,-21 9-2034 0 0,1 5-3297 0 0,-57-4 619 0 0,-13-1 286 0 0,-5-2 516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108 182 840 0 0,'-14'34'4109'0'0,"2"0"1"0"0,1 0-1 0 0,-8 49 0 0 0,10-42-594 0 0,8-39-3599 0 0,-6 30 4645 0 0,7-28-1507 0 0,5-18-2288 0 0,21-75 260 0 0,26-166 0 0 0,-47 169-537 0 0,-5 84-461 0 0,2 3 14 0 0,-1 0 0 0 0,1 1 0 0 0,-1-1 0 0 0,1 0 0 0 0,-1 0 0 0 0,0 1 0 0 0,0-1-1 0 0,0 1 1 0 0,0-1 0 0 0,0 1 0 0 0,0 0 0 0 0,0-1 0 0 0,0 1 0 0 0,0 0 0 0 0,0 2 0 0 0,19 48 235 0 0,-8-19-162 0 0,7 4-108 0 0,1-1-1 0 0,2 0 1 0 0,1-2-1 0 0,2 0 1 0 0,30 31-1 0 0,-13-22-3 0 0,2-2-1 0 0,94 68 0 0 0,-117-98-191 0 0,-21-11 181 0 0,1 0 1 0 0,0 0-1 0 0,-1 0 1 0 0,1 0-1 0 0,-1 0 1 0 0,1 0-1 0 0,0 0 1 0 0,-1 0-1 0 0,1 0 1 0 0,-1 0-1 0 0,1 0 1 0 0,-1 0-1 0 0,1 0 1 0 0,-1-1-1 0 0,1 1 1 0 0,0 0-1 0 0,-1-1 1 0 0,1 1-1 0 0,-1 0 1 0 0,0-1-1 0 0,1 1 1 0 0,-1 0-1 0 0,1-1 1 0 0,-1 1-1 0 0,1-1 1 0 0,-1 1-1 0 0,0-1 1 0 0,1 0-1 0 0,-1 0 4 0 0,0 0-1 0 0,0 1 0 0 0,0-1 1 0 0,0 0-1 0 0,-1 0 1 0 0,1 0-1 0 0,0 0 0 0 0,0 1 1 0 0,-1-1-1 0 0,1 0 1 0 0,0 0-1 0 0,-1 1 0 0 0,1-1 1 0 0,-1 0-1 0 0,1 1 1 0 0,-1-1-1 0 0,1 0 0 0 0,-1 1 1 0 0,0-1-1 0 0,0 0-5 0 0,-5-7-7 0 0,0 1 0 0 0,-1 0 0 0 0,0 1 0 0 0,0-1-1 0 0,-1 2 1 0 0,0-1 0 0 0,0 1 0 0 0,0 0 0 0 0,-12-5-1 0 0,-4-1-4 0 0,0 2 0 0 0,-32-8 0 0 0,18 7 43 0 0,0 2 0 0 0,-63-4-1 0 0,80 11-10 0 0,-1 1 0 0 0,1 0 1 0 0,0 2-1 0 0,0 1 0 0 0,0 0 0 0 0,-30 10 0 0 0,22 0-425 0 0,27-13 251 0 0,1 1 0 0 0,0 0 0 0 0,0 0 0 0 0,0 0 0 0 0,0 0 1 0 0,0 0-1 0 0,0 0 0 0 0,0 0 0 0 0,0 1 0 0 0,0-1 0 0 0,0 0 0 0 0,1 0 0 0 0,-1 1 1 0 0,0-1-1 0 0,1 0 0 0 0,-1 1 0 0 0,0 1 0 0 0,1-2 40 0 0,1 0-1 0 0,-1-1 1 0 0,0 1 0 0 0,0 0-1 0 0,0-1 1 0 0,0 1-1 0 0,1 0 1 0 0,-1-1 0 0 0,0 1-1 0 0,1 0 1 0 0,-1-1 0 0 0,0 1-1 0 0,1-1 1 0 0,-1 1 0 0 0,1-1-1 0 0,-1 1 1 0 0,1-1 0 0 0,-1 1-1 0 0,1-1 1 0 0,-1 1 0 0 0,1-1-1 0 0,0 0 1 0 0,-1 1-1 0 0,1-1 1 0 0,1 1 0 0 0,17 6-3886 0 0,-17-6 2751 0 0,11 3-2124 0 0,0-2 485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1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33 288 0 0,'0'0'184'0'0,"13"-23"4297"0"0,0 14 2364 0 0,-13 9-6684 0 0,1 0-1 0 0,-1 0 0 0 0,1 0 0 0 0,-1 0 0 0 0,1 0 1 0 0,0 1-1 0 0,-1-1 0 0 0,1 0 0 0 0,-1 0 0 0 0,1 1 1 0 0,-1-1-1 0 0,1 0 0 0 0,-1 1 0 0 0,0-1 1 0 0,1 0-1 0 0,-1 1 0 0 0,1-1 0 0 0,-1 1 0 0 0,0-1 1 0 0,1 1-1 0 0,-1-1 0 0 0,0 0 0 0 0,1 1 0 0 0,-1 0 1 0 0,8 14 1187 0 0,-7-14-948 0 0,7 19 639 0 0,0 1-1 0 0,-2-1 0 0 0,0 1 0 0 0,-2 0 1 0 0,0 0-1 0 0,-1 1 0 0 0,0 26 0 0 0,-10 155 3579 0 0,5-170-3701 0 0,-1-2-458 0 0,1-20-344 0 0,1 0 1 0 0,0 0 0 0 0,1 0 0 0 0,0 0 0 0 0,1 0-1 0 0,0 0 1 0 0,3 12 0 0 0,-3-20-115 0 0,0 0 0 0 0,1-1 0 0 0,0 1 0 0 0,-1 0 0 0 0,1-1 0 0 0,0 1 0 0 0,0-1 0 0 0,1 0 0 0 0,-1 1 0 0 0,0-1 0 0 0,1 0 0 0 0,-1-1 0 0 0,1 1 0 0 0,0 0 0 0 0,0-1 0 0 0,-1 1 0 0 0,1-1 0 0 0,0 0 0 0 0,4 1 0 0 0,8 3 0 0 0,1-1 0 0 0,23 2 0 0 0,-22-3 0 0 0,77 8 0 0 0,144-1 0 0 0,-105-7 0 0 0,32-1-349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46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38 184 0 0,'-5'-38'11818'0'0,"5"39"-11479"0"0,1-1 1 0 0,0 1 0 0 0,-1-1-1 0 0,1 1 1 0 0,-1-1-1 0 0,0 1 1 0 0,1 0 0 0 0,-1-1-1 0 0,1 1 1 0 0,-1 0 0 0 0,0-1-1 0 0,0 1 1 0 0,1 0-1 0 0,-1-1 1 0 0,0 1 0 0 0,0 0-1 0 0,0 0 1 0 0,0 0-1 0 0,5 30 2152 0 0,-2 31-1095 0 0,-13 179 1379 0 0,-12 374-120 0 0,59-28-706 0 0,-11-261-886 0 0,-18-210-657 0 0,12 263 727 0 0,27 120-688 0 0,42 67-445 0 0,-79-492 0 0 0,-11-65-409 0 0,0-8-44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48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10 248 0 0,'4'-10'10669'0'0,"25"14"-5681"0"0,17 12-2118 0 0,-7-3-1532 0 0,481 130 4548 0 0,327 59-2844 0 0,-317-76-1842 0 0,-161-31-610 0 0,-136-34-315 0 0,94 19 12 0 0,172 44-33 0 0,-271-64-201 0 0,253 46 19 0 0,-236-63-37 0 0,-64-15-12 0 0,378 67 273 0 0,-315-40-82 0 0,147 25 213 0 0,-241-56-427 0 0,-146-23 0 0 0,1 0 0 0 0,1 1 0 0 0,-3 0 0 0 0,-10 6 0 0 0,1-4 0 0 0,0-1 0 0 0,0 0 0 0 0,0 0 0 0 0,-1 0 0 0 0,0-1 0 0 0,-12 3 0 0 0,-8 3 0 0 0,-552 242 0 0 0,40-4 0 0 0,94-90 0 0 0,-10-29 0 0 0,146-44 0 0 0,1 11 0 0 0,-69 18 0 0 0,-459 130 0 0 0,736-212 0 0 0,-89 27 0 0 0,-459 145 0 0 0,363-94 0 0 0,157-58 0 0 0,-128 70 0 0 0,200-93 0 0 0,49-23 0 0 0,0 0 0 0 0,1-1-16 0 0,1-2 572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49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19 420 0 0,'-5'-8'2497'0'0,"-4"-3"6447"0"0,9 11-8772 0 0,-1 1 0 0 0,0-1 0 0 0,1 1 0 0 0,-1-1-1 0 0,1 0 1 0 0,-1 1 0 0 0,1-1 0 0 0,-1 1 0 0 0,1 0 0 0 0,-1-1 0 0 0,1 1 0 0 0,-1-1 0 0 0,1 1 0 0 0,0-1 0 0 0,-1 1 0 0 0,1 0 0 0 0,0-1 0 0 0,0 1 0 0 0,0 0 0 0 0,-1 0 0 0 0,1-1 0 0 0,0 1 0 0 0,0 0 0 0 0,0 0-1 0 0,-8 32 1663 0 0,1-1-1 0 0,2 1 0 0 0,-3 67 0 0 0,14 102 960 0 0,-2-134-2103 0 0,-4-60-1444 0 0,3 21-953 0 0,5-13-7416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49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34 112 0 0,'-34'-9'20902'0'0,"49"8"-18507"0"0,102 0 2187 0 0,150-16 179 0 0,-209 12-4943 0 0,-57 5 52 0 0,-1 0 1 0 0,0 0-1 0 0,1 0 0 0 0,-1-1 0 0 0,0 1 0 0 0,1 0 0 0 0,-1 0 0 0 0,0 0 0 0 0,1 0 1 0 0,-1 0-1 0 0,0 1 0 0 0,1-1 0 0 0,-1 0 0 0 0,0 0 0 0 0,1 0 0 0 0,-1 0 1 0 0,0 0-1 0 0,1 0 0 0 0,-1 0 0 0 0,0 1 0 0 0,0-1 0 0 0,1 0 0 0 0,-1 0 0 0 0,0 1 1 0 0,0-1-1 0 0,1 0 0 0 0,-1 0 0 0 0,0 1 0 0 0,0-1 0 0 0,1 1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16 580 0 0,'0'0'865'0'0,"15"-15"8748"0"0,-2 21-8772 0 0,0 0 0 0 0,-1 1 1 0 0,1 1-1 0 0,-2 0 1 0 0,1 1-1 0 0,10 10 0 0 0,30 22 439 0 0,-21-20-744 0 0,193 128 2203 0 0,-153-107-1985 0 0,97 43 0 0 0,-53-39-106 0 0,142 37 0 0 0,-239-78-611 0 0,434 102 1010 0 0,-285-75-555 0 0,24 4 12 0 0,240 5 481 0 0,-103-50 53 0 0,-3-32-29 0 0,366-85 215 0 0,-216-17-685 0 0,-336 97-276 0 0,222-78 1028 0 0,-323 110-1259 0 0,-7 3-32 0 0,92-41 0 0 0,-87 34 0 0 0,-12 6 0 0 0,15-9 0 0 0,-37 21 0 0 0,11-8 0 0 0,-10 5-130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0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68 224 0 0,'-24'-13'19611'0'0,"34"10"-19550"0"0,19-2 2341 0 0,0 0 0 0 0,49 0-1 0 0,-14 1-778 0 0,92-14 2073 0 0,-89 10-10615 0 0,-58 7 4862 0 0,-2-1-1853 0 0,1-2 561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1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1 134 124 0 0,'2'-9'9087'0'0,"-2"9"-8820"0"0,16-6 3663 0 0,23 2-2209 0 0,-33 4-775 0 0,323-18 5325 0 0,179-3-2221 0 0,-109 4-1717 0 0,161-30 966 0 0,-537 43-3120 0 0,-1 1-60 0 0,31-2-1 0 0,-52 5-368 0 0,3 0-1340 0 0,18 3-519 0 0,18 3-7930 0 0,-27-3 6876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272 164 500 0 0,'2'-26'6785'0'0,"-3"23"-6374"0"0,0 0 0 0 0,0 0 0 0 0,0 1 0 0 0,-1-1 0 0 0,1 0 0 0 0,-1 1 0 0 0,0-1 1 0 0,0 1-1 0 0,0 0 0 0 0,0-1 0 0 0,0 1 0 0 0,0 0 0 0 0,-1 0 0 0 0,1 0 0 0 0,-1 1 0 0 0,-5-4 0 0 0,4 4-15 0 0,0-1 0 0 0,0 1 0 0 0,-1 0 0 0 0,1 0 0 0 0,0 0 0 0 0,-1 1 0 0 0,1-1 0 0 0,-1 1 0 0 0,1 0 0 0 0,-8 1 0 0 0,2 1 98 0 0,0 0 0 0 0,0 1 0 0 0,0 0-1 0 0,1 0 1 0 0,-1 1 0 0 0,1 0 0 0 0,0 1-1 0 0,0 0 1 0 0,-16 12 0 0 0,17-11-125 0 0,1 1-1 0 0,0 0 1 0 0,-1 0 0 0 0,2 1 0 0 0,-1 0-1 0 0,1 0 1 0 0,-6 11 0 0 0,10-16-255 0 0,1 1 0 0 0,0-1 0 0 0,-1 0 0 0 0,1 0 1 0 0,0 0-1 0 0,1 1 0 0 0,-1-1 0 0 0,1 1 0 0 0,-1-1 0 0 0,1 0 0 0 0,0 1 1 0 0,0-1-1 0 0,1 1 0 0 0,-1-1 0 0 0,1 0 0 0 0,-1 1 0 0 0,1-1 1 0 0,0 0-1 0 0,0 1 0 0 0,1-1 0 0 0,-1 0 0 0 0,1 0 0 0 0,-1 0 0 0 0,1 0 1 0 0,3 3-1 0 0,1 1-13 0 0,1 0 1 0 0,-1-1 0 0 0,2 1 0 0 0,-1-2 0 0 0,1 1-1 0 0,0-1 1 0 0,0 0 0 0 0,0-1 0 0 0,0 1-1 0 0,1-2 1 0 0,0 1 0 0 0,0-1 0 0 0,0-1 0 0 0,0 0-1 0 0,1 0 1 0 0,-1 0 0 0 0,10-1 0 0 0,-11 0-101 0 0,1-1 0 0 0,-1 1 0 0 0,0-2 0 0 0,1 1 0 0 0,-1-1 1 0 0,0-1-1 0 0,1 1 0 0 0,-1-2 0 0 0,0 1 0 0 0,0-1 1 0 0,-1 0-1 0 0,1 0 0 0 0,0-1 0 0 0,-1 0 0 0 0,0-1 0 0 0,0 1 1 0 0,0-1-1 0 0,-1-1 0 0 0,9-8 0 0 0,-13 11-4 0 0,1-1-1 0 0,-1 1 0 0 0,0-1 1 0 0,0 0-1 0 0,0 0 1 0 0,0 0-1 0 0,-1 0 1 0 0,0 0-1 0 0,0 0 0 0 0,0 0 1 0 0,0-1-1 0 0,-1 1 1 0 0,1 0-1 0 0,-1 0 1 0 0,0-1-1 0 0,0 1 1 0 0,-1 0-1 0 0,1-1 0 0 0,-1 1 1 0 0,0 0-1 0 0,0 0 1 0 0,0 0-1 0 0,-1 0 1 0 0,0 0-1 0 0,0 0 0 0 0,-3-5 1 0 0,-3-6-54 0 0,-2 1 0 0 0,1 0 0 0 0,-2 1 0 0 0,0 0 0 0 0,-17-15-1 0 0,14 15-440 0 0,0 1 0 0 0,0 1 0 0 0,-1 0 0 0 0,0 2 0 0 0,-1-1-1 0 0,0 2 1 0 0,-1 0 0 0 0,-23-8 0 0 0,28 14-2138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3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96 452 0 0,'1'0'93'0'0,"-1"0"1"0"0,0 0-1 0 0,1 0 1 0 0,-1 0-1 0 0,0 0 1 0 0,1 0-1 0 0,-1 0 0 0 0,0 0 1 0 0,1 0-1 0 0,-1 0 1 0 0,1 0-1 0 0,-1 0 0 0 0,0 0 1 0 0,1 0-1 0 0,-1 0 1 0 0,0 0-1 0 0,1 1 1 0 0,-1-1-1 0 0,0 0 0 0 0,1 0 1 0 0,-1 0-1 0 0,0 1 1 0 0,1-1-1 0 0,-1 0 0 0 0,0 0 1 0 0,0 1-1 0 0,1-1 1 0 0,-1 0-1 0 0,0 0 1 0 0,0 1-1 0 0,0-1 0 0 0,1 0 1 0 0,-1 1-1 0 0,0-1 1 0 0,0 0-1 0 0,0 1 0 0 0,0-1 1 0 0,0 1-1 0 0,0-1 1 0 0,0 0-1 0 0,0 1 1 0 0,0-1-1 0 0,0 1 0 0 0,9 23 1537 0 0,45 198 4857 0 0,13 43-793 0 0,-57-235-4625 0 0,3-1 0 0 0,0 0 0 0 0,2 0-1 0 0,1-1 1 0 0,1-1 0 0 0,37 43 0 0 0,-53-68-949 0 0,1 0 0 0 0,-1-1 0 0 0,1 1 0 0 0,0-1 0 0 0,-1 0 1 0 0,1 1-1 0 0,0-1 0 0 0,0 0 0 0 0,0 0 0 0 0,0 0 0 0 0,0 0 0 0 0,0 0 0 0 0,0-1 0 0 0,0 1 0 0 0,3 0 0 0 0,-4-1-76 0 0,0 0-1 0 0,0 0 0 0 0,0-1 0 0 0,0 1 1 0 0,1 0-1 0 0,-1 0 0 0 0,0-1 0 0 0,0 1 1 0 0,0-1-1 0 0,0 1 0 0 0,0-1 0 0 0,0 1 1 0 0,0-1-1 0 0,0 0 0 0 0,0 1 0 0 0,0-1 0 0 0,0 0 1 0 0,0 0-1 0 0,-1 0 0 0 0,1 1 0 0 0,0-1 1 0 0,0 0-1 0 0,-1 0 0 0 0,1 0 0 0 0,-1 0 1 0 0,1 0-1 0 0,-1-1 0 0 0,1 1 0 0 0,-1 0 1 0 0,0 0-1 0 0,1-2 0 0 0,8-33 210 0 0,-1-1-1 0 0,-2 1 1 0 0,-2-1-1 0 0,-1 0 1 0 0,-3-41 0 0 0,-23-188 619 0 0,4 90-75 0 0,19 173-793 0 0,-1-17 185 0 0,1-34 1 0 0,0 50-220 0 0,0-1-1 0 0,1 1 1 0 0,0-1-1 0 0,-1 1 1 0 0,2 0-1 0 0,-1-1 1 0 0,0 1-1 0 0,1 0 1 0 0,0 0-1 0 0,0 0 1 0 0,0 0 0 0 0,1 0-1 0 0,4-6 1 0 0,-6 9-63 0 0,0 0 0 0 0,0 1 0 0 0,-1-1 0 0 0,1 0 0 0 0,0 1 0 0 0,0-1 1 0 0,0 1-1 0 0,0-1 0 0 0,0 1 0 0 0,0 0 0 0 0,0-1 0 0 0,0 1 0 0 0,0 0 0 0 0,0 0 1 0 0,0-1-1 0 0,0 1 0 0 0,0 0 0 0 0,0 0 0 0 0,0 0 0 0 0,0 0 0 0 0,0 1 1 0 0,0-1-1 0 0,0 0 0 0 0,0 0 0 0 0,0 0 0 0 0,0 1 0 0 0,0-1 0 0 0,0 1 0 0 0,0-1 1 0 0,0 1-1 0 0,0-1 0 0 0,0 1 0 0 0,-1-1 0 0 0,1 1 0 0 0,1 1 0 0 0,3 3-565 0 0,0 0-1 0 0,0 0 1 0 0,-1 0-1 0 0,5 9 0 0 0,-3-7-126 0 0,35 52-6464 0 0,-18-30 4227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38 60 0 0,'0'0'157'0'0,"10"-23"6385"0"0,-9 23-6405 0 0,-1-1 1 0 0,0 1 0 0 0,0-1 0 0 0,0 1 0 0 0,0 0 0 0 0,0-1-1 0 0,1 1 1 0 0,-1-1 0 0 0,0 1 0 0 0,0-1 0 0 0,0 1-1 0 0,0 0 1 0 0,0-1 0 0 0,0 1 0 0 0,0-1 0 0 0,-1 1 0 0 0,1-1-1 0 0,0 1 1 0 0,0 0 0 0 0,0-1 0 0 0,0 1 0 0 0,0-1 0 0 0,-1 1-1 0 0,1 0 1 0 0,0-1 0 0 0,0 1 0 0 0,-1 0 0 0 0,1-1 0 0 0,0 1-1 0 0,-1 0 1 0 0,1-1 0 0 0,0 1 0 0 0,-1 0 0 0 0,1 0-1 0 0,0-1 1 0 0,-1 1 0 0 0,1 0 0 0 0,-1 0 0 0 0,1 0 0 0 0,0 0-1 0 0,-1-1 1 0 0,1 1 0 0 0,-1 0 0 0 0,1 0 0 0 0,-1 0 0 0 0,1 0-1 0 0,0 0 1 0 0,-1 0 0 0 0,1 0 0 0 0,-1 0 0 0 0,1 0 0 0 0,-1 0-1 0 0,1 0 1 0 0,0 1 0 0 0,-1-1 0 0 0,1 0 0 0 0,-1 0-1 0 0,1 0 1 0 0,0 0 0 0 0,-1 1 0 0 0,1-1 0 0 0,-1 0 0 0 0,1 1-1 0 0,-7 2 289 0 0,-1 0 0 0 0,1 0 0 0 0,1 1 0 0 0,-1 0 0 0 0,0 0 0 0 0,1 0 0 0 0,0 1 0 0 0,0 0 0 0 0,0 1 0 0 0,1-1 0 0 0,0 1 0 0 0,0 0 0 0 0,0 0-1 0 0,1 1 1 0 0,-5 8 0 0 0,5-9-173 0 0,1 1 0 0 0,0-1 0 0 0,0 1 0 0 0,1-1 0 0 0,-1 1 0 0 0,2 0 0 0 0,-1 0 0 0 0,1 0 0 0 0,0 0 0 0 0,0 1 0 0 0,1-1 0 0 0,0 0 0 0 0,0 0 0 0 0,1 0 0 0 0,0 0 0 0 0,0 0 0 0 0,3 10 0 0 0,0-8-75 0 0,0 0 0 0 0,1 0 0 0 0,0 0 0 0 0,0-1 0 0 0,1 0-1 0 0,0 0 1 0 0,0 0 0 0 0,1-1 0 0 0,0 0 0 0 0,0 0-1 0 0,8 6 1 0 0,-3-5 23 0 0,0 0-1 0 0,0-1 0 0 0,1 0 1 0 0,0-1-1 0 0,0 0 0 0 0,0-1 1 0 0,21 5-1 0 0,-19-7-78 0 0,-1-1-1 0 0,0 0 1 0 0,1 0-1 0 0,0-2 1 0 0,-1 0-1 0 0,1 0 1 0 0,18-4-1 0 0,-22 2-99 0 0,-1 0 0 0 0,0-1 0 0 0,-1 0 0 0 0,1-1 0 0 0,0 1 0 0 0,-1-2 0 0 0,0 0-1 0 0,0 0 1 0 0,0 0 0 0 0,12-12 0 0 0,-16 13-27 0 0,-1 0 1 0 0,0 0-1 0 0,0 0 0 0 0,-1-1 0 0 0,1 0 0 0 0,-1 0 0 0 0,0 0 1 0 0,-1 0-1 0 0,1 0 0 0 0,-1-1 0 0 0,0 1 0 0 0,0-1 0 0 0,0 1 0 0 0,-1-1 1 0 0,0 0-1 0 0,0 1 0 0 0,0-1 0 0 0,-1 0 0 0 0,0 0 0 0 0,0 0 1 0 0,-1 0-1 0 0,1 1 0 0 0,-1-1 0 0 0,-2-7 0 0 0,0 5-303 0 0,0-1 0 0 0,0 1-1 0 0,0 0 1 0 0,-1 0 0 0 0,0 0-1 0 0,-9-12 1 0 0,7 13-655 0 0,0 0 1 0 0,0 0-1 0 0,-1 0 1 0 0,0 0-1 0 0,0 1 0 0 0,-9-6 1 0 0,-3 0-2852 0 0,-4-2 548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17 80 0 0,'-14'-5'749'0'0,"0"2"0"0"0,0 0 0 0 0,0 1 0 0 0,-1 0 0 0 0,1 1 0 0 0,0 1-1 0 0,-18 1 1 0 0,22 1-301 0 0,0-1-1 0 0,0 2 0 0 0,1-1 1 0 0,-1 1-1 0 0,1 1 1 0 0,0 0-1 0 0,0 0 0 0 0,0 1 1 0 0,0 0-1 0 0,1 0 0 0 0,-10 9 1 0 0,9-7-55 0 0,1 1 1 0 0,0 0 0 0 0,1 0-1 0 0,0 1 1 0 0,0 0 0 0 0,0 1-1 0 0,2-1 1 0 0,-1 1 0 0 0,1 0-1 0 0,0 0 1 0 0,1 1 0 0 0,0 0-1 0 0,-2 13 1 0 0,4-18-228 0 0,1-1 1 0 0,1 1-1 0 0,-1-1 0 0 0,1 1 1 0 0,0 0-1 0 0,0-1 0 0 0,0 1 1 0 0,1-1-1 0 0,0 1 0 0 0,0-1 1 0 0,0 1-1 0 0,1-1 0 0 0,0 0 1 0 0,0 1-1 0 0,0-1 0 0 0,1 0 1 0 0,0 0-1 0 0,0-1 0 0 0,0 1 1 0 0,0-1-1 0 0,1 1 0 0 0,0-1 1 0 0,-1 0-1 0 0,2 0 0 0 0,-1-1 1 0 0,0 1-1 0 0,1-1 0 0 0,6 3 1 0 0,-8-3-87 0 0,0-2 1 0 0,0 1-1 0 0,1 0 0 0 0,-1-1 1 0 0,1 1-1 0 0,-1-1 1 0 0,1 0-1 0 0,-1 0 1 0 0,1-1-1 0 0,0 1 1 0 0,-1-1-1 0 0,1 0 0 0 0,0 0 1 0 0,0 0-1 0 0,-1 0 1 0 0,1-1-1 0 0,0 1 1 0 0,-1-1-1 0 0,1 0 1 0 0,0 0-1 0 0,5-3 0 0 0,-5 2-40 0 0,-1 0 0 0 0,0-1 0 0 0,0 1 0 0 0,0-1 0 0 0,0 0-1 0 0,-1 1 1 0 0,1-1 0 0 0,-1-1 0 0 0,1 1 0 0 0,-1 0 0 0 0,0-1-1 0 0,0 1 1 0 0,-1-1 0 0 0,1 1 0 0 0,-1-1 0 0 0,0 0 0 0 0,0 0-1 0 0,0 1 1 0 0,0-1 0 0 0,0-6 0 0 0,0-1 30 0 0,-1 0 0 0 0,0 0 1 0 0,0 0-1 0 0,-1 1 0 0 0,-1-1 0 0 0,0 0 1 0 0,0 1-1 0 0,-1-1 0 0 0,0 1 1 0 0,-10-20-1 0 0,11 26-37 0 0,0 0 0 0 0,0 0 0 0 0,-1 1 0 0 0,1-1-1 0 0,-1 1 1 0 0,0-1 0 0 0,0 1 0 0 0,0 0 0 0 0,0 0 0 0 0,0 0 0 0 0,-1 0 0 0 0,0 1 0 0 0,1-1 0 0 0,-1 1 0 0 0,0 0 0 0 0,0 0 0 0 0,0 1 0 0 0,0-1-1 0 0,0 1 1 0 0,-1 0 0 0 0,1 0 0 0 0,0 0 0 0 0,-1 0 0 0 0,1 1 0 0 0,-1 0 0 0 0,1 0 0 0 0,0 0 0 0 0,-1 0 0 0 0,-5 2 0 0 0,11-2-7 0 0,-1 0 1 0 0,0 0-1 0 0,0 0 0 0 0,0 0 1 0 0,0 1-1 0 0,0-1 1 0 0,0 0-1 0 0,1 0 1 0 0,-1 0-1 0 0,0 0 1 0 0,0 0-1 0 0,0 1 0 0 0,0-1 1 0 0,0 0-1 0 0,0 0 1 0 0,0 0-1 0 0,0 0 1 0 0,0 1-1 0 0,0-1 1 0 0,0 0-1 0 0,0 0 0 0 0,0 0 1 0 0,0 1-1 0 0,0-1 1 0 0,0 0-1 0 0,0 0 1 0 0,0 0-1 0 0,0 0 1 0 0,0 1-1 0 0,0-1 0 0 0,0 0 1 0 0,0 0-1 0 0,0 0 1 0 0,0 0-1 0 0,-1 1 1 0 0,1-1-1 0 0,0 0 1 0 0,0 0-1 0 0,0 0 0 0 0,0 0 1 0 0,0 0-1 0 0,0 0 1 0 0,-1 1-1 0 0,1-1 1 0 0,0 0-1 0 0,0 0 1 0 0,0 0-1 0 0,0 0 0 0 0,-1 0 1 0 0,1 0-1 0 0,20 5 230 0 0,274 1 1174 0 0,-186-6-1261 0 0,187-1 211 0 0,-13 1-91 0 0,152 4 50 0 0,-208-7 66 0 0,244-34 1 0 0,-115 4 988 0 0,-348 34-1345 0 0,-5-1-43 0 0,0 0 1 0 0,0 0 0 0 0,0 0 0 0 0,0 0 0 0 0,0-1 0 0 0,-1 1-1 0 0,1 0 1 0 0,0-1 0 0 0,0 1 0 0 0,0-1 0 0 0,0 0 0 0 0,0 0-1 0 0,2-1 1 0 0,-3 1-362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5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6 504 0 0,'-4'-2'566'0'0,"-1"1"0"0"0,1 0 0 0 0,0 1 0 0 0,0-1 0 0 0,0 1 0 0 0,-1-1 0 0 0,1 1 0 0 0,0 0 0 0 0,-1 1 0 0 0,1-1 0 0 0,0 1-1 0 0,0 0 1 0 0,-6 2 0 0 0,4-1-54 0 0,-1 1-1 0 0,1 0 1 0 0,0 0 0 0 0,0 1-1 0 0,1 0 1 0 0,-1 0-1 0 0,-9 9 1 0 0,7-5 30 0 0,-1 2 1 0 0,1-1 0 0 0,1 1-1 0 0,0 1 1 0 0,0-1 0 0 0,1 1-1 0 0,1 0 1 0 0,-1 0 0 0 0,-2 13-1 0 0,6-19-362 0 0,1 0 0 0 0,0 0 0 0 0,0 0 0 0 0,0 0-1 0 0,1 1 1 0 0,0-1 0 0 0,0 0 0 0 0,0 1 0 0 0,1-1 0 0 0,0 0 0 0 0,0 0-1 0 0,0 0 1 0 0,0 0 0 0 0,1 0 0 0 0,0 0 0 0 0,0 0 0 0 0,0 0-1 0 0,1-1 1 0 0,-1 1 0 0 0,1-1 0 0 0,0 1 0 0 0,1-1 0 0 0,-1 0-1 0 0,1 0 1 0 0,0-1 0 0 0,0 1 0 0 0,0-1 0 0 0,0 0 0 0 0,0 0-1 0 0,1 0 1 0 0,-1-1 0 0 0,1 1 0 0 0,0-1 0 0 0,0 0 0 0 0,0 0-1 0 0,0-1 1 0 0,0 0 0 0 0,0 0 0 0 0,0 0 0 0 0,1 0 0 0 0,-1-1-1 0 0,0 0 1 0 0,0 0 0 0 0,1 0 0 0 0,-1-1 0 0 0,0 1 0 0 0,8-3-1 0 0,-11 2-166 0 0,0 1 0 0 0,0-1 0 0 0,1 0 0 0 0,-1 1-1 0 0,0-1 1 0 0,0 0 0 0 0,0 0 0 0 0,0-1 0 0 0,0 1-1 0 0,-1 0 1 0 0,1 0 0 0 0,0-1 0 0 0,0 1 0 0 0,-1-1-1 0 0,1 0 1 0 0,-1 0 0 0 0,0 1 0 0 0,1-1-1 0 0,-1 0 1 0 0,0 0 0 0 0,0 0 0 0 0,0 0 0 0 0,0 0-1 0 0,-1 0 1 0 0,1-1 0 0 0,0 1 0 0 0,-1 0 0 0 0,1 0-1 0 0,-1 0 1 0 0,0-1 0 0 0,0 1 0 0 0,0 0 0 0 0,0 0-1 0 0,0-1 1 0 0,-1 1 0 0 0,1 0 0 0 0,-1 0-1 0 0,0-3 1 0 0,-1 0 7 0 0,1 0 1 0 0,-1 1-1 0 0,0-1 0 0 0,-1 1 0 0 0,1 0 0 0 0,-1-1 0 0 0,0 1 0 0 0,0 0 0 0 0,0 0 0 0 0,0 1 1 0 0,-1-1-1 0 0,0 1 0 0 0,0 0 0 0 0,0-1 0 0 0,0 2 0 0 0,-6-4 0 0 0,5 3 50 0 0,0 1 0 0 0,0 0 0 0 0,0 1 0 0 0,0-1 0 0 0,0 1 0 0 0,0 0 0 0 0,-1 0 0 0 0,-5 1 0 0 0,10 0 30 0 0,0 0 54 0 0,1 0-146 0 0,0 0 1 0 0,0 0 0 0 0,-1 0-1 0 0,1 0 1 0 0,0 0 0 0 0,0 1 0 0 0,0-1-1 0 0,0 0 1 0 0,0 0 0 0 0,0 0-1 0 0,0 0 1 0 0,0 0 0 0 0,-1 0-1 0 0,1 0 1 0 0,0 0 0 0 0,0 0-1 0 0,0 0 1 0 0,0 0 0 0 0,0 1 0 0 0,0-1-1 0 0,0 0 1 0 0,0 0 0 0 0,0 0-1 0 0,0 0 1 0 0,0 0 0 0 0,0 0-1 0 0,0 0 1 0 0,0 1 0 0 0,0-1 0 0 0,0 0-1 0 0,0 0 1 0 0,0 0 0 0 0,0 0-1 0 0,0 0 1 0 0,0 0 0 0 0,0 0-1 0 0,0 1 1 0 0,0-1 0 0 0,0 0-1 0 0,0 0 1 0 0,0 0 0 0 0,0 0 0 0 0,0 0-1 0 0,0 0 1 0 0,0 0 0 0 0,0 1-1 0 0,12 3 285 0 0,0-1-1 0 0,1 0 1 0 0,-1-1 0 0 0,24 2-1 0 0,56-3 594 0 0,-55-2-636 0 0,175-5 983 0 0,-115 2-1068 0 0,155-7-106 0 0,8 5-59 0 0,96 3 0 0 0,-65 1 0 0 0,381-35 0 0 0,-613 33 0 0 0,190-23 0 0 0,-244 26 0 0 0,-2-2 0 0 0,-1-2 0 0 0,0 1-171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7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1 141 568 0 0,'0'0'2433'0'0,"2"2"-987"0"0,5 11-536 0 0,1 1 1 0 0,-1-1-1 0 0,-1 1 0 0 0,5 17 1 0 0,16 62 1080 0 0,-18-60-1457 0 0,24 96 1900 0 0,-19-66-1259 0 0,3-2 0 0 0,2 0-1 0 0,33 68 1 0 0,-38-100-509 0 0,1-1-1 0 0,2 0 1 0 0,0-1-1 0 0,2-1 1 0 0,1-1 0 0 0,29 28-1 0 0,-49-51-573 0 0,2-1 0 0 0,-1 0 0 0 0,0 0 0 0 0,0 0 1 0 0,0 0-1 0 0,0 0 0 0 0,1 0 0 0 0,-1 0 0 0 0,0-1 0 0 0,1 1 0 0 0,-1 0 0 0 0,1-1 0 0 0,-1 1 0 0 0,1-1 0 0 0,-1 1 0 0 0,1-1 1 0 0,-1 0-1 0 0,1 0 0 0 0,-1 0 0 0 0,1 1 0 0 0,-1-2 0 0 0,1 1 0 0 0,-1 0 0 0 0,3 0 0 0 0,-2-2 9 0 0,0 1 1 0 0,-1 0-1 0 0,1 0 0 0 0,0-1 0 0 0,0 1 1 0 0,-1-1-1 0 0,1 0 0 0 0,-1 0 0 0 0,0 1 1 0 0,0-1-1 0 0,1 0 0 0 0,-1 0 0 0 0,0 0 0 0 0,0 0 1 0 0,-1 0-1 0 0,2-4 0 0 0,5-16 221 0 0,-1 0-1 0 0,-1 0 0 0 0,4-36 1 0 0,-2-72 329 0 0,-6 95-484 0 0,0-363 1087 0 0,-4 178-601 0 0,3 215-529 0 0,0-4-280 0 0,0 1 0 0 0,1-1 1 0 0,-1 1-1 0 0,2-1 0 0 0,2-11 0 0 0,-4 19 44 0 0,1-1 1 0 0,-1 1 0 0 0,1 0 0 0 0,-1 0-1 0 0,1 0 1 0 0,-1 0 0 0 0,1 0-1 0 0,0 1 1 0 0,-1-1 0 0 0,1 0-1 0 0,0 0 1 0 0,0 0 0 0 0,-1 0-1 0 0,1 1 1 0 0,0-1 0 0 0,0 0 0 0 0,0 1-1 0 0,0-1 1 0 0,2 0 0 0 0,-1 1-90 0 0,0 0 0 0 0,-1 0 1 0 0,1 0-1 0 0,0 0 0 0 0,0 0 1 0 0,-1 0-1 0 0,1 1 0 0 0,0-1 0 0 0,0 0 1 0 0,-1 1-1 0 0,1 0 0 0 0,0-1 1 0 0,-1 1-1 0 0,1 0 0 0 0,-1 0 1 0 0,1 0-1 0 0,1 1 0 0 0,6 4-2183 0 0,0 1-1 0 0,13 14 1 0 0,3 5-622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8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46 380 0 0,'-12'-45'14739'0'0,"5"58"-13833"0"0,1 1 1 0 0,0 0-1 0 0,1 1 0 0 0,-3 16 1 0 0,-11 66 1298 0 0,14-68-1514 0 0,-1 3 360 0 0,-1 45 0 0 0,7-62-953 0 0,0-1 0 0 0,1 1 1 0 0,0 0-1 0 0,1-1 1 0 0,6 22-1 0 0,-7-35-335 0 0,0 1 1 0 0,-1 0-1 0 0,1-1 0 0 0,0 1 1 0 0,0 0-1 0 0,0-1 1 0 0,0 1-1 0 0,0-1 0 0 0,0 0 1 0 0,2 2-1 0 0,-2-2-334 0 0,0 0 0 0 0,0-1 0 0 0,0 1 0 0 0,0 0 0 0 0,0-1 0 0 0,0 1 0 0 0,0-1 0 0 0,0 1 0 0 0,0-1 0 0 0,0 1 0 0 0,1-1 0 0 0,-1 0 0 0 0,0 1 0 0 0,2-1 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8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48 808 0 0,'-21'-4'587'0'0,"-2"-6"18690"0"0,47 7-17668 0 0,300-27 6616 0 0,-299 30-11076 0 0,-11 5-6562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0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13 596 0 0,'2'-12'12132'0'0,"0"18"-11583"0"0,0-1-1 0 0,0 1 0 0 0,-1 0 1 0 0,0 0-1 0 0,0 0 0 0 0,0 0 0 0 0,-1 0 1 0 0,0 12-1 0 0,3 29 806 0 0,4-11-443 0 0,-2-3-1546 0 0,0-11-2660 0 0,-4-12-2321 0 0,0-5 3835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5:59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41 228 0 0,'-1'1'128'0'0,"1"-1"-1"0"0,-1 1 1 0 0,1-1 0 0 0,-1 1-1 0 0,1 0 1 0 0,-1 0 0 0 0,1-1-1 0 0,-1 1 1 0 0,1 0 0 0 0,0 0-1 0 0,-1-1 1 0 0,1 1 0 0 0,0 0-1 0 0,0 0 1 0 0,-1 0 0 0 0,1 0-1 0 0,0 0 1 0 0,0-1 0 0 0,0 1-1 0 0,0 0 1 0 0,0 0 0 0 0,1 0-1 0 0,-1 0 1 0 0,0-1 0 0 0,0 1-1 0 0,0 0 1 0 0,1 0 0 0 0,-1 0-1 0 0,0-1 1 0 0,1 2 0 0 0,14 34 1653 0 0,-10-26-1266 0 0,108 249 6152 0 0,-57-108-2772 0 0,20 43 302 0 0,-70-180-3814 0 0,23 41 1121 0 0,-27-50-1212 0 0,1-1-1 0 0,0 0 1 0 0,0 0-1 0 0,0 0 1 0 0,1 0 0 0 0,-1 0-1 0 0,1-1 1 0 0,0 1-1 0 0,4 2 1 0 0,-6-6-195 0 0,-1 1 0 0 0,0-1 0 0 0,1 1 0 0 0,-1-1 0 0 0,1 0 0 0 0,-1 1 1 0 0,0-1-1 0 0,1 0 0 0 0,-1 0 0 0 0,1 0 0 0 0,-1 0 0 0 0,1 0 0 0 0,-1-1 0 0 0,0 1 0 0 0,1 0 1 0 0,-1-1-1 0 0,1 1 0 0 0,-1-1 0 0 0,0 1 0 0 0,1-1 0 0 0,-1 0 0 0 0,0 1 0 0 0,0-1 0 0 0,0 0 1 0 0,1 0-1 0 0,-1 0 0 0 0,0 0 0 0 0,0 0 0 0 0,0 0 0 0 0,0 0 0 0 0,1-2 0 0 0,4-5 81 0 0,-1 0-1 0 0,1 0 0 0 0,5-14 0 0 0,-8 16-26 0 0,14-30 348 0 0,-2-1-1 0 0,21-73 0 0 0,5-83 426 0 0,1-138-587 0 0,-42 326-543 0 0,1 1 1 0 0,-1 0-1 0 0,1-1 0 0 0,0 1 1 0 0,0 0-1 0 0,0 0 0 0 0,0 0 1 0 0,1 0-1 0 0,2-5 0 0 0,-4 9 131 0 0,1-1 1 0 0,-1 0-1 0 0,1 1 0 0 0,-1-1 1 0 0,1 1-1 0 0,0-1 0 0 0,-1 1 0 0 0,1-1 1 0 0,0 1-1 0 0,-1-1 0 0 0,1 1 1 0 0,0 0-1 0 0,-1 0 0 0 0,1-1 0 0 0,0 1 1 0 0,0 0-1 0 0,-1 0 0 0 0,1 0 1 0 0,0-1-1 0 0,0 1 0 0 0,0 0 1 0 0,2 1-38 0 0,-1-1 0 0 0,0 1 0 0 0,0-1 1 0 0,0 1-1 0 0,0 0 0 0 0,0-1 0 0 0,0 1 0 0 0,0 0 1 0 0,0 0-1 0 0,3 3 0 0 0,15 11-4705 0 0,31 31-1 0 0,-27-23 1697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0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13 648 0 0,'-21'-1'3636'0'0,"-8"-1"12284"0"0,33 2-14561 0 0,97 3 2131 0 0,-53 0-919 0 0,1-2 1 0 0,54-6-1 0 0,-100 5-3641 0 0,0 0 0 0 0,-1-1 0 0 0,1 1 0 0 0,0-1 0 0 0,0 0 0 0 0,-1 0-1 0 0,1 0 1 0 0,4-3 0 0 0,-1 1-1140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1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48 0 0,'0'-8'15747'0'0,"9"18"-12465"0"0,1 0-3939 0 0,8 4 1676 0 0,1-1 1 0 0,0-2-1 0 0,1 0 1 0 0,37 16-1 0 0,89 21 1789 0 0,-138-46-2640 0 0,-6-1-123 0 0,0-1 0 0 0,0 0 0 0 0,0 1 0 0 0,0 0 0 0 0,0 0 0 0 0,0-1 0 0 0,0 1 0 0 0,0 0 0 0 0,-1 1 0 0 0,1-1 0 0 0,0 0 0 0 0,0 0 0 0 0,-1 1 0 0 0,1-1 0 0 0,-1 1-1 0 0,0-1 1 0 0,1 1 0 0 0,-1 0 0 0 0,0-1 0 0 0,0 1 0 0 0,0 0 0 0 0,0 0 0 0 0,0 0 0 0 0,0 0 0 0 0,0 4 0 0 0,-1-2-16 0 0,0 0-1 0 0,0 0 1 0 0,-1 0-1 0 0,1 0 1 0 0,-1 1-1 0 0,0-1 1 0 0,0 0-1 0 0,-1 0 1 0 0,1-1-1 0 0,-1 1 1 0 0,0 0-1 0 0,-3 5 1 0 0,-19 28 263 0 0,-1-1 1 0 0,-2-2 0 0 0,-34 35 0 0 0,0 0 981 0 0,11-12 648 0 0,49-56-2276 0 0,0 1 374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2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85 872 0 0,'23'7'12632'0'0,"15"-2"-9016"0"0,41-1-1769 0 0,41-6 539 0 0,-101 0-2041 0 0,0 0-1 0 0,-1-2 1 0 0,0 0-1 0 0,24-8 1 0 0,-35 9-239 0 0,0 0-1 0 0,-1-1 0 0 0,1 1 1 0 0,-1-1-1 0 0,9-7 0 0 0,-13 9-45 0 0,0 0-1 0 0,0 0 0 0 0,0 0 0 0 0,0 0 0 0 0,0 0 0 0 0,0 0 0 0 0,-1 0 0 0 0,1-1 0 0 0,-1 1 0 0 0,1-1 0 0 0,-1 1 0 0 0,0-1 0 0 0,0 1 0 0 0,0-1 0 0 0,-1 0 0 0 0,1 0 1 0 0,0-3-1 0 0,-4 7 40 0 0,0 2-69 0 0,0-1 0 0 0,0 1 0 0 0,1 0 0 0 0,-1 0 1 0 0,1 0-1 0 0,-1 0 0 0 0,1 0 0 0 0,0 1 0 0 0,0-1 0 0 0,0 0 0 0 0,1 1 0 0 0,-1 0 0 0 0,1-1 1 0 0,-2 8-1 0 0,-2 12 186 0 0,-4 29 0 0 0,7-34-79 0 0,-2 11 284 0 0,2-1-1 0 0,1 1 0 0 0,4 51 1 0 0,22 83 1685 0 0,-24-155-2001 0 0,2 4 55 0 0,2 18 321 0 0,-5-29-503 0 0,0 1 1 0 0,1-1-1 0 0,-1 0 0 0 0,0 0 1 0 0,-1 0-1 0 0,1 1 1 0 0,0-1-1 0 0,0 0 0 0 0,0 0 1 0 0,-1 0-1 0 0,1 0 1 0 0,-1 1-1 0 0,1-1 1 0 0,-1 0-1 0 0,1 0 0 0 0,-1 0 1 0 0,1 0-1 0 0,-1 0 1 0 0,-1 1-1 0 0,-1 0-68 0 0,-1-1-1 0 0,1 0 1 0 0,-1 1 0 0 0,1-1-1 0 0,-1-1 1 0 0,1 1 0 0 0,-1 0 0 0 0,1-1-1 0 0,-1 0 1 0 0,0 0 0 0 0,1 0-1 0 0,-7-1 1 0 0,-3 1-103 0 0,-46-1-109 0 0,-51 1 165 0 0,-129 15 1 0 0,223-10 822 0 0,28-2 198 0 0,27 1-155 0 0,48-3 437 0 0,139-16 0 0 0,-215 14-1697 0 0,0-2-1 0 0,0 1 1 0 0,0-2-1 0 0,-1 1 1 0 0,0-1-1 0 0,19-11 1 0 0,-19 10-2305 0 0,-1-2 0 0 0,0 1 0 0 0,15-14 1 0 0,-11 6-184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2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8 308 0 0,'-10'-7'10575'0'0,"7"13"-9795"0"0,1 1 0 0 0,0 0 0 0 0,0 0 0 0 0,0 0 0 0 0,1 1 0 0 0,0 8 0 0 0,-1 52 1933 0 0,1-42-1834 0 0,0 15 167 0 0,-1 5-97 0 0,2 1 0 0 0,12 87 1 0 0,-9-126-1334 0 0,8 4-9834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3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1 548 0 0,'-4'0'525'0'0,"-48"2"5043"0"0,20 7 6425 0 0,43-4-9534 0 0,-1-3-1607 0 0,1 0 0 0 0,-1-1 0 0 0,1 0 0 0 0,0-1 0 0 0,20-2 0 0 0,-1 1 151 0 0,52-6 2141 0 0,-22 1-4205 0 0,-22 6-7239 0 0,-31 1 4799 0 0,-3 1 504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3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0 460 0 0,'-7'13'15754'0'0,"26"-4"-10592"0"0,28 1-1899 0 0,-12-7-211 0 0,55-3 0 0 0,-39-1-6191 0 0,-43 3-274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3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7 144 0 0,'0'0'212'0'0,"0"0"-1"0"0,-1 1 1 0 0,1-1-1 0 0,0 0 1 0 0,-1 0-1 0 0,1 1 1 0 0,0-1-1 0 0,-1 0 1 0 0,1 1-1 0 0,0-1 1 0 0,0 0-1 0 0,-1 1 1 0 0,1-1-1 0 0,0 1 1 0 0,0-1-1 0 0,0 0 1 0 0,0 1-1 0 0,-1-1 1 0 0,1 1-1 0 0,0-1 1 0 0,0 0 0 0 0,0 1-1 0 0,0-1 1 0 0,0 1-1 0 0,0-1 1 0 0,0 1-1 0 0,0-1 1 0 0,0 0-1 0 0,0 1 1 0 0,1-1-1 0 0,-1 1 1 0 0,0-1-1 0 0,0 1 1 0 0,0-1-1 0 0,0 0 1 0 0,1 1-1 0 0,-1-1 1 0 0,0 0-1 0 0,0 1 1 0 0,1-1-1 0 0,-1 0 1 0 0,1 1 0 0 0,0 0 325 0 0,1 0 1 0 0,1 0 0 0 0,-1 0 0 0 0,0 0 0 0 0,0 0 0 0 0,0-1 0 0 0,0 1 0 0 0,0-1-1 0 0,3 1 1 0 0,50 0 5322 0 0,-25-4-2392 0 0,38-7 1 0 0,-37 2-4123 0 0,0-2-3998 0 0,-21 10-773 0 0,-7 0 4437 0 0,6 0-1703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4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69 32 0 0,'-7'-8'922'0'0,"0"1"1"0"0,-1 1-1 0 0,0-1 1 0 0,0 2-1 0 0,-1-1 1 0 0,1 1-1 0 0,-1 0 1 0 0,0 1-1 0 0,-16-6 1 0 0,21 9-491 0 0,-1-1 0 0 0,1 1 0 0 0,-1 1 0 0 0,0-1 0 0 0,1 1 0 0 0,-1 0 0 0 0,1 0 0 0 0,-1 0 0 0 0,1 0 0 0 0,-1 1 0 0 0,0 0 0 0 0,1 0 0 0 0,0 0 0 0 0,-1 0 0 0 0,1 1 0 0 0,0 0 0 0 0,-1 0 0 0 0,1 0 0 0 0,0 0 0 0 0,0 1 0 0 0,1-1 0 0 0,-1 1 0 0 0,-3 3 0 0 0,1 0-122 0 0,1-1 1 0 0,0 1-1 0 0,1 0 0 0 0,-1 0 0 0 0,1 0 0 0 0,0 0 0 0 0,0 1 1 0 0,1 0-1 0 0,0-1 0 0 0,0 1 0 0 0,1 1 0 0 0,0-1 1 0 0,0 0-1 0 0,0 0 0 0 0,1 1 0 0 0,0-1 0 0 0,1 1 1 0 0,0-1-1 0 0,0 1 0 0 0,0-1 0 0 0,1 1 0 0 0,0-1 0 0 0,1 1 1 0 0,-1-1-1 0 0,5 10 0 0 0,-2-6-79 0 0,1 0 0 0 0,0 0 0 0 0,1 0-1 0 0,0-1 1 0 0,1 0 0 0 0,0 0 0 0 0,0 0 0 0 0,1-1 0 0 0,1 0 0 0 0,-1-1-1 0 0,1 0 1 0 0,1 0 0 0 0,0-1 0 0 0,20 12 0 0 0,-20-14-130 0 0,-1 0-1 0 0,1-1 1 0 0,0-1 0 0 0,1 1-1 0 0,-1-2 1 0 0,1 1 0 0 0,-1-1-1 0 0,1-1 1 0 0,21 0 0 0 0,-28-1-114 0 0,1 0 0 0 0,-1-1 0 0 0,0 1 1 0 0,1-1-1 0 0,-1 0 0 0 0,0-1 1 0 0,0 1-1 0 0,0-1 0 0 0,0 1 0 0 0,0-1 1 0 0,0-1-1 0 0,0 1 0 0 0,0 0 1 0 0,-1-1-1 0 0,1 0 0 0 0,-1 0 0 0 0,0 0 1 0 0,0 0-1 0 0,0 0 0 0 0,0-1 1 0 0,-1 1-1 0 0,1-1 0 0 0,-1 0 0 0 0,0 0 1 0 0,0 0-1 0 0,2-6 0 0 0,-2 3 5 0 0,1-1 0 0 0,-1 1 1 0 0,-1-1-1 0 0,0 1 0 0 0,0-1 0 0 0,0 0 0 0 0,-1 1 0 0 0,0-1 0 0 0,0 0 0 0 0,-1 1 0 0 0,0-1 0 0 0,0 0 0 0 0,-1 1 1 0 0,0-1-1 0 0,0 1 0 0 0,-1 0 0 0 0,0 0 0 0 0,0 0 0 0 0,-1 0 0 0 0,-8-12 0 0 0,5 10-94 0 0,-1-1 0 0 0,0 1 0 0 0,-1 1 0 0 0,0-1 0 0 0,-1 1 0 0 0,1 1 0 0 0,-2 0 0 0 0,1 0 0 0 0,-1 1 0 0 0,0 1 0 0 0,0-1 0 0 0,-16-4 0 0 0,17 7-405 0 0,-1 0 0 0 0,1 1-1 0 0,-1 0 1 0 0,1 0 0 0 0,-18 1 0 0 0,17 1-2475 0 0,0 1 0 0 0,-21 4 0 0 0,12 0-160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5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44 544 0 0,'0'1'12435'0'0,"5"8"-11137"0"0,0-6-745 0 0,-1 0 1 0 0,0 0-1 0 0,1 0 1 0 0,0-1-1 0 0,0 1 1 0 0,-1-1-1 0 0,1-1 1 0 0,0 1-1 0 0,9 1 1 0 0,46 5 1982 0 0,-59-8-2467 0 0,16 2 518 0 0,-1-2 0 0 0,1 0 0 0 0,0 0 0 0 0,0-1 0 0 0,24-6 0 0 0,-34 5-449 0 0,-1 0-1 0 0,1 0 1 0 0,-1 0 0 0 0,0-1-1 0 0,1 0 1 0 0,-1-1 0 0 0,-1 1-1 0 0,1-1 1 0 0,0 0 0 0 0,-1 0-1 0 0,0-1 1 0 0,0 0 0 0 0,0 0-1 0 0,-1 0 1 0 0,1 0 0 0 0,3-7-1 0 0,-2 1 217 0 0,-7 12 48 0 0,-10 23-90 0 0,1 20 37 0 0,2-1-1 0 0,1 2 0 0 0,2-1 0 0 0,2 57 1 0 0,6-28 490 0 0,21 132 0 0 0,-17-161-839 0 0,-8-39 0 0 0,-3 1 0 0 0,-4-4 0 0 0,-127-20 0 0 0,93 11 0 0 0,0 1 0 0 0,-75 1 0 0 0,104 5 0 0 0,9 0 0 0 0,0 0 0 0 0,0 0 0 0 0,0 0 0 0 0,0 0 0 0 0,0 1 0 0 0,0-1 0 0 0,1 1 0 0 0,-1 0 0 0 0,0 0 0 0 0,0 1 0 0 0,1-1 0 0 0,-5 3 0 0 0,8-4 0 0 0,1 0 0 0 0,-1 1 0 0 0,0-1 0 0 0,0 1 0 0 0,1-1 0 0 0,-1 1 0 0 0,0-1 0 0 0,0 0 0 0 0,1 1 0 0 0,-1-1 0 0 0,1 0 0 0 0,-1 1 0 0 0,0-1 0 0 0,1 0 0 0 0,-1 1 0 0 0,1-1 0 0 0,-1 0 0 0 0,0 0 0 0 0,1 1 0 0 0,-1-1 0 0 0,1 0 0 0 0,-1 0 0 0 0,1 0 0 0 0,0 0 0 0 0,-1 0 0 0 0,12 3 0 0 0,0-1 0 0 0,-1-1 0 0 0,1 0 0 0 0,0-1 0 0 0,0 0 0 0 0,16-2 0 0 0,5-1 0 0 0,19 2 0 0 0,152-13 0 0 0,-201 13-555 0 0,0 0 0 0 0,0 0-1 0 0,-1 0 1 0 0,1 0 0 0 0,0-1 0 0 0,0 1 0 0 0,-1-1-1 0 0,1 0 1 0 0,-1 1 0 0 0,1-1 0 0 0,-1 0 0 0 0,0-1-1 0 0,1 1 1 0 0,-1 0 0 0 0,0-1 0 0 0,-1 1-1 0 0,1-1 1 0 0,0 1 0 0 0,-1-1 0 0 0,2-4 0 0 0,1 1-230 0 0,1-3-2696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1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7 109 644 0 0,'-1'-1'228'0'0,"0"-1"1"0"0,1 1-1 0 0,-1-1 0 0 0,0 0 1 0 0,1 0-1 0 0,-1 1 1 0 0,1-1-1 0 0,-1 0 0 0 0,1 0 1 0 0,0 0-1 0 0,0 1 0 0 0,0-1 1 0 0,0 0-1 0 0,0 0 0 0 0,0 0 1 0 0,0 0-1 0 0,1 1 1 0 0,-1-1-1 0 0,1 0 0 0 0,-1 0 1 0 0,2-2-1 0 0,-1 2 45 0 0,1-1 0 0 0,0 0 0 0 0,0 1 0 0 0,0-1 0 0 0,1 1 0 0 0,-1 0 0 0 0,1 0 0 0 0,-1 0 0 0 0,1 0 0 0 0,-1 0 0 0 0,5-1 0 0 0,5-3 418 0 0,0 1 0 0 0,0 0 0 0 0,0 1 1 0 0,26-5-1 0 0,-12 5 252 0 0,1 1 0 0 0,0 1 0 0 0,0 1-1 0 0,52 5 1 0 0,-64-2-610 0 0,-1 0 0 0 0,0 1 0 0 0,0 1-1 0 0,0 0 1 0 0,0 1 0 0 0,0 0 0 0 0,-1 1-1 0 0,0 1 1 0 0,0 0 0 0 0,20 15 0 0 0,-29-19-228 0 0,-1 0 0 0 0,1 0 0 0 0,-1 1 0 0 0,0-1 0 0 0,-1 1 0 0 0,1-1 0 0 0,0 1 0 0 0,-1 0 1 0 0,0 0-1 0 0,0 0 0 0 0,0 0 0 0 0,0 0 0 0 0,-1 1 0 0 0,0-1 0 0 0,2 8 0 0 0,-3-6-3 0 0,0 1-1 0 0,0 0 1 0 0,0-1-1 0 0,-1 1 0 0 0,1-1 1 0 0,-2 1-1 0 0,1-1 1 0 0,-1 1-1 0 0,-4 11 1 0 0,0-5 10 0 0,-1-1 0 0 0,0 1 0 0 0,0-1 1 0 0,-2 0-1 0 0,1-1 0 0 0,-1 0 1 0 0,-1 0-1 0 0,0-1 0 0 0,-15 12 1 0 0,12-13-17 0 0,0 0 0 0 0,0-2 0 0 0,-1 1 0 0 0,0-2 0 0 0,0 0 0 0 0,-1 0 0 0 0,0-2 0 0 0,0 1 0 0 0,0-2 0 0 0,0 0 0 0 0,0-1 0 0 0,-21 0 0 0 0,31-2-68 0 0,0-1 1 0 0,0 1 0 0 0,0-1 0 0 0,1 0 0 0 0,-1-1-1 0 0,0 1 1 0 0,1-1 0 0 0,-1 0 0 0 0,-5-3-1 0 0,9 4-24 0 0,0 1-1 0 0,0 0 1 0 0,0-1-1 0 0,0 0 1 0 0,1 1-1 0 0,-1-1 1 0 0,0 0-1 0 0,0 1 1 0 0,0-1-1 0 0,1 0 1 0 0,-1 0-1 0 0,0 0 1 0 0,1 1 0 0 0,-1-1-1 0 0,1 0 1 0 0,-1 0-1 0 0,1 0 1 0 0,-1 0-1 0 0,1 0 1 0 0,0 0-1 0 0,-1 0 1 0 0,1 0-1 0 0,0 0 1 0 0,0 0-1 0 0,0-1 1 0 0,0 1-1 0 0,0 0 1 0 0,0 0-1 0 0,0 0 1 0 0,0 0-1 0 0,0 0 1 0 0,0 0-1 0 0,1 0 1 0 0,-1 0-1 0 0,0 0 1 0 0,1 0-1 0 0,-1 0 1 0 0,1 0-1 0 0,-1 0 1 0 0,1 0-1 0 0,0 0 1 0 0,-1 0-1 0 0,1 1 1 0 0,0-1-1 0 0,-1 0 1 0 0,1 0-1 0 0,1 0 1 0 0,8-8 3 0 0,0 1 0 0 0,0 0 1 0 0,1 1-1 0 0,0 0 1 0 0,0 1-1 0 0,1 0 0 0 0,0 0 1 0 0,23-6-1 0 0,-2 2 40 0 0,0 3 0 0 0,41-5-1 0 0,-37 7 54 0 0,0 3-1 0 0,42 1 0 0 0,-63 2-22 0 0,-1 1 0 0 0,1 0 0 0 0,0 1 0 0 0,-1 1 0 0 0,0 0 0 0 0,0 1 0 0 0,23 10 0 0 0,-31-10-188 0 0,0 0 1 0 0,0 0-1 0 0,0 0 1 0 0,-1 0-1 0 0,0 1 1 0 0,0 0 0 0 0,0 1-1 0 0,-1-1 1 0 0,7 11-1 0 0,-11-15-527 0 0,-1 1-365 0 0,1-1-993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6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60 656 0 0,'-10'-13'1752'0'0,"7"9"119"0"0,-1 0 0 0 0,1-1 0 0 0,0 0 1 0 0,-4-9 3713 0 0,8 13-5249 0 0,0 0-1 0 0,-1 0 1 0 0,1 0 0 0 0,0 0-1 0 0,0 0 1 0 0,1 0 0 0 0,-1 0-1 0 0,0 0 1 0 0,0 1 0 0 0,0-1-1 0 0,0 1 1 0 0,1-1 0 0 0,-1 1-1 0 0,0-1 1 0 0,1 1 0 0 0,-1-1-1 0 0,0 1 1 0 0,1 0 0 0 0,-1 0-1 0 0,2 0 1 0 0,34 0 2288 0 0,-23 1-1484 0 0,35 1 1391 0 0,21 0-22 0 0,-27-9-3826 0 0,-41 7 558 0 0,-1 0 0 0 0,1 0 0 0 0,-1 0 0 0 0,1 0 0 0 0,0 1-1 0 0,-1-1 1 0 0,1 0 0 0 0,-1 1 0 0 0,1-1 0 0 0,2 2 0 0 0,3 0-5004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6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1020 0 0,'-2'2'1632'0'0,"2"-1"-1224"0"0,-1-1 1 0 0,1 1-1 0 0,0-1 0 0 0,-1 1 0 0 0,1-1 0 0 0,0 1 0 0 0,-1-1 0 0 0,1 1 0 0 0,0 0 0 0 0,0-1 0 0 0,0 1 0 0 0,0-1 0 0 0,-1 1 1 0 0,1 0-1 0 0,0-1 0 0 0,0 1 0 0 0,0 0 0 0 0,0-1 0 0 0,1 1 0 0 0,-1-1 0 0 0,0 1 0 0 0,0 0 0 0 0,0-1 0 0 0,0 1 0 0 0,1 0 0 0 0,-1-1 1 0 0,0 1-1 0 0,2 1 119 0 0,-1-1 1 0 0,0 0 0 0 0,1 0-1 0 0,-1 0 1 0 0,0 0 0 0 0,1 0 0 0 0,-1 0-1 0 0,1 0 1 0 0,0 0 0 0 0,-1 0-1 0 0,3 0 1 0 0,7 3 917 0 0,0-1 0 0 0,18 2 0 0 0,-28-5-1255 0 0,18 3 1081 0 0,-1-1 0 0 0,0 0-1 0 0,26-2 1 0 0,0-8-2958 0 0,-28 4-1623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6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1 248 0 0,'0'0'281'0'0,"-1"0"1"0"0,1 0-1 0 0,-1 0 0 0 0,1 1 0 0 0,-1-1 1 0 0,1 0-1 0 0,0 1 0 0 0,-1-1 0 0 0,1 0 1 0 0,0 1-1 0 0,-1-1 0 0 0,1 1 0 0 0,0-1 1 0 0,-1 1-1 0 0,1-1 0 0 0,0 0 0 0 0,0 1 1 0 0,0-1-1 0 0,-1 1 0 0 0,1-1 0 0 0,0 1 0 0 0,0-1 1 0 0,0 1-1 0 0,0-1 0 0 0,0 1 0 0 0,0 0 1 0 0,0-1-1 0 0,0 1 0 0 0,0-1 0 0 0,0 1 1 0 0,0-1-1 0 0,0 1 0 0 0,0-1 0 0 0,1 1 1 0 0,0 0 129 0 0,0 0 0 0 0,0-1-1 0 0,0 1 1 0 0,0-1 0 0 0,0 1 0 0 0,0-1 0 0 0,1 1 0 0 0,-1-1 0 0 0,0 1 0 0 0,0-1 0 0 0,1 0 0 0 0,-1 0 0 0 0,2 0 0 0 0,51-1 5007 0 0,-48 1-4550 0 0,31-4 2171 0 0,13 1-1662 0 0,-33 3-5060 0 0,1 1-3452 0 0,-11-1 4439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48 536 0 0,'-4'-2'529'0'0,"1"-1"0"0"0,0 1 0 0 0,0 0 0 0 0,-1 0 0 0 0,1 1 0 0 0,-1-1 0 0 0,0 1 0 0 0,0 0 0 0 0,1-1 0 0 0,-1 2 0 0 0,0-1 0 0 0,0 0 0 0 0,0 1 0 0 0,0 0 0 0 0,0 0 0 0 0,0 0 0 0 0,0 0 0 0 0,1 1 0 0 0,-1-1 0 0 0,0 1 0 0 0,0 0 0 0 0,-6 2 0 0 0,3 1 86 0 0,0-1 1 0 0,0 1-1 0 0,1 1 0 0 0,-1-1 1 0 0,1 1-1 0 0,0 0 0 0 0,0 1 1 0 0,0-1-1 0 0,1 1 0 0 0,-8 11 1 0 0,5-6-31 0 0,1 0 1 0 0,0 0 0 0 0,0 1-1 0 0,2 0 1 0 0,-7 16 0 0 0,10-22-314 0 0,1 0 1 0 0,-1 0-1 0 0,1 1 1 0 0,0-1-1 0 0,0 0 1 0 0,1 1-1 0 0,0-1 1 0 0,0 1-1 0 0,1-1 1 0 0,-1 1-1 0 0,1-1 0 0 0,1 0 1 0 0,2 10-1 0 0,2-3 19 0 0,0 0-1 0 0,1 0 0 0 0,0-1 0 0 0,0-1 1 0 0,2 1-1 0 0,-1-1 0 0 0,1 0 0 0 0,1-1 1 0 0,0 0-1 0 0,1-1 0 0 0,22 16 1 0 0,-27-20-218 0 0,1-1 0 0 0,-1 0 1 0 0,1 0-1 0 0,1-1 0 0 0,-1 0 1 0 0,0 0-1 0 0,1 0 0 0 0,-1-1 1 0 0,1 0-1 0 0,0-1 1 0 0,0 0-1 0 0,-1 0 0 0 0,1-1 1 0 0,0 0-1 0 0,0 0 0 0 0,0-1 1 0 0,0 1-1 0 0,0-2 0 0 0,-1 1 1 0 0,1-1-1 0 0,0-1 1 0 0,-1 1-1 0 0,8-5 0 0 0,-7 2-101 0 0,-1 0 0 0 0,1-1 1 0 0,-1 1-1 0 0,0-2 0 0 0,-1 1 0 0 0,1-1 0 0 0,-1 0 0 0 0,-1-1 0 0 0,1 1 0 0 0,-1-1 0 0 0,0 0 0 0 0,-1-1 1 0 0,0 1-1 0 0,-1-1 0 0 0,1 1 0 0 0,-1-1 0 0 0,-1 0 0 0 0,0 0 0 0 0,0-1 0 0 0,-1 1 0 0 0,0 0 1 0 0,-1 0-1 0 0,0-1 0 0 0,0 1 0 0 0,-1 0 0 0 0,0-1 0 0 0,-1 1 0 0 0,0 0 0 0 0,0 0 0 0 0,-1 0 0 0 0,-5-12 1 0 0,2 10-55 0 0,-1 0 0 0 0,0 1 1 0 0,-1 0-1 0 0,0 1 0 0 0,0-1 1 0 0,-1 2-1 0 0,0-1 0 0 0,-1 1 1 0 0,0 0-1 0 0,0 1 0 0 0,-13-6 1 0 0,4 2-1331 0 0,-37-14 1 0 0,-22 2-8267 0 0,63 19 6648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0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5 848 0 0,'0'-1'328'0'0,"-28"-2"15409"0"0,28 3-15472 0 0,0 0 0 0 0,0 0 1 0 0,0 1-1 0 0,0-1 1 0 0,0 0-1 0 0,0 1 0 0 0,1 2 1213 0 0,4 6-803 0 0,0-1-1 0 0,0 0 1 0 0,1 0 0 0 0,0-1 0 0 0,0 0 0 0 0,1 0-1 0 0,0 0 1 0 0,0-1 0 0 0,1 0 0 0 0,11 7 0 0 0,6 3 242 0 0,0-2-1 0 0,34 14 1 0 0,-17-12-198 0 0,1-2 0 0 0,75 14-1 0 0,-68-17-528 0 0,-33-6-190 0 0,-9 0 0 0 0,-4 1 0 0 0,-7 4 0 0 0,-4 1 0 0 0,-1 0 0 0 0,-1-1 0 0 0,1 0 0 0 0,-2 0 0 0 0,0-1 0 0 0,-20 16 0 0 0,-5 5 0 0 0,-13 19 28 0 0,25-23-103 0 0,-29 23 0 0 0,51-48-569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4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1 412 0 0,'-3'3'5824'0'0,"3"-3"-5712"0"0,-1 14 2391 0 0,3 20-899 0 0,-2-28-668 0 0,6 327 8541 0 0,3 30-4499 0 0,-6-312-4656 0 0,6 64 1093 0 0,3-40-3928 0 0,-11-73 1964 0 0,0 2-637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4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5 499 488 0 0,'-2'-15'594'0'0,"1"-1"1"0"0,0 1-1 0 0,1 0 0 0 0,0 0 0 0 0,2-1 1 0 0,0 1-1 0 0,0 0 0 0 0,1 0 0 0 0,10-28 1 0 0,-2 17 185 0 0,0 1 0 0 0,1 1 1 0 0,1 0-1 0 0,27-34 0 0 0,-29 43-233 0 0,1 2 0 0 0,0-1 0 0 0,1 1 0 0 0,0 1-1 0 0,2 1 1 0 0,-1 0 0 0 0,1 1 0 0 0,0 0 0 0 0,1 1-1 0 0,0 1 1 0 0,26-10 0 0 0,-32 14-281 0 0,1 1-1 0 0,0 0 1 0 0,0 1 0 0 0,0-1-1 0 0,0 2 1 0 0,0 0-1 0 0,0 0 1 0 0,1 1 0 0 0,-1 1-1 0 0,0-1 1 0 0,0 2 0 0 0,0 0-1 0 0,0 0 1 0 0,0 1 0 0 0,0 0-1 0 0,-1 1 1 0 0,1 0-1 0 0,-1 1 1 0 0,13 7 0 0 0,-16-7-124 0 0,0 0 1 0 0,-1 0 0 0 0,0 0-1 0 0,0 1 1 0 0,-1 0 0 0 0,1 0-1 0 0,-1 1 1 0 0,-1-1 0 0 0,1 1-1 0 0,-1 0 1 0 0,0 0 0 0 0,3 9-1 0 0,-3-6 9 0 0,-1 0 0 0 0,0 1 0 0 0,-1 0 0 0 0,0-1 0 0 0,-1 1 0 0 0,0 0 0 0 0,-1 0 0 0 0,-1 14 0 0 0,-1-7 7 0 0,0 0-1 0 0,-2 0 0 0 0,0 0 1 0 0,-2-1-1 0 0,1 1 0 0 0,-2-2 1 0 0,0 1-1 0 0,-1-1 0 0 0,-1 0 1 0 0,-16 23-1 0 0,11-22-35 0 0,0-1-1 0 0,0-1 1 0 0,-2 0-1 0 0,1-1 1 0 0,-2-1 0 0 0,-22 14-1 0 0,26-18-35 0 0,-1-2 0 0 0,0 1 0 0 0,-1-2-1 0 0,1 0 1 0 0,-1-1 0 0 0,0 0 0 0 0,-1-1-1 0 0,1-1 1 0 0,-17 2 0 0 0,24-4 275 0 0,13-1-242 0 0,3 1-90 0 0,-1 0 0 0 0,0 0 0 0 0,13 4 1 0 0,2 4 169 0 0,-1 1 1 0 0,0 1-1 0 0,0 1 1 0 0,-2 1-1 0 0,1 0 1 0 0,33 33 0 0 0,91 111 1586 0 0,-107-113-1659 0 0,-7-8-224 0 0,-25-35 286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5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1 816 0 0,'-2'1'16955'0'0,"-5"12"-15996"0"0,5-4-168 0 0,0 0 0 0 0,1-1 1 0 0,0 1-1 0 0,0 0 0 0 0,1 0 1 0 0,1 0-1 0 0,-1 0 0 0 0,1 0 0 0 0,5 16 1 0 0,-6-21-584 0 0,3 9 320 0 0,0 0-1 0 0,1-1 0 0 0,0 0 1 0 0,1 0-1 0 0,0 0 1 0 0,1 0-1 0 0,0-1 1 0 0,1 0-1 0 0,16 19 1 0 0,-20-25-563 0 0,1-1 0 0 0,0-1 0 0 0,0 1 0 0 0,0-1 0 0 0,1 0 0 0 0,-1 0 0 0 0,1 0 0 0 0,0 0 0 0 0,0-1 0 0 0,0 0 0 0 0,7 3 0 0 0,-7-4-515 0 0,-1-1 0 0 0,0 1-1 0 0,1-1 1 0 0,-1 0 0 0 0,1 0-1 0 0,-1 0 1 0 0,1 0 0 0 0,-1-1-1 0 0,1 0 1 0 0,-1 0-1 0 0,0 0 1 0 0,1 0 0 0 0,-1-1-1 0 0,0 0 1 0 0,7-4 0 0 0,-1-1-3271 0 0,0-2 550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5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36 230 308 0 0,'-35'-18'13715'0'0,"38"17"-12102"0"0,55-21 3295 0 0,-38 16-3234 0 0,33-15 0 0 0,-48 18-1447 0 0,-1 1 1 0 0,1-1-1 0 0,-1 1 1 0 0,0-1-1 0 0,0-1 0 0 0,0 1 1 0 0,0-1-1 0 0,0 1 1 0 0,-1-1-1 0 0,1 0 1 0 0,4-9-1 0 0,-6 11-141 0 0,-1 0-1 0 0,0-1 1 0 0,0 1-1 0 0,0 0 1 0 0,0-1-1 0 0,-1 1 1 0 0,1 0-1 0 0,-1-1 1 0 0,1 1-1 0 0,-1-1 1 0 0,0 1-1 0 0,0-1 1 0 0,0 1-1 0 0,0-1 1 0 0,-1 1-1 0 0,1-1 1 0 0,0 1-1 0 0,-1-1 1 0 0,0 1-1 0 0,-1-4 1 0 0,0 2-24 0 0,0 1 0 0 0,-1 0 1 0 0,1-1-1 0 0,-1 1 0 0 0,1 0 0 0 0,-1 1 1 0 0,0-1-1 0 0,0 0 0 0 0,0 1 1 0 0,-1 0-1 0 0,1 0 0 0 0,-4-2 0 0 0,0 0-34 0 0,0 1-1 0 0,0 0 0 0 0,0 0 0 0 0,0 1 0 0 0,-1 0 1 0 0,1 0-1 0 0,-1 1 0 0 0,1 0 0 0 0,-1 0 1 0 0,0 1-1 0 0,1 0 0 0 0,-1 0 0 0 0,-9 2 0 0 0,15-1-140 0 0,0-1-1 0 0,0 0 0 0 0,0 1 1 0 0,1 0-1 0 0,-1-1 0 0 0,0 1 1 0 0,0 0-1 0 0,0 0 0 0 0,1 0 1 0 0,-1 0-1 0 0,0 0 0 0 0,1 1 1 0 0,-1-1-1 0 0,1 0 0 0 0,0 1 1 0 0,-1-1-1 0 0,1 1 0 0 0,0-1 1 0 0,0 1-1 0 0,0 0 0 0 0,-2 2 1 0 0,3-2-89 0 0,0-1 0 0 0,0 1 0 0 0,0 0 0 0 0,0-1 0 0 0,1 1-1 0 0,-1-1 1 0 0,0 1 0 0 0,1-1 0 0 0,-1 1 0 0 0,1-1 0 0 0,-1 1 0 0 0,1-1 0 0 0,0 1 0 0 0,0-1 0 0 0,-1 0 0 0 0,1 1 0 0 0,0-1 0 0 0,0 0 0 0 0,0 0 0 0 0,1 0 0 0 0,-1 0 0 0 0,0 0 0 0 0,0 0 0 0 0,1 0 0 0 0,-1 0 0 0 0,0 0 0 0 0,3 0 0 0 0,4 4-1356 0 0,0 0 0 0 0,0-1 0 0 0,18 6-1 0 0,14 1-1049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1 220 0 0,'0'0'14321'0'0,"15"8"-6944"0"0,9-1-5827 0 0,0-1 0 0 0,0-1 0 0 0,1-2-1 0 0,-1 0 1 0 0,1-1 0 0 0,41-3 0 0 0,-29-2-1671 0 0,74-16 1 0 0,-56 8-153 0 0,-54 11-638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1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60 178 5501 0 0,'-13'-46'6629'0'0,"-32"-72"0"0"0,44 114-6344 0 0,0-6-1695 0 0,15 17-6699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8561 0 0,'-9'7'4019'0'0,"5"-5"-2717"0"0,0 1 1 0 0,1 0-1 0 0,-1 0 1 0 0,1 0-1 0 0,0 0 0 0 0,0 1 1 0 0,0-1-1 0 0,0 1 1 0 0,1-1-1 0 0,-4 8 0 0 0,6-11-1213 0 0,0 1-1 0 0,0-1 0 0 0,1 1 1 0 0,-1-1-1 0 0,0 0 0 0 0,0 1 0 0 0,0-1 1 0 0,1 1-1 0 0,-1-1 0 0 0,0 0 1 0 0,0 1-1 0 0,1-1 0 0 0,-1 1 0 0 0,0-1 1 0 0,1 0-1 0 0,-1 1 0 0 0,1-1 0 0 0,-1 0 1 0 0,0 0-1 0 0,1 1 0 0 0,-1-1 1 0 0,1 0-1 0 0,-1 0 0 0 0,1 0 0 0 0,-1 0 1 0 0,1 1-1 0 0,13 3 839 0 0,9-1-465 0 0,0-2 0 0 0,-1 0 1 0 0,1-2-1 0 0,36-5 1 0 0,-22 3-225 0 0,16-6-337 0 0,-38 6-113 0 0,0 0-1 0 0,1 1 0 0 0,18 0 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627 62 164 0 0,'9'3'13119'0'0,"-9"-2"-12888"0"0,-5 20 4457 0 0,-15 23-2264 0 0,8-27-1751 0 0,1 0 1 0 0,-2-1-1 0 0,0-1 0 0 0,-1 0 1 0 0,-1 0-1 0 0,0-2 0 0 0,-1 0 1 0 0,0 0-1 0 0,-1-2 0 0 0,-1 0 1 0 0,1-1-1 0 0,-39 15 0 0 0,37-17-459 0 0,0-2 1 0 0,0 0-1 0 0,-1-1 0 0 0,0-1 1 0 0,0-1-1 0 0,0-1 0 0 0,0 0 0 0 0,0-2 1 0 0,0 0-1 0 0,-1-2 0 0 0,1 0 0 0 0,0-1 1 0 0,-21-6-1 0 0,34 7-193 0 0,0-1 0 0 0,1 0 0 0 0,-1 0 1 0 0,1-1-1 0 0,0 0 0 0 0,0 0 0 0 0,-10-9 0 0 0,14 12-25 0 0,0-1-1 0 0,1 1 0 0 0,-1-1 1 0 0,1 0-1 0 0,-1 0 1 0 0,1 0-1 0 0,0 0 1 0 0,0 0-1 0 0,0 0 1 0 0,0 0-1 0 0,0-1 1 0 0,0-1-1 0 0,1 3 0 0 0,-1-1 0 0 0,1 1 1 0 0,0-1-1 0 0,0 1 0 0 0,1 0 0 0 0,-1-1 1 0 0,0 1-1 0 0,0 0 0 0 0,1-1 0 0 0,-1 1 0 0 0,1 0 1 0 0,-1-1-1 0 0,1 1 0 0 0,-1 0 0 0 0,1 0 0 0 0,0-1 1 0 0,0 1-1 0 0,0 0 0 0 0,-1 0 0 0 0,1 0 0 0 0,2-1 1 0 0,0 0 12 0 0,-1 0 1 0 0,1 0-1 0 0,0 1 1 0 0,0 0-1 0 0,0-1 1 0 0,0 1-1 0 0,0 0 1 0 0,0 0-1 0 0,0 1 1 0 0,0-1-1 0 0,0 1 1 0 0,1 0-1 0 0,-1-1 1 0 0,0 1-1 0 0,0 0 1 0 0,4 1-1 0 0,51 9 217 0 0,-55-9-226 0 0,46 13 7 0 0,0 3-1 0 0,79 38 1 0 0,-39-15-8 0 0,-37-19 2 0 0,0-2 0 0 0,1-2 0 0 0,1-3 0 0 0,1-3 0 0 0,0-1 0 0 0,0-3 0 0 0,1-3 0 0 0,80-3 0 0 0,-124-1 0 0 0,0-2 0 0 0,0 1 0 0 0,-1-1 0 0 0,1-1 0 0 0,18-6 0 0 0,-27 8 0 0 0,-1 0 0 0 0,1 0 0 0 0,-1 0 0 0 0,0 0 0 0 0,1 0 0 0 0,-1-1 0 0 0,0 1 0 0 0,0-1 0 0 0,0 0 0 0 0,0 0 0 0 0,0 0 0 0 0,-1 0 0 0 0,1 0 0 0 0,0 0 0 0 0,-1 0 0 0 0,0 0 0 0 0,1 0 0 0 0,-1-1 0 0 0,0 1 0 0 0,0-1 0 0 0,0 1 0 0 0,0-1 0 0 0,-1 1 0 0 0,1-1 0 0 0,-1 1 0 0 0,0-1 0 0 0,1 0 0 0 0,-1 1 0 0 0,0-1 0 0 0,-1 1 0 0 0,1-4 0 0 0,-3-5 0 0 0,0-1 0 0 0,0 1 0 0 0,-1 1 0 0 0,-1-1 0 0 0,1 0 0 0 0,-11-15 0 0 0,-42-56 0 0 0,49 71 0 0 0,-9-11 0 0 0,0 1 0 0 0,-1 2 0 0 0,-1-1 0 0 0,-35-25 0 0 0,39 34 0 0 0,0 0 0 0 0,-1 1 0 0 0,-1 1 0 0 0,0 1 0 0 0,0 0 0 0 0,0 1 0 0 0,-25-6 0 0 0,39 12-270 0 0,-1 1 0 0 0,1-1 0 0 0,0 1 0 0 0,0-1 0 0 0,-1 1-1 0 0,1 0 1 0 0,0 0 0 0 0,0 0 0 0 0,-1 1 0 0 0,1-1 0 0 0,0 1 0 0 0,0 0 0 0 0,-1 0 0 0 0,1 0 0 0 0,0 0 0 0 0,0 0-1 0 0,-3 3 1 0 0,3-2-214 0 0,0 1-1 0 0,0 0 0 0 0,0-1 0 0 0,0 1 1 0 0,0 1-1 0 0,1-1 0 0 0,-1 0 0 0 0,1 1 0 0 0,0-1 1 0 0,0 1-1 0 0,1-1 0 0 0,-1 1 0 0 0,-1 5 1 0 0,-2 7-3133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7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26 544 0 0,'-12'-25'12434'0'0,"3"142"-6252"0"0,-3 36-2807 0 0,-44 297 1959 0 0,29-259-6780 0 0,26-184 944 0 0,-2 10-2649 0 0,-2-6-2885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7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20 408 236 0 0,'-3'-6'370'0'0,"0"-1"1"0"0,0 0-1 0 0,1 0 0 0 0,-1-1 0 0 0,2 1 1 0 0,-1 0-1 0 0,1-1 0 0 0,0 1 0 0 0,0-1 1 0 0,1 1-1 0 0,0-1 0 0 0,1 1 1 0 0,0-1-1 0 0,0 1 0 0 0,0-1 0 0 0,1 1 1 0 0,0 0-1 0 0,0 0 0 0 0,1 0 0 0 0,0 0 1 0 0,0 0-1 0 0,1 0 0 0 0,0 1 1 0 0,5-7-1 0 0,5-6 251 0 0,1 1 1 0 0,1 0 0 0 0,1 1-1 0 0,0 1 1 0 0,1 1-1 0 0,1 0 1 0 0,1 1 0 0 0,0 1-1 0 0,0 1 1 0 0,1 1-1 0 0,1 1 1 0 0,40-14 0 0 0,-44 19-71 0 0,0 0 1 0 0,0 1 0 0 0,1 1 0 0 0,-1 1 0 0 0,1 1 0 0 0,-1 0 0 0 0,32 3-1 0 0,-37 0-222 0 0,0 1-1 0 0,0 0 1 0 0,0 0 0 0 0,0 1-1 0 0,0 1 1 0 0,-1 0-1 0 0,0 1 1 0 0,0 0-1 0 0,0 1 1 0 0,-1 0-1 0 0,15 12 1 0 0,-20-13-176 0 0,0-1-1 0 0,-1 1 1 0 0,1 0-1 0 0,-1 0 1 0 0,-1 1-1 0 0,1-1 1 0 0,-1 1-1 0 0,0 0 0 0 0,-1 0 1 0 0,1 1-1 0 0,-1-1 1 0 0,2 11-1 0 0,-2-7 10 0 0,-1 0 0 0 0,-1 0 0 0 0,0 0-1 0 0,-1 1 1 0 0,0-1 0 0 0,0 0 0 0 0,-1 0-1 0 0,-3 14 1 0 0,0-9-29 0 0,0-1 0 0 0,-1 1 0 0 0,-1-1 1 0 0,0-1-1 0 0,-1 1 0 0 0,0-1 0 0 0,-1 0 0 0 0,-1-1 0 0 0,0 0 0 0 0,-1 0 0 0 0,0-1 0 0 0,-19 18 1 0 0,13-17-17 0 0,0 0 1 0 0,0-1 0 0 0,-1-1 0 0 0,-1-1 0 0 0,0 0 0 0 0,0-1 0 0 0,-1-1 0 0 0,0-1-1 0 0,-25 7 1 0 0,43-14-42 0 0,18 2-31 0 0,1 0-1 0 0,0 1 1 0 0,-1 1-1 0 0,0 1 1 0 0,21 9-1 0 0,-16-7 31 0 0,16 7-63 0 0,-1 0-1 0 0,-1 3 1 0 0,0 1 0 0 0,-1 1 0 0 0,37 28 0 0 0,-48-31-12 0 0,-24-16-25 0 0,1 1-1 0 0,0-1 1 0 0,-1 1 0 0 0,1-1-1 0 0,0 1 1 0 0,0-1 0 0 0,-1 0-1 0 0,1 1 1 0 0,0-1 0 0 0,0 0-1 0 0,-1 0 1 0 0,1 0-1 0 0,0 1 1 0 0,0-1 0 0 0,0 0-1 0 0,-1 0 1 0 0,1 0 0 0 0,0 0-1 0 0,0 0 1 0 0,0 0 0 0 0,1-1-1 0 0,0 1-339 0 0,1 0-485 0 0,2 0-1554 0 0,15-2-9961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8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308 147 604 0 0,'-5'-8'1126'0'0,"1"1"-1"0"0,-1 0 1 0 0,-1 1-1 0 0,1 0 0 0 0,-1-1 1 0 0,0 2-1 0 0,-1-1 1 0 0,1 1-1 0 0,-1 0 1 0 0,0 0-1 0 0,-15-7 1 0 0,16 10-594 0 0,-1-1-1 0 0,1 1 1 0 0,-1 1 0 0 0,0-1 0 0 0,0 1 0 0 0,0 0-1 0 0,0 0 1 0 0,1 1 0 0 0,-1 0 0 0 0,0 1 0 0 0,0-1 0 0 0,0 1-1 0 0,0 0 1 0 0,0 1 0 0 0,-8 2 0 0 0,8-1-218 0 0,1-1 1 0 0,-1 1 0 0 0,0 1 0 0 0,1-1-1 0 0,0 1 1 0 0,-1 0 0 0 0,2 0 0 0 0,-1 1-1 0 0,0 0 1 0 0,1 0 0 0 0,0 0-1 0 0,0 1 1 0 0,-4 6 0 0 0,6-8-138 0 0,1 0 0 0 0,0 0 1 0 0,0 0-1 0 0,0 0 0 0 0,1 0 1 0 0,-1 1-1 0 0,1-1 0 0 0,0 1 1 0 0,1-1-1 0 0,-1 1 0 0 0,1-1 1 0 0,-1 1-1 0 0,1 0 0 0 0,1-1 0 0 0,-1 1 1 0 0,1-1-1 0 0,-1 1 0 0 0,1-1 1 0 0,1 1-1 0 0,-1-1 0 0 0,1 0 1 0 0,-1 1-1 0 0,3 3 0 0 0,2 1-113 0 0,-1 0-1 0 0,1-1 0 0 0,0 1 1 0 0,1-2-1 0 0,0 1 1 0 0,0 0-1 0 0,1-1 1 0 0,0-1-1 0 0,0 1 0 0 0,1-1 1 0 0,-1-1-1 0 0,1 0 1 0 0,1 0-1 0 0,16 6 1 0 0,-16-7-29 0 0,0 0 1 0 0,1-1 0 0 0,-1-1-1 0 0,1 0 1 0 0,0 0 0 0 0,0-1-1 0 0,0-1 1 0 0,-1 0 0 0 0,1 0 0 0 0,0-1-1 0 0,0 0 1 0 0,0-1 0 0 0,-1 0-1 0 0,13-4 1 0 0,-20 4-36 0 0,0 1 0 0 0,-1 0 1 0 0,1 0-1 0 0,0-1 0 0 0,-1 0 0 0 0,1 1 0 0 0,-1-1 1 0 0,1 0-1 0 0,-1 0 0 0 0,0 0 0 0 0,0-1 0 0 0,0 1 1 0 0,0 0-1 0 0,0-1 0 0 0,-1 0 0 0 0,1 1 0 0 0,-1-1 1 0 0,1 0-1 0 0,-1 0 0 0 0,0 1 0 0 0,0-1 0 0 0,0 0 1 0 0,-1 0-1 0 0,1 0 0 0 0,-1 0 0 0 0,1 0 0 0 0,-1-1 0 0 0,0 1 1 0 0,0 0-1 0 0,-1 0 0 0 0,1 0 0 0 0,-1 0 0 0 0,0-4 1 0 0,-2-4-5 0 0,0 0-1 0 0,-1 0 1 0 0,0 0 0 0 0,-1 1 0 0 0,0 0 0 0 0,0 0 0 0 0,-14-18-1 0 0,6 11-156 0 0,-2 1 0 0 0,0 0 0 0 0,0 2 0 0 0,-33-25 0 0 0,35 30-325 0 0,0 0-1 0 0,-1 1 0 0 0,0 1 0 0 0,-1 0 1 0 0,1 1-1 0 0,-1 1 0 0 0,-20-5 0 0 0,27 9 157 0 0,-6 7-9669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8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12 1144 0 0,'-13'-7'16910'0'0,"17"9"-15068"0"0,10 4-1153 0 0,0 0-1 0 0,0 0 0 0 0,1-2 0 0 0,-1 0 0 0 0,1 0 0 0 0,0-2 0 0 0,0 0 0 0 0,1 0 0 0 0,19-2 0 0 0,2-1 1309 0 0,0-1-1 0 0,66-14 1 0 0,-70 5-2299 0 0,-28 8 134 0 0,1 1 1 0 0,-1 0-1 0 0,1 1 1 0 0,0-1 0 0 0,-1 1-1 0 0,10-1 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1 308 0 0,'-4'2'560'0'0,"-28"15"3430"0"0,31-16-3423 0 0,-1 0 0 0 0,1 0 0 0 0,0 0 0 0 0,0 0 0 0 0,0 1 1 0 0,0-1-1 0 0,0 0 0 0 0,0 0 0 0 0,0 1 0 0 0,0-1 0 0 0,-1 2 0 0 0,2-3-392 0 0,0 1 0 0 0,0-1 0 0 0,0 1-1 0 0,0-1 1 0 0,0 1 0 0 0,0-1 0 0 0,1 1 0 0 0,-1-1-1 0 0,0 1 1 0 0,0-1 0 0 0,0 1 0 0 0,0-1 0 0 0,1 0-1 0 0,-1 1 1 0 0,0-1 0 0 0,0 1 0 0 0,1-1 0 0 0,-1 0-1 0 0,0 1 1 0 0,1-1 0 0 0,-1 0 0 0 0,0 1 0 0 0,1-1 0 0 0,-1 0-1 0 0,1 1 1 0 0,-1-1 0 0 0,0 0 0 0 0,1 0 0 0 0,-1 0-1 0 0,1 1 1 0 0,-1-1 0 0 0,1 0 0 0 0,-1 0 0 0 0,1 0-1 0 0,19 5 2504 0 0,-19-5-2462 0 0,32 6 2656 0 0,39 0-1 0 0,87-7 1525 0 0,-116 0-2742 0 0,9 0-1530 0 0,62-10 0 0 0,-97 13-6547 0 0,-6 0 698 0 0,3-1 2199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2:39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610 292 836 0 0,'-4'-10'1028'0'0,"-1"0"0"0"0,0 0 1 0 0,0 0-1 0 0,-1 1 0 0 0,0 0 0 0 0,-1 0 0 0 0,0 0 1 0 0,-12-10-1 0 0,8 9-149 0 0,-1 1 0 0 0,1 0 0 0 0,-2 1 1 0 0,1 1-1 0 0,-27-13 0 0 0,19 13-42 0 0,-1 0 0 0 0,0 1-1 0 0,0 1 1 0 0,0 0 0 0 0,0 2 0 0 0,-1 1 0 0 0,0 1-1 0 0,-40 2 1 0 0,47 1-316 0 0,1 0 0 0 0,1 1 1 0 0,-1 0-1 0 0,0 1 0 0 0,1 1 0 0 0,-1 0 0 0 0,2 0 1 0 0,-1 2-1 0 0,-15 9 0 0 0,23-13-342 0 0,0 1 0 0 0,0-1 1 0 0,0 1-1 0 0,1 0 0 0 0,0 0 0 0 0,0 0 0 0 0,0 0 1 0 0,0 1-1 0 0,1 0 0 0 0,0 0 0 0 0,0 0 0 0 0,0 0 1 0 0,0 0-1 0 0,1 0 0 0 0,0 1 0 0 0,0-1 0 0 0,1 1 0 0 0,-1-1 1 0 0,1 1-1 0 0,0 0 0 0 0,1 0 0 0 0,-1 0 0 0 0,1-1 1 0 0,0 1-1 0 0,2 9 0 0 0,1-2-179 0 0,0-1 0 0 0,1 0 0 0 0,1 0 0 0 0,0 0 0 0 0,0-1 0 0 0,2 1 0 0 0,-1-1 0 0 0,1-1 0 0 0,1 1 0 0 0,13 15 0 0 0,-2-7 0 0 0,0-1 0 0 0,1-1 0 0 0,0 0 0 0 0,27 15 0 0 0,-28-21 0 0 0,-1-1 0 0 0,1-1 0 0 0,1 0 0 0 0,0-2 0 0 0,0 0 0 0 0,0-1 0 0 0,1-2 0 0 0,-1 0 0 0 0,41 2 0 0 0,-46-5 0 0 0,0-1 0 0 0,-1 0 0 0 0,1-2 0 0 0,0 1 0 0 0,0-2 0 0 0,-1 0 0 0 0,1-1 0 0 0,-1 0 0 0 0,0-1 0 0 0,0-1 0 0 0,-1 0 0 0 0,0-1 0 0 0,0 0 0 0 0,20-16 0 0 0,-24 16 0 0 0,-1-1 0 0 0,-1 0 0 0 0,1 0 0 0 0,-1 0 0 0 0,-1-1 0 0 0,0 0 0 0 0,0-1 0 0 0,0 0 0 0 0,-2 1 0 0 0,1-1 0 0 0,-1-1 0 0 0,0 1 0 0 0,-1-1 0 0 0,-1 1 0 0 0,1-1 0 0 0,-2 0 0 0 0,1 0 0 0 0,-1-17 0 0 0,-2 16 0 0 0,0-1 0 0 0,0 1 0 0 0,-1 0 0 0 0,-1-1 0 0 0,0 1 0 0 0,0 1 0 0 0,-1-1 0 0 0,-1 0 0 0 0,0 1 0 0 0,-1 0 0 0 0,0 0 0 0 0,0 1 0 0 0,-1-1 0 0 0,-1 1 0 0 0,1 1 0 0 0,-12-11 0 0 0,2 5 0 0 0,-1 1 0 0 0,-1 1 0 0 0,0 1 0 0 0,-1 1 0 0 0,0 0 0 0 0,0 2 0 0 0,-1 0 0 0 0,-1 1 0 0 0,1 1 0 0 0,-25-4 0 0 0,26 6-705 0 0,1 2-1 0 0,-1 0 1 0 0,0 1-1 0 0,1 1 1 0 0,-1 1-1 0 0,-22 2 1 0 0,33-1 276 0 0,0 1 1 0 0,1 0 0 0 0,-1 0 0 0 0,0 1 0 0 0,1 0-1 0 0,-1 0 1 0 0,1 1 0 0 0,0 0 0 0 0,0 1 0 0 0,0 0-1 0 0,1 0 1 0 0,-1 0 0 0 0,1 1 0 0 0,1 0-1 0 0,-8 9 1 0 0,1 1-3167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45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27 68 0 0,'0'0'154'0'0,"0"0"-1"0"0,0 0 1 0 0,-1 0-1 0 0,1 0 1 0 0,0 1-1 0 0,0-1 1 0 0,-1 0-1 0 0,1 0 1 0 0,0 0-1 0 0,0 0 1 0 0,0 0-1 0 0,-1 1 154 0 0,1-1-153 0 0,0 0-1 0 0,0 0 1 0 0,0 0 0 0 0,0 1-1 0 0,-1-1 1 0 0,1 0-1 0 0,0 0 1 0 0,0 1-1 0 0,0-1 1 0 0,0 0-1 0 0,0 0 1 0 0,0 0-1 0 0,0 1 1 0 0,0-1-1 0 0,0 0 1 0 0,0 0-1 0 0,0 1 1 0 0,0-1-1 0 0,0 0 1 0 0,0 0-1 0 0,0 1 1 0 0,0-1 0 0 0,0 0-1 0 0,0 0 1 0 0,0 1-1 0 0,0-1 1 0 0,0 0-1 0 0,12 8 2534 0 0,19 2-598 0 0,69 7 706 0 0,193 9 0 0 0,-279-26-2663 0 0,32 3 213 0 0,315 12 1389 0 0,-233-11-1100 0 0,456 9 856 0 0,107-10-698 0 0,112-17-393 0 0,-395-4-257 0 0,-4 4 134 0 0,-120 8-156 0 0,22-4-11 0 0,-173 5-38 0 0,487-29 725 0 0,-245 2-783 0 0,-371 31-752 0 0,13 1 371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47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2 420 0 0,'-6'-2'8358'0'0,"6"2"-8225"0"0,-3 15 2622 0 0,2 22-1541 0 0,1-36-937 0 0,19 335 5998 0 0,-4-139-4739 0 0,6 63 468 0 0,5 90 1 0 0,-34 181 94 0 0,10-405-1608 0 0,1-36-172 0 0,2 431 817 0 0,-19-214-762 0 0,0-94-3 0 0,13-44-106 0 0,-2 40-26 0 0,-7 162 36 0 0,9-317-205 0 0,-1-30 8 0 0,2-1 0 0 0,0 0-1 0 0,2 1 1 0 0,7 36 0 0 0,-8-58-52 0 0,0 0 0 0 0,-1 0 0 0 0,2 0 1 0 0,-1 0-1 0 0,0 0 0 0 0,0 0 0 0 0,0-1 0 0 0,1 1 0 0 0,-1 0 1 0 0,1-1-1 0 0,0 0 0 0 0,-1 1 0 0 0,1-1 0 0 0,0 0 0 0 0,0 0 1 0 0,-1 1-1 0 0,1-2 0 0 0,0 1 0 0 0,0 0 0 0 0,0 0 0 0 0,0-1 1 0 0,1 1-1 0 0,-1-1 0 0 0,4 1 0 0 0,6 1 1 0 0,1-2-1 0 0,-1 1 1 0 0,15-2 0 0 0,-15 0 2 0 0,445-16 124 0 0,303-7-94 0 0,-104-9-41 0 0,-567 27-7 0 0,1083-29 67 0 0,-1068 34-72 0 0,1042-25 30 0 0,-491 5 228 0 0,-207 5 80 0 0,-246 7-1440 0 0,-201 9 703 0 0,-1 0 0 0 0,1 0 0 0 0,0 0 0 0 0,-1 0 0 0 0,1-1 0 0 0,-1 1 0 0 0,1 0 0 0 0,-1 0 0 0 0,1-1 0 0 0,-1 1 0 0 0,0 0 0 0 0,5-7-5502 0 0,-5 6 5502 0 0,0 1 0 0 0,0-1 0 0 0,0 1 0 0 0,1-2 1 0 0,-1 2 278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2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0 444 0 0,'83'125'9608'0'0,"-8"7"-3800"0"0,34 56 395 0 0,-99-172-5524 0 0,-7-10-326 0 0,0-1 0 0 0,1 0 0 0 0,-1 0 0 0 0,1 0 0 0 0,0-1-1 0 0,7 7 1 0 0,-10-10-308 0 0,-1-1-1 0 0,1 0 1 0 0,-1 0-1 0 0,1 1 0 0 0,0-1 1 0 0,-1 0-1 0 0,1 0 1 0 0,0 0-1 0 0,-1 0 1 0 0,1 0-1 0 0,0 0 1 0 0,-1 0-1 0 0,1 0 0 0 0,-1 0 1 0 0,1 0-1 0 0,0-1 1 0 0,-1 1-1 0 0,1 0 1 0 0,0 0-1 0 0,-1-1 0 0 0,1 1 1 0 0,-1 0-1 0 0,1 0 1 0 0,-1-1-1 0 0,1 1 1 0 0,-1-1-1 0 0,1 1 0 0 0,-1-1 1 0 0,1 1-1 0 0,-1-1 1 0 0,1 1-1 0 0,-1-1 1 0 0,0 1-1 0 0,1-1 1 0 0,-1 1-1 0 0,0-1 0 0 0,0 0 1 0 0,1 1-1 0 0,-1-1 1 0 0,0 0-1 0 0,13-29 470 0 0,-13 27-423 0 0,62-200 1561 0 0,-29 88-488 0 0,-30 102-1079 0 0,-3 12-190 0 0,0-1 1 0 0,0 1-1 0 0,0 0 0 0 0,0-1 0 0 0,0 1 1 0 0,1-1-1 0 0,-1 1 0 0 0,1-1 0 0 0,-1 1 1 0 0,1-1-1 0 0,-1 1 0 0 0,1 0 0 0 0,0 0 1 0 0,0-1-1 0 0,0 1 0 0 0,-1 0 0 0 0,1 0 0 0 0,0 0 1 0 0,1 0-1 0 0,-1 0 0 0 0,0 0 0 0 0,2-1 1 0 0,-1 3-631 0 0,1 0 1 0 0,-1 0 0 0 0,1 0 0 0 0,-1 0 0 0 0,0 1 0 0 0,0-1 0 0 0,0 1 0 0 0,1 0 0 0 0,-1-1 0 0 0,-1 1-1 0 0,4 4 1 0 0,1-1-1962 0 0,6 6-156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06:49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8 72 0 0,'-7'-8'10340'0'0,"6"10"-10000"0"0,0 0 0 0 0,0 0 0 0 0,0 0 1 0 0,0 1-1 0 0,0-1 0 0 0,0 0 0 0 0,1 0 0 0 0,-1 1 0 0 0,1 2 0 0 0,-13 137 4479 0 0,7 9-2759 0 0,2 291 1709 0 0,9-234-2644 0 0,-4-148-929 0 0,16 259 864 0 0,15-78-299 0 0,32 105-34 0 0,-47-269-602 0 0,14 72 188 0 0,25 105 416 0 0,3 44-188 0 0,-45-215-424 0 0,29 243 768 0 0,-27-194-443 0 0,19 209 735 0 0,-24-197-1069 0 0,-10-135-108 0 0,-1-7 0 0 0,0-2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0,-1 36 0 0 0,1-29 0 0 0,-1-1 0 0 0,2 0 0 0 0,-1-1 0 0 0,1 0 0 0 0,-1-5-164 0 0,0 0 0 0 0,0 1-1 0 0,0-1 1 0 0,0 0 0 0 0,0 1 0 0 0,0-1 0 0 0,1 0-1 0 0,-1 0 1 0 0,0 1 0 0 0,0-1 0 0 0,0 0 0 0 0,0 1-1 0 0,-1-1 1 0 0,1 0 0 0 0,0 0 0 0 0,0 1 0 0 0,0-1-1 0 0,0 0 1 0 0,0 1 0 0 0,0-1 0 0 0,0 0 0 0 0,0 0-1 0 0,-1 1 1 0 0,1-1 0 0 0,0 0 0 0 0,0 0 0 0 0,0 0-1 0 0,-1 1 1 0 0,1-1 0 0 0,0 0 0 0 0,0 0 0 0 0,0 0-1 0 0,-1 0 1 0 0,1 1 0 0 0,0-1 0 0 0,-1 0 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4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37 140 112 0 0,'-13'-12'2376'0'0,"-10"-9"9558"0"0,24 19-11414 0 0,0 1-1 0 0,0-1 1 0 0,0 1-1 0 0,0 0 1 0 0,0 0 0 0 0,1 0-1 0 0,-1-1 1 0 0,0 1-1 0 0,1 0 1 0 0,-1 1 0 0 0,3-2-1 0 0,48-10 2050 0 0,0 2-1 0 0,107-5 1 0 0,-96 11-1413 0 0,95-18 1 0 0,-106 9-5208 0 0,-19 1-5659 0 0,-22 8 6808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49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52 6393 0 0,'-19'-11'4669'0'0,"12"8"-3373"0"0,1 0-1 0 0,0-1 1 0 0,0 0-1 0 0,0 0 1 0 0,-5-5 0 0 0,11 9-1229 0 0,0-1 0 0 0,-1 1 0 0 0,1 0 0 0 0,0 0 0 0 0,0 0 1 0 0,0 0-1 0 0,0 0 0 0 0,0-1 0 0 0,0 1 0 0 0,0 0 0 0 0,0 0 0 0 0,0 0 0 0 0,0 0 1 0 0,0 0-1 0 0,0-1 0 0 0,0 1 0 0 0,-1 0 0 0 0,1 0 0 0 0,0 0 0 0 0,0-1 0 0 0,1 1 1 0 0,-1 0-1 0 0,0 0 0 0 0,0 0 0 0 0,0 0 0 0 0,0-1 0 0 0,0 1 0 0 0,0 0 1 0 0,0 0-1 0 0,0 0 0 0 0,0 0 0 0 0,0-1 0 0 0,0 1 0 0 0,0 0 0 0 0,0 0 0 0 0,1 0 1 0 0,-1 0-1 0 0,0 0 0 0 0,0 0 0 0 0,0-1 0 0 0,0 1 0 0 0,0 0 0 0 0,1 0 0 0 0,-1 0 1 0 0,0 0-1 0 0,0 0 0 0 0,0 0 0 0 0,1 0 0 0 0,13-4 1104 0 0,17 1-159 0 0,123 14 1392 0 0,-127-8-2032 0 0,0 2 0 0 0,0 1 0 0 0,42 15 0 0 0,-66-20-341 0 0,0 0 1 0 0,-1 0-1 0 0,1 0 1 0 0,-1 0-1 0 0,1 1 1 0 0,-1-1-1 0 0,0 1 1 0 0,0-1-1 0 0,1 1 1 0 0,-1 0-1 0 0,0 0 1 0 0,-1 0-1 0 0,1 0 1 0 0,0 0-1 0 0,0 0 1 0 0,-1 0-1 0 0,1 1 1 0 0,-1-1-1 0 0,0 0 1 0 0,2 6-1 0 0,-2-3-1 0 0,-1 0-1 0 0,0 0 1 0 0,0 1-1 0 0,0-1 1 0 0,0 0-1 0 0,-1 0 0 0 0,0 0 1 0 0,0 0-1 0 0,0 0 1 0 0,-3 7-1 0 0,-12 28 121 0 0,-1-1 0 0 0,-2-1-1 0 0,-2-1 1 0 0,-1-1 0 0 0,-31 39-1 0 0,12-20 505 0 0,40-55-1048 0 0,1 3-748 0 0,0 5-1409 0 0,0-8 2220 0 0,0 1-1 0 0,1-1 0 0 0,-1 0 0 0 0,1 1 1 0 0,-1-1-1 0 0,1 0 0 0 0,-1 0 0 0 0,1 0 1 0 0,-1 0-1 0 0,1 1 0 0 0,-1-1 0 0 0,1 0 1 0 0,-1 0-1 0 0,1 0 0 0 0,-1 0 0 0 0,1 0 1 0 0,-1 0-1 0 0,1 0 0 0 0,-1 0 0 0 0,1-1 1 0 0,-1 1-1 0 0,1 0 0 0 0,-1 0 0 0 0,1 0 1 0 0,0-1-1 0 0,22-5-2760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51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85 64 0 0,'-1'0'335'0'0,"0"0"0"0"0,0 0-1 0 0,0 0 1 0 0,0-1 0 0 0,0 1 0 0 0,0 0 0 0 0,0 1 0 0 0,0-1-1 0 0,0 0 1 0 0,0 0 0 0 0,0 0 0 0 0,0 1 0 0 0,0-1-1 0 0,0 0 1 0 0,0 1 0 0 0,0-1 0 0 0,0 1 0 0 0,0-1 0 0 0,-1 2-1 0 0,2-1-110 0 0,0-1 0 0 0,0 1-1 0 0,1 0 1 0 0,-1-1 0 0 0,0 1-1 0 0,0-1 1 0 0,1 1 0 0 0,-1 0-1 0 0,1-1 1 0 0,-1 1 0 0 0,0-1-1 0 0,1 1 1 0 0,-1-1 0 0 0,1 0-1 0 0,-1 1 1 0 0,1-1 0 0 0,-1 1-1 0 0,1-1 1 0 0,0 0 0 0 0,-1 1-1 0 0,2-1 1 0 0,7 5 1047 0 0,0 0 1 0 0,19 6-1 0 0,9-2-124 0 0,0 0 0 0 0,1-3 0 0 0,56 3 0 0 0,-65-8-733 0 0,0-1 0 0 0,0-1 1 0 0,0-2-1 0 0,0-1 0 0 0,34-10 0 0 0,-53 11-285 0 0,0 0 0 0 0,-1-1 1 0 0,0 0-1 0 0,0 0 0 0 0,0-1 0 0 0,14-11 0 0 0,-18 12-58 0 0,0 0 0 0 0,0 0 0 0 0,-1-1-1 0 0,0 1 1 0 0,0-1 0 0 0,0 0 0 0 0,0-1-1 0 0,-1 1 1 0 0,0 0 0 0 0,0-1 0 0 0,3-10 0 0 0,-5 0 212 0 0,-3 8 62 0 0,2 8-334 0 0,-1 0-1 0 0,1 0 1 0 0,0 0-1 0 0,0 0 1 0 0,0 0-1 0 0,0 0 1 0 0,0-1-1 0 0,0 1 1 0 0,0 0-1 0 0,0 0 1 0 0,0 0-1 0 0,0 0 1 0 0,0 0 0 0 0,-1 0-1 0 0,1 0 1 0 0,0 0-1 0 0,0 0 1 0 0,0 0-1 0 0,0 0 1 0 0,0 0-1 0 0,0 0 1 0 0,0 0-1 0 0,0 0 1 0 0,-1 0 0 0 0,1 0-1 0 0,0 0 1 0 0,0 0-1 0 0,0 0 1 0 0,0 0-1 0 0,0 0 1 0 0,0 0-1 0 0,0 0 1 0 0,-1 0-1 0 0,1 0 1 0 0,0 0-1 0 0,0 0 1 0 0,0 0 0 0 0,0 0-1 0 0,0 0 1 0 0,0 0-1 0 0,0 0 1 0 0,0 0-1 0 0,0 1 1 0 0,0-1-1 0 0,-1 0 1 0 0,1 0-1 0 0,0 0 1 0 0,0 0 0 0 0,0 0-1 0 0,0 0 1 0 0,-6 8 87 0 0,1-1 0 0 0,0 1 0 0 0,0 0 0 0 0,0 0 0 0 0,1 1 0 0 0,1 0 0 0 0,-1-1 0 0 0,1 1 0 0 0,1 0 0 0 0,-3 15 0 0 0,0 7 293 0 0,-1 62 0 0 0,6-48-44 0 0,3 0 0 0 0,2 0 0 0 0,2-1 0 0 0,19 68 0 0 0,2-23 382 0 0,45 100 0 0 0,-64-171-634 0 0,-6-11-79 0 0,1 0 0 0 0,-1 0 0 0 0,4 15-1 0 0,-6-20-69 0 0,-2-2-105 0 0,1 0 146 0 0,0 0 0 0 0,0 1 0 0 0,-1-1 0 0 0,1 0 0 0 0,0 0 0 0 0,-1 1-1 0 0,1-1 1 0 0,0 0 0 0 0,-1 0 0 0 0,1 0 0 0 0,0 1 0 0 0,-1-1 0 0 0,1 0-1 0 0,0 0 1 0 0,-1 0 0 0 0,1 0 0 0 0,-1 0 0 0 0,1 0 0 0 0,0 0 0 0 0,-1 0 0 0 0,0 0-1 0 0,-33-8-166 0 0,-1 2-1 0 0,0 1 1 0 0,0 2-1 0 0,-45 2 0 0 0,70 1 151 0 0,-26-1-32 0 0,12-1 103 0 0,1 2 0 0 0,-1 0 0 0 0,0 2 0 0 0,0 0 0 0 0,-29 8 0 0 0,60-5 875 0 0,8-2-769 0 0,33-2 324 0 0,1-3 0 0 0,-1-1-1 0 0,78-17 1 0 0,-121 19-724 0 0,-1 0 0 0 0,1-1 0 0 0,0 1 0 0 0,-1-1-1 0 0,1 0 1 0 0,-1 0 0 0 0,5-4 0 0 0,2-3-3707 0 0,-1-2-3551 0 0,-4 2 4274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51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17 212 0 0,'-7'-17'14686'0'0,"8"70"-10262"0"0,10 72-1 0 0,7-34-3915 0 0,-10-64-2089 0 0,13 31 1 0 0,-13-42-775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52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12 336 0 0,'-28'-4'2298'0'0,"-13"-2"13426"0"0,46 6-14604 0 0,99 2 3380 0 0,137-5 154 0 0,-238 3-5129 0 0,0 0 0 0 0,1 0-1 0 0,-1 0 1 0 0,0 0 0 0 0,0 1 0 0 0,0-1 0 0 0,5 3 0 0 0,10 5-7152 0 0,-12-3 4676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52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64 0 0,'-1'0'558'0'0,"0"0"0"0"0,0 0 1 0 0,0 1-1 0 0,0-1 0 0 0,0 0 0 0 0,0 1 0 0 0,0-1 1 0 0,0 1-1 0 0,0-1 0 0 0,0 1 0 0 0,0 0 0 0 0,1-1 0 0 0,-1 1 1 0 0,0 0-1 0 0,0 0 0 0 0,1-1 0 0 0,-1 1 0 0 0,1 0 1 0 0,-1 0-1 0 0,0 0 0 0 0,1 0 0 0 0,0 0 0 0 0,-1 1 1 0 0,1-1-174 0 0,0 0 0 0 0,0 0 1 0 0,1 0-1 0 0,-1 0 0 0 0,0 0 1 0 0,1-1-1 0 0,-1 1 1 0 0,1 0-1 0 0,-1 0 0 0 0,1-1 1 0 0,-1 1-1 0 0,1 0 0 0 0,0 0 1 0 0,-1-1-1 0 0,1 1 0 0 0,0-1 1 0 0,0 1-1 0 0,-1-1 1 0 0,1 1-1 0 0,1 0 0 0 0,5 2 496 0 0,0 1-1 0 0,0-1 0 0 0,0-1 1 0 0,1 1-1 0 0,7 1 0 0 0,3-2-19 0 0,1 0 0 0 0,0-2 0 0 0,0 0-1 0 0,21-2 1 0 0,-18 0-1682 0 0,0 1 0 0 0,25 2 1 0 0,-41 1-57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53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20 116 0 0,'-14'10'2217'0'0,"1"1"6948"0"0,22-6-5673 0 0,-8-4-3042 0 0,0 0 1 0 0,1 0-1 0 0,-1 0 1 0 0,1 0-1 0 0,0 0 1 0 0,-1-1-1 0 0,1 1 0 0 0,0-1 1 0 0,-1 1-1 0 0,1-1 1 0 0,3 0-1 0 0,18 0 1124 0 0,0-1 1 0 0,-1-1-1 0 0,1 0 0 0 0,25-8 0 0 0,20-2-1519 0 0,-31 4-2632 0 0,-1-4-5987 0 0,-22 5 5617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53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20 171 7153 0 0,'-6'-8'2675'0'0,"4"5"-1638"0"0,1 1 0 0 0,-1-1 0 0 0,0 1-1 0 0,1-1 1 0 0,0 0 0 0 0,-1 1-1 0 0,1-1 1 0 0,0-3 0 0 0,1 5-884 0 0,0 0 1 0 0,0 0-1 0 0,0 0 0 0 0,0 1 1 0 0,0-1-1 0 0,1 0 0 0 0,-1 0 1 0 0,0 0-1 0 0,1 1 1 0 0,-1-1-1 0 0,1 0 0 0 0,-1 0 1 0 0,0 1-1 0 0,1-1 0 0 0,0 0 1 0 0,-1 1-1 0 0,1-1 1 0 0,-1 1-1 0 0,1-1 0 0 0,0 1 1 0 0,-1-1-1 0 0,1 1 0 0 0,0-1 1 0 0,0 1-1 0 0,-1-1 1 0 0,1 1-1 0 0,0 0 0 0 0,0 0 1 0 0,-1-1-1 0 0,1 1 0 0 0,0 0 1 0 0,0 0-1 0 0,0 0 1 0 0,1 0-1 0 0,37-7 1058 0 0,1 2-1 0 0,56 0 1 0 0,-8 0-483 0 0,-72 4-624 0 0,10-1 247 0 0,0-1 1 0 0,41-10-1 0 0,-59 11-264 0 0,-1 0 1 0 0,0-1-1 0 0,0 0 1 0 0,0 0-1 0 0,0 0 0 0 0,-1-1 1 0 0,0 0-1 0 0,1-1 1 0 0,-1 1-1 0 0,-1-1 1 0 0,1-1-1 0 0,-1 1 0 0 0,9-11 1 0 0,-10 7 71 0 0,-7 7 17 0 0,-10 12-89 0 0,10-6-76 0 0,0 1 0 0 0,1 0 0 0 0,-1 0 1 0 0,1 0-1 0 0,0 0 0 0 0,1 0 0 0 0,-1 0 0 0 0,1 1 1 0 0,0-1-1 0 0,-1 10 0 0 0,2 57 143 0 0,0-58-104 0 0,5 39 119 0 0,2-1 1 0 0,18 71-1 0 0,3-22-59 0 0,46 103-1 0 0,-38-107-87 0 0,-30-83-52 0 0,-3-7-32 0 0,0 0 1 0 0,0 0-1 0 0,-1 0 1 0 0,0 1-1 0 0,0-1 1 0 0,-1 1-1 0 0,0-1 1 0 0,0 15 0 0 0,-1-21-196 0 0,-5 3-100 0 0,5-4 347 0 0,-1 0-1 0 0,1 0 0 0 0,0 1 1 0 0,0-1-1 0 0,0 0 0 0 0,-1 0 1 0 0,1 1-1 0 0,0-1 0 0 0,0 0 1 0 0,-1 0-1 0 0,1 1 0 0 0,0-1 1 0 0,-1 0-1 0 0,1 0 0 0 0,0 0 1 0 0,0 0-1 0 0,-1 0 0 0 0,1 0 1 0 0,0 1-1 0 0,-1-1 0 0 0,1 0 1 0 0,0 0-1 0 0,-1 0 0 0 0,1 0 1 0 0,0 0-1 0 0,-1 0 0 0 0,1 0 1 0 0,0 0-1 0 0,-1 0 0 0 0,0-1 1 0 0,-147-23-999 0 0,-9 0 865 0 0,109 19 456 0 0,0 3-1 0 0,-1 2 1 0 0,-90 11-1 0 0,137-11-292 0 0,1 0-1 0 0,0 0 1 0 0,0 0 0 0 0,-1 1 0 0 0,1-1 0 0 0,0 0-1 0 0,0 1 1 0 0,0-1 0 0 0,-1 1 0 0 0,1-1 0 0 0,0 1-1 0 0,0 0 1 0 0,0-1 0 0 0,-1 2 0 0 0,2-2-4 0 0,0 1-1 0 0,0-1 1 0 0,0 0 0 0 0,0 1 0 0 0,0-1-1 0 0,0 0 1 0 0,0 1 0 0 0,0-1 0 0 0,0 0-1 0 0,0 0 1 0 0,1 1 0 0 0,-1-1 0 0 0,0 0-1 0 0,0 1 1 0 0,0-1 0 0 0,0 0 0 0 0,1 0-1 0 0,-1 1 1 0 0,0-1 0 0 0,0 0 0 0 0,0 0-1 0 0,1 0 1 0 0,-1 1 0 0 0,0-1-1 0 0,0 0 1 0 0,1 0 0 0 0,-1 0 0 0 0,0 0-1 0 0,1 1 1 0 0,-1-1 0 0 0,0 0 0 0 0,1 0-1 0 0,5 2 120 0 0,-1 0-1 0 0,1 0 0 0 0,-1 0 0 0 0,10 0 0 0 0,31 3-137 0 0,72-1 1 0 0,-94-5-49 0 0,0-1 0 0 0,0-1 0 0 0,0-1 0 0 0,40-12 0 0 0,-57 13-777 0 0,1 0 0 0 0,0-1 0 0 0,-1 1-1 0 0,10-8 1 0 0,-10 6-1592 0 0,0 0 0 0 0,-1-1-1 0 0,12-12 1 0 0,-5 2-779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54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95 7821 0 0,'-11'-11'4081'0'0,"8"9"-3021"0"0,-1-1 0 0 0,1 0 1 0 0,0 0-1 0 0,0 0 0 0 0,0 0 0 0 0,1-1 0 0 0,-1 1 1 0 0,1-1-1 0 0,-3-4 0 0 0,5 7-949 0 0,0 0 0 0 0,0 1-1 0 0,0-1 1 0 0,0 0 0 0 0,0 1-1 0 0,0-1 1 0 0,0 0 0 0 0,0 1 0 0 0,1-1-1 0 0,-1 0 1 0 0,0 1 0 0 0,0-1-1 0 0,1 1 1 0 0,-1-1 0 0 0,0 0 0 0 0,1 1-1 0 0,-1-1 1 0 0,0 1 0 0 0,1-1 0 0 0,-1 1-1 0 0,1-1 1 0 0,-1 1 0 0 0,1 0-1 0 0,-1-1 1 0 0,1 1 0 0 0,-1-1 0 0 0,1 1-1 0 0,-1 0 1 0 0,1 0 0 0 0,0-1 0 0 0,-1 1-1 0 0,1 0 1 0 0,0 0 0 0 0,-1 0-1 0 0,1 0 1 0 0,-1-1 0 0 0,2 1 0 0 0,29-2 917 0 0,-27 2-673 0 0,113-4 1851 0 0,100-6-153 0 0,-184 4-2097 0 0,11-1-1213 0 0,-29 7-3050 0 0,1 1-3364 0 0,-9 0 4401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3:0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14 169 848 0 0,'-14'-44'12922'0'0,"16"40"-11620"0"0,0-1-1 0 0,0 1 1 0 0,0 0 0 0 0,1 0 0 0 0,5-8-1 0 0,-8 12-1344 0 0,16-21 1406 0 0,-12 17-1168 0 0,-1 0-1 0 0,0 0 1 0 0,0-1-1 0 0,0 0 1 0 0,0 1-1 0 0,-1-1 0 0 0,1 0 1 0 0,0-5-1 0 0,-2 9-156 0 0,-1 0 0 0 0,0 0 0 0 0,0 0-1 0 0,-1 1 1 0 0,1-1 0 0 0,0 0 0 0 0,0 0 0 0 0,0 0-1 0 0,0 1 1 0 0,-1-1 0 0 0,1 0 0 0 0,0 0-1 0 0,-1 1 1 0 0,1-1 0 0 0,0 0 0 0 0,-1 1 0 0 0,1-1-1 0 0,-1 0 1 0 0,1 1 0 0 0,-1-1 0 0 0,0 1 0 0 0,1-1-1 0 0,-1 1 1 0 0,0-1 0 0 0,1 1 0 0 0,-1-1 0 0 0,0 1-1 0 0,1 0 1 0 0,-1-1 0 0 0,0 1 0 0 0,0 0-1 0 0,1 0 1 0 0,-1-1 0 0 0,-1 1 0 0 0,-1-1 103 0 0,0 0 0 0 0,0 1-1 0 0,0-1 1 0 0,0 1 0 0 0,1 0 0 0 0,-1 0 0 0 0,0 0 0 0 0,-4 0-1 0 0,6 0-5 0 0,0 1-22 0 0,-3-1-82 0 0,3 1-253 0 0,6 8-7599 0 0,-4-8 7172 0 0,0-1-1 0 0,0 1 1 0 0,1 1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2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1 732 0 0,'-1'7'1673'0'0,"1"0"1"0"0,-1 0-1 0 0,1 0 0 0 0,0-1 1 0 0,1 1-1 0 0,0 0 0 0 0,2 10 1 0 0,-2-12-1043 0 0,1 0 0 0 0,0 0 0 0 0,0 0 0 0 0,1 0 0 0 0,0 0 1 0 0,-1-1-1 0 0,2 1 0 0 0,-1-1 0 0 0,0 0 0 0 0,5 4 0 0 0,-6-6-339 0 0,0 0-1 0 0,0 0 0 0 0,0 0 1 0 0,0 0-1 0 0,0-1 1 0 0,1 1-1 0 0,-1-1 1 0 0,1 0-1 0 0,-1 0 0 0 0,6 2 1 0 0,-7-3-237 0 0,-1 0 0 0 0,1 1 0 0 0,-1-1 1 0 0,1 0-1 0 0,-1 0 0 0 0,1 0 0 0 0,-1-1 0 0 0,1 1 0 0 0,-1 0 1 0 0,1 0-1 0 0,-1 0 0 0 0,1 0 0 0 0,-1 0 0 0 0,1-1 1 0 0,-1 1-1 0 0,1 0 0 0 0,-1 0 0 0 0,1-1 0 0 0,-1 1 1 0 0,1 0-1 0 0,-1-1 0 0 0,1 1 0 0 0,0-2-26 0 0,-1 1-1 0 0,1 0 0 0 0,-1 0 1 0 0,1 0-1 0 0,-1 0 0 0 0,1 0 1 0 0,-1-1-1 0 0,0 1 0 0 0,0 0 1 0 0,1 0-1 0 0,-1-1 0 0 0,0 1 1 0 0,0-2-1 0 0,-5-37-2122 0 0,6 40 1785 0 0,1 0-1 0 0,-1 0 1 0 0,1-1 0 0 0,0 1 0 0 0,-1 0-1 0 0,1 1 1 0 0,0-1 0 0 0,-1 0 0 0 0,1 0-1 0 0,2 2 1 0 0,-4-2 273 0 0,50 11-7006 0 0,-27-8 4752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54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5 892 0 0,'-5'1'2162'0'0,"-15"8"11099"0"0,38-6-10306 0 0,8 2-892 0 0,1-3 1 0 0,29 1 0 0 0,109-13 2312 0 0,-132 7-3448 0 0,20-5 508 0 0,-8 2-3802 0 0,-44 6 1855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54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1 868 0 0,'0'0'224'0'0,"-1"1"-1"0"0,1-1 1 0 0,0 1 0 0 0,0-1-1 0 0,-1 1 1 0 0,1-1-1 0 0,0 1 1 0 0,0-1 0 0 0,0 1-1 0 0,0-1 1 0 0,0 0 0 0 0,0 1-1 0 0,0-1 1 0 0,0 1-1 0 0,0-1 1 0 0,0 1 0 0 0,0-1-1 0 0,0 1 1 0 0,0-1 0 0 0,0 1-1 0 0,1-1 1 0 0,-1 1-1 0 0,0-1 1 0 0,0 1 0 0 0,0-1-1 0 0,1 0 1 0 0,-1 1 0 0 0,1 0-1 0 0,14 8 3649 0 0,24 0-27 0 0,-35-9-3291 0 0,37 6 3164 0 0,1-2 1 0 0,81-2-1 0 0,-92-5-3120 0 0,0 0 0 0 0,43-11 0 0 0,-71 13-1141 0 0,15-3-2813 0 0,-6 3-3466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55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333 120 528 0 0,'-7'-7'1562'0'0,"-1"0"1"0"0,-1 1-1 0 0,1-1 0 0 0,-1 1 1 0 0,-1 1-1 0 0,-14-7 1 0 0,19 10-1121 0 0,1 1 0 0 0,0 0 1 0 0,0 1-1 0 0,0-1 0 0 0,-1 1 1 0 0,1-1-1 0 0,0 1 0 0 0,-1 0 1 0 0,1 1-1 0 0,0-1 1 0 0,-1 1-1 0 0,1 0 0 0 0,0 0 1 0 0,0 0-1 0 0,0 1 0 0 0,0-1 1 0 0,0 1-1 0 0,0 0 0 0 0,-4 3 1 0 0,-9 6 293 0 0,0 1 0 0 0,0 0 0 0 0,1 1 1 0 0,-17 19-1 0 0,25-24-379 0 0,1 0-1 0 0,0 1 1 0 0,0 0-1 0 0,0 1 1 0 0,1-1 0 0 0,1 1-1 0 0,0 0 1 0 0,0 1 0 0 0,-4 12-1 0 0,8-16-210 0 0,0-1-1 0 0,0 1 1 0 0,1-1-1 0 0,0 1 1 0 0,0-1 0 0 0,0 1-1 0 0,1-1 1 0 0,0 1-1 0 0,0-1 1 0 0,0 1 0 0 0,1-1-1 0 0,0 0 1 0 0,0 0-1 0 0,1 0 1 0 0,0 0-1 0 0,0 0 1 0 0,0 0 0 0 0,1-1-1 0 0,0 0 1 0 0,0 1-1 0 0,0-1 1 0 0,0-1-1 0 0,9 7 1 0 0,-2-1 0 0 0,1-1 0 0 0,0 0 0 0 0,0-1-1 0 0,1 0 1 0 0,0-1 0 0 0,0-1 0 0 0,1 0 0 0 0,0 0 0 0 0,20 4 0 0 0,-17-6-122 0 0,0-1 1 0 0,0 0-1 0 0,0-1 0 0 0,0-1 1 0 0,1-1-1 0 0,25-2 1 0 0,-36 1-21 0 0,1 0 1 0 0,-1-1-1 0 0,0 0 1 0 0,0 0-1 0 0,-1 0 0 0 0,1-1 1 0 0,0 0-1 0 0,-1 0 1 0 0,0-1-1 0 0,1 0 1 0 0,-1 0-1 0 0,-1 0 0 0 0,1-1 1 0 0,-1 0-1 0 0,0 0 1 0 0,0-1-1 0 0,0 1 1 0 0,5-9-1 0 0,-3 4-4 0 0,-1-1 0 0 0,-1 0 0 0 0,1 0 0 0 0,-2-1 0 0 0,1 0 0 0 0,-2 1 0 0 0,1-1 0 0 0,-2-1 0 0 0,0 1 0 0 0,0 0 0 0 0,0-19 0 0 0,-3 21 0 0 0,1 1 0 0 0,-2-1 0 0 0,1 1 0 0 0,-1 0 0 0 0,-1-1 0 0 0,1 1 0 0 0,-1 0 0 0 0,-1 0 0 0 0,0 1 0 0 0,0-1 0 0 0,-1 1 0 0 0,0 0 0 0 0,0 0 0 0 0,-1 1 0 0 0,-11-12 0 0 0,4 6-179 0 0,0 0 0 0 0,-2 2 0 0 0,1-1 1 0 0,-1 2-1 0 0,-1 0 0 0 0,0 1 0 0 0,0 0 0 0 0,-1 2 0 0 0,0 0 1 0 0,0 1-1 0 0,-1 0 0 0 0,-28-4 0 0 0,43 9-106 0 0,-1 1 0 0 0,0 0-1 0 0,0 0 1 0 0,0 1 0 0 0,0-1-1 0 0,1 1 1 0 0,-1 0 0 0 0,-5 1 0 0 0,-8 9-3220 0 0,16-10 2845 0 0,0 0 0 0 0,0 0 1 0 0,1 0-1 0 0,-1 0 0 0 0,0 1 0 0 0,0-1 0 0 0,1 0 0 0 0,-1 1 1 0 0,1-1-1 0 0,-1 0 0 0 0,0 3 0 0 0,1 3-2159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6:5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0 7477 0 0,'0'0'7991'0'0,"0"8"-1748"0"0,-78 97-899 0 0,-55 44-3308 0 0,103-116-1577 0 0,-176 174 2615 0 0,201-203-2888 0 0,-1 0-2075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09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34 540 0 0,'0'-1'653'0'0,"0"-1"-39"0"0,0 0-1 0 0,0 0 0 0 0,0 0 0 0 0,0 0 1 0 0,0 0-1 0 0,0 1 0 0 0,-1-1 0 0 0,1 0 0 0 0,0 0 1 0 0,-1 0-1 0 0,0 0 0 0 0,1 1 0 0 0,-1-1 1 0 0,0 0-1 0 0,-2-3 2056 0 0,-21 76 1790 0 0,20-56-4029 0 0,1 0-1 0 0,1 1 1 0 0,1-1 0 0 0,0 1-1 0 0,1 0 1 0 0,0-1-1 0 0,1 1 1 0 0,1-1-1 0 0,1 1 1 0 0,4 15 0 0 0,-5-23-297 0 0,1 0 1 0 0,0 0 0 0 0,1-1 0 0 0,-1 1 0 0 0,2-1 0 0 0,-1 0 0 0 0,1 0 0 0 0,0 0 0 0 0,0 0 0 0 0,1-1 0 0 0,0 0 0 0 0,0 0 0 0 0,0-1 0 0 0,1 0 0 0 0,0 0 0 0 0,0 0 0 0 0,0-1-1 0 0,1 0 1 0 0,-1 0 0 0 0,9 3 0 0 0,-3-3 104 0 0,0-1 0 0 0,0 1 0 0 0,1-2 0 0 0,-1 0 0 0 0,1-1 0 0 0,-1 0 0 0 0,1-1 0 0 0,-1 0 0 0 0,16-3 0 0 0,-20 1-227 0 0,1 0-1 0 0,-1 0 0 0 0,0-1 0 0 0,0 0 0 0 0,16-8 0 0 0,-19 7-383 0 0,1 0 0 0 0,-1 0 0 0 0,0-1 0 0 0,0 0 0 0 0,-1 0 1 0 0,1 0-1 0 0,-1 0 0 0 0,5-7 0 0 0,-9 10-604 0 0,5-7-706 0 0,-4-2-7619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09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73 252 0 0,'-26'-2'1941'0'0,"-11"-1"2977"0"0,12-1 6356 0 0,29 3-10079 0 0,54-9 2464 0 0,67-3-1 0 0,-73 9-2599 0 0,0-2 0 0 0,66-17 0 0 0,-109 20-1897 0 0,2 0-1482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09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87 72 0 0,'-9'-1'688'0'0,"-18"-5"1854"0"0,13-1 2259 0 0,14 6-4631 0 0,0 1 0 0 0,0 0 1 0 0,0-1-1 0 0,-1 1 0 0 0,1-1 1 0 0,0 1-1 0 0,0-1 0 0 0,0 1 1 0 0,0 0-1 0 0,0-1 0 0 0,0 1 1 0 0,0-1-1 0 0,0 1 0 0 0,0 0 1 0 0,1-1-1 0 0,-1 1 0 0 0,0-1 1 0 0,0 1-1 0 0,0 0 0 0 0,0-1 0 0 0,1 1 1 0 0,-1-1-1 0 0,0 1 0 0 0,0 0 1 0 0,1-1-1 0 0,-1 1 0 0 0,0 0 1 0 0,0 0-1 0 0,1-1 0 0 0,-1 1 1 0 0,0 0-1 0 0,1 0 0 0 0,-1-1 1 0 0,1 1-1 0 0,-1 0 0 0 0,0 0 1 0 0,1 0-1 0 0,-1-1 0 0 0,0 1 1 0 0,2 0-1 0 0,17-8 1606 0 0,-18 7-1512 0 0,32-10 2733 0 0,65-12 1 0 0,39 8-880 0 0,-108 15-5144 0 0,31 3 1 0 0,-31-1-1288 0 0,-7-1 1763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0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61 748 0 0,'0'0'3112'0'0,"-1"3"-1281"0"0,-4 11 720 0 0,1 0 0 0 0,-5 23 0 0 0,-1 35 1775 0 0,2-12-1765 0 0,-23 100 5025 0 0,26-149-6105 0 0,0-15-561 0 0,-2-19-370 0 0,8 10-439 0 0,0 0-1 0 0,0 0 1 0 0,1 1-1 0 0,4-15 0 0 0,-4 21-73 0 0,0 0 1 0 0,0 0-1 0 0,0 0 0 0 0,1 0 0 0 0,0 0 0 0 0,0 1 0 0 0,1-1 0 0 0,-1 1 0 0 0,1 0 0 0 0,7-7 0 0 0,-9 11-21 0 0,-1-1 0 0 0,1 1 0 0 0,0 0 0 0 0,0 0 0 0 0,0 0 0 0 0,0 0 0 0 0,1 1 1 0 0,-1-1-1 0 0,0 1 0 0 0,0-1 0 0 0,0 1 0 0 0,1 0 0 0 0,-1 0 0 0 0,0 0 1 0 0,0 0-1 0 0,1 0 0 0 0,-1 0 0 0 0,0 0 0 0 0,0 1 0 0 0,0-1 0 0 0,0 1 0 0 0,1 0 1 0 0,-1 0-1 0 0,0 0 0 0 0,0 0 0 0 0,0 0 0 0 0,2 2 0 0 0,8 4 121 0 0,0 2 1 0 0,0-1-1 0 0,12 13 0 0 0,-12-10-98 0 0,20 17-39 0 0,1-2 0 0 0,62 36 0 0 0,-79-53 0 0 0,0-1 0 0 0,1-1 0 0 0,0 0 0 0 0,1-1 0 0 0,-1-1 0 0 0,1-1 0 0 0,0 0 0 0 0,32 2 0 0 0,-46-6-2 0 0,0 0 0 0 0,-1 0 0 0 0,1 0-1 0 0,0-1 1 0 0,0 1 0 0 0,0-1 0 0 0,-1 0 0 0 0,1 0 0 0 0,0 0-1 0 0,-1-1 1 0 0,1 1 0 0 0,-1-1 0 0 0,0 0 0 0 0,1 0 0 0 0,-1 0-1 0 0,0 0 1 0 0,0-1 0 0 0,4-4 0 0 0,-3 2-6 0 0,0 0 0 0 0,0 0 0 0 0,-1-1 0 0 0,0 1 0 0 0,0-1 0 0 0,0 0 0 0 0,-1 0 0 0 0,0 0 0 0 0,0 0 0 0 0,1-8 0 0 0,0-6-7 0 0,-1-1-1 0 0,0 1 1 0 0,-2 0 0 0 0,0 0 0 0 0,-2-1-1 0 0,-4-21 1 0 0,2 22 57 0 0,-1-1 1 0 0,-1 1-1 0 0,0 0 1 0 0,-11-21-1 0 0,11 29-43 0 0,0 1 1 0 0,-1-1-1 0 0,0 1 0 0 0,-1 0 0 0 0,0 1 1 0 0,-1 0-1 0 0,-15-15 0 0 0,79 60-13710 0 0,-23-19 10450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0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1 108 216 0 0,'0'-2'467'0'0,"0"-1"0"0"0,-1 0 0 0 0,1 1-1 0 0,0-1 1 0 0,1 0 0 0 0,-1 1 0 0 0,0-1 0 0 0,1 1 0 0 0,-1-1 0 0 0,1 0-1 0 0,0 1 1 0 0,0 0 0 0 0,0-1 0 0 0,0 1 0 0 0,0-1 0 0 0,3-2 0 0 0,-1 1 81 0 0,1 0 1 0 0,-1 0 0 0 0,1 0-1 0 0,0 1 1 0 0,-1 0 0 0 0,2 0-1 0 0,-1 0 1 0 0,6-3 0 0 0,-1 1 224 0 0,-1 1 1 0 0,2 1-1 0 0,-1-1 1 0 0,0 1-1 0 0,1 1 0 0 0,-1 0 1 0 0,1 0-1 0 0,15 0 1 0 0,-16 2-289 0 0,-1 1 1 0 0,0 0-1 0 0,0 0 0 0 0,1 1 1 0 0,-1 0-1 0 0,14 5 1 0 0,-18-5-314 0 0,0 0 0 0 0,0-1 1 0 0,-1 1-1 0 0,1 1 1 0 0,-1-1-1 0 0,1 0 1 0 0,-1 1-1 0 0,0 0 1 0 0,0 0-1 0 0,0 0 1 0 0,0 0-1 0 0,0 0 1 0 0,-1 1-1 0 0,1-1 1 0 0,1 5-1 0 0,-2-4-55 0 0,-1 0 0 0 0,-1 1 0 0 0,1-1 0 0 0,0 0 1 0 0,-1 0-1 0 0,0 0 0 0 0,0 0 0 0 0,0 0 0 0 0,-1 1 0 0 0,0-1 0 0 0,1 0 0 0 0,-1 0 0 0 0,0 0 0 0 0,-1 0 1 0 0,-2 5-1 0 0,-4 9 223 0 0,-19 32 1 0 0,21-39-230 0 0,-23 34 226 0 0,20-33-220 0 0,0 1 0 0 0,2 0 0 0 0,-1 0 1 0 0,-10 28-1 0 0,18-40-99 0 0,-1 1 0 0 0,0 0 0 0 0,1 0 0 0 0,0 1 0 0 0,-1-1-1 0 0,1 0 1 0 0,0 0 0 0 0,0 0 0 0 0,0 0 0 0 0,0 0 0 0 0,0 0 0 0 0,1 0 0 0 0,-1 0 0 0 0,1 0 0 0 0,-1 0-1 0 0,1 0 1 0 0,0 0 0 0 0,0 0 0 0 0,0 0 0 0 0,0 0 0 0 0,2 2 0 0 0,-1-1 17 0 0,1-1 0 0 0,-1 0 0 0 0,1 0 0 0 0,0 0 0 0 0,0 0 0 0 0,0 0 0 0 0,0-1 0 0 0,0 1 0 0 0,0-1 0 0 0,1 0 1 0 0,-1 0-1 0 0,4 1 0 0 0,10 1 91 0 0,0-1-1 0 0,0 0 1 0 0,0-1 0 0 0,19-2 0 0 0,-33 1-117 0 0,28-1 282 0 0,40-7 1 0 0,-59 6-812 0 0,-1-1 0 0 0,1 0-1 0 0,-1-1 1 0 0,0 0 0 0 0,0 0 0 0 0,17-10-1 0 0,-17 5-3017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1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72 328 0 0,'-14'0'1279'0'0,"-10"-1"2858"0"0,22 0-3528 0 0,1 1 0 0 0,0 0-1 0 0,-1 0 1 0 0,1-1 0 0 0,0 1 0 0 0,0 0-1 0 0,-1-1 1 0 0,1 1 0 0 0,0-1 0 0 0,0 0-1 0 0,0 1 1 0 0,0-1 0 0 0,-2-2 1618 0 0,17-6 725 0 0,-3 4-2072 0 0,0 1 1 0 0,1 0-1 0 0,-1 0 0 0 0,1 1 1 0 0,15-2-1 0 0,4-1 355 0 0,2-1-151 0 0,-1 1 1 0 0,34-2 0 0 0,-22 8-4275 0 0,1 4-5168 0 0,-25-1 5431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3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88 6897 0 0,'-1'-3'1654'0'0,"0"1"-794"0"0,-1 0 0 0 0,1 0-1 0 0,0 0 1 0 0,0-1 0 0 0,0 1-1 0 0,1-1 1 0 0,-1 1-1 0 0,1-1 1 0 0,-1 1 0 0 0,1-1-1 0 0,0 1 1 0 0,0-1 0 0 0,0 1-1 0 0,0-4 1 0 0,3 8-541 0 0,0-1 0 0 0,-1 0 0 0 0,1 1 1 0 0,-1 0-1 0 0,1 0 0 0 0,-1-1 0 0 0,0 2 0 0 0,0-1 0 0 0,3 2 1 0 0,6 16 139 0 0,0 0 0 0 0,-1 0 0 0 0,0 1 0 0 0,-2 0 1 0 0,-1 1-1 0 0,-1 0 0 0 0,0 0 0 0 0,2 24 1 0 0,-8-45-609 0 0,1 0 0 0 0,-1 0 0 0 0,0 0 1 0 0,0-1-1 0 0,0 1 0 0 0,0 0 0 0 0,0 0 1 0 0,0 0-1 0 0,0 0 0 0 0,0 0 0 0 0,0 0 1 0 0,0 0-1 0 0,-1-1 0 0 0,1 1 0 0 0,0 0 0 0 0,-1 1 1 0 0,1-1-19 0 0,-1-1 0 0 0,1 0 1 0 0,0 0-1 0 0,-1 0 0 0 0,1 0 0 0 0,0 1 1 0 0,-1-1-1 0 0,1 0 0 0 0,0 0 0 0 0,-1 0 1 0 0,1 0-1 0 0,0 0 0 0 0,-1 0 1 0 0,1 0-1 0 0,0 0 0 0 0,-1 0 0 0 0,1 0 1 0 0,0 0-1 0 0,-1 0 0 0 0,1 0 0 0 0,0 0 1 0 0,-1 0-1 0 0,1 0 0 0 0,0 0 1 0 0,0-1-1 0 0,-1 1 0 0 0,0 0 0 0 0,-1-2-407 0 0,0 1 0 0 0,-1 0-1 0 0,1-1 1 0 0,0 0-1 0 0,0 0 1 0 0,0 0-1 0 0,0 0 1 0 0,-2-3 0 0 0,-12-18-2520 0 0,-18-41 1 0 0,-6-29 2678 0 0,38 91 605 0 0,1-1 1 0 0,0 0-1 0 0,0 0 0 0 0,0 0 0 0 0,1 0 0 0 0,-1 0 0 0 0,1 0 1 0 0,0 0-1 0 0,0 0 0 0 0,0 0 0 0 0,0 0 0 0 0,0 0 1 0 0,0 0-1 0 0,1 0 0 0 0,0 0 0 0 0,-1 0 0 0 0,1 0 0 0 0,0 0 1 0 0,3-5-1 0 0,-2 6 37 0 0,0-1 0 0 0,0 1 0 0 0,1-1 0 0 0,-1 1 0 0 0,0 0 0 0 0,1 0 0 0 0,0 0 0 0 0,0 0 0 0 0,-1 0 0 0 0,1 1 1 0 0,0-1-1 0 0,0 1 0 0 0,1 0 0 0 0,-1 0 0 0 0,0 0 0 0 0,0 0 0 0 0,7 0 0 0 0,2 0 258 0 0,1 0 1 0 0,-1 1 0 0 0,1 0-1 0 0,-1 1 1 0 0,1 1-1 0 0,-1 0 1 0 0,0 1-1 0 0,0 0 1 0 0,0 0-1 0 0,15 8 1 0 0,-14-6-73 0 0,0 1 1 0 0,-1 1 0 0 0,0 0-1 0 0,0 1 1 0 0,0 0-1 0 0,-1 1 1 0 0,0 0-1 0 0,17 20 1 0 0,-25-26-314 0 0,0 1 0 0 0,-1 0 0 0 0,1 0 0 0 0,-1 0 1 0 0,1 0-1 0 0,-1 0 0 0 0,-1 0 0 0 0,1 1 0 0 0,-1-1 0 0 0,1 0 0 0 0,-1 1 1 0 0,0 0-1 0 0,-1-1 0 0 0,1 1 0 0 0,-1-1 0 0 0,0 1 0 0 0,0 0 1 0 0,-1-1-1 0 0,1 1 0 0 0,-1 0 0 0 0,0-1 0 0 0,0 1 0 0 0,0-1 0 0 0,-1 0 1 0 0,0 1-1 0 0,0-1 0 0 0,0 0 0 0 0,-3 4 0 0 0,1-1-55 0 0,-1 0 0 0 0,0-1 0 0 0,-1 1 0 0 0,1-1 0 0 0,-1-1 0 0 0,-1 1 0 0 0,1-1-1 0 0,-1 0 1 0 0,0 0 0 0 0,0-1 0 0 0,0 0 0 0 0,0 0 0 0 0,-1-1 0 0 0,0 0 0 0 0,-8 2 0 0 0,2-1-233 0 0,-1-2 1 0 0,-1 1 0 0 0,1-2-1 0 0,0 0 1 0 0,0-1 0 0 0,-1 0-1 0 0,-17-4 1 0 0,18 2-1507 0 0,0-1 1 0 0,0-1-1 0 0,0-1 1 0 0,-14-6 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1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412 153 428 0 0,'0'-4'654'0'0,"-1"1"0"0"0,1-1-1 0 0,0 1 1 0 0,-1-1 0 0 0,0 1 0 0 0,0-1-1 0 0,0 1 1 0 0,0 0 0 0 0,-1 0 0 0 0,1-1-1 0 0,-1 1 1 0 0,0 0 0 0 0,0 0 0 0 0,0 0 0 0 0,-3-3-1 0 0,1 2-42 0 0,0 0 0 0 0,-1 0 0 0 0,0 0 0 0 0,1 1 0 0 0,-2 0 0 0 0,1 0 0 0 0,0 0 0 0 0,-9-3 0 0 0,3 2 61 0 0,0 1 0 0 0,-1-1 0 0 0,0 2 0 0 0,0 0 0 0 0,0 1 1 0 0,0 0-1 0 0,0 0 0 0 0,-18 2 0 0 0,16 2-268 0 0,1-1 0 0 0,0 2 0 0 0,0 0 0 0 0,0 0-1 0 0,0 1 1 0 0,1 1 0 0 0,-16 9 0 0 0,20-10-144 0 0,0 0 1 0 0,0 0-1 0 0,1 0 0 0 0,0 1 1 0 0,1 0-1 0 0,-1 1 0 0 0,1 0 0 0 0,0 0 1 0 0,0 0-1 0 0,1 0 0 0 0,-8 16 1 0 0,11-19-216 0 0,1-1 0 0 0,0 1 0 0 0,0 0 0 0 0,0-1 0 0 0,0 1 0 0 0,1 0 0 0 0,-1-1 0 0 0,1 1 0 0 0,0 0 0 0 0,0 0 0 0 0,1-1 0 0 0,-1 1 0 0 0,1 0 0 0 0,-1 0 0 0 0,1-1 0 0 0,2 5 0 0 0,0-2 90 0 0,-1-1 0 0 0,1 1 0 0 0,0-1 0 0 0,1 0 0 0 0,0 0 0 0 0,-1 0 1 0 0,2-1-1 0 0,-1 0 0 0 0,6 6 0 0 0,1-2 72 0 0,-1 0-1 0 0,1-1 1 0 0,1-1 0 0 0,-1 0-1 0 0,1 0 1 0 0,0-1 0 0 0,0 0-1 0 0,24 5 1 0 0,-28-8-207 0 0,1-1 0 0 0,-1 0 0 0 0,0-1 0 0 0,1 1 0 0 0,-1-1 0 0 0,0-1 0 0 0,1 0 0 0 0,-1 0 0 0 0,0-1 0 0 0,0 0 0 0 0,12-4 0 0 0,-15 4 0 0 0,-1 0 0 0 0,1-1 0 0 0,-1 1 0 0 0,0-1 0 0 0,0 0 0 0 0,0 0 0 0 0,-1-1 0 0 0,1 1 0 0 0,-1-1 0 0 0,1 1 0 0 0,-1-1 0 0 0,0 0 0 0 0,-1-1 0 0 0,1 1 0 0 0,-1 0 0 0 0,0-1 0 0 0,0 1 0 0 0,0-1 0 0 0,-1 0 0 0 0,2-6 0 0 0,-1 1-78 0 0,-1 1-1 0 0,0-1 1 0 0,-1 1 0 0 0,0-1-1 0 0,0 1 1 0 0,-1 0 0 0 0,-1-1-1 0 0,1 1 1 0 0,-2 0 0 0 0,1-1-1 0 0,-1 1 1 0 0,0 1 0 0 0,-1-1-1 0 0,0 0 1 0 0,-7-9 0 0 0,5 8-54 0 0,0 0 1 0 0,-1 0-1 0 0,-1 1 1 0 0,0 0-1 0 0,0 0 1 0 0,-1 1-1 0 0,0 0 1 0 0,0 0-1 0 0,-1 1 0 0 0,0 1 1 0 0,-18-10-1 0 0,17 13-185 0 0,6 3-2557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19 380 0 0,'2'0'383'0'0,"-1"0"-1"0"0,0 1 1 0 0,1-1 0 0 0,-1 1-1 0 0,0-1 1 0 0,0 1 0 0 0,1 0-1 0 0,-1-1 1 0 0,0 1 0 0 0,0 0-1 0 0,0 0 1 0 0,0 0 0 0 0,0 0 0 0 0,0 0-1 0 0,0 0 1 0 0,0 0 0 0 0,0 0-1 0 0,0 0 1 0 0,0 1 0 0 0,-1-1-1 0 0,1 0 1 0 0,-1 0 0 0 0,1 1-1 0 0,-1-1 1 0 0,1 0 0 0 0,-1 1-1 0 0,0-1 1 0 0,1 0 0 0 0,-1 1-1 0 0,0-1 1 0 0,0 1 0 0 0,0-1-1 0 0,-1 2 1 0 0,1 8 927 0 0,-1-1 1 0 0,0 1-1 0 0,-4 14 0 0 0,3-14-115 0 0,-12 44 2645 0 0,13-51-3378 0 0,-1 1 0 0 0,0-1 0 0 0,0 1 0 0 0,0-1 0 0 0,0 0 0 0 0,-1 0 0 0 0,0 0 0 0 0,0 0 0 0 0,-4 4 0 0 0,7-8-385 0 0,-1 0 0 0 0,0-1 0 0 0,1 1 0 0 0,-1-1 0 0 0,0 1 0 0 0,1-1-1 0 0,-1 1 1 0 0,1-1 0 0 0,-1 1 0 0 0,1-1 0 0 0,0 0 0 0 0,-1 1 0 0 0,1-1 0 0 0,-1 0 0 0 0,1 1-1 0 0,0-1 1 0 0,0 0 0 0 0,-1 1 0 0 0,1-1 0 0 0,0 0 0 0 0,0 0 0 0 0,0 1 0 0 0,0-1-1 0 0,0 0 1 0 0,0 0 0 0 0,0 1 0 0 0,0-1 0 0 0,0 0 0 0 0,0 0 0 0 0,0 1 0 0 0,1-2-1 0 0,-1-1-52 0 0,1 1-1 0 0,0-1 0 0 0,0 1 1 0 0,0-1-1 0 0,0 1 0 0 0,0-1 1 0 0,0 1-1 0 0,1 0 0 0 0,-1-1 1 0 0,1 1-1 0 0,0 0 0 0 0,0 0 1 0 0,-1 0-1 0 0,1 0 0 0 0,0 1 1 0 0,1-1-1 0 0,-1 0 0 0 0,0 1 1 0 0,0 0-1 0 0,1-1 0 0 0,-1 1 1 0 0,1 0-1 0 0,-1 0 0 0 0,1 0 0 0 0,-1 1 1 0 0,1-1-1 0 0,0 1 0 0 0,-1-1 1 0 0,1 1-1 0 0,0 0 0 0 0,-1 0 1 0 0,1 0-1 0 0,0 0 0 0 0,-1 0 1 0 0,1 1-1 0 0,0-1 0 0 0,-1 1 1 0 0,1 0-1 0 0,-1 0 0 0 0,1 0 1 0 0,2 1-1 0 0,20 10 88 0 0,-2 2 0 0 0,1 0 0 0 0,35 28 0 0 0,-33-21 20 0 0,55 29-1 0 0,-56-37-96 0 0,0-2-1 0 0,43 13 0 0 0,-59-21-81 0 0,1 0-1 0 0,0-1 1 0 0,0-1 0 0 0,0 1-1 0 0,0-2 1 0 0,0 1 0 0 0,1-1-1 0 0,-1-1 1 0 0,0 0 0 0 0,15-4-1 0 0,-21 4 37 0 0,-1-1 1 0 0,1 1-1 0 0,-1-1 0 0 0,1 0 0 0 0,-1-1 0 0 0,0 1 0 0 0,0 0 0 0 0,0-1 1 0 0,0 0-1 0 0,0 0 0 0 0,-1 0 0 0 0,1 0 0 0 0,-1 0 0 0 0,0 0 0 0 0,0-1 1 0 0,0 1-1 0 0,0-1 0 0 0,-1 1 0 0 0,1-1 0 0 0,-1 0 0 0 0,0 0 1 0 0,0 1-1 0 0,0-1 0 0 0,0-6 0 0 0,1-3 12 0 0,-1-1 1 0 0,-1 1-1 0 0,0-1 0 0 0,-1 1 1 0 0,0 0-1 0 0,-3-15 0 0 0,-2 2-458 0 0,-2 0-1 0 0,0 0 1 0 0,-2 0-1 0 0,-22-41 1 0 0,30 59-1883 0 0,21 12-7172 0 0,-11-1 8092 0 0,6 3-1345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2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216 130 696 0 0,'0'0'10021'0'0,"-2"4"-8324"0"0,-23 45 4154 0 0,1 1 0 0 0,-29 91 0 0 0,48-129-5513 0 0,5-12-322 0 0,0 0 1 0 0,0 0-1 0 0,0 0 0 0 0,0 0 0 0 0,0 0 0 0 0,0 0 1 0 0,0 0-1 0 0,0 0 0 0 0,0 0 0 0 0,0-1 0 0 0,0 1 0 0 0,0 0 1 0 0,0 0-1 0 0,0 0 0 0 0,0 0 0 0 0,0 0 0 0 0,0 0 1 0 0,0 0-1 0 0,-1 0 0 0 0,1 0 0 0 0,0 0 0 0 0,0 0 1 0 0,0 0-1 0 0,0 0 0 0 0,0 0 0 0 0,0 0 0 0 0,0 0 0 0 0,0 0 1 0 0,0 0-1 0 0,0 0 0 0 0,0 0 0 0 0,0 0 0 0 0,0 0 1 0 0,4-22 1238 0 0,1-3-599 0 0,2-223-656 0 0,-8 158 0 0 0,16 112 0 0 0,77 159 0 0 0,-76-155 0 0 0,1-1 0 0 0,1 0 0 0 0,1-1 0 0 0,38 35 0 0 0,-36-40 3 0 0,44 30 0 0 0,-56-43-7 0 0,0 0 1 0 0,1-1-1 0 0,0 0 0 0 0,0-1 1 0 0,0 0-1 0 0,1-1 0 0 0,20 5 1 0 0,-29-8-44 0 0,-1 0-1 0 0,1 1 1 0 0,0-1 0 0 0,-1 0 0 0 0,1 0 0 0 0,0 0 0 0 0,0 0 0 0 0,-1 0 0 0 0,1-1 0 0 0,0 1 0 0 0,-1-1 0 0 0,1 1-1 0 0,0-1 1 0 0,-1 1 0 0 0,1-1 0 0 0,-1 0 0 0 0,1 0 0 0 0,-1 0 0 0 0,1 1 0 0 0,-1-2 0 0 0,0 1 0 0 0,1 0 0 0 0,-1 0-1 0 0,0 0 1 0 0,0-1 0 0 0,0 1 0 0 0,2-3 0 0 0,-3 2 34 0 0,1 1 0 0 0,-1 0-1 0 0,0-1 1 0 0,0 1 0 0 0,0-1 0 0 0,0 1-1 0 0,0-1 1 0 0,0 1 0 0 0,0-1-1 0 0,-1 1 1 0 0,1 0 0 0 0,0-1 0 0 0,-1 1-1 0 0,0-1 1 0 0,1 1 0 0 0,-1 0 0 0 0,1-1-1 0 0,-1 1 1 0 0,0 0 0 0 0,0 0 0 0 0,0 0-1 0 0,0 0 1 0 0,0 0 0 0 0,0 0 0 0 0,0 0-1 0 0,0 0 1 0 0,0 0 0 0 0,-1 0-1 0 0,1 0 1 0 0,0 1 0 0 0,0-1 0 0 0,-1 0-1 0 0,-1 0 1 0 0,-8-4 23 0 0,0 1 0 0 0,0 0 0 0 0,0 1 0 0 0,-1 0 0 0 0,1 0 1 0 0,-1 2-1 0 0,-13-2 0 0 0,-84 4 213 0 0,64 1 150 0 0,-81 17 1 0 0,105-14-632 0 0,0 0 0 0 0,0 2 0 0 0,1 0 0 0 0,0 2 0 0 0,-38 21 0 0 0,47-22-460 0 0,6-1-1735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3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6 1040 0 0,'2'-5'16060'0'0,"-26"77"-11030"0"0,21-58-4465 0 0,1 0 0 0 0,-1 0 0 0 0,2 0-1 0 0,0 0 1 0 0,1 0 0 0 0,0 0 0 0 0,1 1 0 0 0,1-1 0 0 0,4 18 0 0 0,-4-26-366 0 0,0-1 1 0 0,0 1-1 0 0,0 0 1 0 0,1-1-1 0 0,0 0 1 0 0,0 1-1 0 0,0-1 1 0 0,1 0-1 0 0,-1-1 1 0 0,1 1-1 0 0,0-1 1 0 0,1 1 0 0 0,-1-1-1 0 0,1-1 1 0 0,0 1-1 0 0,0-1 1 0 0,0 1-1 0 0,0-2 1 0 0,0 1-1 0 0,1 0 1 0 0,0-1-1 0 0,-1 0 1 0 0,1 0-1 0 0,7 1 1 0 0,10 0-1023 0 0,-1 0 0 0 0,1-1 1 0 0,0-1-1 0 0,0-1 0 0 0,37-6 0 0 0,112-27-6378 0 0,-154 29 6777 0 0,-2 0-3039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3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2440 0 0,'45'-38'9724'0'0,"-44"38"-9389"0"0,0-1-1 0 0,0 1 0 0 0,0-1 1 0 0,0 1-1 0 0,0 0 0 0 0,0-1 1 0 0,0 1-1 0 0,0 0 0 0 0,0 0 1 0 0,0 0-1 0 0,0 0 1 0 0,0 0-1 0 0,0 0 0 0 0,0 0 1 0 0,0 0-1 0 0,1 0 0 0 0,-1 1 1 0 0,0-1-1 0 0,0 0 0 0 0,0 1 1 0 0,0-1-1 0 0,0 1 0 0 0,0-1 1 0 0,0 1-1 0 0,-1-1 0 0 0,1 1 1 0 0,0 0-1 0 0,1 0 0 0 0,25 27 2743 0 0,-19-19-1592 0 0,2 1-753 0 0,16 19-1927 0 0,-9-22-3041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4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190 545 2856 0 0,'-63'-214'4124'0'0,"-8"12"1505"0"0,16 74 6243 0 0,61 130-12462 0 0,26 12-1956 0 0,54 33 0 0 0,-41-21-1382 0 0,-8-5 1378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4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28 836 0 0,'2'3'454'0'0,"-1"0"0"0"0,1 0 0 0 0,-1 0 0 0 0,0 0 0 0 0,0 1 0 0 0,0-1 0 0 0,0 0 0 0 0,-1 1 0 0 0,1-1 0 0 0,-1 0 0 0 0,0 1 0 0 0,0-1 0 0 0,0 0 0 0 0,0 1 0 0 0,0-1 0 0 0,-1 0 0 0 0,0 1 1 0 0,-1 4-1 0 0,-3 8 1461 0 0,-1 0-1 0 0,-12 22 1 0 0,12-26-1327 0 0,-8 15 2110 0 0,-1 0 0 0 0,0 0 0 0 0,-31 35-1 0 0,46-61-2615 0 0,0-1 0 0 0,0 0 0 0 0,0 0-1 0 0,0 0 1 0 0,0 0 0 0 0,0 0 0 0 0,0 0-1 0 0,0 1 1 0 0,0-1 0 0 0,0 0 0 0 0,0 0-1 0 0,0 0 1 0 0,0 0 163 0 0,-1 0-163 0 0,1 0 0 0 0,0 1 0 0 0,0-1-1 0 0,0 0 1 0 0,0 0 0 0 0,0 0 0 0 0,0 0-1 0 0,0 0 1 0 0,-1 0 0 0 0,1 0 0 0 0,0 0-1 0 0,0 0 1 0 0,0 0 0 0 0,0 0-1 0 0,0 0 1 0 0,0 0 0 0 0,-1 0 0 0 0,1 0-1 0 0,0 0 1 0 0,0 0 0 0 0,0 0 0 0 0,0 0-1 0 0,0 0 1 0 0,0 0 0 0 0,-1 0 0 0 0,1 0-1 0 0,0 0 1 0 0,0 0 0 0 0,0 0 0 0 0,0 0-1 0 0,0 0 1 0 0,0-1 0 0 0,0 1 0 0 0,0 0-1 0 0,-1 0 1 0 0,1-10 717 0 0,0 8-787 0 0,1 0 0 0 0,-1 0-1 0 0,1 0 1 0 0,0-1 0 0 0,0 1 0 0 0,0 0-1 0 0,0 0 1 0 0,0 0 0 0 0,0 0 0 0 0,3-3 0 0 0,-2 3 18 0 0,0 0 0 0 0,1 1 0 0 0,0-1 0 0 0,-1 0 1 0 0,1 1-1 0 0,0 0 0 0 0,0 0 0 0 0,0 0 1 0 0,0 0-1 0 0,0 0 0 0 0,0 1 0 0 0,0-1 1 0 0,0 1-1 0 0,0-1 0 0 0,0 1 0 0 0,0 0 0 0 0,0 1 1 0 0,0-1-1 0 0,0 0 0 0 0,0 1 0 0 0,5 1 1 0 0,7 2 1 0 0,0 1 1 0 0,27 14 0 0 0,-35-16 0 0 0,73 38 36 0 0,22 10-282 0 0,-85-44-79 0 0,-1-1 0 0 0,1 0 1 0 0,0-2-1 0 0,23 4 1 0 0,-38-7 232 0 0,1-1 0 0 0,-1 1 0 0 0,0-1 0 0 0,0 0 0 0 0,1 1 0 0 0,-1-1 0 0 0,0-1 0 0 0,0 1 1 0 0,1 0-1 0 0,-1 0 0 0 0,0-1 0 0 0,0 1 0 0 0,1-1 0 0 0,-1 0 0 0 0,0 0 0 0 0,0 0 0 0 0,0 0 1 0 0,0 0-1 0 0,0 0 0 0 0,0 0 0 0 0,-1-1 0 0 0,1 1 0 0 0,0-1 0 0 0,0 1 0 0 0,-1-1 1 0 0,1 0-1 0 0,-1 1 0 0 0,0-1 0 0 0,1 0 0 0 0,-1 0 0 0 0,0 0 0 0 0,0 0 0 0 0,0 0 0 0 0,-1 0 1 0 0,1-1-1 0 0,0 1 0 0 0,-1 0 0 0 0,1 0 0 0 0,-1 0 0 0 0,0-3 0 0 0,5-31 77 0 0,-2-1 0 0 0,-2 1 0 0 0,-6-67 0 0 0,1 46 84 0 0,1 21-19 0 0,1 26-190 0 0,1 0 0 0 0,0 0 1 0 0,1 0-1 0 0,0 0 0 0 0,2-12 0 0 0,-1 22 8 0 0,-1 0-1 0 0,1 0 0 0 0,0-1 0 0 0,0 1 1 0 0,-1 0-1 0 0,1 0 0 0 0,0 0 0 0 0,-1 0 1 0 0,1 0-1 0 0,0 0 0 0 0,-1 0 0 0 0,1 0 1 0 0,0 0-1 0 0,0 0 0 0 0,-1 0 0 0 0,1 1 1 0 0,0-1-1 0 0,-1 0 0 0 0,1 0 0 0 0,0 1 1 0 0,-1-1-1 0 0,2 1 0 0 0,43 25-4661 0 0,-11-6 441 0 0,-4-6 1443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4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55 6505 0 0,'-32'-27'8228'0'0,"27"23"-7448"0"0,0 1 0 0 0,0 0-1 0 0,0-1 1 0 0,0 2 0 0 0,-1-1-1 0 0,1 1 1 0 0,-1 0 0 0 0,-7-2 0 0 0,11 4-648 0 0,1 0 1 0 0,-1 0-1 0 0,0 0 1 0 0,1 0-1 0 0,-1 0 1 0 0,1 1-1 0 0,-1-1 1 0 0,0 1-1 0 0,1-1 1 0 0,-1 1-1 0 0,1 0 1 0 0,-1-1-1 0 0,1 1 1 0 0,0 0-1 0 0,-1 0 1 0 0,1 0-1 0 0,-2 2 1 0 0,-20 21 1104 0 0,20-20-1013 0 0,-6 7 138 0 0,0 0-1 0 0,1 1 1 0 0,0 0-1 0 0,1 1 1 0 0,1 0-1 0 0,0 0 1 0 0,0 0-1 0 0,-5 21 1 0 0,9-23-124 0 0,0-1 1 0 0,0 0 0 0 0,1 0 0 0 0,0 1 0 0 0,1-1-1 0 0,0 0 1 0 0,1 1 0 0 0,0-1 0 0 0,0 0 0 0 0,1 0-1 0 0,1 1 1 0 0,4 12 0 0 0,-1-10-150 0 0,-1-1 0 0 0,2 0 0 0 0,0 0 0 0 0,0-1-1 0 0,1 0 1 0 0,0 0 0 0 0,1-1 0 0 0,0 0 0 0 0,1-1 0 0 0,0 0 0 0 0,1 0 0 0 0,15 10 0 0 0,-18-14-295 0 0,1 0 1 0 0,0-1-1 0 0,0 0 1 0 0,0 0-1 0 0,1-1 1 0 0,-1 0-1 0 0,1-1 1 0 0,-1 0-1 0 0,1 0 1 0 0,0-1-1 0 0,0 0 1 0 0,0-1-1 0 0,0 0 1 0 0,0-1-1 0 0,0 0 1 0 0,0 0-1 0 0,13-4 1 0 0,-13 1-710 0 0,-1 1-1 0 0,0-1 1 0 0,0-1 0 0 0,15-9-1 0 0,3-9-2948 0 0,-25 21 2942 0 0,0 0-1 0 0,0-1 0 0 0,0 1 0 0 0,0-1 1 0 0,-1 0-1 0 0,1 0 0 0 0,1-5 0 0 0,-2 1-1405 0 0</inkml:trace>
  <inkml:trace contextRef="#ctx0" brushRef="#br0" timeOffset="1">202 316 164 0 0,'-77'-6'4513'0'0,"54"6"1527"0"0,-30 3 1 0 0,64-2 1474 0 0,8 1-5097 0 0,28 2-1502 0 0,-30-3-1249 0 0,28-2-448 0 0,-24-2-2484 0 0,-4-6-3881 0 0,-13 5 4389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5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234 136 2008 0 0,'-31'-21'2195'0'0,"-1"1"-1"0"0,-46-20 0 0 0,-6-5 7689 0 0,76 39-5540 0 0,8 3-1500 0 0,16 2-417 0 0,36 9-1934 0 0,-46-7 131 0 0,64 11-226 0 0,101 15-2062 0 0,-139-24-3230 0 0,52-3-1 0 0,-47-3 1787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5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84 1252 0 0,'0'0'6094'0'0,"-3"4"-4327"0"0,-9 13 413 0 0,1 0 0 0 0,0 1-1 0 0,2 0 1 0 0,-11 28 0 0 0,-24 85 6996 0 0,43-126-8434 0 0,0-3-539 0 0,1-1-1 0 0,0 0 1 0 0,0 0 0 0 0,-1 1 0 0 0,1-1-1 0 0,-1 0 1 0 0,1 0 0 0 0,-1 0 0 0 0,1 1-1 0 0,-1-1 1 0 0,0 0 0 0 0,-1 1 0 0 0,1-6-28 0 0,0-17-169 0 0,1 0 1 0 0,1 0-1 0 0,1 0 1 0 0,6-26 0 0 0,27-84-14 0 0,-29 114 7 0 0,-4 7 0 0 0,1 0 0 0 0,1 1 0 0 0,0-1 0 0 0,0 1 0 0 0,9-15 0 0 0,-12 24 0 0 0,-1 0 0 0 0,0 0 0 0 0,0 0 0 0 0,0 0 0 0 0,0 0 0 0 0,0-1 0 0 0,0 1 0 0 0,1 0 0 0 0,-1 0 0 0 0,0 0 0 0 0,0 0 0 0 0,0 0 0 0 0,0 0 0 0 0,1 0 0 0 0,-1-1 0 0 0,0 1 0 0 0,0 0 0 0 0,0 0 0 0 0,0 0 0 0 0,1 0 0 0 0,-1 0 0 0 0,0 0 0 0 0,0 0 0 0 0,0 0 0 0 0,1 0 0 0 0,-1 0 0 0 0,0 0 0 0 0,0 0 0 0 0,0 0 0 0 0,1 0 0 0 0,-1 0 0 0 0,0 0 0 0 0,0 1 0 0 0,0-1 0 0 0,1 0 0 0 0,2 1 0 0 0,0 1 0 0 0,0 0 0 0 0,0 0 0 0 0,0 0 0 0 0,0 1 0 0 0,-1-1 0 0 0,1 0 0 0 0,-1 1 0 0 0,1 0 0 0 0,2 5 0 0 0,23 37 0 0 0,-14-21 0 0 0,12 19 0 0 0,3-1 0 0 0,1-2 0 0 0,3 0 0 0 0,0-3 0 0 0,3 0 0 0 0,1-3 0 0 0,46 34 0 0 0,-66-55 0 0 0,-3-1 0 0 0,1-2 0 0 0,0 1 0 0 0,1-2 0 0 0,28 14 0 0 0,-40-25 0 0 0,-7-3 0 0 0,-5-6 0 0 0,-2 1 0 0 0,-1 1 0 0 0,0 1 0 0 0,0 0 0 0 0,0 1 0 0 0,-16-8 0 0 0,-61-23 0 0 0,63 28-1 0 0,0 1 0 0 0,0 1 0 0 0,-1 1 0 0 0,0 2 0 0 0,-1 0 0 0 0,-30-1 0 0 0,35 9-678 0 0,22-3 534 0 0,-1 0 0 0 0,0 0 0 0 0,1 0 0 0 0,-1 0 1 0 0,0 1-1 0 0,1-1 0 0 0,-1 0 0 0 0,1 0 0 0 0,-1 1 0 0 0,0-1 1 0 0,1 0-1 0 0,-1 1 0 0 0,1-1 0 0 0,-1 0 0 0 0,1 1 0 0 0,-1-1 0 0 0,1 1 1 0 0,-1-1-1 0 0,1 1 0 0 0,0-1 0 0 0,-1 1 0 0 0,1-1 0 0 0,0 1 1 0 0,-1 0-1 0 0,1-1 0 0 0,0 1 0 0 0,-1 0 0 0 0,16 7-2584 0 0,-11-6 1863 0 0,0 0 0 0 0,0-1-1 0 0,1 1 1 0 0,-1-1 0 0 0,0 0 0 0 0,1-1 0 0 0,-1 1 0 0 0,0-1 0 0 0,6 0 0 0 0,-8 0 671 0 0,21 0-2624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3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20 564 0 0,'1'-19'16153'0'0,"-4"26"-15574"0"0,-7 18 1902 0 0,4-9-684 0 0,0 0 1 0 0,-6 27-1 0 0,11-36-1514 0 0,0-1 0 0 0,0 1 0 0 0,1 0-1 0 0,0-1 1 0 0,0 1 0 0 0,1 0 0 0 0,0-1 0 0 0,0 1-1 0 0,1 0 1 0 0,2 6 0 0 0,-1-3-49 0 0,1 0 0 0 0,1-1 0 0 0,-1 1 0 0 0,2-1 0 0 0,-1 0 1 0 0,1 0-1 0 0,0-1 0 0 0,1 0 0 0 0,0 0 0 0 0,1-1 0 0 0,8 8 0 0 0,-11-11-205 0 0,0-1-1 0 0,0 1 0 0 0,0-1 0 0 0,1 0 1 0 0,0 0-1 0 0,-1-1 0 0 0,1 0 1 0 0,0 0-1 0 0,0 0 0 0 0,0-1 0 0 0,0 0 1 0 0,0 0-1 0 0,0 0 0 0 0,1-1 0 0 0,-1 0 1 0 0,0 0-1 0 0,0-1 0 0 0,0 1 1 0 0,12-4-1 0 0,0-1-268 0 0,-6 1 90 0 0,-1 0-407 0 0,6-4 353 0 0,0 0 237 0 0,7-7-813 0 0,-4-1-2346 0 0,-3-1-3915 0 0,-16 10 976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5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46 113 7449 0 0,'4'-112'22385'0'0,"-26"237"-21626"0"0,12-82-48 0 0,-7 86-1 0 0,17-116-647 0 0,-1-1-1 0 0,2 1 1 0 0,0 0 0 0 0,0 0 0 0 0,2-1-1 0 0,-1 1 1 0 0,1-1 0 0 0,1 0 0 0 0,0 0-1 0 0,1 0 1 0 0,8 14 0 0 0,-10-20-63 0 0,1 0 0 0 0,1-1 0 0 0,-1 1 0 0 0,1-1 0 0 0,-1 0 0 0 0,1 0 0 0 0,1-1 0 0 0,-1 1 0 0 0,1-1 0 0 0,0-1 0 0 0,8 6 0 0 0,-4-5 0 0 0,0 0 0 0 0,1 0 0 0 0,-1-1 0 0 0,1 0 0 0 0,-1-1 0 0 0,18 1 0 0 0,5-2 0 0 0,0-1 0 0 0,0-2 0 0 0,55-11 0 0 0,-73 11 0 0 0,-2 0 0 0 0,1 0 0 0 0,0-1 0 0 0,16-7 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6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39 796 0 0,'-11'-3'1813'0'0,"-1"0"0"0"0,1 0 0 0 0,0 1 0 0 0,-21-1-1 0 0,29 3-1388 0 0,1 0 0 0 0,-1 0-1 0 0,0 0 1 0 0,1 1 0 0 0,-1-1 0 0 0,1 1-1 0 0,-1-1 1 0 0,1 1 0 0 0,0 0-1 0 0,-1 0 1 0 0,1 0 0 0 0,0 0-1 0 0,-1 0 1 0 0,1 1 0 0 0,0-1-1 0 0,0 1 1 0 0,0-1 0 0 0,0 1-1 0 0,0 0 1 0 0,1 0 0 0 0,-1 0 0 0 0,0 0-1 0 0,1 0 1 0 0,-1 0 0 0 0,1 0-1 0 0,0 0 1 0 0,0 1 0 0 0,-1 2-1 0 0,1-4-241 0 0,1 0 0 0 0,-1 0-1 0 0,1 0 1 0 0,0 0-1 0 0,0 0 1 0 0,-1 0 0 0 0,1 0-1 0 0,0 0 1 0 0,0 0-1 0 0,0 0 1 0 0,0 0 0 0 0,0 0-1 0 0,0 1 1 0 0,1-1 0 0 0,-1 0-1 0 0,0 0 1 0 0,0 0-1 0 0,1 0 1 0 0,-1 0 0 0 0,1 0-1 0 0,-1-1 1 0 0,1 1-1 0 0,-1 0 1 0 0,1 0 0 0 0,0 1-1 0 0,1-1 1 0 0,0 1 1 0 0,-1-1-1 0 0,1 0 0 0 0,0 0 0 0 0,-1-1 0 0 0,1 1 0 0 0,0 0 0 0 0,0 0 1 0 0,0-1-1 0 0,0 1 0 0 0,0-1 0 0 0,3 0 0 0 0,0 1 135 0 0,1-1 0 0 0,-1 0 0 0 0,1 0 0 0 0,-1-1 0 0 0,0 1 0 0 0,1-1 0 0 0,-1 0 0 0 0,0-1 0 0 0,7-2 0 0 0,-9 2-327 0 0,0 0 0 0 0,0-1 0 0 0,-1 1 0 0 0,1-1 0 0 0,-1 0 0 0 0,1 0 0 0 0,-1 0 0 0 0,0 0 0 0 0,0 0 0 0 0,-1 0 0 0 0,1-1 0 0 0,0 1 0 0 0,-1 0 0 0 0,0-1 0 0 0,0 1 0 0 0,0-1 0 0 0,0 0 0 0 0,-1 1 0 0 0,1-1 0 0 0,-1 0 0 0 0,0 1 0 0 0,0-1 1 0 0,0 0-1 0 0,-1 1 0 0 0,0-5 0 0 0,1 7-128 0 0,0 1 1 0 0,0 0-1 0 0,0 0 1 0 0,0 0 0 0 0,0-1-1 0 0,0 1 1 0 0,0 0-1 0 0,0 0 1 0 0,0 0-1 0 0,-1 0 1 0 0,1-1 0 0 0,0 1-1 0 0,0 0 1 0 0,0 0-1 0 0,0 0 1 0 0,-2-2-1512 0 0,2 2 1511 0 0,0 0 1 0 0,-1 0 0 0 0,1 0-1 0 0,0 0 1 0 0,0 0-1 0 0,0 0 1 0 0,-1 0 0 0 0,1 0-1 0 0,0 0 1 0 0,0 0-1 0 0,0 0 1 0 0,-1 0-1 0 0,1 0 1 0 0,0 0 0 0 0,0 0-1 0 0,0 0 1 0 0,0 0-1 0 0,-1 0 1 0 0,1 0-1 0 0,0 1 1 0 0,0-1 0 0 0,0 0-1 0 0,-1 0 1 0 0,0 2-1375 0 0,-4 5-3674 0 0,4-5 5808 0 0,-2 8-3867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6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0 180 0 0,'-2'6'285'0'0,"-4"10"1682"0"0,0 1-1 0 0,2-1 1 0 0,-3 20 0 0 0,6-31-1402 0 0,1 0-1 0 0,0 0 1 0 0,0 0 0 0 0,0 0-1 0 0,1 0 1 0 0,-1 0 0 0 0,1 0 0 0 0,0 0-1 0 0,1 0 1 0 0,-1 0 0 0 0,1 0 0 0 0,0-1-1 0 0,0 1 1 0 0,1-1 0 0 0,2 5 0 0 0,1-2 128 0 0,-1 0 0 0 0,2 0 0 0 0,-1-1 0 0 0,1 0 1 0 0,0 0-1 0 0,0 0 0 0 0,0-1 0 0 0,1 0 0 0 0,0-1 1 0 0,10 5-1 0 0,-15-7-500 0 0,0-1 0 0 0,0 0 0 0 0,0 1 0 0 0,0-2 0 0 0,1 1 0 0 0,-1 0 1 0 0,0 0-1 0 0,0-1 0 0 0,1 0 0 0 0,-1 0 0 0 0,0 0 0 0 0,0 0 0 0 0,1 0 0 0 0,-1-1 0 0 0,0 1 0 0 0,0-1 1 0 0,0 0-1 0 0,1 0 0 0 0,-1 0 0 0 0,0 0 0 0 0,0-1 0 0 0,0 1 0 0 0,-1-1 0 0 0,1 0 0 0 0,0 0 1 0 0,-1 0-1 0 0,1 0 0 0 0,-1 0 0 0 0,1 0 0 0 0,-1-1 0 0 0,3-3 0 0 0,-5 5-141 0 0,1 0 0 0 0,-1 1-1 0 0,1-1 1 0 0,-1 0 0 0 0,1 0-1 0 0,-1 0 1 0 0,1 0 0 0 0,-1 0-1 0 0,0 0 1 0 0,1 0-1 0 0,-1 0 1 0 0,0 0 0 0 0,0 0-1 0 0,0 0 1 0 0,0 0 0 0 0,0 0-1 0 0,0 0 1 0 0,0 0 0 0 0,0 0-1 0 0,0 0 1 0 0,0 0 0 0 0,-1 0-1 0 0,1 0 1 0 0,0 0 0 0 0,-1 1-1 0 0,1-1 1 0 0,-1-2 0 0 0,-1 2-27 0 0,1-1 1 0 0,-1 0-1 0 0,0 0 0 0 0,0 1 1 0 0,0-1-1 0 0,0 1 1 0 0,0-1-1 0 0,0 1 0 0 0,0 0 1 0 0,0 0-1 0 0,-3-1 1 0 0,-3-1-342 0 0,-1 0 1 0 0,1 1 0 0 0,-1 0-1 0 0,1 1 1 0 0,-15-2 0 0 0,20 3-143 0 0,0 0 1 0 0,0 1 0 0 0,0-1 0 0 0,0 0 0 0 0,-1 1-1 0 0,1 0 1 0 0,-4 1 0 0 0,-9 10-7710 0 0,10-5 4873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8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0 292 0 0,'-10'3'12153'0'0,"10"-3"-12069"0"0,17 7 1130 0 0,-1 0 0 0 0,1-1 0 0 0,0-1 0 0 0,26 5 0 0 0,78 7 385 0 0,-73-11-980 0 0,331 29 2103 0 0,-376-34-2706 0 0,992 59 4086 0 0,-905-55-3844 0 0,204 9 624 0 0,143 1 232 0 0,462-28 1566 0 0,-764 6-2611 0 0,384-17 38 0 0,-501 24-186 0 0,-9 0-89 0 0,0 0-1 0 0,-1 0 0 0 0,1-1 0 0 0,14-3 0 0 0,-18 1-2923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18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43 7697 0 0,'-26'-17'6950'0'0,"19"12"-4291"0"0,0 0 0 0 0,0 0 0 0 0,-15-6 3290 0 0,25 11-5277 0 0,20 3 7 0 0,0 1 0 0 0,27 8 0 0 0,11 3 251 0 0,-43-12-880 0 0,409 89 455 0 0,-424-91-505 0 0,0 0 0 0 0,0 0 0 0 0,0 0 0 0 0,0 0 0 0 0,0 0 0 0 0,-1 1 0 0 0,1-1 0 0 0,0 1 0 0 0,0-1 0 0 0,-1 1 0 0 0,1 0 0 0 0,-1 0 0 0 0,0 1 0 0 0,0-1 0 0 0,1 0 0 0 0,-1 1 0 0 0,2 3 0 0 0,-3-3 0 0 0,0 0 0 0 0,0 1 0 0 0,0-1 0 0 0,-1 0 0 0 0,1 1 0 0 0,-1-1 0 0 0,0 0 0 0 0,0 1 0 0 0,0-1 0 0 0,0 0 0 0 0,0 1 0 0 0,-1-1 0 0 0,1 0 0 0 0,-1 1 0 0 0,0-1 0 0 0,-2 3 0 0 0,-9 22 0 0 0,-1-1 0 0 0,-2 0 0 0 0,0-1 0 0 0,-33 39 0 0 0,38-50 0 0 0,-294 358 0 0 0,287-355 24 0 0,11-13-49 0 0,1 1-1 0 0,0 0 0 0 0,0-1 1 0 0,0 2-1 0 0,-5 9 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2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0 257 272 0 0,'3'1'261'0'0,"1"0"-1"0"0,-1 0 1 0 0,0 0 0 0 0,0 1-1 0 0,0-1 1 0 0,0 1 0 0 0,0 0 0 0 0,0 0-1 0 0,0 0 1 0 0,-1 0 0 0 0,1 0-1 0 0,3 5 1 0 0,0-2 115 0 0,14 15 610 0 0,-1 1 0 0 0,0 1 1 0 0,28 44-1 0 0,36 77 1764 0 0,-30-40-637 0 0,25 46 163 0 0,-65-128-1576 0 0,1 0 1 0 0,2-1 0 0 0,0 0-1 0 0,27 27 1 0 0,-41-46-577 0 0,0 1 0 0 0,-1-1 0 0 0,1 1 1 0 0,0-1-1 0 0,0 1 0 0 0,0-1 0 0 0,0 0 0 0 0,0 0 1 0 0,0 0-1 0 0,0 0 0 0 0,0 0 0 0 0,0-1 1 0 0,0 1-1 0 0,0-1 0 0 0,1 1 0 0 0,-1-1 0 0 0,0 0 1 0 0,0 0-1 0 0,1 0 0 0 0,-1 0 0 0 0,0 0 1 0 0,0 0-1 0 0,1 0 0 0 0,-1-1 0 0 0,0 0 0 0 0,0 1 1 0 0,4-2-1 0 0,-2-1 103 0 0,0 0 1 0 0,1 0-1 0 0,-1 0 1 0 0,-1-1-1 0 0,1 1 1 0 0,0-1-1 0 0,-1 0 1 0 0,0 0-1 0 0,0 0 1 0 0,0-1-1 0 0,4-7 1 0 0,9-21 576 0 0,-1-1 1 0 0,-1-1 0 0 0,-2 0 0 0 0,13-65 0 0 0,10-151 1031 0 0,-34 244-1787 0 0,35-330 1977 0 0,-35 314-2749 0 0,-1 18 416 0 0,0 1 1 0 0,0-1-1 0 0,0 1 1 0 0,1-1-1 0 0,0 1 1 0 0,0 0-1 0 0,0-1 1 0 0,2-5-1 0 0,15 18-7151 0 0,-1 1 3817 0 0,0 0 524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22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46 752 0 0,'-6'-46'9723'0'0,"11"59"-3133"0"0,0 16-4308 0 0,0 30-545 0 0,-2-11-566 0 0,1 9-33 0 0,1 0 0 0 0,20 81-1 0 0,-24-134-1328 0 0,0 0-1 0 0,0-1 0 0 0,0 1 0 0 0,1-1 1 0 0,0 1-1 0 0,0-1 0 0 0,3 4 0 0 0,7 4-2773 0 0,4-7-4808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22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25 100 0 0,'-25'-5'1731'0'0,"-5"0"3127"0"0,14 4 7543 0 0,104 1-9149 0 0,379-9 4497 0 0,-455 7-7750 0 0,14 0-428 0 0,-15 4-3421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2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0 796 0 0,'-23'7'16922'0'0,"32"-3"-14747"0"0,6-1-891 0 0,0 0 0 0 0,1-2 0 0 0,-1 0 0 0 0,22-1 0 0 0,-2 0-2 0 0,143-3 3525 0 0,-102-4-7275 0 0,-74 7 1982 0 0,7-1-3448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23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37 680 0 0,'-5'11'12121'0'0,"25"-8"-7370"0"0,26-5-1334 0 0,-46 2-3348 0 0,220-21 8156 0 0,-159 10-8227 0 0,-20 2-7183 0 0,-32 7 3782 0 0,8-3 203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3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12 108 0 0,'-7'0'647'0'0,"-39"-1"5271"0"0,16-2 10489 0 0,35 2-15424 0 0,62-1 2415 0 0,-39 3-3719 0 0,32-5 1 0 0,-50 3-1586 0 0,0 0-4685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2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23 194 6589 0 0,'-3'-3'1129'0'0,"2"2"-539"0"0,0-1 0 0 0,-1 1 0 0 0,1 0-1 0 0,-1 0 1 0 0,1 0 0 0 0,-1 0 0 0 0,1 0 0 0 0,-1 0-1 0 0,0 0 1 0 0,-3-1 1325 0 0,6 5-727 0 0,2 6-730 0 0,1 1 1 0 0,0 0-1 0 0,1-1 1 0 0,0 0-1 0 0,0 0 1 0 0,7 8-1 0 0,7 12 107 0 0,8 13-71 0 0,110 167 1920 0 0,-103-164-1458 0 0,1-2 0 0 0,67 63-1 0 0,56 23 1852 0 0,-135-110-2247 0 0,-16-13-263 0 0,1 0 1 0 0,-1 0-1 0 0,2 0 0 0 0,12 6 1 0 0,-21-12-280 0 0,1 1 0 0 0,-1-1 1 0 0,0 0-1 0 0,0 0 0 0 0,1 0 1 0 0,-1 0-1 0 0,0 0 1 0 0,1 0-1 0 0,-1 1 0 0 0,0-1 1 0 0,0 0-1 0 0,1 0 0 0 0,-1 0 1 0 0,0 0-1 0 0,1 0 1 0 0,-1 0-1 0 0,0 0 0 0 0,1 0 1 0 0,-1 0-1 0 0,0 0 0 0 0,1-1 1 0 0,-1 1-1 0 0,0 0 1 0 0,0 0-1 0 0,1 0 0 0 0,-1 0 1 0 0,0 0-1 0 0,1 0 0 0 0,-1-1 1 0 0,0 1-1 0 0,0 0 1 0 0,1 0-1 0 0,-1 0 0 0 0,0-1 1 0 0,0 1-1 0 0,0 0 1 0 0,1 0-1 0 0,-1-1 0 0 0,0-15 293 0 0,-9-17-154 0 0,9 33-150 0 0,-14-43 34 0 0,3-1 1 0 0,1 0-1 0 0,2 0 1 0 0,2-1-1 0 0,0-47 0 0 0,6 0 62 0 0,16-132 0 0 0,15 51-103 0 0,-25 144 0 0 0,-6 28-132 0 0,0-1 0 0 0,0 1-1 0 0,0 0 1 0 0,0-1 0 0 0,1 1 0 0 0,-1 0 0 0 0,1-1-1 0 0,-1 1 1 0 0,1 0 0 0 0,-1 0 0 0 0,1 0 0 0 0,0-1-1 0 0,0 1 1 0 0,-1 0 0 0 0,1 0 0 0 0,0 0 0 0 0,0 0-1 0 0,0 0 1 0 0,0 0 0 0 0,0 0 0 0 0,0 1-1 0 0,0-1 1 0 0,1 0 0 0 0,-1 1 0 0 0,0-1 0 0 0,0 0-1 0 0,1 1 1 0 0,-1 0 0 0 0,0-1 0 0 0,1 1 0 0 0,-1 0-1 0 0,0-1 1 0 0,2 1 0 0 0,3 1-951 0 0,0 0 0 0 0,-1 0 0 0 0,1 0 0 0 0,-1 1 0 0 0,1 0 0 0 0,7 4 0 0 0,7 2-944 0 0,-1-2-1172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7:24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7881 0 0,'5'4'15489'0'0,"2"1"-12552"0"0,23 1-843 0 0,0-2-1 0 0,55 2 1 0 0,-41-3-1924 0 0,83 2-165 0 0,128-10-1 0 0,-246 4-4 0 0,1 0 0 0 0,0 0 0 0 0,-1-1 0 0 0,16-4 0 0 0,-21 3 0 0 0,-1 1-145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8:00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11 404 0 0,'3'-6'11145'0'0,"0"4"-11193"0"0,1 1 560 0 0,0 0 0 0 0,0 1 0 0 0,0 0 1 0 0,1 0-1 0 0,-1 0 0 0 0,0 1 0 0 0,0-1 0 0 0,6 2 0 0 0,5 1 228 0 0,401 41 4105 0 0,222-5-2257 0 0,-285-31-1639 0 0,310 2 118 0 0,-245 0-676 0 0,33-11-88 0 0,-63-3-152 0 0,-188-1-89 0 0,616-15 14 0 0,167-30 1346 0 0,-769 22 644 0 0,-190 28-2244 0 0,-19 1-3657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8:02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28 0 0,'-5'1'7925'0'0,"5"0"-7790"0"0,-2 13 3478 0 0,2 22-2161 0 0,0-28-595 0 0,14 339 4642 0 0,-1-91-3618 0 0,20 73 419 0 0,-11-150-1059 0 0,-8 197 290 0 0,-10-123-497 0 0,9 101 647 0 0,-11 12-784 0 0,-4-185-580 0 0,0 108 830 0 0,2-287-1124 0 0,0 0-1 0 0,0 0 1 0 0,1 0-1 0 0,-1 1 1 0 0,1-1-1 0 0,-1 0 1 0 0,1 0-1 0 0,0 0 1 0 0,0 0 0 0 0,0 0-1 0 0,0 0 1 0 0,0 0-1 0 0,1-1 1 0 0,-1 1-1 0 0,0 0 1 0 0,1 0-1 0 0,-1-1 1 0 0,1 1-1 0 0,0-1 1 0 0,-1 0-1 0 0,1 1 1 0 0,0-1-1 0 0,0 0 1 0 0,0 0-1 0 0,0 0 1 0 0,0 0 0 0 0,4 0-1 0 0,6 3-12 0 0,0-1-1 0 0,0 0 1 0 0,23 1 0 0 0,-15-2 32 0 0,58 5-28 0 0,1-3 0 0 0,106-10 0 0 0,-73 1-7 0 0,903-29 153 0 0,-637 28-33 0 0,122-4 54 0 0,468-30-181 0 0,211-3 0 0 0,-606 56 0 0 0,-343-1 0 0 0,150-4 0 0 0,-376-6 0 0 0,-1-1 0 0 0,25-3 0 0 0,-23 1 0 0 0,-1-2-91 0 0,-3 2-551 0 0,-4-11-8660 0 0,1 6 7902 0 0,0-7-2258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8:03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15 80 0 0,'-9'-14'12388'0'0,"7"21"-11401"0"0,0 0-1 0 0,0 1 0 0 0,1-1 0 0 0,-1 14 1 0 0,3 66 1752 0 0,1-37-1835 0 0,16 402 3441 0 0,8-221-3469 0 0,-17-169-576 0 0,12 102 681 0 0,36 235 1006 0 0,-17-131-742 0 0,-15-95-718 0 0,27 280 936 0 0,-44-371-1463 0 0,10 160 0 0 0,0-28 0 0 0,-16-193 0 0 0,-1-15 0 0 0,-1-1 0 0 0,0 0-185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8:04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 16 0 0,'1'-2'378'0'0,"0"1"0"0"0,0 0 1 0 0,0 0-1 0 0,0-1 0 0 0,0 1 0 0 0,0 0 1 0 0,0 0-1 0 0,1 0 0 0 0,-1 0 0 0 0,0 0 0 0 0,1 0 1 0 0,-1 1-1 0 0,1-1 0 0 0,-1 0 0 0 0,1 1 1 0 0,-1-1-1 0 0,1 1 0 0 0,-1-1 0 0 0,1 1 0 0 0,0 0 1 0 0,2 0-1 0 0,43-2 2367 0 0,-31 2-1761 0 0,199 4 5174 0 0,-90 0-4302 0 0,287 5 1944 0 0,393 3-708 0 0,-545-13-2375 0 0,418-5 599 0 0,-363-1-903 0 0,-61-1-162 0 0,4-1-29 0 0,63 2 82 0 0,-60-2-66 0 0,-12-4-36 0 0,53-9 2 0 0,117-8 28 0 0,-259 19-99 0 0,434-45 669 0 0,-559 51-848 0 0,85-18-1436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8:06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25 148 0 0,'-9'-25'9073'0'0,"9"28"-8207"0"0,0 20 776 0 0,1-1-1 0 0,8 40 1 0 0,-3-21-978 0 0,6 61 702 0 0,34 304 2178 0 0,-7 188 472 0 0,-31-288-2213 0 0,2 189 766 0 0,2-79-456 0 0,-15-348-1646 0 0,-3-1 1 0 0,-19 90 0 0 0,19-139-386 0 0,5-14-63 0 0,-1 0 1 0 0,1 0-1 0 0,0 0 1 0 0,0 1-1 0 0,0-1 1 0 0,1 0-1 0 0,-1 0 1 0 0,1 1-1 0 0,0 4 1 0 0,2 1-20 0 0,4-6 0 0 0,1-3 0 0 0,0-1 0 0 0,0 0 0 0 0,-1-1 0 0 0,1 1 0 0 0,0-2 0 0 0,-1 1 0 0 0,8-3 0 0 0,8-1 0 0 0,349-33 0 0 0,3 22 0 0 0,-177 9 0 0 0,468-8 0 0 0,-577 14 0 0 0,557-15 0 0 0,-375 6 0 0 0,179-9 0 0 0,724-21 0 0 0,-751 28 0 0 0,111-1 0 0 0,275 48 0 0 0,-638-24 0 0 0,-91-11 0 0 0,-74-1 0 0 0,-5 1-72 0 0,0-1 0 0 0,1 1 0 0 0,-1 0-1 0 0,1-1 1 0 0,-1 1 0 0 0,0-1 0 0 0,0 1 0 0 0,1-1 0 0 0,-1 1 0 0 0,0-1 0 0 0,0 1-1 0 0,0-1 1 0 0,1 1 0 0 0,-1-1 0 0 0,0 1 0 0 0,0-1 0 0 0,0 1 0 0 0,0-1 0 0 0,0 1-1 0 0,0-1 1 0 0,0 1 0 0 0,0-1 0 0 0,0 1 0 0 0,0-1 0 0 0,0 1 0 0 0,-1-1-1 0 0,1 1 1 0 0,0-1 0 0 0,0 1 0 0 0,-1-1 0 0 0,-4-10-4529 0 0,3-2 276 0 0,1-1 622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18:0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8 264 0 0,'-12'-8'9598'0'0,"10"11"-9048"0"0,0 1-1 0 0,0-1 0 0 0,0 1 0 0 0,1-1 1 0 0,-1 1-1 0 0,1 0 0 0 0,0-1 1 0 0,0 1-1 0 0,0 0 0 0 0,0 0 0 0 0,0 6 1 0 0,1 52 1758 0 0,1-34-1159 0 0,8 343 3824 0 0,4-142-3207 0 0,-6-5-44 0 0,-3-45-527 0 0,3-41-403 0 0,12 129 515 0 0,-6-157-977 0 0,17 102 441 0 0,44 234-771 0 0,-26-174 0 0 0,-42-243 0 0 0,8 29 0 0 0,2 7 0 0 0,0-3 0 0 0,-16-57 0 0 0,2 0 0 0 0,1-2-57 0 0,-2-2-383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12.3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1 280,'2'1,"-1"-1,1 1,-1-1,1 1,-1 0,1 0,-1 0,0-1,1 1,-1 1,0-1,0 0,1 0,-1 0,0 1,0-1,0 1,1 2,16 32,-15-30,43 99,-31-67,1-1,1-1,2-1,2-1,41 54,-61-87,-1 0,1 0,0 0,-1-1,1 1,0 0,0-1,-1 1,1 0,0-1,0 1,0-1,0 1,0-1,0 0,0 1,0-1,0 0,0 0,0 0,0 0,0 0,0 0,0 0,0 0,0 0,0 0,1-1,0 0,0 0,0 0,0-1,-1 1,1-1,0 1,-1-1,1 0,-1 1,0-1,0 0,2-4,4-9,-1 0,9-31,-13 37,16-52,2 0,2 2,3 1,3 1,2 1,3 2,59-77,-74 107,-14 17,0 0,1 1,0 0,0 0,1 0,-1 0,11-6,-15 12,-1 0,1 0,0 0,0 0,-1 0,1 0,0 1,0-1,-1 0,1 0,0 1,0-1,-1 1,1-1,-1 0,1 1,0-1,-1 1,1 0,-1-1,1 1,-1-1,1 1,-1 0,0-1,1 1,-1 0,0-1,1 1,-1 0,0 0,0-1,0 1,0 0,0 1,4 11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12.9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189 58,'0'-1,"0"0,-1-1,1 1,0-1,-1 1,1 0,-1-1,1 1,-1 0,0 0,1-1,-1 1,0 0,0 0,0 0,0 0,0 0,0 0,0 0,0 0,0 0,-1 1,1-1,0 0,-1 1,1-1,0 1,-1 0,1-1,0 1,-1 0,1 0,-1 0,1 0,-3 0,-2 0,-1 0,1 0,0 1,-1 0,1 0,-9 3,8-1,0-1,1 1,0 1,0-1,0 1,0 0,0 1,1-1,0 1,0 0,0 0,0 1,1 0,-5 8,7-11,1 0,-1 1,1-1,0 0,0 0,0 1,1-1,-1 1,1-1,0 1,0-1,0 0,0 1,1-1,-1 1,1-1,0 0,0 1,0-1,0 0,1 0,-1 0,1 0,0 0,0 0,0 0,0 0,1-1,-1 1,1-1,2 2,1 0,-1 0,1 0,0-1,0 0,0 0,0 0,0-1,1 0,-1 0,1-1,0 0,-1 0,1 0,0-1,0 0,0 0,-1-1,1 0,0 0,-1 0,1-1,-1 0,1-1,-1 1,0-1,0 0,0-1,-1 1,8-7,-9 8,0-1,0-1,0 1,-1 0,1-1,-1 0,0 0,0 0,0 0,-1 0,1-1,-1 1,0-1,0 1,-1-1,1 0,-1 0,0 0,0 0,-1 0,1 0,-1 0,0 0,-1 0,1 0,-1 0,0 0,0 0,-1 1,1-1,-1 0,0 1,-1-1,1 1,-1-1,1 1,-1 0,-1 0,-4-4,5 5,0 0,0 0,-1 1,1 0,-1-1,0 1,0 1,0-1,0 0,0 1,0 0,0 0,0 0,0 0,-1 1,1 0,-6 0,-5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97 148 112 0 0,'-27'-9'1383'0'0,"-17"-8"3034"0"0,21 1 2518 0 0,23 16-6756 0 0,0 0 1 0 0,0 0 0 0 0,-1-1 0 0 0,1 1 0 0 0,0 0-1 0 0,0-1 1 0 0,-1 1 0 0 0,1 0 0 0 0,0-1 0 0 0,0 1 0 0 0,0 0-1 0 0,0-1 1 0 0,0 1 0 0 0,-1-1 0 0 0,1 1 0 0 0,0 0 0 0 0,0-1-1 0 0,0 1 1 0 0,0-1 0 0 0,0 1 0 0 0,0 0 0 0 0,0-1 0 0 0,0 1-1 0 0,1-1 1 0 0,-1 1 0 0 0,0 0 0 0 0,0-1 0 0 0,0 1 0 0 0,0 0-1 0 0,1-1 1 0 0,10-11 2492 0 0,19-4-409 0 0,-29 16-2062 0 0,41-17 2300 0 0,1 3 1 0 0,70-15-1 0 0,-84 22-1893 0 0,-18 9-2957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13.7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460 6,'25'-6,"-24"6,-18 7,-281 120,186-82,107-43,0 0,-1 0,1 1,0 0,1 0,-1 1,0-1,1 1,-6 6,9-9,1-1,-1 1,1 0,0-1,-1 1,1 0,0-1,-1 1,1 0,0-1,0 1,0 0,0 0,0-1,0 1,0 0,0 0,0-1,0 1,0 0,0-1,0 1,1 0,-1 0,0-1,1 1,-1 1,2-1,0 1,0 0,0-1,0 1,0-1,0 0,0 1,1-1,-1 0,0 0,1 0,3 0,40 12,18 5,0 2,97 47,-149-61,16 8,48 19,-63-29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15.3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505 1,'-115'81,"-215"95,318-170,7-4,0 1,0 0,0 0,0 0,0 0,1 1,-5 4,8-7,1-1,0 1,-1-1,1 1,0 0,-1-1,1 1,0-1,-1 1,1 0,0-1,0 1,0-1,0 1,0 0,0-1,0 1,0 0,0-1,0 1,0 0,0-1,0 1,0-1,1 1,-1 0,1 1,0-1,1 0,-1 1,1-1,-1 0,0 0,1 0,0 0,-1 0,1 0,0 0,-1-1,1 1,2 0,136 37,-79-22,66 24,-17 8,-100-43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16.8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1 426,'1'6,"0"-1,0 1,1-1,0 1,0-1,1 0,3 6,4 12,16 49,-9-23,2 0,49 88,-54-111,-11-20,0 0,0 1,1-1,0-1,0 1,0-1,1 1,0-1,5 4,-9-8,0-1,0 0,0 0,0 1,0-1,0 0,0 0,0 0,0 0,0 0,0 0,-1 0,1 0,0-1,0 1,0 0,0 0,0-1,0 1,0-1,0 1,-1-1,1 1,0-1,0 1,-1-1,1 0,0 1,-1-1,1 0,-1 0,1 1,-1-1,1 0,-1 0,1 0,-1 0,0 0,1 0,-1-1,16-44,-15 41,46-213,-13 54,-2 8,26-94,-57 247,0 1,0-1,0 0,0 0,1 0,-1 0,1 1,0-1,2-2,-4 5,1-1,0 0,0 1,0-1,-1 1,1 0,0-1,0 1,0 0,0-1,0 1,0 0,0 0,0 0,0 0,0 0,0 0,0 0,0 0,0 0,-1 0,1 1,0-1,0 0,0 1,0-1,0 1,0-1,0 1,-1-1,2 2,11 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17.3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269 35,'-5'-4,"0"1,0-1,0 1,0 0,0 0,0 1,-1-1,1 1,-1 0,0 1,0-1,1 1,-1 1,0-1,-9 1,6 0,0 0,-1 1,1 0,0 1,0 0,0 0,0 1,0 0,-9 6,16-9,1 1,-1 0,0 0,1 0,-1 0,1 0,0 0,-1 1,1-1,0 0,0 1,0-1,0 1,0-1,0 1,0 0,1-1,-1 1,0 0,1-1,-1 1,1 2,0-1,0 1,0-1,1 0,0 0,-1 0,1 0,0 0,0 0,1 0,-1 0,4 5,5 6,1 0,0-1,24 21,-26-25,12 10,-8-8,-1 0,0 1,-1 0,-1 1,1 0,-2 1,13 23,-21-36,-1 0,0 0,1 0,-1 0,0 0,1 0,-1 0,0 0,0 0,0 1,0-1,0 0,0 0,0 0,0 0,-1 0,1 0,0 0,-1 0,1 0,0 0,-1 0,1 0,-1 0,0-1,1 1,-1 0,0 0,-1 1,0-1,-1 1,1-1,-1 0,1 0,-1 0,0 0,0 0,0-1,0 1,-5-1,-6 1,-1-1,0-1,-16-3,13 1,2 1,-1-1,1 0,0-2,-31-11,35 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18.1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20 436,'-11'25,"5"-19,4-20,6-17,2 0,1 0,13-35,-11 38,0-1,-2 0,6-58,4-33,5 171,-11-25,0 0,1 0,1-1,2 0,1-2,0 1,22 21,-9-14,2-1,1-2,1-1,39 24,-40-34,-26-15,-21-14,-3 2,1 0,-2 1,1 1,-1 1,-1 1,1 1,-1 0,0 1,0 2,0 0,0 1,-1 0,1 2,-31 5,22 6,22-5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18.4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 1,'-1'0,"0"1,0-1,0 1,0 0,0-1,0 1,0 0,0 0,0-1,1 1,-1 0,0 0,1 0,-1 0,1 0,-1 0,1 0,-1 0,1 1,-1-1,1 0,0 0,0 0,0 0,0 0,0 1,0 0,-3 40,3-37,1 29,2 0,14 65,-4-27,-11-56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18.8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49,'1'-1,"-1"0,1 0,0 0,0 0,-1 0,1 0,0 0,0 0,0 0,0 0,0 0,1 1,-1-1,0 0,0 1,0-1,1 1,-1-1,0 1,0 0,1 0,1-1,39-7,-34 7,40-5,1 3,53 2,30-1,-100-4,-21 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19.2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 0,'-3'3,"-1"4,0 5,1 2,1 3,0 1,1 1,1 0,0 1,0-1,1 0,-1-1,0 1,3-1,1 1,0-1,-1-3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19.5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20,'-4'0,"3"-3,5-1,4 0,7 1,8 0,6 2,4 0,0 1,-3 0,-4 0,-2 0,-2 0,-3 1,-3-1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34.3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1 198,'4'2,"0"0,0 0,0 1,0-1,-1 1,1 0,-1 0,0 0,0 1,0-1,0 1,0-1,-1 1,3 5,-1-3,14 20,-2 1,-1 1,-1 0,15 46,26 123,-30-101,-20-78,1 0,0 0,2 0,15 26,-23-43,1 0,-1 0,1 0,-1 0,1 0,-1-1,1 1,0 0,-1 0,1-1,0 1,-1 0,1-1,0 1,0-1,0 1,0-1,0 1,0-1,0 0,-1 1,1-1,0 0,0 0,0 0,0 1,0-1,0 0,0-1,0 1,0 0,0 0,0 0,0 0,0-1,0 1,0-1,0 1,0 0,0-1,0 0,-1 1,1-1,0 1,0-1,-1 0,1 0,0 1,-1-1,1 0,-1 0,1 0,-1 0,1 0,0-1,4-6,0-1,-1 0,0-1,4-11,57-237,10-29,-61 250,26-53,-33 77,0 0,1 0,0 1,1 1,1-1,-1 1,16-12,-24 22,-1 1,1-1,0 0,0 1,0-1,0 0,0 1,0-1,0 1,0 0,0-1,0 1,0 0,0 0,0-1,0 1,0 0,0 0,0 0,1 0,-1 0,0 1,0-1,0 0,0 0,0 1,0-1,0 1,0-1,0 1,0-1,0 1,0-1,-1 1,1 0,0 0,0-1,0 2,2 3,1-1,-2 1,1 0,0 0,-1 0,2 6,3 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5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7 448 0 0,'-11'-6'6296'0'0,"10"7"-5962"0"0,-1 1 1 0 0,0 0-1 0 0,0-1 0 0 0,0 1 0 0 0,1 0 1 0 0,-1 0-1 0 0,1 0 0 0 0,0 0 0 0 0,-1 0 1 0 0,1 0-1 0 0,0 0 0 0 0,0 1 1 0 0,0-1-1 0 0,1 0 0 0 0,-2 4 0 0 0,-7 43 2060 0 0,7-41-1927 0 0,0 10 220 0 0,-8 55 1601 0 0,9-51-1695 0 0,0-5-612 0 0,-4 78 2997 0 0,4-33-7028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34.9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287 17,'0'-1,"-1"0,1 0,-1 0,1 0,-1 0,0 0,1 0,-1 0,0 1,0-1,1 0,-1 1,0-1,0 0,0 1,0-1,0 1,0-1,0 1,0 0,0-1,0 1,0 0,0 0,0 0,0 0,-1 0,1 0,-1 0,-35 1,24 0,-1 1,1 0,0 1,0 0,0 1,1 0,-1 1,-12 8,24-13,0 1,0 0,0-1,0 1,0 0,1 0,-1 0,0 0,1 0,-1 0,1 0,-1 0,1 0,-1 0,1 0,0 0,-1 0,1 0,0 0,0 0,0 0,0 1,0-1,0 0,0 0,0 0,1 0,-1 0,0 0,1 0,-1 0,0 0,1 0,-1 0,1 0,0 0,-1 0,1 0,0 0,0 0,-1-1,1 1,0 0,0 0,1 0,52 39,-43-33,-2-1,-1 1,0 0,0 0,-1 0,1 1,-2 0,1 0,-1 1,-1 0,8 14,-12-19,1 0,-1 0,0 1,0-1,0 0,-1 0,1 0,-1 1,0-1,0 0,-1 0,1 1,-1-1,0 0,0 0,0 0,-1 0,1 0,-1 0,0 0,0-1,-1 1,1 0,-1-1,1 0,-1 0,0 0,-4 4,-2 0,0 0,0 0,-1-1,1 0,-1-1,-1 0,-15 6,20-9,0-1,0 1,0-1,0 0,0 0,0-1,0 0,0 0,-1 0,1-1,0 0,0 0,0-1,0 1,-8-5,13 6,0-1,0 1,0-1,0 0,0 1,0-1,0 0,0 0,0 1,1-1,-1 0,0 0,0 0,1 0,-1 0,1 0,-1 0,1 0,-1-2,0-7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35.5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1 402,'2'-17,"1"0,0 1,2-1,6-18,-9 28,15-44,48-157,-65 205,1 1,-1 0,1-1,0 1,0 0,0 0,0 0,0 0,0 0,1 0,-1 0,1 0,-1 0,3-2,8 6,1 18,-7-7,85 170,-71-149,1-1,2-1,33 37,-38-49,-11-11,0-1,1 0,0 0,0 0,11 6,-43-28,0 1,-1 0,-51-16,59 25,0-2,0 1,0 1,-1 1,1 0,-1 2,0 0,0 0,-30 5,47-4,1 0,-1 0,1 0,-1 0,0 0,1 0,-1 0,1 0,-1 1,1-1,-1 0,1 0,-1 1,1-1,-1 0,1 1,-1-1,1 1,0-1,-1 0,1 1,-1-1,1 1,0-1,0 1,-1-1,1 1,0-1,0 1,0 0,-1-1,1 2,1-1,-1-1,0 1,1 0,-1 0,1 0,-1-1,1 1,-1 0,1 0,0-1,-1 1,1 0,0-1,0 1,0-1,-1 1,1-1,2 1,9 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35.9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5,'0'-3,"3"2,1 4,0 5,0 5,-2 2,-1 2,0 2,2 0,1 0,0 1,-1-1,-1 0,0-1,1 1,2-1,-1-5,-1-6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36.3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9 112,'0'-3,"-4"-5,0-3,4-1,4 3,5-1,4 1,3 3,2 2,1 1,0 2,0-2,1-1,-1 0,0-1,-4-5,-4 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36.6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38,'4'-3,"3"-1,4 0,4 0,5 2,5 1,2 0,3-2,-1-2,-3 1,-2 1,-1 1,-3 1,-4 3,-8 2,-5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43.3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1 147,'59'1,"85"12,677 67,-720-77,482 11,795-15,-1150-9,-75 1,-6 1,82-2,204-9,-161 9,-117 2,0 0,177-2,-47 0,-104 1,920-43,62 13,-544 25,-264-23,-338 34,-2 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45.4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1,'20'169,"-20"-29,10 259,60 86,-53-387,10 131,-12-84,0-27,9 60,-1 197,-42-47,18-321,-3 15,1 10,3-31,0 0,1 0,0 0,-1 0,1 0,0 0,-1 0,1 0,0 0,0 0,0 0,0-1,0 1,0 0,0-1,0 1,0 0,0-1,0 0,0 1,0-1,0 0,0 1,1-1,-1 0,0 0,2 0,43 4,0-3,54-5,-45 2,1473-69,-1440 66,925-30,-674 26,-7 0,-148 9,557-11,-95-10,452-22,-606 25,-164 2,181-4,70 2,-249 8,6 1,76-7,-380 15,-25 2,0-1,0 0,-1 0,1-1,0 0,-1 0,1 0,-1-1,12-5,-7-1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46.5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1,'19'128,"-19"-17,0-38,10 86,-1-95,10 85,49 185,-11-77,-45-194,82 434,-40-218,-9-17,-25-152,-8-52,-10-44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49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1 278,'1'-2,"0"1,-1-1,1 1,1 0,-1-1,0 1,0 0,0-1,1 1,-1 0,0 0,1 0,-1 0,1 0,-1 1,1-1,0 0,-1 1,1-1,2 0,37-10,30 1,99-1,228-9,-256 12,117-2,87-8,-191 9,12 0,9 11,262-4,-280-7,132-2,-65 1,-90 2,140-7,276-6,-146 2,261 2,-363 7,5 0,-5-3,-254 9,54 3,-63 1,-25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07:41:51.7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39,'178'-19,"271"21,218-4,-437-6,194-2,-58 8,329 5,-498 6,109 1,527 3,-182 8,-13-5,-335-9,105 5,-98-5,2 1,20 3,99 6,-274-3,516 25,-491-30,3 1,-113-17,-56 4,-1 1,0 1,1 1,29 2,-35-2,-2-1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5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83 708 0 0,'-13'-5'1335'0'0,"9"3"-363"0"0,1 1 0 0 0,-1 0-1 0 0,1-1 1 0 0,-1 1-1 0 0,1-1 1 0 0,0 0 0 0 0,-7-6 3116 0 0,13 7-2598 0 0,11-4-406 0 0,0 1 0 0 0,0 0 0 0 0,0 1-1 0 0,0 0 1 0 0,28-1 0 0 0,-1 0-26 0 0,226-26 5866 0 0,-217 30-8608 0 0,-3 8-9743 0 0,-37-6 8719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3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51 448 0 0,'-1'-7'1199'0'0,"0"2"447"0"0,1 0 0 0 0,-1 0 0 0 0,-1 0 0 0 0,1 0 0 0 0,-5-9 0 0 0,6 13-1533 0 0,-1 1 0 0 0,1-1 0 0 0,-1 1 0 0 0,1 0 0 0 0,-1-1 0 0 0,0 1 1 0 0,1 0-1 0 0,-1-1 0 0 0,1 1 0 0 0,-1 0 0 0 0,0 0 0 0 0,1 0 0 0 0,-1-1 0 0 0,0 1 0 0 0,1 0 0 0 0,-1 0 0 0 0,0 0 0 0 0,0 0 0 0 0,1 0 0 0 0,-1 0 1 0 0,0 0-1 0 0,1 1 0 0 0,-1-1 0 0 0,0 0 0 0 0,1 0 0 0 0,-1 0 0 0 0,1 1 0 0 0,-1-1 0 0 0,0 0 0 0 0,1 1 0 0 0,-1-1 0 0 0,1 1 0 0 0,-1-1 0 0 0,1 0 0 0 0,-1 1 1 0 0,1-1-1 0 0,-1 1 0 0 0,1-1 0 0 0,-1 2 0 0 0,-21 21 1283 0 0,20-22-1229 0 0,-16 23 587 0 0,0 1 1 0 0,1 0-1 0 0,2 1 1 0 0,1 1-1 0 0,0 0 0 0 0,3 1 1 0 0,-11 33-1 0 0,19-50-510 0 0,1 0-1 0 0,0 0 1 0 0,1 0 0 0 0,0 0-1 0 0,1 0 1 0 0,0 1-1 0 0,1-1 1 0 0,0 0-1 0 0,1 0 1 0 0,0 0 0 0 0,1 0-1 0 0,0-1 1 0 0,0 1-1 0 0,1-1 1 0 0,1 1 0 0 0,5 10-1 0 0,-6-15-156 0 0,0 0 1 0 0,0 0-1 0 0,0 0 0 0 0,1-1 0 0 0,0 1 0 0 0,0-1 1 0 0,0 0-1 0 0,1-1 0 0 0,-1 1 0 0 0,1-1 1 0 0,0 0-1 0 0,0-1 0 0 0,1 1 0 0 0,-1-1 0 0 0,1 0 1 0 0,0-1-1 0 0,0 0 0 0 0,0 0 0 0 0,0 0 0 0 0,0-1 1 0 0,0 0-1 0 0,0 0 0 0 0,0-1 0 0 0,0 0 1 0 0,14-1-1 0 0,-8-1-246 0 0,0-1 1 0 0,0 0 0 0 0,0-1-1 0 0,0 0 1 0 0,-1-1 0 0 0,18-9-1 0 0,-23 10-366 0 0,0-1-1 0 0,0 1 1 0 0,0-1 0 0 0,-1-1-1 0 0,0 1 1 0 0,0-1-1 0 0,5-7 1 0 0,-10 12-196 0 0,0 0 1 0 0,0-1 0 0 0,0 1-1 0 0,-1-1 1 0 0,1 1-1 0 0,-1-1 1 0 0,1 1-1 0 0,-1-1 1 0 0,1 1-1 0 0,-1-1 1 0 0,0 0 0 0 0,0 1-1 0 0,0-3 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4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37 636 0 0,'-17'0'-786'0'0,"-16"3"21517"0"0,49 0-18031 0 0,20 0-512 0 0,52-2 0 0 0,-66-2-1918 0 0,0-2-1 0 0,1 0 1 0 0,27-8 0 0 0,-25 0-1607 0 0,-9 4-1263 0 0,-6 4-2496 0 0,-4-5-1006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4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56 148 232 0 0,'-9'-4'701'0'0,"-18"-10"2900"0"0,25 13-2952 0 0,1 0 0 0 0,-1 0-1 0 0,0-1 1 0 0,1 1 0 0 0,-1-1 0 0 0,0 0-1 0 0,1 1 1 0 0,0-1 0 0 0,-1 0 0 0 0,1 0-1 0 0,-1-2 1 0 0,2 3-378 0 0,0 0 0 0 0,0 0 0 0 0,0 0 0 0 0,0 0-1 0 0,0-1 1 0 0,0 1 0 0 0,0 0 0 0 0,0 0 0 0 0,1 0 0 0 0,-1 0 0 0 0,0 0-1 0 0,1 0 1 0 0,-1 0 0 0 0,1 1 0 0 0,-1-1 0 0 0,1 0 0 0 0,0 0 0 0 0,-1 0-1 0 0,1 0 1 0 0,0 1 0 0 0,-1-1 0 0 0,1 0 0 0 0,0 0 0 0 0,0 1-1 0 0,1-2 1 0 0,23-14 2305 0 0,1 4-1256 0 0,0 2 0 0 0,1 0-1 0 0,0 2 1 0 0,56-10 0 0 0,-17 11-4068 0 0,-1 5-6817 0 0,-54 2 6783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5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116 113 916 0 0,'-26'59'5870'0'0,"13"-32"-3641"0"0,1 0 1 0 0,1 1-1 0 0,1 1 0 0 0,1-1 1 0 0,-8 57-1 0 0,15-60-787 0 0,-5 73 7234 0 0,5-102-8484 0 0,0-3-147 0 0,1 0-1 0 0,-1 1 1 0 0,1-1 0 0 0,1 0 0 0 0,-1 0-1 0 0,1 0 1 0 0,0 0 0 0 0,2-13-1 0 0,0 8-44 0 0,0 0 0 0 0,1 0 1 0 0,0 1-1 0 0,8-19 0 0 0,-11 29 0 0 0,0 0 0 0 0,0 1 1 0 0,1-1-1 0 0,-1 0 0 0 0,0 0 0 0 0,1 1 1 0 0,-1-1-1 0 0,1 1 0 0 0,-1-1 0 0 0,1 0 1 0 0,-1 1-1 0 0,1-1 0 0 0,-1 1 0 0 0,1-1 1 0 0,0 1-1 0 0,-1-1 0 0 0,1 1 0 0 0,0 0 1 0 0,-1-1-1 0 0,1 1 0 0 0,0 0 0 0 0,-1-1 1 0 0,1 1-1 0 0,0 0 0 0 0,0 0 1 0 0,-1 0-1 0 0,1 0 0 0 0,0 0 0 0 0,0 0 1 0 0,-1 0-1 0 0,1 0 0 0 0,0 0 0 0 0,0 0 1 0 0,0 0-1 0 0,-1 0 0 0 0,1 0 0 0 0,0 1 1 0 0,0-1-1 0 0,-1 0 0 0 0,1 0 0 0 0,1 1 1 0 0,2 2 30 0 0,1 1 0 0 0,0-1 0 0 0,-1 1 1 0 0,8 7-1 0 0,-7-6-9 0 0,94 85 568 0 0,-80-74-428 0 0,1-2-1 0 0,1 0 0 0 0,34 16 1 0 0,42 9 139 0 0,-85-35-303 0 0,0 0-1 0 0,0-2 1 0 0,0 1 0 0 0,1-2 0 0 0,-1 1-1 0 0,17-2 1 0 0,-27 0-8 0 0,0 0-1 0 0,-1 0 1 0 0,1 0 0 0 0,0 0-1 0 0,-1-1 1 0 0,1 1 0 0 0,0-1-1 0 0,-1 1 1 0 0,1-1 0 0 0,-1 0-1 0 0,1 1 1 0 0,-1-1-1 0 0,0 0 1 0 0,1 0 0 0 0,-1 0-1 0 0,0 0 1 0 0,1 0 0 0 0,-1-1-1 0 0,0 1 1 0 0,0 0 0 0 0,1-2-1 0 0,0 0 2 0 0,-1 1-1 0 0,0-1 1 0 0,0 0-1 0 0,-1 1 1 0 0,1-1-1 0 0,-1 0 1 0 0,1 1-1 0 0,-1-1 1 0 0,0 0-1 0 0,0 0 1 0 0,0-5-1 0 0,-2-6 1 0 0,-1 0 1 0 0,0 0-1 0 0,-11-27 0 0 0,12 34 12 0 0,-13-35-2 0 0,-9-28 21 0 0,-55-111 1 0 0,66 157 95 0 0,-32-43-1 0 0,38 57-622 0 0,-1 1 1 0 0,0 0-1 0 0,-1 1 1 0 0,0 0-1 0 0,0 0 1 0 0,-19-12-1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5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53 36 0 0,'-1'-4'436'0'0,"-5"-21"2728"0"0,6 24-2675 0 0,-1-1 0 0 0,1 1 0 0 0,0-1 0 0 0,0 1 0 0 0,0-1 0 0 0,0 1 0 0 0,1-1 0 0 0,-1 0 1 0 0,0 1-1 0 0,1-1 0 0 0,1-4 4840 0 0,0 8-4126 0 0,1 4-747 0 0,0 0 0 0 0,0 1 0 0 0,-1-1 0 0 0,1 1-1 0 0,-1 0 1 0 0,-1 0 0 0 0,0-1 0 0 0,0 1 0 0 0,0 0 0 0 0,0 12 0 0 0,-2 13 569 0 0,-5 33-1 0 0,3-37-373 0 0,-3 24 373 0 0,2-25-240 0 0,1 0-1 0 0,1 0 1 0 0,2 0-1 0 0,4 38 1 0 0,-4-62-718 0 0,1 0 1 0 0,-1 0-1 0 0,1 0 1 0 0,0-1-1 0 0,0 1 1 0 0,0 0-1 0 0,1 0 1 0 0,-1-1-1 0 0,0 1 1 0 0,1-1-1 0 0,0 1 1 0 0,0-1-1 0 0,0 0 1 0 0,0 0-1 0 0,0 0 1 0 0,0 0 0 0 0,3 2-1 0 0,0-1 27 0 0,-1-1 0 0 0,1 1 0 0 0,-1-1 0 0 0,1 0 1 0 0,0-1-1 0 0,0 1 0 0 0,0-1 0 0 0,0 0 0 0 0,7 0 0 0 0,5 0 108 0 0,0-1 0 0 0,0-1 0 0 0,0-1 0 0 0,33-6 0 0 0,-22 1-484 0 0,61-13-2001 0 0,-60 13-2003 0 0,1-2-3294 0 0,-17 5 4683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6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216 228 6445 0 0,'-1'0'3864'0'0,"-7"-2"2036"0"0,5 4-5429 0 0,0 1-1 0 0,0-1 0 0 0,0 1 0 0 0,0-1 0 0 0,0 1 0 0 0,1 0 1 0 0,-1 0-1 0 0,1 0 0 0 0,0 1 0 0 0,0-1 0 0 0,0 0 0 0 0,-2 6 1 0 0,-16 51 2530 0 0,16-46-2110 0 0,-1 0-1 0 0,-6 16 1 0 0,1-12 1997 0 0,6-41-2716 0 0,1 1 0 0 0,1-1 0 0 0,1 0-1 0 0,3-26 1 0 0,-2-7-24 0 0,-2-5 34 0 0,-1 26-96 0 0,6-65 0 0 0,-3 100-88 0 0,0-1 0 0 0,0 0 0 0 0,0 1 0 0 0,0-1 0 0 0,0 1 0 0 0,0-1 0 0 0,0 1 0 0 0,0-1 0 0 0,0 1-1 0 0,0-1 1 0 0,1 1 0 0 0,-1-1 0 0 0,0 1 0 0 0,0-1 0 0 0,1 1 0 0 0,-1-1 0 0 0,0 1 0 0 0,1-1 0 0 0,-1 1 0 0 0,1-1 0 0 0,-1 1-1 0 0,0 0 1 0 0,2-1 0 0 0,8 6-13 0 0,7 20 24 0 0,11 29 20 0 0,67 118 97 0 0,-78-146-96 0 0,1-1-1 0 0,1 0 1 0 0,1-1-1 0 0,31 27 1 0 0,-34-35-27 0 0,39 32 56 0 0,-51-45-79 0 0,0 1 0 0 0,0-1 0 0 0,0 0 0 0 0,1 0-1 0 0,-1-1 1 0 0,1 1 0 0 0,0-1 0 0 0,0 0 0 0 0,7 1 0 0 0,-11-3-2 0 0,-1 0 0 0 0,1 0 0 0 0,-1 0 0 0 0,1 0 0 0 0,-1 0 0 0 0,1 0 0 0 0,-1 0 0 0 0,1 0 0 0 0,0-1 0 0 0,-1 1 0 0 0,1-1 0 0 0,-1 1-1 0 0,0-1 1 0 0,1 1 0 0 0,-1-1 0 0 0,1 0 0 0 0,-1 0 0 0 0,0 0 0 0 0,0 0 0 0 0,0 0 0 0 0,1 0 0 0 0,-1 0 0 0 0,0 0 0 0 0,1-1 0 0 0,-2 1 12 0 0,1 0 0 0 0,-1-1 1 0 0,0 1-1 0 0,1 0 0 0 0,-1 0 0 0 0,0 0 1 0 0,0 0-1 0 0,0 0 0 0 0,1-1 1 0 0,-1 1-1 0 0,0 0 0 0 0,-1 0 0 0 0,1 0 1 0 0,0 0-1 0 0,0 0 0 0 0,0-1 1 0 0,-1 1-1 0 0,1 0 0 0 0,-1 0 0 0 0,1 0 1 0 0,-1 0-1 0 0,1 0 0 0 0,-1 0 1 0 0,0 0-1 0 0,1 0 0 0 0,-1 0 0 0 0,0 0 1 0 0,0 1-1 0 0,1-1 0 0 0,-1 0 1 0 0,0 0-1 0 0,-2 0 0 0 0,-3-4-2 0 0,-1 1-1 0 0,0 0 1 0 0,0 1-1 0 0,0-1 1 0 0,0 1-1 0 0,0 1 1 0 0,-1 0-1 0 0,1 0 0 0 0,-9-1 1 0 0,-74-8-7 0 0,79 10 19 0 0,-25-1 25 0 0,0 0 0 0 0,-1 3-1 0 0,1 1 1 0 0,0 1 0 0 0,0 2 0 0 0,0 2-1 0 0,-41 13 1 0 0,72-19-105 0 0,1 1 0 0 0,0 0 0 0 0,0 0-1 0 0,1 0 1 0 0,-1 0 0 0 0,0 1 0 0 0,1-1 0 0 0,-1 1-1 0 0,-4 5 1 0 0,8-8-6 0 0,0 1-1 0 0,0-1 1 0 0,0 1-1 0 0,0-1 1 0 0,1 0 0 0 0,-1 1-1 0 0,0-1 1 0 0,0 1-1 0 0,0-1 1 0 0,0 1 0 0 0,0-1-1 0 0,1 1 1 0 0,-1-1-1 0 0,0 0 1 0 0,0 1-1 0 0,1-1 1 0 0,-1 1 0 0 0,0-1-1 0 0,1 0 1 0 0,-1 1-1 0 0,0-1 1 0 0,1 0 0 0 0,-1 0-1 0 0,1 1 1 0 0,-1-1-1 0 0,0 0 1 0 0,1 0 0 0 0,-1 1-1 0 0,1-1 1 0 0,-1 0-1 0 0,1 0 1 0 0,-1 0-1 0 0,1 0 1 0 0,0 0 0 0 0,17 6-1948 0 0,-7-4-205 0 0,0-1 0 0 0,0 0 0 0 0,17-1 0 0 0,-2-2-626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7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3 109 756 0 0,'0'-2'560'0'0,"-1"-1"1"0"0,0 1-1 0 0,1-1 1 0 0,0 1-1 0 0,-1-1 0 0 0,1 0 1 0 0,0 1-1 0 0,0-1 1 0 0,1 1-1 0 0,-1-1 0 0 0,1 0 1 0 0,-1 1-1 0 0,1-1 1 0 0,0 1-1 0 0,0 0 0 0 0,0-1 1 0 0,0 1-1 0 0,2-4 1 0 0,0 2-51 0 0,0 1 0 0 0,0 0 1 0 0,0-1-1 0 0,0 1 0 0 0,0 1 0 0 0,1-1 1 0 0,0 0-1 0 0,-1 1 0 0 0,1-1 1 0 0,5-1-1 0 0,2 0 207 0 0,0-1 0 0 0,0 2 0 0 0,0 0 0 0 0,1 0-1 0 0,-1 1 1 0 0,1 0 0 0 0,17 0 0 0 0,-19 2-335 0 0,-1 1 0 0 0,1 0 0 0 0,-1 0 0 0 0,0 1 0 0 0,1 0 0 0 0,-1 0 1 0 0,0 1-1 0 0,0 1 0 0 0,10 4 0 0 0,-16-6-278 0 0,0 0 0 0 0,1 0 0 0 0,-1 0 0 0 0,0 0-1 0 0,0 1 1 0 0,0-1 0 0 0,-1 1 0 0 0,1 0 0 0 0,-1 0 0 0 0,1 0 0 0 0,-1 0 0 0 0,0 0 0 0 0,0 0 0 0 0,0 0 0 0 0,0 1 0 0 0,-1-1 0 0 0,0 1 0 0 0,1 0 0 0 0,-1-1 0 0 0,-1 1 0 0 0,1 0 0 0 0,0-1 0 0 0,-1 1-1 0 0,0 0 1 0 0,0 4 0 0 0,-1 4 25 0 0,-1-1-1 0 0,0 0 1 0 0,-1 0-1 0 0,0 1 1 0 0,-1-2-1 0 0,-9 20 1 0 0,-40 62 266 0 0,41-71-288 0 0,-16 32 112 0 0,26-50-200 0 0,1 1-1 0 0,0-1 1 0 0,-1 1 0 0 0,2-1-1 0 0,-1 1 1 0 0,0-1-1 0 0,1 1 1 0 0,-1-1 0 0 0,1 1-1 0 0,0 0 1 0 0,0-1 0 0 0,0 1-1 0 0,1-1 1 0 0,0 5 0 0 0,0-6-12 0 0,0 0 1 0 0,0 0 0 0 0,0-1-1 0 0,0 1 1 0 0,0-1 0 0 0,0 1-1 0 0,0-1 1 0 0,0 1 0 0 0,1-1-1 0 0,-1 0 1 0 0,0 0 0 0 0,1 1 0 0 0,-1-1-1 0 0,1 0 1 0 0,-1 0 0 0 0,1 0-1 0 0,0-1 1 0 0,1 2 0 0 0,1-1 11 0 0,0 0-1 0 0,0 0 1 0 0,0 0 0 0 0,0-1 0 0 0,0 0-1 0 0,0 1 1 0 0,8-2 0 0 0,2-1-236 0 0,-1 0-1 0 0,0-1 1 0 0,24-10 0 0 0,-30 11-416 0 0,0-1 0 0 0,0 0 0 0 0,-1-1 0 0 0,10-6 0 0 0,-2-3-9970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7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91 524 0 0,'-49'2'6478'0'0,"45"-3"-5185"0"0,1 1 1 0 0,0 0 0 0 0,0-1 0 0 0,0 0-1 0 0,0 1 1 0 0,0-1 0 0 0,-6-3 3083 0 0,17-5-1739 0 0,1 3-1864 0 0,0 1-1 0 0,1 0 0 0 0,0 1 1 0 0,0-1-1 0 0,0 2 0 0 0,0 0 0 0 0,12-3 1 0 0,25-8 1436 0 0,6-3-1617 0 0,-34 13-4595 0 0,-1 2-5487 0 0,-11 0 6306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7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365 203 408 0 0,'0'-1'316'0'0,"1"0"1"0"0,0-1-1 0 0,-1 1 1 0 0,1 0-1 0 0,-1 0 1 0 0,1-1-1 0 0,-1 1 1 0 0,1-1-1 0 0,-1 1 1 0 0,0 0-1 0 0,0-1 1 0 0,0 1-1 0 0,0-1 0 0 0,0 1 1 0 0,0 0-1 0 0,0-1 1 0 0,0 1-1 0 0,-1-1 1 0 0,1 1-1 0 0,0 0 1 0 0,-1-1-1 0 0,1 1 1 0 0,-1 0-1 0 0,1 0 0 0 0,-1-1 1 0 0,0 1-1 0 0,0 0 1 0 0,-1-2-1 0 0,-2-2 560 0 0,1 0 1 0 0,-1 0-1 0 0,0 1 0 0 0,-1-1 0 0 0,-6-5 0 0 0,5 6-412 0 0,-1 0 0 0 0,0 1 0 0 0,0-1 0 0 0,0 1 0 0 0,-1 1 0 0 0,1-1 0 0 0,-1 1 0 0 0,1 1 0 0 0,-1-1-1 0 0,0 1 1 0 0,1 1 0 0 0,-1-1 0 0 0,0 1 0 0 0,0 1 0 0 0,0-1 0 0 0,1 1 0 0 0,-1 1 0 0 0,0-1 0 0 0,1 1 0 0 0,-10 4 0 0 0,6-2-122 0 0,1 0 0 0 0,-1 1 0 0 0,1 0-1 0 0,-1 1 1 0 0,1 0 0 0 0,1 0 0 0 0,-1 1 0 0 0,1 0 0 0 0,1 1 0 0 0,-1 0 0 0 0,1 1-1 0 0,-14 18 1 0 0,19-22-270 0 0,-1 1 0 0 0,1 0 0 0 0,0 0 0 0 0,1 0 0 0 0,-1 0 0 0 0,1 1 0 0 0,0-1 0 0 0,1 0 0 0 0,0 1 0 0 0,0 0-1 0 0,0-1 1 0 0,1 1 0 0 0,0-1 0 0 0,0 1 0 0 0,0 0 0 0 0,1-1 0 0 0,0 1 0 0 0,0-1 0 0 0,1 1 0 0 0,0-1 0 0 0,0 1 0 0 0,1-1 0 0 0,-1 0-1 0 0,1 0 1 0 0,0 0 0 0 0,1-1 0 0 0,5 8 0 0 0,-1-4 43 0 0,0 0 0 0 0,0 0 0 0 0,1-1 0 0 0,0 0 0 0 0,1 0 0 0 0,-1-1 0 0 0,2-1 0 0 0,-1 0-1 0 0,1 0 1 0 0,-1-1 0 0 0,1 0 0 0 0,1-1 0 0 0,-1 0 0 0 0,16 3 0 0 0,0-3-115 0 0,-1 0 0 0 0,1-2 0 0 0,35-1 0 0 0,-46-1 0 0 0,-1-2 0 0 0,0 0 0 0 0,1 0 0 0 0,-1-2 0 0 0,0 0 0 0 0,-1 0 0 0 0,18-8 0 0 0,-28 9 0 0 0,0 1 0 0 0,0-1 0 0 0,0 1 0 0 0,0-1 0 0 0,0 0 0 0 0,0-1 0 0 0,-1 1 0 0 0,0-1 0 0 0,1 1 0 0 0,-1-1 0 0 0,-1 0 0 0 0,1 0 0 0 0,0-1 0 0 0,-1 1 0 0 0,0 0 0 0 0,0-1 0 0 0,0 1 0 0 0,-1-1 0 0 0,0 0 0 0 0,0 0 0 0 0,0 1 0 0 0,0-1 0 0 0,-1 0 0 0 0,1 0 0 0 0,-1 0 0 0 0,0 0 0 0 0,-1 0 0 0 0,-1-6 0 0 0,0-1 0 0 0,0-1 0 0 0,-1 1 0 0 0,-1 1 0 0 0,0-1 0 0 0,-1 0 0 0 0,0 1 0 0 0,0 0 0 0 0,-1 0 0 0 0,-1 1 0 0 0,-8-11 0 0 0,-4-1-14 0 0,-1 0 1 0 0,-1 1-1 0 0,-1 1 1 0 0,-1 1-1 0 0,-1 1 1 0 0,-1 1-1 0 0,0 1 0 0 0,-1 1 1 0 0,0 2-1 0 0,-31-12 1 0 0,50 23-396 0 0,0 0 0 0 0,1 0 1 0 0,-1 1-1 0 0,-13-2 1 0 0,6 4-2959 0 0,-1 3-3725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8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119 231 500 0 0,'0'0'1237'0'0,"-10"6"1932"0"0,5 0-2063 0 0,0-1-1 0 0,1 1 0 0 0,-1 1 0 0 0,1-1 0 0 0,1 1 0 0 0,-7 12 1 0 0,-2 6 1096 0 0,-23 50 3457 0 0,9-19-102 0 0,27-74-1005 0 0,7-49-4242 0 0,-5 40 75 0 0,1-10-234 0 0,19-261 1011 0 0,-22 296-1151 0 0,1 8 8 0 0,7 18 31 0 0,7 32 16 0 0,-8-30-66 0 0,0 0 0 0 0,2 0 0 0 0,0-1 0 0 0,2 0 0 0 0,1-1 0 0 0,1 0 0 0 0,1-1 0 0 0,1-1 0 0 0,1 0 0 0 0,1-1 0 0 0,0-1 0 0 0,2-1 0 0 0,0 0 0 0 0,1-2 0 0 0,47 30 0 0 0,-54-40-229 0 0,-1 1 1 0 0,18 5-1 0 0,-28-12 190 0 0,-1 1-1 0 0,1-1 0 0 0,0-1 0 0 0,-1 1 0 0 0,1 0 0 0 0,0-1 1 0 0,0 1-1 0 0,-1-1 0 0 0,1 0 0 0 0,0 0 0 0 0,0 0 0 0 0,0 0 1 0 0,-1 0-1 0 0,1-1 0 0 0,0 1 0 0 0,0-1 0 0 0,-1 0 1 0 0,1 0-1 0 0,4-2 0 0 0,-6 3 8 0 0,-1-1 1 0 0,1 1 0 0 0,-1 0-1 0 0,1-1 1 0 0,-1 1-1 0 0,1-1 1 0 0,-1 1-1 0 0,1-1 1 0 0,-1 1-1 0 0,1-1 1 0 0,-1 1 0 0 0,0-1-1 0 0,1 0 1 0 0,-1 1-1 0 0,0-1 1 0 0,0 1-1 0 0,1-1 1 0 0,-1 0 0 0 0,0 1-1 0 0,0-1 1 0 0,0 0-1 0 0,0 1 1 0 0,0-1-1 0 0,0 0 1 0 0,0 1-1 0 0,0-2 1 0 0,0 1 11 0 0,-1 0 0 0 0,1-1 0 0 0,-1 1 0 0 0,0 0 0 0 0,1 0 0 0 0,-1 0 0 0 0,0 0 0 0 0,0 0-1 0 0,0 0 1 0 0,0 0 0 0 0,1 1 0 0 0,-1-1 0 0 0,-2-1 0 0 0,-2-1 7 0 0,-1-1 0 0 0,0 1 0 0 0,0 0 0 0 0,-9-2 0 0 0,-14-4 83 0 0,-1 1 0 0 0,-1 2 0 0 0,1 1 0 0 0,-1 1 0 0 0,0 2 0 0 0,0 1 0 0 0,0 1 0 0 0,0 2 0 0 0,-43 7-1 0 0,70-8-228 0 0,1 0 0 0 0,0-1-1 0 0,-1 1 1 0 0,1 1 0 0 0,0-1-1 0 0,0 0 1 0 0,0 1-1 0 0,0-1 1 0 0,0 1 0 0 0,0 0-1 0 0,0 0 1 0 0,0 0-1 0 0,1 1 1 0 0,-5 3 0 0 0,8-4-188 0 0,-1-1 0 0 0,1 0 1 0 0,0 0-1 0 0,-1 0 0 0 0,1 0 0 0 0,0 0 1 0 0,0 0-1 0 0,-1 0 0 0 0,1 0 1 0 0,0 0-1 0 0,0 0 0 0 0,0 0 1 0 0,0 0-1 0 0,0-1 0 0 0,0 1 0 0 0,0 0 1 0 0,1-1-1 0 0,-1 1 0 0 0,1 0 1 0 0,15 5-3234 0 0,5 1 516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5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1 124 0 0,'0'0'4457'0'0,"-3"1"-3168"0"0,-1 1-794 0 0,1 0 0 0 0,-1 0-1 0 0,1 1 1 0 0,-1 0 0 0 0,1-1 0 0 0,0 1 0 0 0,0 1-1 0 0,1-1 1 0 0,-1 0 0 0 0,1 0 0 0 0,-1 1 0 0 0,1 0 0 0 0,0-1-1 0 0,0 1 1 0 0,1 0 0 0 0,-3 8 0 0 0,-3 9 1687 0 0,-9 41 0 0 0,15-52-1701 0 0,-1 0 0 0 0,1 0-1 0 0,1 0 1 0 0,-1 0 0 0 0,2 0 0 0 0,0 0-1 0 0,0 1 1 0 0,1-1 0 0 0,0 0-1 0 0,0-1 1 0 0,1 1 0 0 0,1 0-1 0 0,-1-1 1 0 0,8 14 0 0 0,-7-17-320 0 0,-1-1 0 0 0,1 1-1 0 0,0-1 1 0 0,1 0 0 0 0,-1 0 0 0 0,1 0 0 0 0,0-1 0 0 0,0 0 0 0 0,0 1 0 0 0,1-2 0 0 0,0 1-1 0 0,-1-1 1 0 0,1 0 0 0 0,1 0 0 0 0,-1 0 0 0 0,0-1 0 0 0,0 0 0 0 0,1 0 0 0 0,-1-1 0 0 0,1 0 0 0 0,0 0-1 0 0,11 0 1 0 0,-6-1-150 0 0,1-1-1 0 0,-1-1 1 0 0,0 0-1 0 0,0 0 1 0 0,0-1-1 0 0,0-1 1 0 0,16-6-1 0 0,-21 6-591 0 0,0 1-1 0 0,0-1 1 0 0,0 0-1 0 0,-1-1 1 0 0,1 0 0 0 0,-1 0-1 0 0,8-9 1 0 0,-7 4-2825 0 0,-6-2-5509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9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1 518 8225 0 0,'8'-10'13190'0'0,"-5"-5"-7649"0"0,-5-21-5050 0 0,1 20 941 0 0,0-21-585 0 0,2-1 0 0 0,10-64-1 0 0,-7 81-657 0 0,1 1 1 0 0,0-1-1 0 0,1 1 0 0 0,2 1 1 0 0,0-1-1 0 0,15-26 0 0 0,-18 38-186 0 0,0 1-1 0 0,1 0 0 0 0,-1 0 1 0 0,1 0-1 0 0,1 1 0 0 0,-1-1 1 0 0,1 1-1 0 0,0 1 1 0 0,1 0-1 0 0,-1 0 0 0 0,12-6 1 0 0,-12 8-4 0 0,0 0 1 0 0,0 1 0 0 0,0 0-1 0 0,0 0 1 0 0,1 1-1 0 0,-1 0 1 0 0,0 0 0 0 0,1 1-1 0 0,-1 0 1 0 0,1 0 0 0 0,-1 0-1 0 0,0 1 1 0 0,1 1-1 0 0,11 2 1 0 0,-9-1 0 0 0,0 1 0 0 0,0 0 0 0 0,0 0 0 0 0,-1 1 0 0 0,0 0 0 0 0,0 1 0 0 0,0 0 0 0 0,0 0 0 0 0,10 11 0 0 0,-17-15 0 0 0,1 1 0 0 0,-1-1 0 0 0,0 1 0 0 0,0-1 0 0 0,0 1 0 0 0,-1 0 0 0 0,1 0 0 0 0,-1 0 0 0 0,1 0 0 0 0,-1 0 0 0 0,0 0 0 0 0,0 0 0 0 0,0 0 0 0 0,-1 0 0 0 0,1 1 0 0 0,-1-1 0 0 0,0 0 0 0 0,1 0 0 0 0,-2 1 0 0 0,1-1 0 0 0,0 0 0 0 0,-1 0 0 0 0,1 1 0 0 0,-1-1 0 0 0,0 0 0 0 0,0 0 0 0 0,0 0 0 0 0,0 0 0 0 0,-1 0 0 0 0,1 0 0 0 0,-1 0 0 0 0,0-1 0 0 0,0 1 0 0 0,0 0 0 0 0,-4 3 0 0 0,-4 5 0 0 0,-1 0 0 0 0,0-1 0 0 0,-1-1 0 0 0,0 0 0 0 0,-1 0 0 0 0,0-1 0 0 0,0-1 0 0 0,-22 9 0 0 0,-4-1 0 0 0,-76 19 0 0 0,114-34 0 0 0,1 0 0 0 0,0 0 0 0 0,0 0 0 0 0,-1 0 0 0 0,1 0 0 0 0,0 0 0 0 0,0 0 0 0 0,-1 0 0 0 0,1 0 0 0 0,0 0 0 0 0,0 0 0 0 0,0 0 0 0 0,-1 0 0 0 0,1 0 0 0 0,0 0 0 0 0,0 0 0 0 0,-1 0 0 0 0,1 1 0 0 0,0-1 0 0 0,0 0 0 0 0,0 0 0 0 0,0 0 0 0 0,-1 0 0 0 0,1 0 0 0 0,0 1 0 0 0,0-1 0 0 0,0 0 0 0 0,0 0 0 0 0,-1 0 0 0 0,1 1 0 0 0,0-1 0 0 0,0 0 0 0 0,0 0 0 0 0,0 0 0 0 0,0 1 0 0 0,0-1 0 0 0,0 0 0 0 0,0 1 0 0 0,9 5 0 0 0,23 3 0 0 0,-27-7 0 0 0,24 6-4 0 0,87 28-44 0 0,-104-32 45 0 0,-1 1 0 0 0,0 1-1 0 0,-1 0 1 0 0,1 0 0 0 0,-1 1 0 0 0,0 0-1 0 0,15 15 1 0 0,-24-20 4 0 0,1-1 0 0 0,-1 0 0 0 0,0 1 0 0 0,1-1-1 0 0,-1 1 1 0 0,0 0 0 0 0,0-1 0 0 0,0 1 0 0 0,0 0 0 0 0,0 0 0 0 0,0 0 0 0 0,-1-1-1 0 0,1 1 1 0 0,-1 0 0 0 0,1 0 0 0 0,-1 0 0 0 0,0 0 0 0 0,1 0 0 0 0,-1 0 0 0 0,0 3-1 0 0,-1-3 2 0 0,0 0-1 0 0,0 0 1 0 0,0 0 0 0 0,0 0-1 0 0,0 0 1 0 0,0-1-1 0 0,0 1 1 0 0,0 0-1 0 0,-1-1 1 0 0,1 1-1 0 0,0-1 1 0 0,-1 1-1 0 0,0-1 1 0 0,1 0-1 0 0,-1 1 1 0 0,-2 0 0 0 0,-6 3 3 0 0,-1 0 1 0 0,1-1-1 0 0,-1 0 1 0 0,0 0-1 0 0,-17 2 1 0 0,-17 1-39 0 0,1-3 0 0 0,-1-1 0 0 0,-70-6 1 0 0,88-1-1594 0 0,12-6-3364 0 0,22-6-2008 0 0,5 1 3245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9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7073 0 0,'3'-1'817'0'0,"0"0"0"0"0,-1 0 0 0 0,1 0 0 0 0,0 1 1 0 0,-1 0-1 0 0,1-1 0 0 0,0 1 0 0 0,0 0 0 0 0,0 0 0 0 0,-1 0 1 0 0,1 1-1 0 0,0-1 0 0 0,0 1 0 0 0,3 1 0 0 0,-2-1-256 0 0,-1 1 0 0 0,1 0 0 0 0,-1 0-1 0 0,0 0 1 0 0,1 0 0 0 0,-1 0 0 0 0,0 1 0 0 0,0 0 0 0 0,3 3-1 0 0,4 7-77 0 0,-1 0-1 0 0,0 1 0 0 0,-1 0 0 0 0,7 17 1 0 0,0-2 1117 0 0,6 8-448 0 0,-10-15-1003 0 0,27 38 0 0 0,-36-58-709 0 0,4 3-523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09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180 440 2388 0 0,'-115'-294'8041'0'0,"92"250"-5849"0"0,12 25 271 0 0,2 0 1 0 0,-11-28-1 0 0,20 47-2365 0 0,0-1 0 0 0,0 1 0 0 0,0-1 1 0 0,-1 1-1 0 0,1 0 0 0 0,0-1 0 0 0,0 1 0 0 0,0-1 0 0 0,0 1 0 0 0,0-1 0 0 0,0 1 0 0 0,0-1 0 0 0,0 1 0 0 0,0-1 1 0 0,0 1-1 0 0,0 0 0 0 0,0-1 0 0 0,0 1 0 0 0,0-1 0 0 0,0 1 0 0 0,0-1 0 0 0,1 1 0 0 0,-1-1 0 0 0,0 1 1 0 0,0 0-1 0 0,0-1 0 0 0,1 1 0 0 0,-1-1 0 0 0,0 1 0 0 0,1 0 0 0 0,-1-1 0 0 0,0 1 0 0 0,1 0 0 0 0,-1 0 0 0 0,1-1 1 0 0,0 1-66 0 0,1-1 0 0 0,-1 1 1 0 0,1 0-1 0 0,-1 0 0 0 0,1 0 0 0 0,-1 0 1 0 0,1 0-1 0 0,-1 0 0 0 0,0 1 1 0 0,1-1-1 0 0,2 1 0 0 0,42 18-2632 0 0,-41-17 2354 0 0,62 25-5869 0 0,-30-13 3543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0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52 332 0 0,'-1'-3'771'0'0,"0"0"0"0"0,0-1 0 0 0,0 1 0 0 0,0 0 0 0 0,-1 0 0 0 0,1 0 0 0 0,-1 0 0 0 0,0 0 0 0 0,0 0-1 0 0,0 0 1 0 0,-1 0 0 0 0,1 1 0 0 0,-1-1 0 0 0,1 1 0 0 0,-6-4 0 0 0,7 6-542 0 0,-1-1 0 0 0,1 1 0 0 0,-1 0 0 0 0,1 0 0 0 0,-1 0 0 0 0,1 0 0 0 0,-1 0 0 0 0,1 0 0 0 0,-1 0 0 0 0,1 0 1 0 0,-1 1-1 0 0,1-1 0 0 0,-1 0 0 0 0,1 1 0 0 0,-1-1 0 0 0,1 1 0 0 0,0 0 0 0 0,-1-1 0 0 0,1 1 0 0 0,0 0 0 0 0,-2 2 0 0 0,-27 21 1819 0 0,30-23-1946 0 0,-15 13 710 0 0,1 1-1 0 0,1 0 0 0 0,0 1 0 0 0,1 0 1 0 0,1 1-1 0 0,-15 30 0 0 0,23-42-589 0 0,1 1 1 0 0,-1 0-1 0 0,1 0 1 0 0,1 1-1 0 0,-1-1 1 0 0,1 0-1 0 0,0 0 1 0 0,0 1-1 0 0,1-1 1 0 0,0 0-1 0 0,0 1 1 0 0,1-1-1 0 0,0 1 1 0 0,0-1-1 0 0,0 0 1 0 0,1 0-1 0 0,-1 0 1 0 0,2 0-1 0 0,-1 0 1 0 0,1 0-1 0 0,-1 0 1 0 0,2-1-1 0 0,-1 1 1 0 0,1-1-1 0 0,4 6 1 0 0,-3-5-111 0 0,0-1 0 0 0,1 0 1 0 0,0 0-1 0 0,-1 0 0 0 0,2-1 1 0 0,-1 0-1 0 0,0 0 1 0 0,1-1-1 0 0,0 1 0 0 0,13 3 1 0 0,-9-4-38 0 0,1 0 0 0 0,-1-1-1 0 0,0 0 1 0 0,1-1 0 0 0,0-1 0 0 0,18 0 0 0 0,-12-2-319 0 0,-1-1 0 0 0,1 0-1 0 0,-1-1 1 0 0,0-1 0 0 0,0 0 0 0 0,0-2-1 0 0,-1 0 1 0 0,0 0 0 0 0,17-12-1 0 0,-10 0-1379 0 0,-18 7-1436 0 0,-9-2-5805 0 0,-1 8 5938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0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43 648 0 0,'-29'3'20095'0'0,"52"-9"-18559"0"0,0 1 1 0 0,0 1-1 0 0,1 1 1 0 0,24 0-1 0 0,-18 2-1238 0 0,0-2-1 0 0,38-8 0 0 0,-52 4-2328 0 0,-12 4-1272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98 121 440 0 0,'-26'-8'1541'0'0,"-10"-4"2979"0"0,32 11-3164 0 0,0-1 0 0 0,0 1-1 0 0,1-1 1 0 0,-1-1 0 0 0,1 1-1 0 0,-6-4 3422 0 0,9 6-4675 0 0,0-1 0 0 0,-1 1 0 0 0,1 0 0 0 0,0 0 0 0 0,-1 0 0 0 0,1-1 0 0 0,0 1 0 0 0,0 0 0 0 0,-1 0 0 0 0,1-1 0 0 0,0 1 0 0 0,0 0 0 0 0,-1 0 0 0 0,1-1 0 0 0,0 1 0 0 0,0 0 0 0 0,0-1 0 0 0,0 1 0 0 0,-1 0 0 0 0,1-1 0 0 0,0 1 0 0 0,0 0 0 0 0,0-1 0 0 0,0 1 0 0 0,0-1 0 0 0,0 1 0 0 0,0 0 0 0 0,0-1 0 0 0,0 1 0 0 0,0 0 0 0 0,0-1 0 0 0,0 1 0 0 0,0 0 0 0 0,1-1 0 0 0,-1 1 0 0 0,0 0 0 0 0,0-1 0 0 0,0 1 0 0 0,0 0 0 0 0,1-1 0 0 0,-1 1 0 0 0,0 0 0 0 0,0-1 0 0 0,0 1 0 0 0,1 0 0 0 0,-1 0 0 0 0,0-1 0 0 0,1 1 0 0 0,-1 0 0 0 0,0 0 0 0 0,0 0 0 0 0,1-1 0 0 0,15-13 2175 0 0,-6 8-1511 0 0,0 1-1 0 0,0 0 1 0 0,0 0-1 0 0,1 1 1 0 0,21-4 0 0 0,59-7 297 0 0,-60 11-1592 0 0,-18 3-1202 0 0,-1 0 0 0 0,0 1 0 0 0,15 2 0 0 0,4 0-4090 0 0,-8-2 2484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1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55 255 556 0 0,'-1'17'3163'0'0,"-1"0"1"0"0,-1-1-1 0 0,0 1 1 0 0,-6 16-1 0 0,-5 13 10835 0 0,8-51-13092 0 0,-2-9-131 0 0,6 1-720 0 0,-1 1-1 0 0,1-1 1 0 0,1 0-1 0 0,0 0 0 0 0,1 0 1 0 0,1 0-1 0 0,0 0 1 0 0,0 0-1 0 0,7-22 1 0 0,-3 17-31 0 0,0 0 0 0 0,2 1 1 0 0,0 0-1 0 0,1 0 0 0 0,0 1 1 0 0,15-19-1 0 0,-16 26-24 0 0,0 0 0 0 0,1 0 0 0 0,1 1 0 0 0,-1 0 0 0 0,1 1 0 0 0,1 0 0 0 0,-1 0 0 0 0,20-9 0 0 0,-25 14 0 0 0,1 0 0 0 0,-1 0 0 0 0,0 1 0 0 0,1-1 0 0 0,-1 1 0 0 0,1 0 0 0 0,-1 1 0 0 0,1-1 0 0 0,0 1 0 0 0,-1 0 0 0 0,6 0 0 0 0,-7 1 0 0 0,0 0 0 0 0,-1-1 0 0 0,1 1 0 0 0,0 0 0 0 0,-1 0 0 0 0,1 0 0 0 0,-1 1 0 0 0,1-1 0 0 0,-1 1 0 0 0,0-1 0 0 0,0 1 0 0 0,1 0 0 0 0,-1 0 0 0 0,0 0 0 0 0,0 0 0 0 0,-1 0 0 0 0,1 0 0 0 0,0 1 0 0 0,1 3 0 0 0,-1-2 0 0 0,-1-1 0 0 0,0 1 0 0 0,0-1 0 0 0,0 1 0 0 0,0-1 0 0 0,0 1 0 0 0,-1 0 0 0 0,0 0 0 0 0,1-1 0 0 0,-2 1 0 0 0,1 0 0 0 0,0-1 0 0 0,-1 1 0 0 0,1 0 0 0 0,-1-1 0 0 0,0 1 0 0 0,-1 0 0 0 0,1-1 0 0 0,0 0 0 0 0,-1 1 0 0 0,0-1 0 0 0,-2 4 0 0 0,-3 3 0 0 0,1 0 0 0 0,-2 0 0 0 0,1-1 0 0 0,-1 0 0 0 0,-15 12 0 0 0,2-5 0 0 0,-1 0 0 0 0,-25 12 0 0 0,-9 7 0 0 0,56-35 0 0 0,-1 0 0 0 0,0 1 0 0 0,0-1 0 0 0,1 0 0 0 0,-1 1 0 0 0,0-1 0 0 0,1 1 0 0 0,-1 0 0 0 0,1-1 0 0 0,-1 1 0 0 0,0-1 0 0 0,1 1 0 0 0,0 0 0 0 0,-1-1 0 0 0,1 1 0 0 0,-1 0 0 0 0,1 0 0 0 0,0-1 0 0 0,-1 1 0 0 0,1 0 0 0 0,0 0 0 0 0,0 0 0 0 0,0-1 0 0 0,-1 1 0 0 0,1 0 0 0 0,0 0 0 0 0,0 0 0 0 0,0-1 0 0 0,0 1 0 0 0,1 1 0 0 0,0 0 0 0 0,-1-1 0 0 0,1 0 0 0 0,0 1 0 0 0,0-1 0 0 0,0 0 0 0 0,0 0 0 0 0,1 0 0 0 0,-1 0 0 0 0,0 0 0 0 0,0 0 0 0 0,1 0 0 0 0,-1 0 0 0 0,1 0 0 0 0,2 1 0 0 0,186 70 0 0 0,-10-4 0 0 0,-171-64 0 0 0,-7-3-251 0 0,0-1 0 0 0,0 1 0 0 0,0-1 0 0 0,-1 1-1 0 0,1-1 1 0 0,0 0 0 0 0,0 0 0 0 0,0 1 0 0 0,0-2 0 0 0,0 1 0 0 0,0 0 0 0 0,0 0 0 0 0,0 0 0 0 0,4-2-1 0 0,-5 1-308 0 0,0 1 0 0 0,0-1 0 0 0,1 0 0 0 0,-1 0 0 0 0,0 0 0 0 0,0 0 0 0 0,0 0 0 0 0,0 0-1 0 0,0-1 1 0 0,0 1 0 0 0,1-2 0 0 0,4-5-1855 0 0,4-4-987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1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8189 0 0,'2'-12'7750'0'0,"0"-3"-1411"0"0,2-7 174 0 0,-3 24-5930 0 0,4 5-289 0 0,-1 1 0 0 0,1 0 0 0 0,-2 0 1 0 0,1 1-1 0 0,-1-1 0 0 0,-1 1 0 0 0,1 0 0 0 0,1 15 0 0 0,7 21 452 0 0,53 133-855 0 0,-64-175 1222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1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117 150 428 0 0,'-27'-8'1424'0'0,"-22"-8"3067"0"0,44 14-3391 0 0,1 0 0 0 0,0 1 0 0 0,0-2 0 0 0,0 1 0 0 0,0 0 0 0 0,1-1-1 0 0,-1 0 1 0 0,-3-3 0 0 0,7 6-950 0 0,0-1-1 0 0,-1 1 0 0 0,1 0 1 0 0,0-1-1 0 0,0 1 0 0 0,0 0 1 0 0,0-1-1 0 0,0 1 0 0 0,0-1 1 0 0,0 1-1 0 0,0 0 1 0 0,0-1-1 0 0,0 1 0 0 0,0-1 1 0 0,0 1-1 0 0,0 0 0 0 0,0-1 1 0 0,0 1-1 0 0,0 0 1 0 0,0-1-1 0 0,0 1 0 0 0,0 0 1 0 0,0-1-1 0 0,1 1 0 0 0,-1 0 1 0 0,0-1-1 0 0,0 1 1 0 0,1 0-1 0 0,-1-1 0 0 0,0 1 1 0 0,0 0-1 0 0,1-1 0 0 0,-1 1 1 0 0,0 0-1 0 0,1 0 0 0 0,-1 0 1 0 0,0-1-1 0 0,1 1 1 0 0,-1 0-1 0 0,0 0 0 0 0,1 0 1 0 0,16-9 1356 0 0,-16 9-1040 0 0,27-10 655 0 0,1 2-1 0 0,0 1 1 0 0,0 1-1 0 0,44-3 0 0 0,53-11 1557 0 0,-51 1-2807 0 0,-69 19-1013 0 0,0-1 1 0 0,-1 1-1 0 0,1 0 1 0 0,0 1-1 0 0,0-1 1 0 0,0 1-1 0 0,0 0 1 0 0,9 4-1 0 0,10 0-2900 0 0,9 1 905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2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67 464 0 0,'0'0'1105'0'0,"-2"-10"3390"0"0,-2 7-3796 0 0,1 0 0 0 0,-1 0 0 0 0,0 1 1 0 0,0-1-1 0 0,0 1 0 0 0,0 0 0 0 0,-1 0 0 0 0,1 0 0 0 0,0 1 1 0 0,-1 0-1 0 0,1 0 0 0 0,-1 0 0 0 0,-4 0 0 0 0,1 0 35 0 0,-1 0-1 0 0,1 1 1 0 0,0 0-1 0 0,0 0 1 0 0,-1 1-1 0 0,-13 3 1 0 0,8 1-200 0 0,-1 0 1 0 0,1 1 0 0 0,1 1 0 0 0,-1 0 0 0 0,1 1 0 0 0,1 0 0 0 0,-1 1 0 0 0,1 0-1 0 0,-17 19 1 0 0,20-20-106 0 0,1 1 0 0 0,0 0 0 0 0,1 1 1 0 0,0 0-1 0 0,1 0 0 0 0,0 0 0 0 0,0 1 0 0 0,1 0 0 0 0,0 0 0 0 0,1 0 0 0 0,1 1 0 0 0,-4 18 0 0 0,6-25-406 0 0,1-1 1 0 0,0 0-1 0 0,1 1 1 0 0,-1-1-1 0 0,1 0 1 0 0,0 1-1 0 0,0-1 1 0 0,0 0-1 0 0,0 0 1 0 0,1 0-1 0 0,0 0 1 0 0,0 0-1 0 0,0 0 1 0 0,0-1-1 0 0,1 1 1 0 0,-1-1-1 0 0,1 1 1 0 0,0-1-1 0 0,0 0 1 0 0,0 0-1 0 0,0 0 1 0 0,1-1-1 0 0,-1 1 1 0 0,1-1-1 0 0,-1 1 1 0 0,7 1-1 0 0,0 2 2 0 0,1-1-1 0 0,0-1 1 0 0,0 0-1 0 0,0 0 0 0 0,1-1 1 0 0,-1-1-1 0 0,1 0 1 0 0,17 1-1 0 0,-19-3-24 0 0,-1 0 0 0 0,0 0 0 0 0,1-1 0 0 0,-1-1 0 0 0,0 1 0 0 0,0-2 0 0 0,0 1 0 0 0,0-1 0 0 0,0-1 0 0 0,16-7 0 0 0,-21 8 0 0 0,0 0 0 0 0,0 0 0 0 0,0 0 0 0 0,-1 0 0 0 0,1 0 0 0 0,-1-1 0 0 0,1 0 0 0 0,-1 1 0 0 0,0-1 0 0 0,-1 0 0 0 0,1-1 0 0 0,-1 1 0 0 0,0 0 0 0 0,0-1 0 0 0,0 1 0 0 0,0-1 0 0 0,-1 0 0 0 0,0 1 0 0 0,0-1 0 0 0,0 0 0 0 0,0 0 0 0 0,-1-8 0 0 0,-1 2 0 0 0,0-1 0 0 0,-1 0 0 0 0,0 1 0 0 0,-1 0 0 0 0,-1-1 0 0 0,1 1 0 0 0,-2 0 0 0 0,1 1 0 0 0,-2-1 0 0 0,1 1 0 0 0,-12-15 0 0 0,7 11 0 0 0,0 1 0 0 0,-1 0 0 0 0,-1 1 0 0 0,0 0 0 0 0,0 1 0 0 0,-1 1 0 0 0,-22-15 0 0 0,34 25-4 0 0,-36-19-1909 0 0,36 19 1810 0 0,0-1 0 0 0,-1 0-1 0 0,1 1 1 0 0,0-1 0 0 0,-1 1 0 0 0,1-1-1 0 0,-1 1 1 0 0,1 0 0 0 0,0 0-1 0 0,-1 0 1 0 0,1 0 0 0 0,-1 0-1 0 0,1 0 1 0 0,-1 0 0 0 0,1 0 0 0 0,-1 0-1 0 0,1 0 1 0 0,0 1 0 0 0,-1-1-1 0 0,1 1 1 0 0,0-1 0 0 0,-1 1 0 0 0,1 0-1 0 0,-2 0 1 0 0,3 7-5510 0 0,8 1 1514 0 0,2-2 916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6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68 864 0 0,'-4'0'653'0'0,"-27"-5"3566"0"0,14-4 3609 0 0,17 9-7696 0 0,0 0 0 0 0,0 0 0 0 0,-1 0 0 0 0,1-1 0 0 0,0 1 0 0 0,0 0 0 0 0,0 0 0 0 0,0 0 0 0 0,0-1 0 0 0,0 1 0 0 0,0 0 0 0 0,0 0 0 0 0,0 0 0 0 0,0-1 0 0 0,0 1 0 0 0,0 0 0 0 0,0 0 0 0 0,0 0 0 0 0,0-1 0 0 0,0 1 0 0 0,0 0 0 0 0,0 0 0 0 0,0-1 0 0 0,0 1 0 0 0,0 0 0 0 0,0 0 0 0 0,0 0 0 0 0,0-1 0 0 0,0 1 0 0 0,0 0 0 0 0,1 0 0 0 0,-1 0 0 0 0,0 0 0 0 0,0-1 132 0 0,0 1-132 0 0,0 0 0 0 0,1 0 0 0 0,-1 0 0 0 0,0 0 0 0 0,0-1 0 0 0,8-4 1830 0 0,-8 5-2109 0 0,12-5 1162 0 0,-1 0 0 0 0,1 0-1 0 0,0 2 1 0 0,0-1 0 0 0,0 1 0 0 0,24-2-1 0 0,22-6-6426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2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42 120 0 0,'-4'-5'608'0'0,"-1"1"1"0"0,0 0-1 0 0,-1 1 1 0 0,1-1-1 0 0,-1 1 0 0 0,1 0 1 0 0,-1 0-1 0 0,0 1 1 0 0,0-1-1 0 0,0 2 0 0 0,-1-1 1 0 0,1 0-1 0 0,0 1 1 0 0,-1 0-1 0 0,1 1 0 0 0,-1 0 1 0 0,1 0-1 0 0,-1 0 1 0 0,1 1-1 0 0,0-1 0 0 0,-1 1 1 0 0,1 1-1 0 0,0 0 1 0 0,-11 4-1 0 0,7-2-44 0 0,0 1-1 0 0,0 0 1 0 0,1 1 0 0 0,-1 0-1 0 0,2 1 1 0 0,-1-1 0 0 0,1 2-1 0 0,0-1 1 0 0,0 1 0 0 0,1 1-1 0 0,0-1 1 0 0,0 1 0 0 0,-9 16-1 0 0,6-3-53 0 0,0 1-1 0 0,1-1 0 0 0,1 1 0 0 0,2 1 0 0 0,0-1 0 0 0,1 1 0 0 0,2 0 0 0 0,0 0 1 0 0,1 31-1 0 0,2-34-138 0 0,1-1 0 0 0,1 1 0 0 0,1-1 1 0 0,1 0-1 0 0,0 0 0 0 0,2 0 0 0 0,0-1 0 0 0,1 0 0 0 0,1 0 1 0 0,1 0-1 0 0,14 22 0 0 0,-18-34-968 0 0,0-1 0 0 0,0 0 0 0 0,0 0 0 0 0,1 0 1 0 0,0 0-1 0 0,0-1 0 0 0,1 0 0 0 0,-1-1 0 0 0,12 7 0 0 0,-14-9 262 0 0,-1 0 0 0 0,0-1-1 0 0,1 0 1 0 0,-1 0 0 0 0,1 0 0 0 0,0 0-1 0 0,-1 0 1 0 0,1-1 0 0 0,0 0 0 0 0,-1 1-1 0 0,1-1 1 0 0,0-1 0 0 0,0 1-1 0 0,-1 0 1 0 0,1-1 0 0 0,0 0 0 0 0,-1 0-1 0 0,1 0 1 0 0,-1 0 0 0 0,1-1 0 0 0,-1 1-1 0 0,6-5 1 0 0,-1 1-2939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3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95 972 0 0,'-9'-8'866'0'0,"1"0"0"0"0,-1 0-1 0 0,0 1 1 0 0,-1 0 0 0 0,0 0-1 0 0,0 1 1 0 0,0 1 0 0 0,-1-1 0 0 0,-12-3-1 0 0,8 4 271 0 0,-1 0-1 0 0,0 1 0 0 0,0 1 0 0 0,0 0 0 0 0,0 2 0 0 0,-17-1 1 0 0,31 2-898 0 0,-1 0 0 0 0,1 0 0 0 0,0 0 0 0 0,-1 0 0 0 0,1 0 0 0 0,0 0 0 0 0,0 1 0 0 0,-1-1 0 0 0,1 1 1 0 0,0 0-1 0 0,0 0 0 0 0,0 0 0 0 0,0 0 0 0 0,0 0 0 0 0,0 0 0 0 0,0 0 0 0 0,0 1 0 0 0,0-1 0 0 0,0 1 0 0 0,1-1 1 0 0,-4 4-1 0 0,5-3-99 0 0,-1 0 1 0 0,0 0-1 0 0,1 0 1 0 0,0 0-1 0 0,-1 0 1 0 0,1 0-1 0 0,0 0 1 0 0,0 0-1 0 0,0 0 1 0 0,0 0-1 0 0,1 1 1 0 0,-1-1-1 0 0,1 0 1 0 0,-1 0-1 0 0,1 0 1 0 0,0 0 0 0 0,-1 0-1 0 0,1-1 1 0 0,0 1-1 0 0,0 0 1 0 0,0 0-1 0 0,1-1 1 0 0,-1 1-1 0 0,3 2 1 0 0,19 23 661 0 0,2-1 0 0 0,1-1 0 0 0,53 40 0 0 0,-13-12 165 0 0,-52-41-764 0 0,37 34 519 0 0,-47-42-609 0 0,0 0 1 0 0,0 1-1 0 0,-1-1 1 0 0,1 1-1 0 0,-1 0 1 0 0,-1 0-1 0 0,1 0 1 0 0,-1 0-1 0 0,3 7 1 0 0,-4-10-108 0 0,-1 1 0 0 0,0-1 0 0 0,0 0 1 0 0,0 0-1 0 0,0 0 0 0 0,0 0 0 0 0,0 0 1 0 0,0 0-1 0 0,-1 0 0 0 0,1 1 0 0 0,-1-1 1 0 0,1 0-1 0 0,-1 0 0 0 0,0 0 0 0 0,0 0 1 0 0,0-1-1 0 0,0 1 0 0 0,0 0 0 0 0,-1 0 1 0 0,1-1-1 0 0,0 1 0 0 0,-1 0 1 0 0,1-1-1 0 0,-1 0 0 0 0,1 1 0 0 0,-1-1 1 0 0,0 0-1 0 0,0 0 0 0 0,0 0 0 0 0,0 0 1 0 0,-3 2-1 0 0,-4 0 8 0 0,0 1 0 0 0,-1-1 0 0 0,1 0 1 0 0,-1-1-1 0 0,-14 2 0 0 0,-2-1-13 0 0,1-2 0 0 0,0 0 0 0 0,-1-2 0 0 0,1 0 0 0 0,0-2 0 0 0,0-1 0 0 0,0-1 0 0 0,-36-12 0 0 0,57 15-189 0 0,0 1-1 0 0,0-1 1 0 0,0 0-1 0 0,0-1 1 0 0,0 1-1 0 0,0-1 1 0 0,1 0 0 0 0,-1 0-1 0 0,1 0 1 0 0,0 0-1 0 0,-4-5 1 0 0,5 6 55 0 0,1 0-1 0 0,0 0 1 0 0,0 0-1 0 0,0 0 1 0 0,0-1-1 0 0,0 1 1 0 0,0 0-1 0 0,1-1 1 0 0,-1 1 0 0 0,1-1-1 0 0,-1 1 1 0 0,1 0-1 0 0,0-1 1 0 0,0 1-1 0 0,0-1 1 0 0,1 1-1 0 0,-1-1 1 0 0,0 1 0 0 0,1 0-1 0 0,0-1 1 0 0,-1 1-1 0 0,3-5 1 0 0,4-5-722 0 0,0 0 0 0 0,0 0-1 0 0,1 1 1 0 0,1 0 0 0 0,0 1 0 0 0,1-1 0 0 0,0 2 0 0 0,0-1-1 0 0,1 1 1 0 0,0 1 0 0 0,0 0 0 0 0,14-6 0 0 0,-4 2 389 0 0,1 1 0 0 0,0 1 0 0 0,0 2 0 0 0,1 0 0 0 0,0 1 0 0 0,29-4 0 0 0,-45 9 810 0 0,0 1 0 0 0,0 0 0 0 0,0 1 0 0 0,1 0 0 0 0,-1 0 0 0 0,0 1-1 0 0,0 0 1 0 0,0 0 0 0 0,1 0 0 0 0,-1 1 0 0 0,0 0 0 0 0,-1 0 0 0 0,1 1 0 0 0,0 0 0 0 0,-1 0-1 0 0,1 1 1 0 0,-1 0 0 0 0,0 0 0 0 0,-1 0 0 0 0,1 1 0 0 0,0 0 0 0 0,-1 0 0 0 0,0 0 0 0 0,-1 0-1 0 0,1 1 1 0 0,-1 0 0 0 0,5 9 0 0 0,39 91 4169 0 0,-43-101-5407 0 0,-2-3-1338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3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86 266 272 0 0,'-12'-43'2414'0'0,"-22"-52"0"0"0,3 9 7039 0 0,30 85-9457 0 0,-6-25 6259 0 0,8 15-2645 0 0,-1 11-3577 0 0,0-1 0 0 0,0 1 0 0 0,1 0 0 0 0,-1 0 0 0 0,0-1 0 0 0,0 1 0 0 0,0 0 0 0 0,1 0 0 0 0,-1 0 0 0 0,0 0 0 0 0,1 0 0 0 0,-1-1 0 0 0,0 1 0 0 0,0 0 0 0 0,1 0 0 0 0,-1 0 0 0 0,0 0 0 0 0,1 0 0 0 0,-1 0 0 0 0,0 0 0 0 0,0 0 0 0 0,1 0 0 0 0,-1 0 0 0 0,0 0 0 0 0,1 0 0 0 0,-1 0 0 0 0,0 0 0 0 0,1 0 0 0 0,-1 0 0 0 0,0 0 0 0 0,0 1 0 0 0,1-1 0 0 0,-1 0 0 0 0,74 31-3236 0 0,0 7-3478 0 0,-42-21 3998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4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119 228 168 0 0,'-2'15'1559'0'0,"-1"0"0"0"0,-1 0 0 0 0,0 0 0 0 0,-11 22 0 0 0,-31 56 7410 0 0,30-64-5130 0 0,-5 11 7692 0 0,19-44-11125 0 0,-4-17-347 0 0,6 20-59 0 0,0-1 0 0 0,0 1 0 0 0,0 0 0 0 0,1-1 0 0 0,-1 1 0 0 0,0-1 0 0 0,1 1 0 0 0,-1 0 0 0 0,1-1 0 0 0,-1 1 0 0 0,1 0 0 0 0,1-3 0 0 0,-1 3 0 0 0,0 0 0 0 0,0 1 0 0 0,0-1 0 0 0,0 0 0 0 0,0 0 0 0 0,0 0 0 0 0,0 1 0 0 0,1-1 0 0 0,-1 1 0 0 0,0-1 0 0 0,0 1 0 0 0,1-1 0 0 0,-1 1 0 0 0,0 0 0 0 0,1 0 0 0 0,-1 0 0 0 0,0-1 0 0 0,1 1 0 0 0,-1 0 0 0 0,0 1 0 0 0,1-1 0 0 0,-1 0 0 0 0,0 0 0 0 0,1 1 0 0 0,-1-1 0 0 0,0 0 0 0 0,0 1 0 0 0,1-1 0 0 0,1 2 0 0 0,6 3 0 0 0,1-1 0 0 0,14 12 0 0 0,-16-11 0 0 0,14 9 0 0 0,148 84 0 0 0,-151-89 0 0 0,1 0 0 0 0,-1-2 0 0 0,1 0 0 0 0,0-2 0 0 0,1 0 0 0 0,0-1 0 0 0,25 1 0 0 0,-43-4 0 0 0,-1-1 0 0 0,1 0 0 0 0,0 0 0 0 0,0 0 0 0 0,-1 0 0 0 0,1-1 0 0 0,0 1 0 0 0,0-1 0 0 0,-1 0 0 0 0,1 1 0 0 0,0-1 0 0 0,-1 0 0 0 0,1-1 0 0 0,-1 1 0 0 0,0 0 0 0 0,1-1 0 0 0,-1 1 0 0 0,0-1 0 0 0,0 0 0 0 0,3-2 0 0 0,-3 0 0 0 0,0 1 0 0 0,0-1 0 0 0,-1 1 0 0 0,1-1 0 0 0,-1 0 0 0 0,0 1 0 0 0,0-1 0 0 0,0 0 0 0 0,-1 0 0 0 0,1 0 0 0 0,-1 0 0 0 0,0 0 0 0 0,0 0 0 0 0,-1-5 0 0 0,-5-28 0 0 0,-1-1 0 0 0,-1 2 0 0 0,-22-55 0 0 0,29 85 0 0 0,-66-166 21 0 0,57 150-38 0 0,-1 0-1 0 0,-2 1 0 0 0,0 0 0 0 0,-1 1 0 0 0,-23-25 0 0 0,19 31-1077 0 0,4 10-3379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4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17 8281 0 0,'-11'-10'6707'0'0,"1"3"1333"0"0,9 8-7931 0 0,1-1 1 0 0,0 1-1 0 0,0 0 1 0 0,-1-1-1 0 0,1 1 1 0 0,0-1-1 0 0,0 1 0 0 0,0-1 1 0 0,0 1-1 0 0,0 0 1 0 0,0-1-1 0 0,0 1 1 0 0,0-1-1 0 0,0 1 1 0 0,0 0-1 0 0,0-1 1 0 0,0 1-1 0 0,0-1 1 0 0,0 1-1 0 0,0 0 1 0 0,1-1-1 0 0,-1 1 1 0 0,36 150 3375 0 0,-23-105-2643 0 0,13 81 0 0 0,-25-118-888 0 0,1 10-267 0 0,0-6-82 0 0,1 0-170 0 0,0-1 16 0 0,-2-4 161 0 0,0-2-140 0 0,3 16-2828 0 0,4-11-4453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4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93 316 384 0 0,'-7'-8'179'0'0,"-6"-6"1489"0"0,1-1 1 0 0,1-1-1 0 0,0 0 0 0 0,-16-32 1 0 0,25 44-1269 0 0,0-1 0 0 0,0 1 0 0 0,1-1 1 0 0,0 1-1 0 0,0-1 0 0 0,0 1 0 0 0,0-1 1 0 0,1 0-1 0 0,0 1 0 0 0,0-1 0 0 0,0 0 1 0 0,1 0-1 0 0,-1 1 0 0 0,1-1 0 0 0,0 0 1 0 0,0 1-1 0 0,1-1 0 0 0,-1 1 0 0 0,1 0 1 0 0,0-1-1 0 0,1 1 0 0 0,-1 0 0 0 0,0 0 1 0 0,1 0-1 0 0,5-5 0 0 0,-1 2-12 0 0,0 0 0 0 0,0 0 0 0 0,1 1 0 0 0,0 0 0 0 0,0 1-1 0 0,0 0 1 0 0,1 0 0 0 0,-1 0 0 0 0,1 1 0 0 0,1 1 0 0 0,16-6 0 0 0,-12 6-41 0 0,-1 1 0 0 0,1 0 0 0 0,0 1 0 0 0,0 0 0 0 0,0 1 0 0 0,0 1 0 0 0,0 0 0 0 0,14 4 0 0 0,-13-2-81 0 0,0 1 0 0 0,-1 0 0 0 0,0 1 0 0 0,0 1-1 0 0,-1 0 1 0 0,1 1 0 0 0,17 12 0 0 0,-22-12-114 0 0,0-1 0 0 0,-1 1 0 0 0,0 1-1 0 0,0 0 1 0 0,-1 0 0 0 0,0 0 0 0 0,0 1-1 0 0,-1 0 1 0 0,0 0 0 0 0,7 15-1 0 0,-11-19-119 0 0,0 0 0 0 0,0 0-1 0 0,-1 0 1 0 0,1 0 0 0 0,-1 0-1 0 0,0 1 1 0 0,-1-1-1 0 0,1 0 1 0 0,-1 1 0 0 0,0-1-1 0 0,0 0 1 0 0,-1 1-1 0 0,1-1 1 0 0,-1 0 0 0 0,-3 9-1 0 0,2-8-23 0 0,-1 0-1 0 0,0 0 1 0 0,0-1-1 0 0,-1 1 1 0 0,1 0 0 0 0,-1-1-1 0 0,-1 0 1 0 0,1 0-1 0 0,-1 0 1 0 0,0-1-1 0 0,-6 6 1 0 0,-1-2-33 0 0,0-1 0 0 0,0 0 0 0 0,0 0 0 0 0,-1-1 0 0 0,0-1 0 0 0,0 0 1 0 0,-1-1-1 0 0,1 0 0 0 0,-1-1 0 0 0,0-1 0 0 0,-16 1 0 0 0,29-3 24 0 0,-3 1-46 0 0,-1-1 1 0 0,0 0 0 0 0,0 0 0 0 0,0 0 0 0 0,0-1 0 0 0,0 0 0 0 0,0 0 0 0 0,0 0 0 0 0,-8-3 0 0 0,15 5-17 0 0,-1-1 58 0 0,0 0-1 0 0,0 0 0 0 0,1 1 0 0 0,-1-1 0 0 0,0 0 0 0 0,0 0 1 0 0,1 0-1 0 0,-1-1 0 0 0,0 1 0 0 0,0 0 0 0 0,2-1 0 0 0,3 1-3 0 0,15 2 151 0 0,1 2 0 0 0,-1 1 0 0 0,-1 1 0 0 0,1 0 0 0 0,-1 2 0 0 0,35 17 0 0 0,-36-16 36 0 0,97 54 565 0 0,-43-21-470 0 0,-67-38-481 0 0,-4-2-428 0 0,1 0 1 0 0,0-1 0 0 0,-1 1 0 0 0,1-1 0 0 0,0 1 0 0 0,0-1 0 0 0,0 0-1 0 0,0 0 1 0 0,0 0 0 0 0,0-1 0 0 0,0 1 0 0 0,1-1 0 0 0,-1 0-1 0 0,0 1 1 0 0,0-1 0 0 0,0-1 0 0 0,0 1 0 0 0,1 0 0 0 0,-1-1 0 0 0,4-1-1 0 0,4-2-2659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50 7557 0 0,'-6'-14'6429'0'0,"5"11"-5485"0"0,0 0 0 0 0,0 0 0 0 0,0 0 0 0 0,-1 1 1 0 0,1-1-1 0 0,-1 0 0 0 0,1 1 0 0 0,-1-1 0 0 0,0 1 0 0 0,0 0 0 0 0,-4-4 0 0 0,5 5-240 0 0,-2 2-21 0 0,0 3-459 0 0,-1-1 0 0 0,0 1 0 0 0,1-1 0 0 0,-1 1-1 0 0,1 0 1 0 0,0 0 0 0 0,1 1 0 0 0,-1-1-1 0 0,1 1 1 0 0,-1-1 0 0 0,1 1 0 0 0,1 0-1 0 0,-1 0 1 0 0,1-1 0 0 0,0 1 0 0 0,-1 7 0 0 0,0 2 144 0 0,0-1 0 0 0,1 1 0 0 0,0 0 0 0 0,2 0 0 0 0,1 15 0 0 0,0-15-363 0 0,1-1 1 0 0,0 1-1 0 0,0-1 1 0 0,2 0-1 0 0,0 0 0 0 0,0 0 1 0 0,1-1-1 0 0,1 0 1 0 0,0 0-1 0 0,0-1 1 0 0,12 14-1 0 0,-14-20-6 0 0,0 1 1 0 0,0-1-1 0 0,1 0 1 0 0,0-1-1 0 0,0 0 1 0 0,0 1-1 0 0,0-2 0 0 0,0 1 1 0 0,1-1-1 0 0,0 0 1 0 0,0 0-1 0 0,0-1 1 0 0,0 0-1 0 0,0 0 0 0 0,0-1 1 0 0,0 0-1 0 0,1 0 1 0 0,-1 0-1 0 0,0-1 1 0 0,1 0-1 0 0,-1-1 1 0 0,11-2-1 0 0,28-8-103 0 0,-16 0-230 0 0,-8 1-582 0 0,-9 3 444 0 0,-11 6 229 0 0,41-29-2705 0 0,-25 12-759 0 0,-6-4-4205 0 0,-10 16 5146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5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0 148 0 0,'-28'8'3515'0'0,"14"-4"1174"0"0,0 0 6707 0 0,31 0-9199 0 0,0-1 0 0 0,1-1 0 0 0,33 0 0 0 0,-39-2-3135 0 0,-1-1 0 0 0,1-1 0 0 0,-1 0 0 0 0,11-3 0 0 0,-9 0-5988 0 0,-7 2 4027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5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73 105 7233 0 0,'-20'-5'5270'0'0,"14"3"-3234"0"0,-1 1 1 0 0,0-1-1 0 0,1-1 0 0 0,0 1 0 0 0,-12-7 0 0 0,18 9-1958 0 0,0-1-1 0 0,0 1 0 0 0,0 0 0 0 0,0 0 1 0 0,-1 0-1 0 0,1 0 0 0 0,0 0 0 0 0,0-1 1 0 0,0 1-1 0 0,0 0 0 0 0,0 0 0 0 0,-1 0 1 0 0,1 0-1 0 0,0-1 0 0 0,0 1 0 0 0,0 0 1 0 0,0 0-1 0 0,0 0 0 0 0,0-1 0 0 0,0 1 1 0 0,0 0-1 0 0,0 0 0 0 0,0 0 1 0 0,0-1-1 0 0,0 1 0 0 0,0 0 0 0 0,0 0 1 0 0,0-1-1 0 0,0 1 0 0 0,0 0 0 0 0,0 0 1 0 0,0 0-1 0 0,0-1 0 0 0,0 1 0 0 0,0 0 1 0 0,1 0-1 0 0,-1 0 0 0 0,0 0 0 0 0,0-1 1 0 0,10-7 966 0 0,11-2-342 0 0,-6 4-227 0 0,10-2 93 0 0,37-8 47 0 0,39-1 848 0 0,-65 13-4294 0 0,0 3-3331 0 0,-26 1 2212 0 0,1-3 568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6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77 204 8 0 0,'-46'192'28332'0'0,"48"-194"-27935"0"0,1-2-287 0 0,0-1-1 0 0,0 1 0 0 0,0-1 1 0 0,-1 1-1 0 0,1-1 0 0 0,-1 0 1 0 0,0 0-1 0 0,0 0 0 0 0,1-7 1 0 0,10-56 237 0 0,-8 40-202 0 0,5-28 28 0 0,-3 0 0 0 0,1-71-1 0 0,-8 127-167 0 0,0 0-1 0 0,-1-1 1 0 0,1 1-1 0 0,0 0 0 0 0,0 0 1 0 0,0 0-1 0 0,0 0 0 0 0,0 0 1 0 0,0 0-1 0 0,0 0 0 0 0,0 0 1 0 0,0 0-1 0 0,0 0 0 0 0,0 0 1 0 0,0-1-1 0 0,0 1 0 0 0,0 0 1 0 0,0 0-1 0 0,0 0 0 0 0,0 0 1 0 0,0 0-1 0 0,0 0 0 0 0,0 0 1 0 0,0 0-1 0 0,0 0 0 0 0,0-1 1 0 0,0 1-1 0 0,0 0 0 0 0,0 0 1 0 0,0 0-1 0 0,0 0 0 0 0,0 0 1 0 0,0 0-1 0 0,0 0 0 0 0,0 0 1 0 0,0 0-1 0 0,0 0 0 0 0,0-1 1 0 0,0 1-1 0 0,0 0 0 0 0,0 0 1 0 0,1 0-1 0 0,-1 0 1 0 0,0 0-1 0 0,0 0 0 0 0,0 0 1 0 0,0 0-1 0 0,0 0 0 0 0,0 0 1 0 0,0 0-1 0 0,0 0 0 0 0,0 0 1 0 0,0 0-1 0 0,1 0 0 0 0,-1 0 1 0 0,0 0-1 0 0,0 0 0 0 0,0 0 1 0 0,0 0-1 0 0,0 0 0 0 0,0 0 1 0 0,0 0-1 0 0,0 0 0 0 0,0 0 1 0 0,1 0-1 0 0,-1 0 0 0 0,5 9 184 0 0,9 26 28 0 0,-8-20-106 0 0,9 20 81 0 0,1-1 0 0 0,2 0 0 0 0,1-2 0 0 0,2 0 0 0 0,25 29 0 0 0,-31-43-375 0 0,2 0 0 0 0,0-1 0 0 0,1-1 0 0 0,0-1 1 0 0,1 0-1 0 0,1-1 0 0 0,0-2 0 0 0,1 0 0 0 0,26 11 0 0 0,-19-17-1211 0 0,-26-6 1279 0 0,-1 0 1 0 0,0 0-1 0 0,0 0 1 0 0,0 0-1 0 0,1 0 1 0 0,-1 0-1 0 0,0 0 1 0 0,0-1-1 0 0,0 1 1 0 0,1 0-1 0 0,-1-1 1 0 0,0 1-1 0 0,0-1 0 0 0,0 1 1 0 0,0-1-1 0 0,0 0 1 0 0,0 1-1 0 0,0-1 1 0 0,0 0-1 0 0,1-1 1 0 0,-2 1 66 0 0,0 0 1 0 0,0 1-1 0 0,-1-1 1 0 0,1 0-1 0 0,0 1 1 0 0,0-1-1 0 0,-1 0 1 0 0,1 1-1 0 0,0-1 1 0 0,-1 0-1 0 0,1 1 1 0 0,0-1-1 0 0,-1 1 1 0 0,1-1-1 0 0,-1 1 0 0 0,1-1 1 0 0,-1 1-1 0 0,0-1 1 0 0,1 1-1 0 0,-1-1 1 0 0,1 1-1 0 0,-1 0 1 0 0,0-1-1 0 0,0 1 1 0 0,1 0 44 0 0,-8-4-60 0 0,1 0-1 0 0,-1 1 1 0 0,0 0-1 0 0,0 0 1 0 0,0 1-1 0 0,0 0 1 0 0,-11-1 0 0 0,-63-2 289 0 0,64 5-190 0 0,-27-2 412 0 0,0 2-1 0 0,1 2 0 0 0,-1 1 0 0 0,1 3 1 0 0,-51 13-1 0 0,72-7-1126 0 0,23-12 593 0 0,0 0 0 0 0,-1 0 0 0 0,1 1-1 0 0,0-1 1 0 0,0 0 0 0 0,0 0 0 0 0,0 0 0 0 0,0 0 0 0 0,-1 0 0 0 0,1 0 0 0 0,0 1 0 0 0,0-1 0 0 0,0 0 0 0 0,0 0 0 0 0,0 0 0 0 0,0 0 0 0 0,0 1 0 0 0,0-1 0 0 0,0 0 0 0 0,0 0 0 0 0,0 0 0 0 0,-1 0 0 0 0,1 1 0 0 0,0-1 0 0 0,0 0 0 0 0,0 0-1 0 0,0 0 1 0 0,0 1 0 0 0,1-1 0 0 0,-1 0 0 0 0,0 0 0 0 0,0 0 0 0 0,0 0 0 0 0,0 1 0 0 0,0-1 0 0 0,0 0 0 0 0,13 3-4800 0 0,-2-4 1628 0 0,2-1 469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6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170 154 748 0 0,'-16'-5'668'0'0,"-69"-22"3931"0"0,33 3 1908 0 0,51 23-6238 0 0,0 1 0 0 0,0-1 0 0 0,0 1 0 0 0,0-1 0 0 0,0 1 0 0 0,0-1 0 0 0,0 0 0 0 0,1 1 0 0 0,-1-1 0 0 0,0 0 0 0 0,0 0 0 0 0,1 0 0 0 0,-1 1 0 0 0,1-1 0 0 0,-1 0 0 0 0,0 0 0 0 0,1 0 0 0 0,0 0 0 0 0,-1 0 0 0 0,1 0 0 0 0,0 0 0 0 0,-1 0 0 0 0,1 0 0 0 0,0 0 0 0 0,0 0 0 0 0,0 0 0 0 0,0-2-1 0 0,0 1 6 0 0,1 1-1 0 0,0-1 1 0 0,0 0-1 0 0,0 0 0 0 0,0 1 1 0 0,0-1-1 0 0,0 0 0 0 0,0 1 1 0 0,0-1-1 0 0,0 1 0 0 0,1 0 1 0 0,-1-1-1 0 0,4-1 0 0 0,2-2 304 0 0,1-1 0 0 0,0 2 0 0 0,0-1 0 0 0,0 1-1 0 0,12-3 1 0 0,-2 2-264 0 0,1 1 1 0 0,-1 1-1 0 0,1 0 0 0 0,0 2 0 0 0,0 0 0 0 0,-1 1 0 0 0,1 1 1 0 0,23 4-1 0 0,22 10-4416 0 0,-7 8-5973 0 0,-48-19 7336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6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 9057 0 0,'-2'-4'17217'0'0,"5"31"-16140"0"0,-1 1 0 0 0,-2 46 0 0 0,-2-46-261 0 0,2 0-1 0 0,1 0 1 0 0,7 38-1 0 0,-7-58-815 0 0,1 1 0 0 0,1 0 0 0 0,-1-1 0 0 0,1 1 0 0 0,1-1 0 0 0,0 0 0 0 0,0 0 0 0 0,7 9 0 0 0,-8-13 0 0 0,-1-1 0 0 0,1 0 0 0 0,1 0 0 0 0,-1 0 0 0 0,0-1 0 0 0,1 1 0 0 0,0-1 0 0 0,-1 0 0 0 0,1 0 0 0 0,0 0 0 0 0,0 0 0 0 0,0-1 0 0 0,0 1 0 0 0,0-1 0 0 0,1 0 0 0 0,-1 0 0 0 0,0-1 0 0 0,1 1 0 0 0,3-1 0 0 0,26-2 0 0 0,0 0 0 0 0,0-3 0 0 0,-1-1 0 0 0,0-1 0 0 0,32-12 0 0 0,-19 7 0 0 0,-41 10 0 0 0,12-3-2036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7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0 280 0 0,'2'7'9685'0'0,"1"23"-4356"0"0,-2-16-2999 0 0,1 0-911 0 0,0 3 450 0 0,0 0 0 0 0,7 19 1 0 0,-8-31-1896 0 0,1 0 1 0 0,0 0 0 0 0,1 0-1 0 0,-1 0 1 0 0,1 0 0 0 0,5 6 0 0 0,-8-10-407 0 0,4 3-1087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7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186 397 8257 0 0,'-30'-101'8541'0'0,"18"63"-6754"0"0,-3 1-1 0 0,-1 0 1 0 0,-1 1-1 0 0,-24-34 1 0 0,29 50-785 0 0,8 12-449 0 0,0 1 0 0 0,-1-1 0 0 0,0 1 0 0 0,-1 0-1 0 0,1 0 1 0 0,-8-6 0 0 0,12 12-161 0 0,3 8-1242 0 0,1-1 153 0 0,-1 0 0 0 0,1 0-1 0 0,0 0 1 0 0,0 0 0 0 0,0-1 0 0 0,1 1-1 0 0,0-1 1 0 0,7 7 0 0 0,-7-7-566 0 0,14 17-2506 0 0,1-4 540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8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1 552 940 0 0,'1'7'13165'0'0,"4"-8"-12474"0"0,-1 0-1 0 0,1 0 1 0 0,-1-1-1 0 0,0 0 1 0 0,1 0-1 0 0,-1 0 1 0 0,0 0-1 0 0,0 0 1 0 0,0-1-1 0 0,-1 0 1 0 0,1 0-1 0 0,5-5 1 0 0,-3 1-173 0 0,-1 1 0 0 0,0-1 0 0 0,-1 1 0 0 0,1-1 0 0 0,-2-1 0 0 0,7-12 0 0 0,-4 1-189 0 0,0 0 0 0 0,-2 0 0 0 0,0 0 0 0 0,-1-1 1 0 0,1-25-1 0 0,-3 17-90 0 0,-1-1 0 0 0,-1 0 1 0 0,-2 1-1 0 0,-1-1 1 0 0,-2 1-1 0 0,0 0 1 0 0,-2 1-1 0 0,-1 0 0 0 0,-19-41 1 0 0,24 64 135 0 0,7 17-252 0 0,8 21 39 0 0,-1-19-72 0 0,0 1 0 0 0,2-2 0 0 0,0 1 1 0 0,0-1-1 0 0,1-1 0 0 0,1-1 0 0 0,0 0 0 0 0,1 0 1 0 0,0-1-1 0 0,23 12 0 0 0,-23-16-129 0 0,0 0-1 0 0,1 0 1 0 0,-1-1 0 0 0,1-1 0 0 0,0-1-1 0 0,20 3 1 0 0,-27-5-140 0 0,1-1-1 0 0,-1 0 1 0 0,1-1-1 0 0,-1 0 0 0 0,1-1 1 0 0,-1 1-1 0 0,1-2 1 0 0,-1 0-1 0 0,1 0 1 0 0,-1 0-1 0 0,0-1 1 0 0,10-5-1 0 0,-14 5 64 0 0,0-1 1 0 0,0 1-1 0 0,-1-1 1 0 0,1 0-1 0 0,-1 0 0 0 0,0-1 1 0 0,0 1-1 0 0,-1-1 0 0 0,1 1 1 0 0,-1-1-1 0 0,0-1 0 0 0,0 1 1 0 0,-1 0-1 0 0,1-1 1 0 0,-1 1-1 0 0,2-11 0 0 0,-2 7 96 0 0,0 0-1 0 0,0 0 0 0 0,-1 0 0 0 0,-1 0 1 0 0,1 0-1 0 0,-2-1 0 0 0,1 1 1 0 0,-1 0-1 0 0,0 0 0 0 0,-4-11 1 0 0,5 19 42 0 0,-1-1 1 0 0,1 1 0 0 0,-1 0 0 0 0,1-1 0 0 0,-1 1 0 0 0,0-1 0 0 0,1 1-1 0 0,-1 0 1 0 0,0 0 0 0 0,0-1 0 0 0,0 1 0 0 0,-2-1 0 0 0,3 1 7 0 0,-1 1 0 0 0,1 0 1 0 0,-1 0-1 0 0,1-1 0 0 0,-1 1 1 0 0,1 0-1 0 0,-1 0 0 0 0,1 0 1 0 0,-1-1-1 0 0,1 1 0 0 0,-1 0 0 0 0,1 0 1 0 0,-1 0-1 0 0,0 0 0 0 0,1 0 1 0 0,-1 0-1 0 0,1 0 0 0 0,-1 0 1 0 0,1 0-1 0 0,-1 1 0 0 0,1-1 1 0 0,-1 0-1 0 0,0 0 0 0 0,-1 2 46 0 0,0-1 0 0 0,1 0 0 0 0,-1 0 1 0 0,1 1-1 0 0,-1-1 0 0 0,1 1 0 0 0,0 0 0 0 0,-1-1 0 0 0,1 1 0 0 0,0 0 0 0 0,0 0 0 0 0,0 0 0 0 0,0-1 0 0 0,1 1 1 0 0,-1 0-1 0 0,0 0 0 0 0,0 3 0 0 0,-2 15 88 0 0,0 0-1 0 0,1 0 1 0 0,1 0 0 0 0,1 0 0 0 0,0 1 0 0 0,2-1 0 0 0,5 29-1 0 0,-2-26 0 0 0,1 1-1 0 0,1-1 0 0 0,1-1 0 0 0,1 0 1 0 0,0 0-1 0 0,14 21 0 0 0,-19-37-610 0 0,1 1 1 0 0,-1-1-1 0 0,1 0 0 0 0,0 0 0 0 0,1-1 1 0 0,0 1-1 0 0,0-1 0 0 0,0 0 1 0 0,0-1-1 0 0,1 0 0 0 0,0 0 0 0 0,0 0 1 0 0,0-1-1 0 0,0 0 0 0 0,0 0 0 0 0,1-1 1 0 0,-1 0-1 0 0,1 0 0 0 0,-1-1 1 0 0,1 1-1 0 0,0-2 0 0 0,0 1 0 0 0,0-1 1 0 0,-1-1-1 0 0,1 1 0 0 0,0-1 1 0 0,0-1-1 0 0,13-3 0 0 0,-2-2-2941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8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32 460 0 0,'-2'-1'210'0'0,"-1"-3"1096"0"0,-1 0 0 0 0,0 1 0 0 0,0-1 0 0 0,0 1 0 0 0,-1 0 0 0 0,-6-4 0 0 0,9 7-931 0 0,0-1 0 0 0,1 1 0 0 0,-1 0 0 0 0,0-1 0 0 0,1 1 0 0 0,-1 0 0 0 0,0 0 0 0 0,1 0 0 0 0,-1 0 0 0 0,0 0 0 0 0,1 0 0 0 0,-1 1 1 0 0,0-1-1 0 0,1 1 0 0 0,-1-1 0 0 0,1 1 0 0 0,-1-1 0 0 0,0 1 0 0 0,1 0 0 0 0,0 0 0 0 0,-1 0 0 0 0,1 0 0 0 0,-1 0 0 0 0,-1 2 0 0 0,-11 10 371 0 0,1 1-1 0 0,0 0 0 0 0,1 1 0 0 0,1 1 0 0 0,1 0 0 0 0,0 0 0 0 0,1 1 1 0 0,0 0-1 0 0,1 1 0 0 0,2-1 0 0 0,0 1 0 0 0,-4 20 0 0 0,8-28-524 0 0,1-1-1 0 0,0 1 1 0 0,0 0 0 0 0,1 0-1 0 0,1 0 1 0 0,-1 0-1 0 0,2-1 1 0 0,-1 1 0 0 0,2 0-1 0 0,-1-1 1 0 0,1 1-1 0 0,0-1 1 0 0,1 0 0 0 0,0 0-1 0 0,1 0 1 0 0,6 9-1 0 0,-7-12-214 0 0,0-1 0 0 0,1 1 0 0 0,-1-1-1 0 0,2 0 1 0 0,-1 0 0 0 0,0 0 0 0 0,1-1-1 0 0,0 0 1 0 0,0 0 0 0 0,0 0 0 0 0,0-1-1 0 0,1 0 1 0 0,-1 0 0 0 0,1 0 0 0 0,0-1-1 0 0,0 0 1 0 0,0-1 0 0 0,0 1 0 0 0,0-1-1 0 0,0-1 1 0 0,0 1 0 0 0,12-2 0 0 0,-6 0-482 0 0,0-1 0 0 0,1-1 1 0 0,-1 0-1 0 0,0-1 0 0 0,0 0 0 0 0,-1-1 1 0 0,13-6-1 0 0,-14 5-841 0 0,0-1 0 0 0,0 1-1 0 0,-1-2 1 0 0,14-12 0 0 0,-22 18 433 0 0,0 0 1 0 0,0-1-1 0 0,-1 1 0 0 0,1 0 0 0 0,0-1 1 0 0,-1 0-1 0 0,0 1 0 0 0,2-4 1 0 0,0-2-1589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8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49 876 0 0,'-14'3'2235'0'0,"-7"1"12760"0"0,52 2-9770 0 0,21-7-2041 0 0,66-9-1 0 0,-91 6-3400 0 0,-1-1-1 0 0,32-11 1 0 0,-35 3-2295 0 0,-11 1-6685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9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49 608 0 0,'-24'-7'1441'0'0,"-23"-6"3912"0"0,2-3 9498 0 0,49 15-13610 0 0,15-3-126 0 0,0 1-1 0 0,0 0 1 0 0,1 2-1 0 0,28 0 1 0 0,85 12 302 0 0,-69-2-2403 0 0,6 1-2715 0 0,-1-6-3709 0 0,-40-5 4256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1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213 115 7297 0 0,'-2'3'7706'0'0,"-28"42"-1941"0"0,-36 58-458 0 0,56-84-4346 0 0,0 0 0 0 0,1 1 0 0 0,-10 35 0 0 0,16-43-249 0 0,-1 1 0 0 0,0-1 0 0 0,-8 15 0 0 0,8-22-712 0 0,4-5 0 0 0,-1 0 0 0 0,1 1 0 0 0,0-1 0 0 0,-1 0 0 0 0,1 1 0 0 0,-1-1 0 0 0,1 0 0 0 0,-1 0 0 0 0,1 0 0 0 0,-1 0 0 0 0,1 1 0 0 0,0-1 0 0 0,-1 0 0 0 0,1 0 0 0 0,-1 0 0 0 0,1 0 0 0 0,-1 0 0 0 0,1 0 0 0 0,-1 0 0 0 0,1 0 0 0 0,-1 0 0 0 0,1 0 0 0 0,-1 0 0 0 0,1-1 0 0 0,-1 1 0 0 0,1 0 0 0 0,-1 0 0 0 0,1 0 0 0 0,-1-1 0 0 0,1 1 0 0 0,0 0 0 0 0,-1-1 0 0 0,1 1 0 0 0,-1 0 0 0 0,1-1 0 0 0,-9-12 0 0 0,9 12 0 0 0,-3-5 0 0 0,1 0 0 0 0,0 0 0 0 0,0 0 0 0 0,0-1 0 0 0,1 1 0 0 0,0 0 0 0 0,0-1 0 0 0,1 1 0 0 0,0-14 0 0 0,0 17 0 0 0,0 0 0 0 0,1 0 0 0 0,-1 0 0 0 0,1 1 0 0 0,-1-1 0 0 0,1 0 0 0 0,0 0 0 0 0,0 0 0 0 0,1 0 0 0 0,-1 1 0 0 0,0-1 0 0 0,1 1 0 0 0,0-1 0 0 0,-1 1 0 0 0,1-1 0 0 0,0 1 0 0 0,0 0 0 0 0,1 0 0 0 0,-1 0 0 0 0,0 0 0 0 0,1 0 0 0 0,-1 1 0 0 0,6-3 0 0 0,-5 3 0 0 0,0 0 0 0 0,0 1 0 0 0,0 0 0 0 0,0-1 0 0 0,0 1 0 0 0,0 1 0 0 0,0-1 0 0 0,0 0 0 0 0,0 1 0 0 0,-1-1 0 0 0,1 1 0 0 0,0 0 0 0 0,0 0 0 0 0,0 0 0 0 0,0 0 0 0 0,-1 1 0 0 0,1-1 0 0 0,4 4 0 0 0,5 3 0 0 0,1 1 0 0 0,12 12 0 0 0,-23-19 0 0 0,8 7 0 0 0,36 32 0 0 0,94 64 0 0 0,-125-95 0 0 0,1-1 0 0 0,0-1 0 0 0,1 0 0 0 0,0-1 0 0 0,0-1 0 0 0,1 0 0 0 0,-1-2 0 0 0,1 0 0 0 0,0-1 0 0 0,34 2 0 0 0,-48-5 0 0 0,0 0 0 0 0,1 0 0 0 0,-1-1 0 0 0,0 1 0 0 0,0-1 0 0 0,1 0 0 0 0,-1 0 0 0 0,0-1 0 0 0,0 1 0 0 0,0-1 0 0 0,-1 0 0 0 0,1 0 0 0 0,0 0 0 0 0,-1 0 0 0 0,1-1 0 0 0,5-4 0 0 0,-5 2 0 0 0,-1 1 0 0 0,0-1 0 0 0,0 1 0 0 0,0-1 0 0 0,0 0 0 0 0,-1 0 0 0 0,0 0 0 0 0,0 0 0 0 0,0 0 0 0 0,-1-1 0 0 0,1 1 0 0 0,0-9 0 0 0,0-7 0 0 0,-1 1 0 0 0,0-1 0 0 0,-1 0 0 0 0,-2 0 0 0 0,0 0 0 0 0,-1 0 0 0 0,-1 1 0 0 0,-1-1 0 0 0,-1 1 0 0 0,-9-22 0 0 0,2 14 0 0 0,-1 0 0 0 0,-1 0 0 0 0,-1 1 0 0 0,-2 1 0 0 0,0 1 0 0 0,-25-25 0 0 0,34 39-2862 0 0,30 26-8105 0 0,-10-9 7722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20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7121 0 0,'1'-1'565'0'0,"-1"0"0"0"0,1 0 0 0 0,0 0 0 0 0,0 1 0 0 0,-1-1 0 0 0,1 0 0 0 0,0 1 0 0 0,0-1 0 0 0,0 1 0 0 0,0-1 0 0 0,0 1 1 0 0,0-1-1 0 0,0 1 0 0 0,0 0 0 0 0,0-1 0 0 0,0 1 0 0 0,0 0 0 0 0,0 0 0 0 0,0 0 0 0 0,0 0 0 0 0,1 0 0 0 0,0 0-296 0 0,-1 0 1 0 0,1 1-1 0 0,-1-1 0 0 0,1 1 0 0 0,-1 0 0 0 0,0-1 1 0 0,1 1-1 0 0,-1 0 0 0 0,0 0 0 0 0,0 0 0 0 0,1 0 1 0 0,-1 0-1 0 0,1 1 0 0 0,3 5-235 0 0,1 0 0 0 0,-2 0 0 0 0,1 1 0 0 0,4 9 0 0 0,-7-13 755 0 0,7 16-159 0 0,-1 0 1 0 0,-1 0-1 0 0,0 1 1 0 0,-2-1 0 0 0,0 1-1 0 0,3 43 1 0 0,-5-9-947 0 0,-8 83 1 0 0,-2-118-7678 0 0,5-17 5027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20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73 7065 0 0,'-24'-11'4604'0'0,"-27"-9"0"0"0,-18-8 6227 0 0,78 25-10456 0 0,0 0 0 0 0,1 1 0 0 0,-1 0 0 0 0,0 0 0 0 0,1 1 0 0 0,-1 1 0 0 0,1 0-1 0 0,-1 0 1 0 0,16 2 0 0 0,9 0 234 0 0,150 3 31 0 0,137 0 25 0 0,-295-5-655 0 0,-11 0-35 0 0,0 0 1 0 0,0-1-1 0 0,27-5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3:5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1025 160 584 0 0,'0'-1'288'0'0,"1"0"0"0"0,-1 0 0 0 0,1 1 0 0 0,-1-1 0 0 0,0 0 0 0 0,1 0 0 0 0,-1 0 0 0 0,0 0 0 0 0,0 0 0 0 0,0 0 0 0 0,1 0 0 0 0,-1 1 0 0 0,0-1 0 0 0,0 0 0 0 0,0 0 0 0 0,-1 0 0 0 0,1 0 0 0 0,0 0 0 0 0,0 0 0 0 0,0 0 0 0 0,-1 0 0 0 0,1 1 0 0 0,0-1 0 0 0,-1 0 0 0 0,1 0 0 0 0,-1 0 0 0 0,1 1 0 0 0,-1-1 0 0 0,1 0 0 0 0,-1 0 0 0 0,0 1 0 0 0,1-1 0 0 0,-1 0 0 0 0,0 1 0 0 0,1-1 0 0 0,-1 1 0 0 0,0-1 0 0 0,0 1 0 0 0,0-1 0 0 0,1 1 0 0 0,-1 0 0 0 0,0-1 0 0 0,0 1 0 0 0,-1 0 0 0 0,-7-3 576 0 0,1 1 1 0 0,0 0-1 0 0,-18-1 1 0 0,12 1-525 0 0,-311-54 3131 0 0,-15 8-1519 0 0,141 38-1068 0 0,197 10-872 0 0,-1 0 0 0 0,1 0 0 0 0,-1 1 0 0 0,1-1 0 0 0,0 1 0 0 0,-1 0 0 0 0,1 0 1 0 0,0-1-1 0 0,-1 1 0 0 0,1 1 0 0 0,0-1 0 0 0,0 0 0 0 0,0 0 0 0 0,-2 3 0 0 0,1-1 15 0 0,0 1-1 0 0,0-1 1 0 0,0 1-1 0 0,1 0 1 0 0,-1 0-1 0 0,1 0 1 0 0,0 0-1 0 0,0 1 1 0 0,1-1-1 0 0,-1 1 1 0 0,0 4-1 0 0,-8 54 290 0 0,8-49-236 0 0,-2 38 161 0 0,3 1 1 0 0,6 65-1 0 0,-1-18 103 0 0,2 58 194 0 0,1 58-2 0 0,10 266 285 0 0,-5-232-223 0 0,-15 73 673 0 0,-1-108-270 0 0,3-197-730 0 0,1-11-25 0 0,0-1-1 0 0,0 1 0 0 0,0 0 0 0 0,1 0 0 0 0,1 6 1 0 0,-2-12-584 0 0,6 3-2518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7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2660 0 0,'20'21'5327'0'0,"-18"-13"-4402"0"0,0 0 0 0 0,0 0 0 0 0,-1 0-1 0 0,0 0 1 0 0,0 0 0 0 0,-1 0 0 0 0,-1 14 0 0 0,-3 4 1965 0 0,-6 27 0 0 0,4-28-831 0 0,2-12 460 0 0,3-22-669 0 0,4-22-852 0 0,-2 27-939 0 0,0 0 0 0 0,1 1 0 0 0,-1-1 0 0 0,1 0 0 0 0,0 1-1 0 0,0-1 1 0 0,0 1 0 0 0,0-1 0 0 0,1 1 0 0 0,-1 0 0 0 0,1 0 0 0 0,4-3 0 0 0,-5 4-39 0 0,-1 1 0 0 0,1 0 0 0 0,0 0 1 0 0,0 0-1 0 0,0 0 0 0 0,0 0 0 0 0,0 1 0 0 0,0-1 1 0 0,0 0-1 0 0,0 1 0 0 0,0 0 0 0 0,1-1 0 0 0,-1 1 1 0 0,0 0-1 0 0,0 0 0 0 0,0 0 0 0 0,0 1 0 0 0,1-1 1 0 0,-1 0-1 0 0,0 1 0 0 0,0-1 0 0 0,0 1 0 0 0,0 0 1 0 0,3 1-1 0 0,79 45 311 0 0,3 0-137 0 0,-77-42-152 0 0,2 0 1 0 0,-1-1 0 0 0,0-1-1 0 0,1 0 1 0 0,0 0-1 0 0,12 0 1 0 0,-22-2-34 0 0,0-1 0 0 0,0 0 1 0 0,0 0-1 0 0,0 0 0 0 0,0-1 0 0 0,0 1 0 0 0,0 0 1 0 0,-1-1-1 0 0,1 1 0 0 0,0-1 0 0 0,0 0 0 0 0,0 1 0 0 0,0-1 1 0 0,-1 0-1 0 0,1 0 0 0 0,0 0 0 0 0,-1 0 0 0 0,1-1 1 0 0,-1 1-1 0 0,3-2 0 0 0,-2 0-4 0 0,-1 1 0 0 0,1-1 0 0 0,0 0 0 0 0,-1 0 0 0 0,0 0 0 0 0,1 0 0 0 0,-1 0 0 0 0,0 0 0 0 0,-1 0 0 0 0,1 0 0 0 0,0-6 0 0 0,0 3-56 0 0,-1-1 1 0 0,0 1-1 0 0,0-1 1 0 0,-1 1 0 0 0,0-1-1 0 0,0 1 1 0 0,-1-1-1 0 0,1 1 1 0 0,-1 0-1 0 0,-1-1 1 0 0,-5-10-1 0 0,-16-17-681 0 0,3 6-1491 0 0,9 8-2702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21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106 276 7561 0 0,'0'0'14615'0'0,"-1"4"-13808"0"0,-25 81 2600 0 0,-38 104 2226 0 0,54-172-5446 0 0,10-17-183 0 0,0 0 0 0 0,-1 0 1 0 0,1 0-1 0 0,0 0 0 0 0,0 0 1 0 0,0 0-1 0 0,0 0 0 0 0,-1 0 1 0 0,1-1-1 0 0,0 1 0 0 0,0 0 1 0 0,0 0-1 0 0,0 0 0 0 0,-1 0 1 0 0,1 0-1 0 0,0 0 0 0 0,0 0 1 0 0,0 0-1 0 0,0 0 0 0 0,0-1 1 0 0,0 1-1 0 0,-1 0 0 0 0,1 0 1 0 0,0 0-1 0 0,0 0 0 0 0,0 0 1 0 0,0 0-1 0 0,0-1 0 0 0,0 1 1 0 0,0 0-1 0 0,0 0 0 0 0,0 0 1 0 0,0 0-1 0 0,0-1 0 0 0,0 1 1 0 0,0 0-1 0 0,0 0 0 0 0,0 0 1 0 0,0 0-1 0 0,0-1 0 0 0,0 1 1 0 0,0 0-1 0 0,0 0 0 0 0,0 0 1 0 0,0 0-1 0 0,0-1 0 0 0,1-37 310 0 0,0 25-274 0 0,38-470-40 0 0,-34 454 0 0 0,-5 29 0 0 0,0 0 0 0 0,0 0 0 0 0,0-1 0 0 0,0 1 0 0 0,0 0 0 0 0,0 0 0 0 0,1 0 0 0 0,-1 0 0 0 0,0 0 0 0 0,0 0 0 0 0,0 0 0 0 0,0 0 0 0 0,0 0 0 0 0,0 0 0 0 0,0 0 0 0 0,1-1 0 0 0,-1 1 0 0 0,0 0 0 0 0,0 0 0 0 0,0 0 0 0 0,0 0 0 0 0,0 0 0 0 0,0 0 0 0 0,1 0 0 0 0,-1 0 0 0 0,0 0 0 0 0,0 0 0 0 0,0 0 0 0 0,0 0 0 0 0,0 0 0 0 0,0 0 0 0 0,1 1 0 0 0,-1-1 0 0 0,0 0 0 0 0,0 0 0 0 0,0 0 0 0 0,0 0 0 0 0,0 0 0 0 0,0 0 0 0 0,0 0 0 0 0,0 0 0 0 0,1 0 0 0 0,-1 0 0 0 0,0 0 0 0 0,0 1 0 0 0,0-1 0 0 0,0 0 0 0 0,0 0 0 0 0,0 0 0 0 0,0 0 0 0 0,0 0 0 0 0,0 0 0 0 0,0 0 0 0 0,0 1 0 0 0,6 4 0 0 0,-6-4 0 0 0,8 12 0 0 0,0 1 0 0 0,-1 1 0 0 0,-1-1 0 0 0,5 17 0 0 0,6 15 0 0 0,6 4 0 0 0,3-1 0 0 0,1-1 0 0 0,56 74 0 0 0,-61-95 0 0 0,0-1 0 0 0,2-1 0 0 0,0-1 0 0 0,2-1 0 0 0,0-2 0 0 0,2 0 0 0 0,35 19 0 0 0,-60-38-2 0 0,7 4-108 0 0,1-1 1 0 0,-1 0 0 0 0,15 4-1 0 0,-23-8 90 0 0,0 0-1 0 0,0-1 0 0 0,1 1 0 0 0,-1-1 1 0 0,0 0-1 0 0,0 1 0 0 0,0-1 0 0 0,1 0 1 0 0,-1 0-1 0 0,0-1 0 0 0,0 1 0 0 0,0 0 1 0 0,0-1-1 0 0,1 1 0 0 0,-1-1 0 0 0,0 0 1 0 0,0 0-1 0 0,0 0 0 0 0,0 0 1 0 0,0 0-1 0 0,0 0 0 0 0,-1 0 0 0 0,4-3 1 0 0,-5 4-3 0 0,1-1 0 0 0,-1 1 0 0 0,0-1 1 0 0,0 1-1 0 0,1-1 0 0 0,-1 1 0 0 0,0-1 1 0 0,0 0-1 0 0,0 1 0 0 0,0-1 0 0 0,0 1 0 0 0,0-1 1 0 0,0 1-1 0 0,0-1 0 0 0,0 0 0 0 0,0 1 1 0 0,0-1-1 0 0,0 1 0 0 0,0-1 0 0 0,0 1 1 0 0,0-1-1 0 0,-1 1 0 0 0,1-1 0 0 0,0 1 1 0 0,0-1-1 0 0,-1 1 0 0 0,1-1 0 0 0,0 1 1 0 0,-1-1-1 0 0,1 1 0 0 0,0-1 0 0 0,-1 1 1 0 0,1 0-1 0 0,-1-1 0 0 0,0 0 0 0 0,-16-12-67 0 0,-5 2 187 0 0,-1 0 0 0 0,0 1 0 0 0,0 2 0 0 0,-1 0 1 0 0,0 2-1 0 0,0 0 0 0 0,-1 2 0 0 0,0 0 1 0 0,1 2-1 0 0,-1 1 0 0 0,0 1 0 0 0,0 1 1 0 0,0 1-1 0 0,0 1 0 0 0,1 1 0 0 0,0 1 1 0 0,-1 2-1 0 0,-30 12 0 0 0,52-18-322 0 0,1 0 1 0 0,0-1-1 0 0,0 1 0 0 0,0 1 1 0 0,0-1-1 0 0,0 0 0 0 0,0 0 1 0 0,0 1-1 0 0,0-1 0 0 0,1 1 0 0 0,-1 0 1 0 0,0-1-1 0 0,-2 5 0 0 0,20 2-3252 0 0,-12-7 2248 0 0,0 1 0 0 0,1-1 0 0 0,-1 0-1 0 0,0 0 1 0 0,7 0 0 0 0,-9 0 1012 0 0,21 1-2962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2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66 592 0 0,'-1'-4'525'0'0,"-1"0"0"0"0,0 0 0 0 0,0 1 0 0 0,0-1-1 0 0,-1 1 1 0 0,1-1 0 0 0,-1 1 0 0 0,0 0 0 0 0,0 0 0 0 0,0 0 0 0 0,0 0 0 0 0,0 0 0 0 0,-1 1-1 0 0,1-1 1 0 0,-1 1 0 0 0,0 0 0 0 0,0 0 0 0 0,0 1 0 0 0,0-1 0 0 0,0 1 0 0 0,0 0-1 0 0,0 0 1 0 0,0 0 0 0 0,-7 0 0 0 0,-1-1 316 0 0,0 2 0 0 0,0-1 1 0 0,0 2-1 0 0,1 0 0 0 0,-1 0 0 0 0,0 1 0 0 0,-19 5 0 0 0,11 0 21 0 0,1 0 1 0 0,1 1-1 0 0,-1 1 0 0 0,-28 19 0 0 0,37-21-455 0 0,0 0 0 0 0,1 1 1 0 0,-1 0-1 0 0,2 1 0 0 0,-1 0 0 0 0,1 0 0 0 0,0 1 1 0 0,1-1-1 0 0,-7 13 0 0 0,11-16-195 0 0,1-1 1 0 0,0 1-1 0 0,-1 0 0 0 0,2 0 1 0 0,-1 0-1 0 0,1 0 0 0 0,0 0 0 0 0,0 0 1 0 0,0 0-1 0 0,1 0 0 0 0,0 0 1 0 0,0 0-1 0 0,1 1 0 0 0,1 6 1 0 0,0-6-126 0 0,0 1 1 0 0,1 0-1 0 0,0-1 1 0 0,0 0-1 0 0,1 1 1 0 0,0-1-1 0 0,0-1 0 0 0,1 1 1 0 0,10 12-1 0 0,-7-11-102 0 0,1 1-1 0 0,0-1 0 0 0,0-1 0 0 0,1 0 0 0 0,0 0 1 0 0,0-1-1 0 0,0 0 0 0 0,1 0 0 0 0,0-2 0 0 0,0 1 1 0 0,1-1-1 0 0,-1-1 0 0 0,1 0 0 0 0,19 2 0 0 0,-10-3-1089 0 0,1-2 0 0 0,-1-1 0 0 0,1 0 0 0 0,32-7 0 0 0,-36 3-1014 0 0,-1 0-1 0 0,1 0 1 0 0,18-10-1 0 0,0-2-1076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21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4684 0 0,'39'-39'3601'0'0,"-30"29"-1477"0"0,0 1 1 0 0,0 0 0 0 0,18-11 6000 0 0,-25 24-5760 0 0,0 11-2866 0 0,-1-14 1163 0 0,3 19 812 0 0,1-1 0 0 0,12 30 0 0 0,-7-22-735 0 0,-8-21-1177 0 0,1 2 347 0 0,2 1 176 0 0,2 2-864 0 0,2-2-2385 0 0,1-2-3906 0 0,-6-5 3809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22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170 358 1052 0 0,'-11'-38'1864'0'0,"-1"1"0"0"0,-2 0 0 0 0,-27-51 0 0 0,20 53 3636 0 0,-36-50 1 0 0,44 61-903 0 0,12 13-1033 0 0,1 11-3499 0 0,1-1 1 0 0,-1 1 0 0 0,1 0-1 0 0,-1 0 1 0 0,1-1 0 0 0,-1 1-1 0 0,1 0 1 0 0,0 0 0 0 0,-1 0-1 0 0,1 0 1 0 0,-1 0 0 0 0,1 0-1 0 0,-1 0 1 0 0,1 0 0 0 0,-1 0-1 0 0,1 0 1 0 0,-1 0-1 0 0,1 0 1 0 0,-1 0 0 0 0,1 0-1 0 0,-1 1 1 0 0,1-1 0 0 0,-1 0-1 0 0,1 0 1 0 0,0 1 0 0 0,16 6 340 0 0,34 19 172 0 0,-20-8-681 0 0,88 61-3025 0 0,10 6-5238 0 0,-84-61 5141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22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423 441 7693 0 0,'-45'-5'11314'0'0,"2"5"-5941"0"0,35 1-4950 0 0,0 0-1 0 0,0 0 0 0 0,0 1 1 0 0,0 0-1 0 0,0 1 1 0 0,0-1-1 0 0,1 2 0 0 0,-1-1 1 0 0,-6 5-1 0 0,2 0-195 0 0,1 0-1 0 0,0 0 1 0 0,1 1 0 0 0,0 0 0 0 0,0 1-1 0 0,1 0 1 0 0,0 1 0 0 0,1 0 0 0 0,-8 14-1 0 0,11-18-107 0 0,1 1-1 0 0,0-1 1 0 0,1 1-1 0 0,0 0 1 0 0,0 0-1 0 0,1 1 1 0 0,0-1-1 0 0,0 0 1 0 0,1 1-1 0 0,0-1 1 0 0,0 1-1 0 0,1 0 1 0 0,0-1-1 0 0,1 1 1 0 0,2 16-1 0 0,-1-21-118 0 0,-1 0 0 0 0,1 1 0 0 0,0-1 0 0 0,0 0 0 0 0,0 0 0 0 0,1 0 0 0 0,-1 0 0 0 0,1 0 0 0 0,0-1 0 0 0,0 1 0 0 0,0-1 0 0 0,0 0 0 0 0,1 0 0 0 0,0 0 0 0 0,-1 0 0 0 0,1-1 0 0 0,0 1 0 0 0,0-1 0 0 0,0 0 0 0 0,1 0 0 0 0,-1-1 0 0 0,0 1 0 0 0,1-1 0 0 0,7 1 0 0 0,-8-1 0 0 0,-1-1 0 0 0,1 1 0 0 0,-1-1 0 0 0,1 0 0 0 0,0-1 0 0 0,-1 1 0 0 0,1-1 0 0 0,0 1 0 0 0,-1-1 0 0 0,1 0 0 0 0,-1 0 0 0 0,1-1 0 0 0,-1 1 0 0 0,0-1 0 0 0,1 0 0 0 0,-1 0 0 0 0,0 0 0 0 0,0 0 0 0 0,0 0 0 0 0,-1 0 0 0 0,1-1 0 0 0,-1 0 0 0 0,1 1 0 0 0,-1-1 0 0 0,0 0 0 0 0,0 0 0 0 0,0 0 0 0 0,0-1 0 0 0,0 1 0 0 0,-1 0 0 0 0,2-5 0 0 0,3-14 0 0 0,-3-12 0 0 0,-6-2 0 0 0,-10-19 0 0 0,3 29 0 0 0,-16-35 0 0 0,-1 11 0 0 0,-68-104-7453 0 0,37 64 2526 0 0,53 82 1434 0 0</inkml:trace>
  <inkml:trace contextRef="#ctx0" brushRef="#br0" timeOffset="1">50 160 3044 0 0,'-44'-123'16026'0'0,"42"119"-15336"0"0,2 3-549 0 0,-1 1 1 0 0,1-1 0 0 0,-1 0-1 0 0,1 1 1 0 0,0-1-1 0 0,-1 0 1 0 0,1 0-1 0 0,0 0 1 0 0,0 1 0 0 0,-1-1-1 0 0,1 0 1 0 0,0 0-1 0 0,0 0 1 0 0,0 1-1 0 0,0-1 1 0 0,0 0 0 0 0,0 0-1 0 0,0 0 1 0 0,0 0-1 0 0,1 1 1 0 0,-1-1-1 0 0,0 0 1 0 0,0 0-1 0 0,1 1 1 0 0,-1-1 0 0 0,1 0-1 0 0,-1 0 1 0 0,0 1-1 0 0,1-1 1 0 0,-1 0-1 0 0,1 1 1 0 0,0-1 0 0 0,-1 1-1 0 0,1-1 1 0 0,-1 0-1 0 0,1 1 1 0 0,0 0-1 0 0,-1-1 1 0 0,1 1 0 0 0,0-1-1 0 0,0 1 1 0 0,0-1-1 0 0,21-1-366 0 0,-9 2 56 0 0,-10 0 229 0 0,13 2-557 0 0,1 0 1 0 0,15 4-1 0 0,66 25-4878 0 0,-61-18 2737 0 0,39 12-107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22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1988 0 0,'2'3'400'0'0,"0"0"1"0"0,-1 1-1 0 0,0-1 0 0 0,0 1 0 0 0,0-1 0 0 0,0 1 0 0 0,0-1 1 0 0,-1 1-1 0 0,1 0 0 0 0,-1-1 0 0 0,0 1 0 0 0,0 0 0 0 0,0-1 1 0 0,-1 1-1 0 0,0-1 0 0 0,1 1 0 0 0,-3 5 0 0 0,-2 5 1371 0 0,-1 1 0 0 0,-14 25-1 0 0,12-25-891 0 0,-95 210 14126 0 0,98-218-14440 0 0,7-21 232 0 0,-1 7-543 0 0,1-1 1 0 0,1 1-1 0 0,5-14 1 0 0,-3 13-255 0 0,-1 1 0 0 0,1 0 0 0 0,1 0 0 0 0,-1 0 0 0 0,1 0 0 0 0,0 1 0 0 0,1 0 0 0 0,12-9 0 0 0,-16 13 0 0 0,0 1 0 0 0,0-1 0 0 0,1 1 0 0 0,-1-1 0 0 0,0 1 0 0 0,1 0 0 0 0,-1 0 0 0 0,1 1 0 0 0,-1-1 0 0 0,1 1 0 0 0,0 0 0 0 0,-1 0 0 0 0,1 0 0 0 0,-1 0 0 0 0,1 0 0 0 0,0 1 0 0 0,-1 0 0 0 0,1-1 0 0 0,-1 1 0 0 0,0 1 0 0 0,1-1 0 0 0,-1 0 0 0 0,0 1 0 0 0,6 3 0 0 0,25 20 0 0 0,-1 0 0 0 0,40 41 0 0 0,-12-11 0 0 0,-31-30 0 0 0,1-2 0 0 0,1 0 0 0 0,36 16 0 0 0,-49-29 0 0 0,1-1 0 0 0,0 0 0 0 0,1-2 0 0 0,0-1 0 0 0,0 0 0 0 0,38 4 0 0 0,-46-9 0 0 0,7-1 0 0 0,-1-2 0 0 0,6-6 0 0 0,-23 7 0 0 0,1-1 0 0 0,-1 1 0 0 0,1-1 0 0 0,-1 0 0 0 0,0 1 0 0 0,1-1 0 0 0,-1 0 0 0 0,0 0 0 0 0,0-1 0 0 0,-1 1 0 0 0,1 0 0 0 0,2-5 0 0 0,-2 3 0 0 0,-1 1 0 0 0,1-1 0 0 0,-1 0 0 0 0,0 1 0 0 0,0-1 0 0 0,1-7 0 0 0,-1-8 0 0 0,-1-1 0 0 0,0 1 0 0 0,-2 0 0 0 0,0-1 0 0 0,-9-37 0 0 0,-2 12 0 0 0,-23-52 0 0 0,27 73 0 0 0,0 2 0 0 0,-2-1 0 0 0,-1 1 0 0 0,0 1 0 0 0,-2 0 0 0 0,-22-27 0 0 0,35 47-146 0 0,-1-1-945 0 0,0 0 0 0 0,0 0 0 0 0,1 0 0 0 0,-1 0 0 0 0,0 1 0 0 0,-1-1 0 0 0,1 1 0 0 0,0-1 0 0 0,0 1 0 0 0,-1 0 0 0 0,-2-1 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23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63 596 0 0,'4'-7'1242'0'0,"1"0"-1"0"0,1 0 1 0 0,-1 1 0 0 0,1 0-1 0 0,12-11 1 0 0,-15 16-862 0 0,0-1 1 0 0,0 0-1 0 0,0 1 0 0 0,0 0 1 0 0,0-1-1 0 0,0 1 1 0 0,1 0-1 0 0,-1 1 0 0 0,0-1 1 0 0,1 1-1 0 0,-1-1 0 0 0,1 1 1 0 0,-1 0-1 0 0,1 0 0 0 0,-1 0 1 0 0,0 1-1 0 0,1-1 0 0 0,3 2 1 0 0,21 6 441 0 0,0 2 1 0 0,-1 0-1 0 0,-1 2 0 0 0,0 1 1 0 0,0 1-1 0 0,29 21 1 0 0,5 9 671 0 0,62 59 0 0 0,-84-69-528 0 0,-1 2 0 0 0,-2 2 0 0 0,52 72 1 0 0,-70-87-423 0 0,-1 0 1 0 0,-2 1 0 0 0,0 0-1 0 0,11 28 1 0 0,-22-44-431 0 0,-1 0-1 0 0,1-1 1 0 0,-1 1 0 0 0,-1 0 0 0 0,1 0-1 0 0,-1 1 1 0 0,-1-1 0 0 0,0 0 0 0 0,0 0-1 0 0,0 0 1 0 0,-1 1 0 0 0,0-1 0 0 0,-1 0-1 0 0,0 0 1 0 0,0 0 0 0 0,0-1 0 0 0,-1 1-1 0 0,-7 12 1 0 0,4-10-114 0 0,-1 0 0 0 0,-1 0 0 0 0,0-1 0 0 0,0 0 0 0 0,-1 0 0 0 0,0-1 0 0 0,-1 0 0 0 0,0-1 0 0 0,0 0 0 0 0,0 0 0 0 0,-1-1 0 0 0,0 0 0 0 0,-17 5 0 0 0,-16 5 0 0 0,-1-2 0 0 0,-55 9 0 0 0,60-15 0 0 0,29-5 8 0 0,8-1-15 0 0,-1-1 0 0 0,1 0 1 0 0,-1 0-1 0 0,1 0 0 0 0,0-1 0 0 0,-1 1 0 0 0,1-1 0 0 0,-1 0 0 0 0,1 0 0 0 0,-1 0 0 0 0,1-1 0 0 0,-1 1 0 0 0,1-1 0 0 0,-1 0 0 0 0,1 1 0 0 0,0-2 0 0 0,-4 0 0 0 0,13-13-10156 0 0,7 3 5318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24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6 6869 0 0,'6'-1'1988'0'0,"-2"-1"-583"0"0,0 1 1 0 0,0 1 0 0 0,1-1 0 0 0,-1 1 0 0 0,8-1 0 0 0,-11 1-1274 0 0,-1 0-1 0 0,1 0 1 0 0,-1 1 0 0 0,1-1 0 0 0,-1 0 0 0 0,1 0 0 0 0,-1 0 0 0 0,1 0 0 0 0,-1 1 0 0 0,1-1 0 0 0,-1 0 0 0 0,1 0 0 0 0,-1 1 0 0 0,0-1 0 0 0,1 0 0 0 0,-1 1 0 0 0,0-1 0 0 0,1 0 0 0 0,-1 1 0 0 0,0-1 0 0 0,1 1 0 0 0,-1 0 0 0 0,1 0-5 0 0,-1 0-1 0 0,0 0 1 0 0,0 0-1 0 0,0 1 0 0 0,0-1 1 0 0,0 0-1 0 0,0 0 1 0 0,0 0-1 0 0,-1 0 1 0 0,1 0-1 0 0,0 0 1 0 0,0 0-1 0 0,-1 0 1 0 0,0 2-1 0 0,-7 11 271 0 0,0-2 0 0 0,0 1 1 0 0,-1-1-1 0 0,-1-1 0 0 0,0 0 0 0 0,0 0 1 0 0,-17 13-1 0 0,-9 10 240 0 0,11-8-378 0 0,-40 59 1 0 0,14-6-4475 0 0,37-58 1695 0 0,4-6-786 0 0,1-4 474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0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85 384 0 0,'2'-10'1349'0'0,"0"-1"0"0"0,0 0 0 0 0,4-9 1 0 0,-4 16-431 0 0,-1 0 0 0 0,0 1 0 0 0,1 0 0 0 0,0-1 1 0 0,0 1-1 0 0,4-6 0 0 0,-6 9-795 0 0,1 0 0 0 0,-1-1 0 0 0,0 1 0 0 0,1 0 0 0 0,-1 0 0 0 0,0 0 0 0 0,1-1 0 0 0,-1 1 0 0 0,1 0 0 0 0,-1 0 0 0 0,1 0 0 0 0,-1 0 0 0 0,0 0 0 0 0,1 0 0 0 0,-1 0 0 0 0,1 0 0 0 0,-1 0 0 0 0,0 0 0 0 0,1 0 0 0 0,-1 0 0 0 0,1 0 0 0 0,-1 0 0 0 0,1 0 0 0 0,-1 0 0 0 0,0 1 0 0 0,1-1 0 0 0,-1 0 0 0 0,0 0 0 0 0,1 0 0 0 0,-1 1 0 0 0,1-1 0 0 0,-1 0 0 0 0,0 1 0 0 0,0-1 0 0 0,1 0 0 0 0,-1 0 0 0 0,0 1 0 0 0,1-1 0 0 0,-1 1 0 0 0,0-1 0 0 0,0 0 0 0 0,0 1 0 0 0,1-1 0 0 0,8 18 1496 0 0,-4-3-867 0 0,-1 1 0 0 0,-1-1-1 0 0,0 1 1 0 0,-1 0 0 0 0,-1 30-1 0 0,-10 84 1436 0 0,4-69-1329 0 0,-1-8-198 0 0,-1 45 687 0 0,7-87-1121 0 0,0 0 1 0 0,1 0-1 0 0,1-1 0 0 0,-1 1 0 0 0,2 0 0 0 0,6 18 0 0 0,-7-26-184 0 0,-1 1 0 0 0,1-1-1 0 0,0 0 1 0 0,0 0 0 0 0,1 0-1 0 0,-1 0 1 0 0,1 0 0 0 0,-1-1-1 0 0,1 1 1 0 0,0-1 0 0 0,0 0-1 0 0,0 0 1 0 0,0 0-1 0 0,1 0 1 0 0,-1 0 0 0 0,1 0-1 0 0,-1-1 1 0 0,1 0 0 0 0,-1 0-1 0 0,1 0 1 0 0,-1 0 0 0 0,1 0-1 0 0,0-1 1 0 0,0 0-1 0 0,5 0 1 0 0,10 0 250 0 0,0-1-1 0 0,-1-1 1 0 0,34-7-1 0 0,-38 6-257 0 0,-1 1-35 0 0,24-7 0 0 0,-28 7 8 0 0,32-11-57 0 0,-4-2-5407 0 0,-16 3-3378 0 0,-13 6 5671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0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308 224 424 0 0,'-8'7'1506'0'0,"0"0"0"0"0,0 1-1 0 0,0 0 1 0 0,1 0 0 0 0,1 1 0 0 0,-10 14-1 0 0,-27 61 5912 0 0,37-72-6413 0 0,-25 66 6970 0 0,31-78-7883 0 0,-1 0 0 0 0,1 0 1 0 0,0 0-1 0 0,0-1 1 0 0,-1 1-1 0 0,1 0 0 0 0,0 0 1 0 0,-1 0-1 0 0,1 0 1 0 0,0-1-1 0 0,0 1 1 0 0,-1 0-1 0 0,1 0 0 0 0,0-1 1 0 0,0 1-1 0 0,0 0 1 0 0,0 0-1 0 0,-1-1 1 0 0,1 1-1 0 0,0 0 0 0 0,0-1 1 0 0,0 1-1 0 0,0 0 1 0 0,0-1-1 0 0,0 1 0 0 0,0 0 1 0 0,0-1-1 0 0,0 1 1 0 0,0 0-1 0 0,0-1 1 0 0,0 1-1 0 0,0 0 0 0 0,0-1 1 0 0,0 1-1 0 0,0-1 1 0 0,-3-19-41 0 0,-28-268 1164 0 0,18 192-1005 0 0,11 83-185 0 0,1 9-26 0 0,0-1 0 0 0,1 1 0 0 0,-1-1 0 0 0,1 1 0 0 0,0-1 0 0 0,1-7 0 0 0,0 11-4 0 0,10 11 2 0 0,-3-1 12 0 0,0 0 1 0 0,-1 1 0 0 0,0 0 0 0 0,6 13-1 0 0,7 11 19 0 0,-2-8-29 0 0,135 182 306 0 0,-135-187-324 0 0,2 0 1 0 0,0-2-1 0 0,1 0 1 0 0,1-2 0 0 0,0 0-1 0 0,1-2 1 0 0,30 16-1 0 0,-47-28-59 0 0,-3-1-44 0 0,0-1 1 0 0,0 1-1 0 0,1 0 0 0 0,-1-1 0 0 0,1 0 1 0 0,-1 0-1 0 0,1 0 0 0 0,-1 0 0 0 0,1-1 1 0 0,-1 1-1 0 0,1-1 0 0 0,6 0 0 0 0,-9 0 102 0 0,-1 0 0 0 0,0 0 0 0 0,1 0 0 0 0,-1 0 0 0 0,0-1 0 0 0,0 1 0 0 0,1 0 0 0 0,-1 0 0 0 0,0 0 0 0 0,0-1 0 0 0,1 1 0 0 0,-1 0 0 0 0,0 0 0 0 0,0-1 0 0 0,1 1 0 0 0,-1 0 0 0 0,0 0 0 0 0,0-1 0 0 0,0 1 0 0 0,0 0 0 0 0,0-1 0 0 0,1 1 0 0 0,-1 0 0 0 0,0 0 0 0 0,0-1-1 0 0,0 1 1 0 0,0 0 0 0 0,0-1 0 0 0,0 1 0 0 0,0 0 0 0 0,0-1 0 0 0,0 1 0 0 0,0 0 0 0 0,0-1 0 0 0,0 1 0 0 0,0 0 0 0 0,-1-1 0 0 0,1 1 0 0 0,0 0 0 0 0,0-1 0 0 0,0 1 0 0 0,0 0 0 0 0,-1-1 0 0 0,-6-11-132 0 0,7 11 129 0 0,-5-4-17 0 0,0 1-1 0 0,-1-1 0 0 0,1 1 0 0 0,-1 0 1 0 0,0 0-1 0 0,0 0 0 0 0,0 1 0 0 0,-13-5 0 0 0,-4 0 39 0 0,-27-5-1 0 0,10 5 49 0 0,0 1 1 0 0,0 2 0 0 0,0 2 0 0 0,-1 1 0 0 0,1 3 0 0 0,-1 1-1 0 0,1 2 1 0 0,0 2 0 0 0,-49 13 0 0 0,88-19-125 0 0,0 0 0 0 0,-1 0-1 0 0,1 1 1 0 0,0-1 0 0 0,0 1 0 0 0,0-1 0 0 0,-1 1 0 0 0,1-1 0 0 0,0 1 0 0 0,0 0 0 0 0,0-1 0 0 0,0 1 0 0 0,0 0 0 0 0,0 0-1 0 0,0 0 1 0 0,0 0 0 0 0,1 0 0 0 0,-2 1 0 0 0,2-1-12 0 0,0 0 0 0 0,0-1 0 0 0,0 1 0 0 0,0 0-1 0 0,0-1 1 0 0,0 1 0 0 0,0 0 0 0 0,1-1 0 0 0,-1 1 0 0 0,0 0 0 0 0,0-1 0 0 0,1 1-1 0 0,-1-1 1 0 0,0 1 0 0 0,1 0 0 0 0,-1-1 0 0 0,1 1 0 0 0,-1-1 0 0 0,0 1 0 0 0,1-1-1 0 0,-1 1 1 0 0,1-1 0 0 0,0 0 0 0 0,-1 1 0 0 0,1-1 0 0 0,-1 0 0 0 0,1 1 0 0 0,0-1-1 0 0,-1 0 1 0 0,1 0 0 0 0,1 1 0 0 0,11 4-1148 0 0,1 0 0 0 0,0-1 0 0 0,0 0 0 0 0,1-1 0 0 0,-1-1 0 0 0,1 0 0 0 0,26-1 0 0 0,11 0-1416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7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48 84 0 0,'-4'-5'930'0'0,"1"1"0"0"0,-1 0 0 0 0,0 0-1 0 0,0 0 1 0 0,-1 0 0 0 0,1 0 0 0 0,-1 1 0 0 0,0 0 0 0 0,0 0-1 0 0,-5-2 1 0 0,8 4-666 0 0,1 0 0 0 0,-1 1 0 0 0,1-1 0 0 0,-1 1 0 0 0,1-1-1 0 0,-1 1 1 0 0,1 0 0 0 0,-1 0 0 0 0,0-1 0 0 0,1 1 0 0 0,-1 0 0 0 0,0 1 0 0 0,1-1-1 0 0,-1 0 1 0 0,1 0 0 0 0,-1 1 0 0 0,1-1 0 0 0,-1 1 0 0 0,0-1 0 0 0,1 1 0 0 0,-1-1-1 0 0,1 1 1 0 0,0 0 0 0 0,-1 0 0 0 0,1 0 0 0 0,0 0 0 0 0,-1 0 0 0 0,1 0-1 0 0,0 0 1 0 0,0 0 0 0 0,0 1 0 0 0,0-1 0 0 0,0 0 0 0 0,0 1 0 0 0,0-1 0 0 0,1 0-1 0 0,-1 1 1 0 0,-1 2 0 0 0,2-1-62 0 0,-1-1 0 0 0,1 1-1 0 0,-1-1 1 0 0,1 1 0 0 0,0 0-1 0 0,0-1 1 0 0,0 1 0 0 0,0-1-1 0 0,0 1 1 0 0,1-1 0 0 0,-1 1-1 0 0,1-1 1 0 0,0 1 0 0 0,-1-1 0 0 0,3 5-1 0 0,21 35 935 0 0,-20-35-921 0 0,37 51 1274 0 0,72 80-1 0 0,-68-85-904 0 0,-40-48-506 0 0,18 24 264 0 0,-22-28-311 0 0,0 1-1 0 0,0-1 1 0 0,0 1 0 0 0,-1 0 0 0 0,1 0 0 0 0,0-1 0 0 0,-1 1 0 0 0,1 0-1 0 0,-1 0 1 0 0,1 0 0 0 0,-1-1 0 0 0,0 1 0 0 0,0 0 0 0 0,0 4 0 0 0,0-5-15 0 0,-1 0 0 0 0,0 1 1 0 0,1-1-1 0 0,-1 0 1 0 0,0 0-1 0 0,0 1 0 0 0,1-1 1 0 0,-1 0-1 0 0,0 0 0 0 0,0 0 1 0 0,0 0-1 0 0,-1 0 1 0 0,1 0-1 0 0,0 0 0 0 0,0-1 1 0 0,0 1-1 0 0,-1 0 0 0 0,1-1 1 0 0,0 1-1 0 0,-1 0 1 0 0,1-1-1 0 0,-1 0 0 0 0,1 1 1 0 0,-1-1-1 0 0,1 0 0 0 0,0 0 1 0 0,-3 0-1 0 0,-41 0 138 0 0,45 0-153 0 0,-71-8-70 0 0,1-3 0 0 0,-137-40 0 0 0,191 45-1302 0 0,21 5-2897 0 0,30 5-3016 0 0,-30-4 7337 0 0,32 5-2993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1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65 548 0 0,'-2'-4'723'0'0,"0"1"-1"0"0,-1-1 1 0 0,0 0 0 0 0,1 1-1 0 0,-1 0 1 0 0,-1 0 0 0 0,1 0 0 0 0,0 0-1 0 0,-1 0 1 0 0,1 1 0 0 0,-1-1-1 0 0,0 1 1 0 0,0 0 0 0 0,0 0-1 0 0,0 0 1 0 0,-9-2 0 0 0,0 0 846 0 0,0 1 1 0 0,-1 0 0 0 0,1 1 0 0 0,-18-1 0 0 0,12 3-830 0 0,1 1 1 0 0,-1 1-1 0 0,1 0 1 0 0,-1 2-1 0 0,1 0 1 0 0,-22 8-1 0 0,13-2-85 0 0,1 0 1 0 0,0 2-1 0 0,-34 22 0 0 0,42-22-195 0 0,0 1 0 0 0,1 0 0 0 0,-28 28 0 0 0,38-34-254 0 0,1 0 0 0 0,0 1 0 0 0,0-1 1 0 0,1 1-1 0 0,0 0 0 0 0,0 1 0 0 0,1-1 0 0 0,0 1 1 0 0,0 0-1 0 0,-4 19 0 0 0,7-24-199 0 0,1 1-1 0 0,-1 0 1 0 0,1 0 0 0 0,0-1-1 0 0,1 1 1 0 0,-1 0 0 0 0,1 0 0 0 0,0-1-1 0 0,0 1 1 0 0,0 0 0 0 0,1-1-1 0 0,-1 1 1 0 0,1-1 0 0 0,0 0-1 0 0,1 0 1 0 0,-1 0 0 0 0,1 0-1 0 0,0 0 1 0 0,0 0 0 0 0,0 0 0 0 0,0-1-1 0 0,0 0 1 0 0,1 1 0 0 0,0-1-1 0 0,0-1 1 0 0,-1 1 0 0 0,2 0-1 0 0,5 2 1 0 0,3 1-20 0 0,1 0 1 0 0,-1 0-1 0 0,1-2 0 0 0,0 0 0 0 0,1 0 1 0 0,-1-1-1 0 0,29 1 0 0 0,28-5-1829 0 0,-26-2-5009 0 0,-31 0 2850 0 0,-2-2 574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1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49 1188 0 0,'-53'-32'5002'0'0,"15"16"9577"0"0,42 16-13303 0 0,18 0 348 0 0,-1 2 0 0 0,39 8 0 0 0,-31-3-860 0 0,0 1 0 0 0,0 2 0 0 0,39 19 0 0 0,-59-25-609 0 0,0 1-1 0 0,0 0 0 0 0,0 1 1 0 0,0 0-1 0 0,-1 1 0 0 0,0 0 0 0 0,-1 0 1 0 0,1 0-1 0 0,5 9 0 0 0,-9-10-76 0 0,0-1 1 0 0,-1 1-1 0 0,0 0 0 0 0,0 0 0 0 0,-1 0 0 0 0,1 1 0 0 0,-1-1 1 0 0,-1 1-1 0 0,1-1 0 0 0,-1 1 0 0 0,0-1 0 0 0,-1 1 0 0 0,0 0 1 0 0,0 0-1 0 0,-1 6 0 0 0,-6 35-78 0 0,-2-1 0 0 0,-17 51 0 0 0,18-69 0 0 0,-1-8-12227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2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158 129 76 0 0,'0'0'255'0'0,"0"-1"0"0"0,0 1 0 0 0,0-1 0 0 0,0 1 0 0 0,0-1 0 0 0,-1 1 0 0 0,1-1 0 0 0,0 1 0 0 0,0-1 0 0 0,0 1 0 0 0,-1 0 0 0 0,1-1 0 0 0,0 1 0 0 0,-1-1 0 0 0,1 1 1 0 0,0 0-1 0 0,-1-1 0 0 0,1 1 0 0 0,-1 0 0 0 0,1-1 0 0 0,0 1 0 0 0,-1 0 0 0 0,1 0 0 0 0,-1-1 0 0 0,1 1 0 0 0,-1 0 0 0 0,1 0 0 0 0,-1 0 0 0 0,1 0 0 0 0,-1 0 0 0 0,1 0 0 0 0,-1 0 0 0 0,0 0 0 0 0,0 0 25 0 0,0 1 0 0 0,-1-1 0 0 0,1 1 0 0 0,0 0 0 0 0,0 0 0 0 0,0-1 0 0 0,0 1 0 0 0,0 0 0 0 0,0 0 0 0 0,0 0-1 0 0,0 0 1 0 0,-1 2 0 0 0,-25 45 1759 0 0,23-41-1099 0 0,-7 15 194 0 0,-45 94 3295 0 0,49-99-3139 0 0,1 0 1 0 0,0 1-1 0 0,2-1 0 0 0,-5 36 1 0 0,9-52-1227 0 0,-1-1 1 0 0,1 0 0 0 0,0 0-1 0 0,0 1 1 0 0,0-1 0 0 0,0 0-1 0 0,0 1 1 0 0,0-1 0 0 0,0 0-1 0 0,0 1 1 0 0,0-1 0 0 0,0 0-1 0 0,0 0 1 0 0,0 1-1 0 0,0-1 1 0 0,0 0 0 0 0,0 1-1 0 0,1-1 1 0 0,-1 0 0 0 0,0 1-1 0 0,0-1 1 0 0,0 0 0 0 0,0 0-1 0 0,0 1 1 0 0,1-1-1 0 0,-1 0 1 0 0,0 0 0 0 0,0 0-1 0 0,1 1 1 0 0,-1-1 0 0 0,0 0-1 0 0,9-4 923 0 0,7-16-436 0 0,-6 4-333 0 0,-1 0-1 0 0,-1 0 1 0 0,-1 0 0 0 0,-1-1-1 0 0,8-30 1 0 0,12-89 229 0 0,-10-31-419 0 0,3 212-28 0 0,6 16 0 0 0,46 80 0 0 0,-54-112 0 0 0,2-1 0 0 0,0-2 0 0 0,2 0 0 0 0,42 40 0 0 0,-49-51-6 0 0,1-2 0 0 0,1 0-1 0 0,0 0 1 0 0,1-2 0 0 0,0 0 0 0 0,1-1-1 0 0,29 12 1 0 0,-46-21-122 0 0,1 0 1 0 0,-1-1-1 0 0,1 1 0 0 0,-1-1 1 0 0,1 0-1 0 0,0 1 0 0 0,-1-1 0 0 0,1 0 1 0 0,0 0-1 0 0,-1 0 0 0 0,1 0 1 0 0,0 0-1 0 0,-1-1 0 0 0,1 1 1 0 0,-1 0-1 0 0,1-1 0 0 0,0 1 0 0 0,-1-1 1 0 0,1 0-1 0 0,1 0 0 0 0,-2 0 74 0 0,-1 0-1 0 0,1 0 0 0 0,-1 0 0 0 0,1 0 0 0 0,-1 0 0 0 0,0 0 0 0 0,1 0 0 0 0,-1 0 0 0 0,0 0 1 0 0,0 0-1 0 0,0 0 0 0 0,1 0 0 0 0,-1 0 0 0 0,0 0 0 0 0,0 0 0 0 0,-1-1 0 0 0,1 1 1 0 0,0 0-1 0 0,0 0 0 0 0,0 0 0 0 0,-1 0 0 0 0,1 0 0 0 0,0 0 0 0 0,-1 0 0 0 0,1 0 1 0 0,-1 0-1 0 0,0 1 0 0 0,1-1 0 0 0,-1 0 0 0 0,0 0 0 0 0,0-1 0 0 0,-2-2 9 0 0,-1 0 0 0 0,1 0 0 0 0,-1 0 0 0 0,1 0 0 0 0,-1 1 0 0 0,-1-1 0 0 0,1 1 0 0 0,0 0 0 0 0,-1 0 0 0 0,1 1 0 0 0,-11-5 0 0 0,-1 1 60 0 0,0 1 0 0 0,-21-4 0 0 0,10 4 173 0 0,0 1 0 0 0,1 2 1 0 0,-1 0-1 0 0,0 2 0 0 0,0 1 0 0 0,0 1 0 0 0,0 1 0 0 0,0 1 0 0 0,1 2 0 0 0,-42 14 0 0 0,64-19-200 0 0,0 1 0 0 0,1-1 0 0 0,-1 1 0 0 0,1-1 0 0 0,0 1 0 0 0,-1 0 0 0 0,1 1 0 0 0,0-1 0 0 0,-3 4 0 0 0,6-6-50 0 0,0 1 0 0 0,0-1 0 0 0,0 0 0 0 0,0 1-1 0 0,0-1 1 0 0,0 0 0 0 0,1 1 0 0 0,-1-1 0 0 0,0 0 0 0 0,0 1-1 0 0,0-1 1 0 0,0 0 0 0 0,1 0 0 0 0,-1 1 0 0 0,0-1 0 0 0,0 0-1 0 0,1 0 1 0 0,-1 1 0 0 0,0-1 0 0 0,1 0 0 0 0,-1 0-1 0 0,0 0 1 0 0,1 0 0 0 0,-1 1 0 0 0,0-1 0 0 0,1 0 0 0 0,-1 0-1 0 0,0 0 1 0 0,1 0 0 0 0,-1 0 0 0 0,0 0 0 0 0,1 0 0 0 0,-1 0-1 0 0,0 0 1 0 0,1 0 0 0 0,14 1-1016 0 0,-15-1 1029 0 0,15-1-1450 0 0,0 0 0 0 0,-1-1 0 0 0,1-1 0 0 0,-1 0 0 0 0,15-6-1 0 0,-29 9 1497 0 0,42-14-2960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3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77 56 0 0,'-2'8'7589'0'0,"-15"25"-1395"0"0,-42 89 9824 0 0,57-126-15953 0 0,0 0 0 0 0,0 0 0 0 0,1 0 0 0 0,-1 0 0 0 0,1 0 0 0 0,0 0 0 0 0,0-1 0 0 0,0 1 0 0 0,1 0 0 0 0,-1-1 0 0 0,1-4 0 0 0,0 7-63 0 0,0 0-1 0 0,0 0 1 0 0,1 0-1 0 0,-1 1 1 0 0,0-1-1 0 0,1 0 1 0 0,-1 0-1 0 0,1 1 1 0 0,-1-1-1 0 0,1 0 1 0 0,0 1-1 0 0,0-1 1 0 0,0 0-1 0 0,0 1 1 0 0,1-3-1 0 0,-1 4 0 0 0,0-1-1 0 0,0 1 1 0 0,0-1-1 0 0,0 1 1 0 0,0-1 0 0 0,0 1-1 0 0,0 0 1 0 0,0 0-1 0 0,0-1 1 0 0,0 1-1 0 0,0 0 1 0 0,0 0-1 0 0,0 0 1 0 0,1 0 0 0 0,-1 0-1 0 0,0 1 1 0 0,0-1-1 0 0,0 0 1 0 0,0 0-1 0 0,0 1 1 0 0,0-1 0 0 0,0 0-1 0 0,0 1 1 0 0,0-1-1 0 0,0 1 1 0 0,-1-1-1 0 0,1 1 1 0 0,1 1-1 0 0,87 54 268 0 0,-37-21 138 0 0,82 40 0 0 0,-118-68-359 0 0,0 0 1 0 0,1-1 0 0 0,0 0 0 0 0,0-2-1 0 0,0 0 1 0 0,0 0 0 0 0,1-2 0 0 0,0 0 0 0 0,32-2-1 0 0,-46 0-57 0 0,1-1-1 0 0,-1 1 1 0 0,0-1-1 0 0,1 0 1 0 0,-1 0-1 0 0,0-1 1 0 0,0 1-1 0 0,0-1 1 0 0,0 0-1 0 0,0 0 1 0 0,0 0-1 0 0,0 0 1 0 0,-1-1-1 0 0,1 0 1 0 0,-1 0-1 0 0,0 0 1 0 0,5-5-1 0 0,-5 3 1 0 0,1 0 0 0 0,-1 0 0 0 0,-1-1 0 0 0,1 1 0 0 0,-1-1 0 0 0,0 0 0 0 0,0 0 0 0 0,0 0 0 0 0,-1 0 0 0 0,0 0 0 0 0,0-8 0 0 0,-1-2-7 0 0,0 0-1 0 0,-1 0 1 0 0,-1 1 0 0 0,0-1-1 0 0,-1 1 1 0 0,-1-1 0 0 0,-1 1-1 0 0,-12-28 1 0 0,12 32-43 0 0,1 1-252 0 0,-1 1 0 0 0,0-1-1 0 0,0 1 1 0 0,-8-9-1 0 0,13 18 263 0 0,0 0 0 0 0,0-1 0 0 0,0 1-1 0 0,0 0 1 0 0,-1 0 0 0 0,1 0-1 0 0,0-1 1 0 0,0 1 0 0 0,0 0-1 0 0,0 0 1 0 0,0-1 0 0 0,0 1 0 0 0,0 0-1 0 0,0 0 1 0 0,0-1 0 0 0,0 1-1 0 0,0 0 1 0 0,0-1 0 0 0,0 1-1 0 0,0 0 1 0 0,0 0 0 0 0,0-1 0 0 0,0 1-1 0 0,0 0 1 0 0,0 0 0 0 0,0-1-1 0 0,0 1 1 0 0,0 0 0 0 0,1 0 0 0 0,-1 0-1 0 0,0-1 1 0 0,0 1 0 0 0,0 0-1 0 0,0 0 1 0 0,1 0 0 0 0,-1-1-1 0 0,0 1 1 0 0,0 0 0 0 0,0 0 0 0 0,1 0-1 0 0,-1 0 1 0 0,0-1 0 0 0,0 1-1 0 0,1 0 1 0 0,-1 0 0 0 0,0 0-1 0 0,0 0 1 0 0,1 0 0 0 0,-1 0 0 0 0,1 0-1 0 0,13-4-2959 0 0,14 3-4116 0 0,-6-2 4133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3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94 8125 0 0,'0'1'6875'0'0,"1"3"-3365"0"0,3 11-328 0 0,-3 30 1040 0 0,-8 82 0 0 0,0-42-1591 0 0,6-71-2631 0 0,1-9 0 0 0,-3 1 0 0 0,-6-19 0 0 0,4-4 0 0 0,1 0 0 0 0,1 1 0 0 0,1-1 0 0 0,0-1 0 0 0,1-31 0 0 0,1 23 0 0 0,3-172 0 0 0,-3 195 0 0 0,0 2 0 0 0,0 0 0 0 0,0 0 0 0 0,0 1 0 0 0,0-1 0 0 0,0 0 0 0 0,0 0 0 0 0,0 0 0 0 0,0 0 0 0 0,0 0 0 0 0,0 0 0 0 0,0 0 0 0 0,1 0 0 0 0,-1 0 0 0 0,0 1 0 0 0,1-1 0 0 0,-1 0 0 0 0,1 0 0 0 0,-1 0 0 0 0,1 0 0 0 0,0 0 0 0 0,-1 1 0 0 0,0 0 0 0 0,0 0 0 0 0,1-1 0 0 0,-1 1 0 0 0,0 0 0 0 0,1 0 0 0 0,-1 0 0 0 0,0 0 0 0 0,0-1 0 0 0,1 1 0 0 0,-1 0 0 0 0,0 0 0 0 0,1 0 0 0 0,-1 0 0 0 0,0 0 0 0 0,1 0 0 0 0,-1 0 0 0 0,1 0 0 0 0,-1 0 0 0 0,0 0 0 0 0,1 0 0 0 0,-1 0 0 0 0,0 0 0 0 0,1 0 0 0 0,-1 0 0 0 0,0 0 0 0 0,1 0 0 0 0,-1 0 0 0 0,0 0 0 0 0,1 1 0 0 0,4 2 0 0 0,1 2 0 0 0,1 1 0 0 0,-1-1 0 0 0,0 1 0 0 0,-1 0 0 0 0,1 1 0 0 0,-1-1 0 0 0,4 8 0 0 0,0-2 0 0 0,-1-1 0 0 0,181 227 0 0 0,-165-211 0 0 0,2-2 0 0 0,1-1 0 0 0,1-1 0 0 0,1-2 0 0 0,1-1 0 0 0,44 23 0 0 0,-56-33 0 0 0,-11-6 0 0 0,-1-1 0 0 0,1 1 0 0 0,0-1 0 0 0,0-1 0 0 0,0 1 0 0 0,1-1 0 0 0,-1 0 0 0 0,14 1 0 0 0,-20-3 0 0 0,-1 0 0 0 0,1 0 0 0 0,-1 0 0 0 0,1 0 0 0 0,-1 0 0 0 0,1 0 0 0 0,-1 0 0 0 0,1 0 0 0 0,-1 0 0 0 0,1-1 0 0 0,-1 1 0 0 0,1 0 0 0 0,-1 0 0 0 0,1 0 0 0 0,-1-1 0 0 0,0 1 0 0 0,1 0 0 0 0,-1-1 0 0 0,0 1 0 0 0,1 0 0 0 0,-1-1 0 0 0,1 1 0 0 0,-1-1 0 0 0,0 1 0 0 0,0 0 0 0 0,1-1 0 0 0,-1 1 0 0 0,0-1 0 0 0,0 1 0 0 0,0-1 0 0 0,1 1 0 0 0,-1-1 0 0 0,0 1 0 0 0,0-1 0 0 0,0 1 0 0 0,0-1 0 0 0,0 1 0 0 0,0-1 0 0 0,0 1 0 0 0,0-2 0 0 0,-4-13 0 0 0,1 10 0 0 0,0 0 0 0 0,0 1 0 0 0,0 0 0 0 0,0 0 0 0 0,-1 0 0 0 0,0 0 0 0 0,0 0 0 0 0,0 1 0 0 0,0-1 0 0 0,-1 1 0 0 0,1 0 0 0 0,-8-3 0 0 0,-4-2 0 0 0,-1 0 0 0 0,-22-6 0 0 0,2 3 0 0 0,0 1 0 0 0,-1 2 0 0 0,0 1 0 0 0,0 3 0 0 0,0 1 0 0 0,-1 1 0 0 0,-46 5 0 0 0,71-2-238 0 0,0 1 0 0 0,-21 6 0 0 0,32-7 164 0 0,0 0 0 0 0,0 0 0 0 0,0 0 0 0 0,0 0 0 0 0,1 0 0 0 0,-1 1 0 0 0,0-1 0 0 0,1 1 0 0 0,-1 0 0 0 0,1 0 0 0 0,-1 0 0 0 0,1 0 0 0 0,0 0 0 0 0,0 0 0 0 0,0 1 0 0 0,0-1 0 0 0,-2 5 0 0 0,6-3-2943 0 0,-1-2 2239 0 0,0-1 1 0 0,1 1-1 0 0,-1-1 0 0 0,0 0 0 0 0,1 1 0 0 0,-1-1 0 0 0,1 0 0 0 0,0 0 0 0 0,-1 0 1 0 0,4 1-1 0 0,6 1-2505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4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82 980 0 0,'-4'1'815'0'0,"0"1"-1"0"0,1 0 1 0 0,-1 0-1 0 0,1 0 1 0 0,-1 1-1 0 0,1-1 1 0 0,0 1 0 0 0,0 0-1 0 0,0 0 1 0 0,0 0-1 0 0,0 0 1 0 0,1 0-1 0 0,-1 0 1 0 0,1 1-1 0 0,0-1 1 0 0,-3 8 0 0 0,-3 8 1510 0 0,0 0 0 0 0,-5 22 0 0 0,6-19-326 0 0,3-5-408 0 0,3-13-1168 0 0,0 0 0 0 0,1 0 0 0 0,-1 0 0 0 0,0-1 0 0 0,-1 1 0 0 0,1 0 0 0 0,-1-1 0 0 0,0 1 0 0 0,0-1 0 0 0,0 1 0 0 0,0-1 0 0 0,0 0 0 0 0,-6 5 701 0 0,7-8-1107 0 0,0-1 0 0 0,0 1 1 0 0,0-1-1 0 0,0 1 0 0 0,0-1 1 0 0,0 0-1 0 0,0 1 0 0 0,0-1 1 0 0,1 0-1 0 0,-1 0 0 0 0,0 0 1 0 0,0 1-1 0 0,1-1 0 0 0,-1 0 1 0 0,0 0-1 0 0,1 0 0 0 0,-1 0 1 0 0,1 0-1 0 0,-1 0 0 0 0,1-1 1 0 0,0 1-1 0 0,-1 0 0 0 0,1 0 1 0 0,0 0-1 0 0,0 0 0 0 0,0 0 1 0 0,0-1-1 0 0,0 1 0 0 0,0-1 1 0 0,0-37 213 0 0,1 34-231 0 0,0 0 0 0 0,0 0 0 0 0,1 1 0 0 0,-1-1 0 0 0,1 0 0 0 0,0 1 0 0 0,0 0 0 0 0,1-1 0 0 0,-1 1 0 0 0,1 0 0 0 0,0 0 0 0 0,5-5 0 0 0,-6 7 0 0 0,0 0 0 0 0,1 1 0 0 0,-1-1 0 0 0,0 1 0 0 0,1-1 0 0 0,-1 1 0 0 0,1 0 0 0 0,0 0 0 0 0,-1 0 0 0 0,1 0 0 0 0,0 1 0 0 0,-1-1 0 0 0,1 1 0 0 0,0 0 0 0 0,0-1 0 0 0,0 1 0 0 0,-1 1 0 0 0,1-1 0 0 0,0 0 0 0 0,0 1 0 0 0,0-1 0 0 0,4 2 0 0 0,30 11 0 0 0,-1 2 0 0 0,-1 1 0 0 0,44 28 0 0 0,2-1 0 0 0,-56-30 0 0 0,71 33 0 0 0,-81-40 0 0 0,1-1 0 0 0,-1 0 0 0 0,1-1 0 0 0,22 3 0 0 0,-36-6 0 0 0,-1-1 0 0 0,1 0 0 0 0,0 0 0 0 0,-1 1 0 0 0,1-1 0 0 0,0 0 0 0 0,0-1 0 0 0,-1 1 0 0 0,1 0 0 0 0,0 0 0 0 0,-1-1 0 0 0,1 1 0 0 0,0-1 0 0 0,-1 0 0 0 0,1 1 0 0 0,-1-1 0 0 0,1 0 0 0 0,-1 0 0 0 0,1 0 0 0 0,-1 0 0 0 0,1 0 0 0 0,-1 0 0 0 0,0 0 0 0 0,0 0 0 0 0,0-1 0 0 0,0 1 0 0 0,0 0 0 0 0,0-1 0 0 0,0 1 0 0 0,0-1 0 0 0,0 1 0 0 0,0-1 0 0 0,-1 0 0 0 0,1 1 0 0 0,-1-1 0 0 0,1 0 0 0 0,-1 1 0 0 0,0-1 0 0 0,0 0 0 0 0,0-2 0 0 0,1-6 0 0 0,-2-1 0 0 0,1 1 0 0 0,-1-1 0 0 0,-1 1 0 0 0,-3-12 0 0 0,4 18 0 0 0,-11-40-2 0 0,-1 0 1 0 0,-3 1-1 0 0,-27-53 0 0 0,43 95-61 0 0,-1 0-1 0 0,1 0 0 0 0,-1 0 0 0 0,1 0 0 0 0,-1 0 0 0 0,1 0 1 0 0,0 0-1 0 0,-1 0 0 0 0,1 0 0 0 0,0 0 0 0 0,0 0 0 0 0,0 0 1 0 0,0 0-1 0 0,0 0 0 0 0,0 0 0 0 0,0 0 0 0 0,0 0 0 0 0,0 0 1 0 0,1 0-1 0 0,-1 0 0 0 0,0 0 0 0 0,1 0 0 0 0,0-2 0 0 0,0 2-38 0 0,0 0 0 0 0,0 0 0 0 0,1 0 0 0 0,-1 0 0 0 0,0 0 0 0 0,0 1 0 0 0,1-1 0 0 0,-1 0 0 0 0,0 1 0 0 0,1-1 0 0 0,-1 1 0 0 0,1-1 0 0 0,-1 1 0 0 0,1 0 0 0 0,1-1 0 0 0,9 0-578 0 0,-1 1 0 0 0,1 0 0 0 0,19 3 0 0 0,-18-1 248 0 0,117 7-8715 0 0,-86-7 6183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364 15 848 0 0,'-22'-5'2269'0'0,"-1"1"0"0"0,-1 1-1 0 0,1 2 1 0 0,0 0 0 0 0,0 1 0 0 0,-1 1-1 0 0,-25 5 1 0 0,42-4-1825 0 0,-1-1 0 0 0,0 1 0 0 0,1 1 0 0 0,-1-1 0 0 0,1 1 0 0 0,0 0 0 0 0,0 1-1 0 0,0 0 1 0 0,0 0 0 0 0,1 0 0 0 0,0 1 0 0 0,0 0 0 0 0,0 0 0 0 0,0 1 0 0 0,1 0 0 0 0,0 0 0 0 0,0 0 0 0 0,0 0 0 0 0,1 1 0 0 0,0-1-1 0 0,0 1 1 0 0,1 0 0 0 0,0 1 0 0 0,-4 11 0 0 0,6-11-358 0 0,-1 0-1 0 0,1 0 1 0 0,1-1-1 0 0,-1 1 1 0 0,1 0-1 0 0,0 0 1 0 0,1 0-1 0 0,0-1 1 0 0,0 1-1 0 0,1 0 1 0 0,0-1-1 0 0,0 1 1 0 0,1-1-1 0 0,0 0 1 0 0,0 0 0 0 0,1 0-1 0 0,8 12 1 0 0,-6-11-6 0 0,0 1 1 0 0,0-2 0 0 0,1 1 0 0 0,1-1 0 0 0,-1 0-1 0 0,1 0 1 0 0,0-1 0 0 0,1 0 0 0 0,-1-1 0 0 0,1 0 0 0 0,0 0-1 0 0,1 0 1 0 0,9 2 0 0 0,-9-4-81 0 0,0 0 0 0 0,1 0 0 0 0,-1-1 0 0 0,1-1 0 0 0,-1 0 0 0 0,1 0 0 0 0,-1-1 0 0 0,15-1 0 0 0,-18 0 0 0 0,0-1 0 0 0,0 0 0 0 0,0 0 0 0 0,-1 0 0 0 0,1-1 0 0 0,-1 0 0 0 0,0 0 0 0 0,0-1 0 0 0,0 0 0 0 0,0 0 0 0 0,0 0 0 0 0,-1 0 0 0 0,9-10 0 0 0,21-31 0 0 0,-29 36 0 0 0,0 0 0 0 0,0 1 0 0 0,1-1 0 0 0,1 1 0 0 0,0 1 0 0 0,12-11 0 0 0,-19 18 0 0 0,1-1 1 0 0,-1 1-1 0 0,1-1 0 0 0,-1 1 1 0 0,1-1-1 0 0,-1 1 1 0 0,1 0-1 0 0,0 0 0 0 0,-1 0 1 0 0,1 0-1 0 0,-1 0 0 0 0,1 0 1 0 0,0 0-1 0 0,-1 0 1 0 0,1 1-1 0 0,2 0 0 0 0,21 9-31 0 0,-6 1-988 0 0,-12-7-1174 0 0,0 0 0 0 0,0 0 0 0 0,0-1-1 0 0,8 3 1 0 0,0-2-1362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5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218 376 348 0 0,'-21'-50'2854'0'0,"-2"0"0"0"0,-3 1 0 0 0,-50-72 0 0 0,65 105-1460 0 0,-49-73 10924 0 0,66 89-12345 0 0,0 1 1 0 0,-1 0 0 0 0,1 0 0 0 0,0 1 0 0 0,-1 0-1 0 0,1 0 1 0 0,-1 0 0 0 0,1 0 0 0 0,-1 1-1 0 0,9 6 1 0 0,8 6-2382 0 0,23 22 1 0 0,-6-5-2172 0 0,-8-10 1871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5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95 118 300 0 0,'-5'5'1662'0'0,"1"-1"0"0"0,0 1 0 0 0,0-1-1 0 0,1 1 1 0 0,-5 7 0 0 0,-10 30 4236 0 0,10-15-2901 0 0,-5 37 0 0 0,6-25-198 0 0,1 1-408 0 0,-5 16 2984 0 0,8-105-5336 0 0,5-1-39 0 0,3 0 0 0 0,2 1 0 0 0,2 0 0 0 0,2 1 0 0 0,20-54 0 0 0,-31 102 0 0 0,1-2 0 0 0,-1 0 0 0 0,1 0 0 0 0,0 1 0 0 0,-1-1 0 0 0,1 0 0 0 0,0 1 0 0 0,0-1 0 0 0,0 1 0 0 0,0-1 0 0 0,0 1 0 0 0,0-1 0 0 0,2-1 0 0 0,-2 3 0 0 0,0 0 0 0 0,0 0 0 0 0,0 0 0 0 0,0 0 0 0 0,0 0 0 0 0,0 0 0 0 0,0 0 0 0 0,0 1 0 0 0,0-1 0 0 0,0 0 0 0 0,0 0 0 0 0,0 1 0 0 0,0-1 0 0 0,0 1 0 0 0,-1-1 0 0 0,1 1 0 0 0,0-1 0 0 0,0 1 0 0 0,0 0 0 0 0,-1-1 0 0 0,1 1 0 0 0,0 0 0 0 0,-1 0 0 0 0,2 1 0 0 0,-1-1 0 0 0,16 19 0 0 0,0 0 0 0 0,-2 1 0 0 0,23 40 0 0 0,10 14 0 0 0,-25-43 0 0 0,1 0 0 0 0,1-2 0 0 0,2-1 0 0 0,2-1 0 0 0,44 35 0 0 0,-57-50 0 0 0,0-1 0 0 0,1-1 0 0 0,1-1 0 0 0,-1-1 0 0 0,1 0 0 0 0,33 11 0 0 0,-49-20 0 0 0,0 1 0 0 0,0-1 0 0 0,-1 1 0 0 0,1-1 0 0 0,0 0 0 0 0,0 0 0 0 0,0 0 0 0 0,0 0 0 0 0,-1 0 0 0 0,1 0 0 0 0,0-1 0 0 0,0 1 0 0 0,0-1 0 0 0,-1 1 0 0 0,1-1 0 0 0,0 1 0 0 0,1-2 0 0 0,-2 1 0 0 0,0 0 0 0 0,0 0 0 0 0,0 0 0 0 0,0 0 0 0 0,0 0 0 0 0,0 0 0 0 0,0 0 0 0 0,-1 0 0 0 0,1 0 0 0 0,0 0 0 0 0,-1 0 0 0 0,1-1 0 0 0,-1 1 0 0 0,0 0 0 0 0,1 0 0 0 0,-1-1 0 0 0,0 1 0 0 0,1-2 0 0 0,-1-1 0 0 0,0 0 0 0 0,-1 0 0 0 0,1 1 0 0 0,-1-1 0 0 0,0 0 0 0 0,1 0 0 0 0,-2 1 0 0 0,1-1 0 0 0,0 1 0 0 0,-1-1 0 0 0,1 1 0 0 0,-1 0 0 0 0,0-1 0 0 0,0 1 0 0 0,-5-5 0 0 0,-4-3 0 0 0,-1 1 0 0 0,-1 0 0 0 0,0 1 0 0 0,0 0 0 0 0,-1 1 0 0 0,0 1 0 0 0,-1 0 0 0 0,1 1 0 0 0,-1 0 0 0 0,0 1 0 0 0,-1 1 0 0 0,-17-3 0 0 0,-3 2 0 0 0,1 0 0 0 0,-1 2 0 0 0,0 2 0 0 0,-48 5 0 0 0,65-3 0 0 0,-7 1 0 0 0,-33 7 0 0 0,52-8 0 0 0,0 1 0 0 0,1 0 0 0 0,-1 0 0 0 0,1 1 0 0 0,-1-1 0 0 0,1 2 0 0 0,0-1 0 0 0,0 1 0 0 0,-10 7 0 0 0,15-10-157 0 0,0 0 0 0 0,0 0 0 0 0,1-1-1 0 0,-1 1 1 0 0,0 0 0 0 0,1 0 0 0 0,-1 0 0 0 0,0 0 0 0 0,1-1-1 0 0,-1 1 1 0 0,1 0 0 0 0,0 0 0 0 0,-1 0 0 0 0,1 0 0 0 0,0 0-1 0 0,-1 0 1 0 0,1 0 0 0 0,0 1 0 0 0,0-1 0 0 0,0 0 0 0 0,0 0-1 0 0,0 0 1 0 0,0 0 0 0 0,0 0 0 0 0,0 0 0 0 0,1 0 0 0 0,-1 0-1 0 0,0 0 1 0 0,1 0 0 0 0,-1 0 0 0 0,0 0 0 0 0,1 0 0 0 0,0 1 0 0 0,1 1-562 0 0,0-1 0 0 0,1 1 0 0 0,-1-1 0 0 0,0 1 0 0 0,1-1 0 0 0,-1 0 0 0 0,1 0 0 0 0,0 0 0 0 0,4 2 0 0 0,9 4-2749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22 488 0 0,'-2'-22'11644'0'0,"3"26"-10350"0"0,23 77 4069 0 0,22 61-1350 0 0,-44-137-4146 0 0,17 39-1008 0 0,-3-18-7181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7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19 6669 0 0,'-23'-18'16772'0'0,"22"30"-15297"0"0,3 1-810 0 0,1 1 1 0 0,0-1-1 0 0,5 14 0 0 0,8 16 344 0 0,-5-14-1117 0 0,-4-10-465 0 0,1 0-1785 0 0,0-9-6242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6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68 1024 0 0,'-1'0'305'0'0,"0"-1"1"0"0,0 0-1 0 0,0 1 1 0 0,0-1-1 0 0,0 0 0 0 0,1 0 1 0 0,-1 0-1 0 0,0 0 1 0 0,0 1-1 0 0,1-1 0 0 0,-1 0 1 0 0,1 0-1 0 0,-1 0 1 0 0,0 0-1 0 0,1-1 0 0 0,0 1 1 0 0,-1 0-1 0 0,1 0 1 0 0,0 0-1 0 0,0 0 0 0 0,-1 0 1 0 0,1 0-1 0 0,0-1 1 0 0,0 1-1 0 0,0-2 0 0 0,1 2-34 0 0,0-1 0 0 0,0 1 0 0 0,0 0 0 0 0,0-1 0 0 0,0 1 0 0 0,0 0 0 0 0,0 0 0 0 0,0 0-1 0 0,0-1 1 0 0,0 1 0 0 0,1 0 0 0 0,-1 1 0 0 0,0-1 0 0 0,1 0 0 0 0,2-1 0 0 0,5-2 407 0 0,1 1 0 0 0,-1 0 0 0 0,1 0 0 0 0,15-1 1 0 0,2 1 248 0 0,0 2 0 0 0,0 1 0 0 0,0 1 0 0 0,43 7 0 0 0,-19 2 266 0 0,67 23 0 0 0,-91-24-650 0 0,-1 1 0 0 0,0 1 1 0 0,0 1-1 0 0,26 19 0 0 0,-41-25-339 0 0,-1 1-1 0 0,0 1 1 0 0,-1 0 0 0 0,1 0 0 0 0,-1 1-1 0 0,-1 0 1 0 0,0 1 0 0 0,0-1 0 0 0,-1 2-1 0 0,-1-1 1 0 0,10 19 0 0 0,-14-25-144 0 0,-1-1 0 0 0,0 1 1 0 0,0-1-1 0 0,0 1 0 0 0,0 0 1 0 0,-1-1-1 0 0,1 1 0 0 0,-1 0 0 0 0,0-1 1 0 0,0 1-1 0 0,0 0 0 0 0,-1 0 0 0 0,1-1 1 0 0,-1 1-1 0 0,0 0 0 0 0,0-1 0 0 0,-3 8 1 0 0,1-6-8 0 0,0 0 0 0 0,-1-1 1 0 0,1 1-1 0 0,-1-1 0 0 0,0 1 1 0 0,0-1-1 0 0,0 0 0 0 0,-1 0 1 0 0,1-1-1 0 0,-9 5 1 0 0,-3 1 3 0 0,0-1 0 0 0,0-1 1 0 0,-1 0-1 0 0,0-2 1 0 0,-1 0-1 0 0,-24 4 1 0 0,7-4-315 0 0,0-2 1 0 0,0-1 0 0 0,-44-4 0 0 0,-42-10-3497 0 0,112 11 3295 0 0,-5 1-4904 0 0,8 1 1378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7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55 44 0 0,'-5'-10'1196'0'0,"5"7"-600"0"0,-1 0 1 0 0,0 0 0 0 0,-1 0-1 0 0,1 0 1 0 0,0 1 0 0 0,-1-1-1 0 0,1 1 1 0 0,-1-1 0 0 0,0 1-1 0 0,0-1 1 0 0,0 1 0 0 0,0 0-1 0 0,0 0 1 0 0,-1 0 0 0 0,1 0-1 0 0,0 1 1 0 0,-4-3 0 0 0,5 4-365 0 0,0 0 1 0 0,-1 0-1 0 0,1 0 1 0 0,0 0-1 0 0,0 1 1 0 0,-1-1-1 0 0,1 0 0 0 0,0 0 1 0 0,0 1-1 0 0,0-1 1 0 0,-1 1-1 0 0,1-1 1 0 0,0 1-1 0 0,0-1 1 0 0,0 1-1 0 0,0 0 1 0 0,0 0-1 0 0,0-1 1 0 0,-1 2-1 0 0,-16 17 1354 0 0,11-9-1038 0 0,1-1 0 0 0,-1 1 0 0 0,1 1-1 0 0,1-1 1 0 0,0 1 0 0 0,1 0 0 0 0,0 0 0 0 0,0 0 0 0 0,1 0-1 0 0,1 1 1 0 0,-2 12 0 0 0,3-15-279 0 0,1 0 0 0 0,0 1-1 0 0,0-1 1 0 0,1 0 0 0 0,0 0 0 0 0,0 0 0 0 0,1 0-1 0 0,0 0 1 0 0,0 0 0 0 0,1 0 0 0 0,1-1-1 0 0,-1 1 1 0 0,2-1 0 0 0,8 14 0 0 0,-8-17-168 0 0,0 1 0 0 0,1-1-1 0 0,-1 0 1 0 0,1-1 0 0 0,0 1 0 0 0,0-1 0 0 0,1-1 0 0 0,-1 1 0 0 0,1-1 0 0 0,0 0 0 0 0,0 0 0 0 0,0-1 0 0 0,0 0 0 0 0,0 0 0 0 0,1-1 0 0 0,-1 0 0 0 0,0 0 0 0 0,13-1-1 0 0,-2 0-204 0 0,0-1 1 0 0,1 0-1 0 0,-1-1 0 0 0,0-2 0 0 0,0 1 0 0 0,25-10 0 0 0,-26 7-626 0 0,-1-1 0 0 0,28-16 1 0 0,-37 18-226 0 0,0 1 1 0 0,0-2 0 0 0,0 1 0 0 0,9-11 0 0 0,-16 15 409 0 0,1 0 1 0 0,0 0-1 0 0,-1 0 1 0 0,1 0-1 0 0,-1 0 1 0 0,1 0-1 0 0,-1 0 1 0 0,1 0-1 0 0,-1 0 1 0 0,0 0-1 0 0,0 0 1 0 0,1 0-1 0 0,-1 0 1 0 0,0-2-1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7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26 440 0 0,'-33'5'18792'0'0,"46"-4"-16379"0"0,16-1-713 0 0,0-1 1 0 0,35-7-1 0 0,-21 3-2154 0 0,-41 4 161 0 0,33-4-1995 0 0,-13-4-6708 0 0,-18 6 6474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8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41 340 0 0,'-52'-4'2399'0'0,"6"1"4081"0"0,16 2 5956 0 0,56-1-9821 0 0,37-5 0 0 0,17-2-1307 0 0,-53 8-1582 0 0,42-2-3217 0 0,-21-2-3801 0 0,-15-1 4357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8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0 232 0 0,'-2'2'11283'0'0,"-1"0"-10721"0"0,1 0 1 0 0,0 0-1 0 0,0 1 1 0 0,0-1-1 0 0,0 1 0 0 0,1 0 1 0 0,-1-1-1 0 0,1 1 1 0 0,-1 0-1 0 0,1 0 0 0 0,0 0 1 0 0,-1 4-1 0 0,-11 48 3088 0 0,10-38-2404 0 0,-8 42 1769 0 0,2 1 0 0 0,-2 102 0 0 0,10-150-3015 0 0,1-6 0 0 0,-1-1 0 0 0,1 1 0 0 0,0-1 0 0 0,2 10 0 0 0,-2-14 0 0 0,0 1 0 0 0,0-1 0 0 0,1 0 0 0 0,-1 0 0 0 0,1 0 0 0 0,-1 1 0 0 0,1-1 0 0 0,-1 0 0 0 0,1 0 0 0 0,0 0 0 0 0,0 0 0 0 0,-1 0 0 0 0,1 0 0 0 0,0 0 0 0 0,0 0 0 0 0,0 0 0 0 0,0-1 0 0 0,0 1 0 0 0,0 0 0 0 0,0-1 0 0 0,0 1 0 0 0,0 0 0 0 0,1-1 0 0 0,-1 1 0 0 0,0-1 0 0 0,2 1 0 0 0,21 1 0 0 0,-1 0 0 0 0,0-2 0 0 0,0 0 0 0 0,1-2 0 0 0,-1 0 0 0 0,28-7 0 0 0,22-2 0 0 0,-18 4 0 0 0,155-9 0 0 0,-190 18-8120 0 0,-13 2 3526 0 0,-2-3 1155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38 888 0 0,'-17'-7'1145'0'0,"1"1"0"0"0,-1 0-1 0 0,0 1 1 0 0,-1 1 0 0 0,1 0 0 0 0,-1 2-1 0 0,0 0 1 0 0,0 1 0 0 0,0 1 0 0 0,0 0-1 0 0,0 1 1 0 0,-22 5 0 0 0,24-2-368 0 0,0 0 0 0 0,1 1 0 0 0,0 0 0 0 0,0 1 0 0 0,0 1 0 0 0,1 1 0 0 0,-1 0 0 0 0,-19 15 0 0 0,30-20-450 0 0,-1 1 1 0 0,1 0-1 0 0,0 0 0 0 0,0 0 0 0 0,0 1 0 0 0,0-1 0 0 0,1 1 0 0 0,0 0 0 0 0,0 0 0 0 0,0 0 0 0 0,0 0 0 0 0,1 1 0 0 0,0-1 0 0 0,0 1 0 0 0,-2 10 0 0 0,4-11-166 0 0,0 0 0 0 0,0 0 0 0 0,0 0 0 0 0,0 0 0 0 0,1 0 0 0 0,-1 0-1 0 0,1 0 1 0 0,1 0 0 0 0,-1 0 0 0 0,1 0 0 0 0,0-1 0 0 0,0 1 0 0 0,0 0-1 0 0,0-1 1 0 0,1 0 0 0 0,0 1 0 0 0,0-1 0 0 0,4 4 0 0 0,1 0-30 0 0,1 0-1 0 0,0-1 1 0 0,0 0 0 0 0,0 0-1 0 0,1-1 1 0 0,0-1 0 0 0,0 1-1 0 0,1-2 1 0 0,-1 1 0 0 0,1-1-1 0 0,0-1 1 0 0,0 0 0 0 0,18 2 0 0 0,-3-1-264 0 0,-1-2 0 0 0,0-1 0 0 0,0-1 1 0 0,0-1-1 0 0,28-5 0 0 0,-34 2-287 0 0,0 0 0 0 0,0-1-1 0 0,-1-1 1 0 0,1-1 0 0 0,22-12-1 0 0,81-55-1734 0 0,-87 52 2096 0 0,-33 20 160 0 0,0 1 0 0 0,0 0 1 0 0,0 0-1 0 0,0 0 0 0 0,0 0 1 0 0,0 0-1 0 0,0 1 0 0 0,1-1 0 0 0,-1 0 1 0 0,0 1-1 0 0,1 0 0 0 0,-1 0 0 0 0,0 0 1 0 0,0 0-1 0 0,1 0 0 0 0,-1 0 1 0 0,0 0-1 0 0,1 1 0 0 0,-1-1 0 0 0,0 1 1 0 0,3 1-1 0 0,2 1 206 0 0,0 1-1 0 0,-1 0 1 0 0,1 0 0 0 0,-1 1 0 0 0,6 6 0 0 0,18 12-1490 0 0,-27-21 671 0 0,0 0-1 0 0,0 0 0 0 0,1-1 1 0 0,-1 1-1 0 0,0-1 0 0 0,1 0 1 0 0,-1 0-1 0 0,4 1 0 0 0,13 1-6915 0 0,-9-4 4307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9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95 414 244 0 0,'-32'-174'4339'0'0,"-15"5"5071"0"0,44 161-8499 0 0,0 3-117 0 0,1 0-1 0 0,1-1 1 0 0,-1 1 0 0 0,1 0-1 0 0,0-1 1 0 0,0 1-1 0 0,0-1 1 0 0,1-5 0 0 0,0 10-729 0 0,0 1 0 0 0,0-1 0 0 0,0 1 0 0 0,1 0 0 0 0,-1-1 0 0 0,0 1 1 0 0,0-1-1 0 0,0 1 0 0 0,1 0 0 0 0,-1-1 0 0 0,0 1 0 0 0,0 0 0 0 0,1-1 1 0 0,-1 1-1 0 0,0 0 0 0 0,1-1 0 0 0,-1 1 0 0 0,0 0 0 0 0,1 0 0 0 0,-1 0 0 0 0,1-1 1 0 0,-1 1-1 0 0,0 0 0 0 0,1 0 0 0 0,-1 0 0 0 0,1 0 0 0 0,-1-1 0 0 0,0 1 1 0 0,1 0-1 0 0,-1 0 0 0 0,1 0 0 0 0,-1 0 0 0 0,1 0 0 0 0,-1 0 0 0 0,1 0 0 0 0,-1 1 1 0 0,0-1-1 0 0,1 0 0 0 0,-1 0 0 0 0,1 0 0 0 0,-1 0 0 0 0,1 1 0 0 0,20 9-220 0 0,-18-8 75 0 0,24 14-2182 0 0,0 2 0 0 0,-2 1 0 0 0,30 29 0 0 0,-53-46 2004 0 0,30 26-2367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39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104 231 8533 0 0,'-5'5'1886'0'0,"0"-1"1"0"0,0 1 0 0 0,0-1-1 0 0,0 0 1 0 0,-1-1-1 0 0,-7 4 1 0 0,11-5-1525 0 0,0-1-1 0 0,0 0 1 0 0,-1 0-1 0 0,1 0 1 0 0,0-1-1 0 0,-1 1 1 0 0,1-1-1 0 0,-1 1 1 0 0,1-1-1 0 0,-1 0 1 0 0,1 0-1 0 0,-1 0 1 0 0,1 0-1 0 0,-1 0 1 0 0,1-1-1 0 0,-1 1 1 0 0,1-1-1 0 0,-5-1 1 0 0,6 1-295 0 0,0 1 0 0 0,1-1 1 0 0,-1 0-1 0 0,0 0 0 0 0,1 1 0 0 0,-1-1 1 0 0,0 0-1 0 0,1 0 0 0 0,-1 0 0 0 0,1 0 0 0 0,-1 0 1 0 0,1 0-1 0 0,0 0 0 0 0,-1 0 0 0 0,1 0 1 0 0,0 0-1 0 0,0 0 0 0 0,0 0 0 0 0,0 0 0 0 0,-1 0 1 0 0,1 0-1 0 0,1 0 0 0 0,-1 0 0 0 0,0 0 1 0 0,0 0-1 0 0,0 0 0 0 0,1 0 0 0 0,-1-2 0 0 0,11-26 762 0 0,-2 12-725 0 0,1 0-1 0 0,0 1 0 0 0,1 0 1 0 0,0 0-1 0 0,2 1 0 0 0,0 1 1 0 0,18-17-1 0 0,-22 24-66 0 0,-1 0 0 0 0,1 1 0 0 0,0-1 0 0 0,1 2 0 0 0,-1-1 0 0 0,1 1 0 0 0,0 1 0 0 0,0 0-1 0 0,1 0 1 0 0,-1 1 0 0 0,1 1 0 0 0,0-1 0 0 0,0 2 0 0 0,13-1 0 0 0,-18 2-37 0 0,0 0 0 0 0,-1 1 0 0 0,1 0 0 0 0,-1 0 0 0 0,1 0 0 0 0,-1 1 0 0 0,1 0 0 0 0,-1 0 0 0 0,0 0 0 0 0,0 1 0 0 0,0-1 0 0 0,7 6 0 0 0,-10-7 0 0 0,-1 0 0 0 0,1 1 0 0 0,-1-1 0 0 0,0 0 0 0 0,1 1 0 0 0,-1-1 0 0 0,0 1 0 0 0,0 0 0 0 0,0-1 0 0 0,0 1 0 0 0,0 0 0 0 0,0-1 0 0 0,0 1 0 0 0,-1 0 0 0 0,1 0 0 0 0,-1 0 0 0 0,1 0 0 0 0,-1 0 0 0 0,0 0 0 0 0,0 0 0 0 0,0 0 0 0 0,0 0 0 0 0,0-1 0 0 0,0 1 0 0 0,0 0 0 0 0,0 0 0 0 0,-1 0 0 0 0,1 0 0 0 0,-1 0 0 0 0,0 0 0 0 0,1 0 0 0 0,-1-1 0 0 0,0 1 0 0 0,0 0 0 0 0,0-1 0 0 0,0 1 0 0 0,-3 2 0 0 0,-4 5 0 0 0,0 0 0 0 0,0-1 0 0 0,-1 0 0 0 0,0-1 0 0 0,0 1 0 0 0,-1-2 0 0 0,0 0 0 0 0,0 0 0 0 0,-19 8 0 0 0,-19 4 0 0 0,16-8 0 0 0,-19 5 0 0 0,49-15 0 0 0,-13 5 0 0 0,-32 6 0 0 0,93 3 0 0 0,46 11 0 0 0,160 68 0 0 0,-118-41 0 0 0,-130-51-4047 0 0,-3-1 3598 0 0,-1 0-1 0 0,1 0 1 0 0,-1 0-1 0 0,1 0 0 0 0,-1 0 1 0 0,1 0-1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40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33 536 0 0,'-11'-5'994'0'0,"-1"-1"0"0"0,0 2 0 0 0,0 0 0 0 0,0 0 0 0 0,-1 1 0 0 0,1 1 0 0 0,-1 0 0 0 0,0 0 0 0 0,1 1 0 0 0,-1 1-1 0 0,0 0 1 0 0,0 1 0 0 0,-19 4 0 0 0,2 0 584 0 0,0 1 0 0 0,-37 13-1 0 0,59-16-1121 0 0,-1 1-1 0 0,1-1 1 0 0,0 1-1 0 0,0 0 1 0 0,0 1-1 0 0,1 0 1 0 0,-1 0-1 0 0,1 1 1 0 0,1 0-1 0 0,-1 0 1 0 0,1 1-1 0 0,-8 9 1 0 0,12-13-288 0 0,0 0 1 0 0,1-1 0 0 0,0 1 0 0 0,-1 0 0 0 0,1-1 0 0 0,0 1-1 0 0,0 0 1 0 0,0 0 0 0 0,1 0 0 0 0,-1 0 0 0 0,1 0 0 0 0,0 0 0 0 0,-1 0-1 0 0,1 0 1 0 0,1 0 0 0 0,-1 0 0 0 0,1 5 0 0 0,0-3-25 0 0,1-1 1 0 0,0 0-1 0 0,0 0 1 0 0,0 0 0 0 0,0 0-1 0 0,0 0 1 0 0,1 0-1 0 0,0-1 1 0 0,0 1-1 0 0,6 5 1 0 0,1-1 3 0 0,0 0 0 0 0,1 0 0 0 0,0-1 0 0 0,0 0 0 0 0,1-1 0 0 0,0 0 0 0 0,15 4 0 0 0,2-1-606 0 0,0-1 0 0 0,1-1 1 0 0,58 5-1 0 0,-27-11-3433 0 0,0-7-3904 0 0,-26-2 4814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40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9 9377 0 0,'-8'-8'14794'0'0,"7"8"-14401"0"0,1 0 0 0 0,-1 0 0 0 0,1 0 0 0 0,-1-1 0 0 0,0 2-325 0 0,-1 0 1 0 0,1 0 0 0 0,0 0-1 0 0,-1 0 1 0 0,1 0-1 0 0,0 1 1 0 0,0-1 0 0 0,0 0-1 0 0,0 0 1 0 0,0 1 0 0 0,0-1-1 0 0,1 1 1 0 0,-1-1-1 0 0,0 0 1 0 0,1 1 0 0 0,-1-1-1 0 0,1 1 1 0 0,-1 0 0 0 0,1 2-1 0 0,-1 0 181 0 0,1 0 1 0 0,1-1-1 0 0,-1 1 0 0 0,0-1 0 0 0,1 1 0 0 0,0-1 0 0 0,0 1 0 0 0,2 5 0 0 0,2 1 254 0 0,-1-1 0 0 0,2 1 0 0 0,-1-1-1 0 0,1-1 1 0 0,10 13 0 0 0,-3-9-503 0 0,0 0 0 0 0,1 0 0 0 0,0-2 0 0 0,0 0 0 0 0,1 0 0 0 0,1-1 0 0 0,-1-1 0 0 0,1-1 0 0 0,1 0 0 0 0,-1-1 0 0 0,1-1 0 0 0,21 4 0 0 0,-9-4 0 0 0,0-1 0 0 0,0-1 0 0 0,1-1 0 0 0,-1-1 0 0 0,1-2 0 0 0,43-7 0 0 0,-62 6 0 0 0,0 0 0 0 0,0-1 0 0 0,0 0 0 0 0,0-1 0 0 0,-1 0 0 0 0,1 0 0 0 0,12-9 0 0 0,-18 10 0 0 0,1-1 0 0 0,-1 0 0 0 0,0-1 0 0 0,0 1 0 0 0,-1-1 0 0 0,1 0 0 0 0,-1 0 0 0 0,0-1 0 0 0,0 1 0 0 0,-1-1 0 0 0,0 0 0 0 0,0 0 0 0 0,4-10 0 0 0,13-59 0 0 0,-17 70 0 0 0,1 3 0 0 0,-3 2 0 0 0,0 0 0 0 0,0 0 0 0 0,-1 0 0 0 0,1 0 0 0 0,0 0 0 0 0,0 0 0 0 0,-1 0 0 0 0,1 0 0 0 0,0 0 0 0 0,0 0 0 0 0,-1 1 0 0 0,1-1 0 0 0,0 0 0 0 0,-1 0 0 0 0,1 1 0 0 0,0-1 0 0 0,-1 1 0 0 0,1-1 0 0 0,0 0 0 0 0,-1 1 0 0 0,1-1 0 0 0,-1 1 0 0 0,1 0 0 0 0,-1-1 0 0 0,1 1 0 0 0,0 0 0 0 0,-1 0 0 0 0,8 5-111 0 0,55 43-6125 0 0,-55-44 5232 0 0,0 0-1 0 0,0 0 1 0 0,1-1-1 0 0,-1 0 1 0 0,1 0 0 0 0,11 2-1 0 0,-2-2-2319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8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137 205 7653 0 0,'-49'-54'7515'0'0,"33"39"-5496"0"0,1-1 0 0 0,1 0 0 0 0,-23-35 0 0 0,36 50-1913 0 0,1 0-1 0 0,-1 0 1 0 0,1 0-1 0 0,-1-1 1 0 0,1 1-1 0 0,-1 0 0 0 0,1 0 1 0 0,-1 0-1 0 0,1 0 1 0 0,0 0-1 0 0,0-1 1 0 0,0 1-1 0 0,-1 0 1 0 0,1 0-1 0 0,0-1 1 0 0,1 1-1 0 0,-1 0 1 0 0,0 0-1 0 0,0 0 1 0 0,0 0-1 0 0,1-1 1 0 0,-1 1-1 0 0,1 0 1 0 0,0-2-1 0 0,0 2-11 0 0,1-1-1 0 0,-1 1 0 0 0,0-1 1 0 0,1 1-1 0 0,0 0 1 0 0,-1 0-1 0 0,1 0 0 0 0,0 0 1 0 0,-1 0-1 0 0,1 0 1 0 0,0 0-1 0 0,0 1 1 0 0,3-2-1 0 0,4 0 47 0 0,0 1 1 0 0,0-1-1 0 0,0 2 0 0 0,0-1 1 0 0,14 2-1 0 0,-7 1-316 0 0,0 1 0 0 0,1 0 0 0 0,-1 1 0 0 0,-1 1-1 0 0,18 8 1 0 0,71 40-3725 0 0,-33-16-2245 0 0,-30-18 3244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40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175 366 8473 0 0,'-11'-32'3974'0'0,"-21"-52"3098"0"0,20 54-5231 0 0,-2 0-1 0 0,-19-30 0 0 0,16 32-798 0 0,-37-63 2764 0 0,54 91-3780 0 0,0-1-1 0 0,0 1 1 0 0,0 0 0 0 0,-1 0-1 0 0,1-1 1 0 0,0 1 0 0 0,0 0 0 0 0,0 0-1 0 0,0-1 1 0 0,0 1 0 0 0,-1 0-1 0 0,1-1 1 0 0,0 1 0 0 0,0 0-1 0 0,0-1 1 0 0,0 1 0 0 0,0 0-1 0 0,0-1 1 0 0,0 1 0 0 0,0 0-1 0 0,0-1 1 0 0,1 1 0 0 0,-1 0-1 0 0,0 0 1 0 0,0-1 0 0 0,0 1-1 0 0,0 0 1 0 0,0-1 0 0 0,0 1-1 0 0,1 0 1 0 0,-1-1 0 0 0,11 1-672 0 0,17 9-1645 0 0,-25-7 2132 0 0,12 4-2408 0 0,-1 1 1 0 0,21 13-1 0 0,-21-11 803 0 0,15 9-1345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41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0 336 0 0,'1'4'11936'0'0,"2"13"-7066"0"0,12 62 2551 0 0,15 39-2915 0 0,-21-84-3282 0 0,-6-22-1710 0 0,1 0 0 0 0,9 23 0 0 0,-12-30-1022 0 0,0-1-228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41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70 596 0 0,'-80'-39'5553'0'0,"25"15"10431"0"0,74 20-13470 0 0,8 2-1048 0 0,0 2-1 0 0,52 4 1 0 0,-19 1-494 0 0,-20-3-327 0 0,208 7 1624 0 0,0-18-4113 0 0,-239 9 158 0 0,0 0 0 0 0,0 1 0 0 0,0 0 0 0 0,0 1-1 0 0,9 2 1 0 0,8 1-2303 0 0,-3-2 1078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42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96 368 0 0,'-10'-5'1225'0'0,"0"0"0"0"0,0 0-1 0 0,0 1 1 0 0,0 1 0 0 0,-1-1 0 0 0,1 2-1 0 0,-1-1 1 0 0,0 2 0 0 0,0-1 0 0 0,-13 1 0 0 0,18 1-716 0 0,-1 1 0 0 0,1 0 1 0 0,-1 0-1 0 0,1 0 0 0 0,0 1 0 0 0,-1 0 1 0 0,1 0-1 0 0,0 0 0 0 0,0 1 1 0 0,0 0-1 0 0,0 0 0 0 0,1 0 1 0 0,-1 1-1 0 0,1 0 0 0 0,0 0 1 0 0,0 1-1 0 0,0-1 0 0 0,-4 7 1 0 0,5-6-200 0 0,0 0 0 0 0,0 0 0 0 0,1 0 0 0 0,-1 1 1 0 0,1 0-1 0 0,1-1 0 0 0,-1 1 0 0 0,1 0 0 0 0,0 0 1 0 0,0 1-1 0 0,1-1 0 0 0,0 0 0 0 0,0 1 1 0 0,0-1-1 0 0,1 10 0 0 0,1-7 24 0 0,0 0 1 0 0,1 0-1 0 0,0 0 0 0 0,1 0 1 0 0,0 0-1 0 0,0 0 0 0 0,1-1 0 0 0,0 0 1 0 0,0 1-1 0 0,7 7 0 0 0,-4-5-284 0 0,1-1 0 0 0,0 0 0 0 0,1-1 0 0 0,0 0 0 0 0,0 0 0 0 0,1-1 0 0 0,0 0-1 0 0,1-1 1 0 0,-1 0 0 0 0,16 7 0 0 0,26 7-1 0 0,-16-11-39 0 0,26-2-9 0 0,-53-7-1 0 0,0-1 0 0 0,0 0 0 0 0,0-1 0 0 0,0 1 0 0 0,1-2 0 0 0,-2 1 0 0 0,1-2 0 0 0,0 1 0 0 0,0-1 0 0 0,9-4 0 0 0,-14 5 0 0 0,-1 0 0 0 0,1-1 0 0 0,-1 1 0 0 0,1-1 0 0 0,-1 1 0 0 0,0-1 0 0 0,0 0 0 0 0,-1 0 0 0 0,1-1 0 0 0,0 1 0 0 0,-1-1 0 0 0,0 1 0 0 0,0-1 0 0 0,0 1 0 0 0,0-1 0 0 0,0 0 0 0 0,-1 0 0 0 0,0 0 0 0 0,0 0 0 0 0,0 0 0 0 0,0 0 0 0 0,-1-1 0 0 0,1-7 0 0 0,-2 2 0 0 0,0-1 0 0 0,0 1 0 0 0,-1 0 0 0 0,0-1 0 0 0,0 1 0 0 0,-1 0 0 0 0,-1 0 0 0 0,0 1 0 0 0,0-1 0 0 0,-1 1 0 0 0,0 0 0 0 0,-1 0 0 0 0,-8-11 0 0 0,-4-1 0 0 0,0 0 0 0 0,-2 2 0 0 0,-39-32 0 0 0,44 39-140 0 0,0 1 0 0 0,-1 1 0 0 0,0 0 0 0 0,-1 1 0 0 0,0 1 0 0 0,-1 1 0 0 0,0 0 0 0 0,0 1 0 0 0,0 1 0 0 0,0 1 0 0 0,-1 1 0 0 0,0 0 0 0 0,0 1 0 0 0,-26 1 0 0 0,37 2-1029 0 0,1 0 0 0 0,-1 1 0 0 0,1 0 0 0 0,0 0 0 0 0,-1 0 0 0 0,1 1 0 0 0,0 0 0 0 0,-9 6 0 0 0,-5 3-2283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57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93 348 0 0,'3'-3'118'0'0,"1"0"915"0"0,0-1 0 0 0,0 0-1 0 0,0 0 1 0 0,-1-1-1 0 0,5-7 1 0 0,-8 11-858 0 0,1 0 0 0 0,-1 0 1 0 0,1 0-1 0 0,-1 0 0 0 0,0 0 0 0 0,1 1 1 0 0,-1-2-1 0 0,0 1 0 0 0,0 0 0 0 0,0 0 1 0 0,0 0-1 0 0,0 0 0 0 0,0 0 0 0 0,0 0 1 0 0,0 0-1 0 0,0 0 0 0 0,-1 0 0 0 0,1 0 1 0 0,0 0-1 0 0,-1 0 0 0 0,1 0 0 0 0,0 1 1 0 0,-1-1-1 0 0,1 0 0 0 0,-1 0 0 0 0,0 0 1 0 0,1 0-1 0 0,-1 1 0 0 0,0-1 0 0 0,1 0 1 0 0,-1 0-1 0 0,0 1 0 0 0,0-1 0 0 0,0 1 0 0 0,1-1 1 0 0,-1 1-1 0 0,-2-2 0 0 0,-6-2 277 0 0,0 0-1 0 0,0 1 0 0 0,0 0 1 0 0,0 0-1 0 0,-1 1 0 0 0,1 0 1 0 0,-1 1-1 0 0,1 0 0 0 0,-1 0 1 0 0,-12 1-1 0 0,-15 3 474 0 0,-47 8 1 0 0,71-9-709 0 0,-15 2 330 0 0,0 1-1 0 0,0 2 1 0 0,1 0 0 0 0,-49 21-1 0 0,74-27-496 0 0,1-1-1 0 0,0 1 0 0 0,-1 0 1 0 0,1-1-1 0 0,0 1 0 0 0,0 0 1 0 0,-1 0-1 0 0,1 0 0 0 0,0 0 0 0 0,0 0 1 0 0,0 0-1 0 0,0 0 0 0 0,0 0 1 0 0,0 0-1 0 0,1 1 0 0 0,-1-1 1 0 0,0 0-1 0 0,1 1 0 0 0,-1-1 1 0 0,1 0-1 0 0,-1 2 0 0 0,1-2-11 0 0,0 1 0 0 0,0-1 0 0 0,1 0 0 0 0,-1 1 0 0 0,1-1 0 0 0,-1 0 0 0 0,1 0 0 0 0,-1 1-1 0 0,1-1 1 0 0,0 0 0 0 0,0 0 0 0 0,0 0 0 0 0,-1 0 0 0 0,1 0 0 0 0,0 0 0 0 0,0 0 0 0 0,0 0 0 0 0,0 0 0 0 0,1-1 0 0 0,-1 1 0 0 0,0 0-1 0 0,0-1 1 0 0,3 2 0 0 0,44 20 359 0 0,1-1-1 0 0,85 22 0 0 0,-38-13-151 0 0,-69-22-152 0 0,33 13 142 0 0,-55-19-203 0 0,-1-1 0 0 0,0 2-1 0 0,0-1 1 0 0,0 0 0 0 0,0 1 0 0 0,-1-1 0 0 0,1 1 0 0 0,-1 0 0 0 0,0 1 0 0 0,5 4-1 0 0,-8-7-21 0 0,1 0-1 0 0,-1 0 0 0 0,1 0 0 0 0,-1 0 0 0 0,0 0 1 0 0,0 0-1 0 0,1 0 0 0 0,-1 0 0 0 0,0 0 0 0 0,0 0 1 0 0,0 0-1 0 0,0 1 0 0 0,0-1 0 0 0,-1 0 0 0 0,1 0 0 0 0,0 0 1 0 0,0 0-1 0 0,-1 0 0 0 0,1 0 0 0 0,0 0 0 0 0,-1 0 1 0 0,1 0-1 0 0,-1 0 0 0 0,0 0 0 0 0,1 0 0 0 0,-1 0 1 0 0,0-1-1 0 0,1 1 0 0 0,-1 0 0 0 0,0 0 0 0 0,0-1 0 0 0,0 1 1 0 0,1 0-1 0 0,-1-1 0 0 0,0 1 0 0 0,0-1 0 0 0,-2 1 1 0 0,-4 4 30 0 0,-1-1 1 0 0,-1 0 0 0 0,-9 4-1 0 0,17-8-31 0 0,-48 17 85 0 0,0-3 1 0 0,-1-2 0 0 0,-1-2 0 0 0,-60 4 0 0 0,330-30-13823 0 0,-172 11 11248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58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45 224 0 0,'-11'-20'3580'0'0,"-1"-4"6750"0"0,4 24-6296 0 0,0 10-2500 0 0,0 0 1 0 0,1 1 0 0 0,-10 16 0 0 0,4 0 130 0 0,-18 47 1 0 0,28-64-1393 0 0,0 0 0 0 0,0 1 0 0 0,1 0 0 0 0,0-1 0 0 0,1 1 0 0 0,0 0 0 0 0,0 0 0 0 0,2 0 0 0 0,1 13 0 0 0,-2-21-190 0 0,1 1-1 0 0,0 0 1 0 0,0 0 0 0 0,0 0 0 0 0,0 0-1 0 0,1-1 1 0 0,0 1 0 0 0,0-1-1 0 0,0 1 1 0 0,0-1 0 0 0,0 0 0 0 0,1 0-1 0 0,-1 1 1 0 0,1-2 0 0 0,0 1 0 0 0,0 0-1 0 0,0-1 1 0 0,0 1 0 0 0,0-1-1 0 0,1 0 1 0 0,-1 0 0 0 0,1 0 0 0 0,-1 0-1 0 0,1-1 1 0 0,0 0 0 0 0,0 0 0 0 0,0 0-1 0 0,4 1 1 0 0,-1-1-176 0 0,1 0-1 0 0,-1-1 1 0 0,1 0 0 0 0,0-1 0 0 0,-1 1-1 0 0,1-1 1 0 0,-1-1 0 0 0,0 1-1 0 0,11-5 1 0 0,8-4-664 0 0,30-16 0 0 0,-32 14 464 0 0,20-12-1815 0 0,-19 5-2668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58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58 7193 0 0,'-50'-6'7048'0'0,"-15"0"4351"0"0,106-2-9693 0 0,-9 2-835 0 0,154-11 2506 0 0,-43 6-4589 0 0,-135 10 165 0 0,0-1-5160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58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92 796 0 0,'-11'-3'1086'0'0,"-25"-9"3069"0"0,35 11-3538 0 0,-1 0 1 0 0,0 1-1 0 0,1-1 1 0 0,-1 0-1 0 0,1 0 0 0 0,-1 0 1 0 0,1 0-1 0 0,-1 0 1 0 0,1 0-1 0 0,0-1 0 0 0,-1 1 1 0 0,1 0-1 0 0,0-1 1 0 0,0 1-1 0 0,-2-4 1775 0 0,16-5 1910 0 0,-12 8-4044 0 0,0 1 0 0 0,1 0 1 0 0,0-1-1 0 0,-1 1 0 0 0,1 0 0 0 0,0-1 1 0 0,-1 1-1 0 0,1 0 0 0 0,0 0 1 0 0,3 0-1 0 0,28-8 1961 0 0,1 1 0 0 0,60-5 0 0 0,-72 12-3041 0 0,0 0 0 0 0,43 6 1 0 0,-21 2-10420 0 0,-31-7 8190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59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17 604 0 0,'1'-1'440'0'0,"-1"0"1"0"0,1 0-1 0 0,-1 0 0 0 0,1 0 1 0 0,-1 0-1 0 0,1 1 0 0 0,-1-1 0 0 0,1 0 1 0 0,0 0-1 0 0,-1 1 0 0 0,1-1 1 0 0,0 0-1 0 0,0 1 0 0 0,-1-1 0 0 0,1 0 1 0 0,0 1-1 0 0,0-1 0 0 0,0 1 1 0 0,0 0-1 0 0,0-1 0 0 0,0 1 0 0 0,0 0 1 0 0,0-1-1 0 0,0 1 0 0 0,0 0 1 0 0,0 0-1 0 0,1 0 0 0 0,0 0-71 0 0,-1 1 1 0 0,1 0-1 0 0,0-1 0 0 0,-1 1 0 0 0,1 0 0 0 0,-1 0 0 0 0,1 0 1 0 0,-1 0-1 0 0,1 0 0 0 0,-1 0 0 0 0,0 1 0 0 0,1-1 0 0 0,-1 0 1 0 0,1 2-1 0 0,3 3 239 0 0,-1 0 0 0 0,0 1 0 0 0,0-1 0 0 0,-1 1 0 0 0,0 0 0 0 0,4 11 0 0 0,-2 6 666 0 0,-1 0 0 0 0,-2 0-1 0 0,0 47 1 0 0,-13 74 1074 0 0,10-143-2533 0 0,-7 47 211 0 0,1-24-2865 0 0,-4-8-6613 0 0,7-14 6414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59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26 225 400 0 0,'0'-1'111'0'0,"-4"-5"655"0"0,0 0 0 0 0,0 0 0 0 0,1 0 0 0 0,0-1 0 0 0,-3-9 0 0 0,6 14-450 0 0,-1-1 0 0 0,1 0 0 0 0,0 1 0 0 0,0-1 0 0 0,0 1 0 0 0,0-1 0 0 0,0 0 1 0 0,0 1-1 0 0,1-1 0 0 0,0 1 0 0 0,-1-1 0 0 0,1 1 0 0 0,0-1 0 0 0,0 1 0 0 0,0 0 0 0 0,0-1 0 0 0,1 1 0 0 0,-1 0 0 0 0,2-2 0 0 0,6-6 289 0 0,-1 1 0 0 0,1 0-1 0 0,1 0 1 0 0,0 1-1 0 0,0 1 1 0 0,0-1 0 0 0,1 2-1 0 0,0-1 1 0 0,1 2 0 0 0,-1-1-1 0 0,1 2 1 0 0,15-5-1 0 0,0 1 401 0 0,0 2-1 0 0,1 0 1 0 0,0 2-1 0 0,43-1 0 0 0,-59 5-630 0 0,0 0-1 0 0,-1 1 0 0 0,1 1 1 0 0,0-1-1 0 0,-1 2 0 0 0,0-1 1 0 0,1 2-1 0 0,-1 0 1 0 0,11 5-1 0 0,-19-7-264 0 0,0-1 0 0 0,1 1 0 0 0,-1 0 0 0 0,0 1-1 0 0,0-1 1 0 0,0 0 0 0 0,-1 1 0 0 0,1 0 0 0 0,0 0 0 0 0,-1 0 0 0 0,0 0 0 0 0,0 0 0 0 0,0 0 0 0 0,0 0-1 0 0,0 1 1 0 0,0-1 0 0 0,-1 1 0 0 0,0-1 0 0 0,0 1 0 0 0,0 0 0 0 0,0-1 0 0 0,0 1 0 0 0,-1 0 0 0 0,0 0 0 0 0,0 0-1 0 0,0-1 1 0 0,0 1 0 0 0,0 0 0 0 0,-1 0 0 0 0,0-1 0 0 0,-2 8 0 0 0,0-1-66 0 0,-1 0-1 0 0,0 0 1 0 0,-1-1 0 0 0,0 1 0 0 0,-1-1 0 0 0,0 0-1 0 0,0 0 1 0 0,-1-1 0 0 0,0 0 0 0 0,0 0 0 0 0,-1-1-1 0 0,0 0 1 0 0,-1 0 0 0 0,1-1 0 0 0,-1 0 0 0 0,-18 9-1 0 0,-5 0 86 0 0,0 0 0 0 0,-1-3-1 0 0,-63 16 1 0 0,172-39-128 0 0,-31 8 0 0 0,1 3 0 0 0,0 1 0 0 0,-1 3 0 0 0,0 1 0 0 0,0 3 0 0 0,0 1 0 0 0,-1 3 0 0 0,64 25 0 0 0,-3 13 0 0 0,-67-31 0 0 0,-23-11-11366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8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320 410 664 0 0,'-34'0'3985'0'0,"0"2"0"0"0,-46 7 1 0 0,68-7-3180 0 0,0 1 0 0 0,0 0 0 0 0,1 1 0 0 0,0 0 0 0 0,-1 1 0 0 0,2 0 0 0 0,-1 0 0 0 0,0 2 0 0 0,1-1 0 0 0,-12 11 0 0 0,19-14-507 0 0,0-1-1 0 0,0 1 1 0 0,0 1 0 0 0,0-1-1 0 0,0 0 1 0 0,1 1-1 0 0,-1-1 1 0 0,1 1 0 0 0,0 0-1 0 0,0 0 1 0 0,1 0 0 0 0,-1 0-1 0 0,1 0 1 0 0,0 0 0 0 0,0 0-1 0 0,0 1 1 0 0,0-1-1 0 0,1 0 1 0 0,0 1 0 0 0,0 7-1 0 0,1-7-120 0 0,0-1 0 0 0,0 0-1 0 0,1 0 1 0 0,-1 0 0 0 0,1 0 0 0 0,0 0-1 0 0,0 0 1 0 0,1 0 0 0 0,-1 0-1 0 0,1-1 1 0 0,-1 1 0 0 0,1-1-1 0 0,0 0 1 0 0,1 0 0 0 0,-1 0-1 0 0,0 0 1 0 0,1-1 0 0 0,0 1 0 0 0,-1-1-1 0 0,7 3 1 0 0,-6-3-124 0 0,0 0-1 0 0,0-1 1 0 0,0 1 0 0 0,1-1-1 0 0,-1 0 1 0 0,0 0 0 0 0,0 0 0 0 0,1-1-1 0 0,-1 0 1 0 0,0 0 0 0 0,1 0 0 0 0,-1 0-1 0 0,0 0 1 0 0,1-1 0 0 0,-1 0-1 0 0,0 0 1 0 0,6-2 0 0 0,-7 2-73 0 0,0-1 0 0 0,-1 1-1 0 0,1-1 1 0 0,-1 1 0 0 0,1-1 0 0 0,-1 0 0 0 0,0 0 0 0 0,1 0 0 0 0,-1 0-1 0 0,0-1 1 0 0,0 1 0 0 0,-1-1 0 0 0,1 1 0 0 0,0-1 0 0 0,-1 1 0 0 0,1-1-1 0 0,-1 0 1 0 0,0 0 0 0 0,0 0 0 0 0,0 1 0 0 0,-1-1 0 0 0,1 0 0 0 0,0 0 0 0 0,-1 0-1 0 0,0-5 1 0 0,0-11-29 0 0,-2 0-1 0 0,0 0 0 0 0,-1 1 1 0 0,-1-1-1 0 0,-1 1 0 0 0,0 0 1 0 0,-15-32-1 0 0,-6-3-1429 0 0,-37-58 0 0 0,51 89-922 0 0,5 0-5699 0 0,6 15 4994 0 0</inkml:trace>
  <inkml:trace contextRef="#ctx0" brushRef="#br0" timeOffset="1">87 82 10137 0 0,'-4'-16'8504'0'0,"-1"0"-3851"0"0,4 11-4048 0 0,-1 0 1 0 0,0 0-1 0 0,0 0 0 0 0,-1 1 1 0 0,1-1-1 0 0,-1 1 1 0 0,-5-6-1 0 0,8 10-594 0 0,0 0 1 0 0,0 0-1 0 0,0 0 0 0 0,-1 0 0 0 0,1-1 0 0 0,0 1 0 0 0,0 0 0 0 0,0 0 0 0 0,0 0 1 0 0,0 0-1 0 0,0 0 0 0 0,0 0 0 0 0,0 0 0 0 0,-1-1 0 0 0,1 1 0 0 0,0 0 1 0 0,0 0-1 0 0,0 0 0 0 0,0 0 0 0 0,0 0 0 0 0,0 0 0 0 0,0-1 0 0 0,0 1 1 0 0,0 0-1 0 0,0 0 0 0 0,0 0 0 0 0,0 0 0 0 0,0 0 0 0 0,0-1 0 0 0,0 1 0 0 0,0 0 1 0 0,0 0-1 0 0,0 0 0 0 0,0 0 0 0 0,0 0 0 0 0,0-1 0 0 0,0 1 0 0 0,0 0 1 0 0,0 0-1 0 0,0 0 0 0 0,0 0 0 0 0,0 0 0 0 0,1-1 0 0 0,-1 1 0 0 0,0 0 1 0 0,0 0-1 0 0,0 0 0 0 0,0 0 0 0 0,0 0 0 0 0,0 0 0 0 0,0 0 0 0 0,1 0 0 0 0,-1 0 1 0 0,0-1-1 0 0,0 1 0 0 0,0 0 0 0 0,0 0 0 0 0,0 0 0 0 0,1 0 0 0 0,-1 0 1 0 0,0 0-1 0 0,0 0 0 0 0,0 0 0 0 0,0 0 0 0 0,0 0 0 0 0,1 0 0 0 0,-1 0 1 0 0,0 0-1 0 0,0 0 0 0 0,10 1-211 0 0,-2 3-232 0 0,1 1 1 0 0,-1 0-1 0 0,1 0 0 0 0,-2 1 0 0 0,1 0 0 0 0,13 14 0 0 0,0-1-483 0 0,101 77-8731 0 0,-89-72 7054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29:59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140 548 332 0 0,'0'0'359'0'0,"0"-1"0"0"0,0 0 0 0 0,0 1-1 0 0,0-1 1 0 0,0 1 0 0 0,1-1 0 0 0,-1 0 0 0 0,0 1 0 0 0,0-1-1 0 0,1 0 1 0 0,-1 1 0 0 0,0-1 0 0 0,1 1 0 0 0,-1-1-1 0 0,0 1 1 0 0,1-1 0 0 0,-1 1 0 0 0,1-1 0 0 0,-1 1 0 0 0,1-1-1 0 0,-1 1 1 0 0,1 0 0 0 0,-1-1 0 0 0,1 1 0 0 0,0 0 0 0 0,-1-1-1 0 0,1 1 1 0 0,-1 0 0 0 0,1 0 0 0 0,0 0 0 0 0,-1-1 0 0 0,2 1-1 0 0,0 1 9 0 0,-1-1 0 0 0,1 1 0 0 0,-1 0 0 0 0,0 0 0 0 0,1-1-1 0 0,-1 1 1 0 0,0 0 0 0 0,1 0 0 0 0,-1 0 0 0 0,0 1 0 0 0,0-1-1 0 0,0 0 1 0 0,1 2 0 0 0,7 9 932 0 0,-2 1 0 0 0,9 15-1 0 0,-14-24-338 0 0,8 15 468 0 0,10 19-1033 0 0,-15-13-9029 0 0</inkml:trace>
  <inkml:trace contextRef="#ctx0" brushRef="#br0" timeOffset="1">57 330 8921 0 0,'-26'-73'8226'0'0,"16"40"-4486"0"0,-8-48-1 0 0,17 74-3350 0 0,0 0 0 0 0,0 1-1 0 0,1-1 1 0 0,0 0 0 0 0,1 1-1 0 0,-1-1 1 0 0,1 0 0 0 0,0 1-1 0 0,1-1 1 0 0,0 1 0 0 0,0-1-1 0 0,4-9 1 0 0,-4 13-263 0 0,0-1-1 0 0,0 1 1 0 0,1 0 0 0 0,-1 0-1 0 0,1 0 1 0 0,0 0-1 0 0,-1 1 1 0 0,1-1 0 0 0,0 1-1 0 0,0 0 1 0 0,1 0 0 0 0,-1 0-1 0 0,0 0 1 0 0,1 0 0 0 0,0 1-1 0 0,-1-1 1 0 0,1 1-1 0 0,0 0 1 0 0,-1 0 0 0 0,1 0-1 0 0,0 1 1 0 0,0 0 0 0 0,4-1-1 0 0,6 1-227 0 0,0 1-1 0 0,1 0 0 0 0,-1 1 1 0 0,0 1-1 0 0,0 0 1 0 0,15 5-1 0 0,81 37-4169 0 0,-36-13-3770 0 0,-36-18 4673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0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63 365 168 0 0,'-12'23'3464'0'0,"-15"47"0"0"0,21-49 847 0 0,1-1 0 0 0,-4 37 1 0 0,7-46-2164 0 0,1-10-1955 0 0,1-1 1 0 0,0 1-1 0 0,0 0 0 0 0,0 0 1 0 0,-1-1-1 0 0,1 1 0 0 0,0 0 1 0 0,0 0-1 0 0,0-1 1 0 0,0 1-1 0 0,0 0 0 0 0,1 0 1 0 0,-1-1-1 0 0,0 1 0 0 0,0 0 1 0 0,0 0-1 0 0,1-1 0 0 0,-1 1 1 0 0,0 0-1 0 0,2 1 1998 0 0,6-33-783 0 0,-1 8-1033 0 0,38-222 881 0 0,-2 6-377 0 0,-42 234-838 0 0,0 1 1 0 0,0 0-1 0 0,1 0 0 0 0,-1 0 1 0 0,1 0-1 0 0,0 0 1 0 0,2-4-1 0 0,-4 7-34 0 0,1 1 0 0 0,0-1 0 0 0,-1 0 0 0 0,1 1 0 0 0,-1-1 0 0 0,1 1-1 0 0,0-1 1 0 0,0 1 0 0 0,-1-1 0 0 0,1 1 0 0 0,0-1 0 0 0,0 1 0 0 0,-1 0 0 0 0,1-1-1 0 0,0 1 1 0 0,0 0 0 0 0,0 0 0 0 0,0 0 0 0 0,0 0 0 0 0,-1-1 0 0 0,1 1-1 0 0,0 0 1 0 0,0 1 0 0 0,0-1 0 0 0,0 0 0 0 0,0 0 0 0 0,0 0 0 0 0,-1 0 0 0 0,1 1-1 0 0,0-1 1 0 0,0 0 0 0 0,0 1 0 0 0,-1-1 0 0 0,1 0 0 0 0,0 1 0 0 0,0-1 0 0 0,-1 1-1 0 0,1 0 1 0 0,0-1 0 0 0,0 2 0 0 0,14 11-7 0 0,0 0 0 0 0,-1 1 0 0 0,0 1 0 0 0,19 28 0 0 0,41 73 0 0 0,-56-86 0 0 0,24 42 0 0 0,4-2 0 0 0,103 121 0 0 0,-146-188-20 0 0,-1 0-137 0 0,1 1-1 0 0,0-1 1 0 0,0 0-1 0 0,0 0 1 0 0,0 0-1 0 0,0-1 1 0 0,0 1-1 0 0,1-1 1 0 0,-1 0-1 0 0,1 0 1 0 0,0 0-1 0 0,0 0 1 0 0,0-1-1 0 0,0 1 1 0 0,0-1 0 0 0,5 1-1 0 0,-7-2 95 0 0,-1 0 0 0 0,0 0 0 0 0,0-1-1 0 0,1 1 1 0 0,-1 0 0 0 0,0-1 0 0 0,0 1 0 0 0,1-1 0 0 0,-1 1 0 0 0,0-1-1 0 0,0 0 1 0 0,1 0 0 0 0,8-8-277 0 0,-3-2 114 0 0,-4 4 118 0 0,-3 6 111 0 0,1-1 1 0 0,-1 0 0 0 0,0 0 0 0 0,0 0 0 0 0,1 0 0 0 0,-1 0 0 0 0,-1 0 0 0 0,1 0-1 0 0,0 0 1 0 0,0 0 0 0 0,-1 0 0 0 0,1 0 0 0 0,-1 0 0 0 0,1 0 0 0 0,-1 0 0 0 0,0 0-1 0 0,0 1 1 0 0,-2-4 0 0 0,0 1 25 0 0,1 1 0 0 0,-1 0 0 0 0,0 0 0 0 0,-1 1 0 0 0,1-1 0 0 0,0 1 0 0 0,-1-1 0 0 0,-6-2 0 0 0,-6-2 145 0 0,0 0 0 0 0,0 2 0 0 0,-25-6 1 0 0,35 10-124 0 0,-24-6 231 0 0,-1 2 1 0 0,0 1 0 0 0,0 1 0 0 0,-1 2-1 0 0,1 1 1 0 0,-1 2 0 0 0,1 1 0 0 0,0 1-1 0 0,0 1 1 0 0,-49 16 0 0 0,71-17-1208 0 0,0 0-1 0 0,0 1 1 0 0,1 0 0 0 0,-1 0-1 0 0,-8 7 1 0 0,15-10 592 0 0,0-1 0 0 0,0 1 1 0 0,1 0-1 0 0,-1-1 0 0 0,1 1 0 0 0,-1 0 0 0 0,1 0 1 0 0,0 0-1 0 0,-1 0 0 0 0,1 0 0 0 0,0 0 0 0 0,0 3 1 0 0,0-4 215 0 0,1 0 0 0 0,0 1 0 0 0,0-1 0 0 0,0 0 1 0 0,0 0-1 0 0,0 0 0 0 0,1 1 0 0 0,-1-1 0 0 0,0 0 1 0 0,0 0-1 0 0,1 0 0 0 0,-1 0 0 0 0,1 1 0 0 0,-1-1 1 0 0,1 0-1 0 0,-1 0 0 0 0,1 0 0 0 0,0 0 0 0 0,0 0 1 0 0,-1 0-1 0 0,1-1 0 0 0,0 1 0 0 0,0 0 0 0 0,0 0 1 0 0,1 0-1 0 0,7 5-3285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1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1 184 0 0,'4'3'6401'0'0,"-4"-3"-6292"0"0,4 16 2753 0 0,1 17-26 0 0,-4-20-2074 0 0,1 8 1065 0 0,8 35 1 0 0,4-20-2803 0 0,-12-33 369 0 0,0 0 0 0 0,0 1 0 0 0,0-1 0 0 0,1 0 0 0 0,-1 0 0 0 0,1-1 0 0 0,4 5 0 0 0,0-2-1279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10 7601 0 0,'-3'-10'15236'0'0,"-5"16"-11871"0"0,-4 19-2746 0 0,9-11-314 0 0,2-1-1 0 0,-1 0 1 0 0,2 1 0 0 0,0-1-1 0 0,0 1 1 0 0,1-1 0 0 0,4 18-1 0 0,-2-16-1001 0 0,1-1-1 0 0,0 1 1 0 0,1-1-1 0 0,1 0 0 0 0,0 0 1 0 0,10 16-1 0 0,-11-24-482 0 0,-1 0 1 0 0,1 0-1 0 0,0-1 1 0 0,0 0-1 0 0,7 6 1 0 0,5 3-1786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2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36 8845 0 0,'-3'2'6070'0'0,"-8"8"364"0"0,8-5-5862 0 0,1 0 0 0 0,0 1 0 0 0,1-1 0 0 0,-3 11 0 0 0,-4 14 260 0 0,2-13-488 0 0,-33 95 3075 0 0,-79 157-1 0 0,117-267-3223 0 0,1-1-174 0 0,0 0-1 0 0,-1 0 1 0 0,1-1-1 0 0,-1 1 1 0 0,1 0-1 0 0,-1 0 1 0 0,1 0 0 0 0,-1-1-1 0 0,0 1 1 0 0,1 0-1 0 0,-1-1 1 0 0,0 1 0 0 0,1-1-1 0 0,-1 1 1 0 0,0-1-1 0 0,-1 1 1 0 0,2-1-21 0 0,0 0 0 0 0,0 1 0 0 0,-1-1 0 0 0,1 0 0 0 0,0 0 0 0 0,0 0 0 0 0,0 0 0 0 0,-1 0 0 0 0,1 0 0 0 0,0 0 0 0 0,0 0 0 0 0,0 0 0 0 0,-1 0 0 0 0,1 0 0 0 0,0-1 0 0 0,0 1 0 0 0,0 0 0 0 0,-1 0 0 0 0,1 0 0 0 0,0 0 0 0 0,0 0 0 0 0,0 0 0 0 0,0 0 0 0 0,-1 0 0 0 0,1-1 0 0 0,0 1 0 0 0,0 0 0 0 0,0 0 0 0 0,0 0 0 0 0,0 0 0 0 0,-1-1 0 0 0,1 1 0 0 0,0 0 0 0 0,0 0 0 0 0,0 0 0 0 0,0 0 0 0 0,0-1 0 0 0,0 1 0 0 0,0 0 0 0 0,0 0 0 0 0,0-1 0 0 0,-2-4 0 0 0,2-2 0 0 0,0 0 0 0 0,0 0 0 0 0,0 0 0 0 0,1 0 0 0 0,0 0 0 0 0,0 0 0 0 0,4-9 0 0 0,0-7 0 0 0,4-28 0 0 0,61-300 0 0 0,-70 349 0 0 0,1 0 0 0 0,0 0 0 0 0,-1 0 0 0 0,1 0 0 0 0,0 0 0 0 0,0 0 0 0 0,0 1 0 0 0,0-1 0 0 0,0 0 0 0 0,0 1 0 0 0,2-3 0 0 0,-2 4 0 0 0,0-1 0 0 0,-1 1 0 0 0,1 0 0 0 0,-1-1 0 0 0,1 1 0 0 0,0 0 0 0 0,-1-1 0 0 0,1 1 0 0 0,0 0 0 0 0,0 0 0 0 0,-1 0 0 0 0,1 0 0 0 0,0 0 0 0 0,0 0 0 0 0,-1 0 0 0 0,1 0 0 0 0,0 0 0 0 0,0 0 0 0 0,-1 0 0 0 0,1 0 0 0 0,0 0 0 0 0,-1 0 0 0 0,1 1 0 0 0,0-1 0 0 0,-1 0 0 0 0,1 1 0 0 0,0-1 0 0 0,-1 0 0 0 0,1 1 0 0 0,0-1 0 0 0,-1 1 0 0 0,1-1 0 0 0,-1 1 0 0 0,1-1 0 0 0,0 2 0 0 0,13 13 0 0 0,-1 1 0 0 0,0 1 0 0 0,-2 0 0 0 0,0 1 0 0 0,0 0 0 0 0,7 21 0 0 0,5 5 0 0 0,13 19 0 0 0,3-1 0 0 0,55 66 0 0 0,-72-100 0 0 0,2-1 0 0 0,1-1 0 0 0,1-2 0 0 0,53 40 0 0 0,-78-64 0 0 0,1 2 0 0 0,0-1 0 0 0,0 1 0 0 0,0-1 0 0 0,1 0 0 0 0,-1 0 0 0 0,0 0 0 0 0,1 0 0 0 0,-1 0 0 0 0,0 0 0 0 0,1 0 0 0 0,-1-1 0 0 0,1 1 0 0 0,4-1 0 0 0,-6 0 0 0 0,0 0 0 0 0,0 0 0 0 0,0-1 1 0 0,0 1-1 0 0,-1 0 0 0 0,1-1 0 0 0,0 1 0 0 0,0-1 0 0 0,0 1 0 0 0,0-1 0 0 0,-1 1 1 0 0,1-1-1 0 0,0 0 0 0 0,0 1 0 0 0,-1-1 0 0 0,1 0 0 0 0,-1 1 0 0 0,1-1 0 0 0,-1 0 1 0 0,1 0-1 0 0,-1 0 0 0 0,1 1 0 0 0,-1-1 0 0 0,1 0 0 0 0,-1 0 0 0 0,0 0 0 0 0,0 0 1 0 0,1 0-1 0 0,-1 0 0 0 0,0 0 0 0 0,0-1 0 0 0,-3-26-19 0 0,3 27 17 0 0,-2-8-59 0 0,0-1 1 0 0,-1 1-1 0 0,-1 0 0 0 0,1 0 0 0 0,-2 0 0 0 0,1 0 0 0 0,-1 0 0 0 0,0 1 0 0 0,-1 0 0 0 0,0 0 1 0 0,-8-7-1 0 0,3 4 12 0 0,0 1 1 0 0,-1 1 0 0 0,0-1 0 0 0,0 2 0 0 0,-1 0 0 0 0,-23-10-1 0 0,7 6 49 0 0,-1 1 0 0 0,0 2-1 0 0,-1 1 1 0 0,0 1 0 0 0,-1 2 0 0 0,-37-2-1 0 0,35 5 118 0 0,1 2-1 0 0,-68 7 1 0 0,89-5-261 0 0,-1 0 0 0 0,0 1 1 0 0,1 1-1 0 0,-1 0 1 0 0,1 1-1 0 0,0 0 1 0 0,0 1-1 0 0,1 0 0 0 0,0 1 1 0 0,-18 13-1 0 0,29-20 22 0 0,0 0-1 0 0,0 0 1 0 0,-1 0-1 0 0,1 0 1 0 0,0 1-1 0 0,-1-1 1 0 0,1 0-1 0 0,0 0 1 0 0,0 0-1 0 0,0 0 1 0 0,-1 1-1 0 0,1-1 1 0 0,0 0-1 0 0,0 0 1 0 0,0 1-1 0 0,-1-1 0 0 0,1 0 1 0 0,0 0-1 0 0,0 1 1 0 0,0-1-1 0 0,0 0 1 0 0,0 1-1 0 0,0-1 1 0 0,0 0-1 0 0,0 0 1 0 0,-1 1-1 0 0,1-1 1 0 0,0 0-1 0 0,0 1 1 0 0,0-1-1 0 0,1 0 1 0 0,-1 1-1 0 0,0-1 1 0 0,0 0-1 0 0,0 0 1 0 0,0 1-1 0 0,0-1 1 0 0,0 0-1 0 0,0 1 1 0 0,0-1-1 0 0,0 0 1 0 0,1 0-1 0 0,-1 1 1 0 0,16 2-6530 0 0,2-6 3497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2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24 9613 0 0,'-19'-24'18936'0'0,"23"35"-17778"0"0,6 14 44 0 0,7 28 1 0 0,7 16-1259 0 0,-2-27-4135 0 0,-10-30-3855 0 0,-3-9 4649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3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32 196 0 0,'4'-31'16916'0'0,"-4"35"-15140"0"0,4 137 7344 0 0,0-53-6497 0 0,2-35-4620 0 0,2-18-7457 0 0,-5-25 6167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5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331 103 552 0 0,'0'-1'318'0'0,"-1"1"0"0"0,1-1 1 0 0,0 0-1 0 0,-1 1 0 0 0,1-1 0 0 0,-1 0 0 0 0,1 1 0 0 0,-1-1 0 0 0,1 1 1 0 0,-1-1-1 0 0,1 1 0 0 0,-1-1 0 0 0,0 1 0 0 0,1 0 0 0 0,-1-1 1 0 0,0 1-1 0 0,1-1 0 0 0,-1 1 0 0 0,-1 0 0 0 0,1 0-163 0 0,1 0-1 0 0,-1 0 1 0 0,0 0-1 0 0,1 0 1 0 0,-1 0-1 0 0,0 0 0 0 0,1 0 1 0 0,-1 1-1 0 0,0-1 1 0 0,1 0-1 0 0,-1 1 1 0 0,1-1-1 0 0,-1 0 1 0 0,0 1-1 0 0,1-1 1 0 0,-1 0-1 0 0,0 2 1 0 0,-3 2 89 0 0,0 1 0 0 0,1-1 0 0 0,-1 1 0 0 0,-3 7 0 0 0,1-1 704 0 0,-77 133 3275 0 0,51-84-3055 0 0,-10 16 3604 0 0,-64 161-1 0 0,90-179-743 0 0,16-57-3410 0 0,2-1-586 0 0,0-1 0 0 0,-1 1 0 0 0,1-1 0 0 0,0 1 0 0 0,-1-1 0 0 0,1 0 0 0 0,-1 0 0 0 0,1 1 0 0 0,-1-1 0 0 0,1 0 0 0 0,-1-1 0 0 0,1 1 0 0 0,-1 0 0 0 0,0 0 0 0 0,0 0 0 0 0,0-1 0 0 0,0 1 0 0 0,0-1 0 0 0,0 1 0 0 0,0-1 0 0 0,0 1 0 0 0,1-3 0 0 0,16-45 511 0 0,-14 37-499 0 0,15-50-44 0 0,18-96 0 0 0,-4-68 0 0 0,-26 174 0 0 0,-4 8 0 0 0,-2 30 0 0 0,0 0 0 0 0,1 1 0 0 0,4-22 0 0 0,-6 35 0 0 0,0 0 0 0 0,0-1 0 0 0,0 1 0 0 0,0-1 0 0 0,1 1 0 0 0,-1 0 0 0 0,0-1 0 0 0,0 1 0 0 0,0-1 0 0 0,0 1 0 0 0,0 0 0 0 0,0-1 0 0 0,1 1 0 0 0,-1 0 0 0 0,0-1 0 0 0,0 1 0 0 0,1 0 0 0 0,-1-1 0 0 0,0 1 0 0 0,0 0 0 0 0,1-1 0 0 0,-1 1 0 0 0,0 0 0 0 0,1 0 0 0 0,-1 0 0 0 0,0-1 0 0 0,1 1 0 0 0,-1 0 0 0 0,1 0 0 0 0,6 1 0 0 0,-2 4 0 0 0,0 0 0 0 0,0 1 0 0 0,-1-1 0 0 0,0 1 0 0 0,0 0 0 0 0,0 0 0 0 0,-1 1 0 0 0,0-1 0 0 0,0 1 0 0 0,3 10 0 0 0,-2-7 0 0 0,44 121 0 0 0,16 35 0 0 0,-50-134 0 0 0,1-1 0 0 0,2-1 0 0 0,24 32 0 0 0,-28-44 0 0 0,1-1 0 0 0,0-1 0 0 0,1 0 0 0 0,1-1 0 0 0,1 0 0 0 0,0-2 0 0 0,1 0 0 0 0,0 0 0 0 0,1-2 0 0 0,0-1 0 0 0,1 0 0 0 0,0-1 0 0 0,0-1 0 0 0,27 6 0 0 0,-45-13 0 0 0,0-1 0 0 0,-1 1 0 0 0,1-1 0 0 0,0 0 0 0 0,0 1 0 0 0,0-1 0 0 0,0 0 0 0 0,-1 0 0 0 0,1 0 0 0 0,0 0 0 0 0,0-1 0 0 0,0 1 0 0 0,0-1 0 0 0,-1 1 0 0 0,1-1 0 0 0,0 1 0 0 0,0-1 0 0 0,-1 0 0 0 0,1 0 0 0 0,2-1 0 0 0,-4 1 0 0 0,1 0-1 0 0,-1 0 1 0 0,1 0-1 0 0,-1 0 1 0 0,0 0-1 0 0,0 0 1 0 0,1 0-1 0 0,-1 0 1 0 0,0 1-1 0 0,0-1 1 0 0,0 0-1 0 0,0 0 1 0 0,0 0 0 0 0,0 0-1 0 0,0 0 1 0 0,0 0-1 0 0,0 0 1 0 0,-1 0-1 0 0,1 0 1 0 0,0 0-1 0 0,-1 0 1 0 0,1 0-1 0 0,-1-1 1 0 0,-13-17-76 0 0,12 16 46 0 0,-4-3-30 0 0,-1-1-1 0 0,0 1 1 0 0,0 0-1 0 0,-1 1 1 0 0,1 0-1 0 0,-1 0 1 0 0,-1 0-1 0 0,1 1 1 0 0,0 1-1 0 0,-1-1 0 0 0,0 1 1 0 0,-18-3-1 0 0,3 1 115 0 0,0 2 0 0 0,-1 1 0 0 0,-42 1 0 0 0,37 2 22 0 0,0 1 1 0 0,0 2-1 0 0,0 1 1 0 0,1 1-1 0 0,-1 2 1 0 0,1 1-1 0 0,1 1 1 0 0,-31 16-1 0 0,55-24-333 0 0,1 0 0 0 0,-1 0 1 0 0,1 0-1 0 0,0 0 0 0 0,0 0 0 0 0,0 1 0 0 0,0 0 1 0 0,0-1-1 0 0,1 1 0 0 0,-1 0 0 0 0,1 0 0 0 0,0 1 1 0 0,0-1-1 0 0,-3 7 0 0 0,4-7-26 0 0,0 0 0 0 0,1 0 0 0 0,-1 0-1 0 0,1 0 1 0 0,0 0 0 0 0,0-1 0 0 0,0 1 0 0 0,0 0 0 0 0,1 0-1 0 0,-1 0 1 0 0,1 0 0 0 0,0 0 0 0 0,-1 0 0 0 0,1-1 0 0 0,1 1 0 0 0,-1 0-1 0 0,0-1 1 0 0,1 1 0 0 0,-1-1 0 0 0,3 3 0 0 0,9 12-3546 0 0,8 5 550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5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0 812 0 0,'-14'10'4184'0'0,"12"-5"-3552"0"0,-1 0-1 0 0,1 0 1 0 0,-1 1 0 0 0,1-1 0 0 0,1 0-1 0 0,-1 1 1 0 0,1-1 0 0 0,0 1 0 0 0,0-1-1 0 0,0 1 1 0 0,1-1 0 0 0,0 9 0 0 0,0-8-624 0 0,1 1 0 0 0,-1 0 0 0 0,1-1 0 0 0,0 1 0 0 0,1-1 0 0 0,0 1 0 0 0,0-1 0 0 0,0 0 0 0 0,1 0 0 0 0,4 8 0 0 0,8 0-3839 0 0,-7-9 2206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8 424 0 0,'-2'-8'11494'0'0,"-3"17"-8521"0"0,-2 20-579 0 0,6-11-1113 0 0,2 1-1 0 0,0-1 1 0 0,1 0 0 0 0,6 24 0 0 0,1-4-3563 0 0,1-1-4222 0 0,-7-27 3950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6:5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5256 0 0,'8'6'740'0'0,"0"0"0"0"0,-1 1 0 0 0,0 1-1 0 0,0-1 1 0 0,10 16 0 0 0,-14-19-352 0 0,-1 1 0 0 0,1 0 0 0 0,-1-1 0 0 0,0 1 0 0 0,-1 0 0 0 0,1 0 0 0 0,-1 0 1 0 0,0 0-1 0 0,-1 1 0 0 0,1-1 0 0 0,-1 0 0 0 0,0 0 0 0 0,0 6 0 0 0,-2 6 857 0 0,-1-1 0 0 0,0 0 0 0 0,-2 0-1 0 0,1 0 1 0 0,-2 0 0 0 0,0-1 0 0 0,-1 0 0 0 0,0 0 0 0 0,-12 16 0 0 0,19-30-1140 0 0,-1 0 1 0 0,1 0-1 0 0,-1-1 1 0 0,1 1-1 0 0,-1 0 1 0 0,1 0-1 0 0,-1-1 1 0 0,0 1-1 0 0,1-1 1 0 0,-1 1-1 0 0,0-1 1 0 0,1 1 0 0 0,-1-1-1 0 0,0 1 1 0 0,0-1-1 0 0,-1 1 1 0 0,1-1-40 0 0,1 0-1 0 0,0 0 1 0 0,0 0 0 0 0,-1 0 0 0 0,1-1 0 0 0,0 1 0 0 0,-1 0-1 0 0,1 0 1 0 0,0 0 0 0 0,0 0 0 0 0,-1-1 0 0 0,1 1 0 0 0,0 0-1 0 0,0 0 1 0 0,0-1 0 0 0,-1 1 0 0 0,1 0 0 0 0,0 0 0 0 0,0-1-1 0 0,0 1 1 0 0,0 0 0 0 0,-1-1 0 0 0,1 1 0 0 0,0 0 0 0 0,0-1-1 0 0,0 1 1 0 0,0 0 0 0 0,0-1 0 0 0,0-2 82 0 0,-1 1-1 0 0,1-1 1 0 0,0 0 0 0 0,0 0-1 0 0,0 1 1 0 0,0-1 0 0 0,1 0-1 0 0,0-2 1 0 0,0 2-144 0 0,-1 1-1 0 0,1-1 1 0 0,0 0-1 0 0,0 1 1 0 0,1-1-1 0 0,-1 1 1 0 0,1-1-1 0 0,-1 1 1 0 0,1 0-1 0 0,0 0 1 0 0,-1 0-1 0 0,1 0 1 0 0,0 0-1 0 0,0 0 1 0 0,1 0-1 0 0,-1 0 1 0 0,0 1 0 0 0,1-1-1 0 0,-1 1 1 0 0,1 0-1 0 0,-1 0 1 0 0,1 0-1 0 0,-1 0 1 0 0,1 0-1 0 0,0 0 1 0 0,0 1-1 0 0,-1-1 1 0 0,1 1-1 0 0,0 0 1 0 0,0 0-1 0 0,0 0 1 0 0,-1 0-1 0 0,1 1 1 0 0,4 0 0 0 0,3 2 0 0 0,1 0 0 0 0,-1 1 0 0 0,1 0 1 0 0,-1 0-1 0 0,-1 1 0 0 0,1 1 1 0 0,11 8-1 0 0,73 58-4 0 0,12 8 0 0 0,-88-68 0 0 0,0-1 0 0 0,1 0 0 0 0,1-2 0 0 0,20 8 0 0 0,-35-15 0 0 0,0-1 0 0 0,0 0 0 0 0,1 0 0 0 0,-1 0 0 0 0,0 0 0 0 0,0-1 0 0 0,10 0 0 0 0,-13 0 0 0 0,1 0 0 0 0,-1-1 0 0 0,0 1 0 0 0,0-1 0 0 0,0 1 0 0 0,0-1 0 0 0,0 0 0 0 0,0 0 0 0 0,0 0 0 0 0,0 0 0 0 0,-1 0 0 0 0,1 0 0 0 0,0 0 0 0 0,0-1 0 0 0,-1 1 0 0 0,1-1 0 0 0,-1 1 0 0 0,0-1 0 0 0,1 0 0 0 0,-1 1 0 0 0,2-5 0 0 0,-1 1 0 0 0,0 0 0 0 0,0 0 0 0 0,0-1 0 0 0,-1 1 0 0 0,1-11 0 0 0,-1 8 0 0 0,4-37 0 0 0,-3 1 0 0 0,-1 0 0 0 0,-6-52 0 0 0,1 25 0 0 0,0 1-9130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6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1 132 0 0,'0'3'12526'0'0,"4"15"-9254"0"0,9 22-1549 0 0,-10-32-1806 0 0,0-1 0 0 0,1 0 1 0 0,0 1-1 0 0,6 7 0 0 0,-8-13-508 0 0,0 1 0 0 0,0-1 0 0 0,0 0 0 0 0,1 1 0 0 0,-1-1 0 0 0,1 0-1 0 0,0 0 1 0 0,3 1 0 0 0,3 2-1455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6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0 200 0 0,'-2'1'1357'0'0,"-3"2"-477"0"0,0 1 1 0 0,0 0-1 0 0,0-1 1 0 0,1 1-1 0 0,-1 1 1 0 0,1-1-1 0 0,0 1 1 0 0,0 0-1 0 0,1-1 1 0 0,0 2-1 0 0,0-1 1 0 0,0 0-1 0 0,0 1 1 0 0,1-1-1 0 0,0 1 1 0 0,-3 11-1 0 0,3-11-490 0 0,1 0 0 0 0,-1 0 0 0 0,1 0 0 0 0,1 0 0 0 0,-1 1 0 0 0,1-1 0 0 0,0 0 0 0 0,1 0 0 0 0,-1 0 0 0 0,1 1-1 0 0,1-1 1 0 0,-1 0 0 0 0,1 0 0 0 0,0 0 0 0 0,0-1 0 0 0,5 10 0 0 0,-1-6-1215 0 0,0-1 0 0 0,1-1 0 0 0,0 1 0 0 0,0-1 0 0 0,0 0 0 0 0,1-1 0 0 0,0 0 0 0 0,0 0 0 0 0,16 8 0 0 0,6 0-1730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25 652 0 0,'-4'-12'-70'0'0,"-1"-1"10931"0"0,6 26-8967 0 0,7 44-108 0 0,21 113 4906 0 0,-23-145-7197 0 0,14 32 0 0 0,-13-42-2038 0 0,0 1-1 0 0,18 27 0 0 0,-23-40 283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7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57 182 252 0 0,'-15'-14'445'0'0,"10"10"282"0"0,0 0 0 0 0,1 0 0 0 0,-1-1-1 0 0,1 1 1 0 0,0-1 0 0 0,0 0 0 0 0,-4-7 0 0 0,8 10-489 0 0,-1 0 0 0 0,0 0 0 0 0,1 1 0 0 0,0-1 0 0 0,-1 0 0 0 0,1 0 0 0 0,0 0 0 0 0,0 0 0 0 0,0 0 0 0 0,0 1 0 0 0,1-1 0 0 0,-1 0 0 0 0,0 0 0 0 0,1 0 0 0 0,-1 1 0 0 0,1-1 0 0 0,0 0 0 0 0,-1 0 0 0 0,1 1 0 0 0,0-1 0 0 0,0 0 0 0 0,0 1 0 0 0,0-1 0 0 0,0 1 0 0 0,1 0 0 0 0,-1-1 0 0 0,0 1 0 0 0,1 0 0 0 0,-1 0 0 0 0,3-2 0 0 0,6-5 296 0 0,0 1 0 0 0,1 0 0 0 0,0 1 0 0 0,1 0 0 0 0,-1 0 0 0 0,1 1-1 0 0,0 1 1 0 0,0 0 0 0 0,0 0 0 0 0,14-1 0 0 0,3 1 376 0 0,1 0 0 0 0,-1 2 0 0 0,39 3 0 0 0,-38 0-326 0 0,1 3 0 0 0,-1 0 1 0 0,0 2-1 0 0,58 19 0 0 0,-69-19-216 0 0,-1 1-1 0 0,-1 0 1 0 0,1 2-1 0 0,-1 0 0 0 0,-1 1 1 0 0,0 0-1 0 0,24 22 1 0 0,-34-27-256 0 0,0 0 1 0 0,0 1-1 0 0,-1 0 0 0 0,1 0 1 0 0,-1 0-1 0 0,-1 1 1 0 0,0 0-1 0 0,0-1 1 0 0,0 2-1 0 0,0-1 1 0 0,-1 0-1 0 0,-1 1 1 0 0,1-1-1 0 0,-1 1 1 0 0,0 0-1 0 0,-1 0 1 0 0,0 0-1 0 0,0 0 1 0 0,-1 0-1 0 0,0 12 1 0 0,-2-11-72 0 0,0-1 1 0 0,-1 0 0 0 0,0 0 0 0 0,0 0 0 0 0,-1 0-1 0 0,0 0 1 0 0,0-1 0 0 0,0 1 0 0 0,-1-1 0 0 0,-1-1-1 0 0,1 1 1 0 0,-1-1 0 0 0,0 1 0 0 0,0-2 0 0 0,-11 9-1 0 0,-6 2 77 0 0,0 0 1 0 0,-2-1-1 0 0,-27 12 0 0 0,24-14-122 0 0,0-1-1 0 0,-2-1 1 0 0,1-1 0 0 0,-1-2-1 0 0,0-1 1 0 0,-1-1 0 0 0,1-2 0 0 0,-1-1-1 0 0,0-1 1 0 0,-33-3 0 0 0,49 0-211 0 0,-1-1 0 0 0,-27-8 0 0 0,38 9-1 0 0,0-1 1 0 0,0 1-1 0 0,0-1 0 0 0,0-1 1 0 0,1 1-1 0 0,-1-1 0 0 0,1 1 1 0 0,-1-1-1 0 0,1-1 0 0 0,0 1 0 0 0,-7-8 1 0 0,10 10 52 0 0,1 0-1 0 0,-1 0 1 0 0,0 0 0 0 0,1 0 0 0 0,-1 0 0 0 0,0 0 0 0 0,1 0-1 0 0,-1 0 1 0 0,1 0 0 0 0,0-1 0 0 0,-1 1 0 0 0,1 0 0 0 0,0 0 0 0 0,0 0-1 0 0,0-1 1 0 0,0 1 0 0 0,0 0 0 0 0,0 0 0 0 0,0-1 0 0 0,0 1-1 0 0,1 0 1 0 0,-1 0 0 0 0,0-1 0 0 0,1 1 0 0 0,0-1 0 0 0,0-1-648 0 0,1 0 0 0 0,0 1 0 0 0,0-1 0 0 0,0 1 0 0 0,0-1 1 0 0,0 1-1 0 0,1 0 0 0 0,-1 0 0 0 0,5-2 0 0 0,18-12-2124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8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51 588 0 0,'-4'-13'1593'0'0,"-4"-13"2855"0"0,-3 15 2655 0 0,9 12-5744 0 0,-5 6-738 0 0,1 1-1 0 0,1-1 1 0 0,-1 1-1 0 0,2-1 1 0 0,-1 2-1 0 0,1-1 1 0 0,0 0-1 0 0,0 1 1 0 0,-4 16-1 0 0,0 6 996 0 0,-6 49 0 0 0,12-63-1252 0 0,1-1 0 0 0,0 1-1 0 0,2-1 1 0 0,-1 1 0 0 0,2-1 0 0 0,0 1-1 0 0,1-1 1 0 0,1 0 0 0 0,1 0 0 0 0,0 0-1 0 0,12 26 1 0 0,-13-34-202 0 0,1-1-1 0 0,-1 1 0 0 0,1-1 1 0 0,1 0-1 0 0,-1 0 1 0 0,1 0-1 0 0,0-1 0 0 0,1 0 1 0 0,0 0-1 0 0,-1-1 1 0 0,2 0-1 0 0,-1 0 0 0 0,1 0 1 0 0,-1-1-1 0 0,1 0 1 0 0,0-1-1 0 0,1 0 1 0 0,-1 0-1 0 0,1-1 0 0 0,-1 0 1 0 0,1 0-1 0 0,0-1 1 0 0,11 1-1 0 0,-5-2-1188 0 0,0-1 0 0 0,-1 0 1 0 0,1-1-1 0 0,0 0 0 0 0,0-1 0 0 0,26-9 0 0 0,-34 9 514 0 0,-1 0 0 0 0,1 0-1 0 0,-1 0 1 0 0,0 0 0 0 0,1-1 0 0 0,-2 0 0 0 0,1 0-1 0 0,0-1 1 0 0,-1 0 0 0 0,0 0 0 0 0,0 0-1 0 0,0-1 1 0 0,-1 1 0 0 0,0-1 0 0 0,0 0-1 0 0,4-8 1 0 0,-5 7-2376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8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14 396 0 0,'-20'1'-761'0'0,"-17"4"21282"0"0,63-5-16770 0 0,20-1-1197 0 0,-21 1-1565 0 0,33-4 1 0 0,-51 3-2750 0 0,1-1 0 0 0,0 0-1 0 0,-1 0 1 0 0,13-5-1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9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114 199 16 0 0,'-28'-10'1272'0'0,"-14"-5"2733"0"0,35 12-1790 0 0,1 0 0 0 0,-1 0 0 0 0,-10-8 0 0 0,16 11-1988 0 0,1-1 1 0 0,-1 1 0 0 0,1 0 0 0 0,0-1 0 0 0,-1 1-1 0 0,1-1 1 0 0,-1 1 0 0 0,1 0 0 0 0,0-1 0 0 0,-1 1-1 0 0,1-1 1 0 0,0 1 0 0 0,-1-1 0 0 0,1 1 0 0 0,0-1-1 0 0,0 1 1 0 0,0-1 0 0 0,-1 0 0 0 0,1 1 0 0 0,0-1-1 0 0,0 1 1 0 0,0-1 0 0 0,0 1 0 0 0,0-1 0 0 0,0 1-1 0 0,0-1 1 0 0,0 0 0 0 0,0 1 0 0 0,0-1 0 0 0,1 0-1 0 0,0 0 26 0 0,-1-1-1 0 0,1 1 0 0 0,0-1 0 0 0,0 1 0 0 0,0 0 0 0 0,1-1 0 0 0,-1 1 1 0 0,0 0-1 0 0,0 0 0 0 0,3-2 0 0 0,37-19 1659 0 0,-39 21-1600 0 0,38-16 935 0 0,1 3-1 0 0,1 1 0 0 0,49-9 1 0 0,132-7-1565 0 0,-198 29-1611 0 0,7-2-7243 0 0,-21 1 5784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9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8 388 0 0,'-13'-7'10802'0'0,"11"20"-5112"0"0,2-1-6223 0 0,19 166 8180 0 0,7 1-4236 0 0,-16-109-2911 0 0,-8-60-1060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09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47 290 524 0 0,'-7'-10'350'0'0,"1"2"540"0"0,0 0-1 0 0,1-1 0 0 0,0 0 1 0 0,0 0-1 0 0,-3-10 1 0 0,7 16-551 0 0,0-1 1 0 0,0 1 0 0 0,1-1 0 0 0,-1 1-1 0 0,1-1 1 0 0,0 0 0 0 0,0 1 0 0 0,0-1 0 0 0,0 1-1 0 0,1-1 1 0 0,0 0 0 0 0,0 1 0 0 0,0-1 0 0 0,0 1-1 0 0,0-1 1 0 0,1 1 0 0 0,-1 0 0 0 0,3-4-1 0 0,3-3 228 0 0,0 0-1 0 0,0 0 0 0 0,1 1 0 0 0,0 0 1 0 0,1 0-1 0 0,0 1 0 0 0,0 0 0 0 0,1 1 0 0 0,17-11 1 0 0,-12 10-42 0 0,-1 1 1 0 0,1 1-1 0 0,0 0 1 0 0,0 1-1 0 0,0 0 1 0 0,1 2-1 0 0,19-3 1 0 0,-20 4-163 0 0,-1 1 0 0 0,1 1 1 0 0,-1 0-1 0 0,1 1 0 0 0,-1 1 0 0 0,0 0 0 0 0,1 1 1 0 0,14 5-1 0 0,-19-5-125 0 0,0 1 0 0 0,-1 0 0 0 0,1 1 0 0 0,-1 0 0 0 0,0 1 0 0 0,0 0 0 0 0,-1 0 0 0 0,1 1 0 0 0,-1 0 0 0 0,-1 0 0 0 0,11 13 0 0 0,-15-16-130 0 0,0 0 0 0 0,0 0 0 0 0,-1 0 0 0 0,1 0 0 0 0,-1 0 1 0 0,0 1-1 0 0,0-1 0 0 0,-1 0 0 0 0,1 1 0 0 0,-1 0 0 0 0,0-1 0 0 0,0 1 0 0 0,-1 0 0 0 0,1-1 1 0 0,-1 1-1 0 0,-1 9 0 0 0,0-8-34 0 0,0-1 0 0 0,-1 1 1 0 0,0-1-1 0 0,0 1 0 0 0,-1-1 1 0 0,1 1-1 0 0,-1-1 0 0 0,0 0 1 0 0,0 0-1 0 0,-1-1 0 0 0,0 1 1 0 0,-4 4-1 0 0,-2 1-64 0 0,0-1-1 0 0,-1-1 1 0 0,0 1-1 0 0,-1-2 1 0 0,0 1-1 0 0,0-2 1 0 0,0 0-1 0 0,-1 0 1 0 0,0-1-1 0 0,-24 6 1 0 0,37-11-18 0 0,-20 4-355 0 0,-1 0 0 0 0,-24 0 1 0 0,41-3-32 0 0,0-1 1 0 0,0 0-1 0 0,0 0 1 0 0,0 0-1 0 0,0 0 1 0 0,-1-1-1 0 0,1 0 1 0 0,0 0-1 0 0,0 0 1 0 0,1 0-1 0 0,-1-1 1 0 0,0 1-1 0 0,0-1 1 0 0,1 0-1 0 0,-1 0 1 0 0,1 0-1 0 0,-1-1 1 0 0,-4-4-1 0 0,25-7-8859 0 0,-7 11 6897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0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51 552 0 0,'-2'-4'826'0'0,"0"-1"-1"0"0,0 0 1 0 0,-1 1 0 0 0,1-1-1 0 0,-1 1 1 0 0,0 0-1 0 0,-6-6 1 0 0,8 9-584 0 0,0 0-1 0 0,0 0 1 0 0,0 0-1 0 0,0 0 1 0 0,0 1-1 0 0,-1-1 1 0 0,1 0-1 0 0,0 1 1 0 0,-1-1-1 0 0,1 1 1 0 0,0-1 0 0 0,-1 1-1 0 0,1 0 1 0 0,-1 0-1 0 0,1 0 1 0 0,-1-1-1 0 0,1 1 1 0 0,0 0-1 0 0,-1 1 1 0 0,1-1-1 0 0,-1 0 1 0 0,1 0 0 0 0,-1 1-1 0 0,1-1 1 0 0,0 1-1 0 0,-1-1 1 0 0,1 1-1 0 0,0-1 1 0 0,0 1-1 0 0,-1 0 1 0 0,1 0 0 0 0,-1 1-1 0 0,-6 4 393 0 0,0 1 1 0 0,0 0-1 0 0,1 0 0 0 0,0 1 1 0 0,0 0-1 0 0,1 0 1 0 0,0 1-1 0 0,1-1 0 0 0,-9 18 1 0 0,5-5 300 0 0,1-1 1 0 0,1 2-1 0 0,-8 32 1 0 0,12-39-548 0 0,1-1 0 0 0,1 0 0 0 0,0 1 1 0 0,1-1-1 0 0,1 1 0 0 0,0-1 0 0 0,1 0 1 0 0,0 1-1 0 0,1-1 0 0 0,1 0 0 0 0,0 0 1 0 0,1-1-1 0 0,0 1 0 0 0,1-1 0 0 0,12 18 1 0 0,-13-23-338 0 0,0 0 0 0 0,1 0 0 0 0,1 0 0 0 0,-1-1 0 0 0,1 0 0 0 0,0-1 0 0 0,1 1 0 0 0,-1-1 0 0 0,1-1 0 0 0,1 1 0 0 0,-1-1 0 0 0,1-1 0 0 0,0 0 0 0 0,0 0 0 0 0,0-1 0 0 0,0 0 0 0 0,0 0 0 0 0,1-1 0 0 0,0 0 0 0 0,-1-1 0 0 0,1 0 0 0 0,0-1 0 0 0,15-1 0 0 0,-14 0-502 0 0,1-1 1 0 0,-1 0-1 0 0,0-1 1 0 0,0 0-1 0 0,0-1 1 0 0,0 0-1 0 0,0-1 1 0 0,14-8-1 0 0,-18 8-823 0 0,0 0 0 0 0,0 0 0 0 0,0 0 0 0 0,-1-1 0 0 0,0 0 0 0 0,0 0 0 0 0,7-10 0 0 0,-8 8-1795 0 0,-3 0 440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0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44 140 0 0,'-13'-17'13034'0'0,"13"17"-12929"0"0,26 1 4326 0 0,-3 1-3582 0 0,180 0 3608 0 0,114 0-2191 0 0,-24-16-1645 0 0,148-1-9 0 0,407 13 27 0 0,-799 3-534 0 0,52-2 765 0 0,-93 0-1580 0 0,8 0 2235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0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42 72 0 0,'-18'3'134'0'0,"-8"6"20713"0"0,48-8-17618 0 0,26-5-613 0 0,52-10 1 0 0,-52 3-4779 0 0,-2-4-4463 0 0,-38 10 3167 0 0,-3 0 497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0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97 972 0 0,'-19'-6'2377'0'0,"-3"0"2093"0"0,10 5 2227 0 0,12 1-6596 0 0,0 0-1 0 0,0-1 1 0 0,0 1 0 0 0,0 0 0 0 0,0 0-1 0 0,0 0 1 0 0,0 0 0 0 0,-1-1-1 0 0,1 1 1 0 0,0 0 0 0 0,0 0 0 0 0,0 0-1 0 0,0 0 1 0 0,0 0 0 0 0,0-1-1 0 0,0 1 1 0 0,0 0 0 0 0,1 0 0 0 0,-1 0-1 0 0,0 0 1 0 0,0-1 0 0 0,0 1 0 0 0,0 0-1 0 0,0 0 1 0 0,0 0 0 0 0,0 0-1 0 0,0 0 1 0 0,0-1 0 0 0,0 1 0 0 0,1 0 100 0 0,-1 0-100 0 0,0 0-1 0 0,0 0 1 0 0,0 0 0 0 0,0 0 0 0 0,0 0-1 0 0,0-1 1 0 0,1 1 0 0 0,-1 0-1 0 0,0 0 1 0 0,0 0 0 0 0,0 0 0 0 0,0 0-1 0 0,1 0 1 0 0,-1 0 0 0 0,0 0 0 0 0,0 0-1 0 0,0 0 1 0 0,9-7 1324 0 0,-8 7-1333 0 0,20-10 1117 0 0,2 2 1 0 0,-1 1-1 0 0,1 1 1 0 0,25-4-1 0 0,95-7 774 0 0,-120 15-1686 0 0,46 0-2278 0 0,-43 2-3158 0 0,37-4 0 0 0,-39 0 2203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1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59 56 0 0,'0'0'926'0'0,"-1"2"384"0"0,-11 22 2733 0 0,1 1 1 0 0,2 0-1 0 0,-12 48 1 0 0,2-6 1216 0 0,0-13 49 0 0,19-52-4911 0 0,-3-2 32 0 0,2 1-416 0 0,1-1 1 0 0,0 0-1 0 0,0 0 0 0 0,0 0 1 0 0,0 0-1 0 0,-1 1 0 0 0,1-1 1 0 0,0 0-1 0 0,0 0 0 0 0,-1 0 1 0 0,1 0-1 0 0,0 0 0 0 0,0 0 0 0 0,-1 0 1 0 0,1 0-1 0 0,0 0 0 0 0,0 0 1 0 0,-1 0-1 0 0,1 0 0 0 0,0 0 1 0 0,0 0-1 0 0,-1 0 0 0 0,1 0 1 0 0,0 0-1 0 0,0 0 0 0 0,0 0 1 0 0,-1 0-1 0 0,1 0 0 0 0,0 0 1 0 0,0 0-1 0 0,-1 0 0 0 0,1-1 1 0 0,0 1-1 0 0,0 0 0 0 0,0 0 1 0 0,-1 0-1 0 0,1 0 0 0 0,0-1 0 0 0,0 1 1 0 0,0 0-1 0 0,-3-5-1 0 0,1 0 0 0 0,0 0 0 0 0,1 1 0 0 0,-1-1 0 0 0,1-1 0 0 0,0 1 0 0 0,0 0-1 0 0,1 0 1 0 0,0 0 0 0 0,-1 0 0 0 0,2-1 0 0 0,-1 1 0 0 0,1 0 0 0 0,-1 0 0 0 0,1 0 0 0 0,1 0 0 0 0,-1 0 0 0 0,1 0 0 0 0,0 0-1 0 0,0 0 1 0 0,0 1 0 0 0,1-1 0 0 0,5-8 0 0 0,-7 13-7 0 0,1-1-1 0 0,-1 0 1 0 0,0 0 0 0 0,0 1-1 0 0,0-1 1 0 0,1 1-1 0 0,-1-1 1 0 0,0 1 0 0 0,1 0-1 0 0,-1-1 1 0 0,0 1-1 0 0,1 0 1 0 0,-1 0 0 0 0,1 0-1 0 0,-1 0 1 0 0,0 0-1 0 0,1 0 1 0 0,-1 0 0 0 0,0 0-1 0 0,1 1 1 0 0,-1-1-1 0 0,0 1 1 0 0,1-1 0 0 0,-1 1-1 0 0,0-1 1 0 0,1 1-1 0 0,-1 0 1 0 0,0-1 0 0 0,0 1-1 0 0,0 0 1 0 0,1 1-1 0 0,8 5 74 0 0,-1 0-1 0 0,13 12 0 0 0,-17-14-44 0 0,34 30 171 0 0,1-1-1 0 0,2-2 1 0 0,46 27 0 0 0,-66-47-123 0 0,1 0 0 0 0,0-2 0 0 0,0 0 1 0 0,1-2-1 0 0,0 0 0 0 0,1-2 0 0 0,0-1 1 0 0,34 3-1 0 0,-58-8-82 0 0,12 2-133 0 0,0-2 1 0 0,0 1-1 0 0,0-2 1 0 0,24-3-1 0 0,-34 4 111 0 0,-1-1 0 0 0,1 1-1 0 0,-1-1 1 0 0,1 0 0 0 0,-1 0 0 0 0,0 0-1 0 0,0 0 1 0 0,1 0 0 0 0,-1-1 0 0 0,0 1-1 0 0,0-1 1 0 0,0 1 0 0 0,0-1 0 0 0,0 0-1 0 0,-1 1 1 0 0,1-1 0 0 0,0 0-1 0 0,-1 0 1 0 0,0 0 0 0 0,1-1 0 0 0,-1 1-1 0 0,0 0 1 0 0,0 0 0 0 0,0-1 0 0 0,0 1-1 0 0,-1-1 1 0 0,1 1 0 0 0,0 0 0 0 0,-1-1-1 0 0,0 1 1 0 0,0-1 0 0 0,0-2 0 0 0,-1-19-69 0 0,-1 1 0 0 0,-1 0 0 0 0,-2 0 1 0 0,0 0-1 0 0,-1 0 0 0 0,-14-33 1 0 0,4 19 84 0 0,-1 2 1 0 0,-2 0 0 0 0,-26-36 0 0 0,10 25-2086 0 0,34 45 1347 0 0,16 4-6028 0 0,-2-1 3252 0 0,0 0 506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1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1 288 0 0,'22'5'11303'0'0,"-17"0"-10261"0"0,0 0 0 0 0,0 0 1 0 0,-1 1-1 0 0,0-1 0 0 0,0 1 0 0 0,0 0 0 0 0,4 9 1 0 0,19 52 2087 0 0,-14-34-1700 0 0,-4-10-81 0 0,0 1 1 0 0,6 33 0 0 0,-13-45-1168 0 0,0-1 0 0 0,0 1 0 0 0,-1 0 0 0 0,-1-1 0 0 0,0 1 0 0 0,-1 0 1 0 0,-2 15-1 0 0,-4-10-2737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1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188 123 6901 0 0,'-8'-9'2372'0'0,"4"4"-1134"0"0,0 1-1 0 0,0-1 1 0 0,0 0-1 0 0,1 0 1 0 0,-3-6-1 0 0,5 10-1051 0 0,1-1-1 0 0,-1 1 1 0 0,1 0-1 0 0,0 0 1 0 0,-1-1-1 0 0,1 1 1 0 0,0 0-1 0 0,0-1 1 0 0,0 1-1 0 0,0 0 1 0 0,0 0-1 0 0,0-1 1 0 0,0 1-1 0 0,0 0 1 0 0,0-1-1 0 0,1 1 1 0 0,-1 0-1 0 0,0-1 1 0 0,1 1-1 0 0,0 0 0 0 0,-1 0 1 0 0,1 0-1 0 0,-1 0 1 0 0,1 0-1 0 0,0-1 1 0 0,0 1-1 0 0,0 0 1 0 0,0 0-1 0 0,1-1 1 0 0,4-2 104 0 0,1-1 0 0 0,0 1 1 0 0,0 0-1 0 0,0 0 0 0 0,0 1 0 0 0,1 0 1 0 0,-1 0-1 0 0,1 1 0 0 0,0 0 1 0 0,0 0-1 0 0,0 1 0 0 0,13-1 0 0 0,-2 1 73 0 0,1 1 1 0 0,0 0-1 0 0,-1 2 0 0 0,22 4 0 0 0,-4 2-9 0 0,-1 1 0 0 0,0 2 0 0 0,0 1 0 0 0,-1 2 0 0 0,-1 2 0 0 0,36 21 0 0 0,-54-27-181 0 0,1 0 1 0 0,-2 2 0 0 0,1 0 0 0 0,-1 0 0 0 0,-1 1 0 0 0,-1 1 0 0 0,0 1-1 0 0,0 0 1 0 0,-2 0 0 0 0,0 1 0 0 0,0 1 0 0 0,-2-1 0 0 0,13 30 0 0 0,-20-41-174 0 0,0 1 0 0 0,-1-1 0 0 0,0 0 0 0 0,1 1 0 0 0,-2 0 0 0 0,1-1 0 0 0,-1 1 1 0 0,1-1-1 0 0,-2 1 0 0 0,1 0 0 0 0,-1-1 0 0 0,1 1 0 0 0,-2-1 0 0 0,1 1 0 0 0,0-1 0 0 0,-1 0 0 0 0,0 1 1 0 0,-1-1-1 0 0,1 0 0 0 0,-1 0 0 0 0,0-1 0 0 0,0 1 0 0 0,0 0 0 0 0,-1-1 0 0 0,1 0 0 0 0,-1 0 1 0 0,0 0-1 0 0,0 0 0 0 0,-1-1 0 0 0,-7 6 0 0 0,-10 4 0 0 0,0-1 0 0 0,-1-1 0 0 0,0-1 0 0 0,0-1 0 0 0,-2 0 0 0 0,1-2 0 0 0,-30 4 0 0 0,-11 2 0 0 0,-2-3 0 0 0,0-3 0 0 0,-131-4 0 0 0,189-3-5 0 0,-85-6-461 0 0,84 5 372 0 0,0-1 0 0 0,1 0 1 0 0,-1 0-1 0 0,1-1 0 0 0,-1 0 0 0 0,1-1 0 0 0,-12-6 1 0 0,8-1-1309 0 0,13 10 1235 0 0,0 1 1 0 0,0 0-1 0 0,0-1 1 0 0,0 1-1 0 0,0 0 1 0 0,-1-1-1 0 0,1 1 1 0 0,0-1-1 0 0,0 1 0 0 0,0 0 1 0 0,0-1-1 0 0,0 1 1 0 0,0 0-1 0 0,0-1 1 0 0,0 1-1 0 0,0-1 1 0 0,0 1-1 0 0,1 0 1 0 0,-1-1-1 0 0,0 1 1 0 0,0 0-1 0 0,0-1 1 0 0,0 1-1 0 0,1-1 1 0 0,1-1-646 0 0,0 0 0 0 0,0 0 0 0 0,1 1 0 0 0,-1-1 0 0 0,0 1 0 0 0,1-1 0 0 0,-1 1 0 0 0,6-2 0 0 0,20-9-2388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2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44 200 0 0,'-1'-3'792'0'0,"1"0"-1"0"0,-1 0 1 0 0,0 0 0 0 0,0 0-1 0 0,0 0 1 0 0,0 0 0 0 0,0 1-1 0 0,-1-1 1 0 0,1 0 0 0 0,-1 1-1 0 0,-3-5 1 0 0,4 7-565 0 0,1-1-1 0 0,-1 0 0 0 0,0 1 1 0 0,0-1-1 0 0,0 1 1 0 0,0-1-1 0 0,0 1 1 0 0,0 0-1 0 0,-1-1 1 0 0,1 1-1 0 0,0 0 1 0 0,0 0-1 0 0,0 0 1 0 0,0 0-1 0 0,0 0 0 0 0,0 0 1 0 0,0 0-1 0 0,0 0 1 0 0,-1 0-1 0 0,1 1 1 0 0,0-1-1 0 0,0 0 1 0 0,0 1-1 0 0,0-1 1 0 0,0 0-1 0 0,0 1 1 0 0,0 0-1 0 0,0-1 0 0 0,0 1 1 0 0,0-1-1 0 0,1 1 1 0 0,-1 0-1 0 0,0 0 1 0 0,-1 1-1 0 0,-9 7 490 0 0,0 1-1 0 0,1 0 0 0 0,1 1 1 0 0,-1 0-1 0 0,2 1 1 0 0,-1 0-1 0 0,2 0 0 0 0,-1 1 1 0 0,-6 17-1 0 0,10-21-375 0 0,1 1 1 0 0,0-1-1 0 0,0 1 0 0 0,1 0 1 0 0,1-1-1 0 0,-1 1 0 0 0,2 0 1 0 0,-1 0-1 0 0,1 0 0 0 0,1 0 0 0 0,0 0 1 0 0,0 0-1 0 0,1 0 0 0 0,4 14 1 0 0,0-9-190 0 0,1 0 1 0 0,1 0 0 0 0,0 0 0 0 0,1-1-1 0 0,0 0 1 0 0,1 0 0 0 0,0-2-1 0 0,2 1 1 0 0,-1-1 0 0 0,1-1-1 0 0,1 0 1 0 0,0 0 0 0 0,1-1 0 0 0,0-1-1 0 0,0-1 1 0 0,1 0 0 0 0,0 0-1 0 0,24 7 1 0 0,-32-13-302 0 0,0 0 1 0 0,0 0-1 0 0,0-1 0 0 0,0 0 1 0 0,1 0-1 0 0,-1-1 1 0 0,0 0-1 0 0,0 0 0 0 0,1-1 1 0 0,-1 0-1 0 0,0 0 0 0 0,0 0 1 0 0,0-1-1 0 0,0 0 0 0 0,0-1 1 0 0,0 1-1 0 0,0-2 1 0 0,-1 1-1 0 0,9-6 0 0 0,-2 0-350 0 0,-1 0 1 0 0,0-1-1 0 0,-1 0 0 0 0,0-1 0 0 0,0-1 1 0 0,-2 0-1 0 0,1 0 0 0 0,9-16 0 0 0,-13 13-6835 0 0,-4 9 4259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2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101 393 624 0 0,'-44'7'6161'0'0,"26"-2"9559"0"0,82-8-11249 0 0,-41 0-3858 0 0,86-14 2674 0 0,-96 14-3961 0 0,0-1 0 0 0,0 0 0 0 0,0-1 1 0 0,-1 0-1 0 0,24-13 0 0 0,-35 17 284 0 0,0 0-251 0 0,0 1 0 0 0,-1-1 0 0 0,1 1 0 0 0,0-1 0 0 0,0 0 0 0 0,0 0 0 0 0,0 1 0 0 0,0-1 0 0 0,-1 0 0 0 0,1 0 1 0 0,0 0-1 0 0,-1 0 0 0 0,2-1 0 0 0,-2-3-2356 0 0</inkml:trace>
  <inkml:trace contextRef="#ctx0" brushRef="#br0" timeOffset="1">61 178 392 0 0,'-18'-3'1357'0'0,"12"2"21"0"0,0 0-1 0 0,0 0 0 0 0,1 0 0 0 0,-1-1 1 0 0,-7-3 6427 0 0,15 1-5880 0 0,1 0-1477 0 0,1 1-1 0 0,0-1 1 0 0,0 1 0 0 0,1-1-1 0 0,-1 1 1 0 0,0 1-1 0 0,1-1 1 0 0,0 1-1 0 0,9-4 1 0 0,54-17 2025 0 0,-50 18-1823 0 0,299-73 5973 0 0,-281 70-6444 0 0,-34 7-762 0 0,11-4-3060 0 0,-24 0-4693 0 0,3 4 4873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6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25 644 0 0,'2'-10'2578'0'0,"-2"10"-2362"0"0,0-1 1 0 0,0 1-1 0 0,0-1 1 0 0,0 1-1 0 0,0-1 1 0 0,0 1 0 0 0,0-1-1 0 0,0 1 1 0 0,0-1-1 0 0,0 1 1 0 0,0-1-1 0 0,0 0 1 0 0,0 1 0 0 0,0-1-1 0 0,1 1 1 0 0,-1-1-1 0 0,0 1 1 0 0,0 0 0 0 0,1-1-1 0 0,-1 1 1 0 0,0-1-1 0 0,1 1 1 0 0,-1-1-1 0 0,0 1 1 0 0,1 0 0 0 0,-1-1-1 0 0,1 1 1 0 0,-1 0-1 0 0,1-1 1 0 0,-1 1-1 0 0,0 0 1 0 0,1 0 0 0 0,-1-1-1 0 0,2 1 1 0 0,-1 1 6 0 0,1-1 0 0 0,-1 1 1 0 0,1-1-1 0 0,-1 1 0 0 0,1 0 1 0 0,-1 0-1 0 0,1 0 0 0 0,-1 0 1 0 0,1 0-1 0 0,-1 0 0 0 0,0 0 1 0 0,0 0-1 0 0,0 1 0 0 0,0-1 1 0 0,1 0-1 0 0,-2 1 0 0 0,3 1 1 0 0,16 31 1391 0 0,-15-27-1260 0 0,15 28 1354 0 0,-2 0 1 0 0,17 48-1 0 0,-27-62-1614 0 0,-1 0-1 0 0,-1 1 0 0 0,-1 0 1 0 0,-1 0-1 0 0,0 33 0 0 0,-5-39-3274 0 0,-2-6-3475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7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16 150 256 0 0,'-2'-5'524'0'0,"0"1"0"0"0,0-1 0 0 0,0 1 1 0 0,0-1-1 0 0,0 0 0 0 0,1 0 0 0 0,-1-7 0 0 0,2 10-290 0 0,0 0 0 0 0,0 0 0 0 0,0-1 0 0 0,1 1 0 0 0,-1 0 0 0 0,1 0-1 0 0,-1 0 1 0 0,1 0 0 0 0,0 0 0 0 0,0 0 0 0 0,-1 0 0 0 0,1 0 0 0 0,1 0 0 0 0,-1 1 0 0 0,0-1-1 0 0,0 0 1 0 0,1 1 0 0 0,-1-1 0 0 0,1 1 0 0 0,2-3 0 0 0,6-3 288 0 0,1-1 0 0 0,0 2-1 0 0,1-1 1 0 0,-1 2 0 0 0,1-1 0 0 0,0 2 0 0 0,0 0 0 0 0,1 0 0 0 0,-1 1-1 0 0,1 0 1 0 0,0 1 0 0 0,17 0 0 0 0,-4 1 187 0 0,0 1 0 0 0,-1 1 0 0 0,1 1 0 0 0,-1 2 0 0 0,33 8 0 0 0,-44-8-357 0 0,0 0-1 0 0,0 2 1 0 0,-1-1 0 0 0,1 2-1 0 0,-1 0 1 0 0,-1 0-1 0 0,0 2 1 0 0,21 16 0 0 0,-28-20-189 0 0,0 0 0 0 0,-1 0 1 0 0,1 0-1 0 0,-1 1 0 0 0,0-1 0 0 0,-1 1 1 0 0,0 0-1 0 0,0 0 0 0 0,4 9 1 0 0,-6-10-52 0 0,0-1 0 0 0,0 1 1 0 0,0-1-1 0 0,-1 1 0 0 0,1 0 1 0 0,-1 0-1 0 0,0-1 0 0 0,-1 1 1 0 0,1 0-1 0 0,-1-1 0 0 0,0 1 1 0 0,0 0-1 0 0,0-1 0 0 0,-4 8 1 0 0,0-2-22 0 0,0 0 0 0 0,-1 0 0 0 0,0-1 0 0 0,-1 0 0 0 0,0 0 0 0 0,0 0-1 0 0,-1-1 1 0 0,0 0 0 0 0,-1-1 0 0 0,0 0 0 0 0,0 0 0 0 0,0-1 0 0 0,-1 0 0 0 0,0-1 0 0 0,0 0 0 0 0,-16 6 0 0 0,15-7-306 0 0,1-1 1 0 0,-1 0-1 0 0,0 0 0 0 0,0-1 0 0 0,0-1 1 0 0,0 0-1 0 0,0 0 0 0 0,0-1 0 0 0,0 0 1 0 0,0-1-1 0 0,0-1 0 0 0,0 0 1 0 0,0 0-1 0 0,0-1 0 0 0,0 0 0 0 0,-17-8 1 0 0,27 10-2 0 0,-1 1 0 0 0,1-1 1 0 0,-1 0-1 0 0,1 0 0 0 0,-1 1 0 0 0,1-1 1 0 0,0 0-1 0 0,0-1 0 0 0,0 1 1 0 0,-1 0-1 0 0,1 0 0 0 0,0 0 1 0 0,0-1-1 0 0,0 1 0 0 0,1 0 1 0 0,-2-2-1 0 0,2 2-57 0 0,0 0 1 0 0,0 0 0 0 0,1 0-1 0 0,-1 0 1 0 0,0 0-1 0 0,0 0 1 0 0,1 0-1 0 0,-1 1 1 0 0,0-1-1 0 0,1 0 1 0 0,-1 0-1 0 0,1 0 1 0 0,-1 1 0 0 0,1-1-1 0 0,0 0 1 0 0,-1 1-1 0 0,1-1 1 0 0,0 0-1 0 0,-1 1 1 0 0,1-1-1 0 0,0 1 1 0 0,0-1-1 0 0,-1 1 1 0 0,1-1-1 0 0,0 1 1 0 0,0 0 0 0 0,0-1-1 0 0,0 1 1 0 0,1 0-1 0 0,16-8-1943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7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62 496 0 0,'-4'-7'888'0'0,"1"0"1"0"0,-1 1-1 0 0,-1-1 0 0 0,1 1 1 0 0,-9-9-1 0 0,12 14-632 0 0,0-1 0 0 0,-1 1 0 0 0,1 0 0 0 0,0 0 0 0 0,-1 0 0 0 0,1 0 0 0 0,-1 0 0 0 0,1 0 0 0 0,-1 1 0 0 0,0-1 0 0 0,1 0 0 0 0,-1 1 0 0 0,0-1 0 0 0,1 1 0 0 0,-1 0 0 0 0,0 0 0 0 0,0-1 0 0 0,1 1 0 0 0,-1 0 0 0 0,0 1 0 0 0,0-1 0 0 0,1 0-1 0 0,-1 0 1 0 0,0 1 0 0 0,0-1 0 0 0,1 1 0 0 0,-1-1 0 0 0,0 1 0 0 0,1 0 0 0 0,-3 1 0 0 0,-4 4 290 0 0,0 0-1 0 0,0 0 0 0 0,1 1 1 0 0,0 0-1 0 0,1 0 1 0 0,0 1-1 0 0,0-1 0 0 0,0 1 1 0 0,1 1-1 0 0,-7 14 1 0 0,4-6 135 0 0,0 1 0 0 0,2 0 0 0 0,0 0 1 0 0,-5 28-1 0 0,10-37-465 0 0,-1 0 1 0 0,2 0 0 0 0,-1 1-1 0 0,1-1 1 0 0,1 0-1 0 0,0 0 1 0 0,0 0 0 0 0,1 0-1 0 0,0 0 1 0 0,0 0-1 0 0,1 0 1 0 0,0 0 0 0 0,1-1-1 0 0,5 11 1 0 0,-3-10 16 0 0,0 0 0 0 0,1 0 1 0 0,0-1-1 0 0,0 1 0 0 0,1-2 1 0 0,0 1-1 0 0,0-1 0 0 0,1 0 1 0 0,0-1-1 0 0,0 0 0 0 0,11 5 0 0 0,-9-5-188 0 0,1-1-1 0 0,0 0 0 0 0,1-1 0 0 0,-1-1 0 0 0,1 1 0 0 0,0-2 0 0 0,-1 0 0 0 0,1-1 1 0 0,18 0-1 0 0,-21-1-363 0 0,1-1 0 0 0,0 0 0 0 0,0-1 0 0 0,0 0 0 0 0,-1-1 1 0 0,1 0-1 0 0,-1 0 0 0 0,0-1 0 0 0,0-1 0 0 0,0 0 0 0 0,14-9 0 0 0,15-18-2297 0 0,-18 6-4979 0 0,-22 18 2757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0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50 248 0 0,'0'-2'606'0'0,"0"-1"-1"0"0,0 0 1 0 0,-1 1 0 0 0,1-1 0 0 0,-1 1-1 0 0,0-1 1 0 0,1 0 0 0 0,-1 1 0 0 0,0-1-1 0 0,0 1 1 0 0,-1 0 0 0 0,1-1-1 0 0,0 1 1 0 0,-1 0 0 0 0,0 0 0 0 0,1 0-1 0 0,-1 0 1 0 0,0 0 0 0 0,-4-3 2608 0 0,3 7-2378 0 0,-1 0-559 0 0,0 0 0 0 0,1 0 0 0 0,-1 1 1 0 0,1 0-1 0 0,0-1 0 0 0,-1 1 0 0 0,1 0 1 0 0,1 1-1 0 0,-1-1 0 0 0,0 1 0 0 0,1-1 0 0 0,0 1 1 0 0,0 0-1 0 0,0-1 0 0 0,0 1 0 0 0,0 0 1 0 0,1 0-1 0 0,0 1 0 0 0,0-1 0 0 0,0 0 0 0 0,0 5 1 0 0,0-6-155 0 0,1 1 1 0 0,0-1 0 0 0,0 1 0 0 0,1 0-1 0 0,-1-1 1 0 0,1 1 0 0 0,-1-1-1 0 0,1 1 1 0 0,0-1 0 0 0,1 0 0 0 0,-1 1-1 0 0,0-1 1 0 0,1 0 0 0 0,0 0 0 0 0,0 0-1 0 0,0 0 1 0 0,0 0 0 0 0,0 0-1 0 0,1-1 1 0 0,-1 1 0 0 0,1-1 0 0 0,0 0-1 0 0,-1 1 1 0 0,1-1 0 0 0,0 0 0 0 0,6 2-1 0 0,-5-2-39 0 0,0 0-1 0 0,1 0 0 0 0,-1-1 0 0 0,0 1 1 0 0,1-1-1 0 0,0 0 0 0 0,-1 0 1 0 0,1-1-1 0 0,-1 1 0 0 0,1-1 0 0 0,0 0 1 0 0,-1 0-1 0 0,1-1 0 0 0,0 1 1 0 0,-1-1-1 0 0,6-2 0 0 0,-7 2-59 0 0,-1 0 0 0 0,1 0 0 0 0,-1-1 0 0 0,0 1 0 0 0,0-1 1 0 0,0 1-1 0 0,0-1 0 0 0,0 0 0 0 0,0 0 0 0 0,0 1 0 0 0,0-2 0 0 0,-1 1 0 0 0,1 0 0 0 0,-1 0 0 0 0,0 0 0 0 0,1-1 0 0 0,-1 1 0 0 0,0-1 0 0 0,0 1 0 0 0,-1-1 0 0 0,1 1 0 0 0,0-1 0 0 0,-1 1 1 0 0,0-1-1 0 0,0 0 0 0 0,1 1 0 0 0,-1-1 0 0 0,-1 1 0 0 0,1-5 0 0 0,-1 2 14 0 0,0 1 0 0 0,0-1 0 0 0,0 1-1 0 0,0 0 1 0 0,0-1 0 0 0,-1 1 0 0 0,0 0 0 0 0,-3-6 0 0 0,4 8-326 0 0,0 0-1 0 0,-1 0 1 0 0,1 0 0 0 0,-1 0 0 0 0,1 1 0 0 0,-1-1-1 0 0,1 0 1 0 0,-1 1 0 0 0,0 0 0 0 0,0-1-1 0 0,0 1 1 0 0,0 0 0 0 0,0 0 0 0 0,0 0-1 0 0,0 0 1 0 0,0 0 0 0 0,-4-1 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7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53 324 0 0,'-19'1'1853'0'0,"-19"3"16425"0"0,42-4-16994 0 0,12-2-123 0 0,23-2 1902 0 0,75-17 1 0 0,-89 12-4533 0 0,-13 1-1728 0 0,-5-6-8055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8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91 165 616 0 0,'-29'-8'1882'0'0,"-3"-2"2145"0"0,4-5 4180 0 0,28 15-8080 0 0,0 0-1 0 0,0 0 0 0 0,-1-1 1 0 0,1 1-1 0 0,0 0 1 0 0,0 0-1 0 0,0 0 1 0 0,0-1-1 0 0,0 1 1 0 0,0 0-1 0 0,0 0 1 0 0,0-1-1 0 0,0 1 1 0 0,0 0-1 0 0,0 0 1 0 0,0-1-1 0 0,0 1 1 0 0,0 0-1 0 0,0 0 1 0 0,0-1-1 0 0,0 1 1 0 0,0 0-1 0 0,0 0 1 0 0,0-1-1 0 0,0 1 1 0 0,0 0-1 0 0,0 0 1 0 0,0-1-1 0 0,1 1 1 0 0,-1 0-1 0 0,0 0 1 0 0,0 0-1 0 0,0-1 1 0 0,0 1-1 0 0,1 0 1 0 0,-1 0-1 0 0,0 0 1 0 0,0 0-1 0 0,1-1 1 0 0,7-6 1489 0 0,-7 7-1551 0 0,19-12 1336 0 0,0 1 1 0 0,1 1-1 0 0,0 1 1 0 0,42-11-1 0 0,-36 11-584 0 0,33-8 768 0 0,64-10 1 0 0,-121 27-2084 0 0,-1 0 1 0 0,0 0 0 0 0,0 0 0 0 0,1 0-1 0 0,-1 0 1 0 0,0 1 0 0 0,0-1-1 0 0,0 1 1 0 0,0-1 0 0 0,3 2 0 0 0,4 1-6609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8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104 678 296 0 0,'-9'4'9906'0'0,"8"-4"-9510"0"0,0-10 4366 0 0,11-19-1728 0 0,-8 26-1992 0 0,6-21-161 0 0,-1-1 0 0 0,-1 1-1 0 0,-2-1 1 0 0,0 0-1 0 0,-1 0 1 0 0,-2 0-1 0 0,-1-33 1 0 0,-3 18-488 0 0,-2-1 1 0 0,-1 1 0 0 0,-21-69-1 0 0,21 88-228 0 0,-1 1 0 0 0,0 1 0 0 0,-2-1-1 0 0,0 1 1 0 0,-2 1 0 0 0,0 0 0 0 0,-17-21-1 0 0,22 35 48 0 0,3 8 93 0 0,7 13-4 0 0,11 10-45 0 0,2-1 0 0 0,1 0 1 0 0,0-1-1 0 0,41 40 0 0 0,-42-48-105 0 0,1-1 1 0 0,1 0-1 0 0,0-2 0 0 0,1 0 0 0 0,1-1 1 0 0,38 17-1 0 0,-52-27-130 0 0,1 0 1 0 0,-1-1-1 0 0,0 0 1 0 0,1 0-1 0 0,0-1 1 0 0,-1 0-1 0 0,1 0 1 0 0,0-1-1 0 0,-1 0 1 0 0,1 0-1 0 0,14-3 1 0 0,-17 2-29 0 0,1 0-1 0 0,-1-1 1 0 0,0 0-1 0 0,0 0 1 0 0,1-1-1 0 0,-1 1 1 0 0,-1-1 0 0 0,1 0-1 0 0,0-1 1 0 0,-1 1-1 0 0,0-1 1 0 0,0 0 0 0 0,0 0-1 0 0,0 0 1 0 0,0 0-1 0 0,4-7 1 0 0,-2 0-28 0 0,-1 0 0 0 0,1 0 0 0 0,-2 0 1 0 0,1-1-1 0 0,-2 0 0 0 0,1 0 0 0 0,1-14 0 0 0,-2 4 69 0 0,-1 0-1 0 0,-1 0 0 0 0,-2-24 1 0 0,-1 31 19 0 0,0 27 31 0 0,1 27 28 0 0,4 3-112 0 0,14 75 0 0 0,-12-97 0 0 0,1-1 0 0 0,0 1 0 0 0,1-1 0 0 0,1-1 0 0 0,20 34 0 0 0,-26-49-420 0 0,0-1 1 0 0,1 1-1 0 0,-1-1 0 0 0,1 1 1 0 0,0-1-1 0 0,0 0 1 0 0,0 0-1 0 0,0 0 0 0 0,0 0 1 0 0,0-1-1 0 0,0 0 0 0 0,0 1 1 0 0,1-1-1 0 0,-1 0 0 0 0,0 0 1 0 0,1-1-1 0 0,-1 1 1 0 0,1-1-1 0 0,-1 0 0 0 0,1 1 1 0 0,-1-2-1 0 0,1 1 0 0 0,-1 0 1 0 0,1-1-1 0 0,-1 1 0 0 0,1-1 1 0 0,-1 0-1 0 0,1 0 1 0 0,5-3-1 0 0,7-5-3036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9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26 444 0 0,'0'-1'302'0'0,"0"0"-1"0"0,0 0 1 0 0,0 0 0 0 0,0 0-1 0 0,0 0 1 0 0,0 0 0 0 0,-1 0-1 0 0,1 0 1 0 0,0 0 0 0 0,-1 1-1 0 0,1-1 1 0 0,0 0 0 0 0,-1 0-1 0 0,1 0 1 0 0,-1 0 0 0 0,1 1 0 0 0,-1-1-1 0 0,0 0 1 0 0,-1-1 0 0 0,2 2-82 0 0,-1 0 0 0 0,1 0 0 0 0,-1 0 0 0 0,1 0 0 0 0,-1 1 0 0 0,1-1 0 0 0,-1 0 0 0 0,1 0 1 0 0,-1 0-1 0 0,1 0 0 0 0,-1 0 0 0 0,1 1 0 0 0,-1-1 0 0 0,1 0 0 0 0,-1 0 0 0 0,1 1 1 0 0,-1-1-1 0 0,1 0 0 0 0,0 1 0 0 0,-1-1 0 0 0,1 1 0 0 0,0-1 0 0 0,-1 0 0 0 0,1 2 1 0 0,-3 2 673 0 0,0 0 1 0 0,1 0-1 0 0,-1 0 1 0 0,1 0-1 0 0,1 1 1 0 0,-4 7-1 0 0,3-1-223 0 0,1 1 1 0 0,0-1-1 0 0,1 1 0 0 0,0-1 0 0 0,0 1 0 0 0,1-1 0 0 0,1 1 0 0 0,0-1 0 0 0,0 1 0 0 0,1-1 0 0 0,1 0 0 0 0,0 0 0 0 0,7 13 1 0 0,-8-18-476 0 0,0 0 1 0 0,0-1 0 0 0,0 1 0 0 0,1-1 0 0 0,0 0-1 0 0,0 0 1 0 0,0 0 0 0 0,0-1 0 0 0,1 1 0 0 0,0-1 0 0 0,0 0-1 0 0,0 0 1 0 0,0-1 0 0 0,1 0 0 0 0,0 0 0 0 0,-1 0 0 0 0,1 0-1 0 0,0-1 1 0 0,0 0 0 0 0,0 0 0 0 0,1-1 0 0 0,-1 0 0 0 0,0 0-1 0 0,1 0 1 0 0,10-1 0 0 0,-14 0-196 0 0,0-1-1 0 0,0 1 1 0 0,0-1 0 0 0,0 0-1 0 0,0 0 1 0 0,-1 0 0 0 0,1 0 0 0 0,0-1-1 0 0,-1 1 1 0 0,1-1 0 0 0,-1 0-1 0 0,0 1 1 0 0,1-1 0 0 0,-1 0-1 0 0,0 0 1 0 0,0-1 0 0 0,0 1 0 0 0,0 0-1 0 0,-1-1 1 0 0,1 1 0 0 0,-1-1-1 0 0,1 1 1 0 0,-1-1 0 0 0,1-3-1 0 0,3-9-12 0 0,0 1 0 0 0,-1-1 0 0 0,3-23 0 0 0,-3 14-53 0 0,2-13-17 0 0,-5 24 41 0 0,1 0 0 0 0,1 0 0 0 0,0 1 0 0 0,1-1 0 0 0,8-19 0 0 0,-11 30-6 0 0,1 0-1 0 0,0 0 1 0 0,0 0 0 0 0,0 0-1 0 0,0 0 1 0 0,0 1 0 0 0,0-1-1 0 0,1 0 1 0 0,-1 1 0 0 0,0 0-1 0 0,1-1 1 0 0,-1 1 0 0 0,1 0-1 0 0,0 1 1 0 0,-1-1 0 0 0,1 0-1 0 0,0 1 1 0 0,-1-1 0 0 0,1 1-1 0 0,5 0 1 0 0,8-1-494 0 0,0 2 0 0 0,22 2 0 0 0,-21-1 196 0 0,100 13-2436 0 0,30 2-6980 0 0,-110-16 6875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9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14 584 0 0,'-9'-3'952'0'0,"-1"0"0"0"0,0 1 0 0 0,1 0 0 0 0,-1 1 0 0 0,0 0 0 0 0,0 0 0 0 0,0 1 0 0 0,0 0 0 0 0,0 1 0 0 0,1 0 0 0 0,-1 0 0 0 0,0 1 0 0 0,0 1 0 0 0,1-1 0 0 0,-1 2 0 0 0,1-1 0 0 0,0 1 0 0 0,0 1 0 0 0,1 0 0 0 0,-11 6 0 0 0,9-3-198 0 0,0 0 0 0 0,1 0 0 0 0,0 1 0 0 0,0 0 0 0 0,1 0 0 0 0,0 1 0 0 0,0 0 0 0 0,1 1 0 0 0,1 0 0 0 0,0 0 0 0 0,0 0 0 0 0,1 1 0 0 0,1 0 0 0 0,0 0 0 0 0,-4 18 0 0 0,6-23-750 0 0,1 0-1 0 0,0 0 0 0 0,1 0 1 0 0,0 0-1 0 0,0-1 0 0 0,0 1 1 0 0,1 0-1 0 0,0 0 0 0 0,0 0 1 0 0,1-1-1 0 0,-1 1 0 0 0,2 0 1 0 0,-1-1-1 0 0,1 0 0 0 0,0 0 1 0 0,0 1-1 0 0,0-2 0 0 0,1 1 1 0 0,0 0-1 0 0,0-1 0 0 0,1 0 1 0 0,0 0-1 0 0,0 0 0 0 0,0 0 1 0 0,0-1-1 0 0,0 0 0 0 0,1 0 1 0 0,0 0-1 0 0,0-1 0 0 0,0 0 1 0 0,0 0-1 0 0,1 0 0 0 0,-1-1 1 0 0,1 0-1 0 0,-1 0 0 0 0,1-1 1 0 0,13 2-1 0 0,-8-3-1050 0 0,0 1 0 0 0,0-2 1 0 0,1 0-1 0 0,-1 0 0 0 0,-1-1 0 0 0,1 0 0 0 0,0-1 0 0 0,0-1 1 0 0,-1 0-1 0 0,0 0 0 0 0,15-9 0 0 0,4-5-2416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19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2780 0 0,'6'-19'1548'0'0,"5"-34"0"0"0,-11 47-846 0 0,1 1-1 0 0,-1-1 0 0 0,0 1 0 0 0,0-1 0 0 0,0 0 0 0 0,-1 1 0 0 0,0-1 0 0 0,0 1 0 0 0,0-1 0 0 0,-1 1 0 0 0,-8-9 10889 0 0,10 14-11420 0 0,-1 16 2452 0 0,3 24-1497 0 0,13 64 2292 0 0,12 109-3248 0 0,-27-192-3210 0 0,0-14-2459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102 285 652 0 0,'-60'-29'4673'0'0,"19"16"14331"0"0,45 15-17740 0 0,7 4-647 0 0,0-2 0 0 0,1 1-1 0 0,-1-1 1 0 0,1-1 0 0 0,0 0 0 0 0,19 2-1 0 0,5-2 727 0 0,38 0 0 0 0,-63-3-1316 0 0,1 0 0 0 0,-1-1-1 0 0,0 0 1 0 0,1-1 0 0 0,-1 0 0 0 0,18-7 0 0 0,-23 7-30 0 0,0-1 0 0 0,-1 0-1 0 0,1 0 1 0 0,-1-1 0 0 0,1 0 0 0 0,-1 0-1 0 0,0 0 1 0 0,0-1 0 0 0,-1 1-1 0 0,1-1 1 0 0,-1 0 0 0 0,6-10 0 0 0,10-20 10 0 0,-1-1 0 0 0,21-57 0 0 0,-25 56-3 0 0,-15 37-4 0 0,0 0 0 0 0,0 0 0 0 0,0 0 0 0 0,0 0 0 0 0,0 0 0 0 0,0 0 0 0 0,0-1 0 0 0,0 1 0 0 0,0 0 0 0 0,0 0 0 0 0,0 0 0 0 0,0 0 0 0 0,0 0 0 0 0,0 0 0 0 0,0 0 0 0 0,0-1 0 0 0,0 1 0 0 0,0 0 0 0 0,0 0 0 0 0,0 0 0 0 0,0 0 0 0 0,1 0 0 0 0,-1 0 0 0 0,0 0 0 0 0,0 0 0 0 0,0 0 0 0 0,0-1 0 0 0,0 1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 0 0 0 0,0 0 0 0 0,0 0 0 0 0,0 0 0 0 0,0 0 0 0 0,0 1 0 0 0,0-1 0 0 0,1 0 0 0 0,0 3 0 0 0,1 1 0 0 0,-1 0 0 0 0,0 0 0 0 0,0-1 0 0 0,0 1 0 0 0,-1 0 0 0 0,1 0 0 0 0,-1 0 0 0 0,0 7 0 0 0,-4 47 0 0 0,1-19 0 0 0,4 109 0 0 0,-1-146-421 0 0,0 1 1 0 0,0-1-1 0 0,0 0 0 0 0,1 1 0 0 0,-1-1 1 0 0,1 0-1 0 0,0 0 0 0 0,0 1 0 0 0,0-1 1 0 0,0 0-1 0 0,0 0 0 0 0,0 0 0 0 0,0 0 1 0 0,1 0-1 0 0,-1 0 0 0 0,1-1 1 0 0,-1 1-1 0 0,1 0 0 0 0,0-1 0 0 0,-1 1 1 0 0,1-1-1 0 0,0 1 0 0 0,0-1 0 0 0,2 1 1 0 0,6 0-3395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0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117 215 236 0 0,'0'0'2908'0'0,"-3"1"-925"0"0,-2 2-973 0 0,-1 0-1 0 0,1 0 1 0 0,0 0-1 0 0,0 1 1 0 0,0 0-1 0 0,0 0 1 0 0,1 0-1 0 0,0 0 1 0 0,-1 1 0 0 0,2-1-1 0 0,-1 1 1 0 0,0 0-1 0 0,-4 11 1 0 0,0-1 1985 0 0,0 1 1 0 0,2-1-1 0 0,-9 33 1 0 0,14-46-1994 0 0,1-2-543 0 0,-3-2-396 0 0,1-12-63 0 0,0 0 0 0 0,1 0 0 0 0,1 0 0 0 0,2-19 0 0 0,9-63 0 0 0,-8 76 0 0 0,1-15 0 0 0,-3 21 0 0 0,1-1 0 0 0,0 0 0 0 0,1 1 0 0 0,0 0 0 0 0,1 0 0 0 0,9-22 0 0 0,-6 29 0 0 0,5 0 0 0 0,4 7 0 0 0,-9 3 0 0 0,0 0 0 0 0,0 1 0 0 0,0 0 0 0 0,-1 0 0 0 0,1 0 0 0 0,-1 1 0 0 0,0-1 0 0 0,5 7 0 0 0,46 52 0 0 0,-32-34 0 0 0,225 216 0 0 0,-141-157 0 0 0,-32-33 0 0 0,-61-43 0 0 0,-8-6 0 0 0,0-1 0 0 0,1 1 0 0 0,9 4 0 0 0,-12-9 0 0 0,-5-1 0 0 0,-1 0 0 0 0,0 0 0 0 0,0 0 0 0 0,1-1 0 0 0,-1 1 0 0 0,0 0 0 0 0,0 0 0 0 0,1 0 0 0 0,-1 0 0 0 0,0 0 0 0 0,0 0 0 0 0,1-1 0 0 0,-1 1 0 0 0,0 0 0 0 0,0 0 0 0 0,0 0 0 0 0,0 0 0 0 0,1-1 0 0 0,-1 1 0 0 0,0 0 0 0 0,0 0 0 0 0,0-1 0 0 0,0 1 0 0 0,0 0 0 0 0,1 0 0 0 0,-1-1 0 0 0,0 1 0 0 0,0 0 0 0 0,0-1 0 0 0,-1-1 0 0 0,1-1 0 0 0,-1 1 0 0 0,0-1 0 0 0,1 0 0 0 0,-1 1 0 0 0,-1 0 0 0 0,1-1 0 0 0,0 1 0 0 0,-1 0 0 0 0,1-1 0 0 0,-1 1 0 0 0,1 0 0 0 0,-1 0 0 0 0,0 0 0 0 0,0 1 0 0 0,0-1 0 0 0,0 0 0 0 0,-3-1 0 0 0,-43-27 0 0 0,19 16 0 0 0,0 1 0 0 0,-1 2 0 0 0,0 1 0 0 0,0 1 0 0 0,-37-5 0 0 0,19 7 0 0 0,-1 2 0 0 0,-80 1 0 0 0,120 4-6 0 0,-3 0-83 0 0,1 0 0 0 0,0 1 0 0 0,0 0 0 0 0,0 1 0 0 0,0 0 0 0 0,0 0 0 0 0,-16 7 0 0 0,26-9-609 0 0,3 2-819 0 0,3 0 886 0 0,0 1-1 0 0,0-1 1 0 0,0 0-1 0 0,1 0 1 0 0,-1-1 0 0 0,0 0-1 0 0,10 2 1 0 0,45 1-4917 0 0,-44-3 4017 0 0,25 1-1504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0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46 8433 0 0,'-22'-11'5770'0'0,"-41"-14"1"0"0,56 23-5112 0 0,-1 0 0 0 0,1 0-1 0 0,-1 0 1 0 0,1 1 0 0 0,-1 1 0 0 0,0-1-1 0 0,1 1 1 0 0,-1 0 0 0 0,0 1 0 0 0,-7 1-1 0 0,13-2-532 0 0,0 1-1 0 0,0-1 0 0 0,0 1 1 0 0,0 0-1 0 0,0 0 0 0 0,0 0 1 0 0,1 0-1 0 0,-1 0 0 0 0,0 0 1 0 0,0 0-1 0 0,1 0 0 0 0,-1 1 1 0 0,1-1-1 0 0,-1 1 0 0 0,1-1 1 0 0,-1 1-1 0 0,1 0 0 0 0,-2 3 1 0 0,2-2 25 0 0,0 0 1 0 0,0 0-1 0 0,0 0 0 0 0,0 0 1 0 0,1 1-1 0 0,-1-1 1 0 0,1 0-1 0 0,0 1 0 0 0,0-1 1 0 0,1 7-1 0 0,1 4 138 0 0,1-1 0 0 0,1 1 0 0 0,0-1 0 0 0,12 25 0 0 0,20 30-269 0 0,3-2 1 0 0,64 82 0 0 0,-38-56-28 0 0,-54-77 7 0 0,21 34 0 0 0,-29-45 0 0 0,-1 1 0 0 0,0-1 0 0 0,0 1 0 0 0,0-1 0 0 0,-1 1 0 0 0,0 0 0 0 0,0 0 0 0 0,0-1 0 0 0,0 7 0 0 0,-1-10 0 0 0,0 0 0 0 0,0 0 0 0 0,0 0 0 0 0,0 0 0 0 0,0 0 0 0 0,0 0 0 0 0,-1 0 0 0 0,1 0 0 0 0,0 0 0 0 0,-1 0 0 0 0,1 0 0 0 0,-1 0 0 0 0,1 0 0 0 0,-1 0 0 0 0,0 0 0 0 0,1-1 0 0 0,-1 1 0 0 0,0 0 0 0 0,1 0 0 0 0,-1-1 0 0 0,-2 2 0 0 0,1-1 0 0 0,0 0 0 0 0,0 0 0 0 0,-1 0 0 0 0,1 0 0 0 0,-1 0 0 0 0,1 0 0 0 0,-1-1 0 0 0,-4 1 0 0 0,-5-1 0 0 0,1 0 0 0 0,-1-1 0 0 0,-13-2 0 0 0,19 2 0 0 0,-34-5-114 0 0,0-2 1 0 0,1-2-1 0 0,0-1 0 0 0,1-3 1 0 0,0-1-1 0 0,-37-20 1 0 0,72 33-239 0 0,-17-10-1426 0 0,19 12 1360 0 0,1-1 0 0 0,-1 1 0 0 0,0 0 0 0 0,1-1 0 0 0,-1 1 0 0 0,1-1 0 0 0,-1 1 0 0 0,1-1 0 0 0,-1 0 0 0 0,1 1-1 0 0,-1-1 1 0 0,1 0 0 0 0,-1 1 0 0 0,1-1 0 0 0,0 0 0 0 0,-1 1 0 0 0,1-1 0 0 0,0 0 0 0 0,0 0 0 0 0,0 1 0 0 0,-1-1 0 0 0,1-1 0 0 0,2-4-3047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43 448 0 0,'0'0'1486'0'0,"1"7"342"0"0,4 32 1062 0 0,2 0-1 0 0,18 55 1 0 0,-11-51-1177 0 0,2-1 1 0 0,22 40-1 0 0,-6-28 586 0 0,-20-37-1266 0 0,0-1-1 0 0,26 26 1 0 0,6-6 721 0 0,-11-17-593 0 0,-24-14-668 0 0,1-1 0 0 0,-1 0 0 0 0,21 4 0 0 0,-29-7-440 0 0,1 0 1 0 0,0-1-1 0 0,0 1 0 0 0,0-1 0 0 0,-1 0 1 0 0,1 0-1 0 0,0 0 0 0 0,0 0 0 0 0,0 0 0 0 0,0 0 1 0 0,0 0-1 0 0,-1 0 0 0 0,1-1 0 0 0,0 1 1 0 0,0-1-1 0 0,0 1 0 0 0,-1-1 0 0 0,1 0 0 0 0,0 1 1 0 0,-1-1-1 0 0,1 0 0 0 0,-1 0 0 0 0,1-1 1 0 0,-1 1-1 0 0,1 0 0 0 0,-1 0 0 0 0,0-1 0 0 0,3-2 1 0 0,-3 1-23 0 0,1-1 0 0 0,-1 0 0 0 0,0 0 0 0 0,0 0 0 0 0,0 0 0 0 0,-1 0 0 0 0,1 0 0 0 0,-1 0-1 0 0,0 0 1 0 0,0 0 0 0 0,0 0 0 0 0,-2-7 0 0 0,-9-62 60 0 0,-12-115 94 0 0,23 169-194 0 0,0-1-1 0 0,1 0 1 0 0,1 1 0 0 0,1-1 0 0 0,0 1 0 0 0,2 0 0 0 0,10-29 0 0 0,-13 43-184 0 0,0 0 1 0 0,0 0-1 0 0,1 1 1 0 0,0-1-1 0 0,0 1 0 0 0,0-1 1 0 0,0 1-1 0 0,1 0 0 0 0,-1 1 1 0 0,1-1-1 0 0,0 1 1 0 0,0-1-1 0 0,9-4 0 0 0,13-2-3352 0 0,2 8-3290 0 0,-14 3 3933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0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18 276 0 0,'13'-17'12461'0'0,"-2"41"-8871"0"0,12 156 579 0 0,-11-69-2409 0 0,38 157 0 0 0,-41-237-1358 0 0,-3-15-129 0 0,-2 0 0 0 0,0 1 1 0 0,-1-1-1 0 0,0 1 0 0 0,0 25 1 0 0,-4-37-234 0 0,0-1 1 0 0,0 1 0 0 0,0-1-1 0 0,0 0 1 0 0,-1 1 0 0 0,0-1 0 0 0,0 0-1 0 0,0 0 1 0 0,0 0 0 0 0,-1-1-1 0 0,1 1 1 0 0,-1 0 0 0 0,0-1-1 0 0,0 0 1 0 0,-1 0 0 0 0,1 0 0 0 0,-6 4-1 0 0,-8 5 24 0 0,0-1-1 0 0,-29 14 1 0 0,35-19-32 0 0,-60 30 4 0 0,71-36-35 0 0,-1 0-1 0 0,1 1 1 0 0,0-1-1 0 0,-1 0 1 0 0,1 0 0 0 0,0 0-1 0 0,-1 0 1 0 0,1 0-1 0 0,0 1 1 0 0,-1-1-1 0 0,1 0 1 0 0,0 0-1 0 0,0 0 1 0 0,-1 1 0 0 0,1-1-1 0 0,0 0 1 0 0,0 0-1 0 0,-1 1 1 0 0,1-1-1 0 0,0 0 1 0 0,0 1 0 0 0,0-1-1 0 0,0 0 1 0 0,-1 1-1 0 0,1-1 1 0 0,0 0-1 0 0,0 1 1 0 0,0-1-1 0 0,0 0 1 0 0,0 1 0 0 0,0-1-1 0 0,0 0 1 0 0,0 1-1 0 0,0-1 1 0 0,0 1-1 0 0,0-1 1 0 0,0 0 0 0 0,0 1-1 0 0,0-1 1 0 0,0 0-1 0 0,1 1 1 0 0,-1-1-1 0 0,0 0 1 0 0,0 1-1 0 0,0-1 1 0 0,0 0 0 0 0,1 0-1 0 0,-1 1 1 0 0,14 8 65 0 0,-14-9-58 0 0,53 22 362 0 0,1-3 0 0 0,78 18 0 0 0,11 3 153 0 0,-109-29-403 0 0,-21-8-56 0 0,-1 0 0 0 0,0 1 0 0 0,-1 0 0 0 0,1 1 0 0 0,-1 1 0 0 0,0 0-1 0 0,16 11 1 0 0,-27-17-55 0 0,1 1 0 0 0,-1-1-1 0 0,1 0 1 0 0,-1 1 0 0 0,1-1 0 0 0,-1 1-1 0 0,0-1 1 0 0,1 1 0 0 0,-1-1-1 0 0,0 1 1 0 0,0-1 0 0 0,1 1-1 0 0,-1-1 1 0 0,0 1 0 0 0,0-1-1 0 0,0 1 1 0 0,1-1 0 0 0,-1 1 0 0 0,0-1-1 0 0,0 1 1 0 0,0 0 0 0 0,0-1-1 0 0,0 1 1 0 0,0-1 0 0 0,0 1-1 0 0,0-1 1 0 0,-1 2 0 0 0,-10 11 117 0 0,-26 4-8 0 0,35-16-103 0 0,-20 6 39 0 0,0-1 0 0 0,-32 5 0 0 0,33-8-40 0 0,1 1-1 0 0,0 1 1 0 0,-23 9 0 0 0,43-14-14 0 0,0 0 0 0 0,-1 0 0 0 0,1 0 0 0 0,0 0 0 0 0,-1 0 0 0 0,1 0 0 0 0,0 0 0 0 0,0 0 0 0 0,-1 0 0 0 0,1 0 0 0 0,0 0-1 0 0,0 1 1 0 0,0-1 0 0 0,-1 0 0 0 0,1 0 0 0 0,0 0 0 0 0,0 0 0 0 0,0 1 0 0 0,-1-1 0 0 0,1 0 0 0 0,0 0 0 0 0,0 0 0 0 0,0 1 0 0 0,0-1 0 0 0,-1 0 0 0 0,1 0 0 0 0,0 0 0 0 0,0 1 0 0 0,0-1 0 0 0,0 0 0 0 0,0 0 0 0 0,0 1 0 0 0,0-1 0 0 0,0 0 0 0 0,0 0 0 0 0,0 1 0 0 0,0-1 0 0 0,0 0 0 0 0,0 1 0 0 0,0-1 0 0 0,0 0 0 0 0,0 0 0 0 0,0 1 0 0 0,0-1 0 0 0,14 9 3 0 0,28 4 14 0 0,-37-12-13 0 0,-4-1-4 0 0,23 5 1 0 0,0 2 0 0 0,0 0 0 0 0,0 2 0 0 0,-1 1 0 0 0,31 17 0 0 0,-54-27 0 0 0,1 1 0 0 0,0-1 0 0 0,-1 0 0 0 0,1 1-1 0 0,0-1 1 0 0,-1 0 0 0 0,1 1 0 0 0,0-1 0 0 0,-1 1 0 0 0,1-1 0 0 0,-1 1 0 0 0,1 0-1 0 0,-1-1 1 0 0,1 1 0 0 0,-1-1 0 0 0,1 1 0 0 0,-1 0 0 0 0,0-1 0 0 0,1 1-1 0 0,-1 0 1 0 0,0 0 0 0 0,0-1 0 0 0,1 1 0 0 0,-1 0 0 0 0,0 0 0 0 0,0-1 0 0 0,0 1-1 0 0,0 0 1 0 0,0 0 0 0 0,0 0 0 0 0,0-1 0 0 0,0 1 0 0 0,0 0 0 0 0,-1 0-1 0 0,1-1 1 0 0,0 1 0 0 0,0 0 0 0 0,-1-1 0 0 0,1 1 0 0 0,0 0 0 0 0,-1 0 0 0 0,1-1-1 0 0,-1 1 1 0 0,1-1 0 0 0,-1 1 0 0 0,1 0 0 0 0,-1-1 0 0 0,1 1 0 0 0,-1-1-1 0 0,0 1 1 0 0,1-1 0 0 0,-1 0 0 0 0,0 1 0 0 0,0 0 0 0 0,-8 3 17 0 0,1 1 0 0 0,-1-1 0 0 0,-16 6 0 0 0,11-5-7 0 0,12-4 10 0 0,1 0 0 0 0,-1 0 0 0 0,1 0 0 0 0,0 1 0 0 0,0-1-1 0 0,0 0 1 0 0,-1 0 0 0 0,1 1 0 0 0,0-1 0 0 0,1 1 0 0 0,-1-1-1 0 0,0 1 1 0 0,0-1 0 0 0,1 1 0 0 0,-1 0 0 0 0,1-1 0 0 0,-1 1-1 0 0,1 0 1 0 0,-1 3 0 0 0,-1 39 475 0 0,2-27-310 0 0,0 43 18 0 0,9 86 1 0 0,21 61 433 0 0,-1-4-312 0 0,-18-77-326 0 0,14 100 0 0 0,-17-186 0 0 0,6 40 0 0 0,-13-75 0 0 0,7 14-147 0 0,-12-16-1906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1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71 251 228 0 0,'-14'19'3829'0'0,"-20"40"1"0"0,30-51-2220 0 0,1 0-1 0 0,0 1 1 0 0,0-1 0 0 0,0 1 0 0 0,1 0-1 0 0,1-1 1 0 0,0 1 0 0 0,-1 11 0 0 0,2-20-1453 0 0,0 1 0 0 0,0-1 0 0 0,0 0 0 0 0,0 1 0 0 0,0-1 1 0 0,0 1-1 0 0,0-1 0 0 0,0 1 0 0 0,0-1 0 0 0,0 0 0 0 0,0 1 0 0 0,0-1 1 0 0,0 1-1 0 0,0-1 0 0 0,1 1 0 0 0,-1-1 0 0 0,0 0 0 0 0,0 1 0 0 0,0-1 1 0 0,1 0-1 0 0,-1 1 0 0 0,0-1 0 0 0,0 0 0 0 0,1 1 0 0 0,-1-1 0 0 0,1 1 1 0 0,7-7 1954 0 0,6-18-966 0 0,2-35-453 0 0,17-114-1 0 0,-16 67-399 0 0,-16 90-233 0 0,-1 13-40 0 0,0 0 1 0 0,0 0-1 0 0,1 0 1 0 0,-1 0-1 0 0,1 0 1 0 0,-1 0-1 0 0,1 0 0 0 0,0 0 1 0 0,0 0-1 0 0,0 0 1 0 0,0 0-1 0 0,4-4 1 0 0,-5 6 284 0 0,2 4-163 0 0,7 9-79 0 0,-1 0 1 0 0,-1 1-1 0 0,0 0 1 0 0,0 1-1 0 0,6 21 1 0 0,1 1-5 0 0,9 14-59 0 0,2-1 0 0 0,51 76 0 0 0,-57-99 0 0 0,0-1 0 0 0,2-1 0 0 0,1-1 0 0 0,0 0 0 0 0,2-2 0 0 0,27 19 0 0 0,-45-36-301 0 0,1 0 1 0 0,0 0-1 0 0,12 4 0 0 0,-17-7 251 0 0,-1 0-1 0 0,0-1 1 0 0,1 1-1 0 0,-1-1 1 0 0,0 1-1 0 0,1-1 1 0 0,-1 0 0 0 0,1 1-1 0 0,-1-1 1 0 0,1 0-1 0 0,-1 0 1 0 0,1 0-1 0 0,-1 0 1 0 0,1 0-1 0 0,-1-1 1 0 0,0 1 0 0 0,1 0-1 0 0,-1-1 1 0 0,1 1-1 0 0,-1-1 1 0 0,0 1-1 0 0,1-1 1 0 0,-1 0-1 0 0,0 0 1 0 0,0 1 0 0 0,3-3-1 0 0,-4 2-1 0 0,1 0-1 0 0,-1 1 0 0 0,1-1 1 0 0,-1 0-1 0 0,1 0 1 0 0,-1 0-1 0 0,1 0 0 0 0,-1 0 1 0 0,0 0-1 0 0,1 0 1 0 0,-1 0-1 0 0,0 0 1 0 0,0 0-1 0 0,0 0 0 0 0,0 0 1 0 0,0 0-1 0 0,0 0 1 0 0,0 0-1 0 0,0 0 0 0 0,0 0 1 0 0,0 0-1 0 0,-1 0 1 0 0,1 0-1 0 0,-1-2 1 0 0,-1 1 0 0 0,1-1 1 0 0,-1 1-1 0 0,1-1 1 0 0,-1 1-1 0 0,0 0 1 0 0,0 0-1 0 0,0 0 1 0 0,-5-3-1 0 0,-2-2 3 0 0,-1 1 0 0 0,0 0 0 0 0,-14-5 0 0 0,-4-1 125 0 0,-2 1 1 0 0,1 2 0 0 0,-1 0-1 0 0,-1 2 1 0 0,0 2-1 0 0,0 0 1 0 0,0 3-1 0 0,0 0 1 0 0,0 2-1 0 0,-46 5 1 0 0,63-1-1080 0 0,8 3-2866 0 0,20-2-6088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2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1 292 0 0,'-5'8'5607'0'0,"-5"61"2701"0"0,2 2-3788 0 0,-19 120 2043 0 0,26-188-6555 0 0,-13 52 942 0 0,-1-19-5286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2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8 170 692 0 0,'-1'-3'408'0'0,"0"0"-1"0"0,-1-1 1 0 0,1 1-1 0 0,1-1 1 0 0,-1 1-1 0 0,0-1 1 0 0,1 1-1 0 0,0-1 1 0 0,-1 1-1 0 0,1-1 1 0 0,1 1-1 0 0,-1-1 1 0 0,1 1-1 0 0,-1-1 1 0 0,1 1-1 0 0,0 0 1 0 0,0-1-1 0 0,0 1 1 0 0,1 0-1 0 0,-1-1 1 0 0,1 1-1 0 0,0 0 1 0 0,0 0-1 0 0,0 0 1 0 0,0 1-1 0 0,0-1 1 0 0,1 0-1 0 0,4-3 1 0 0,3-3 218 0 0,1 1 0 0 0,0 1 1 0 0,1 0-1 0 0,0 1 0 0 0,0 0 0 0 0,0 0 1 0 0,1 1-1 0 0,0 1 0 0 0,0 0 1 0 0,0 1-1 0 0,0 1 0 0 0,0 0 0 0 0,1 0 1 0 0,20 1-1 0 0,-22 1-243 0 0,0 1-1 0 0,1 0 1 0 0,-1 1-1 0 0,0 0 1 0 0,0 1 0 0 0,0 1-1 0 0,14 5 1 0 0,-19-5-144 0 0,0-1 0 0 0,0 1 0 0 0,0 0 0 0 0,0 1-1 0 0,-1 0 1 0 0,1 0 0 0 0,-1 0 0 0 0,0 1 0 0 0,-1-1 0 0 0,0 1 0 0 0,8 11 0 0 0,-10-12-104 0 0,0 0 1 0 0,-1-1 0 0 0,0 1-1 0 0,1 0 1 0 0,-1 0-1 0 0,-1 0 1 0 0,1 1 0 0 0,-1-1-1 0 0,0 0 1 0 0,0 1-1 0 0,-1-1 1 0 0,1 0 0 0 0,-1 1-1 0 0,-1-1 1 0 0,1 1-1 0 0,-2 5 1 0 0,1-4-35 0 0,-2 0 1 0 0,1 0-1 0 0,-1 0 1 0 0,0 0-1 0 0,0 0 1 0 0,-1-1-1 0 0,0 1 0 0 0,0-1 1 0 0,-1 0-1 0 0,-8 9 1 0 0,2-4-23 0 0,-1-1-1 0 0,0 0 1 0 0,0 0 0 0 0,-1-1-1 0 0,-1-1 1 0 0,1 0 0 0 0,-1-1 0 0 0,-1 0-1 0 0,1-1 1 0 0,-25 6 0 0 0,31-10-71 0 0,-26 5 18 0 0,32-7-29 0 0,0 1 1 0 0,0-1-1 0 0,1 0 1 0 0,-1 0-1 0 0,0 0 1 0 0,0 0-1 0 0,0-1 1 0 0,0 1-1 0 0,0 0 1 0 0,0-1-1 0 0,0 1 1 0 0,0-1-1 0 0,-3-1 1 0 0,5 1-6 0 0,2-1 62 0 0,2 0-30 0 0,0-1 1 0 0,0 1 0 0 0,0-1-1 0 0,1 2 1 0 0,-1-1 0 0 0,1 0 0 0 0,0 1-1 0 0,-1 0 1 0 0,1 0 0 0 0,0 0-1 0 0,0 0 1 0 0,6 1 0 0 0,8-1 69 0 0,-1 1 0 0 0,24 4 0 0 0,-9 2-94 0 0,0 1 0 0 0,0 1 0 0 0,0 2 0 0 0,38 17 0 0 0,122 68 0 0 0,-113-53 0 0 0,-76-40-718 0 0,-1-1 1 0 0,0 1-1 0 0,0-1 0 0 0,1 1 1 0 0,-1-1-1 0 0,1 0 1 0 0,-1 0-1 0 0,1-1 0 0 0,-1 1 1 0 0,1-1-1 0 0,0 0 0 0 0,-1 0 1 0 0,1 0-1 0 0,0 0 0 0 0,-1 0 1 0 0,5-2-1 0 0,1-2-2807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3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23 300 0 0,'3'-23'17899'0'0,"-1"30"-17206"0"0,1 2 698 0 0,-1-1 0 0 0,2 0 0 0 0,5 11 0 0 0,5 0-1508 0 0,4-7-6036 0 0,-9-13 520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3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148 692 612 0 0,'-38'-267'4931'0'0,"3"95"-739"0"0,-17-3 4435 0 0,31 108-2043 0 0,20 67-6538 0 0,1 0-1 0 0,0 0 0 0 0,0-1 0 0 0,0 1 1 0 0,0 0-1 0 0,0-1 0 0 0,0 1 1 0 0,0 0-1 0 0,-1-1 0 0 0,1 1 0 0 0,0 0 1 0 0,0 0-1 0 0,0-1 0 0 0,0 1 1 0 0,0 0-1 0 0,0-1 0 0 0,0 1 1 0 0,1 0-1 0 0,-1-1 0 0 0,0 1 0 0 0,0 0 1 0 0,0 0-1 0 0,0-1 0 0 0,0 1 1 0 0,0 0-1 0 0,1 0 0 0 0,-1-1 0 0 0,0 1 1 0 0,0 0-1 0 0,0 0 0 0 0,0-1 1 0 0,1 1-1 0 0,-1 0 0 0 0,0 0 0 0 0,0 0 1 0 0,1-1-1 0 0,-1 1 0 0 0,0 0 1 0 0,0 0-1 0 0,1 0 0 0 0,-1 0 0 0 0,0 0 1 0 0,1 0-1 0 0,-1-1 0 0 0,0 1 1 0 0,1 0-1 0 0,-1 0 0 0 0,0 0 0 0 0,0 0 1 0 0,1 0-1 0 0,-1 0 0 0 0,0 0 1 0 0,1 0-1 0 0,-1 1 0 0 0,11 0-454 0 0,-1 2 0 0 0,0-1 0 0 0,0 2 0 0 0,0-1 1 0 0,-1 1-1 0 0,15 8 0 0 0,6 6-3314 0 0,28 21 0 0 0,0 4 787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3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75 108 0 0,'-13'20'1435'0'0,"2"-1"1"0"0,0 2-1 0 0,1 0 0 0 0,1 0 1 0 0,1 0-1 0 0,-5 25 0 0 0,9-30 138 0 0,1 0-1 0 0,1 0 0 0 0,1 0 0 0 0,0 0 1 0 0,1 0-1 0 0,0 1 0 0 0,1-1 0 0 0,1 0 0 0 0,6 22 1 0 0,-8-38-1519 0 0,0 1-1 0 0,0-1 1 0 0,0 0 0 0 0,0 1 0 0 0,0-1 0 0 0,0 1-1 0 0,0-1 1 0 0,0 0 0 0 0,0 1 0 0 0,0-1 0 0 0,0 0 0 0 0,0 1-1 0 0,1-1 1 0 0,-1 0 0 0 0,0 1 0 0 0,0-1 0 0 0,0 0-1 0 0,0 0 1 0 0,1 1 0 0 0,-1-1 0 0 0,0 0 0 0 0,0 1-1 0 0,1-1 1 0 0,-1 0 0 0 0,0 0 0 0 0,0 0 0 0 0,1 1 0 0 0,-1-1-1 0 0,0 0 1 0 0,1 0 0 0 0,-1 0 0 0 0,0 0 0 0 0,1 1-1 0 0,-1-1 1 0 0,0 0 0 0 0,1 0 0 0 0,-1 0 0 0 0,0 0 0 0 0,1 0-1 0 0,-1 0 1 0 0,0 0 0 0 0,1 0 0 0 0,-1 0 0 0 0,1 0-1 0 0,-1 0 1 0 0,0 0 0 0 0,1-1 0 0 0,-1 1 0 0 0,0 0 0 0 0,1 0-1 0 0,-1 0 1 0 0,0 0 0 0 0,0 0 0 0 0,1-1 0 0 0,-1 1-1 0 0,0 0 1 0 0,1 0 0 0 0,-1-1 0 0 0,0 1 0 0 0,0 0 0 0 0,1 0-1 0 0,-1-1 1 0 0,0 1 0 0 0,0 0 0 0 0,1-1 0 0 0,11-23 789 0 0,22-156 180 0 0,-13 59-686 0 0,-17 92-244 0 0,-3 22-44 0 0,0 0 0 0 0,0 0 0 0 0,0 0 0 0 0,1 0 0 0 0,0 0 0 0 0,1 0 0 0 0,-1 1 0 0 0,1-1 0 0 0,5-7 0 0 0,-8 13 44 0 0,22 29 336 0 0,27 102-394 0 0,-39-96-36 0 0,2 0 0 0 0,2-2 0 0 0,0 1-1 0 0,21 31 1 0 0,-19-40 1 0 0,2 0 0 0 0,0-1 0 0 0,2-1 0 0 0,0 0 0 0 0,45 35 0 0 0,-50-46 0 0 0,0 0 0 0 0,1-2 0 0 0,0 1 0 0 0,0-2 0 0 0,1 0 0 0 0,0-1 0 0 0,0-1 0 0 0,1-1 0 0 0,0 0 0 0 0,-1-1 0 0 0,21 1 0 0 0,-36-4-5 0 0,0-1 1 0 0,1 0-1 0 0,-1 0 0 0 0,0 0 1 0 0,0 0-1 0 0,0 0 0 0 0,0 0 1 0 0,0-1-1 0 0,0 1 0 0 0,0-1 1 0 0,0 1-1 0 0,0-1 0 0 0,0 0 1 0 0,0 0-1 0 0,0 0 0 0 0,0 0 1 0 0,0 0-1 0 0,0 0 0 0 0,-1-1 1 0 0,1 1-1 0 0,1-3 0 0 0,-2 4 2 0 0,-1-1 0 0 0,0 0 0 0 0,1 1 0 0 0,-1-1 0 0 0,0 0 0 0 0,0 1-1 0 0,0-1 1 0 0,1 0 0 0 0,-1 0 0 0 0,0 1 0 0 0,0-1 0 0 0,0 0 0 0 0,0 0 0 0 0,0 1 0 0 0,0-1-1 0 0,-1 0 1 0 0,1 0 0 0 0,0 1 0 0 0,0-1 0 0 0,0 0 0 0 0,-1 1 0 0 0,0-2 0 0 0,0 0-1 0 0,0 0 1 0 0,-1 0 0 0 0,1 0 0 0 0,-1 0 0 0 0,0 1 0 0 0,1-1-1 0 0,-1 0 1 0 0,0 1 0 0 0,0 0 0 0 0,-4-2 0 0 0,-17-9 20 0 0,-1 1 1 0 0,0 1 0 0 0,-1 1 0 0 0,-36-8-1 0 0,-108-15 99 0 0,137 27-111 0 0,6 0-26 0 0,-1 2 0 0 0,0 0 0 0 0,0 2 0 0 0,1 0 0 0 0,-38 5 0 0 0,58-2 361 0 0,3 0-2308 0 0,27 10-11903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4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96 271 704 0 0,'17'-14'6711'0'0,"-15"14"-6354"0"0,1 0-1 0 0,0 0 1 0 0,-1 1-1 0 0,1-1 1 0 0,0 1-1 0 0,-1-1 1 0 0,1 1-1 0 0,-1 0 1 0 0,1 0-1 0 0,-1 0 1 0 0,1 1-1 0 0,-1-1 1 0 0,0 0-1 0 0,1 1 1 0 0,-1 0-1 0 0,0-1 1 0 0,0 1-1 0 0,0 0 1 0 0,-1 0-1 0 0,1 0 1 0 0,0 0-1 0 0,-1 0 1 0 0,1 1-1 0 0,-1-1 1 0 0,0 0-1 0 0,1 1 1 0 0,-1-1-1 0 0,1 4 1 0 0,1 3 347 0 0,0 0-1 0 0,0 0 1 0 0,-1 0 0 0 0,0 1 0 0 0,0-1 0 0 0,0 17 0 0 0,-9 103 5738 0 0,3-159-5690 0 0,-1 0 0 0 0,-14-48 1 0 0,2 11-779 0 0,9 31-19 0 0,-3-9-51 0 0,-8-70-1 0 0,19 110 94 0 0,0 1 0 0 0,-1 0 0 0 0,1 0-1 0 0,1 0 1 0 0,-1 0 0 0 0,1 0 0 0 0,0 0-1 0 0,-1 0 1 0 0,2 0 0 0 0,-1 0 0 0 0,0 0 0 0 0,1 1-1 0 0,0-1 1 0 0,0 0 0 0 0,0 1 0 0 0,0 0 0 0 0,6-7-1 0 0,-5 6 12 0 0,1 1-1 0 0,1 0 1 0 0,-1 0-1 0 0,0 0 1 0 0,1 1-1 0 0,-1-1 1 0 0,1 1-1 0 0,0 0 1 0 0,0 1-1 0 0,0-1 1 0 0,0 1 0 0 0,8-2-1 0 0,0 2 26 0 0,1 0-1 0 0,0 1 1 0 0,0 0 0 0 0,0 1-1 0 0,0 0 1 0 0,0 2-1 0 0,0-1 1 0 0,-1 2 0 0 0,21 7-1 0 0,-21-6 3 0 0,-1 1 0 0 0,0 0 0 0 0,0 1-1 0 0,-1 1 1 0 0,15 11 0 0 0,-21-15-6 0 0,0 1-1 0 0,0-1 1 0 0,-1 1-1 0 0,1 0 1 0 0,-1 1 0 0 0,0-1-1 0 0,-1 1 1 0 0,1 0-1 0 0,-1 0 1 0 0,0 0 0 0 0,-1 0-1 0 0,4 11 1 0 0,-6-13-17 0 0,1 1 0 0 0,-1-1 0 0 0,0 0 0 0 0,0 1 0 0 0,0-1-1 0 0,-1 0 1 0 0,0 0 0 0 0,0 1 0 0 0,0-1 0 0 0,0 0 0 0 0,0 0 0 0 0,-1 0 0 0 0,0 0 0 0 0,0 0 0 0 0,0 0 0 0 0,0-1 0 0 0,-1 1 0 0 0,1 0-1 0 0,-1-1 1 0 0,0 0 0 0 0,0 0 0 0 0,0 0 0 0 0,0 0 0 0 0,-6 3 0 0 0,-3 3 5 0 0,-1 0 0 0 0,0-1 0 0 0,0-1 0 0 0,-1 0 0 0 0,-23 7 0 0 0,18-8-88 0 0,-1-1-1 0 0,-1 0 1 0 0,1-2 0 0 0,0-1-1 0 0,-36 0 1 0 0,56-2-24 0 0,5 1-78 0 0,40 7 29 0 0,57 18-1 0 0,-80-19 131 0 0,-1 1-1 0 0,0 1 0 0 0,-1 0 0 0 0,37 25 0 0 0,-54-32 25 0 0,0 0-1 0 0,0 0 1 0 0,0 1-1 0 0,0-1 1 0 0,0 1-1 0 0,-1 0 1 0 0,1 0-1 0 0,-1 0 1 0 0,0 0-1 0 0,0 0 1 0 0,0 1-1 0 0,3 5 1 0 0,-5-7 3 0 0,1 0 0 0 0,-1 0 1 0 0,0 0-1 0 0,0 0 1 0 0,0 0-1 0 0,0 0 0 0 0,0 0 1 0 0,0 0-1 0 0,-1 0 1 0 0,1-1-1 0 0,-1 1 0 0 0,1 0 1 0 0,-1 0-1 0 0,0 0 1 0 0,0 0-1 0 0,0-1 1 0 0,1 1-1 0 0,-2 0 0 0 0,1-1 1 0 0,0 1-1 0 0,0-1 1 0 0,0 1-1 0 0,-1-1 0 0 0,1 0 1 0 0,-1 0-1 0 0,-2 3 1 0 0,-10 5 48 0 0,-1 1 1 0 0,1-2-1 0 0,-1 0 1 0 0,-1-1 0 0 0,1 0-1 0 0,-1-1 1 0 0,0-1-1 0 0,-21 4 1 0 0,-5-2 22 0 0,1-1 1 0 0,-49 1-1 0 0,84-7-93 0 0,-9 2-140 0 0,0-2-1 0 0,1 0 0 0 0,-1 0 1 0 0,0-1-1 0 0,0-1 0 0 0,1-1 1 0 0,-27-7-1 0 0,41 10 52 0 0,-1 0 0 0 0,0 0 0 0 0,1-1 0 0 0,-1 1 1 0 0,0 0-1 0 0,0 0 0 0 0,1-1 0 0 0,-1 1 0 0 0,0 0 0 0 0,1-1 0 0 0,-1 1 0 0 0,1-1 0 0 0,-1 1 0 0 0,0-1 0 0 0,1 1 0 0 0,-1-1 0 0 0,1 1 0 0 0,0-1 0 0 0,-1 0 1 0 0,1 1-1 0 0,-1-1 0 0 0,1 0 0 0 0,0 1 0 0 0,-1-1 0 0 0,1 0 0 0 0,0 1 0 0 0,0-1 0 0 0,0 0 0 0 0,-1 0 0 0 0,1 1 0 0 0,0-1 0 0 0,0 0 0 0 0,0 1 1 0 0,0-1-1 0 0,0 0 0 0 0,0 0 0 0 0,1 1 0 0 0,-1-1 0 0 0,0 0 0 0 0,0 0 0 0 0,0 1 0 0 0,1-1 0 0 0,-1 0 0 0 0,0 1 0 0 0,1-1 0 0 0,0-1 0 0 0,2-2-1130 0 0,1 0-1 0 0,0 0 0 0 0,0 0 0 0 0,1 0 0 0 0,5-3 0 0 0,-2 1-609 0 0,15-13-1206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5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5817 0 0,'13'-17'3064'0'0,"1"1"0"0"0,20-18 0 0 0,-30 30-2645 0 0,0 0-1 0 0,0 1 1 0 0,1 0 0 0 0,-1-1 0 0 0,1 2-1 0 0,0-1 1 0 0,0 0 0 0 0,0 1-1 0 0,0 0 1 0 0,0 0 0 0 0,0 1 0 0 0,1 0-1 0 0,-1 0 1 0 0,7-1 0 0 0,-10 2-253 0 0,1 0-1 0 0,-1 0 1 0 0,0 1 0 0 0,0-1 0 0 0,0 0-1 0 0,-1 1 1 0 0,1 0 0 0 0,0-1-1 0 0,0 1 1 0 0,0 0 0 0 0,0 0 0 0 0,0 0-1 0 0,-1 0 1 0 0,1 0 0 0 0,0 0 0 0 0,-1 1-1 0 0,1-1 1 0 0,1 3 0 0 0,0 0 61 0 0,-1-1 1 0 0,1 1 0 0 0,-1 0-1 0 0,0 0 1 0 0,0 0-1 0 0,-1 0 1 0 0,1 0 0 0 0,0 6-1 0 0,1 4 294 0 0,-1-1-1 0 0,-1 1 1 0 0,0 0-1 0 0,-2 22 1 0 0,0-11-328 0 0,-3 103 1857 0 0,4-115-1871 0 0,1 0 0 0 0,1 0 0 0 0,0 1 1 0 0,1-2-1 0 0,0 1 0 0 0,1 0 1 0 0,9 18-1 0 0,-11-27-179 0 0,0-1 0 0 0,0 1 0 0 0,0-1 0 0 0,1 0 0 0 0,-1 0 0 0 0,1 0 0 0 0,0 0 0 0 0,0 0 0 0 0,0 0 0 0 0,0-1 0 0 0,0 1 0 0 0,1-1 0 0 0,-1 0 0 0 0,7 2 0 0 0,-3-1 0 0 0,-1-1 0 0 0,1 0 0 0 0,0-1 0 0 0,-1 0 0 0 0,1 0 0 0 0,0 0 0 0 0,13-2 0 0 0,4-1 0 0 0,-1-2 0 0 0,1 0 0 0 0,41-15 0 0 0,-23 6-2540 0 0,0-2 0 0 0,-1-2 0 0 0,66-38 0 0 0,-96 47-1229 0 0,1-1 540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5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85 142 236 0 0,'5'-58'3827'0'0,"0"-25"14001"0"0,-8 84-16691 0 0,-3 5-681 0 0,1 0 0 0 0,-1 0-1 0 0,1 1 1 0 0,0-1 0 0 0,0 1 0 0 0,1 0 0 0 0,0 0-1 0 0,-5 14 1 0 0,-2 7 594 0 0,-9 32 0 0 0,17-48-856 0 0,0 0 0 0 0,1 1-1 0 0,0 0 1 0 0,1-1 0 0 0,0 1 0 0 0,1 0 0 0 0,0-1-1 0 0,1 1 1 0 0,5 19 0 0 0,-5-27-132 0 0,0 0-1 0 0,1 0 1 0 0,-1 0-1 0 0,2 0 1 0 0,-1 0-1 0 0,0 0 1 0 0,1-1-1 0 0,0 1 1 0 0,0-1-1 0 0,0 0 1 0 0,0 0-1 0 0,1 0 1 0 0,0 0-1 0 0,0-1 1 0 0,0 1-1 0 0,0-1 0 0 0,0 0 1 0 0,1 0-1 0 0,-1-1 1 0 0,1 1-1 0 0,0-1 1 0 0,-1 0-1 0 0,1 0 1 0 0,0-1-1 0 0,7 2 1 0 0,-1-1-377 0 0,0 0 1 0 0,0-1-1 0 0,0 0 1 0 0,0-1-1 0 0,0 0 1 0 0,-1-1-1 0 0,1 0 1 0 0,0-1-1 0 0,0 0 0 0 0,-1-1 1 0 0,1 0-1 0 0,-1-1 1 0 0,0 0-1 0 0,0 0 1 0 0,0-1-1 0 0,0 0 1 0 0,-1-1-1 0 0,0 0 1 0 0,0-1-1 0 0,-1 1 0 0 0,0-2 1 0 0,8-7-1 0 0,-12 8-1819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5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167 101 304 0 0,'-50'-1'1665'0'0,"-5"1"2322"0"0,44-1-1430 0 0,0 0-1 0 0,-19-5 0 0 0,30 6-2344 0 0,0 0 1 0 0,-1 1-1 0 0,1-1 0 0 0,0 0 0 0 0,-1 0 1 0 0,1 0-1 0 0,0-1 0 0 0,-1 1 0 0 0,1 0 1 0 0,-1 0-1 0 0,1 0 0 0 0,0 0 0 0 0,-1 0 1 0 0,1 0-1 0 0,0 0 0 0 0,0-1 0 0 0,-1 1 0 0 0,1 0 1 0 0,0 0-1 0 0,-1 0 0 0 0,1-1 0 0 0,0 1 1 0 0,0 0-1 0 0,-1 0 0 0 0,1-1 0 0 0,0 1 1 0 0,0 0-1 0 0,0-1 0 0 0,-1 1 0 0 0,1 0 1 0 0,0 0-1 0 0,0-1 0 0 0,0 1 0 0 0,0-1 0 0 0,0 1 1 0 0,0 0-1 0 0,0-1 0 0 0,0 1 0 0 0,0 0 1 0 0,0-1-1 0 0,14-9 2426 0 0,27-3-878 0 0,54-7 1757 0 0,8-2-3336 0 0,-95 19-1734 0 0,-32-13-14844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9:47:0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72 308 0 0,'-8'-3'682'0'0,"3"2"1298"0"0,1-1 1 0 0,0 0 0 0 0,0 0-1 0 0,0 0 1 0 0,0 0-1 0 0,-8-7 1551 0 0,22 4-592 0 0,5 0-2016 0 0,0 1 0 0 0,1 1 0 0 0,-1 0 0 0 0,1 1 0 0 0,17 0 0 0 0,-13 1-346 0 0,246-12 3461 0 0,-229 12-3819 0 0,231-1 1148 0 0,91-5 318 0 0,-339 6-1728 0 0,-19 1-224 0 0,-5 0-1351 0 0,-17 2-796 0 0,-4 3-6791 0 0,14-2 5910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305 181 4528 0 0,'-188'-36'5528'0'0,"110"12"-403"0"0,75 23-4560 0 0,0 0-1 0 0,0 0 1 0 0,0-1 0 0 0,0 1-1 0 0,0-1 1 0 0,0 0-1 0 0,0 0 1 0 0,0 0-1 0 0,0 0 1 0 0,1 0-1 0 0,-5-6 1227 0 0,8 6-637 0 0,0-1-947 0 0,0 0-1 0 0,1 0 1 0 0,-1 1 0 0 0,1-1 0 0 0,0 1 0 0 0,0 0 0 0 0,0-1 0 0 0,0 1 0 0 0,0 0 0 0 0,0 0 0 0 0,1 0 0 0 0,-1 0 0 0 0,1 1 0 0 0,-1-1 0 0 0,1 1 0 0 0,0-1 0 0 0,-1 1 0 0 0,1 0 0 0 0,0 0 0 0 0,3-1-1 0 0,14-4 851 0 0,33-7 0 0 0,-51 12-995 0 0,65-10 764 0 0,114-3 1 0 0,-88 9-570 0 0,-81 5-736 0 0,0 0 0 0 0,0 1 1 0 0,0 1-1 0 0,0 0 0 0 0,21 7 0 0 0,17 3-1244 0 0,116 12-9211 0 0,-117-20 7978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26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491 246 224 0 0,'2'-4'456'0'0,"1"0"0"0"0,-1 0 0 0 0,0 1 0 0 0,0-1 0 0 0,0-1 0 0 0,0 1 0 0 0,-1 0 0 0 0,0 0 0 0 0,0 0 0 0 0,0-1 0 0 0,0 1 0 0 0,-1-1 0 0 0,1 1 0 0 0,-1 0 0 0 0,0-1-1 0 0,-1 1 1 0 0,1-1 0 0 0,-1 1 0 0 0,0 0 0 0 0,0-1 0 0 0,0 1 0 0 0,-1 0 0 0 0,1 0 0 0 0,-1 0 0 0 0,0 0 0 0 0,0 0 0 0 0,-1 0 0 0 0,1 0 0 0 0,-6-5 0 0 0,0 0 161 0 0,0 0 0 0 0,-1 0 0 0 0,0 1 0 0 0,-1 0 0 0 0,0 1 0 0 0,0 0 0 0 0,-1 1 0 0 0,1 0 0 0 0,-20-8-1 0 0,11 7 196 0 0,0 1-1 0 0,0 1 1 0 0,0 0-1 0 0,-1 1 1 0 0,-35-1-1 0 0,46 5-466 0 0,0 0-1 0 0,0 1 1 0 0,1 0-1 0 0,-1 0 1 0 0,0 1-1 0 0,-14 5 1 0 0,18-6-189 0 0,0 1 0 0 0,1 1 1 0 0,0-1-1 0 0,-1 1 0 0 0,1-1 1 0 0,0 1-1 0 0,1 0 0 0 0,-1 1 0 0 0,0-1 1 0 0,1 1-1 0 0,0-1 0 0 0,-6 9 1 0 0,7-8-50 0 0,0 0 0 0 0,0 0 0 0 0,1 0 0 0 0,0 0 0 0 0,0 1 1 0 0,0-1-1 0 0,0 0 0 0 0,0 0 0 0 0,1 1 0 0 0,0-1 0 0 0,0 0 1 0 0,0 1-1 0 0,1-1 0 0 0,-1 0 0 0 0,1 0 0 0 0,0 1 0 0 0,0-1 1 0 0,3 7-1 0 0,1 1 74 0 0,0-1 1 0 0,1 0-1 0 0,0 0 1 0 0,0 0 0 0 0,15 17-1 0 0,48 47-67 0 0,103 89-1 0 0,-27-29-83 0 0,-139-130-30 0 0,-1 0 0 0 0,0 1 0 0 0,0 0 0 0 0,0 0 0 0 0,-1 0 0 0 0,0 1 0 0 0,0-1 0 0 0,5 13 0 0 0,-10-8 0 0 0,0-9 0 0 0,0 0 0 0 0,-1 0 0 0 0,0 0 0 0 0,1 0 0 0 0,-1 0 0 0 0,0-1 0 0 0,0 1 0 0 0,0 0 0 0 0,0-1 0 0 0,0 1 0 0 0,-1-1 0 0 0,1 0 0 0 0,0 0 0 0 0,-1 0 0 0 0,1 0 0 0 0,0 0 0 0 0,-1 0 0 0 0,1-1 0 0 0,-1 1 0 0 0,0-1 0 0 0,-2 1 0 0 0,-10 0 0 0 0,0 0 0 0 0,-22-2 0 0 0,32 1 0 0 0,-45-5 0 0 0,1-2 0 0 0,0-2 0 0 0,0-2 0 0 0,1-2 0 0 0,-90-38 0 0 0,87 36-12284 0 0,43 13 8775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577 172 288 0 0,'2'-7'489'0'0,"-1"1"-1"0"0,1 0 1 0 0,-1-1-1 0 0,-1 1 0 0 0,1-1 1 0 0,-1 0-1 0 0,0 1 1 0 0,-1-1-1 0 0,1 1 1 0 0,-1-1-1 0 0,-1 1 1 0 0,1 0-1 0 0,-4-10 1 0 0,3 12-245 0 0,-1 0 0 0 0,1 0 0 0 0,-1 0 0 0 0,1 0 0 0 0,-1 0 0 0 0,0 1 0 0 0,-1-1 1 0 0,1 1-1 0 0,-1 0 0 0 0,1 0 0 0 0,-1 0 0 0 0,0 1 0 0 0,0-1 0 0 0,0 1 0 0 0,0 0 0 0 0,-1 0 0 0 0,1 0 0 0 0,-1 1 0 0 0,-6-2 0 0 0,-8-1 182 0 0,0 1 0 0 0,0 1 0 0 0,0 0 0 0 0,-1 2-1 0 0,1 0 1 0 0,-1 1 0 0 0,1 1 0 0 0,-25 6-1 0 0,10 0 268 0 0,1 1-1 0 0,0 2 0 0 0,-55 26 1 0 0,73-29-362 0 0,0 0 0 0 0,-15 11 1 0 0,27-17-237 0 0,-1 1 0 0 0,1 0 1 0 0,0 0-1 0 0,-1 0 0 0 0,1 0 0 0 0,1 0 1 0 0,-1 0-1 0 0,0 1 0 0 0,1-1 1 0 0,0 1-1 0 0,0 0 0 0 0,0 0 1 0 0,-3 6-1 0 0,5-7-36 0 0,0-1 0 0 0,0 1 0 0 0,0-1-1 0 0,0 0 1 0 0,1 1 0 0 0,-1-1 0 0 0,1 0 0 0 0,-1 1 0 0 0,1-1 0 0 0,0 0-1 0 0,-1 0 1 0 0,1 0 0 0 0,1 1 0 0 0,-1-1 0 0 0,0 0 0 0 0,0 0 0 0 0,1-1-1 0 0,-1 1 1 0 0,1 0 0 0 0,-1 0 0 0 0,3 1 0 0 0,6 6 158 0 0,-1-1 0 0 0,19 11 1 0 0,-22-15-131 0 0,140 80 1065 0 0,-91-55-344 0 0,100 70 1 0 0,-142-89-671 0 0,0 1 0 0 0,0 1 1 0 0,-1 0-1 0 0,0 0 0 0 0,-1 1 0 0 0,0 1 0 0 0,-1 0 0 0 0,-1 0 1 0 0,0 1-1 0 0,-1 0 0 0 0,10 29 0 0 0,-17-41-85 0 0,1 0 0 0 0,-1 1 0 0 0,0-1 0 0 0,0 0-1 0 0,-1 0 1 0 0,1 1 0 0 0,-1-1 0 0 0,0 0 0 0 0,0 1 0 0 0,0-1-1 0 0,0 1 1 0 0,0-1 0 0 0,-1 0 0 0 0,1 1 0 0 0,-1-1 0 0 0,0 0-1 0 0,0 0 1 0 0,-1 0 0 0 0,1 0 0 0 0,0 0 0 0 0,-1 0 0 0 0,0 0-1 0 0,0 0 1 0 0,0 0 0 0 0,0-1 0 0 0,0 1 0 0 0,0-1 0 0 0,-1 1-1 0 0,1-1 1 0 0,-1 0 0 0 0,0 0 0 0 0,1 0 0 0 0,-1 0 0 0 0,0-1-1 0 0,0 1 1 0 0,0-1 0 0 0,-1 0 0 0 0,1 1 0 0 0,0-2 0 0 0,-7 2-1 0 0,-6 1 62 0 0,0 0-1 0 0,0-2 1 0 0,0 0-1 0 0,-1-1 1 0 0,1-1-1 0 0,0 0 1 0 0,0-1-1 0 0,-22-6 1 0 0,-126-43 278 0 0,140 42-337 0 0,-57-24 106 0 0,71 28-274 0 0,0 0-1 0 0,0-1 1 0 0,1 0-1 0 0,0-1 1 0 0,-15-13-1 0 0,24 19 48 0 0,-1 1-1 0 0,0-1 1 0 0,0 1-1 0 0,1-1 1 0 0,-1 0 0 0 0,0 0-1 0 0,1 0 1 0 0,-1 1-1 0 0,1-1 1 0 0,-1 0-1 0 0,1 0 1 0 0,-1 0 0 0 0,1 0-1 0 0,0 0 1 0 0,-1 0-1 0 0,1 0 1 0 0,0 0-1 0 0,0 0 1 0 0,0 0 0 0 0,0 0-1 0 0,-1 0 1 0 0,2-2-1 0 0,-1 3-53 0 0,1-1 1 0 0,-1 0-1 0 0,1 0 0 0 0,-1 1 0 0 0,1-1 0 0 0,0 1 1 0 0,-1-1-1 0 0,1 0 0 0 0,0 1 0 0 0,0-1 0 0 0,-1 1 0 0 0,1-1 1 0 0,0 1-1 0 0,0 0 0 0 0,0-1 0 0 0,0 1 0 0 0,-1 0 1 0 0,1 0-1 0 0,2-1 0 0 0,5 0-1527 0 0,0 0 1 0 0,0 1-1 0 0,16 0 1 0 0,3 2-1692 0 0,10 0 481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78 364 0 0,'-3'-9'1287'0'0,"0"0"1"0"0,-1 0-1 0 0,-5-10 0 0 0,8 17-979 0 0,-1 0-1 0 0,1 0 1 0 0,0 0 0 0 0,0 0-1 0 0,-1 0 1 0 0,1 0-1 0 0,-1 0 1 0 0,0 0-1 0 0,0 1 1 0 0,1-1 0 0 0,-1 1-1 0 0,0-1 1 0 0,0 1-1 0 0,0 0 1 0 0,0 0-1 0 0,-1 0 1 0 0,1 0-1 0 0,-3-1 1 0 0,3 2-165 0 0,1 0 1 0 0,0 0-1 0 0,-1 0 0 0 0,1 1 0 0 0,0-1 0 0 0,0 0 1 0 0,-1 1-1 0 0,1-1 0 0 0,0 1 0 0 0,0-1 1 0 0,-1 1-1 0 0,1 0 0 0 0,0 0 0 0 0,0-1 1 0 0,0 1-1 0 0,0 0 0 0 0,-2 2 0 0 0,-16 21 1311 0 0,16-20-1193 0 0,-14 22 667 0 0,2 0 0 0 0,1 1 0 0 0,1 0 0 0 0,2 1 0 0 0,0 0 0 0 0,2 1 0 0 0,1 0 0 0 0,-6 50 0 0 0,12-67-686 0 0,2 1 0 0 0,0-1-1 0 0,0 1 1 0 0,1-1-1 0 0,1 0 1 0 0,0 1 0 0 0,0-1-1 0 0,1 0 1 0 0,1-1 0 0 0,0 1-1 0 0,1 0 1 0 0,0-1 0 0 0,1 0-1 0 0,0 0 1 0 0,0-1 0 0 0,1 1-1 0 0,1-2 1 0 0,10 13 0 0 0,-11-15-68 0 0,0-1-1 0 0,0 0 1 0 0,1 0 0 0 0,0 0 0 0 0,0-1 0 0 0,0 0 0 0 0,1 0 0 0 0,0-1 0 0 0,-1 0 0 0 0,1-1-1 0 0,1 0 1 0 0,-1 0 0 0 0,0-1 0 0 0,1 0 0 0 0,-1-1 0 0 0,1 0 0 0 0,0 0 0 0 0,-1-1 0 0 0,1-1-1 0 0,0 1 1 0 0,-1-1 0 0 0,1-1 0 0 0,17-5 0 0 0,-11 2-510 0 0,0-1 0 0 0,0-1 0 0 0,0 0 0 0 0,-1-1 0 0 0,18-13 0 0 0,-26 16 150 0 0,-1 0 0 0 0,1 0 0 0 0,-1-1 0 0 0,0 0 0 0 0,0 0 1 0 0,-1-1-1 0 0,1 1 0 0 0,-2-1 0 0 0,1 0 0 0 0,-1 0 0 0 0,0-1 0 0 0,6-14 1 0 0,-10 21-163 0 0,0 0 0 0 0,0 0 0 0 0,0 1 0 0 0,0-1 0 0 0,-1 0 1 0 0,1 0-1 0 0,0 0 0 0 0,0 0 0 0 0,0 1 0 0 0,-1-1 0 0 0,1 0 1 0 0,0 0-1 0 0,-1 0 0 0 0,1 1 0 0 0,-1-1 0 0 0,1 0 1 0 0,-1 1-1 0 0,1-1 0 0 0,-1 0 0 0 0,1 1 0 0 0,-1-1 0 0 0,0 1 1 0 0,1-1-1 0 0,-1 1 0 0 0,0-1 0 0 0,0 1 0 0 0,1-1 0 0 0,-1 1 1 0 0,0 0-1 0 0,0-1 0 0 0,0 1 0 0 0,1 0 0 0 0,-1 0 0 0 0,0 0 1 0 0,-1-1-1 0 0,-7 0-2364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49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62 7025 0 0,'-85'0'10859'0'0,"51"0"80"0"0,88 1-9673 0 0,67-2-108 0 0,-98 0-1878 0 0,-1-1 1 0 0,1-1 0 0 0,28-9 0 0 0,-45 11 30 0 0,0-2 0 0 0,1 1-1 0 0,-1-1 1 0 0,8-4 0 0 0,7-12-8205 0 0,-17 11 6145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92 140 6549 0 0,'-14'-3'2884'0'0,"-32"-9"3364"0"0,44 12-5873 0 0,0-1-1 0 0,0 1 1 0 0,0-1 0 0 0,0 0-1 0 0,1 0 1 0 0,-1 0 0 0 0,0 0 0 0 0,0 0-1 0 0,1-1 1 0 0,-1 1 0 0 0,1 0-1 0 0,-1-1 1 0 0,1 1 0 0 0,-1-1-1 0 0,1 0 1 0 0,0 1 0 0 0,-2-4-1 0 0,3 4-260 0 0,0 0 0 0 0,0 0 0 0 0,0 0-1 0 0,0 0 1 0 0,0 0 0 0 0,0 0 0 0 0,0 0-1 0 0,1 0 1 0 0,-1 0 0 0 0,0 0 0 0 0,1 0-1 0 0,-1 0 1 0 0,0 1 0 0 0,1-1 0 0 0,-1 0-1 0 0,1 0 1 0 0,0 0 0 0 0,-1 0-1 0 0,1 1 1 0 0,0-1 0 0 0,-1 0 0 0 0,1 0-1 0 0,1 0 1 0 0,22-17 764 0 0,-21 17-717 0 0,11-8 96 0 0,0 1-1 0 0,1 1 1 0 0,0 1-1 0 0,1 0 0 0 0,0 0 1 0 0,-1 2-1 0 0,2 0 0 0 0,20-2 1 0 0,-7 3-1421 0 0,0 2 1 0 0,-1 1-1 0 0,53 7 1 0 0,-27-1-5757 0 0,-35-6 4017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14 106 264 0 0,'2'1'454'0'0,"0"0"0"0"0,0 0 1 0 0,-1 1-1 0 0,1-1 0 0 0,0 0 0 0 0,-1 1 0 0 0,0-1 0 0 0,1 1 1 0 0,-1-1-1 0 0,0 1 0 0 0,0 0 0 0 0,1 0 0 0 0,-1-1 1 0 0,-1 1-1 0 0,1 0 0 0 0,0 0 0 0 0,0 0 0 0 0,-1 0 1 0 0,1 3-1 0 0,7 44 4407 0 0,-6-37-4029 0 0,4 42 2419 0 0,-3 0 1 0 0,-1 0 0 0 0,-10 85-1 0 0,8-137-3115 0 0,-1 0-1 0 0,1-1 0 0 0,0 1 1 0 0,-1 0-1 0 0,1-1 0 0 0,-1 1 1 0 0,1-1-1 0 0,-1 1 0 0 0,0-1 1 0 0,0 1-1 0 0,0-1 0 0 0,-1 2 1 0 0,1-2 470 0 0,-12-17-149 0 0,8 8-404 0 0,1 0 0 0 0,0-1 0 0 0,1 1 0 0 0,0-1-1 0 0,1 0 1 0 0,0 0 0 0 0,0-1 0 0 0,1 1 0 0 0,0 0 0 0 0,0 0-1 0 0,1-1 1 0 0,0 1 0 0 0,1 0 0 0 0,2-12 0 0 0,-3 20-46 0 0,0-1 0 0 0,1 0 1 0 0,-1 0-1 0 0,1 0 0 0 0,-1 1 1 0 0,1-1-1 0 0,0 0 0 0 0,-1 1 0 0 0,1-1 1 0 0,0 1-1 0 0,0-1 0 0 0,0 1 0 0 0,1-1 1 0 0,-1 1-1 0 0,0-1 0 0 0,0 1 0 0 0,1 0 1 0 0,-1 0-1 0 0,1 0 0 0 0,-1 0 1 0 0,3-1-1 0 0,-2 1 19 0 0,1 0 0 0 0,0 1 0 0 0,-1-1 0 0 0,1 1 0 0 0,0-1 0 0 0,-1 1 0 0 0,1 0 0 0 0,0 0 0 0 0,0 1 0 0 0,-1-1 0 0 0,1 0 0 0 0,5 3 0 0 0,6 2 92 0 0,0 0-1 0 0,0 2 0 0 0,-1-1 1 0 0,15 11-1 0 0,-18-11-98 0 0,55 32-19 0 0,69 29 0 0 0,-111-57 0 0 0,0-1 0 0 0,0-2 0 0 0,0 0 0 0 0,1-1 0 0 0,0-2 0 0 0,0 0 0 0 0,29 0 0 0 0,-51-4 0 0 0,1 0 0 0 0,-1 0 0 0 0,0 0 0 0 0,1 0 0 0 0,-1 0 0 0 0,0-1 0 0 0,1 1 0 0 0,-1-1 0 0 0,0 1 0 0 0,0-1 0 0 0,1 0 0 0 0,-1 0 0 0 0,0 0 0 0 0,0 0 0 0 0,0 0 0 0 0,0-1 0 0 0,0 1 0 0 0,-1-1 0 0 0,1 1 0 0 0,0-1 0 0 0,2-3 0 0 0,-2 2 0 0 0,0-1 0 0 0,-1 0 0 0 0,0 0 0 0 0,1 0 0 0 0,-1 0 0 0 0,0 0 0 0 0,-1 0 0 0 0,1 0 0 0 0,-1 0 0 0 0,0-1 0 0 0,-1-7 0 0 0,-3-21 0 0 0,-1 1 0 0 0,-2 0 0 0 0,-1 0 0 0 0,-18-43 0 0 0,18 53 0 0 0,-1 1 0 0 0,-1 0 0 0 0,-1 0 0 0 0,-1 1 0 0 0,-20-26 0 0 0,24 35 0 0 0,-2 1 0 0 0,1 0 0 0 0,-1 1 0 0 0,0 0 0 0 0,-1 1 0 0 0,0 0 0 0 0,-1 1 0 0 0,1 0 0 0 0,-1 0 0 0 0,-18-6 0 0 0,26 12-168 0 0,5 2-282 0 0,14 8-987 0 0,22 10-1371 0 0,-5-5-844 0 0,0-1-1 0 0,50 13 1 0 0,-36-17 746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713 87 6845 0 0,'-2'-3'3626'0'0,"-3"-2"-2781"0"0,1 1 1 0 0,-1-1-1 0 0,0 1 1 0 0,0 0-1 0 0,0 0 0 0 0,-8-4 1 0 0,1 3 9 0 0,1-1-1 0 0,-21-6 1 0 0,6 5-20 0 0,-1 1-1 0 0,-35-4 0 0 0,44 8-337 0 0,0 1 0 0 0,1 1 0 0 0,-1 0 0 0 0,-23 4 0 0 0,34-3-319 0 0,0 0 1 0 0,0 1 0 0 0,0 0 0 0 0,0 0 0 0 0,0 1 0 0 0,1-1 0 0 0,-1 2-1 0 0,1-1 1 0 0,0 1 0 0 0,0 0 0 0 0,0 0 0 0 0,0 0 0 0 0,-7 8-1 0 0,11-9-85 0 0,0 0 0 0 0,0 0 0 0 0,0 1 0 0 0,0-1 0 0 0,0 0 1 0 0,1 1-1 0 0,0-1 0 0 0,-1 1 0 0 0,1-1 0 0 0,0 1 0 0 0,1-1 0 0 0,-1 1 0 0 0,1 0 0 0 0,0 0 0 0 0,-1-1 0 0 0,2 1 0 0 0,-1 0 0 0 0,0-1 0 0 0,1 1 0 0 0,0 0 0 0 0,-1-1 0 0 0,2 1 0 0 0,-1-1 0 0 0,0 1 0 0 0,3 4 0 0 0,4 8 158 0 0,1 0 0 0 0,1-1 0 0 0,21 27 1 0 0,-27-36-182 0 0,29 32 306 0 0,1-1 0 0 0,45 37 0 0 0,-15-15 120 0 0,-39-37-245 0 0,19 19 163 0 0,-40-38-372 0 0,-1 0 1 0 0,0 1-1 0 0,-1 0 0 0 0,1 0 0 0 0,-1 0 1 0 0,1 0-1 0 0,-1 0 0 0 0,0 0 0 0 0,2 9 1 0 0,-5-2 55 0 0,-1-8-97 0 0,0-1 0 0 0,0 0 1 0 0,0 0-1 0 0,0 0 0 0 0,0 0 1 0 0,0 0-1 0 0,0 0 0 0 0,0 0 1 0 0,-1-1-1 0 0,1 1 0 0 0,-1-1 1 0 0,1 0-1 0 0,-1 1 0 0 0,0-1 1 0 0,0-1-1 0 0,1 1 0 0 0,-6 1 1 0 0,-7 0-4 0 0,0 0 1 0 0,-17 0-1 0 0,26-1 2 0 0,-290-13-1159 0 0,63-1-26 0 0,229 13-1590 0 0,23 0-2912 0 0,44-1 267 0 0,-19-2 2584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1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542 103 288 0 0,'-23'-17'1651'0'0,"0"0"1481"0"0,0 2 1 0 0,-36-19-1 0 0,52 31-2454 0 0,0-1 0 0 0,-1 2 0 0 0,1-1 0 0 0,-1 1 1 0 0,1 0-1 0 0,-1 1 0 0 0,0 0 0 0 0,1 0 0 0 0,-1 0 1 0 0,0 1-1 0 0,0 0 0 0 0,0 1 0 0 0,-12 2 1 0 0,4 1-112 0 0,0 2 1 0 0,0 0 0 0 0,0 1-1 0 0,1 0 1 0 0,0 1-1 0 0,1 1 1 0 0,-1 0 0 0 0,-24 22-1 0 0,23-17-70 0 0,2 1-1 0 0,0 0 0 0 0,0 1 1 0 0,2 1-1 0 0,0 0 0 0 0,1 0 1 0 0,-10 22-1 0 0,18-33-409 0 0,0 0-1 0 0,0 0 1 0 0,1 0-1 0 0,0 1 1 0 0,0-1 0 0 0,1 0-1 0 0,0 1 1 0 0,0 0-1 0 0,0-1 1 0 0,1 1-1 0 0,0-1 1 0 0,0 1 0 0 0,1 0-1 0 0,0-1 1 0 0,0 1-1 0 0,0-1 1 0 0,1 0-1 0 0,0 1 1 0 0,0-1 0 0 0,1 0-1 0 0,0 0 1 0 0,0 0-1 0 0,0 0 1 0 0,1-1-1 0 0,-1 1 1 0 0,1-1 0 0 0,1 0-1 0 0,-1 0 1 0 0,1 0-1 0 0,0-1 1 0 0,0 0-1 0 0,5 4 1 0 0,-1-3-87 0 0,-1 0 0 0 0,1-1 0 0 0,0-1 0 0 0,0 1 0 0 0,0-1 0 0 0,0-1 0 0 0,1 0 0 0 0,-1 0 0 0 0,1 0 0 0 0,0-2 0 0 0,-1 1 0 0 0,1-1 0 0 0,-1 0 0 0 0,1-1 0 0 0,0 0 0 0 0,-1-1 0 0 0,1 0 0 0 0,-1 0 0 0 0,0-1 0 0 0,0 0 0 0 0,0-1 0 0 0,0 0 0 0 0,0-1 0 0 0,-1 1 0 0 0,9-7 0 0 0,-14 8 0 0 0,1 0 0 0 0,-1 0 0 0 0,0-1 0 0 0,0 1 0 0 0,0-1 0 0 0,-1 1 0 0 0,1-1 0 0 0,-1 0 0 0 0,0 0 0 0 0,0 0 0 0 0,3-9 0 0 0,-2 5 0 0 0,-1-1 0 0 0,-1 1 0 0 0,1-1 0 0 0,-2 0 0 0 0,1-15 0 0 0,-2 3 0 0 0,-2-1 0 0 0,0 1 0 0 0,-1 0 0 0 0,-8-23 0 0 0,7 26-98 0 0,-1 0 0 0 0,0 1-1 0 0,-1 0 1 0 0,-1 1 0 0 0,-1-1 0 0 0,0 2-1 0 0,-1-1 1 0 0,-17-19 0 0 0,31 35-3009 0 0,-3 0 2841 0 0,1 1 0 0 0,-1-1 0 0 0,1 1 1 0 0,-1 0-1 0 0,1 0 0 0 0,-1-1 1 0 0,0 1-1 0 0,3 2 0 0 0,2 2-630 0 0,51 31-6531 0 0,-28-13 4331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0:30:51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140 751 548 0 0,'5'19'1548'0'0,"-5"-18"-1230"0"0,0 0 1 0 0,0 0-1 0 0,0 0 0 0 0,0 1 0 0 0,0-1 1 0 0,0 0-1 0 0,0 0 0 0 0,0 0 0 0 0,-1 0 1 0 0,1 0-1 0 0,0 0 0 0 0,-1 1 1 0 0,1-1-1 0 0,-1 0 0 0 0,1 0 0 0 0,-1 0 1 0 0,1 0-1 0 0,-1 0 0 0 0,0 0 0 0 0,1-1 1 0 0,-1 1-1 0 0,-1 1 0 0 0,1-2-61 0 0,0 0 1 0 0,0 0-1 0 0,1 0 0 0 0,-1 0 0 0 0,0 0 0 0 0,0 0 0 0 0,0 0 0 0 0,1-1 1 0 0,-1 1-1 0 0,0 0 0 0 0,0 0 0 0 0,1-1 0 0 0,-1 1 0 0 0,0-1 0 0 0,1 1 1 0 0,-1 0-1 0 0,0-1 0 0 0,1 0 0 0 0,-1 1 0 0 0,0-2 0 0 0,-13-12 2083 0 0,3 1-1257 0 0,1-1-1 0 0,1-1 0 0 0,1 0 1 0 0,0 0-1 0 0,-10-27 0 0 0,9 14-34 0 0,0-1 0 0 0,-6-42-1 0 0,11 42-644 0 0,1 0-1 0 0,2 0 1 0 0,1-1-1 0 0,1 1 1 0 0,1-1-1 0 0,2 1 1 0 0,10-43-1 0 0,-9 55-175 0 0,0-1-1 0 0,1 1 0 0 0,0 0 0 0 0,2 1 0 0 0,0 0 0 0 0,0 0 1 0 0,2 1-1 0 0,21-27 0 0 0,-25 34-178 0 0,1 1 0 0 0,0-1 0 0 0,0 2 1 0 0,1-1-1 0 0,-1 1 0 0 0,1 0 0 0 0,1 1 0 0 0,-1 0 0 0 0,1 0 0 0 0,13-4 0 0 0,-17 7-39 0 0,-1 1 0 0 0,1-1 0 0 0,0 1 0 0 0,1 0 0 0 0,-1 0 0 0 0,0 1 0 0 0,0 0 0 0 0,0 0 0 0 0,0 0 0 0 0,0 0 0 0 0,1 1 0 0 0,-1 0 0 0 0,0 0 0 0 0,0 0 0 0 0,0 1 0 0 0,0 0 0 0 0,-1 0 0 0 0,1 0 0 0 0,0 0 0 0 0,7 6 0 0 0,-6-3-9 0 0,0 0 0 0 0,0 0 0 0 0,-1 1 0 0 0,1 0 0 0 0,-1 0 0 0 0,-1 1 0 0 0,1-1 0 0 0,-1 1 0 0 0,0 0 0 0 0,-1 0 0 0 0,1 0 0 0 0,-1 1 0 0 0,-1-1 0 0 0,0 1 0 0 0,0-1 0 0 0,0 1 0 0 0,-1 0 0 0 0,0 0 0 0 0,0 0 0 0 0,-2 14 0 0 0,0-6 0 0 0,0 0 0 0 0,-2 0 0 0 0,0-1 0 0 0,0 1 0 0 0,-2-1 0 0 0,0 0 0 0 0,-1 0 0 0 0,0-1 0 0 0,-12 21 0 0 0,6-16 0 0 0,-1-1 0 0 0,-1 0 0 0 0,0 0 0 0 0,-1-2 0 0 0,-31 27 0 0 0,32-32 0 0 0,0-1 0 0 0,0 0 0 0 0,-1-1 0 0 0,0 0 0 0 0,-1-1 0 0 0,0-1 0 0 0,0-1 0 0 0,-19 5 0 0 0,22-6 0 0 0,27-3 0 0 0,10 1 0 0 0,15 8 0 0 0,0 1 0 0 0,0 2 0 0 0,-2 1 0 0 0,44 26 0 0 0,-39-18 0 0 0,-1 2 0 0 0,-2 3 0 0 0,-1 0 0 0 0,-1 3 0 0 0,-1 1 0 0 0,55 63 0 0 0,-85-87-26 0 0,0 0-1 0 0,-1 1 1 0 0,1 0 0 0 0,-1 0 0 0 0,-1 0-1 0 0,4 11 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6/18/2021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Introducción a Networks v6.0</a:t>
            </a:r>
          </a:p>
          <a:p>
            <a:pPr>
              <a:buFontTx/>
              <a:buNone/>
            </a:pPr>
            <a:r>
              <a:rPr lang="es-ES" sz="1200" b="0" dirty="0"/>
              <a:t>Capítulo 1: Introducción a redes</a:t>
            </a:r>
            <a:endParaRPr lang="es-ES" b="0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EB75D4-11CF-49A5-9320-90217337D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766" y="1328737"/>
            <a:ext cx="8345488" cy="2455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161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9475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7766" y="3067050"/>
            <a:ext cx="8217284" cy="1863408"/>
          </a:xfrm>
          <a:prstGeom prst="rect">
            <a:avLst/>
          </a:prstGeom>
          <a:solidFill>
            <a:schemeClr val="bg1"/>
          </a:solidFill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EB75D4-11CF-49A5-9320-90217337D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766" y="1328737"/>
            <a:ext cx="8345488" cy="1598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473490" y="4887381"/>
            <a:ext cx="310148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baseline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B232F36-4411-40A0-A6DA-F641FAA7C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05A7F-4F95-4554-B709-F3916FF756F3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3962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4018" r:id="rId11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6.png"/><Relationship Id="rId7" Type="http://schemas.openxmlformats.org/officeDocument/2006/relationships/customXml" Target="../ink/ink635.xml"/><Relationship Id="rId12" Type="http://schemas.openxmlformats.org/officeDocument/2006/relationships/image" Target="../media/image4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4.png"/><Relationship Id="rId11" Type="http://schemas.openxmlformats.org/officeDocument/2006/relationships/customXml" Target="../ink/ink637.xml"/><Relationship Id="rId5" Type="http://schemas.openxmlformats.org/officeDocument/2006/relationships/image" Target="../media/image623.png"/><Relationship Id="rId10" Type="http://schemas.openxmlformats.org/officeDocument/2006/relationships/image" Target="../media/image417.png"/><Relationship Id="rId4" Type="http://schemas.openxmlformats.org/officeDocument/2006/relationships/image" Target="../media/image7.png"/><Relationship Id="rId9" Type="http://schemas.openxmlformats.org/officeDocument/2006/relationships/customXml" Target="../ink/ink6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4.xml"/><Relationship Id="rId21" Type="http://schemas.openxmlformats.org/officeDocument/2006/relationships/customXml" Target="../ink/ink646.xml"/><Relationship Id="rId42" Type="http://schemas.openxmlformats.org/officeDocument/2006/relationships/image" Target="../media/image646.png"/><Relationship Id="rId63" Type="http://schemas.openxmlformats.org/officeDocument/2006/relationships/customXml" Target="../ink/ink667.xml"/><Relationship Id="rId84" Type="http://schemas.openxmlformats.org/officeDocument/2006/relationships/image" Target="../media/image667.png"/><Relationship Id="rId138" Type="http://schemas.openxmlformats.org/officeDocument/2006/relationships/image" Target="../media/image694.png"/><Relationship Id="rId16" Type="http://schemas.openxmlformats.org/officeDocument/2006/relationships/image" Target="../media/image633.png"/><Relationship Id="rId107" Type="http://schemas.openxmlformats.org/officeDocument/2006/relationships/customXml" Target="../ink/ink689.xml"/><Relationship Id="rId11" Type="http://schemas.openxmlformats.org/officeDocument/2006/relationships/customXml" Target="../ink/ink641.xml"/><Relationship Id="rId32" Type="http://schemas.openxmlformats.org/officeDocument/2006/relationships/image" Target="../media/image641.png"/><Relationship Id="rId37" Type="http://schemas.openxmlformats.org/officeDocument/2006/relationships/customXml" Target="../ink/ink654.xml"/><Relationship Id="rId53" Type="http://schemas.openxmlformats.org/officeDocument/2006/relationships/customXml" Target="../ink/ink662.xml"/><Relationship Id="rId58" Type="http://schemas.openxmlformats.org/officeDocument/2006/relationships/image" Target="../media/image654.png"/><Relationship Id="rId74" Type="http://schemas.openxmlformats.org/officeDocument/2006/relationships/image" Target="../media/image662.png"/><Relationship Id="rId79" Type="http://schemas.openxmlformats.org/officeDocument/2006/relationships/customXml" Target="../ink/ink675.xml"/><Relationship Id="rId102" Type="http://schemas.openxmlformats.org/officeDocument/2006/relationships/image" Target="../media/image676.png"/><Relationship Id="rId123" Type="http://schemas.openxmlformats.org/officeDocument/2006/relationships/customXml" Target="../ink/ink697.xml"/><Relationship Id="rId128" Type="http://schemas.openxmlformats.org/officeDocument/2006/relationships/image" Target="../media/image689.png"/><Relationship Id="rId5" Type="http://schemas.openxmlformats.org/officeDocument/2006/relationships/customXml" Target="../ink/ink638.xml"/><Relationship Id="rId90" Type="http://schemas.openxmlformats.org/officeDocument/2006/relationships/image" Target="../media/image670.png"/><Relationship Id="rId95" Type="http://schemas.openxmlformats.org/officeDocument/2006/relationships/customXml" Target="../ink/ink683.xml"/><Relationship Id="rId22" Type="http://schemas.openxmlformats.org/officeDocument/2006/relationships/image" Target="../media/image636.png"/><Relationship Id="rId27" Type="http://schemas.openxmlformats.org/officeDocument/2006/relationships/customXml" Target="../ink/ink649.xml"/><Relationship Id="rId43" Type="http://schemas.openxmlformats.org/officeDocument/2006/relationships/customXml" Target="../ink/ink657.xml"/><Relationship Id="rId48" Type="http://schemas.openxmlformats.org/officeDocument/2006/relationships/image" Target="../media/image649.png"/><Relationship Id="rId64" Type="http://schemas.openxmlformats.org/officeDocument/2006/relationships/image" Target="../media/image657.png"/><Relationship Id="rId69" Type="http://schemas.openxmlformats.org/officeDocument/2006/relationships/customXml" Target="../ink/ink670.xml"/><Relationship Id="rId113" Type="http://schemas.openxmlformats.org/officeDocument/2006/relationships/customXml" Target="../ink/ink692.xml"/><Relationship Id="rId118" Type="http://schemas.openxmlformats.org/officeDocument/2006/relationships/image" Target="../media/image684.png"/><Relationship Id="rId134" Type="http://schemas.openxmlformats.org/officeDocument/2006/relationships/image" Target="../media/image692.png"/><Relationship Id="rId139" Type="http://schemas.openxmlformats.org/officeDocument/2006/relationships/image" Target="../media/image3.png"/><Relationship Id="rId80" Type="http://schemas.openxmlformats.org/officeDocument/2006/relationships/image" Target="../media/image665.png"/><Relationship Id="rId85" Type="http://schemas.openxmlformats.org/officeDocument/2006/relationships/customXml" Target="../ink/ink678.xml"/><Relationship Id="rId12" Type="http://schemas.openxmlformats.org/officeDocument/2006/relationships/image" Target="../media/image631.png"/><Relationship Id="rId17" Type="http://schemas.openxmlformats.org/officeDocument/2006/relationships/customXml" Target="../ink/ink644.xml"/><Relationship Id="rId33" Type="http://schemas.openxmlformats.org/officeDocument/2006/relationships/customXml" Target="../ink/ink652.xml"/><Relationship Id="rId38" Type="http://schemas.openxmlformats.org/officeDocument/2006/relationships/image" Target="../media/image644.png"/><Relationship Id="rId59" Type="http://schemas.openxmlformats.org/officeDocument/2006/relationships/customXml" Target="../ink/ink665.xml"/><Relationship Id="rId103" Type="http://schemas.openxmlformats.org/officeDocument/2006/relationships/customXml" Target="../ink/ink687.xml"/><Relationship Id="rId108" Type="http://schemas.openxmlformats.org/officeDocument/2006/relationships/image" Target="../media/image679.png"/><Relationship Id="rId124" Type="http://schemas.openxmlformats.org/officeDocument/2006/relationships/image" Target="../media/image687.png"/><Relationship Id="rId129" Type="http://schemas.openxmlformats.org/officeDocument/2006/relationships/customXml" Target="../ink/ink700.xml"/><Relationship Id="rId54" Type="http://schemas.openxmlformats.org/officeDocument/2006/relationships/image" Target="../media/image652.png"/><Relationship Id="rId70" Type="http://schemas.openxmlformats.org/officeDocument/2006/relationships/image" Target="../media/image660.png"/><Relationship Id="rId75" Type="http://schemas.openxmlformats.org/officeDocument/2006/relationships/customXml" Target="../ink/ink673.xml"/><Relationship Id="rId91" Type="http://schemas.openxmlformats.org/officeDocument/2006/relationships/customXml" Target="../ink/ink681.xml"/><Relationship Id="rId96" Type="http://schemas.openxmlformats.org/officeDocument/2006/relationships/image" Target="../media/image6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80.png"/><Relationship Id="rId23" Type="http://schemas.openxmlformats.org/officeDocument/2006/relationships/customXml" Target="../ink/ink647.xml"/><Relationship Id="rId28" Type="http://schemas.openxmlformats.org/officeDocument/2006/relationships/image" Target="../media/image639.png"/><Relationship Id="rId49" Type="http://schemas.openxmlformats.org/officeDocument/2006/relationships/customXml" Target="../ink/ink660.xml"/><Relationship Id="rId114" Type="http://schemas.openxmlformats.org/officeDocument/2006/relationships/image" Target="../media/image682.png"/><Relationship Id="rId119" Type="http://schemas.openxmlformats.org/officeDocument/2006/relationships/customXml" Target="../ink/ink695.xml"/><Relationship Id="rId44" Type="http://schemas.openxmlformats.org/officeDocument/2006/relationships/image" Target="../media/image647.png"/><Relationship Id="rId60" Type="http://schemas.openxmlformats.org/officeDocument/2006/relationships/image" Target="../media/image655.png"/><Relationship Id="rId65" Type="http://schemas.openxmlformats.org/officeDocument/2006/relationships/customXml" Target="../ink/ink668.xml"/><Relationship Id="rId81" Type="http://schemas.openxmlformats.org/officeDocument/2006/relationships/customXml" Target="../ink/ink676.xml"/><Relationship Id="rId86" Type="http://schemas.openxmlformats.org/officeDocument/2006/relationships/image" Target="../media/image668.png"/><Relationship Id="rId130" Type="http://schemas.openxmlformats.org/officeDocument/2006/relationships/image" Target="../media/image690.png"/><Relationship Id="rId135" Type="http://schemas.openxmlformats.org/officeDocument/2006/relationships/customXml" Target="../ink/ink703.xml"/><Relationship Id="rId13" Type="http://schemas.openxmlformats.org/officeDocument/2006/relationships/customXml" Target="../ink/ink642.xml"/><Relationship Id="rId18" Type="http://schemas.openxmlformats.org/officeDocument/2006/relationships/image" Target="../media/image634.png"/><Relationship Id="rId39" Type="http://schemas.openxmlformats.org/officeDocument/2006/relationships/customXml" Target="../ink/ink655.xml"/><Relationship Id="rId109" Type="http://schemas.openxmlformats.org/officeDocument/2006/relationships/customXml" Target="../ink/ink690.xml"/><Relationship Id="rId34" Type="http://schemas.openxmlformats.org/officeDocument/2006/relationships/image" Target="../media/image642.png"/><Relationship Id="rId50" Type="http://schemas.openxmlformats.org/officeDocument/2006/relationships/image" Target="../media/image650.png"/><Relationship Id="rId55" Type="http://schemas.openxmlformats.org/officeDocument/2006/relationships/customXml" Target="../ink/ink663.xml"/><Relationship Id="rId76" Type="http://schemas.openxmlformats.org/officeDocument/2006/relationships/image" Target="../media/image663.png"/><Relationship Id="rId97" Type="http://schemas.openxmlformats.org/officeDocument/2006/relationships/customXml" Target="../ink/ink684.xml"/><Relationship Id="rId104" Type="http://schemas.openxmlformats.org/officeDocument/2006/relationships/image" Target="../media/image677.png"/><Relationship Id="rId120" Type="http://schemas.openxmlformats.org/officeDocument/2006/relationships/image" Target="../media/image685.png"/><Relationship Id="rId125" Type="http://schemas.openxmlformats.org/officeDocument/2006/relationships/customXml" Target="../ink/ink698.xml"/><Relationship Id="rId7" Type="http://schemas.openxmlformats.org/officeDocument/2006/relationships/customXml" Target="../ink/ink639.xml"/><Relationship Id="rId71" Type="http://schemas.openxmlformats.org/officeDocument/2006/relationships/customXml" Target="../ink/ink671.xml"/><Relationship Id="rId92" Type="http://schemas.openxmlformats.org/officeDocument/2006/relationships/image" Target="../media/image671.png"/><Relationship Id="rId2" Type="http://schemas.openxmlformats.org/officeDocument/2006/relationships/image" Target="../media/image626.png"/><Relationship Id="rId29" Type="http://schemas.openxmlformats.org/officeDocument/2006/relationships/customXml" Target="../ink/ink650.xml"/><Relationship Id="rId24" Type="http://schemas.openxmlformats.org/officeDocument/2006/relationships/image" Target="../media/image637.png"/><Relationship Id="rId40" Type="http://schemas.openxmlformats.org/officeDocument/2006/relationships/image" Target="../media/image645.png"/><Relationship Id="rId45" Type="http://schemas.openxmlformats.org/officeDocument/2006/relationships/customXml" Target="../ink/ink658.xml"/><Relationship Id="rId66" Type="http://schemas.openxmlformats.org/officeDocument/2006/relationships/image" Target="../media/image658.png"/><Relationship Id="rId87" Type="http://schemas.openxmlformats.org/officeDocument/2006/relationships/customXml" Target="../ink/ink679.xml"/><Relationship Id="rId110" Type="http://schemas.openxmlformats.org/officeDocument/2006/relationships/image" Target="../media/image680.png"/><Relationship Id="rId115" Type="http://schemas.openxmlformats.org/officeDocument/2006/relationships/customXml" Target="../ink/ink693.xml"/><Relationship Id="rId131" Type="http://schemas.openxmlformats.org/officeDocument/2006/relationships/customXml" Target="../ink/ink701.xml"/><Relationship Id="rId136" Type="http://schemas.openxmlformats.org/officeDocument/2006/relationships/image" Target="../media/image693.png"/><Relationship Id="rId61" Type="http://schemas.openxmlformats.org/officeDocument/2006/relationships/customXml" Target="../ink/ink666.xml"/><Relationship Id="rId82" Type="http://schemas.openxmlformats.org/officeDocument/2006/relationships/image" Target="../media/image666.png"/><Relationship Id="rId19" Type="http://schemas.openxmlformats.org/officeDocument/2006/relationships/customXml" Target="../ink/ink645.xml"/><Relationship Id="rId14" Type="http://schemas.openxmlformats.org/officeDocument/2006/relationships/image" Target="../media/image632.png"/><Relationship Id="rId30" Type="http://schemas.openxmlformats.org/officeDocument/2006/relationships/image" Target="../media/image640.png"/><Relationship Id="rId35" Type="http://schemas.openxmlformats.org/officeDocument/2006/relationships/customXml" Target="../ink/ink653.xml"/><Relationship Id="rId56" Type="http://schemas.openxmlformats.org/officeDocument/2006/relationships/image" Target="../media/image653.png"/><Relationship Id="rId77" Type="http://schemas.openxmlformats.org/officeDocument/2006/relationships/customXml" Target="../ink/ink674.xml"/><Relationship Id="rId100" Type="http://schemas.openxmlformats.org/officeDocument/2006/relationships/image" Target="../media/image675.png"/><Relationship Id="rId105" Type="http://schemas.openxmlformats.org/officeDocument/2006/relationships/customXml" Target="../ink/ink688.xml"/><Relationship Id="rId126" Type="http://schemas.openxmlformats.org/officeDocument/2006/relationships/image" Target="../media/image688.png"/><Relationship Id="rId8" Type="http://schemas.openxmlformats.org/officeDocument/2006/relationships/image" Target="../media/image629.png"/><Relationship Id="rId51" Type="http://schemas.openxmlformats.org/officeDocument/2006/relationships/customXml" Target="../ink/ink661.xml"/><Relationship Id="rId72" Type="http://schemas.openxmlformats.org/officeDocument/2006/relationships/image" Target="../media/image661.png"/><Relationship Id="rId93" Type="http://schemas.openxmlformats.org/officeDocument/2006/relationships/customXml" Target="../ink/ink682.xml"/><Relationship Id="rId98" Type="http://schemas.openxmlformats.org/officeDocument/2006/relationships/image" Target="../media/image674.png"/><Relationship Id="rId121" Type="http://schemas.openxmlformats.org/officeDocument/2006/relationships/customXml" Target="../ink/ink696.xml"/><Relationship Id="rId3" Type="http://schemas.openxmlformats.org/officeDocument/2006/relationships/image" Target="../media/image627.png"/><Relationship Id="rId25" Type="http://schemas.openxmlformats.org/officeDocument/2006/relationships/customXml" Target="../ink/ink648.xml"/><Relationship Id="rId46" Type="http://schemas.openxmlformats.org/officeDocument/2006/relationships/image" Target="../media/image648.png"/><Relationship Id="rId67" Type="http://schemas.openxmlformats.org/officeDocument/2006/relationships/customXml" Target="../ink/ink669.xml"/><Relationship Id="rId116" Type="http://schemas.openxmlformats.org/officeDocument/2006/relationships/image" Target="../media/image683.png"/><Relationship Id="rId137" Type="http://schemas.openxmlformats.org/officeDocument/2006/relationships/customXml" Target="../ink/ink704.xml"/><Relationship Id="rId20" Type="http://schemas.openxmlformats.org/officeDocument/2006/relationships/image" Target="../media/image635.png"/><Relationship Id="rId41" Type="http://schemas.openxmlformats.org/officeDocument/2006/relationships/customXml" Target="../ink/ink656.xml"/><Relationship Id="rId62" Type="http://schemas.openxmlformats.org/officeDocument/2006/relationships/image" Target="../media/image656.png"/><Relationship Id="rId83" Type="http://schemas.openxmlformats.org/officeDocument/2006/relationships/customXml" Target="../ink/ink677.xml"/><Relationship Id="rId88" Type="http://schemas.openxmlformats.org/officeDocument/2006/relationships/image" Target="../media/image669.png"/><Relationship Id="rId111" Type="http://schemas.openxmlformats.org/officeDocument/2006/relationships/customXml" Target="../ink/ink691.xml"/><Relationship Id="rId132" Type="http://schemas.openxmlformats.org/officeDocument/2006/relationships/image" Target="../media/image691.png"/><Relationship Id="rId15" Type="http://schemas.openxmlformats.org/officeDocument/2006/relationships/customXml" Target="../ink/ink643.xml"/><Relationship Id="rId36" Type="http://schemas.openxmlformats.org/officeDocument/2006/relationships/image" Target="../media/image643.png"/><Relationship Id="rId57" Type="http://schemas.openxmlformats.org/officeDocument/2006/relationships/customXml" Target="../ink/ink664.xml"/><Relationship Id="rId106" Type="http://schemas.openxmlformats.org/officeDocument/2006/relationships/image" Target="../media/image678.png"/><Relationship Id="rId127" Type="http://schemas.openxmlformats.org/officeDocument/2006/relationships/customXml" Target="../ink/ink699.xml"/><Relationship Id="rId10" Type="http://schemas.openxmlformats.org/officeDocument/2006/relationships/image" Target="../media/image630.png"/><Relationship Id="rId31" Type="http://schemas.openxmlformats.org/officeDocument/2006/relationships/customXml" Target="../ink/ink651.xml"/><Relationship Id="rId52" Type="http://schemas.openxmlformats.org/officeDocument/2006/relationships/image" Target="../media/image651.png"/><Relationship Id="rId73" Type="http://schemas.openxmlformats.org/officeDocument/2006/relationships/customXml" Target="../ink/ink672.xml"/><Relationship Id="rId78" Type="http://schemas.openxmlformats.org/officeDocument/2006/relationships/image" Target="../media/image664.png"/><Relationship Id="rId94" Type="http://schemas.openxmlformats.org/officeDocument/2006/relationships/image" Target="../media/image672.png"/><Relationship Id="rId99" Type="http://schemas.openxmlformats.org/officeDocument/2006/relationships/customXml" Target="../ink/ink685.xml"/><Relationship Id="rId101" Type="http://schemas.openxmlformats.org/officeDocument/2006/relationships/customXml" Target="../ink/ink686.xml"/><Relationship Id="rId122" Type="http://schemas.openxmlformats.org/officeDocument/2006/relationships/image" Target="../media/image686.png"/><Relationship Id="rId4" Type="http://schemas.openxmlformats.org/officeDocument/2006/relationships/image" Target="../media/image628.png"/><Relationship Id="rId9" Type="http://schemas.openxmlformats.org/officeDocument/2006/relationships/customXml" Target="../ink/ink640.xml"/><Relationship Id="rId26" Type="http://schemas.openxmlformats.org/officeDocument/2006/relationships/image" Target="../media/image638.png"/><Relationship Id="rId47" Type="http://schemas.openxmlformats.org/officeDocument/2006/relationships/customXml" Target="../ink/ink659.xml"/><Relationship Id="rId68" Type="http://schemas.openxmlformats.org/officeDocument/2006/relationships/image" Target="../media/image659.png"/><Relationship Id="rId89" Type="http://schemas.openxmlformats.org/officeDocument/2006/relationships/customXml" Target="../ink/ink680.xml"/><Relationship Id="rId112" Type="http://schemas.openxmlformats.org/officeDocument/2006/relationships/image" Target="../media/image681.png"/><Relationship Id="rId133" Type="http://schemas.openxmlformats.org/officeDocument/2006/relationships/customXml" Target="../ink/ink70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07.xml"/><Relationship Id="rId18" Type="http://schemas.openxmlformats.org/officeDocument/2006/relationships/image" Target="../media/image704.png"/><Relationship Id="rId26" Type="http://schemas.openxmlformats.org/officeDocument/2006/relationships/image" Target="../media/image708.png"/><Relationship Id="rId21" Type="http://schemas.openxmlformats.org/officeDocument/2006/relationships/customXml" Target="../ink/ink711.xml"/><Relationship Id="rId55" Type="http://schemas.openxmlformats.org/officeDocument/2006/relationships/customXml" Target="../ink/ink719.xml"/><Relationship Id="rId63" Type="http://schemas.openxmlformats.org/officeDocument/2006/relationships/customXml" Target="../ink/ink723.xml"/><Relationship Id="rId68" Type="http://schemas.openxmlformats.org/officeDocument/2006/relationships/image" Target="../media/image719.png"/><Relationship Id="rId76" Type="http://schemas.openxmlformats.org/officeDocument/2006/relationships/image" Target="../media/image724.png"/><Relationship Id="rId7" Type="http://schemas.openxmlformats.org/officeDocument/2006/relationships/image" Target="../media/image627.png"/><Relationship Id="rId71" Type="http://schemas.openxmlformats.org/officeDocument/2006/relationships/customXml" Target="../ink/ink727.xml"/><Relationship Id="rId2" Type="http://schemas.openxmlformats.org/officeDocument/2006/relationships/image" Target="../media/image695.png"/><Relationship Id="rId16" Type="http://schemas.openxmlformats.org/officeDocument/2006/relationships/image" Target="../media/image703.png"/><Relationship Id="rId29" Type="http://schemas.openxmlformats.org/officeDocument/2006/relationships/customXml" Target="../ink/ink715.xml"/><Relationship Id="rId11" Type="http://schemas.openxmlformats.org/officeDocument/2006/relationships/customXml" Target="../ink/ink706.xml"/><Relationship Id="rId24" Type="http://schemas.openxmlformats.org/officeDocument/2006/relationships/image" Target="../media/image707.png"/><Relationship Id="rId32" Type="http://schemas.openxmlformats.org/officeDocument/2006/relationships/image" Target="../media/image711.png"/><Relationship Id="rId53" Type="http://schemas.openxmlformats.org/officeDocument/2006/relationships/customXml" Target="../ink/ink718.xml"/><Relationship Id="rId58" Type="http://schemas.openxmlformats.org/officeDocument/2006/relationships/image" Target="../media/image714.png"/><Relationship Id="rId66" Type="http://schemas.openxmlformats.org/officeDocument/2006/relationships/image" Target="../media/image718.png"/><Relationship Id="rId74" Type="http://schemas.openxmlformats.org/officeDocument/2006/relationships/image" Target="../media/image723.png"/><Relationship Id="rId5" Type="http://schemas.openxmlformats.org/officeDocument/2006/relationships/image" Target="../media/image698.png"/><Relationship Id="rId61" Type="http://schemas.openxmlformats.org/officeDocument/2006/relationships/customXml" Target="../ink/ink722.xml"/><Relationship Id="rId19" Type="http://schemas.openxmlformats.org/officeDocument/2006/relationships/customXml" Target="../ink/ink710.xml"/><Relationship Id="rId4" Type="http://schemas.openxmlformats.org/officeDocument/2006/relationships/image" Target="../media/image697.png"/><Relationship Id="rId9" Type="http://schemas.openxmlformats.org/officeDocument/2006/relationships/customXml" Target="../ink/ink705.xml"/><Relationship Id="rId14" Type="http://schemas.openxmlformats.org/officeDocument/2006/relationships/image" Target="../media/image702.png"/><Relationship Id="rId22" Type="http://schemas.openxmlformats.org/officeDocument/2006/relationships/image" Target="../media/image706.png"/><Relationship Id="rId27" Type="http://schemas.openxmlformats.org/officeDocument/2006/relationships/customXml" Target="../ink/ink714.xml"/><Relationship Id="rId30" Type="http://schemas.openxmlformats.org/officeDocument/2006/relationships/image" Target="../media/image710.png"/><Relationship Id="rId56" Type="http://schemas.openxmlformats.org/officeDocument/2006/relationships/image" Target="../media/image713.png"/><Relationship Id="rId64" Type="http://schemas.openxmlformats.org/officeDocument/2006/relationships/image" Target="../media/image717.png"/><Relationship Id="rId69" Type="http://schemas.openxmlformats.org/officeDocument/2006/relationships/customXml" Target="../ink/ink726.xml"/><Relationship Id="rId8" Type="http://schemas.openxmlformats.org/officeDocument/2006/relationships/image" Target="../media/image628.png"/><Relationship Id="rId72" Type="http://schemas.openxmlformats.org/officeDocument/2006/relationships/image" Target="../media/image722.png"/><Relationship Id="rId3" Type="http://schemas.openxmlformats.org/officeDocument/2006/relationships/image" Target="../media/image696.png"/><Relationship Id="rId12" Type="http://schemas.openxmlformats.org/officeDocument/2006/relationships/image" Target="../media/image701.png"/><Relationship Id="rId17" Type="http://schemas.openxmlformats.org/officeDocument/2006/relationships/customXml" Target="../ink/ink709.xml"/><Relationship Id="rId25" Type="http://schemas.openxmlformats.org/officeDocument/2006/relationships/customXml" Target="../ink/ink713.xml"/><Relationship Id="rId33" Type="http://schemas.openxmlformats.org/officeDocument/2006/relationships/customXml" Target="../ink/ink717.xml"/><Relationship Id="rId59" Type="http://schemas.openxmlformats.org/officeDocument/2006/relationships/customXml" Target="../ink/ink721.xml"/><Relationship Id="rId67" Type="http://schemas.openxmlformats.org/officeDocument/2006/relationships/customXml" Target="../ink/ink725.xml"/><Relationship Id="rId20" Type="http://schemas.openxmlformats.org/officeDocument/2006/relationships/image" Target="../media/image705.png"/><Relationship Id="rId54" Type="http://schemas.openxmlformats.org/officeDocument/2006/relationships/image" Target="../media/image712.png"/><Relationship Id="rId62" Type="http://schemas.openxmlformats.org/officeDocument/2006/relationships/image" Target="../media/image716.png"/><Relationship Id="rId70" Type="http://schemas.openxmlformats.org/officeDocument/2006/relationships/image" Target="../media/image720.png"/><Relationship Id="rId75" Type="http://schemas.openxmlformats.org/officeDocument/2006/relationships/customXml" Target="../ink/ink7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9.png"/><Relationship Id="rId15" Type="http://schemas.openxmlformats.org/officeDocument/2006/relationships/customXml" Target="../ink/ink708.xml"/><Relationship Id="rId23" Type="http://schemas.openxmlformats.org/officeDocument/2006/relationships/customXml" Target="../ink/ink712.xml"/><Relationship Id="rId28" Type="http://schemas.openxmlformats.org/officeDocument/2006/relationships/image" Target="../media/image709.png"/><Relationship Id="rId57" Type="http://schemas.openxmlformats.org/officeDocument/2006/relationships/customXml" Target="../ink/ink720.xml"/><Relationship Id="rId10" Type="http://schemas.openxmlformats.org/officeDocument/2006/relationships/image" Target="../media/image700.png"/><Relationship Id="rId31" Type="http://schemas.openxmlformats.org/officeDocument/2006/relationships/customXml" Target="../ink/ink716.xml"/><Relationship Id="rId52" Type="http://schemas.openxmlformats.org/officeDocument/2006/relationships/image" Target="../media/image721.png"/><Relationship Id="rId60" Type="http://schemas.openxmlformats.org/officeDocument/2006/relationships/image" Target="../media/image715.png"/><Relationship Id="rId65" Type="http://schemas.openxmlformats.org/officeDocument/2006/relationships/customXml" Target="../ink/ink724.xml"/><Relationship Id="rId73" Type="http://schemas.openxmlformats.org/officeDocument/2006/relationships/customXml" Target="../ink/ink7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png"/><Relationship Id="rId3" Type="http://schemas.openxmlformats.org/officeDocument/2006/relationships/customXml" Target="../ink/ink730.xml"/><Relationship Id="rId7" Type="http://schemas.openxmlformats.org/officeDocument/2006/relationships/customXml" Target="../ink/ink732.xml"/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7.png"/><Relationship Id="rId5" Type="http://schemas.openxmlformats.org/officeDocument/2006/relationships/customXml" Target="../ink/ink731.xml"/><Relationship Id="rId10" Type="http://schemas.openxmlformats.org/officeDocument/2006/relationships/image" Target="../media/image729.png"/><Relationship Id="rId4" Type="http://schemas.openxmlformats.org/officeDocument/2006/relationships/image" Target="../media/image726.png"/><Relationship Id="rId9" Type="http://schemas.openxmlformats.org/officeDocument/2006/relationships/customXml" Target="../ink/ink733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2.png"/><Relationship Id="rId21" Type="http://schemas.openxmlformats.org/officeDocument/2006/relationships/image" Target="../media/image5400.png"/><Relationship Id="rId42" Type="http://schemas.openxmlformats.org/officeDocument/2006/relationships/customXml" Target="../ink/ink753.xml"/><Relationship Id="rId63" Type="http://schemas.openxmlformats.org/officeDocument/2006/relationships/image" Target="../media/image583.png"/><Relationship Id="rId84" Type="http://schemas.openxmlformats.org/officeDocument/2006/relationships/customXml" Target="../ink/ink774.xml"/><Relationship Id="rId138" Type="http://schemas.openxmlformats.org/officeDocument/2006/relationships/customXml" Target="../ink/ink801.xml"/><Relationship Id="rId159" Type="http://schemas.openxmlformats.org/officeDocument/2006/relationships/image" Target="../media/image743.png"/><Relationship Id="rId170" Type="http://schemas.openxmlformats.org/officeDocument/2006/relationships/customXml" Target="../ink/ink817.xml"/><Relationship Id="rId191" Type="http://schemas.openxmlformats.org/officeDocument/2006/relationships/image" Target="../media/image759.png"/><Relationship Id="rId205" Type="http://schemas.openxmlformats.org/officeDocument/2006/relationships/image" Target="../media/image766.png"/><Relationship Id="rId226" Type="http://schemas.openxmlformats.org/officeDocument/2006/relationships/customXml" Target="../ink/ink844.xml"/><Relationship Id="rId247" Type="http://schemas.openxmlformats.org/officeDocument/2006/relationships/image" Target="../media/image786.png"/><Relationship Id="rId107" Type="http://schemas.openxmlformats.org/officeDocument/2006/relationships/image" Target="../media/image617.png"/><Relationship Id="rId11" Type="http://schemas.openxmlformats.org/officeDocument/2006/relationships/image" Target="../media/image5350.png"/><Relationship Id="rId32" Type="http://schemas.openxmlformats.org/officeDocument/2006/relationships/customXml" Target="../ink/ink748.xml"/><Relationship Id="rId53" Type="http://schemas.openxmlformats.org/officeDocument/2006/relationships/image" Target="../media/image578.png"/><Relationship Id="rId74" Type="http://schemas.openxmlformats.org/officeDocument/2006/relationships/customXml" Target="../ink/ink769.xml"/><Relationship Id="rId128" Type="http://schemas.openxmlformats.org/officeDocument/2006/relationships/customXml" Target="../ink/ink796.xml"/><Relationship Id="rId149" Type="http://schemas.openxmlformats.org/officeDocument/2006/relationships/image" Target="../media/image738.png"/><Relationship Id="rId5" Type="http://schemas.openxmlformats.org/officeDocument/2006/relationships/image" Target="../media/image5320.png"/><Relationship Id="rId95" Type="http://schemas.openxmlformats.org/officeDocument/2006/relationships/image" Target="../media/image611.png"/><Relationship Id="rId160" Type="http://schemas.openxmlformats.org/officeDocument/2006/relationships/customXml" Target="../ink/ink812.xml"/><Relationship Id="rId181" Type="http://schemas.openxmlformats.org/officeDocument/2006/relationships/image" Target="../media/image754.png"/><Relationship Id="rId216" Type="http://schemas.openxmlformats.org/officeDocument/2006/relationships/customXml" Target="../ink/ink839.xml"/><Relationship Id="rId237" Type="http://schemas.openxmlformats.org/officeDocument/2006/relationships/image" Target="../media/image781.png"/><Relationship Id="rId22" Type="http://schemas.openxmlformats.org/officeDocument/2006/relationships/customXml" Target="../ink/ink744.xml"/><Relationship Id="rId43" Type="http://schemas.openxmlformats.org/officeDocument/2006/relationships/image" Target="../media/image573.png"/><Relationship Id="rId64" Type="http://schemas.openxmlformats.org/officeDocument/2006/relationships/customXml" Target="../ink/ink764.xml"/><Relationship Id="rId118" Type="http://schemas.openxmlformats.org/officeDocument/2006/relationships/customXml" Target="../ink/ink791.xml"/><Relationship Id="rId139" Type="http://schemas.openxmlformats.org/officeDocument/2006/relationships/image" Target="../media/image733.png"/><Relationship Id="rId85" Type="http://schemas.openxmlformats.org/officeDocument/2006/relationships/image" Target="../media/image594.png"/><Relationship Id="rId150" Type="http://schemas.openxmlformats.org/officeDocument/2006/relationships/customXml" Target="../ink/ink807.xml"/><Relationship Id="rId171" Type="http://schemas.openxmlformats.org/officeDocument/2006/relationships/image" Target="../media/image749.png"/><Relationship Id="rId192" Type="http://schemas.openxmlformats.org/officeDocument/2006/relationships/customXml" Target="../ink/ink827.xml"/><Relationship Id="rId206" Type="http://schemas.openxmlformats.org/officeDocument/2006/relationships/customXml" Target="../ink/ink834.xml"/><Relationship Id="rId227" Type="http://schemas.openxmlformats.org/officeDocument/2006/relationships/image" Target="../media/image776.png"/><Relationship Id="rId248" Type="http://schemas.openxmlformats.org/officeDocument/2006/relationships/customXml" Target="../ink/ink855.xml"/><Relationship Id="rId12" Type="http://schemas.openxmlformats.org/officeDocument/2006/relationships/customXml" Target="../ink/ink739.xml"/><Relationship Id="rId33" Type="http://schemas.openxmlformats.org/officeDocument/2006/relationships/image" Target="../media/image568.png"/><Relationship Id="rId108" Type="http://schemas.openxmlformats.org/officeDocument/2006/relationships/customXml" Target="../ink/ink786.xml"/><Relationship Id="rId129" Type="http://schemas.openxmlformats.org/officeDocument/2006/relationships/image" Target="../media/image7280.png"/><Relationship Id="rId54" Type="http://schemas.openxmlformats.org/officeDocument/2006/relationships/customXml" Target="../ink/ink759.xml"/><Relationship Id="rId75" Type="http://schemas.openxmlformats.org/officeDocument/2006/relationships/image" Target="../media/image589.png"/><Relationship Id="rId96" Type="http://schemas.openxmlformats.org/officeDocument/2006/relationships/customXml" Target="../ink/ink780.xml"/><Relationship Id="rId140" Type="http://schemas.openxmlformats.org/officeDocument/2006/relationships/customXml" Target="../ink/ink802.xml"/><Relationship Id="rId161" Type="http://schemas.openxmlformats.org/officeDocument/2006/relationships/image" Target="../media/image744.png"/><Relationship Id="rId182" Type="http://schemas.openxmlformats.org/officeDocument/2006/relationships/customXml" Target="../ink/ink823.xml"/><Relationship Id="rId217" Type="http://schemas.openxmlformats.org/officeDocument/2006/relationships/image" Target="../media/image771.png"/><Relationship Id="rId6" Type="http://schemas.openxmlformats.org/officeDocument/2006/relationships/customXml" Target="../ink/ink736.xml"/><Relationship Id="rId238" Type="http://schemas.openxmlformats.org/officeDocument/2006/relationships/customXml" Target="../ink/ink850.xml"/><Relationship Id="rId23" Type="http://schemas.openxmlformats.org/officeDocument/2006/relationships/image" Target="../media/image5410.png"/><Relationship Id="rId119" Type="http://schemas.openxmlformats.org/officeDocument/2006/relationships/image" Target="../media/image7230.png"/><Relationship Id="rId44" Type="http://schemas.openxmlformats.org/officeDocument/2006/relationships/customXml" Target="../ink/ink754.xml"/><Relationship Id="rId65" Type="http://schemas.openxmlformats.org/officeDocument/2006/relationships/image" Target="../media/image584.png"/><Relationship Id="rId86" Type="http://schemas.openxmlformats.org/officeDocument/2006/relationships/customXml" Target="../ink/ink775.xml"/><Relationship Id="rId130" Type="http://schemas.openxmlformats.org/officeDocument/2006/relationships/customXml" Target="../ink/ink797.xml"/><Relationship Id="rId151" Type="http://schemas.openxmlformats.org/officeDocument/2006/relationships/image" Target="../media/image739.png"/><Relationship Id="rId172" Type="http://schemas.openxmlformats.org/officeDocument/2006/relationships/customXml" Target="../ink/ink818.xml"/><Relationship Id="rId193" Type="http://schemas.openxmlformats.org/officeDocument/2006/relationships/image" Target="../media/image760.png"/><Relationship Id="rId207" Type="http://schemas.openxmlformats.org/officeDocument/2006/relationships/image" Target="../media/image767.png"/><Relationship Id="rId228" Type="http://schemas.openxmlformats.org/officeDocument/2006/relationships/customXml" Target="../ink/ink845.xml"/><Relationship Id="rId249" Type="http://schemas.openxmlformats.org/officeDocument/2006/relationships/image" Target="../media/image787.png"/><Relationship Id="rId13" Type="http://schemas.openxmlformats.org/officeDocument/2006/relationships/image" Target="../media/image5360.png"/><Relationship Id="rId109" Type="http://schemas.openxmlformats.org/officeDocument/2006/relationships/image" Target="../media/image618.png"/><Relationship Id="rId34" Type="http://schemas.openxmlformats.org/officeDocument/2006/relationships/customXml" Target="../ink/ink749.xml"/><Relationship Id="rId55" Type="http://schemas.openxmlformats.org/officeDocument/2006/relationships/image" Target="../media/image579.png"/><Relationship Id="rId76" Type="http://schemas.openxmlformats.org/officeDocument/2006/relationships/customXml" Target="../ink/ink770.xml"/><Relationship Id="rId97" Type="http://schemas.openxmlformats.org/officeDocument/2006/relationships/image" Target="../media/image612.png"/><Relationship Id="rId120" Type="http://schemas.openxmlformats.org/officeDocument/2006/relationships/customXml" Target="../ink/ink792.xml"/><Relationship Id="rId141" Type="http://schemas.openxmlformats.org/officeDocument/2006/relationships/image" Target="../media/image734.png"/><Relationship Id="rId7" Type="http://schemas.openxmlformats.org/officeDocument/2006/relationships/image" Target="../media/image5330.png"/><Relationship Id="rId162" Type="http://schemas.openxmlformats.org/officeDocument/2006/relationships/customXml" Target="../ink/ink813.xml"/><Relationship Id="rId218" Type="http://schemas.openxmlformats.org/officeDocument/2006/relationships/customXml" Target="../ink/ink840.xml"/><Relationship Id="rId239" Type="http://schemas.openxmlformats.org/officeDocument/2006/relationships/image" Target="../media/image782.png"/><Relationship Id="rId250" Type="http://schemas.openxmlformats.org/officeDocument/2006/relationships/customXml" Target="../ink/ink856.xml"/><Relationship Id="rId24" Type="http://schemas.openxmlformats.org/officeDocument/2006/relationships/customXml" Target="../ink/ink745.xml"/><Relationship Id="rId45" Type="http://schemas.openxmlformats.org/officeDocument/2006/relationships/image" Target="../media/image574.png"/><Relationship Id="rId66" Type="http://schemas.openxmlformats.org/officeDocument/2006/relationships/customXml" Target="../ink/ink765.xml"/><Relationship Id="rId87" Type="http://schemas.openxmlformats.org/officeDocument/2006/relationships/image" Target="../media/image607.png"/><Relationship Id="rId110" Type="http://schemas.openxmlformats.org/officeDocument/2006/relationships/customXml" Target="../ink/ink787.xml"/><Relationship Id="rId131" Type="http://schemas.openxmlformats.org/officeDocument/2006/relationships/image" Target="../media/image7290.png"/><Relationship Id="rId152" Type="http://schemas.openxmlformats.org/officeDocument/2006/relationships/customXml" Target="../ink/ink808.xml"/><Relationship Id="rId173" Type="http://schemas.openxmlformats.org/officeDocument/2006/relationships/image" Target="../media/image750.png"/><Relationship Id="rId194" Type="http://schemas.openxmlformats.org/officeDocument/2006/relationships/customXml" Target="../ink/ink828.xml"/><Relationship Id="rId208" Type="http://schemas.openxmlformats.org/officeDocument/2006/relationships/customXml" Target="../ink/ink835.xml"/><Relationship Id="rId229" Type="http://schemas.openxmlformats.org/officeDocument/2006/relationships/image" Target="../media/image777.png"/><Relationship Id="rId240" Type="http://schemas.openxmlformats.org/officeDocument/2006/relationships/customXml" Target="../ink/ink851.xml"/><Relationship Id="rId14" Type="http://schemas.openxmlformats.org/officeDocument/2006/relationships/customXml" Target="../ink/ink740.xml"/><Relationship Id="rId35" Type="http://schemas.openxmlformats.org/officeDocument/2006/relationships/image" Target="../media/image569.png"/><Relationship Id="rId56" Type="http://schemas.openxmlformats.org/officeDocument/2006/relationships/customXml" Target="../ink/ink760.xml"/><Relationship Id="rId77" Type="http://schemas.openxmlformats.org/officeDocument/2006/relationships/image" Target="../media/image590.png"/><Relationship Id="rId100" Type="http://schemas.openxmlformats.org/officeDocument/2006/relationships/customXml" Target="../ink/ink782.xml"/><Relationship Id="rId8" Type="http://schemas.openxmlformats.org/officeDocument/2006/relationships/customXml" Target="../ink/ink737.xml"/><Relationship Id="rId98" Type="http://schemas.openxmlformats.org/officeDocument/2006/relationships/customXml" Target="../ink/ink781.xml"/><Relationship Id="rId121" Type="http://schemas.openxmlformats.org/officeDocument/2006/relationships/image" Target="../media/image7240.png"/><Relationship Id="rId142" Type="http://schemas.openxmlformats.org/officeDocument/2006/relationships/customXml" Target="../ink/ink803.xml"/><Relationship Id="rId163" Type="http://schemas.openxmlformats.org/officeDocument/2006/relationships/image" Target="../media/image745.png"/><Relationship Id="rId219" Type="http://schemas.openxmlformats.org/officeDocument/2006/relationships/image" Target="../media/image772.png"/><Relationship Id="rId230" Type="http://schemas.openxmlformats.org/officeDocument/2006/relationships/customXml" Target="../ink/ink846.xml"/><Relationship Id="rId251" Type="http://schemas.openxmlformats.org/officeDocument/2006/relationships/image" Target="../media/image788.png"/><Relationship Id="rId25" Type="http://schemas.openxmlformats.org/officeDocument/2006/relationships/image" Target="../media/image5420.png"/><Relationship Id="rId46" Type="http://schemas.openxmlformats.org/officeDocument/2006/relationships/customXml" Target="../ink/ink755.xml"/><Relationship Id="rId67" Type="http://schemas.openxmlformats.org/officeDocument/2006/relationships/image" Target="../media/image585.png"/><Relationship Id="rId88" Type="http://schemas.openxmlformats.org/officeDocument/2006/relationships/customXml" Target="../ink/ink776.xml"/><Relationship Id="rId111" Type="http://schemas.openxmlformats.org/officeDocument/2006/relationships/image" Target="../media/image619.png"/><Relationship Id="rId132" Type="http://schemas.openxmlformats.org/officeDocument/2006/relationships/customXml" Target="../ink/ink798.xml"/><Relationship Id="rId153" Type="http://schemas.openxmlformats.org/officeDocument/2006/relationships/image" Target="../media/image740.png"/><Relationship Id="rId174" Type="http://schemas.openxmlformats.org/officeDocument/2006/relationships/customXml" Target="../ink/ink819.xml"/><Relationship Id="rId195" Type="http://schemas.openxmlformats.org/officeDocument/2006/relationships/image" Target="../media/image761.png"/><Relationship Id="rId209" Type="http://schemas.openxmlformats.org/officeDocument/2006/relationships/image" Target="../media/image768.png"/><Relationship Id="rId220" Type="http://schemas.openxmlformats.org/officeDocument/2006/relationships/customXml" Target="../ink/ink841.xml"/><Relationship Id="rId241" Type="http://schemas.openxmlformats.org/officeDocument/2006/relationships/image" Target="../media/image783.png"/><Relationship Id="rId15" Type="http://schemas.openxmlformats.org/officeDocument/2006/relationships/image" Target="../media/image5370.png"/><Relationship Id="rId36" Type="http://schemas.openxmlformats.org/officeDocument/2006/relationships/customXml" Target="../ink/ink750.xml"/><Relationship Id="rId57" Type="http://schemas.openxmlformats.org/officeDocument/2006/relationships/image" Target="../media/image580.png"/><Relationship Id="rId78" Type="http://schemas.openxmlformats.org/officeDocument/2006/relationships/customXml" Target="../ink/ink771.xml"/><Relationship Id="rId99" Type="http://schemas.openxmlformats.org/officeDocument/2006/relationships/image" Target="../media/image613.png"/><Relationship Id="rId101" Type="http://schemas.openxmlformats.org/officeDocument/2006/relationships/image" Target="../media/image614.png"/><Relationship Id="rId122" Type="http://schemas.openxmlformats.org/officeDocument/2006/relationships/customXml" Target="../ink/ink793.xml"/><Relationship Id="rId143" Type="http://schemas.openxmlformats.org/officeDocument/2006/relationships/image" Target="../media/image735.png"/><Relationship Id="rId164" Type="http://schemas.openxmlformats.org/officeDocument/2006/relationships/customXml" Target="../ink/ink814.xml"/><Relationship Id="rId185" Type="http://schemas.openxmlformats.org/officeDocument/2006/relationships/image" Target="../media/image756.png"/><Relationship Id="rId9" Type="http://schemas.openxmlformats.org/officeDocument/2006/relationships/image" Target="../media/image5340.png"/><Relationship Id="rId210" Type="http://schemas.openxmlformats.org/officeDocument/2006/relationships/customXml" Target="../ink/ink836.xml"/><Relationship Id="rId26" Type="http://schemas.openxmlformats.org/officeDocument/2006/relationships/customXml" Target="../ink/ink746.xml"/><Relationship Id="rId231" Type="http://schemas.openxmlformats.org/officeDocument/2006/relationships/image" Target="../media/image778.png"/><Relationship Id="rId252" Type="http://schemas.openxmlformats.org/officeDocument/2006/relationships/customXml" Target="../ink/ink857.xml"/><Relationship Id="rId47" Type="http://schemas.openxmlformats.org/officeDocument/2006/relationships/image" Target="../media/image575.png"/><Relationship Id="rId68" Type="http://schemas.openxmlformats.org/officeDocument/2006/relationships/customXml" Target="../ink/ink766.xml"/><Relationship Id="rId89" Type="http://schemas.openxmlformats.org/officeDocument/2006/relationships/image" Target="../media/image608.png"/><Relationship Id="rId112" Type="http://schemas.openxmlformats.org/officeDocument/2006/relationships/customXml" Target="../ink/ink788.xml"/><Relationship Id="rId133" Type="http://schemas.openxmlformats.org/officeDocument/2006/relationships/image" Target="../media/image730.png"/><Relationship Id="rId154" Type="http://schemas.openxmlformats.org/officeDocument/2006/relationships/customXml" Target="../ink/ink809.xml"/><Relationship Id="rId175" Type="http://schemas.openxmlformats.org/officeDocument/2006/relationships/image" Target="../media/image751.png"/><Relationship Id="rId196" Type="http://schemas.openxmlformats.org/officeDocument/2006/relationships/customXml" Target="../ink/ink829.xml"/><Relationship Id="rId200" Type="http://schemas.openxmlformats.org/officeDocument/2006/relationships/customXml" Target="../ink/ink831.xml"/><Relationship Id="rId16" Type="http://schemas.openxmlformats.org/officeDocument/2006/relationships/customXml" Target="../ink/ink741.xml"/><Relationship Id="rId221" Type="http://schemas.openxmlformats.org/officeDocument/2006/relationships/image" Target="../media/image773.png"/><Relationship Id="rId242" Type="http://schemas.openxmlformats.org/officeDocument/2006/relationships/customXml" Target="../ink/ink852.xml"/><Relationship Id="rId37" Type="http://schemas.openxmlformats.org/officeDocument/2006/relationships/image" Target="../media/image570.png"/><Relationship Id="rId58" Type="http://schemas.openxmlformats.org/officeDocument/2006/relationships/customXml" Target="../ink/ink761.xml"/><Relationship Id="rId79" Type="http://schemas.openxmlformats.org/officeDocument/2006/relationships/image" Target="../media/image591.png"/><Relationship Id="rId102" Type="http://schemas.openxmlformats.org/officeDocument/2006/relationships/customXml" Target="../ink/ink783.xml"/><Relationship Id="rId123" Type="http://schemas.openxmlformats.org/officeDocument/2006/relationships/image" Target="../media/image7250.png"/><Relationship Id="rId144" Type="http://schemas.openxmlformats.org/officeDocument/2006/relationships/customXml" Target="../ink/ink804.xml"/><Relationship Id="rId90" Type="http://schemas.openxmlformats.org/officeDocument/2006/relationships/customXml" Target="../ink/ink777.xml"/><Relationship Id="rId165" Type="http://schemas.openxmlformats.org/officeDocument/2006/relationships/image" Target="../media/image746.png"/><Relationship Id="rId186" Type="http://schemas.openxmlformats.org/officeDocument/2006/relationships/customXml" Target="../ink/ink824.xml"/><Relationship Id="rId211" Type="http://schemas.openxmlformats.org/officeDocument/2006/relationships/image" Target="../media/image769.png"/><Relationship Id="rId232" Type="http://schemas.openxmlformats.org/officeDocument/2006/relationships/customXml" Target="../ink/ink847.xml"/><Relationship Id="rId253" Type="http://schemas.openxmlformats.org/officeDocument/2006/relationships/image" Target="../media/image789.png"/><Relationship Id="rId48" Type="http://schemas.openxmlformats.org/officeDocument/2006/relationships/customXml" Target="../ink/ink756.xml"/><Relationship Id="rId69" Type="http://schemas.openxmlformats.org/officeDocument/2006/relationships/image" Target="../media/image586.png"/><Relationship Id="rId113" Type="http://schemas.openxmlformats.org/officeDocument/2006/relationships/image" Target="../media/image620.png"/><Relationship Id="rId134" Type="http://schemas.openxmlformats.org/officeDocument/2006/relationships/customXml" Target="../ink/ink799.xml"/><Relationship Id="rId80" Type="http://schemas.openxmlformats.org/officeDocument/2006/relationships/customXml" Target="../ink/ink772.xml"/><Relationship Id="rId155" Type="http://schemas.openxmlformats.org/officeDocument/2006/relationships/image" Target="../media/image741.png"/><Relationship Id="rId176" Type="http://schemas.openxmlformats.org/officeDocument/2006/relationships/customXml" Target="../ink/ink820.xml"/><Relationship Id="rId197" Type="http://schemas.openxmlformats.org/officeDocument/2006/relationships/image" Target="../media/image762.png"/><Relationship Id="rId201" Type="http://schemas.openxmlformats.org/officeDocument/2006/relationships/image" Target="../media/image764.png"/><Relationship Id="rId222" Type="http://schemas.openxmlformats.org/officeDocument/2006/relationships/customXml" Target="../ink/ink842.xml"/><Relationship Id="rId243" Type="http://schemas.openxmlformats.org/officeDocument/2006/relationships/image" Target="../media/image784.png"/><Relationship Id="rId17" Type="http://schemas.openxmlformats.org/officeDocument/2006/relationships/image" Target="../media/image5380.png"/><Relationship Id="rId38" Type="http://schemas.openxmlformats.org/officeDocument/2006/relationships/customXml" Target="../ink/ink751.xml"/><Relationship Id="rId59" Type="http://schemas.openxmlformats.org/officeDocument/2006/relationships/image" Target="../media/image581.png"/><Relationship Id="rId103" Type="http://schemas.openxmlformats.org/officeDocument/2006/relationships/image" Target="../media/image615.png"/><Relationship Id="rId124" Type="http://schemas.openxmlformats.org/officeDocument/2006/relationships/customXml" Target="../ink/ink794.xml"/><Relationship Id="rId70" Type="http://schemas.openxmlformats.org/officeDocument/2006/relationships/customXml" Target="../ink/ink767.xml"/><Relationship Id="rId91" Type="http://schemas.openxmlformats.org/officeDocument/2006/relationships/image" Target="../media/image609.png"/><Relationship Id="rId145" Type="http://schemas.openxmlformats.org/officeDocument/2006/relationships/image" Target="../media/image736.png"/><Relationship Id="rId166" Type="http://schemas.openxmlformats.org/officeDocument/2006/relationships/customXml" Target="../ink/ink815.xml"/><Relationship Id="rId187" Type="http://schemas.openxmlformats.org/officeDocument/2006/relationships/image" Target="../media/image757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837.xml"/><Relationship Id="rId233" Type="http://schemas.openxmlformats.org/officeDocument/2006/relationships/image" Target="../media/image779.png"/><Relationship Id="rId254" Type="http://schemas.openxmlformats.org/officeDocument/2006/relationships/customXml" Target="../ink/ink858.xml"/><Relationship Id="rId49" Type="http://schemas.openxmlformats.org/officeDocument/2006/relationships/image" Target="../media/image576.png"/><Relationship Id="rId114" Type="http://schemas.openxmlformats.org/officeDocument/2006/relationships/customXml" Target="../ink/ink789.xml"/><Relationship Id="rId60" Type="http://schemas.openxmlformats.org/officeDocument/2006/relationships/customXml" Target="../ink/ink762.xml"/><Relationship Id="rId81" Type="http://schemas.openxmlformats.org/officeDocument/2006/relationships/image" Target="../media/image592.png"/><Relationship Id="rId135" Type="http://schemas.openxmlformats.org/officeDocument/2006/relationships/image" Target="../media/image731.png"/><Relationship Id="rId156" Type="http://schemas.openxmlformats.org/officeDocument/2006/relationships/customXml" Target="../ink/ink810.xml"/><Relationship Id="rId177" Type="http://schemas.openxmlformats.org/officeDocument/2006/relationships/image" Target="../media/image752.png"/><Relationship Id="rId198" Type="http://schemas.openxmlformats.org/officeDocument/2006/relationships/customXml" Target="../ink/ink830.xml"/><Relationship Id="rId202" Type="http://schemas.openxmlformats.org/officeDocument/2006/relationships/customXml" Target="../ink/ink832.xml"/><Relationship Id="rId223" Type="http://schemas.openxmlformats.org/officeDocument/2006/relationships/image" Target="../media/image774.png"/><Relationship Id="rId244" Type="http://schemas.openxmlformats.org/officeDocument/2006/relationships/customXml" Target="../ink/ink853.xml"/><Relationship Id="rId18" Type="http://schemas.openxmlformats.org/officeDocument/2006/relationships/customXml" Target="../ink/ink742.xml"/><Relationship Id="rId39" Type="http://schemas.openxmlformats.org/officeDocument/2006/relationships/image" Target="../media/image571.png"/><Relationship Id="rId50" Type="http://schemas.openxmlformats.org/officeDocument/2006/relationships/customXml" Target="../ink/ink757.xml"/><Relationship Id="rId104" Type="http://schemas.openxmlformats.org/officeDocument/2006/relationships/customXml" Target="../ink/ink784.xml"/><Relationship Id="rId125" Type="http://schemas.openxmlformats.org/officeDocument/2006/relationships/image" Target="../media/image7260.png"/><Relationship Id="rId146" Type="http://schemas.openxmlformats.org/officeDocument/2006/relationships/customXml" Target="../ink/ink805.xml"/><Relationship Id="rId167" Type="http://schemas.openxmlformats.org/officeDocument/2006/relationships/image" Target="../media/image747.png"/><Relationship Id="rId188" Type="http://schemas.openxmlformats.org/officeDocument/2006/relationships/customXml" Target="../ink/ink825.xml"/><Relationship Id="rId71" Type="http://schemas.openxmlformats.org/officeDocument/2006/relationships/image" Target="../media/image587.png"/><Relationship Id="rId92" Type="http://schemas.openxmlformats.org/officeDocument/2006/relationships/customXml" Target="../ink/ink778.xml"/><Relationship Id="rId213" Type="http://schemas.openxmlformats.org/officeDocument/2006/relationships/image" Target="../media/image770.png"/><Relationship Id="rId234" Type="http://schemas.openxmlformats.org/officeDocument/2006/relationships/customXml" Target="../ink/ink848.xml"/><Relationship Id="rId2" Type="http://schemas.openxmlformats.org/officeDocument/2006/relationships/customXml" Target="../ink/ink734.xml"/><Relationship Id="rId29" Type="http://schemas.openxmlformats.org/officeDocument/2006/relationships/image" Target="../media/image566.png"/><Relationship Id="rId255" Type="http://schemas.openxmlformats.org/officeDocument/2006/relationships/image" Target="../media/image790.png"/><Relationship Id="rId40" Type="http://schemas.openxmlformats.org/officeDocument/2006/relationships/customXml" Target="../ink/ink752.xml"/><Relationship Id="rId115" Type="http://schemas.openxmlformats.org/officeDocument/2006/relationships/image" Target="../media/image621.png"/><Relationship Id="rId136" Type="http://schemas.openxmlformats.org/officeDocument/2006/relationships/customXml" Target="../ink/ink800.xml"/><Relationship Id="rId157" Type="http://schemas.openxmlformats.org/officeDocument/2006/relationships/image" Target="../media/image742.png"/><Relationship Id="rId178" Type="http://schemas.openxmlformats.org/officeDocument/2006/relationships/customXml" Target="../ink/ink821.xml"/><Relationship Id="rId61" Type="http://schemas.openxmlformats.org/officeDocument/2006/relationships/image" Target="../media/image582.png"/><Relationship Id="rId82" Type="http://schemas.openxmlformats.org/officeDocument/2006/relationships/customXml" Target="../ink/ink773.xml"/><Relationship Id="rId199" Type="http://schemas.openxmlformats.org/officeDocument/2006/relationships/image" Target="../media/image763.png"/><Relationship Id="rId203" Type="http://schemas.openxmlformats.org/officeDocument/2006/relationships/image" Target="../media/image765.png"/><Relationship Id="rId19" Type="http://schemas.openxmlformats.org/officeDocument/2006/relationships/image" Target="../media/image5390.png"/><Relationship Id="rId224" Type="http://schemas.openxmlformats.org/officeDocument/2006/relationships/customXml" Target="../ink/ink843.xml"/><Relationship Id="rId245" Type="http://schemas.openxmlformats.org/officeDocument/2006/relationships/image" Target="../media/image785.png"/><Relationship Id="rId30" Type="http://schemas.openxmlformats.org/officeDocument/2006/relationships/customXml" Target="../ink/ink747.xml"/><Relationship Id="rId105" Type="http://schemas.openxmlformats.org/officeDocument/2006/relationships/image" Target="../media/image616.png"/><Relationship Id="rId126" Type="http://schemas.openxmlformats.org/officeDocument/2006/relationships/customXml" Target="../ink/ink795.xml"/><Relationship Id="rId147" Type="http://schemas.openxmlformats.org/officeDocument/2006/relationships/image" Target="../media/image737.png"/><Relationship Id="rId168" Type="http://schemas.openxmlformats.org/officeDocument/2006/relationships/customXml" Target="../ink/ink816.xml"/><Relationship Id="rId51" Type="http://schemas.openxmlformats.org/officeDocument/2006/relationships/image" Target="../media/image577.png"/><Relationship Id="rId72" Type="http://schemas.openxmlformats.org/officeDocument/2006/relationships/customXml" Target="../ink/ink768.xml"/><Relationship Id="rId93" Type="http://schemas.openxmlformats.org/officeDocument/2006/relationships/image" Target="../media/image610.png"/><Relationship Id="rId189" Type="http://schemas.openxmlformats.org/officeDocument/2006/relationships/image" Target="../media/image758.png"/><Relationship Id="rId3" Type="http://schemas.openxmlformats.org/officeDocument/2006/relationships/image" Target="../media/image5310.png"/><Relationship Id="rId214" Type="http://schemas.openxmlformats.org/officeDocument/2006/relationships/customXml" Target="../ink/ink838.xml"/><Relationship Id="rId235" Type="http://schemas.openxmlformats.org/officeDocument/2006/relationships/image" Target="../media/image780.png"/><Relationship Id="rId256" Type="http://schemas.openxmlformats.org/officeDocument/2006/relationships/customXml" Target="../ink/ink859.xml"/><Relationship Id="rId116" Type="http://schemas.openxmlformats.org/officeDocument/2006/relationships/customXml" Target="../ink/ink790.xml"/><Relationship Id="rId137" Type="http://schemas.openxmlformats.org/officeDocument/2006/relationships/image" Target="../media/image732.png"/><Relationship Id="rId158" Type="http://schemas.openxmlformats.org/officeDocument/2006/relationships/customXml" Target="../ink/ink811.xml"/><Relationship Id="rId20" Type="http://schemas.openxmlformats.org/officeDocument/2006/relationships/customXml" Target="../ink/ink743.xml"/><Relationship Id="rId41" Type="http://schemas.openxmlformats.org/officeDocument/2006/relationships/image" Target="../media/image572.png"/><Relationship Id="rId62" Type="http://schemas.openxmlformats.org/officeDocument/2006/relationships/customXml" Target="../ink/ink763.xml"/><Relationship Id="rId83" Type="http://schemas.openxmlformats.org/officeDocument/2006/relationships/image" Target="../media/image593.png"/><Relationship Id="rId179" Type="http://schemas.openxmlformats.org/officeDocument/2006/relationships/image" Target="../media/image753.png"/><Relationship Id="rId190" Type="http://schemas.openxmlformats.org/officeDocument/2006/relationships/customXml" Target="../ink/ink826.xml"/><Relationship Id="rId204" Type="http://schemas.openxmlformats.org/officeDocument/2006/relationships/customXml" Target="../ink/ink833.xml"/><Relationship Id="rId225" Type="http://schemas.openxmlformats.org/officeDocument/2006/relationships/image" Target="../media/image775.png"/><Relationship Id="rId246" Type="http://schemas.openxmlformats.org/officeDocument/2006/relationships/customXml" Target="../ink/ink854.xml"/><Relationship Id="rId106" Type="http://schemas.openxmlformats.org/officeDocument/2006/relationships/customXml" Target="../ink/ink785.xml"/><Relationship Id="rId127" Type="http://schemas.openxmlformats.org/officeDocument/2006/relationships/image" Target="../media/image7270.png"/><Relationship Id="rId10" Type="http://schemas.openxmlformats.org/officeDocument/2006/relationships/customXml" Target="../ink/ink738.xml"/><Relationship Id="rId31" Type="http://schemas.openxmlformats.org/officeDocument/2006/relationships/image" Target="../media/image567.png"/><Relationship Id="rId52" Type="http://schemas.openxmlformats.org/officeDocument/2006/relationships/customXml" Target="../ink/ink758.xml"/><Relationship Id="rId73" Type="http://schemas.openxmlformats.org/officeDocument/2006/relationships/image" Target="../media/image588.png"/><Relationship Id="rId94" Type="http://schemas.openxmlformats.org/officeDocument/2006/relationships/customXml" Target="../ink/ink779.xml"/><Relationship Id="rId148" Type="http://schemas.openxmlformats.org/officeDocument/2006/relationships/customXml" Target="../ink/ink806.xml"/><Relationship Id="rId169" Type="http://schemas.openxmlformats.org/officeDocument/2006/relationships/image" Target="../media/image748.png"/><Relationship Id="rId4" Type="http://schemas.openxmlformats.org/officeDocument/2006/relationships/customXml" Target="../ink/ink735.xml"/><Relationship Id="rId180" Type="http://schemas.openxmlformats.org/officeDocument/2006/relationships/customXml" Target="../ink/ink822.xml"/><Relationship Id="rId215" Type="http://schemas.openxmlformats.org/officeDocument/2006/relationships/image" Target="../media/image755.png"/><Relationship Id="rId236" Type="http://schemas.openxmlformats.org/officeDocument/2006/relationships/customXml" Target="../ink/ink849.xml"/><Relationship Id="rId257" Type="http://schemas.openxmlformats.org/officeDocument/2006/relationships/image" Target="../media/image791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8.png"/><Relationship Id="rId299" Type="http://schemas.openxmlformats.org/officeDocument/2006/relationships/image" Target="../media/image919.png"/><Relationship Id="rId21" Type="http://schemas.openxmlformats.org/officeDocument/2006/relationships/image" Target="../media/image7800.png"/><Relationship Id="rId63" Type="http://schemas.openxmlformats.org/officeDocument/2006/relationships/image" Target="../media/image801.png"/><Relationship Id="rId159" Type="http://schemas.openxmlformats.org/officeDocument/2006/relationships/image" Target="../media/image849.png"/><Relationship Id="rId324" Type="http://schemas.openxmlformats.org/officeDocument/2006/relationships/customXml" Target="../ink/ink1021.xml"/><Relationship Id="rId170" Type="http://schemas.openxmlformats.org/officeDocument/2006/relationships/customXml" Target="../ink/ink944.xml"/><Relationship Id="rId226" Type="http://schemas.openxmlformats.org/officeDocument/2006/relationships/customXml" Target="../ink/ink972.xml"/><Relationship Id="rId268" Type="http://schemas.openxmlformats.org/officeDocument/2006/relationships/customXml" Target="../ink/ink993.xml"/><Relationship Id="rId32" Type="http://schemas.openxmlformats.org/officeDocument/2006/relationships/customXml" Target="../ink/ink875.xml"/><Relationship Id="rId74" Type="http://schemas.openxmlformats.org/officeDocument/2006/relationships/customXml" Target="../ink/ink896.xml"/><Relationship Id="rId128" Type="http://schemas.openxmlformats.org/officeDocument/2006/relationships/customXml" Target="../ink/ink923.xml"/><Relationship Id="rId5" Type="http://schemas.openxmlformats.org/officeDocument/2006/relationships/image" Target="../media/image7720.png"/><Relationship Id="rId181" Type="http://schemas.openxmlformats.org/officeDocument/2006/relationships/image" Target="../media/image860.png"/><Relationship Id="rId237" Type="http://schemas.openxmlformats.org/officeDocument/2006/relationships/image" Target="../media/image888.png"/><Relationship Id="rId279" Type="http://schemas.openxmlformats.org/officeDocument/2006/relationships/image" Target="../media/image909.png"/><Relationship Id="rId43" Type="http://schemas.openxmlformats.org/officeDocument/2006/relationships/image" Target="../media/image7910.png"/><Relationship Id="rId139" Type="http://schemas.openxmlformats.org/officeDocument/2006/relationships/image" Target="../media/image839.png"/><Relationship Id="rId290" Type="http://schemas.openxmlformats.org/officeDocument/2006/relationships/customXml" Target="../ink/ink1004.xml"/><Relationship Id="rId304" Type="http://schemas.openxmlformats.org/officeDocument/2006/relationships/customXml" Target="../ink/ink1011.xml"/><Relationship Id="rId85" Type="http://schemas.openxmlformats.org/officeDocument/2006/relationships/image" Target="../media/image812.png"/><Relationship Id="rId150" Type="http://schemas.openxmlformats.org/officeDocument/2006/relationships/customXml" Target="../ink/ink934.xml"/><Relationship Id="rId192" Type="http://schemas.openxmlformats.org/officeDocument/2006/relationships/customXml" Target="../ink/ink955.xml"/><Relationship Id="rId206" Type="http://schemas.openxmlformats.org/officeDocument/2006/relationships/customXml" Target="../ink/ink962.xml"/><Relationship Id="rId248" Type="http://schemas.openxmlformats.org/officeDocument/2006/relationships/customXml" Target="../ink/ink983.xml"/><Relationship Id="rId12" Type="http://schemas.openxmlformats.org/officeDocument/2006/relationships/customXml" Target="../ink/ink865.xml"/><Relationship Id="rId108" Type="http://schemas.openxmlformats.org/officeDocument/2006/relationships/customXml" Target="../ink/ink913.xml"/><Relationship Id="rId315" Type="http://schemas.openxmlformats.org/officeDocument/2006/relationships/image" Target="../media/image927.png"/><Relationship Id="rId54" Type="http://schemas.openxmlformats.org/officeDocument/2006/relationships/customXml" Target="../ink/ink886.xml"/><Relationship Id="rId96" Type="http://schemas.openxmlformats.org/officeDocument/2006/relationships/customXml" Target="../ink/ink907.xml"/><Relationship Id="rId161" Type="http://schemas.openxmlformats.org/officeDocument/2006/relationships/image" Target="../media/image850.png"/><Relationship Id="rId217" Type="http://schemas.openxmlformats.org/officeDocument/2006/relationships/image" Target="../media/image878.png"/><Relationship Id="rId259" Type="http://schemas.openxmlformats.org/officeDocument/2006/relationships/image" Target="../media/image899.png"/><Relationship Id="rId23" Type="http://schemas.openxmlformats.org/officeDocument/2006/relationships/image" Target="../media/image7810.png"/><Relationship Id="rId119" Type="http://schemas.openxmlformats.org/officeDocument/2006/relationships/image" Target="../media/image829.png"/><Relationship Id="rId270" Type="http://schemas.openxmlformats.org/officeDocument/2006/relationships/customXml" Target="../ink/ink994.xml"/><Relationship Id="rId326" Type="http://schemas.openxmlformats.org/officeDocument/2006/relationships/customXml" Target="../ink/ink1022.xml"/><Relationship Id="rId65" Type="http://schemas.openxmlformats.org/officeDocument/2006/relationships/image" Target="../media/image802.png"/><Relationship Id="rId130" Type="http://schemas.openxmlformats.org/officeDocument/2006/relationships/customXml" Target="../ink/ink924.xml"/><Relationship Id="rId172" Type="http://schemas.openxmlformats.org/officeDocument/2006/relationships/customXml" Target="../ink/ink945.xml"/><Relationship Id="rId228" Type="http://schemas.openxmlformats.org/officeDocument/2006/relationships/customXml" Target="../ink/ink973.xml"/><Relationship Id="rId281" Type="http://schemas.openxmlformats.org/officeDocument/2006/relationships/image" Target="../media/image910.png"/><Relationship Id="rId34" Type="http://schemas.openxmlformats.org/officeDocument/2006/relationships/customXml" Target="../ink/ink876.xml"/><Relationship Id="rId76" Type="http://schemas.openxmlformats.org/officeDocument/2006/relationships/customXml" Target="../ink/ink897.xml"/><Relationship Id="rId141" Type="http://schemas.openxmlformats.org/officeDocument/2006/relationships/image" Target="../media/image840.png"/><Relationship Id="rId7" Type="http://schemas.openxmlformats.org/officeDocument/2006/relationships/image" Target="../media/image7730.png"/><Relationship Id="rId183" Type="http://schemas.openxmlformats.org/officeDocument/2006/relationships/image" Target="../media/image861.png"/><Relationship Id="rId239" Type="http://schemas.openxmlformats.org/officeDocument/2006/relationships/image" Target="../media/image889.png"/><Relationship Id="rId250" Type="http://schemas.openxmlformats.org/officeDocument/2006/relationships/customXml" Target="../ink/ink984.xml"/><Relationship Id="rId271" Type="http://schemas.openxmlformats.org/officeDocument/2006/relationships/image" Target="../media/image905.png"/><Relationship Id="rId292" Type="http://schemas.openxmlformats.org/officeDocument/2006/relationships/customXml" Target="../ink/ink1005.xml"/><Relationship Id="rId306" Type="http://schemas.openxmlformats.org/officeDocument/2006/relationships/customXml" Target="../ink/ink1012.xml"/><Relationship Id="rId24" Type="http://schemas.openxmlformats.org/officeDocument/2006/relationships/customXml" Target="../ink/ink871.xml"/><Relationship Id="rId45" Type="http://schemas.openxmlformats.org/officeDocument/2006/relationships/image" Target="../media/image792.png"/><Relationship Id="rId66" Type="http://schemas.openxmlformats.org/officeDocument/2006/relationships/customXml" Target="../ink/ink892.xml"/><Relationship Id="rId87" Type="http://schemas.openxmlformats.org/officeDocument/2006/relationships/image" Target="../media/image813.png"/><Relationship Id="rId110" Type="http://schemas.openxmlformats.org/officeDocument/2006/relationships/customXml" Target="../ink/ink914.xml"/><Relationship Id="rId131" Type="http://schemas.openxmlformats.org/officeDocument/2006/relationships/image" Target="../media/image835.png"/><Relationship Id="rId327" Type="http://schemas.openxmlformats.org/officeDocument/2006/relationships/image" Target="../media/image933.png"/><Relationship Id="rId152" Type="http://schemas.openxmlformats.org/officeDocument/2006/relationships/customXml" Target="../ink/ink935.xml"/><Relationship Id="rId173" Type="http://schemas.openxmlformats.org/officeDocument/2006/relationships/image" Target="../media/image856.png"/><Relationship Id="rId194" Type="http://schemas.openxmlformats.org/officeDocument/2006/relationships/customXml" Target="../ink/ink956.xml"/><Relationship Id="rId208" Type="http://schemas.openxmlformats.org/officeDocument/2006/relationships/customXml" Target="../ink/ink963.xml"/><Relationship Id="rId229" Type="http://schemas.openxmlformats.org/officeDocument/2006/relationships/image" Target="../media/image884.png"/><Relationship Id="rId240" Type="http://schemas.openxmlformats.org/officeDocument/2006/relationships/customXml" Target="../ink/ink979.xml"/><Relationship Id="rId261" Type="http://schemas.openxmlformats.org/officeDocument/2006/relationships/image" Target="../media/image900.png"/><Relationship Id="rId14" Type="http://schemas.openxmlformats.org/officeDocument/2006/relationships/customXml" Target="../ink/ink866.xml"/><Relationship Id="rId35" Type="http://schemas.openxmlformats.org/officeDocument/2006/relationships/image" Target="../media/image7870.png"/><Relationship Id="rId56" Type="http://schemas.openxmlformats.org/officeDocument/2006/relationships/customXml" Target="../ink/ink887.xml"/><Relationship Id="rId77" Type="http://schemas.openxmlformats.org/officeDocument/2006/relationships/image" Target="../media/image808.png"/><Relationship Id="rId100" Type="http://schemas.openxmlformats.org/officeDocument/2006/relationships/customXml" Target="../ink/ink909.xml"/><Relationship Id="rId282" Type="http://schemas.openxmlformats.org/officeDocument/2006/relationships/customXml" Target="../ink/ink1000.xml"/><Relationship Id="rId317" Type="http://schemas.openxmlformats.org/officeDocument/2006/relationships/image" Target="../media/image928.png"/><Relationship Id="rId8" Type="http://schemas.openxmlformats.org/officeDocument/2006/relationships/customXml" Target="../ink/ink863.xml"/><Relationship Id="rId98" Type="http://schemas.openxmlformats.org/officeDocument/2006/relationships/customXml" Target="../ink/ink908.xml"/><Relationship Id="rId121" Type="http://schemas.openxmlformats.org/officeDocument/2006/relationships/image" Target="../media/image830.png"/><Relationship Id="rId142" Type="http://schemas.openxmlformats.org/officeDocument/2006/relationships/customXml" Target="../ink/ink930.xml"/><Relationship Id="rId163" Type="http://schemas.openxmlformats.org/officeDocument/2006/relationships/image" Target="../media/image851.png"/><Relationship Id="rId184" Type="http://schemas.openxmlformats.org/officeDocument/2006/relationships/customXml" Target="../ink/ink951.xml"/><Relationship Id="rId219" Type="http://schemas.openxmlformats.org/officeDocument/2006/relationships/image" Target="../media/image879.png"/><Relationship Id="rId230" Type="http://schemas.openxmlformats.org/officeDocument/2006/relationships/customXml" Target="../ink/ink974.xml"/><Relationship Id="rId251" Type="http://schemas.openxmlformats.org/officeDocument/2006/relationships/image" Target="../media/image895.png"/><Relationship Id="rId25" Type="http://schemas.openxmlformats.org/officeDocument/2006/relationships/image" Target="../media/image7820.png"/><Relationship Id="rId46" Type="http://schemas.openxmlformats.org/officeDocument/2006/relationships/customXml" Target="../ink/ink882.xml"/><Relationship Id="rId67" Type="http://schemas.openxmlformats.org/officeDocument/2006/relationships/image" Target="../media/image803.png"/><Relationship Id="rId272" Type="http://schemas.openxmlformats.org/officeDocument/2006/relationships/customXml" Target="../ink/ink995.xml"/><Relationship Id="rId293" Type="http://schemas.openxmlformats.org/officeDocument/2006/relationships/image" Target="../media/image916.png"/><Relationship Id="rId307" Type="http://schemas.openxmlformats.org/officeDocument/2006/relationships/image" Target="../media/image923.png"/><Relationship Id="rId328" Type="http://schemas.openxmlformats.org/officeDocument/2006/relationships/customXml" Target="../ink/ink1023.xml"/><Relationship Id="rId88" Type="http://schemas.openxmlformats.org/officeDocument/2006/relationships/customXml" Target="../ink/ink903.xml"/><Relationship Id="rId111" Type="http://schemas.openxmlformats.org/officeDocument/2006/relationships/image" Target="../media/image825.png"/><Relationship Id="rId132" Type="http://schemas.openxmlformats.org/officeDocument/2006/relationships/customXml" Target="../ink/ink925.xml"/><Relationship Id="rId153" Type="http://schemas.openxmlformats.org/officeDocument/2006/relationships/image" Target="../media/image846.png"/><Relationship Id="rId174" Type="http://schemas.openxmlformats.org/officeDocument/2006/relationships/customXml" Target="../ink/ink946.xml"/><Relationship Id="rId195" Type="http://schemas.openxmlformats.org/officeDocument/2006/relationships/image" Target="../media/image867.png"/><Relationship Id="rId209" Type="http://schemas.openxmlformats.org/officeDocument/2006/relationships/image" Target="../media/image874.png"/><Relationship Id="rId220" Type="http://schemas.openxmlformats.org/officeDocument/2006/relationships/customXml" Target="../ink/ink969.xml"/><Relationship Id="rId241" Type="http://schemas.openxmlformats.org/officeDocument/2006/relationships/image" Target="../media/image890.png"/><Relationship Id="rId15" Type="http://schemas.openxmlformats.org/officeDocument/2006/relationships/image" Target="../media/image7770.png"/><Relationship Id="rId36" Type="http://schemas.openxmlformats.org/officeDocument/2006/relationships/customXml" Target="../ink/ink877.xml"/><Relationship Id="rId57" Type="http://schemas.openxmlformats.org/officeDocument/2006/relationships/image" Target="../media/image798.png"/><Relationship Id="rId262" Type="http://schemas.openxmlformats.org/officeDocument/2006/relationships/customXml" Target="../ink/ink990.xml"/><Relationship Id="rId283" Type="http://schemas.openxmlformats.org/officeDocument/2006/relationships/image" Target="../media/image911.png"/><Relationship Id="rId318" Type="http://schemas.openxmlformats.org/officeDocument/2006/relationships/customXml" Target="../ink/ink1018.xml"/><Relationship Id="rId78" Type="http://schemas.openxmlformats.org/officeDocument/2006/relationships/customXml" Target="../ink/ink898.xml"/><Relationship Id="rId99" Type="http://schemas.openxmlformats.org/officeDocument/2006/relationships/image" Target="../media/image819.png"/><Relationship Id="rId101" Type="http://schemas.openxmlformats.org/officeDocument/2006/relationships/image" Target="../media/image820.png"/><Relationship Id="rId122" Type="http://schemas.openxmlformats.org/officeDocument/2006/relationships/customXml" Target="../ink/ink920.xml"/><Relationship Id="rId143" Type="http://schemas.openxmlformats.org/officeDocument/2006/relationships/image" Target="../media/image841.png"/><Relationship Id="rId164" Type="http://schemas.openxmlformats.org/officeDocument/2006/relationships/customXml" Target="../ink/ink941.xml"/><Relationship Id="rId185" Type="http://schemas.openxmlformats.org/officeDocument/2006/relationships/image" Target="../media/image862.png"/><Relationship Id="rId9" Type="http://schemas.openxmlformats.org/officeDocument/2006/relationships/image" Target="../media/image7740.png"/><Relationship Id="rId210" Type="http://schemas.openxmlformats.org/officeDocument/2006/relationships/customXml" Target="../ink/ink964.xml"/><Relationship Id="rId26" Type="http://schemas.openxmlformats.org/officeDocument/2006/relationships/customXml" Target="../ink/ink872.xml"/><Relationship Id="rId231" Type="http://schemas.openxmlformats.org/officeDocument/2006/relationships/image" Target="../media/image885.png"/><Relationship Id="rId252" Type="http://schemas.openxmlformats.org/officeDocument/2006/relationships/customXml" Target="../ink/ink985.xml"/><Relationship Id="rId273" Type="http://schemas.openxmlformats.org/officeDocument/2006/relationships/image" Target="../media/image906.png"/><Relationship Id="rId294" Type="http://schemas.openxmlformats.org/officeDocument/2006/relationships/customXml" Target="../ink/ink1006.xml"/><Relationship Id="rId308" Type="http://schemas.openxmlformats.org/officeDocument/2006/relationships/customXml" Target="../ink/ink1013.xml"/><Relationship Id="rId329" Type="http://schemas.openxmlformats.org/officeDocument/2006/relationships/image" Target="../media/image934.png"/><Relationship Id="rId47" Type="http://schemas.openxmlformats.org/officeDocument/2006/relationships/image" Target="../media/image793.png"/><Relationship Id="rId68" Type="http://schemas.openxmlformats.org/officeDocument/2006/relationships/customXml" Target="../ink/ink893.xml"/><Relationship Id="rId89" Type="http://schemas.openxmlformats.org/officeDocument/2006/relationships/image" Target="../media/image814.png"/><Relationship Id="rId112" Type="http://schemas.openxmlformats.org/officeDocument/2006/relationships/customXml" Target="../ink/ink915.xml"/><Relationship Id="rId133" Type="http://schemas.openxmlformats.org/officeDocument/2006/relationships/image" Target="../media/image836.png"/><Relationship Id="rId154" Type="http://schemas.openxmlformats.org/officeDocument/2006/relationships/customXml" Target="../ink/ink936.xml"/><Relationship Id="rId175" Type="http://schemas.openxmlformats.org/officeDocument/2006/relationships/image" Target="../media/image857.png"/><Relationship Id="rId196" Type="http://schemas.openxmlformats.org/officeDocument/2006/relationships/customXml" Target="../ink/ink957.xml"/><Relationship Id="rId200" Type="http://schemas.openxmlformats.org/officeDocument/2006/relationships/customXml" Target="../ink/ink959.xml"/><Relationship Id="rId16" Type="http://schemas.openxmlformats.org/officeDocument/2006/relationships/customXml" Target="../ink/ink867.xml"/><Relationship Id="rId221" Type="http://schemas.openxmlformats.org/officeDocument/2006/relationships/image" Target="../media/image880.png"/><Relationship Id="rId242" Type="http://schemas.openxmlformats.org/officeDocument/2006/relationships/customXml" Target="../ink/ink980.xml"/><Relationship Id="rId263" Type="http://schemas.openxmlformats.org/officeDocument/2006/relationships/image" Target="../media/image901.png"/><Relationship Id="rId284" Type="http://schemas.openxmlformats.org/officeDocument/2006/relationships/customXml" Target="../ink/ink1001.xml"/><Relationship Id="rId319" Type="http://schemas.openxmlformats.org/officeDocument/2006/relationships/image" Target="../media/image929.png"/><Relationship Id="rId37" Type="http://schemas.openxmlformats.org/officeDocument/2006/relationships/image" Target="../media/image7880.png"/><Relationship Id="rId58" Type="http://schemas.openxmlformats.org/officeDocument/2006/relationships/customXml" Target="../ink/ink888.xml"/><Relationship Id="rId79" Type="http://schemas.openxmlformats.org/officeDocument/2006/relationships/image" Target="../media/image809.png"/><Relationship Id="rId102" Type="http://schemas.openxmlformats.org/officeDocument/2006/relationships/customXml" Target="../ink/ink910.xml"/><Relationship Id="rId123" Type="http://schemas.openxmlformats.org/officeDocument/2006/relationships/image" Target="../media/image831.png"/><Relationship Id="rId144" Type="http://schemas.openxmlformats.org/officeDocument/2006/relationships/customXml" Target="../ink/ink931.xml"/><Relationship Id="rId330" Type="http://schemas.openxmlformats.org/officeDocument/2006/relationships/customXml" Target="../ink/ink1024.xml"/><Relationship Id="rId90" Type="http://schemas.openxmlformats.org/officeDocument/2006/relationships/customXml" Target="../ink/ink904.xml"/><Relationship Id="rId165" Type="http://schemas.openxmlformats.org/officeDocument/2006/relationships/image" Target="../media/image852.png"/><Relationship Id="rId186" Type="http://schemas.openxmlformats.org/officeDocument/2006/relationships/customXml" Target="../ink/ink952.xml"/><Relationship Id="rId211" Type="http://schemas.openxmlformats.org/officeDocument/2006/relationships/image" Target="../media/image875.png"/><Relationship Id="rId232" Type="http://schemas.openxmlformats.org/officeDocument/2006/relationships/customXml" Target="../ink/ink975.xml"/><Relationship Id="rId253" Type="http://schemas.openxmlformats.org/officeDocument/2006/relationships/image" Target="../media/image896.png"/><Relationship Id="rId274" Type="http://schemas.openxmlformats.org/officeDocument/2006/relationships/customXml" Target="../ink/ink996.xml"/><Relationship Id="rId295" Type="http://schemas.openxmlformats.org/officeDocument/2006/relationships/image" Target="../media/image917.png"/><Relationship Id="rId309" Type="http://schemas.openxmlformats.org/officeDocument/2006/relationships/image" Target="../media/image924.png"/><Relationship Id="rId27" Type="http://schemas.openxmlformats.org/officeDocument/2006/relationships/image" Target="../media/image7830.png"/><Relationship Id="rId48" Type="http://schemas.openxmlformats.org/officeDocument/2006/relationships/customXml" Target="../ink/ink883.xml"/><Relationship Id="rId69" Type="http://schemas.openxmlformats.org/officeDocument/2006/relationships/image" Target="../media/image804.png"/><Relationship Id="rId113" Type="http://schemas.openxmlformats.org/officeDocument/2006/relationships/image" Target="../media/image826.png"/><Relationship Id="rId134" Type="http://schemas.openxmlformats.org/officeDocument/2006/relationships/customXml" Target="../ink/ink926.xml"/><Relationship Id="rId320" Type="http://schemas.openxmlformats.org/officeDocument/2006/relationships/customXml" Target="../ink/ink1019.xml"/><Relationship Id="rId80" Type="http://schemas.openxmlformats.org/officeDocument/2006/relationships/customXml" Target="../ink/ink899.xml"/><Relationship Id="rId155" Type="http://schemas.openxmlformats.org/officeDocument/2006/relationships/image" Target="../media/image847.png"/><Relationship Id="rId176" Type="http://schemas.openxmlformats.org/officeDocument/2006/relationships/customXml" Target="../ink/ink947.xml"/><Relationship Id="rId197" Type="http://schemas.openxmlformats.org/officeDocument/2006/relationships/image" Target="../media/image868.png"/><Relationship Id="rId201" Type="http://schemas.openxmlformats.org/officeDocument/2006/relationships/image" Target="../media/image870.png"/><Relationship Id="rId222" Type="http://schemas.openxmlformats.org/officeDocument/2006/relationships/customXml" Target="../ink/ink970.xml"/><Relationship Id="rId243" Type="http://schemas.openxmlformats.org/officeDocument/2006/relationships/image" Target="../media/image891.png"/><Relationship Id="rId264" Type="http://schemas.openxmlformats.org/officeDocument/2006/relationships/customXml" Target="../ink/ink991.xml"/><Relationship Id="rId285" Type="http://schemas.openxmlformats.org/officeDocument/2006/relationships/image" Target="../media/image912.png"/><Relationship Id="rId17" Type="http://schemas.openxmlformats.org/officeDocument/2006/relationships/image" Target="../media/image7780.png"/><Relationship Id="rId38" Type="http://schemas.openxmlformats.org/officeDocument/2006/relationships/customXml" Target="../ink/ink878.xml"/><Relationship Id="rId59" Type="http://schemas.openxmlformats.org/officeDocument/2006/relationships/image" Target="../media/image799.png"/><Relationship Id="rId103" Type="http://schemas.openxmlformats.org/officeDocument/2006/relationships/image" Target="../media/image821.png"/><Relationship Id="rId124" Type="http://schemas.openxmlformats.org/officeDocument/2006/relationships/customXml" Target="../ink/ink921.xml"/><Relationship Id="rId310" Type="http://schemas.openxmlformats.org/officeDocument/2006/relationships/customXml" Target="../ink/ink1014.xml"/><Relationship Id="rId70" Type="http://schemas.openxmlformats.org/officeDocument/2006/relationships/customXml" Target="../ink/ink894.xml"/><Relationship Id="rId91" Type="http://schemas.openxmlformats.org/officeDocument/2006/relationships/image" Target="../media/image815.png"/><Relationship Id="rId145" Type="http://schemas.openxmlformats.org/officeDocument/2006/relationships/image" Target="../media/image842.png"/><Relationship Id="rId166" Type="http://schemas.openxmlformats.org/officeDocument/2006/relationships/customXml" Target="../ink/ink942.xml"/><Relationship Id="rId187" Type="http://schemas.openxmlformats.org/officeDocument/2006/relationships/image" Target="../media/image863.png"/><Relationship Id="rId331" Type="http://schemas.openxmlformats.org/officeDocument/2006/relationships/image" Target="../media/image935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965.xml"/><Relationship Id="rId233" Type="http://schemas.openxmlformats.org/officeDocument/2006/relationships/image" Target="../media/image886.png"/><Relationship Id="rId254" Type="http://schemas.openxmlformats.org/officeDocument/2006/relationships/customXml" Target="../ink/ink986.xml"/><Relationship Id="rId28" Type="http://schemas.openxmlformats.org/officeDocument/2006/relationships/customXml" Target="../ink/ink873.xml"/><Relationship Id="rId49" Type="http://schemas.openxmlformats.org/officeDocument/2006/relationships/image" Target="../media/image794.png"/><Relationship Id="rId114" Type="http://schemas.openxmlformats.org/officeDocument/2006/relationships/customXml" Target="../ink/ink916.xml"/><Relationship Id="rId275" Type="http://schemas.openxmlformats.org/officeDocument/2006/relationships/image" Target="../media/image907.png"/><Relationship Id="rId296" Type="http://schemas.openxmlformats.org/officeDocument/2006/relationships/customXml" Target="../ink/ink1007.xml"/><Relationship Id="rId300" Type="http://schemas.openxmlformats.org/officeDocument/2006/relationships/customXml" Target="../ink/ink1009.xml"/><Relationship Id="rId60" Type="http://schemas.openxmlformats.org/officeDocument/2006/relationships/customXml" Target="../ink/ink889.xml"/><Relationship Id="rId81" Type="http://schemas.openxmlformats.org/officeDocument/2006/relationships/image" Target="../media/image810.png"/><Relationship Id="rId135" Type="http://schemas.openxmlformats.org/officeDocument/2006/relationships/image" Target="../media/image837.png"/><Relationship Id="rId156" Type="http://schemas.openxmlformats.org/officeDocument/2006/relationships/customXml" Target="../ink/ink937.xml"/><Relationship Id="rId177" Type="http://schemas.openxmlformats.org/officeDocument/2006/relationships/image" Target="../media/image858.png"/><Relationship Id="rId198" Type="http://schemas.openxmlformats.org/officeDocument/2006/relationships/customXml" Target="../ink/ink958.xml"/><Relationship Id="rId321" Type="http://schemas.openxmlformats.org/officeDocument/2006/relationships/image" Target="../media/image930.png"/><Relationship Id="rId202" Type="http://schemas.openxmlformats.org/officeDocument/2006/relationships/customXml" Target="../ink/ink960.xml"/><Relationship Id="rId223" Type="http://schemas.openxmlformats.org/officeDocument/2006/relationships/image" Target="../media/image881.png"/><Relationship Id="rId244" Type="http://schemas.openxmlformats.org/officeDocument/2006/relationships/customXml" Target="../ink/ink981.xml"/><Relationship Id="rId18" Type="http://schemas.openxmlformats.org/officeDocument/2006/relationships/customXml" Target="../ink/ink868.xml"/><Relationship Id="rId39" Type="http://schemas.openxmlformats.org/officeDocument/2006/relationships/image" Target="../media/image7890.png"/><Relationship Id="rId265" Type="http://schemas.openxmlformats.org/officeDocument/2006/relationships/image" Target="../media/image902.png"/><Relationship Id="rId286" Type="http://schemas.openxmlformats.org/officeDocument/2006/relationships/customXml" Target="../ink/ink1002.xml"/><Relationship Id="rId50" Type="http://schemas.openxmlformats.org/officeDocument/2006/relationships/customXml" Target="../ink/ink884.xml"/><Relationship Id="rId104" Type="http://schemas.openxmlformats.org/officeDocument/2006/relationships/customXml" Target="../ink/ink911.xml"/><Relationship Id="rId125" Type="http://schemas.openxmlformats.org/officeDocument/2006/relationships/image" Target="../media/image832.png"/><Relationship Id="rId146" Type="http://schemas.openxmlformats.org/officeDocument/2006/relationships/customXml" Target="../ink/ink932.xml"/><Relationship Id="rId167" Type="http://schemas.openxmlformats.org/officeDocument/2006/relationships/image" Target="../media/image853.png"/><Relationship Id="rId188" Type="http://schemas.openxmlformats.org/officeDocument/2006/relationships/customXml" Target="../ink/ink953.xml"/><Relationship Id="rId311" Type="http://schemas.openxmlformats.org/officeDocument/2006/relationships/image" Target="../media/image925.png"/><Relationship Id="rId71" Type="http://schemas.openxmlformats.org/officeDocument/2006/relationships/image" Target="../media/image805.png"/><Relationship Id="rId92" Type="http://schemas.openxmlformats.org/officeDocument/2006/relationships/customXml" Target="../ink/ink905.xml"/><Relationship Id="rId213" Type="http://schemas.openxmlformats.org/officeDocument/2006/relationships/image" Target="../media/image876.png"/><Relationship Id="rId234" Type="http://schemas.openxmlformats.org/officeDocument/2006/relationships/customXml" Target="../ink/ink976.xml"/><Relationship Id="rId2" Type="http://schemas.openxmlformats.org/officeDocument/2006/relationships/customXml" Target="../ink/ink860.xml"/><Relationship Id="rId29" Type="http://schemas.openxmlformats.org/officeDocument/2006/relationships/image" Target="../media/image7840.png"/><Relationship Id="rId255" Type="http://schemas.openxmlformats.org/officeDocument/2006/relationships/image" Target="../media/image897.png"/><Relationship Id="rId276" Type="http://schemas.openxmlformats.org/officeDocument/2006/relationships/customXml" Target="../ink/ink997.xml"/><Relationship Id="rId297" Type="http://schemas.openxmlformats.org/officeDocument/2006/relationships/image" Target="../media/image918.png"/><Relationship Id="rId40" Type="http://schemas.openxmlformats.org/officeDocument/2006/relationships/customXml" Target="../ink/ink879.xml"/><Relationship Id="rId115" Type="http://schemas.openxmlformats.org/officeDocument/2006/relationships/image" Target="../media/image827.png"/><Relationship Id="rId136" Type="http://schemas.openxmlformats.org/officeDocument/2006/relationships/customXml" Target="../ink/ink927.xml"/><Relationship Id="rId157" Type="http://schemas.openxmlformats.org/officeDocument/2006/relationships/image" Target="../media/image848.png"/><Relationship Id="rId178" Type="http://schemas.openxmlformats.org/officeDocument/2006/relationships/customXml" Target="../ink/ink948.xml"/><Relationship Id="rId301" Type="http://schemas.openxmlformats.org/officeDocument/2006/relationships/image" Target="../media/image920.png"/><Relationship Id="rId322" Type="http://schemas.openxmlformats.org/officeDocument/2006/relationships/customXml" Target="../ink/ink1020.xml"/><Relationship Id="rId61" Type="http://schemas.openxmlformats.org/officeDocument/2006/relationships/image" Target="../media/image800.png"/><Relationship Id="rId82" Type="http://schemas.openxmlformats.org/officeDocument/2006/relationships/customXml" Target="../ink/ink900.xml"/><Relationship Id="rId199" Type="http://schemas.openxmlformats.org/officeDocument/2006/relationships/image" Target="../media/image869.png"/><Relationship Id="rId203" Type="http://schemas.openxmlformats.org/officeDocument/2006/relationships/image" Target="../media/image871.png"/><Relationship Id="rId19" Type="http://schemas.openxmlformats.org/officeDocument/2006/relationships/image" Target="../media/image7790.png"/><Relationship Id="rId224" Type="http://schemas.openxmlformats.org/officeDocument/2006/relationships/customXml" Target="../ink/ink971.xml"/><Relationship Id="rId245" Type="http://schemas.openxmlformats.org/officeDocument/2006/relationships/image" Target="../media/image892.png"/><Relationship Id="rId266" Type="http://schemas.openxmlformats.org/officeDocument/2006/relationships/customXml" Target="../ink/ink992.xml"/><Relationship Id="rId287" Type="http://schemas.openxmlformats.org/officeDocument/2006/relationships/image" Target="../media/image913.png"/><Relationship Id="rId30" Type="http://schemas.openxmlformats.org/officeDocument/2006/relationships/customXml" Target="../ink/ink874.xml"/><Relationship Id="rId105" Type="http://schemas.openxmlformats.org/officeDocument/2006/relationships/image" Target="../media/image822.png"/><Relationship Id="rId126" Type="http://schemas.openxmlformats.org/officeDocument/2006/relationships/customXml" Target="../ink/ink922.xml"/><Relationship Id="rId147" Type="http://schemas.openxmlformats.org/officeDocument/2006/relationships/image" Target="../media/image843.png"/><Relationship Id="rId168" Type="http://schemas.openxmlformats.org/officeDocument/2006/relationships/customXml" Target="../ink/ink943.xml"/><Relationship Id="rId312" Type="http://schemas.openxmlformats.org/officeDocument/2006/relationships/customXml" Target="../ink/ink1015.xml"/><Relationship Id="rId51" Type="http://schemas.openxmlformats.org/officeDocument/2006/relationships/image" Target="../media/image795.png"/><Relationship Id="rId72" Type="http://schemas.openxmlformats.org/officeDocument/2006/relationships/customXml" Target="../ink/ink895.xml"/><Relationship Id="rId93" Type="http://schemas.openxmlformats.org/officeDocument/2006/relationships/image" Target="../media/image816.png"/><Relationship Id="rId189" Type="http://schemas.openxmlformats.org/officeDocument/2006/relationships/image" Target="../media/image864.png"/><Relationship Id="rId3" Type="http://schemas.openxmlformats.org/officeDocument/2006/relationships/image" Target="../media/image7710.png"/><Relationship Id="rId214" Type="http://schemas.openxmlformats.org/officeDocument/2006/relationships/customXml" Target="../ink/ink966.xml"/><Relationship Id="rId235" Type="http://schemas.openxmlformats.org/officeDocument/2006/relationships/image" Target="../media/image887.png"/><Relationship Id="rId256" Type="http://schemas.openxmlformats.org/officeDocument/2006/relationships/customXml" Target="../ink/ink987.xml"/><Relationship Id="rId277" Type="http://schemas.openxmlformats.org/officeDocument/2006/relationships/image" Target="../media/image908.png"/><Relationship Id="rId298" Type="http://schemas.openxmlformats.org/officeDocument/2006/relationships/customXml" Target="../ink/ink1008.xml"/><Relationship Id="rId116" Type="http://schemas.openxmlformats.org/officeDocument/2006/relationships/customXml" Target="../ink/ink917.xml"/><Relationship Id="rId137" Type="http://schemas.openxmlformats.org/officeDocument/2006/relationships/image" Target="../media/image838.png"/><Relationship Id="rId158" Type="http://schemas.openxmlformats.org/officeDocument/2006/relationships/customXml" Target="../ink/ink938.xml"/><Relationship Id="rId302" Type="http://schemas.openxmlformats.org/officeDocument/2006/relationships/customXml" Target="../ink/ink1010.xml"/><Relationship Id="rId323" Type="http://schemas.openxmlformats.org/officeDocument/2006/relationships/image" Target="../media/image931.png"/><Relationship Id="rId20" Type="http://schemas.openxmlformats.org/officeDocument/2006/relationships/customXml" Target="../ink/ink869.xml"/><Relationship Id="rId41" Type="http://schemas.openxmlformats.org/officeDocument/2006/relationships/image" Target="../media/image7900.png"/><Relationship Id="rId62" Type="http://schemas.openxmlformats.org/officeDocument/2006/relationships/customXml" Target="../ink/ink890.xml"/><Relationship Id="rId83" Type="http://schemas.openxmlformats.org/officeDocument/2006/relationships/image" Target="../media/image811.png"/><Relationship Id="rId179" Type="http://schemas.openxmlformats.org/officeDocument/2006/relationships/image" Target="../media/image859.png"/><Relationship Id="rId190" Type="http://schemas.openxmlformats.org/officeDocument/2006/relationships/customXml" Target="../ink/ink954.xml"/><Relationship Id="rId204" Type="http://schemas.openxmlformats.org/officeDocument/2006/relationships/customXml" Target="../ink/ink961.xml"/><Relationship Id="rId225" Type="http://schemas.openxmlformats.org/officeDocument/2006/relationships/image" Target="../media/image882.png"/><Relationship Id="rId246" Type="http://schemas.openxmlformats.org/officeDocument/2006/relationships/customXml" Target="../ink/ink982.xml"/><Relationship Id="rId267" Type="http://schemas.openxmlformats.org/officeDocument/2006/relationships/image" Target="../media/image903.png"/><Relationship Id="rId288" Type="http://schemas.openxmlformats.org/officeDocument/2006/relationships/customXml" Target="../ink/ink1003.xml"/><Relationship Id="rId106" Type="http://schemas.openxmlformats.org/officeDocument/2006/relationships/customXml" Target="../ink/ink912.xml"/><Relationship Id="rId127" Type="http://schemas.openxmlformats.org/officeDocument/2006/relationships/image" Target="../media/image833.png"/><Relationship Id="rId313" Type="http://schemas.openxmlformats.org/officeDocument/2006/relationships/image" Target="../media/image926.png"/><Relationship Id="rId10" Type="http://schemas.openxmlformats.org/officeDocument/2006/relationships/customXml" Target="../ink/ink864.xml"/><Relationship Id="rId31" Type="http://schemas.openxmlformats.org/officeDocument/2006/relationships/image" Target="../media/image7850.png"/><Relationship Id="rId52" Type="http://schemas.openxmlformats.org/officeDocument/2006/relationships/customXml" Target="../ink/ink885.xml"/><Relationship Id="rId73" Type="http://schemas.openxmlformats.org/officeDocument/2006/relationships/image" Target="../media/image806.png"/><Relationship Id="rId94" Type="http://schemas.openxmlformats.org/officeDocument/2006/relationships/customXml" Target="../ink/ink906.xml"/><Relationship Id="rId148" Type="http://schemas.openxmlformats.org/officeDocument/2006/relationships/customXml" Target="../ink/ink933.xml"/><Relationship Id="rId169" Type="http://schemas.openxmlformats.org/officeDocument/2006/relationships/image" Target="../media/image854.png"/><Relationship Id="rId4" Type="http://schemas.openxmlformats.org/officeDocument/2006/relationships/customXml" Target="../ink/ink861.xml"/><Relationship Id="rId180" Type="http://schemas.openxmlformats.org/officeDocument/2006/relationships/customXml" Target="../ink/ink949.xml"/><Relationship Id="rId215" Type="http://schemas.openxmlformats.org/officeDocument/2006/relationships/image" Target="../media/image877.png"/><Relationship Id="rId236" Type="http://schemas.openxmlformats.org/officeDocument/2006/relationships/customXml" Target="../ink/ink977.xml"/><Relationship Id="rId257" Type="http://schemas.openxmlformats.org/officeDocument/2006/relationships/image" Target="../media/image898.png"/><Relationship Id="rId278" Type="http://schemas.openxmlformats.org/officeDocument/2006/relationships/customXml" Target="../ink/ink998.xml"/><Relationship Id="rId303" Type="http://schemas.openxmlformats.org/officeDocument/2006/relationships/image" Target="../media/image921.png"/><Relationship Id="rId42" Type="http://schemas.openxmlformats.org/officeDocument/2006/relationships/customXml" Target="../ink/ink880.xml"/><Relationship Id="rId84" Type="http://schemas.openxmlformats.org/officeDocument/2006/relationships/customXml" Target="../ink/ink901.xml"/><Relationship Id="rId138" Type="http://schemas.openxmlformats.org/officeDocument/2006/relationships/customXml" Target="../ink/ink928.xml"/><Relationship Id="rId191" Type="http://schemas.openxmlformats.org/officeDocument/2006/relationships/image" Target="../media/image865.png"/><Relationship Id="rId205" Type="http://schemas.openxmlformats.org/officeDocument/2006/relationships/image" Target="../media/image872.png"/><Relationship Id="rId247" Type="http://schemas.openxmlformats.org/officeDocument/2006/relationships/image" Target="../media/image893.png"/><Relationship Id="rId107" Type="http://schemas.openxmlformats.org/officeDocument/2006/relationships/image" Target="../media/image823.png"/><Relationship Id="rId289" Type="http://schemas.openxmlformats.org/officeDocument/2006/relationships/image" Target="../media/image914.png"/><Relationship Id="rId11" Type="http://schemas.openxmlformats.org/officeDocument/2006/relationships/image" Target="../media/image7750.png"/><Relationship Id="rId53" Type="http://schemas.openxmlformats.org/officeDocument/2006/relationships/image" Target="../media/image796.png"/><Relationship Id="rId149" Type="http://schemas.openxmlformats.org/officeDocument/2006/relationships/image" Target="../media/image844.png"/><Relationship Id="rId314" Type="http://schemas.openxmlformats.org/officeDocument/2006/relationships/customXml" Target="../ink/ink1016.xml"/><Relationship Id="rId95" Type="http://schemas.openxmlformats.org/officeDocument/2006/relationships/image" Target="../media/image817.png"/><Relationship Id="rId160" Type="http://schemas.openxmlformats.org/officeDocument/2006/relationships/customXml" Target="../ink/ink939.xml"/><Relationship Id="rId216" Type="http://schemas.openxmlformats.org/officeDocument/2006/relationships/customXml" Target="../ink/ink967.xml"/><Relationship Id="rId258" Type="http://schemas.openxmlformats.org/officeDocument/2006/relationships/customXml" Target="../ink/ink988.xml"/><Relationship Id="rId22" Type="http://schemas.openxmlformats.org/officeDocument/2006/relationships/customXml" Target="../ink/ink870.xml"/><Relationship Id="rId64" Type="http://schemas.openxmlformats.org/officeDocument/2006/relationships/customXml" Target="../ink/ink891.xml"/><Relationship Id="rId118" Type="http://schemas.openxmlformats.org/officeDocument/2006/relationships/customXml" Target="../ink/ink918.xml"/><Relationship Id="rId325" Type="http://schemas.openxmlformats.org/officeDocument/2006/relationships/image" Target="../media/image932.png"/><Relationship Id="rId171" Type="http://schemas.openxmlformats.org/officeDocument/2006/relationships/image" Target="../media/image855.png"/><Relationship Id="rId227" Type="http://schemas.openxmlformats.org/officeDocument/2006/relationships/image" Target="../media/image883.png"/><Relationship Id="rId269" Type="http://schemas.openxmlformats.org/officeDocument/2006/relationships/image" Target="../media/image904.png"/><Relationship Id="rId33" Type="http://schemas.openxmlformats.org/officeDocument/2006/relationships/image" Target="../media/image7860.png"/><Relationship Id="rId129" Type="http://schemas.openxmlformats.org/officeDocument/2006/relationships/image" Target="../media/image834.png"/><Relationship Id="rId280" Type="http://schemas.openxmlformats.org/officeDocument/2006/relationships/customXml" Target="../ink/ink999.xml"/><Relationship Id="rId75" Type="http://schemas.openxmlformats.org/officeDocument/2006/relationships/image" Target="../media/image807.png"/><Relationship Id="rId140" Type="http://schemas.openxmlformats.org/officeDocument/2006/relationships/customXml" Target="../ink/ink929.xml"/><Relationship Id="rId182" Type="http://schemas.openxmlformats.org/officeDocument/2006/relationships/customXml" Target="../ink/ink950.xml"/><Relationship Id="rId6" Type="http://schemas.openxmlformats.org/officeDocument/2006/relationships/customXml" Target="../ink/ink862.xml"/><Relationship Id="rId238" Type="http://schemas.openxmlformats.org/officeDocument/2006/relationships/customXml" Target="../ink/ink978.xml"/><Relationship Id="rId291" Type="http://schemas.openxmlformats.org/officeDocument/2006/relationships/image" Target="../media/image915.png"/><Relationship Id="rId305" Type="http://schemas.openxmlformats.org/officeDocument/2006/relationships/image" Target="../media/image922.png"/><Relationship Id="rId44" Type="http://schemas.openxmlformats.org/officeDocument/2006/relationships/customXml" Target="../ink/ink881.xml"/><Relationship Id="rId86" Type="http://schemas.openxmlformats.org/officeDocument/2006/relationships/customXml" Target="../ink/ink902.xml"/><Relationship Id="rId151" Type="http://schemas.openxmlformats.org/officeDocument/2006/relationships/image" Target="../media/image845.png"/><Relationship Id="rId193" Type="http://schemas.openxmlformats.org/officeDocument/2006/relationships/image" Target="../media/image866.png"/><Relationship Id="rId207" Type="http://schemas.openxmlformats.org/officeDocument/2006/relationships/image" Target="../media/image873.png"/><Relationship Id="rId249" Type="http://schemas.openxmlformats.org/officeDocument/2006/relationships/image" Target="../media/image894.png"/><Relationship Id="rId13" Type="http://schemas.openxmlformats.org/officeDocument/2006/relationships/image" Target="../media/image7760.png"/><Relationship Id="rId109" Type="http://schemas.openxmlformats.org/officeDocument/2006/relationships/image" Target="../media/image824.png"/><Relationship Id="rId260" Type="http://schemas.openxmlformats.org/officeDocument/2006/relationships/customXml" Target="../ink/ink989.xml"/><Relationship Id="rId316" Type="http://schemas.openxmlformats.org/officeDocument/2006/relationships/customXml" Target="../ink/ink1017.xml"/><Relationship Id="rId55" Type="http://schemas.openxmlformats.org/officeDocument/2006/relationships/image" Target="../media/image797.png"/><Relationship Id="rId97" Type="http://schemas.openxmlformats.org/officeDocument/2006/relationships/image" Target="../media/image818.png"/><Relationship Id="rId120" Type="http://schemas.openxmlformats.org/officeDocument/2006/relationships/customXml" Target="../ink/ink919.xml"/><Relationship Id="rId162" Type="http://schemas.openxmlformats.org/officeDocument/2006/relationships/customXml" Target="../ink/ink940.xml"/><Relationship Id="rId218" Type="http://schemas.openxmlformats.org/officeDocument/2006/relationships/customXml" Target="../ink/ink968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75.xml"/><Relationship Id="rId21" Type="http://schemas.openxmlformats.org/officeDocument/2006/relationships/customXml" Target="../ink/ink1034.xml"/><Relationship Id="rId42" Type="http://schemas.openxmlformats.org/officeDocument/2006/relationships/image" Target="../media/image956.png"/><Relationship Id="rId63" Type="http://schemas.openxmlformats.org/officeDocument/2006/relationships/customXml" Target="../ink/ink1055.xml"/><Relationship Id="rId84" Type="http://schemas.openxmlformats.org/officeDocument/2006/relationships/image" Target="../media/image977.png"/><Relationship Id="rId138" Type="http://schemas.openxmlformats.org/officeDocument/2006/relationships/image" Target="../media/image1004.png"/><Relationship Id="rId159" Type="http://schemas.openxmlformats.org/officeDocument/2006/relationships/customXml" Target="../ink/ink1096.xml"/><Relationship Id="rId170" Type="http://schemas.openxmlformats.org/officeDocument/2006/relationships/image" Target="../media/image1020.png"/><Relationship Id="rId191" Type="http://schemas.openxmlformats.org/officeDocument/2006/relationships/customXml" Target="../ink/ink1112.xml"/><Relationship Id="rId205" Type="http://schemas.openxmlformats.org/officeDocument/2006/relationships/customXml" Target="../ink/ink1119.xml"/><Relationship Id="rId226" Type="http://schemas.openxmlformats.org/officeDocument/2006/relationships/image" Target="../media/image1048.png"/><Relationship Id="rId247" Type="http://schemas.openxmlformats.org/officeDocument/2006/relationships/customXml" Target="../ink/ink1140.xml"/><Relationship Id="rId107" Type="http://schemas.openxmlformats.org/officeDocument/2006/relationships/customXml" Target="../ink/ink1070.xml"/><Relationship Id="rId11" Type="http://schemas.openxmlformats.org/officeDocument/2006/relationships/customXml" Target="../ink/ink1029.xml"/><Relationship Id="rId32" Type="http://schemas.openxmlformats.org/officeDocument/2006/relationships/image" Target="../media/image951.png"/><Relationship Id="rId53" Type="http://schemas.openxmlformats.org/officeDocument/2006/relationships/customXml" Target="../ink/ink1050.xml"/><Relationship Id="rId74" Type="http://schemas.openxmlformats.org/officeDocument/2006/relationships/image" Target="../media/image972.png"/><Relationship Id="rId128" Type="http://schemas.openxmlformats.org/officeDocument/2006/relationships/image" Target="../media/image999.png"/><Relationship Id="rId149" Type="http://schemas.openxmlformats.org/officeDocument/2006/relationships/customXml" Target="../ink/ink1091.xml"/><Relationship Id="rId5" Type="http://schemas.openxmlformats.org/officeDocument/2006/relationships/customXml" Target="../ink/ink1026.xml"/><Relationship Id="rId160" Type="http://schemas.openxmlformats.org/officeDocument/2006/relationships/image" Target="../media/image1015.png"/><Relationship Id="rId181" Type="http://schemas.openxmlformats.org/officeDocument/2006/relationships/customXml" Target="../ink/ink1107.xml"/><Relationship Id="rId216" Type="http://schemas.openxmlformats.org/officeDocument/2006/relationships/image" Target="../media/image1043.png"/><Relationship Id="rId237" Type="http://schemas.openxmlformats.org/officeDocument/2006/relationships/customXml" Target="../ink/ink1135.xml"/><Relationship Id="rId258" Type="http://schemas.openxmlformats.org/officeDocument/2006/relationships/image" Target="../media/image1064.png"/><Relationship Id="rId22" Type="http://schemas.openxmlformats.org/officeDocument/2006/relationships/image" Target="../media/image946.png"/><Relationship Id="rId43" Type="http://schemas.openxmlformats.org/officeDocument/2006/relationships/customXml" Target="../ink/ink1045.xml"/><Relationship Id="rId64" Type="http://schemas.openxmlformats.org/officeDocument/2006/relationships/image" Target="../media/image967.png"/><Relationship Id="rId118" Type="http://schemas.openxmlformats.org/officeDocument/2006/relationships/image" Target="../media/image994.png"/><Relationship Id="rId139" Type="http://schemas.openxmlformats.org/officeDocument/2006/relationships/customXml" Target="../ink/ink1086.xml"/><Relationship Id="rId85" Type="http://schemas.openxmlformats.org/officeDocument/2006/relationships/customXml" Target="../ink/ink1066.xml"/><Relationship Id="rId150" Type="http://schemas.openxmlformats.org/officeDocument/2006/relationships/image" Target="../media/image1010.png"/><Relationship Id="rId171" Type="http://schemas.openxmlformats.org/officeDocument/2006/relationships/customXml" Target="../ink/ink1102.xml"/><Relationship Id="rId192" Type="http://schemas.openxmlformats.org/officeDocument/2006/relationships/image" Target="../media/image1031.png"/><Relationship Id="rId206" Type="http://schemas.openxmlformats.org/officeDocument/2006/relationships/image" Target="../media/image1038.png"/><Relationship Id="rId227" Type="http://schemas.openxmlformats.org/officeDocument/2006/relationships/customXml" Target="../ink/ink1130.xml"/><Relationship Id="rId248" Type="http://schemas.openxmlformats.org/officeDocument/2006/relationships/image" Target="../media/image1059.png"/><Relationship Id="rId12" Type="http://schemas.openxmlformats.org/officeDocument/2006/relationships/image" Target="../media/image941.png"/><Relationship Id="rId33" Type="http://schemas.openxmlformats.org/officeDocument/2006/relationships/customXml" Target="../ink/ink1040.xml"/><Relationship Id="rId108" Type="http://schemas.openxmlformats.org/officeDocument/2006/relationships/image" Target="../media/image989.png"/><Relationship Id="rId129" Type="http://schemas.openxmlformats.org/officeDocument/2006/relationships/customXml" Target="../ink/ink1081.xml"/><Relationship Id="rId54" Type="http://schemas.openxmlformats.org/officeDocument/2006/relationships/image" Target="../media/image962.png"/><Relationship Id="rId75" Type="http://schemas.openxmlformats.org/officeDocument/2006/relationships/customXml" Target="../ink/ink1061.xml"/><Relationship Id="rId140" Type="http://schemas.openxmlformats.org/officeDocument/2006/relationships/image" Target="../media/image1005.png"/><Relationship Id="rId161" Type="http://schemas.openxmlformats.org/officeDocument/2006/relationships/customXml" Target="../ink/ink1097.xml"/><Relationship Id="rId182" Type="http://schemas.openxmlformats.org/officeDocument/2006/relationships/image" Target="../media/image1026.png"/><Relationship Id="rId217" Type="http://schemas.openxmlformats.org/officeDocument/2006/relationships/customXml" Target="../ink/ink1125.xml"/><Relationship Id="rId6" Type="http://schemas.openxmlformats.org/officeDocument/2006/relationships/image" Target="../media/image938.png"/><Relationship Id="rId238" Type="http://schemas.openxmlformats.org/officeDocument/2006/relationships/image" Target="../media/image1054.png"/><Relationship Id="rId259" Type="http://schemas.openxmlformats.org/officeDocument/2006/relationships/image" Target="../media/image980.png"/><Relationship Id="rId23" Type="http://schemas.openxmlformats.org/officeDocument/2006/relationships/customXml" Target="../ink/ink1035.xml"/><Relationship Id="rId119" Type="http://schemas.openxmlformats.org/officeDocument/2006/relationships/customXml" Target="../ink/ink1076.xml"/><Relationship Id="rId44" Type="http://schemas.openxmlformats.org/officeDocument/2006/relationships/image" Target="../media/image957.png"/><Relationship Id="rId65" Type="http://schemas.openxmlformats.org/officeDocument/2006/relationships/customXml" Target="../ink/ink1056.xml"/><Relationship Id="rId86" Type="http://schemas.openxmlformats.org/officeDocument/2006/relationships/image" Target="../media/image978.png"/><Relationship Id="rId130" Type="http://schemas.openxmlformats.org/officeDocument/2006/relationships/image" Target="../media/image1000.png"/><Relationship Id="rId151" Type="http://schemas.openxmlformats.org/officeDocument/2006/relationships/customXml" Target="../ink/ink1092.xml"/><Relationship Id="rId172" Type="http://schemas.openxmlformats.org/officeDocument/2006/relationships/image" Target="../media/image1021.png"/><Relationship Id="rId193" Type="http://schemas.openxmlformats.org/officeDocument/2006/relationships/customXml" Target="../ink/ink1113.xml"/><Relationship Id="rId207" Type="http://schemas.openxmlformats.org/officeDocument/2006/relationships/customXml" Target="../ink/ink1120.xml"/><Relationship Id="rId228" Type="http://schemas.openxmlformats.org/officeDocument/2006/relationships/image" Target="../media/image1049.png"/><Relationship Id="rId249" Type="http://schemas.openxmlformats.org/officeDocument/2006/relationships/customXml" Target="../ink/ink1141.xml"/><Relationship Id="rId13" Type="http://schemas.openxmlformats.org/officeDocument/2006/relationships/customXml" Target="../ink/ink1030.xml"/><Relationship Id="rId109" Type="http://schemas.openxmlformats.org/officeDocument/2006/relationships/customXml" Target="../ink/ink1071.xml"/><Relationship Id="rId34" Type="http://schemas.openxmlformats.org/officeDocument/2006/relationships/image" Target="../media/image952.png"/><Relationship Id="rId55" Type="http://schemas.openxmlformats.org/officeDocument/2006/relationships/customXml" Target="../ink/ink1051.xml"/><Relationship Id="rId76" Type="http://schemas.openxmlformats.org/officeDocument/2006/relationships/image" Target="../media/image973.png"/><Relationship Id="rId120" Type="http://schemas.openxmlformats.org/officeDocument/2006/relationships/image" Target="../media/image995.png"/><Relationship Id="rId141" Type="http://schemas.openxmlformats.org/officeDocument/2006/relationships/customXml" Target="../ink/ink1087.xml"/><Relationship Id="rId7" Type="http://schemas.openxmlformats.org/officeDocument/2006/relationships/customXml" Target="../ink/ink1027.xml"/><Relationship Id="rId162" Type="http://schemas.openxmlformats.org/officeDocument/2006/relationships/image" Target="../media/image1016.png"/><Relationship Id="rId183" Type="http://schemas.openxmlformats.org/officeDocument/2006/relationships/customXml" Target="../ink/ink1108.xml"/><Relationship Id="rId218" Type="http://schemas.openxmlformats.org/officeDocument/2006/relationships/image" Target="../media/image1044.png"/><Relationship Id="rId239" Type="http://schemas.openxmlformats.org/officeDocument/2006/relationships/customXml" Target="../ink/ink1136.xml"/><Relationship Id="rId250" Type="http://schemas.openxmlformats.org/officeDocument/2006/relationships/image" Target="../media/image1060.png"/><Relationship Id="rId24" Type="http://schemas.openxmlformats.org/officeDocument/2006/relationships/image" Target="../media/image947.png"/><Relationship Id="rId45" Type="http://schemas.openxmlformats.org/officeDocument/2006/relationships/customXml" Target="../ink/ink1046.xml"/><Relationship Id="rId66" Type="http://schemas.openxmlformats.org/officeDocument/2006/relationships/image" Target="../media/image968.png"/><Relationship Id="rId87" Type="http://schemas.openxmlformats.org/officeDocument/2006/relationships/customXml" Target="../ink/ink1067.xml"/><Relationship Id="rId110" Type="http://schemas.openxmlformats.org/officeDocument/2006/relationships/image" Target="../media/image990.png"/><Relationship Id="rId131" Type="http://schemas.openxmlformats.org/officeDocument/2006/relationships/customXml" Target="../ink/ink1082.xml"/><Relationship Id="rId152" Type="http://schemas.openxmlformats.org/officeDocument/2006/relationships/image" Target="../media/image1011.png"/><Relationship Id="rId173" Type="http://schemas.openxmlformats.org/officeDocument/2006/relationships/customXml" Target="../ink/ink1103.xml"/><Relationship Id="rId194" Type="http://schemas.openxmlformats.org/officeDocument/2006/relationships/image" Target="../media/image1032.png"/><Relationship Id="rId208" Type="http://schemas.openxmlformats.org/officeDocument/2006/relationships/image" Target="../media/image1039.png"/><Relationship Id="rId229" Type="http://schemas.openxmlformats.org/officeDocument/2006/relationships/customXml" Target="../ink/ink1131.xml"/><Relationship Id="rId240" Type="http://schemas.openxmlformats.org/officeDocument/2006/relationships/image" Target="../media/image1055.png"/><Relationship Id="rId14" Type="http://schemas.openxmlformats.org/officeDocument/2006/relationships/image" Target="../media/image942.png"/><Relationship Id="rId35" Type="http://schemas.openxmlformats.org/officeDocument/2006/relationships/customXml" Target="../ink/ink1041.xml"/><Relationship Id="rId56" Type="http://schemas.openxmlformats.org/officeDocument/2006/relationships/image" Target="../media/image963.png"/><Relationship Id="rId77" Type="http://schemas.openxmlformats.org/officeDocument/2006/relationships/customXml" Target="../ink/ink1062.xml"/><Relationship Id="rId8" Type="http://schemas.openxmlformats.org/officeDocument/2006/relationships/image" Target="../media/image939.png"/><Relationship Id="rId121" Type="http://schemas.openxmlformats.org/officeDocument/2006/relationships/customXml" Target="../ink/ink1077.xml"/><Relationship Id="rId142" Type="http://schemas.openxmlformats.org/officeDocument/2006/relationships/image" Target="../media/image1006.png"/><Relationship Id="rId163" Type="http://schemas.openxmlformats.org/officeDocument/2006/relationships/customXml" Target="../ink/ink1098.xml"/><Relationship Id="rId184" Type="http://schemas.openxmlformats.org/officeDocument/2006/relationships/image" Target="../media/image1027.png"/><Relationship Id="rId219" Type="http://schemas.openxmlformats.org/officeDocument/2006/relationships/customXml" Target="../ink/ink1126.xml"/><Relationship Id="rId230" Type="http://schemas.openxmlformats.org/officeDocument/2006/relationships/image" Target="../media/image1050.png"/><Relationship Id="rId251" Type="http://schemas.openxmlformats.org/officeDocument/2006/relationships/customXml" Target="../ink/ink1142.xml"/><Relationship Id="rId25" Type="http://schemas.openxmlformats.org/officeDocument/2006/relationships/customXml" Target="../ink/ink1036.xml"/><Relationship Id="rId46" Type="http://schemas.openxmlformats.org/officeDocument/2006/relationships/image" Target="../media/image958.png"/><Relationship Id="rId67" Type="http://schemas.openxmlformats.org/officeDocument/2006/relationships/customXml" Target="../ink/ink1057.xml"/><Relationship Id="rId88" Type="http://schemas.openxmlformats.org/officeDocument/2006/relationships/image" Target="../media/image979.png"/><Relationship Id="rId111" Type="http://schemas.openxmlformats.org/officeDocument/2006/relationships/customXml" Target="../ink/ink1072.xml"/><Relationship Id="rId132" Type="http://schemas.openxmlformats.org/officeDocument/2006/relationships/image" Target="../media/image1001.png"/><Relationship Id="rId153" Type="http://schemas.openxmlformats.org/officeDocument/2006/relationships/customXml" Target="../ink/ink1093.xml"/><Relationship Id="rId174" Type="http://schemas.openxmlformats.org/officeDocument/2006/relationships/image" Target="../media/image1022.png"/><Relationship Id="rId195" Type="http://schemas.openxmlformats.org/officeDocument/2006/relationships/customXml" Target="../ink/ink1114.xml"/><Relationship Id="rId209" Type="http://schemas.openxmlformats.org/officeDocument/2006/relationships/customXml" Target="../ink/ink1121.xml"/><Relationship Id="rId220" Type="http://schemas.openxmlformats.org/officeDocument/2006/relationships/image" Target="../media/image1045.png"/><Relationship Id="rId241" Type="http://schemas.openxmlformats.org/officeDocument/2006/relationships/customXml" Target="../ink/ink1137.xml"/><Relationship Id="rId15" Type="http://schemas.openxmlformats.org/officeDocument/2006/relationships/customXml" Target="../ink/ink1031.xml"/><Relationship Id="rId36" Type="http://schemas.openxmlformats.org/officeDocument/2006/relationships/image" Target="../media/image953.png"/><Relationship Id="rId57" Type="http://schemas.openxmlformats.org/officeDocument/2006/relationships/customXml" Target="../ink/ink1052.xml"/><Relationship Id="rId10" Type="http://schemas.openxmlformats.org/officeDocument/2006/relationships/image" Target="../media/image940.png"/><Relationship Id="rId31" Type="http://schemas.openxmlformats.org/officeDocument/2006/relationships/customXml" Target="../ink/ink1039.xml"/><Relationship Id="rId52" Type="http://schemas.openxmlformats.org/officeDocument/2006/relationships/image" Target="../media/image961.png"/><Relationship Id="rId73" Type="http://schemas.openxmlformats.org/officeDocument/2006/relationships/customXml" Target="../ink/ink1060.xml"/><Relationship Id="rId78" Type="http://schemas.openxmlformats.org/officeDocument/2006/relationships/image" Target="../media/image974.png"/><Relationship Id="rId122" Type="http://schemas.openxmlformats.org/officeDocument/2006/relationships/image" Target="../media/image996.png"/><Relationship Id="rId143" Type="http://schemas.openxmlformats.org/officeDocument/2006/relationships/customXml" Target="../ink/ink1088.xml"/><Relationship Id="rId148" Type="http://schemas.openxmlformats.org/officeDocument/2006/relationships/image" Target="../media/image1009.png"/><Relationship Id="rId164" Type="http://schemas.openxmlformats.org/officeDocument/2006/relationships/image" Target="../media/image1017.png"/><Relationship Id="rId169" Type="http://schemas.openxmlformats.org/officeDocument/2006/relationships/customXml" Target="../ink/ink1101.xml"/><Relationship Id="rId185" Type="http://schemas.openxmlformats.org/officeDocument/2006/relationships/customXml" Target="../ink/ink1109.xml"/><Relationship Id="rId4" Type="http://schemas.openxmlformats.org/officeDocument/2006/relationships/image" Target="../media/image937.png"/><Relationship Id="rId9" Type="http://schemas.openxmlformats.org/officeDocument/2006/relationships/customXml" Target="../ink/ink1028.xml"/><Relationship Id="rId180" Type="http://schemas.openxmlformats.org/officeDocument/2006/relationships/image" Target="../media/image1025.png"/><Relationship Id="rId210" Type="http://schemas.openxmlformats.org/officeDocument/2006/relationships/image" Target="../media/image1040.png"/><Relationship Id="rId215" Type="http://schemas.openxmlformats.org/officeDocument/2006/relationships/customXml" Target="../ink/ink1124.xml"/><Relationship Id="rId236" Type="http://schemas.openxmlformats.org/officeDocument/2006/relationships/image" Target="../media/image1053.png"/><Relationship Id="rId257" Type="http://schemas.openxmlformats.org/officeDocument/2006/relationships/customXml" Target="../ink/ink1145.xml"/><Relationship Id="rId26" Type="http://schemas.openxmlformats.org/officeDocument/2006/relationships/image" Target="../media/image948.png"/><Relationship Id="rId231" Type="http://schemas.openxmlformats.org/officeDocument/2006/relationships/customXml" Target="../ink/ink1132.xml"/><Relationship Id="rId252" Type="http://schemas.openxmlformats.org/officeDocument/2006/relationships/image" Target="../media/image1061.png"/><Relationship Id="rId47" Type="http://schemas.openxmlformats.org/officeDocument/2006/relationships/customXml" Target="../ink/ink1047.xml"/><Relationship Id="rId68" Type="http://schemas.openxmlformats.org/officeDocument/2006/relationships/image" Target="../media/image969.png"/><Relationship Id="rId89" Type="http://schemas.openxmlformats.org/officeDocument/2006/relationships/customXml" Target="../ink/ink1068.xml"/><Relationship Id="rId112" Type="http://schemas.openxmlformats.org/officeDocument/2006/relationships/image" Target="../media/image991.png"/><Relationship Id="rId133" Type="http://schemas.openxmlformats.org/officeDocument/2006/relationships/customXml" Target="../ink/ink1083.xml"/><Relationship Id="rId154" Type="http://schemas.openxmlformats.org/officeDocument/2006/relationships/image" Target="../media/image1012.png"/><Relationship Id="rId175" Type="http://schemas.openxmlformats.org/officeDocument/2006/relationships/customXml" Target="../ink/ink1104.xml"/><Relationship Id="rId196" Type="http://schemas.openxmlformats.org/officeDocument/2006/relationships/image" Target="../media/image1033.png"/><Relationship Id="rId200" Type="http://schemas.openxmlformats.org/officeDocument/2006/relationships/image" Target="../media/image1035.png"/><Relationship Id="rId16" Type="http://schemas.openxmlformats.org/officeDocument/2006/relationships/image" Target="../media/image943.png"/><Relationship Id="rId221" Type="http://schemas.openxmlformats.org/officeDocument/2006/relationships/customXml" Target="../ink/ink1127.xml"/><Relationship Id="rId242" Type="http://schemas.openxmlformats.org/officeDocument/2006/relationships/image" Target="../media/image1056.png"/><Relationship Id="rId37" Type="http://schemas.openxmlformats.org/officeDocument/2006/relationships/customXml" Target="../ink/ink1042.xml"/><Relationship Id="rId58" Type="http://schemas.openxmlformats.org/officeDocument/2006/relationships/image" Target="../media/image964.png"/><Relationship Id="rId79" Type="http://schemas.openxmlformats.org/officeDocument/2006/relationships/customXml" Target="../ink/ink1063.xml"/><Relationship Id="rId123" Type="http://schemas.openxmlformats.org/officeDocument/2006/relationships/customXml" Target="../ink/ink1078.xml"/><Relationship Id="rId144" Type="http://schemas.openxmlformats.org/officeDocument/2006/relationships/image" Target="../media/image1007.png"/><Relationship Id="rId165" Type="http://schemas.openxmlformats.org/officeDocument/2006/relationships/customXml" Target="../ink/ink1099.xml"/><Relationship Id="rId186" Type="http://schemas.openxmlformats.org/officeDocument/2006/relationships/image" Target="../media/image1028.png"/><Relationship Id="rId211" Type="http://schemas.openxmlformats.org/officeDocument/2006/relationships/customXml" Target="../ink/ink1122.xml"/><Relationship Id="rId232" Type="http://schemas.openxmlformats.org/officeDocument/2006/relationships/image" Target="../media/image1051.png"/><Relationship Id="rId253" Type="http://schemas.openxmlformats.org/officeDocument/2006/relationships/customXml" Target="../ink/ink1143.xml"/><Relationship Id="rId27" Type="http://schemas.openxmlformats.org/officeDocument/2006/relationships/customXml" Target="../ink/ink1037.xml"/><Relationship Id="rId48" Type="http://schemas.openxmlformats.org/officeDocument/2006/relationships/image" Target="../media/image959.png"/><Relationship Id="rId69" Type="http://schemas.openxmlformats.org/officeDocument/2006/relationships/customXml" Target="../ink/ink1058.xml"/><Relationship Id="rId113" Type="http://schemas.openxmlformats.org/officeDocument/2006/relationships/customXml" Target="../ink/ink1073.xml"/><Relationship Id="rId134" Type="http://schemas.openxmlformats.org/officeDocument/2006/relationships/image" Target="../media/image1002.png"/><Relationship Id="rId80" Type="http://schemas.openxmlformats.org/officeDocument/2006/relationships/image" Target="../media/image975.png"/><Relationship Id="rId155" Type="http://schemas.openxmlformats.org/officeDocument/2006/relationships/customXml" Target="../ink/ink1094.xml"/><Relationship Id="rId176" Type="http://schemas.openxmlformats.org/officeDocument/2006/relationships/image" Target="../media/image1023.png"/><Relationship Id="rId197" Type="http://schemas.openxmlformats.org/officeDocument/2006/relationships/customXml" Target="../ink/ink1115.xml"/><Relationship Id="rId201" Type="http://schemas.openxmlformats.org/officeDocument/2006/relationships/customXml" Target="../ink/ink1117.xml"/><Relationship Id="rId222" Type="http://schemas.openxmlformats.org/officeDocument/2006/relationships/image" Target="../media/image1046.png"/><Relationship Id="rId243" Type="http://schemas.openxmlformats.org/officeDocument/2006/relationships/customXml" Target="../ink/ink1138.xml"/><Relationship Id="rId17" Type="http://schemas.openxmlformats.org/officeDocument/2006/relationships/customXml" Target="../ink/ink1032.xml"/><Relationship Id="rId38" Type="http://schemas.openxmlformats.org/officeDocument/2006/relationships/image" Target="../media/image954.png"/><Relationship Id="rId59" Type="http://schemas.openxmlformats.org/officeDocument/2006/relationships/customXml" Target="../ink/ink1053.xml"/><Relationship Id="rId124" Type="http://schemas.openxmlformats.org/officeDocument/2006/relationships/image" Target="../media/image997.png"/><Relationship Id="rId70" Type="http://schemas.openxmlformats.org/officeDocument/2006/relationships/image" Target="../media/image970.png"/><Relationship Id="rId145" Type="http://schemas.openxmlformats.org/officeDocument/2006/relationships/customXml" Target="../ink/ink1089.xml"/><Relationship Id="rId166" Type="http://schemas.openxmlformats.org/officeDocument/2006/relationships/image" Target="../media/image1018.png"/><Relationship Id="rId187" Type="http://schemas.openxmlformats.org/officeDocument/2006/relationships/customXml" Target="../ink/ink1110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1041.png"/><Relationship Id="rId233" Type="http://schemas.openxmlformats.org/officeDocument/2006/relationships/customXml" Target="../ink/ink1133.xml"/><Relationship Id="rId254" Type="http://schemas.openxmlformats.org/officeDocument/2006/relationships/image" Target="../media/image1062.png"/><Relationship Id="rId28" Type="http://schemas.openxmlformats.org/officeDocument/2006/relationships/image" Target="../media/image949.png"/><Relationship Id="rId49" Type="http://schemas.openxmlformats.org/officeDocument/2006/relationships/customXml" Target="../ink/ink1048.xml"/><Relationship Id="rId114" Type="http://schemas.openxmlformats.org/officeDocument/2006/relationships/image" Target="../media/image992.png"/><Relationship Id="rId60" Type="http://schemas.openxmlformats.org/officeDocument/2006/relationships/image" Target="../media/image965.png"/><Relationship Id="rId81" Type="http://schemas.openxmlformats.org/officeDocument/2006/relationships/customXml" Target="../ink/ink1064.xml"/><Relationship Id="rId135" Type="http://schemas.openxmlformats.org/officeDocument/2006/relationships/customXml" Target="../ink/ink1084.xml"/><Relationship Id="rId156" Type="http://schemas.openxmlformats.org/officeDocument/2006/relationships/image" Target="../media/image1013.png"/><Relationship Id="rId177" Type="http://schemas.openxmlformats.org/officeDocument/2006/relationships/customXml" Target="../ink/ink1105.xml"/><Relationship Id="rId198" Type="http://schemas.openxmlformats.org/officeDocument/2006/relationships/image" Target="../media/image1034.png"/><Relationship Id="rId202" Type="http://schemas.openxmlformats.org/officeDocument/2006/relationships/image" Target="../media/image1036.png"/><Relationship Id="rId223" Type="http://schemas.openxmlformats.org/officeDocument/2006/relationships/customXml" Target="../ink/ink1128.xml"/><Relationship Id="rId244" Type="http://schemas.openxmlformats.org/officeDocument/2006/relationships/image" Target="../media/image1057.png"/><Relationship Id="rId18" Type="http://schemas.openxmlformats.org/officeDocument/2006/relationships/image" Target="../media/image944.png"/><Relationship Id="rId39" Type="http://schemas.openxmlformats.org/officeDocument/2006/relationships/customXml" Target="../ink/ink1043.xml"/><Relationship Id="rId50" Type="http://schemas.openxmlformats.org/officeDocument/2006/relationships/image" Target="../media/image960.png"/><Relationship Id="rId104" Type="http://schemas.openxmlformats.org/officeDocument/2006/relationships/image" Target="../media/image987.png"/><Relationship Id="rId125" Type="http://schemas.openxmlformats.org/officeDocument/2006/relationships/customXml" Target="../ink/ink1079.xml"/><Relationship Id="rId146" Type="http://schemas.openxmlformats.org/officeDocument/2006/relationships/image" Target="../media/image1008.png"/><Relationship Id="rId167" Type="http://schemas.openxmlformats.org/officeDocument/2006/relationships/customXml" Target="../ink/ink1100.xml"/><Relationship Id="rId188" Type="http://schemas.openxmlformats.org/officeDocument/2006/relationships/image" Target="../media/image1029.png"/><Relationship Id="rId71" Type="http://schemas.openxmlformats.org/officeDocument/2006/relationships/customXml" Target="../ink/ink1059.xml"/><Relationship Id="rId213" Type="http://schemas.openxmlformats.org/officeDocument/2006/relationships/customXml" Target="../ink/ink1123.xml"/><Relationship Id="rId234" Type="http://schemas.openxmlformats.org/officeDocument/2006/relationships/image" Target="../media/image1052.png"/><Relationship Id="rId2" Type="http://schemas.openxmlformats.org/officeDocument/2006/relationships/image" Target="../media/image936.png"/><Relationship Id="rId29" Type="http://schemas.openxmlformats.org/officeDocument/2006/relationships/customXml" Target="../ink/ink1038.xml"/><Relationship Id="rId255" Type="http://schemas.openxmlformats.org/officeDocument/2006/relationships/customXml" Target="../ink/ink1144.xml"/><Relationship Id="rId40" Type="http://schemas.openxmlformats.org/officeDocument/2006/relationships/image" Target="../media/image955.png"/><Relationship Id="rId115" Type="http://schemas.openxmlformats.org/officeDocument/2006/relationships/customXml" Target="../ink/ink1074.xml"/><Relationship Id="rId136" Type="http://schemas.openxmlformats.org/officeDocument/2006/relationships/image" Target="../media/image1003.png"/><Relationship Id="rId157" Type="http://schemas.openxmlformats.org/officeDocument/2006/relationships/customXml" Target="../ink/ink1095.xml"/><Relationship Id="rId178" Type="http://schemas.openxmlformats.org/officeDocument/2006/relationships/image" Target="../media/image1024.png"/><Relationship Id="rId61" Type="http://schemas.openxmlformats.org/officeDocument/2006/relationships/customXml" Target="../ink/ink1054.xml"/><Relationship Id="rId82" Type="http://schemas.openxmlformats.org/officeDocument/2006/relationships/image" Target="../media/image976.png"/><Relationship Id="rId199" Type="http://schemas.openxmlformats.org/officeDocument/2006/relationships/customXml" Target="../ink/ink1116.xml"/><Relationship Id="rId203" Type="http://schemas.openxmlformats.org/officeDocument/2006/relationships/customXml" Target="../ink/ink1118.xml"/><Relationship Id="rId19" Type="http://schemas.openxmlformats.org/officeDocument/2006/relationships/customXml" Target="../ink/ink1033.xml"/><Relationship Id="rId224" Type="http://schemas.openxmlformats.org/officeDocument/2006/relationships/image" Target="../media/image1047.png"/><Relationship Id="rId245" Type="http://schemas.openxmlformats.org/officeDocument/2006/relationships/customXml" Target="../ink/ink1139.xml"/><Relationship Id="rId30" Type="http://schemas.openxmlformats.org/officeDocument/2006/relationships/image" Target="../media/image950.png"/><Relationship Id="rId105" Type="http://schemas.openxmlformats.org/officeDocument/2006/relationships/customXml" Target="../ink/ink1069.xml"/><Relationship Id="rId126" Type="http://schemas.openxmlformats.org/officeDocument/2006/relationships/image" Target="../media/image998.png"/><Relationship Id="rId147" Type="http://schemas.openxmlformats.org/officeDocument/2006/relationships/customXml" Target="../ink/ink1090.xml"/><Relationship Id="rId168" Type="http://schemas.openxmlformats.org/officeDocument/2006/relationships/image" Target="../media/image1019.png"/><Relationship Id="rId51" Type="http://schemas.openxmlformats.org/officeDocument/2006/relationships/customXml" Target="../ink/ink1049.xml"/><Relationship Id="rId72" Type="http://schemas.openxmlformats.org/officeDocument/2006/relationships/image" Target="../media/image971.png"/><Relationship Id="rId189" Type="http://schemas.openxmlformats.org/officeDocument/2006/relationships/customXml" Target="../ink/ink1111.xml"/><Relationship Id="rId3" Type="http://schemas.openxmlformats.org/officeDocument/2006/relationships/customXml" Target="../ink/ink1025.xml"/><Relationship Id="rId214" Type="http://schemas.openxmlformats.org/officeDocument/2006/relationships/image" Target="../media/image1042.png"/><Relationship Id="rId235" Type="http://schemas.openxmlformats.org/officeDocument/2006/relationships/customXml" Target="../ink/ink1134.xml"/><Relationship Id="rId256" Type="http://schemas.openxmlformats.org/officeDocument/2006/relationships/image" Target="../media/image1063.png"/><Relationship Id="rId116" Type="http://schemas.openxmlformats.org/officeDocument/2006/relationships/image" Target="../media/image993.png"/><Relationship Id="rId137" Type="http://schemas.openxmlformats.org/officeDocument/2006/relationships/customXml" Target="../ink/ink1085.xml"/><Relationship Id="rId158" Type="http://schemas.openxmlformats.org/officeDocument/2006/relationships/image" Target="../media/image1014.png"/><Relationship Id="rId20" Type="http://schemas.openxmlformats.org/officeDocument/2006/relationships/image" Target="../media/image945.png"/><Relationship Id="rId41" Type="http://schemas.openxmlformats.org/officeDocument/2006/relationships/customXml" Target="../ink/ink1044.xml"/><Relationship Id="rId62" Type="http://schemas.openxmlformats.org/officeDocument/2006/relationships/image" Target="../media/image966.png"/><Relationship Id="rId83" Type="http://schemas.openxmlformats.org/officeDocument/2006/relationships/customXml" Target="../ink/ink1065.xml"/><Relationship Id="rId179" Type="http://schemas.openxmlformats.org/officeDocument/2006/relationships/customXml" Target="../ink/ink1106.xml"/><Relationship Id="rId190" Type="http://schemas.openxmlformats.org/officeDocument/2006/relationships/image" Target="../media/image1030.png"/><Relationship Id="rId204" Type="http://schemas.openxmlformats.org/officeDocument/2006/relationships/image" Target="../media/image1037.png"/><Relationship Id="rId225" Type="http://schemas.openxmlformats.org/officeDocument/2006/relationships/customXml" Target="../ink/ink1129.xml"/><Relationship Id="rId246" Type="http://schemas.openxmlformats.org/officeDocument/2006/relationships/image" Target="../media/image1058.png"/><Relationship Id="rId106" Type="http://schemas.openxmlformats.org/officeDocument/2006/relationships/image" Target="../media/image988.png"/><Relationship Id="rId127" Type="http://schemas.openxmlformats.org/officeDocument/2006/relationships/customXml" Target="../ink/ink1080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3.png"/><Relationship Id="rId299" Type="http://schemas.openxmlformats.org/officeDocument/2006/relationships/image" Target="../media/image1184.png"/><Relationship Id="rId21" Type="http://schemas.openxmlformats.org/officeDocument/2006/relationships/image" Target="../media/image912.png"/><Relationship Id="rId63" Type="http://schemas.openxmlformats.org/officeDocument/2006/relationships/image" Target="../media/image1066.png"/><Relationship Id="rId159" Type="http://schemas.openxmlformats.org/officeDocument/2006/relationships/image" Target="../media/image1114.png"/><Relationship Id="rId324" Type="http://schemas.openxmlformats.org/officeDocument/2006/relationships/customXml" Target="../ink/ink1299.xml"/><Relationship Id="rId366" Type="http://schemas.openxmlformats.org/officeDocument/2006/relationships/customXml" Target="../ink/ink1320.xml"/><Relationship Id="rId170" Type="http://schemas.openxmlformats.org/officeDocument/2006/relationships/customXml" Target="../ink/ink1222.xml"/><Relationship Id="rId226" Type="http://schemas.openxmlformats.org/officeDocument/2006/relationships/customXml" Target="../ink/ink1250.xml"/><Relationship Id="rId433" Type="http://schemas.openxmlformats.org/officeDocument/2006/relationships/image" Target="../media/image1251.png"/><Relationship Id="rId268" Type="http://schemas.openxmlformats.org/officeDocument/2006/relationships/customXml" Target="../ink/ink1271.xml"/><Relationship Id="rId32" Type="http://schemas.openxmlformats.org/officeDocument/2006/relationships/customXml" Target="../ink/ink1161.xml"/><Relationship Id="rId74" Type="http://schemas.openxmlformats.org/officeDocument/2006/relationships/customXml" Target="../ink/ink1182.xml"/><Relationship Id="rId128" Type="http://schemas.openxmlformats.org/officeDocument/2006/relationships/customXml" Target="../ink/ink1208.xml"/><Relationship Id="rId335" Type="http://schemas.openxmlformats.org/officeDocument/2006/relationships/image" Target="../media/image1202.png"/><Relationship Id="rId377" Type="http://schemas.openxmlformats.org/officeDocument/2006/relationships/image" Target="../media/image1223.png"/><Relationship Id="rId5" Type="http://schemas.openxmlformats.org/officeDocument/2006/relationships/image" Target="../media/image904.png"/><Relationship Id="rId181" Type="http://schemas.openxmlformats.org/officeDocument/2006/relationships/image" Target="../media/image1125.png"/><Relationship Id="rId237" Type="http://schemas.openxmlformats.org/officeDocument/2006/relationships/image" Target="../media/image1153.png"/><Relationship Id="rId402" Type="http://schemas.openxmlformats.org/officeDocument/2006/relationships/customXml" Target="../ink/ink1338.xml"/><Relationship Id="rId279" Type="http://schemas.openxmlformats.org/officeDocument/2006/relationships/image" Target="../media/image1174.png"/><Relationship Id="rId444" Type="http://schemas.openxmlformats.org/officeDocument/2006/relationships/customXml" Target="../ink/ink1359.xml"/><Relationship Id="rId43" Type="http://schemas.openxmlformats.org/officeDocument/2006/relationships/image" Target="../media/image923.png"/><Relationship Id="rId290" Type="http://schemas.openxmlformats.org/officeDocument/2006/relationships/customXml" Target="../ink/ink1282.xml"/><Relationship Id="rId304" Type="http://schemas.openxmlformats.org/officeDocument/2006/relationships/customXml" Target="../ink/ink1289.xml"/><Relationship Id="rId346" Type="http://schemas.openxmlformats.org/officeDocument/2006/relationships/customXml" Target="../ink/ink1310.xml"/><Relationship Id="rId388" Type="http://schemas.openxmlformats.org/officeDocument/2006/relationships/customXml" Target="../ink/ink1331.xml"/><Relationship Id="rId85" Type="http://schemas.openxmlformats.org/officeDocument/2006/relationships/image" Target="../media/image1077.png"/><Relationship Id="rId192" Type="http://schemas.openxmlformats.org/officeDocument/2006/relationships/customXml" Target="../ink/ink1233.xml"/><Relationship Id="rId206" Type="http://schemas.openxmlformats.org/officeDocument/2006/relationships/customXml" Target="../ink/ink1240.xml"/><Relationship Id="rId413" Type="http://schemas.openxmlformats.org/officeDocument/2006/relationships/image" Target="../media/image1241.png"/><Relationship Id="rId248" Type="http://schemas.openxmlformats.org/officeDocument/2006/relationships/customXml" Target="../ink/ink1261.xml"/><Relationship Id="rId455" Type="http://schemas.openxmlformats.org/officeDocument/2006/relationships/image" Target="../media/image1262.png"/><Relationship Id="rId12" Type="http://schemas.openxmlformats.org/officeDocument/2006/relationships/customXml" Target="../ink/ink1151.xml"/><Relationship Id="rId108" Type="http://schemas.openxmlformats.org/officeDocument/2006/relationships/customXml" Target="../ink/ink1198.xml"/><Relationship Id="rId315" Type="http://schemas.openxmlformats.org/officeDocument/2006/relationships/image" Target="../media/image1192.png"/><Relationship Id="rId357" Type="http://schemas.openxmlformats.org/officeDocument/2006/relationships/image" Target="../media/image1213.png"/><Relationship Id="rId54" Type="http://schemas.openxmlformats.org/officeDocument/2006/relationships/customXml" Target="../ink/ink1172.xml"/><Relationship Id="rId96" Type="http://schemas.openxmlformats.org/officeDocument/2006/relationships/customXml" Target="../ink/ink1192.xml"/><Relationship Id="rId161" Type="http://schemas.openxmlformats.org/officeDocument/2006/relationships/image" Target="../media/image1115.png"/><Relationship Id="rId217" Type="http://schemas.openxmlformats.org/officeDocument/2006/relationships/image" Target="../media/image1143.png"/><Relationship Id="rId399" Type="http://schemas.openxmlformats.org/officeDocument/2006/relationships/image" Target="../media/image1234.png"/><Relationship Id="rId259" Type="http://schemas.openxmlformats.org/officeDocument/2006/relationships/image" Target="../media/image1164.png"/><Relationship Id="rId424" Type="http://schemas.openxmlformats.org/officeDocument/2006/relationships/customXml" Target="../ink/ink1349.xml"/><Relationship Id="rId466" Type="http://schemas.openxmlformats.org/officeDocument/2006/relationships/customXml" Target="../ink/ink1370.xml"/><Relationship Id="rId23" Type="http://schemas.openxmlformats.org/officeDocument/2006/relationships/image" Target="../media/image913.png"/><Relationship Id="rId119" Type="http://schemas.openxmlformats.org/officeDocument/2006/relationships/image" Target="../media/image1094.png"/><Relationship Id="rId270" Type="http://schemas.openxmlformats.org/officeDocument/2006/relationships/customXml" Target="../ink/ink1272.xml"/><Relationship Id="rId326" Type="http://schemas.openxmlformats.org/officeDocument/2006/relationships/customXml" Target="../ink/ink1300.xml"/><Relationship Id="rId65" Type="http://schemas.openxmlformats.org/officeDocument/2006/relationships/image" Target="../media/image1067.png"/><Relationship Id="rId130" Type="http://schemas.openxmlformats.org/officeDocument/2006/relationships/customXml" Target="../ink/ink1209.xml"/><Relationship Id="rId368" Type="http://schemas.openxmlformats.org/officeDocument/2006/relationships/customXml" Target="../ink/ink1321.xml"/><Relationship Id="rId172" Type="http://schemas.openxmlformats.org/officeDocument/2006/relationships/customXml" Target="../ink/ink1223.xml"/><Relationship Id="rId228" Type="http://schemas.openxmlformats.org/officeDocument/2006/relationships/customXml" Target="../ink/ink1251.xml"/><Relationship Id="rId435" Type="http://schemas.openxmlformats.org/officeDocument/2006/relationships/image" Target="../media/image1252.png"/><Relationship Id="rId281" Type="http://schemas.openxmlformats.org/officeDocument/2006/relationships/image" Target="../media/image1175.png"/><Relationship Id="rId337" Type="http://schemas.openxmlformats.org/officeDocument/2006/relationships/image" Target="../media/image1203.png"/><Relationship Id="rId34" Type="http://schemas.openxmlformats.org/officeDocument/2006/relationships/customXml" Target="../ink/ink1162.xml"/><Relationship Id="rId76" Type="http://schemas.openxmlformats.org/officeDocument/2006/relationships/customXml" Target="../ink/ink1183.xml"/><Relationship Id="rId379" Type="http://schemas.openxmlformats.org/officeDocument/2006/relationships/image" Target="../media/image1224.png"/><Relationship Id="rId7" Type="http://schemas.openxmlformats.org/officeDocument/2006/relationships/image" Target="../media/image905.png"/><Relationship Id="rId183" Type="http://schemas.openxmlformats.org/officeDocument/2006/relationships/image" Target="../media/image1126.png"/><Relationship Id="rId239" Type="http://schemas.openxmlformats.org/officeDocument/2006/relationships/image" Target="../media/image1154.png"/><Relationship Id="rId390" Type="http://schemas.openxmlformats.org/officeDocument/2006/relationships/customXml" Target="../ink/ink1332.xml"/><Relationship Id="rId404" Type="http://schemas.openxmlformats.org/officeDocument/2006/relationships/customXml" Target="../ink/ink1339.xml"/><Relationship Id="rId446" Type="http://schemas.openxmlformats.org/officeDocument/2006/relationships/customXml" Target="../ink/ink1360.xml"/><Relationship Id="rId250" Type="http://schemas.openxmlformats.org/officeDocument/2006/relationships/customXml" Target="../ink/ink1262.xml"/><Relationship Id="rId292" Type="http://schemas.openxmlformats.org/officeDocument/2006/relationships/customXml" Target="../ink/ink1283.xml"/><Relationship Id="rId306" Type="http://schemas.openxmlformats.org/officeDocument/2006/relationships/customXml" Target="../ink/ink1290.xml"/><Relationship Id="rId45" Type="http://schemas.openxmlformats.org/officeDocument/2006/relationships/image" Target="../media/image924.png"/><Relationship Id="rId110" Type="http://schemas.openxmlformats.org/officeDocument/2006/relationships/customXml" Target="../ink/ink1199.xml"/><Relationship Id="rId348" Type="http://schemas.openxmlformats.org/officeDocument/2006/relationships/customXml" Target="../ink/ink1311.xml"/><Relationship Id="rId152" Type="http://schemas.openxmlformats.org/officeDocument/2006/relationships/customXml" Target="../ink/ink1213.xml"/><Relationship Id="rId194" Type="http://schemas.openxmlformats.org/officeDocument/2006/relationships/customXml" Target="../ink/ink1234.xml"/><Relationship Id="rId208" Type="http://schemas.openxmlformats.org/officeDocument/2006/relationships/customXml" Target="../ink/ink1241.xml"/><Relationship Id="rId415" Type="http://schemas.openxmlformats.org/officeDocument/2006/relationships/image" Target="../media/image1242.png"/><Relationship Id="rId457" Type="http://schemas.openxmlformats.org/officeDocument/2006/relationships/image" Target="../media/image982.png"/><Relationship Id="rId261" Type="http://schemas.openxmlformats.org/officeDocument/2006/relationships/image" Target="../media/image1165.png"/><Relationship Id="rId14" Type="http://schemas.openxmlformats.org/officeDocument/2006/relationships/customXml" Target="../ink/ink1152.xml"/><Relationship Id="rId56" Type="http://schemas.openxmlformats.org/officeDocument/2006/relationships/customXml" Target="../ink/ink1173.xml"/><Relationship Id="rId317" Type="http://schemas.openxmlformats.org/officeDocument/2006/relationships/image" Target="../media/image1193.png"/><Relationship Id="rId359" Type="http://schemas.openxmlformats.org/officeDocument/2006/relationships/image" Target="../media/image1214.png"/><Relationship Id="rId98" Type="http://schemas.openxmlformats.org/officeDocument/2006/relationships/customXml" Target="../ink/ink1193.xml"/><Relationship Id="rId121" Type="http://schemas.openxmlformats.org/officeDocument/2006/relationships/image" Target="../media/image1095.png"/><Relationship Id="rId163" Type="http://schemas.openxmlformats.org/officeDocument/2006/relationships/image" Target="../media/image1116.png"/><Relationship Id="rId219" Type="http://schemas.openxmlformats.org/officeDocument/2006/relationships/image" Target="../media/image1144.png"/><Relationship Id="rId370" Type="http://schemas.openxmlformats.org/officeDocument/2006/relationships/customXml" Target="../ink/ink1322.xml"/><Relationship Id="rId426" Type="http://schemas.openxmlformats.org/officeDocument/2006/relationships/customXml" Target="../ink/ink1350.xml"/><Relationship Id="rId230" Type="http://schemas.openxmlformats.org/officeDocument/2006/relationships/customXml" Target="../ink/ink1252.xml"/><Relationship Id="rId25" Type="http://schemas.openxmlformats.org/officeDocument/2006/relationships/image" Target="../media/image914.png"/><Relationship Id="rId67" Type="http://schemas.openxmlformats.org/officeDocument/2006/relationships/image" Target="../media/image1068.png"/><Relationship Id="rId272" Type="http://schemas.openxmlformats.org/officeDocument/2006/relationships/customXml" Target="../ink/ink1273.xml"/><Relationship Id="rId328" Type="http://schemas.openxmlformats.org/officeDocument/2006/relationships/customXml" Target="../ink/ink1301.xml"/><Relationship Id="rId132" Type="http://schemas.openxmlformats.org/officeDocument/2006/relationships/customXml" Target="../ink/ink1210.xml"/><Relationship Id="rId174" Type="http://schemas.openxmlformats.org/officeDocument/2006/relationships/customXml" Target="../ink/ink1224.xml"/><Relationship Id="rId381" Type="http://schemas.openxmlformats.org/officeDocument/2006/relationships/image" Target="../media/image1225.png"/><Relationship Id="rId241" Type="http://schemas.openxmlformats.org/officeDocument/2006/relationships/image" Target="../media/image1155.png"/><Relationship Id="rId437" Type="http://schemas.openxmlformats.org/officeDocument/2006/relationships/image" Target="../media/image1253.png"/><Relationship Id="rId36" Type="http://schemas.openxmlformats.org/officeDocument/2006/relationships/customXml" Target="../ink/ink1163.xml"/><Relationship Id="rId283" Type="http://schemas.openxmlformats.org/officeDocument/2006/relationships/image" Target="../media/image1176.png"/><Relationship Id="rId339" Type="http://schemas.openxmlformats.org/officeDocument/2006/relationships/image" Target="../media/image1204.png"/><Relationship Id="rId78" Type="http://schemas.openxmlformats.org/officeDocument/2006/relationships/customXml" Target="../ink/ink1184.xml"/><Relationship Id="rId101" Type="http://schemas.openxmlformats.org/officeDocument/2006/relationships/image" Target="../media/image1085.png"/><Relationship Id="rId185" Type="http://schemas.openxmlformats.org/officeDocument/2006/relationships/image" Target="../media/image1127.png"/><Relationship Id="rId350" Type="http://schemas.openxmlformats.org/officeDocument/2006/relationships/customXml" Target="../ink/ink1312.xml"/><Relationship Id="rId406" Type="http://schemas.openxmlformats.org/officeDocument/2006/relationships/customXml" Target="../ink/ink1340.xml"/><Relationship Id="rId9" Type="http://schemas.openxmlformats.org/officeDocument/2006/relationships/image" Target="../media/image906.png"/><Relationship Id="rId210" Type="http://schemas.openxmlformats.org/officeDocument/2006/relationships/customXml" Target="../ink/ink1242.xml"/><Relationship Id="rId392" Type="http://schemas.openxmlformats.org/officeDocument/2006/relationships/customXml" Target="../ink/ink1333.xml"/><Relationship Id="rId448" Type="http://schemas.openxmlformats.org/officeDocument/2006/relationships/customXml" Target="../ink/ink1361.xml"/><Relationship Id="rId252" Type="http://schemas.openxmlformats.org/officeDocument/2006/relationships/customXml" Target="../ink/ink1263.xml"/><Relationship Id="rId294" Type="http://schemas.openxmlformats.org/officeDocument/2006/relationships/customXml" Target="../ink/ink1284.xml"/><Relationship Id="rId308" Type="http://schemas.openxmlformats.org/officeDocument/2006/relationships/customXml" Target="../ink/ink1291.xml"/><Relationship Id="rId47" Type="http://schemas.openxmlformats.org/officeDocument/2006/relationships/image" Target="../media/image925.png"/><Relationship Id="rId89" Type="http://schemas.openxmlformats.org/officeDocument/2006/relationships/image" Target="../media/image1079.png"/><Relationship Id="rId112" Type="http://schemas.openxmlformats.org/officeDocument/2006/relationships/customXml" Target="../ink/ink1200.xml"/><Relationship Id="rId154" Type="http://schemas.openxmlformats.org/officeDocument/2006/relationships/customXml" Target="../ink/ink1214.xml"/><Relationship Id="rId361" Type="http://schemas.openxmlformats.org/officeDocument/2006/relationships/image" Target="../media/image1215.png"/><Relationship Id="rId196" Type="http://schemas.openxmlformats.org/officeDocument/2006/relationships/customXml" Target="../ink/ink1235.xml"/><Relationship Id="rId417" Type="http://schemas.openxmlformats.org/officeDocument/2006/relationships/image" Target="../media/image1243.png"/><Relationship Id="rId459" Type="http://schemas.openxmlformats.org/officeDocument/2006/relationships/image" Target="../media/image983.png"/><Relationship Id="rId16" Type="http://schemas.openxmlformats.org/officeDocument/2006/relationships/customXml" Target="../ink/ink1153.xml"/><Relationship Id="rId221" Type="http://schemas.openxmlformats.org/officeDocument/2006/relationships/image" Target="../media/image1145.png"/><Relationship Id="rId263" Type="http://schemas.openxmlformats.org/officeDocument/2006/relationships/image" Target="../media/image1166.png"/><Relationship Id="rId319" Type="http://schemas.openxmlformats.org/officeDocument/2006/relationships/image" Target="../media/image1194.png"/><Relationship Id="rId58" Type="http://schemas.openxmlformats.org/officeDocument/2006/relationships/customXml" Target="../ink/ink1174.xml"/><Relationship Id="rId123" Type="http://schemas.openxmlformats.org/officeDocument/2006/relationships/image" Target="../media/image1096.png"/><Relationship Id="rId330" Type="http://schemas.openxmlformats.org/officeDocument/2006/relationships/customXml" Target="../ink/ink1302.xml"/><Relationship Id="rId165" Type="http://schemas.openxmlformats.org/officeDocument/2006/relationships/image" Target="../media/image1117.png"/><Relationship Id="rId372" Type="http://schemas.openxmlformats.org/officeDocument/2006/relationships/customXml" Target="../ink/ink1323.xml"/><Relationship Id="rId428" Type="http://schemas.openxmlformats.org/officeDocument/2006/relationships/customXml" Target="../ink/ink1351.xml"/><Relationship Id="rId232" Type="http://schemas.openxmlformats.org/officeDocument/2006/relationships/customXml" Target="../ink/ink1253.xml"/><Relationship Id="rId274" Type="http://schemas.openxmlformats.org/officeDocument/2006/relationships/customXml" Target="../ink/ink1274.xml"/><Relationship Id="rId27" Type="http://schemas.openxmlformats.org/officeDocument/2006/relationships/image" Target="../media/image915.png"/><Relationship Id="rId69" Type="http://schemas.openxmlformats.org/officeDocument/2006/relationships/image" Target="../media/image1069.png"/><Relationship Id="rId134" Type="http://schemas.openxmlformats.org/officeDocument/2006/relationships/customXml" Target="../ink/ink1211.xml"/><Relationship Id="rId80" Type="http://schemas.openxmlformats.org/officeDocument/2006/relationships/customXml" Target="../ink/ink1185.xml"/><Relationship Id="rId176" Type="http://schemas.openxmlformats.org/officeDocument/2006/relationships/customXml" Target="../ink/ink1225.xml"/><Relationship Id="rId341" Type="http://schemas.openxmlformats.org/officeDocument/2006/relationships/image" Target="../media/image1205.png"/><Relationship Id="rId383" Type="http://schemas.openxmlformats.org/officeDocument/2006/relationships/image" Target="../media/image1226.png"/><Relationship Id="rId439" Type="http://schemas.openxmlformats.org/officeDocument/2006/relationships/image" Target="../media/image1254.png"/><Relationship Id="rId201" Type="http://schemas.openxmlformats.org/officeDocument/2006/relationships/image" Target="../media/image1135.png"/><Relationship Id="rId243" Type="http://schemas.openxmlformats.org/officeDocument/2006/relationships/image" Target="../media/image1156.png"/><Relationship Id="rId285" Type="http://schemas.openxmlformats.org/officeDocument/2006/relationships/image" Target="../media/image1177.png"/><Relationship Id="rId450" Type="http://schemas.openxmlformats.org/officeDocument/2006/relationships/customXml" Target="../ink/ink1362.xml"/><Relationship Id="rId38" Type="http://schemas.openxmlformats.org/officeDocument/2006/relationships/customXml" Target="../ink/ink1164.xml"/><Relationship Id="rId103" Type="http://schemas.openxmlformats.org/officeDocument/2006/relationships/image" Target="../media/image1086.png"/><Relationship Id="rId310" Type="http://schemas.openxmlformats.org/officeDocument/2006/relationships/customXml" Target="../ink/ink1292.xml"/><Relationship Id="rId91" Type="http://schemas.openxmlformats.org/officeDocument/2006/relationships/image" Target="../media/image1080.png"/><Relationship Id="rId187" Type="http://schemas.openxmlformats.org/officeDocument/2006/relationships/image" Target="../media/image1128.png"/><Relationship Id="rId352" Type="http://schemas.openxmlformats.org/officeDocument/2006/relationships/customXml" Target="../ink/ink1313.xml"/><Relationship Id="rId394" Type="http://schemas.openxmlformats.org/officeDocument/2006/relationships/customXml" Target="../ink/ink1334.xml"/><Relationship Id="rId408" Type="http://schemas.openxmlformats.org/officeDocument/2006/relationships/customXml" Target="../ink/ink1341.xml"/><Relationship Id="rId212" Type="http://schemas.openxmlformats.org/officeDocument/2006/relationships/customXml" Target="../ink/ink1243.xml"/><Relationship Id="rId254" Type="http://schemas.openxmlformats.org/officeDocument/2006/relationships/customXml" Target="../ink/ink1264.xml"/><Relationship Id="rId49" Type="http://schemas.openxmlformats.org/officeDocument/2006/relationships/image" Target="../media/image926.png"/><Relationship Id="rId114" Type="http://schemas.openxmlformats.org/officeDocument/2006/relationships/customXml" Target="../ink/ink1201.xml"/><Relationship Id="rId296" Type="http://schemas.openxmlformats.org/officeDocument/2006/relationships/customXml" Target="../ink/ink1285.xml"/><Relationship Id="rId461" Type="http://schemas.openxmlformats.org/officeDocument/2006/relationships/image" Target="../media/image984.png"/><Relationship Id="rId60" Type="http://schemas.openxmlformats.org/officeDocument/2006/relationships/customXml" Target="../ink/ink1175.xml"/><Relationship Id="rId156" Type="http://schemas.openxmlformats.org/officeDocument/2006/relationships/customXml" Target="../ink/ink1215.xml"/><Relationship Id="rId198" Type="http://schemas.openxmlformats.org/officeDocument/2006/relationships/customXml" Target="../ink/ink1236.xml"/><Relationship Id="rId321" Type="http://schemas.openxmlformats.org/officeDocument/2006/relationships/image" Target="../media/image1195.png"/><Relationship Id="rId363" Type="http://schemas.openxmlformats.org/officeDocument/2006/relationships/image" Target="../media/image1216.png"/><Relationship Id="rId419" Type="http://schemas.openxmlformats.org/officeDocument/2006/relationships/image" Target="../media/image1244.png"/><Relationship Id="rId223" Type="http://schemas.openxmlformats.org/officeDocument/2006/relationships/image" Target="../media/image1146.png"/><Relationship Id="rId430" Type="http://schemas.openxmlformats.org/officeDocument/2006/relationships/customXml" Target="../ink/ink1352.xml"/><Relationship Id="rId18" Type="http://schemas.openxmlformats.org/officeDocument/2006/relationships/customXml" Target="../ink/ink1154.xml"/><Relationship Id="rId265" Type="http://schemas.openxmlformats.org/officeDocument/2006/relationships/image" Target="../media/image1167.png"/><Relationship Id="rId50" Type="http://schemas.openxmlformats.org/officeDocument/2006/relationships/customXml" Target="../ink/ink1170.xml"/><Relationship Id="rId104" Type="http://schemas.openxmlformats.org/officeDocument/2006/relationships/customXml" Target="../ink/ink1196.xml"/><Relationship Id="rId125" Type="http://schemas.openxmlformats.org/officeDocument/2006/relationships/image" Target="../media/image1097.png"/><Relationship Id="rId167" Type="http://schemas.openxmlformats.org/officeDocument/2006/relationships/image" Target="../media/image1118.png"/><Relationship Id="rId188" Type="http://schemas.openxmlformats.org/officeDocument/2006/relationships/customXml" Target="../ink/ink1231.xml"/><Relationship Id="rId311" Type="http://schemas.openxmlformats.org/officeDocument/2006/relationships/image" Target="../media/image1190.png"/><Relationship Id="rId332" Type="http://schemas.openxmlformats.org/officeDocument/2006/relationships/customXml" Target="../ink/ink1303.xml"/><Relationship Id="rId353" Type="http://schemas.openxmlformats.org/officeDocument/2006/relationships/image" Target="../media/image1211.png"/><Relationship Id="rId374" Type="http://schemas.openxmlformats.org/officeDocument/2006/relationships/customXml" Target="../ink/ink1324.xml"/><Relationship Id="rId395" Type="http://schemas.openxmlformats.org/officeDocument/2006/relationships/image" Target="../media/image1232.png"/><Relationship Id="rId409" Type="http://schemas.openxmlformats.org/officeDocument/2006/relationships/image" Target="../media/image1239.png"/><Relationship Id="rId71" Type="http://schemas.openxmlformats.org/officeDocument/2006/relationships/image" Target="../media/image1070.png"/><Relationship Id="rId92" Type="http://schemas.openxmlformats.org/officeDocument/2006/relationships/customXml" Target="../ink/ink1190.xml"/><Relationship Id="rId213" Type="http://schemas.openxmlformats.org/officeDocument/2006/relationships/image" Target="../media/image1141.png"/><Relationship Id="rId234" Type="http://schemas.openxmlformats.org/officeDocument/2006/relationships/customXml" Target="../ink/ink1254.xml"/><Relationship Id="rId420" Type="http://schemas.openxmlformats.org/officeDocument/2006/relationships/customXml" Target="../ink/ink1347.xml"/><Relationship Id="rId2" Type="http://schemas.openxmlformats.org/officeDocument/2006/relationships/customXml" Target="../ink/ink1146.xml"/><Relationship Id="rId29" Type="http://schemas.openxmlformats.org/officeDocument/2006/relationships/image" Target="../media/image916.png"/><Relationship Id="rId255" Type="http://schemas.openxmlformats.org/officeDocument/2006/relationships/image" Target="../media/image1162.png"/><Relationship Id="rId276" Type="http://schemas.openxmlformats.org/officeDocument/2006/relationships/customXml" Target="../ink/ink1275.xml"/><Relationship Id="rId297" Type="http://schemas.openxmlformats.org/officeDocument/2006/relationships/image" Target="../media/image1183.png"/><Relationship Id="rId441" Type="http://schemas.openxmlformats.org/officeDocument/2006/relationships/image" Target="../media/image1255.png"/><Relationship Id="rId462" Type="http://schemas.openxmlformats.org/officeDocument/2006/relationships/customXml" Target="../ink/ink1368.xml"/><Relationship Id="rId40" Type="http://schemas.openxmlformats.org/officeDocument/2006/relationships/customXml" Target="../ink/ink1165.xml"/><Relationship Id="rId115" Type="http://schemas.openxmlformats.org/officeDocument/2006/relationships/image" Target="../media/image1092.png"/><Relationship Id="rId136" Type="http://schemas.openxmlformats.org/officeDocument/2006/relationships/customXml" Target="../ink/ink1212.xml"/><Relationship Id="rId157" Type="http://schemas.openxmlformats.org/officeDocument/2006/relationships/image" Target="../media/image1113.png"/><Relationship Id="rId178" Type="http://schemas.openxmlformats.org/officeDocument/2006/relationships/customXml" Target="../ink/ink1226.xml"/><Relationship Id="rId301" Type="http://schemas.openxmlformats.org/officeDocument/2006/relationships/image" Target="../media/image1185.png"/><Relationship Id="rId322" Type="http://schemas.openxmlformats.org/officeDocument/2006/relationships/customXml" Target="../ink/ink1298.xml"/><Relationship Id="rId343" Type="http://schemas.openxmlformats.org/officeDocument/2006/relationships/image" Target="../media/image1206.png"/><Relationship Id="rId364" Type="http://schemas.openxmlformats.org/officeDocument/2006/relationships/customXml" Target="../ink/ink1319.xml"/><Relationship Id="rId61" Type="http://schemas.openxmlformats.org/officeDocument/2006/relationships/image" Target="../media/image1065.png"/><Relationship Id="rId82" Type="http://schemas.openxmlformats.org/officeDocument/2006/relationships/customXml" Target="../ink/ink1186.xml"/><Relationship Id="rId199" Type="http://schemas.openxmlformats.org/officeDocument/2006/relationships/image" Target="../media/image1134.png"/><Relationship Id="rId203" Type="http://schemas.openxmlformats.org/officeDocument/2006/relationships/image" Target="../media/image1136.png"/><Relationship Id="rId385" Type="http://schemas.openxmlformats.org/officeDocument/2006/relationships/image" Target="../media/image1227.png"/><Relationship Id="rId19" Type="http://schemas.openxmlformats.org/officeDocument/2006/relationships/image" Target="../media/image911.png"/><Relationship Id="rId224" Type="http://schemas.openxmlformats.org/officeDocument/2006/relationships/customXml" Target="../ink/ink1249.xml"/><Relationship Id="rId245" Type="http://schemas.openxmlformats.org/officeDocument/2006/relationships/image" Target="../media/image1157.png"/><Relationship Id="rId266" Type="http://schemas.openxmlformats.org/officeDocument/2006/relationships/customXml" Target="../ink/ink1270.xml"/><Relationship Id="rId287" Type="http://schemas.openxmlformats.org/officeDocument/2006/relationships/image" Target="../media/image1178.png"/><Relationship Id="rId410" Type="http://schemas.openxmlformats.org/officeDocument/2006/relationships/customXml" Target="../ink/ink1342.xml"/><Relationship Id="rId431" Type="http://schemas.openxmlformats.org/officeDocument/2006/relationships/image" Target="../media/image1250.png"/><Relationship Id="rId452" Type="http://schemas.openxmlformats.org/officeDocument/2006/relationships/customXml" Target="../ink/ink1363.xml"/><Relationship Id="rId30" Type="http://schemas.openxmlformats.org/officeDocument/2006/relationships/customXml" Target="../ink/ink1160.xml"/><Relationship Id="rId105" Type="http://schemas.openxmlformats.org/officeDocument/2006/relationships/image" Target="../media/image1087.png"/><Relationship Id="rId126" Type="http://schemas.openxmlformats.org/officeDocument/2006/relationships/customXml" Target="../ink/ink1207.xml"/><Relationship Id="rId168" Type="http://schemas.openxmlformats.org/officeDocument/2006/relationships/customXml" Target="../ink/ink1221.xml"/><Relationship Id="rId312" Type="http://schemas.openxmlformats.org/officeDocument/2006/relationships/customXml" Target="../ink/ink1293.xml"/><Relationship Id="rId333" Type="http://schemas.openxmlformats.org/officeDocument/2006/relationships/image" Target="../media/image1201.png"/><Relationship Id="rId354" Type="http://schemas.openxmlformats.org/officeDocument/2006/relationships/customXml" Target="../ink/ink1314.xml"/><Relationship Id="rId51" Type="http://schemas.openxmlformats.org/officeDocument/2006/relationships/image" Target="../media/image927.png"/><Relationship Id="rId72" Type="http://schemas.openxmlformats.org/officeDocument/2006/relationships/customXml" Target="../ink/ink1181.xml"/><Relationship Id="rId93" Type="http://schemas.openxmlformats.org/officeDocument/2006/relationships/image" Target="../media/image1081.png"/><Relationship Id="rId189" Type="http://schemas.openxmlformats.org/officeDocument/2006/relationships/image" Target="../media/image1129.png"/><Relationship Id="rId375" Type="http://schemas.openxmlformats.org/officeDocument/2006/relationships/image" Target="../media/image1222.png"/><Relationship Id="rId396" Type="http://schemas.openxmlformats.org/officeDocument/2006/relationships/customXml" Target="../ink/ink1335.xml"/><Relationship Id="rId3" Type="http://schemas.openxmlformats.org/officeDocument/2006/relationships/image" Target="../media/image903.png"/><Relationship Id="rId214" Type="http://schemas.openxmlformats.org/officeDocument/2006/relationships/customXml" Target="../ink/ink1244.xml"/><Relationship Id="rId235" Type="http://schemas.openxmlformats.org/officeDocument/2006/relationships/image" Target="../media/image1152.png"/><Relationship Id="rId256" Type="http://schemas.openxmlformats.org/officeDocument/2006/relationships/customXml" Target="../ink/ink1265.xml"/><Relationship Id="rId277" Type="http://schemas.openxmlformats.org/officeDocument/2006/relationships/image" Target="../media/image1173.png"/><Relationship Id="rId298" Type="http://schemas.openxmlformats.org/officeDocument/2006/relationships/customXml" Target="../ink/ink1286.xml"/><Relationship Id="rId400" Type="http://schemas.openxmlformats.org/officeDocument/2006/relationships/customXml" Target="../ink/ink1337.xml"/><Relationship Id="rId421" Type="http://schemas.openxmlformats.org/officeDocument/2006/relationships/image" Target="../media/image1245.png"/><Relationship Id="rId442" Type="http://schemas.openxmlformats.org/officeDocument/2006/relationships/customXml" Target="../ink/ink1358.xml"/><Relationship Id="rId463" Type="http://schemas.openxmlformats.org/officeDocument/2006/relationships/image" Target="../media/image985.png"/><Relationship Id="rId116" Type="http://schemas.openxmlformats.org/officeDocument/2006/relationships/customXml" Target="../ink/ink1202.xml"/><Relationship Id="rId158" Type="http://schemas.openxmlformats.org/officeDocument/2006/relationships/customXml" Target="../ink/ink1216.xml"/><Relationship Id="rId302" Type="http://schemas.openxmlformats.org/officeDocument/2006/relationships/customXml" Target="../ink/ink1288.xml"/><Relationship Id="rId323" Type="http://schemas.openxmlformats.org/officeDocument/2006/relationships/image" Target="../media/image1196.png"/><Relationship Id="rId344" Type="http://schemas.openxmlformats.org/officeDocument/2006/relationships/customXml" Target="../ink/ink1309.xml"/><Relationship Id="rId20" Type="http://schemas.openxmlformats.org/officeDocument/2006/relationships/customXml" Target="../ink/ink1155.xml"/><Relationship Id="rId41" Type="http://schemas.openxmlformats.org/officeDocument/2006/relationships/image" Target="../media/image922.png"/><Relationship Id="rId62" Type="http://schemas.openxmlformats.org/officeDocument/2006/relationships/customXml" Target="../ink/ink1176.xml"/><Relationship Id="rId83" Type="http://schemas.openxmlformats.org/officeDocument/2006/relationships/image" Target="../media/image1076.png"/><Relationship Id="rId179" Type="http://schemas.openxmlformats.org/officeDocument/2006/relationships/image" Target="../media/image1124.png"/><Relationship Id="rId365" Type="http://schemas.openxmlformats.org/officeDocument/2006/relationships/image" Target="../media/image1217.png"/><Relationship Id="rId386" Type="http://schemas.openxmlformats.org/officeDocument/2006/relationships/customXml" Target="../ink/ink1330.xml"/><Relationship Id="rId190" Type="http://schemas.openxmlformats.org/officeDocument/2006/relationships/customXml" Target="../ink/ink1232.xml"/><Relationship Id="rId204" Type="http://schemas.openxmlformats.org/officeDocument/2006/relationships/customXml" Target="../ink/ink1239.xml"/><Relationship Id="rId225" Type="http://schemas.openxmlformats.org/officeDocument/2006/relationships/image" Target="../media/image1147.png"/><Relationship Id="rId246" Type="http://schemas.openxmlformats.org/officeDocument/2006/relationships/customXml" Target="../ink/ink1260.xml"/><Relationship Id="rId267" Type="http://schemas.openxmlformats.org/officeDocument/2006/relationships/image" Target="../media/image1168.png"/><Relationship Id="rId288" Type="http://schemas.openxmlformats.org/officeDocument/2006/relationships/customXml" Target="../ink/ink1281.xml"/><Relationship Id="rId411" Type="http://schemas.openxmlformats.org/officeDocument/2006/relationships/image" Target="../media/image1240.png"/><Relationship Id="rId432" Type="http://schemas.openxmlformats.org/officeDocument/2006/relationships/customXml" Target="../ink/ink1353.xml"/><Relationship Id="rId453" Type="http://schemas.openxmlformats.org/officeDocument/2006/relationships/image" Target="../media/image1261.png"/><Relationship Id="rId106" Type="http://schemas.openxmlformats.org/officeDocument/2006/relationships/customXml" Target="../ink/ink1197.xml"/><Relationship Id="rId127" Type="http://schemas.openxmlformats.org/officeDocument/2006/relationships/image" Target="../media/image1098.png"/><Relationship Id="rId313" Type="http://schemas.openxmlformats.org/officeDocument/2006/relationships/image" Target="../media/image1191.png"/><Relationship Id="rId10" Type="http://schemas.openxmlformats.org/officeDocument/2006/relationships/customXml" Target="../ink/ink1150.xml"/><Relationship Id="rId31" Type="http://schemas.openxmlformats.org/officeDocument/2006/relationships/image" Target="../media/image917.png"/><Relationship Id="rId52" Type="http://schemas.openxmlformats.org/officeDocument/2006/relationships/customXml" Target="../ink/ink1171.xml"/><Relationship Id="rId73" Type="http://schemas.openxmlformats.org/officeDocument/2006/relationships/image" Target="../media/image1071.png"/><Relationship Id="rId94" Type="http://schemas.openxmlformats.org/officeDocument/2006/relationships/customXml" Target="../ink/ink1191.xml"/><Relationship Id="rId169" Type="http://schemas.openxmlformats.org/officeDocument/2006/relationships/image" Target="../media/image1119.png"/><Relationship Id="rId334" Type="http://schemas.openxmlformats.org/officeDocument/2006/relationships/customXml" Target="../ink/ink1304.xml"/><Relationship Id="rId355" Type="http://schemas.openxmlformats.org/officeDocument/2006/relationships/image" Target="../media/image1212.png"/><Relationship Id="rId376" Type="http://schemas.openxmlformats.org/officeDocument/2006/relationships/customXml" Target="../ink/ink1325.xml"/><Relationship Id="rId397" Type="http://schemas.openxmlformats.org/officeDocument/2006/relationships/image" Target="../media/image1233.png"/><Relationship Id="rId4" Type="http://schemas.openxmlformats.org/officeDocument/2006/relationships/customXml" Target="../ink/ink1147.xml"/><Relationship Id="rId180" Type="http://schemas.openxmlformats.org/officeDocument/2006/relationships/customXml" Target="../ink/ink1227.xml"/><Relationship Id="rId215" Type="http://schemas.openxmlformats.org/officeDocument/2006/relationships/image" Target="../media/image1142.png"/><Relationship Id="rId236" Type="http://schemas.openxmlformats.org/officeDocument/2006/relationships/customXml" Target="../ink/ink1255.xml"/><Relationship Id="rId257" Type="http://schemas.openxmlformats.org/officeDocument/2006/relationships/image" Target="../media/image1163.png"/><Relationship Id="rId278" Type="http://schemas.openxmlformats.org/officeDocument/2006/relationships/customXml" Target="../ink/ink1276.xml"/><Relationship Id="rId401" Type="http://schemas.openxmlformats.org/officeDocument/2006/relationships/image" Target="../media/image1235.png"/><Relationship Id="rId422" Type="http://schemas.openxmlformats.org/officeDocument/2006/relationships/customXml" Target="../ink/ink1348.xml"/><Relationship Id="rId443" Type="http://schemas.openxmlformats.org/officeDocument/2006/relationships/image" Target="../media/image1256.png"/><Relationship Id="rId464" Type="http://schemas.openxmlformats.org/officeDocument/2006/relationships/customXml" Target="../ink/ink1369.xml"/><Relationship Id="rId303" Type="http://schemas.openxmlformats.org/officeDocument/2006/relationships/image" Target="../media/image1186.png"/><Relationship Id="rId42" Type="http://schemas.openxmlformats.org/officeDocument/2006/relationships/customXml" Target="../ink/ink1166.xml"/><Relationship Id="rId84" Type="http://schemas.openxmlformats.org/officeDocument/2006/relationships/customXml" Target="../ink/ink1187.xml"/><Relationship Id="rId345" Type="http://schemas.openxmlformats.org/officeDocument/2006/relationships/image" Target="../media/image1207.png"/><Relationship Id="rId387" Type="http://schemas.openxmlformats.org/officeDocument/2006/relationships/image" Target="../media/image1228.png"/><Relationship Id="rId191" Type="http://schemas.openxmlformats.org/officeDocument/2006/relationships/image" Target="../media/image1130.png"/><Relationship Id="rId205" Type="http://schemas.openxmlformats.org/officeDocument/2006/relationships/image" Target="../media/image1137.png"/><Relationship Id="rId247" Type="http://schemas.openxmlformats.org/officeDocument/2006/relationships/image" Target="../media/image1158.png"/><Relationship Id="rId412" Type="http://schemas.openxmlformats.org/officeDocument/2006/relationships/customXml" Target="../ink/ink1343.xml"/><Relationship Id="rId107" Type="http://schemas.openxmlformats.org/officeDocument/2006/relationships/image" Target="../media/image1088.png"/><Relationship Id="rId289" Type="http://schemas.openxmlformats.org/officeDocument/2006/relationships/image" Target="../media/image1179.png"/><Relationship Id="rId454" Type="http://schemas.openxmlformats.org/officeDocument/2006/relationships/customXml" Target="../ink/ink1364.xml"/><Relationship Id="rId11" Type="http://schemas.openxmlformats.org/officeDocument/2006/relationships/image" Target="../media/image907.png"/><Relationship Id="rId53" Type="http://schemas.openxmlformats.org/officeDocument/2006/relationships/image" Target="../media/image928.png"/><Relationship Id="rId314" Type="http://schemas.openxmlformats.org/officeDocument/2006/relationships/customXml" Target="../ink/ink1294.xml"/><Relationship Id="rId356" Type="http://schemas.openxmlformats.org/officeDocument/2006/relationships/customXml" Target="../ink/ink1315.xml"/><Relationship Id="rId398" Type="http://schemas.openxmlformats.org/officeDocument/2006/relationships/customXml" Target="../ink/ink1336.xml"/><Relationship Id="rId95" Type="http://schemas.openxmlformats.org/officeDocument/2006/relationships/image" Target="../media/image1082.png"/><Relationship Id="rId160" Type="http://schemas.openxmlformats.org/officeDocument/2006/relationships/customXml" Target="../ink/ink1217.xml"/><Relationship Id="rId216" Type="http://schemas.openxmlformats.org/officeDocument/2006/relationships/customXml" Target="../ink/ink1245.xml"/><Relationship Id="rId423" Type="http://schemas.openxmlformats.org/officeDocument/2006/relationships/image" Target="../media/image1246.png"/><Relationship Id="rId258" Type="http://schemas.openxmlformats.org/officeDocument/2006/relationships/customXml" Target="../ink/ink1266.xml"/><Relationship Id="rId465" Type="http://schemas.openxmlformats.org/officeDocument/2006/relationships/image" Target="../media/image986.png"/><Relationship Id="rId22" Type="http://schemas.openxmlformats.org/officeDocument/2006/relationships/customXml" Target="../ink/ink1156.xml"/><Relationship Id="rId64" Type="http://schemas.openxmlformats.org/officeDocument/2006/relationships/customXml" Target="../ink/ink1177.xml"/><Relationship Id="rId118" Type="http://schemas.openxmlformats.org/officeDocument/2006/relationships/customXml" Target="../ink/ink1203.xml"/><Relationship Id="rId325" Type="http://schemas.openxmlformats.org/officeDocument/2006/relationships/image" Target="../media/image1197.png"/><Relationship Id="rId367" Type="http://schemas.openxmlformats.org/officeDocument/2006/relationships/image" Target="../media/image1218.png"/><Relationship Id="rId171" Type="http://schemas.openxmlformats.org/officeDocument/2006/relationships/image" Target="../media/image1120.png"/><Relationship Id="rId227" Type="http://schemas.openxmlformats.org/officeDocument/2006/relationships/image" Target="../media/image1148.png"/><Relationship Id="rId269" Type="http://schemas.openxmlformats.org/officeDocument/2006/relationships/image" Target="../media/image1169.png"/><Relationship Id="rId434" Type="http://schemas.openxmlformats.org/officeDocument/2006/relationships/customXml" Target="../ink/ink1354.xml"/><Relationship Id="rId33" Type="http://schemas.openxmlformats.org/officeDocument/2006/relationships/image" Target="../media/image918.png"/><Relationship Id="rId129" Type="http://schemas.openxmlformats.org/officeDocument/2006/relationships/image" Target="../media/image1099.png"/><Relationship Id="rId280" Type="http://schemas.openxmlformats.org/officeDocument/2006/relationships/customXml" Target="../ink/ink1277.xml"/><Relationship Id="rId336" Type="http://schemas.openxmlformats.org/officeDocument/2006/relationships/customXml" Target="../ink/ink1305.xml"/><Relationship Id="rId75" Type="http://schemas.openxmlformats.org/officeDocument/2006/relationships/image" Target="../media/image1072.png"/><Relationship Id="rId182" Type="http://schemas.openxmlformats.org/officeDocument/2006/relationships/customXml" Target="../ink/ink1228.xml"/><Relationship Id="rId378" Type="http://schemas.openxmlformats.org/officeDocument/2006/relationships/customXml" Target="../ink/ink1326.xml"/><Relationship Id="rId403" Type="http://schemas.openxmlformats.org/officeDocument/2006/relationships/image" Target="../media/image1236.png"/><Relationship Id="rId6" Type="http://schemas.openxmlformats.org/officeDocument/2006/relationships/customXml" Target="../ink/ink1148.xml"/><Relationship Id="rId238" Type="http://schemas.openxmlformats.org/officeDocument/2006/relationships/customXml" Target="../ink/ink1256.xml"/><Relationship Id="rId445" Type="http://schemas.openxmlformats.org/officeDocument/2006/relationships/image" Target="../media/image1257.png"/><Relationship Id="rId291" Type="http://schemas.openxmlformats.org/officeDocument/2006/relationships/image" Target="../media/image1180.png"/><Relationship Id="rId305" Type="http://schemas.openxmlformats.org/officeDocument/2006/relationships/image" Target="../media/image1187.png"/><Relationship Id="rId347" Type="http://schemas.openxmlformats.org/officeDocument/2006/relationships/image" Target="../media/image1208.png"/><Relationship Id="rId44" Type="http://schemas.openxmlformats.org/officeDocument/2006/relationships/customXml" Target="../ink/ink1167.xml"/><Relationship Id="rId86" Type="http://schemas.openxmlformats.org/officeDocument/2006/relationships/customXml" Target="../ink/ink1188.xml"/><Relationship Id="rId151" Type="http://schemas.openxmlformats.org/officeDocument/2006/relationships/image" Target="../media/image1110.png"/><Relationship Id="rId389" Type="http://schemas.openxmlformats.org/officeDocument/2006/relationships/image" Target="../media/image1229.png"/><Relationship Id="rId193" Type="http://schemas.openxmlformats.org/officeDocument/2006/relationships/image" Target="../media/image1131.png"/><Relationship Id="rId207" Type="http://schemas.openxmlformats.org/officeDocument/2006/relationships/image" Target="../media/image1138.png"/><Relationship Id="rId249" Type="http://schemas.openxmlformats.org/officeDocument/2006/relationships/image" Target="../media/image1159.png"/><Relationship Id="rId414" Type="http://schemas.openxmlformats.org/officeDocument/2006/relationships/customXml" Target="../ink/ink1344.xml"/><Relationship Id="rId456" Type="http://schemas.openxmlformats.org/officeDocument/2006/relationships/customXml" Target="../ink/ink1365.xml"/><Relationship Id="rId13" Type="http://schemas.openxmlformats.org/officeDocument/2006/relationships/image" Target="../media/image908.png"/><Relationship Id="rId109" Type="http://schemas.openxmlformats.org/officeDocument/2006/relationships/image" Target="../media/image1089.png"/><Relationship Id="rId260" Type="http://schemas.openxmlformats.org/officeDocument/2006/relationships/customXml" Target="../ink/ink1267.xml"/><Relationship Id="rId316" Type="http://schemas.openxmlformats.org/officeDocument/2006/relationships/customXml" Target="../ink/ink1295.xml"/><Relationship Id="rId55" Type="http://schemas.openxmlformats.org/officeDocument/2006/relationships/image" Target="../media/image933.png"/><Relationship Id="rId97" Type="http://schemas.openxmlformats.org/officeDocument/2006/relationships/image" Target="../media/image1083.png"/><Relationship Id="rId120" Type="http://schemas.openxmlformats.org/officeDocument/2006/relationships/customXml" Target="../ink/ink1204.xml"/><Relationship Id="rId358" Type="http://schemas.openxmlformats.org/officeDocument/2006/relationships/customXml" Target="../ink/ink1316.xml"/><Relationship Id="rId162" Type="http://schemas.openxmlformats.org/officeDocument/2006/relationships/customXml" Target="../ink/ink1218.xml"/><Relationship Id="rId218" Type="http://schemas.openxmlformats.org/officeDocument/2006/relationships/customXml" Target="../ink/ink1246.xml"/><Relationship Id="rId425" Type="http://schemas.openxmlformats.org/officeDocument/2006/relationships/image" Target="../media/image1247.png"/><Relationship Id="rId467" Type="http://schemas.openxmlformats.org/officeDocument/2006/relationships/image" Target="../media/image1078.png"/><Relationship Id="rId271" Type="http://schemas.openxmlformats.org/officeDocument/2006/relationships/image" Target="../media/image1170.png"/><Relationship Id="rId24" Type="http://schemas.openxmlformats.org/officeDocument/2006/relationships/customXml" Target="../ink/ink1157.xml"/><Relationship Id="rId66" Type="http://schemas.openxmlformats.org/officeDocument/2006/relationships/customXml" Target="../ink/ink1178.xml"/><Relationship Id="rId131" Type="http://schemas.openxmlformats.org/officeDocument/2006/relationships/image" Target="../media/image1100.png"/><Relationship Id="rId327" Type="http://schemas.openxmlformats.org/officeDocument/2006/relationships/image" Target="../media/image1198.png"/><Relationship Id="rId369" Type="http://schemas.openxmlformats.org/officeDocument/2006/relationships/image" Target="../media/image1219.png"/><Relationship Id="rId173" Type="http://schemas.openxmlformats.org/officeDocument/2006/relationships/image" Target="../media/image1121.png"/><Relationship Id="rId229" Type="http://schemas.openxmlformats.org/officeDocument/2006/relationships/image" Target="../media/image1149.png"/><Relationship Id="rId380" Type="http://schemas.openxmlformats.org/officeDocument/2006/relationships/customXml" Target="../ink/ink1327.xml"/><Relationship Id="rId436" Type="http://schemas.openxmlformats.org/officeDocument/2006/relationships/customXml" Target="../ink/ink1355.xml"/><Relationship Id="rId240" Type="http://schemas.openxmlformats.org/officeDocument/2006/relationships/customXml" Target="../ink/ink1257.xml"/><Relationship Id="rId35" Type="http://schemas.openxmlformats.org/officeDocument/2006/relationships/image" Target="../media/image919.png"/><Relationship Id="rId77" Type="http://schemas.openxmlformats.org/officeDocument/2006/relationships/image" Target="../media/image1073.png"/><Relationship Id="rId100" Type="http://schemas.openxmlformats.org/officeDocument/2006/relationships/customXml" Target="../ink/ink1194.xml"/><Relationship Id="rId282" Type="http://schemas.openxmlformats.org/officeDocument/2006/relationships/customXml" Target="../ink/ink1278.xml"/><Relationship Id="rId338" Type="http://schemas.openxmlformats.org/officeDocument/2006/relationships/customXml" Target="../ink/ink1306.xml"/><Relationship Id="rId8" Type="http://schemas.openxmlformats.org/officeDocument/2006/relationships/customXml" Target="../ink/ink1149.xml"/><Relationship Id="rId184" Type="http://schemas.openxmlformats.org/officeDocument/2006/relationships/customXml" Target="../ink/ink1229.xml"/><Relationship Id="rId391" Type="http://schemas.openxmlformats.org/officeDocument/2006/relationships/image" Target="../media/image1230.png"/><Relationship Id="rId405" Type="http://schemas.openxmlformats.org/officeDocument/2006/relationships/image" Target="../media/image1237.png"/><Relationship Id="rId447" Type="http://schemas.openxmlformats.org/officeDocument/2006/relationships/image" Target="../media/image1258.png"/><Relationship Id="rId251" Type="http://schemas.openxmlformats.org/officeDocument/2006/relationships/image" Target="../media/image1160.png"/><Relationship Id="rId46" Type="http://schemas.openxmlformats.org/officeDocument/2006/relationships/customXml" Target="../ink/ink1168.xml"/><Relationship Id="rId293" Type="http://schemas.openxmlformats.org/officeDocument/2006/relationships/image" Target="../media/image1181.png"/><Relationship Id="rId307" Type="http://schemas.openxmlformats.org/officeDocument/2006/relationships/image" Target="../media/image1188.png"/><Relationship Id="rId349" Type="http://schemas.openxmlformats.org/officeDocument/2006/relationships/image" Target="../media/image1209.png"/><Relationship Id="rId111" Type="http://schemas.openxmlformats.org/officeDocument/2006/relationships/image" Target="../media/image1090.png"/><Relationship Id="rId153" Type="http://schemas.openxmlformats.org/officeDocument/2006/relationships/image" Target="../media/image1111.png"/><Relationship Id="rId195" Type="http://schemas.openxmlformats.org/officeDocument/2006/relationships/image" Target="../media/image1132.png"/><Relationship Id="rId209" Type="http://schemas.openxmlformats.org/officeDocument/2006/relationships/image" Target="../media/image981.png"/><Relationship Id="rId360" Type="http://schemas.openxmlformats.org/officeDocument/2006/relationships/customXml" Target="../ink/ink1317.xml"/><Relationship Id="rId416" Type="http://schemas.openxmlformats.org/officeDocument/2006/relationships/customXml" Target="../ink/ink1345.xml"/><Relationship Id="rId220" Type="http://schemas.openxmlformats.org/officeDocument/2006/relationships/customXml" Target="../ink/ink1247.xml"/><Relationship Id="rId458" Type="http://schemas.openxmlformats.org/officeDocument/2006/relationships/customXml" Target="../ink/ink1366.xml"/><Relationship Id="rId15" Type="http://schemas.openxmlformats.org/officeDocument/2006/relationships/image" Target="../media/image909.png"/><Relationship Id="rId57" Type="http://schemas.openxmlformats.org/officeDocument/2006/relationships/image" Target="../media/image934.png"/><Relationship Id="rId262" Type="http://schemas.openxmlformats.org/officeDocument/2006/relationships/customXml" Target="../ink/ink1268.xml"/><Relationship Id="rId318" Type="http://schemas.openxmlformats.org/officeDocument/2006/relationships/customXml" Target="../ink/ink1296.xml"/><Relationship Id="rId99" Type="http://schemas.openxmlformats.org/officeDocument/2006/relationships/image" Target="../media/image1084.png"/><Relationship Id="rId122" Type="http://schemas.openxmlformats.org/officeDocument/2006/relationships/customXml" Target="../ink/ink1205.xml"/><Relationship Id="rId164" Type="http://schemas.openxmlformats.org/officeDocument/2006/relationships/customXml" Target="../ink/ink1219.xml"/><Relationship Id="rId371" Type="http://schemas.openxmlformats.org/officeDocument/2006/relationships/image" Target="../media/image1220.png"/><Relationship Id="rId427" Type="http://schemas.openxmlformats.org/officeDocument/2006/relationships/image" Target="../media/image1248.png"/><Relationship Id="rId26" Type="http://schemas.openxmlformats.org/officeDocument/2006/relationships/customXml" Target="../ink/ink1158.xml"/><Relationship Id="rId231" Type="http://schemas.openxmlformats.org/officeDocument/2006/relationships/image" Target="../media/image1150.png"/><Relationship Id="rId273" Type="http://schemas.openxmlformats.org/officeDocument/2006/relationships/image" Target="../media/image1171.png"/><Relationship Id="rId329" Type="http://schemas.openxmlformats.org/officeDocument/2006/relationships/image" Target="../media/image1199.png"/><Relationship Id="rId68" Type="http://schemas.openxmlformats.org/officeDocument/2006/relationships/customXml" Target="../ink/ink1179.xml"/><Relationship Id="rId133" Type="http://schemas.openxmlformats.org/officeDocument/2006/relationships/image" Target="../media/image1101.png"/><Relationship Id="rId175" Type="http://schemas.openxmlformats.org/officeDocument/2006/relationships/image" Target="../media/image1122.png"/><Relationship Id="rId340" Type="http://schemas.openxmlformats.org/officeDocument/2006/relationships/customXml" Target="../ink/ink1307.xml"/><Relationship Id="rId200" Type="http://schemas.openxmlformats.org/officeDocument/2006/relationships/customXml" Target="../ink/ink1237.xml"/><Relationship Id="rId382" Type="http://schemas.openxmlformats.org/officeDocument/2006/relationships/customXml" Target="../ink/ink1328.xml"/><Relationship Id="rId438" Type="http://schemas.openxmlformats.org/officeDocument/2006/relationships/customXml" Target="../ink/ink1356.xml"/><Relationship Id="rId242" Type="http://schemas.openxmlformats.org/officeDocument/2006/relationships/customXml" Target="../ink/ink1258.xml"/><Relationship Id="rId284" Type="http://schemas.openxmlformats.org/officeDocument/2006/relationships/customXml" Target="../ink/ink1279.xml"/><Relationship Id="rId37" Type="http://schemas.openxmlformats.org/officeDocument/2006/relationships/image" Target="../media/image920.png"/><Relationship Id="rId79" Type="http://schemas.openxmlformats.org/officeDocument/2006/relationships/image" Target="../media/image1074.png"/><Relationship Id="rId102" Type="http://schemas.openxmlformats.org/officeDocument/2006/relationships/customXml" Target="../ink/ink1195.xml"/><Relationship Id="rId90" Type="http://schemas.openxmlformats.org/officeDocument/2006/relationships/customXml" Target="../ink/ink1189.xml"/><Relationship Id="rId186" Type="http://schemas.openxmlformats.org/officeDocument/2006/relationships/customXml" Target="../ink/ink1230.xml"/><Relationship Id="rId351" Type="http://schemas.openxmlformats.org/officeDocument/2006/relationships/image" Target="../media/image1210.png"/><Relationship Id="rId393" Type="http://schemas.openxmlformats.org/officeDocument/2006/relationships/image" Target="../media/image1231.png"/><Relationship Id="rId407" Type="http://schemas.openxmlformats.org/officeDocument/2006/relationships/image" Target="../media/image1238.png"/><Relationship Id="rId449" Type="http://schemas.openxmlformats.org/officeDocument/2006/relationships/image" Target="../media/image1259.png"/><Relationship Id="rId211" Type="http://schemas.openxmlformats.org/officeDocument/2006/relationships/image" Target="../media/image1140.png"/><Relationship Id="rId253" Type="http://schemas.openxmlformats.org/officeDocument/2006/relationships/image" Target="../media/image1161.png"/><Relationship Id="rId295" Type="http://schemas.openxmlformats.org/officeDocument/2006/relationships/image" Target="../media/image1182.png"/><Relationship Id="rId309" Type="http://schemas.openxmlformats.org/officeDocument/2006/relationships/image" Target="../media/image1189.png"/><Relationship Id="rId460" Type="http://schemas.openxmlformats.org/officeDocument/2006/relationships/customXml" Target="../ink/ink1367.xml"/><Relationship Id="rId48" Type="http://schemas.openxmlformats.org/officeDocument/2006/relationships/customXml" Target="../ink/ink1169.xml"/><Relationship Id="rId113" Type="http://schemas.openxmlformats.org/officeDocument/2006/relationships/image" Target="../media/image1091.png"/><Relationship Id="rId320" Type="http://schemas.openxmlformats.org/officeDocument/2006/relationships/customXml" Target="../ink/ink1297.xml"/><Relationship Id="rId155" Type="http://schemas.openxmlformats.org/officeDocument/2006/relationships/image" Target="../media/image1112.png"/><Relationship Id="rId197" Type="http://schemas.openxmlformats.org/officeDocument/2006/relationships/image" Target="../media/image1133.png"/><Relationship Id="rId362" Type="http://schemas.openxmlformats.org/officeDocument/2006/relationships/customXml" Target="../ink/ink1318.xml"/><Relationship Id="rId418" Type="http://schemas.openxmlformats.org/officeDocument/2006/relationships/customXml" Target="../ink/ink1346.xml"/><Relationship Id="rId222" Type="http://schemas.openxmlformats.org/officeDocument/2006/relationships/customXml" Target="../ink/ink1248.xml"/><Relationship Id="rId264" Type="http://schemas.openxmlformats.org/officeDocument/2006/relationships/customXml" Target="../ink/ink1269.xml"/><Relationship Id="rId17" Type="http://schemas.openxmlformats.org/officeDocument/2006/relationships/image" Target="../media/image910.png"/><Relationship Id="rId59" Type="http://schemas.openxmlformats.org/officeDocument/2006/relationships/image" Target="../media/image935.png"/><Relationship Id="rId124" Type="http://schemas.openxmlformats.org/officeDocument/2006/relationships/customXml" Target="../ink/ink1206.xml"/><Relationship Id="rId70" Type="http://schemas.openxmlformats.org/officeDocument/2006/relationships/customXml" Target="../ink/ink1180.xml"/><Relationship Id="rId166" Type="http://schemas.openxmlformats.org/officeDocument/2006/relationships/customXml" Target="../ink/ink1220.xml"/><Relationship Id="rId331" Type="http://schemas.openxmlformats.org/officeDocument/2006/relationships/image" Target="../media/image1200.png"/><Relationship Id="rId373" Type="http://schemas.openxmlformats.org/officeDocument/2006/relationships/image" Target="../media/image1221.png"/><Relationship Id="rId429" Type="http://schemas.openxmlformats.org/officeDocument/2006/relationships/image" Target="../media/image1249.png"/><Relationship Id="rId1" Type="http://schemas.openxmlformats.org/officeDocument/2006/relationships/slideLayout" Target="../slideLayouts/slideLayout6.xml"/><Relationship Id="rId233" Type="http://schemas.openxmlformats.org/officeDocument/2006/relationships/image" Target="../media/image1151.png"/><Relationship Id="rId440" Type="http://schemas.openxmlformats.org/officeDocument/2006/relationships/customXml" Target="../ink/ink1357.xml"/><Relationship Id="rId28" Type="http://schemas.openxmlformats.org/officeDocument/2006/relationships/customXml" Target="../ink/ink1159.xml"/><Relationship Id="rId275" Type="http://schemas.openxmlformats.org/officeDocument/2006/relationships/image" Target="../media/image1172.png"/><Relationship Id="rId300" Type="http://schemas.openxmlformats.org/officeDocument/2006/relationships/customXml" Target="../ink/ink1287.xml"/><Relationship Id="rId81" Type="http://schemas.openxmlformats.org/officeDocument/2006/relationships/image" Target="../media/image1075.png"/><Relationship Id="rId135" Type="http://schemas.openxmlformats.org/officeDocument/2006/relationships/image" Target="../media/image1102.png"/><Relationship Id="rId177" Type="http://schemas.openxmlformats.org/officeDocument/2006/relationships/image" Target="../media/image1123.png"/><Relationship Id="rId342" Type="http://schemas.openxmlformats.org/officeDocument/2006/relationships/customXml" Target="../ink/ink1308.xml"/><Relationship Id="rId384" Type="http://schemas.openxmlformats.org/officeDocument/2006/relationships/customXml" Target="../ink/ink1329.xml"/><Relationship Id="rId202" Type="http://schemas.openxmlformats.org/officeDocument/2006/relationships/customXml" Target="../ink/ink1238.xml"/><Relationship Id="rId244" Type="http://schemas.openxmlformats.org/officeDocument/2006/relationships/customXml" Target="../ink/ink1259.xml"/><Relationship Id="rId39" Type="http://schemas.openxmlformats.org/officeDocument/2006/relationships/image" Target="../media/image921.png"/><Relationship Id="rId286" Type="http://schemas.openxmlformats.org/officeDocument/2006/relationships/customXml" Target="../ink/ink1280.xml"/><Relationship Id="rId451" Type="http://schemas.openxmlformats.org/officeDocument/2006/relationships/image" Target="../media/image12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20.png"/><Relationship Id="rId3" Type="http://schemas.openxmlformats.org/officeDocument/2006/relationships/customXml" Target="../ink/ink1371.xml"/><Relationship Id="rId7" Type="http://schemas.openxmlformats.org/officeDocument/2006/relationships/customXml" Target="../ink/ink1373.xml"/><Relationship Id="rId2" Type="http://schemas.openxmlformats.org/officeDocument/2006/relationships/image" Target="../media/image110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5.png"/><Relationship Id="rId5" Type="http://schemas.openxmlformats.org/officeDocument/2006/relationships/customXml" Target="../ink/ink1372.xml"/><Relationship Id="rId10" Type="http://schemas.openxmlformats.org/officeDocument/2006/relationships/image" Target="../media/image9830.png"/><Relationship Id="rId4" Type="http://schemas.openxmlformats.org/officeDocument/2006/relationships/image" Target="../media/image1104.png"/><Relationship Id="rId9" Type="http://schemas.openxmlformats.org/officeDocument/2006/relationships/customXml" Target="../ink/ink13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15.png"/><Relationship Id="rId21" Type="http://schemas.openxmlformats.org/officeDocument/2006/relationships/image" Target="../media/image1267.png"/><Relationship Id="rId63" Type="http://schemas.openxmlformats.org/officeDocument/2006/relationships/image" Target="../media/image1288.png"/><Relationship Id="rId159" Type="http://schemas.openxmlformats.org/officeDocument/2006/relationships/image" Target="../media/image1336.png"/><Relationship Id="rId170" Type="http://schemas.openxmlformats.org/officeDocument/2006/relationships/customXml" Target="../ink/ink1459.xml"/><Relationship Id="rId226" Type="http://schemas.openxmlformats.org/officeDocument/2006/relationships/customXml" Target="../ink/ink1487.xml"/><Relationship Id="rId107" Type="http://schemas.openxmlformats.org/officeDocument/2006/relationships/image" Target="../media/image1310.png"/><Relationship Id="rId11" Type="http://schemas.openxmlformats.org/officeDocument/2006/relationships/image" Target="../media/image1139.png"/><Relationship Id="rId32" Type="http://schemas.openxmlformats.org/officeDocument/2006/relationships/customXml" Target="../ink/ink1390.xml"/><Relationship Id="rId53" Type="http://schemas.openxmlformats.org/officeDocument/2006/relationships/image" Target="../media/image1283.png"/><Relationship Id="rId74" Type="http://schemas.openxmlformats.org/officeDocument/2006/relationships/customXml" Target="../ink/ink1411.xml"/><Relationship Id="rId128" Type="http://schemas.openxmlformats.org/officeDocument/2006/relationships/customXml" Target="../ink/ink1438.xml"/><Relationship Id="rId149" Type="http://schemas.openxmlformats.org/officeDocument/2006/relationships/image" Target="../media/image1331.png"/><Relationship Id="rId5" Type="http://schemas.openxmlformats.org/officeDocument/2006/relationships/image" Target="../media/image1107.png"/><Relationship Id="rId95" Type="http://schemas.openxmlformats.org/officeDocument/2006/relationships/image" Target="../media/image1304.png"/><Relationship Id="rId160" Type="http://schemas.openxmlformats.org/officeDocument/2006/relationships/customXml" Target="../ink/ink1454.xml"/><Relationship Id="rId181" Type="http://schemas.openxmlformats.org/officeDocument/2006/relationships/image" Target="../media/image1347.png"/><Relationship Id="rId216" Type="http://schemas.openxmlformats.org/officeDocument/2006/relationships/customXml" Target="../ink/ink1482.xml"/><Relationship Id="rId237" Type="http://schemas.openxmlformats.org/officeDocument/2006/relationships/image" Target="../media/image1375.png"/><Relationship Id="rId258" Type="http://schemas.openxmlformats.org/officeDocument/2006/relationships/customXml" Target="../ink/ink1503.xml"/><Relationship Id="rId22" Type="http://schemas.openxmlformats.org/officeDocument/2006/relationships/customXml" Target="../ink/ink1385.xml"/><Relationship Id="rId43" Type="http://schemas.openxmlformats.org/officeDocument/2006/relationships/image" Target="../media/image1278.png"/><Relationship Id="rId64" Type="http://schemas.openxmlformats.org/officeDocument/2006/relationships/customXml" Target="../ink/ink1406.xml"/><Relationship Id="rId118" Type="http://schemas.openxmlformats.org/officeDocument/2006/relationships/customXml" Target="../ink/ink1433.xml"/><Relationship Id="rId139" Type="http://schemas.openxmlformats.org/officeDocument/2006/relationships/image" Target="../media/image1326.png"/><Relationship Id="rId85" Type="http://schemas.openxmlformats.org/officeDocument/2006/relationships/image" Target="../media/image1299.png"/><Relationship Id="rId150" Type="http://schemas.openxmlformats.org/officeDocument/2006/relationships/customXml" Target="../ink/ink1449.xml"/><Relationship Id="rId171" Type="http://schemas.openxmlformats.org/officeDocument/2006/relationships/image" Target="../media/image1342.png"/><Relationship Id="rId192" Type="http://schemas.openxmlformats.org/officeDocument/2006/relationships/customXml" Target="../ink/ink1470.xml"/><Relationship Id="rId206" Type="http://schemas.openxmlformats.org/officeDocument/2006/relationships/customXml" Target="../ink/ink1477.xml"/><Relationship Id="rId227" Type="http://schemas.openxmlformats.org/officeDocument/2006/relationships/image" Target="../media/image1370.png"/><Relationship Id="rId248" Type="http://schemas.openxmlformats.org/officeDocument/2006/relationships/customXml" Target="../ink/ink1498.xml"/><Relationship Id="rId12" Type="http://schemas.openxmlformats.org/officeDocument/2006/relationships/customXml" Target="../ink/ink1380.xml"/><Relationship Id="rId33" Type="http://schemas.openxmlformats.org/officeDocument/2006/relationships/image" Target="../media/image1273.png"/><Relationship Id="rId108" Type="http://schemas.openxmlformats.org/officeDocument/2006/relationships/customXml" Target="../ink/ink1428.xml"/><Relationship Id="rId129" Type="http://schemas.openxmlformats.org/officeDocument/2006/relationships/image" Target="../media/image1321.png"/><Relationship Id="rId54" Type="http://schemas.openxmlformats.org/officeDocument/2006/relationships/customXml" Target="../ink/ink1401.xml"/><Relationship Id="rId75" Type="http://schemas.openxmlformats.org/officeDocument/2006/relationships/image" Target="../media/image1294.png"/><Relationship Id="rId96" Type="http://schemas.openxmlformats.org/officeDocument/2006/relationships/customXml" Target="../ink/ink1422.xml"/><Relationship Id="rId140" Type="http://schemas.openxmlformats.org/officeDocument/2006/relationships/customXml" Target="../ink/ink1444.xml"/><Relationship Id="rId161" Type="http://schemas.openxmlformats.org/officeDocument/2006/relationships/image" Target="../media/image1337.png"/><Relationship Id="rId182" Type="http://schemas.openxmlformats.org/officeDocument/2006/relationships/customXml" Target="../ink/ink1465.xml"/><Relationship Id="rId217" Type="http://schemas.openxmlformats.org/officeDocument/2006/relationships/image" Target="../media/image1365.png"/><Relationship Id="rId6" Type="http://schemas.openxmlformats.org/officeDocument/2006/relationships/customXml" Target="../ink/ink1377.xml"/><Relationship Id="rId238" Type="http://schemas.openxmlformats.org/officeDocument/2006/relationships/customXml" Target="../ink/ink1493.xml"/><Relationship Id="rId259" Type="http://schemas.openxmlformats.org/officeDocument/2006/relationships/image" Target="../media/image1386.png"/><Relationship Id="rId23" Type="http://schemas.openxmlformats.org/officeDocument/2006/relationships/image" Target="../media/image1268.png"/><Relationship Id="rId119" Type="http://schemas.openxmlformats.org/officeDocument/2006/relationships/image" Target="../media/image1316.png"/><Relationship Id="rId44" Type="http://schemas.openxmlformats.org/officeDocument/2006/relationships/customXml" Target="../ink/ink1396.xml"/><Relationship Id="rId65" Type="http://schemas.openxmlformats.org/officeDocument/2006/relationships/image" Target="../media/image1289.png"/><Relationship Id="rId86" Type="http://schemas.openxmlformats.org/officeDocument/2006/relationships/customXml" Target="../ink/ink1417.xml"/><Relationship Id="rId130" Type="http://schemas.openxmlformats.org/officeDocument/2006/relationships/customXml" Target="../ink/ink1439.xml"/><Relationship Id="rId151" Type="http://schemas.openxmlformats.org/officeDocument/2006/relationships/image" Target="../media/image1332.png"/><Relationship Id="rId172" Type="http://schemas.openxmlformats.org/officeDocument/2006/relationships/customXml" Target="../ink/ink1460.xml"/><Relationship Id="rId193" Type="http://schemas.openxmlformats.org/officeDocument/2006/relationships/image" Target="../media/image1353.png"/><Relationship Id="rId207" Type="http://schemas.openxmlformats.org/officeDocument/2006/relationships/image" Target="../media/image1360.png"/><Relationship Id="rId228" Type="http://schemas.openxmlformats.org/officeDocument/2006/relationships/customXml" Target="../ink/ink1488.xml"/><Relationship Id="rId249" Type="http://schemas.openxmlformats.org/officeDocument/2006/relationships/image" Target="../media/image1381.png"/><Relationship Id="rId13" Type="http://schemas.openxmlformats.org/officeDocument/2006/relationships/image" Target="../media/image1263.png"/><Relationship Id="rId109" Type="http://schemas.openxmlformats.org/officeDocument/2006/relationships/image" Target="../media/image1311.png"/><Relationship Id="rId260" Type="http://schemas.openxmlformats.org/officeDocument/2006/relationships/customXml" Target="../ink/ink1504.xml"/><Relationship Id="rId34" Type="http://schemas.openxmlformats.org/officeDocument/2006/relationships/customXml" Target="../ink/ink1391.xml"/><Relationship Id="rId55" Type="http://schemas.openxmlformats.org/officeDocument/2006/relationships/image" Target="../media/image1284.png"/><Relationship Id="rId76" Type="http://schemas.openxmlformats.org/officeDocument/2006/relationships/customXml" Target="../ink/ink1412.xml"/><Relationship Id="rId97" Type="http://schemas.openxmlformats.org/officeDocument/2006/relationships/image" Target="../media/image1305.png"/><Relationship Id="rId120" Type="http://schemas.openxmlformats.org/officeDocument/2006/relationships/customXml" Target="../ink/ink1434.xml"/><Relationship Id="rId141" Type="http://schemas.openxmlformats.org/officeDocument/2006/relationships/image" Target="../media/image1327.png"/><Relationship Id="rId7" Type="http://schemas.openxmlformats.org/officeDocument/2006/relationships/image" Target="../media/image1108.png"/><Relationship Id="rId162" Type="http://schemas.openxmlformats.org/officeDocument/2006/relationships/customXml" Target="../ink/ink1455.xml"/><Relationship Id="rId183" Type="http://schemas.openxmlformats.org/officeDocument/2006/relationships/image" Target="../media/image1348.png"/><Relationship Id="rId218" Type="http://schemas.openxmlformats.org/officeDocument/2006/relationships/customXml" Target="../ink/ink1483.xml"/><Relationship Id="rId239" Type="http://schemas.openxmlformats.org/officeDocument/2006/relationships/image" Target="../media/image1376.png"/><Relationship Id="rId250" Type="http://schemas.openxmlformats.org/officeDocument/2006/relationships/customXml" Target="../ink/ink1499.xml"/><Relationship Id="rId24" Type="http://schemas.openxmlformats.org/officeDocument/2006/relationships/customXml" Target="../ink/ink1386.xml"/><Relationship Id="rId45" Type="http://schemas.openxmlformats.org/officeDocument/2006/relationships/image" Target="../media/image1279.png"/><Relationship Id="rId66" Type="http://schemas.openxmlformats.org/officeDocument/2006/relationships/customXml" Target="../ink/ink1407.xml"/><Relationship Id="rId87" Type="http://schemas.openxmlformats.org/officeDocument/2006/relationships/image" Target="../media/image1300.png"/><Relationship Id="rId110" Type="http://schemas.openxmlformats.org/officeDocument/2006/relationships/customXml" Target="../ink/ink1429.xml"/><Relationship Id="rId131" Type="http://schemas.openxmlformats.org/officeDocument/2006/relationships/image" Target="../media/image1322.png"/><Relationship Id="rId152" Type="http://schemas.openxmlformats.org/officeDocument/2006/relationships/customXml" Target="../ink/ink1450.xml"/><Relationship Id="rId173" Type="http://schemas.openxmlformats.org/officeDocument/2006/relationships/image" Target="../media/image1343.png"/><Relationship Id="rId194" Type="http://schemas.openxmlformats.org/officeDocument/2006/relationships/customXml" Target="../ink/ink1471.xml"/><Relationship Id="rId208" Type="http://schemas.openxmlformats.org/officeDocument/2006/relationships/customXml" Target="../ink/ink1478.xml"/><Relationship Id="rId229" Type="http://schemas.openxmlformats.org/officeDocument/2006/relationships/image" Target="../media/image1371.png"/><Relationship Id="rId240" Type="http://schemas.openxmlformats.org/officeDocument/2006/relationships/customXml" Target="../ink/ink1494.xml"/><Relationship Id="rId261" Type="http://schemas.openxmlformats.org/officeDocument/2006/relationships/image" Target="../media/image1387.png"/><Relationship Id="rId14" Type="http://schemas.openxmlformats.org/officeDocument/2006/relationships/customXml" Target="../ink/ink1381.xml"/><Relationship Id="rId35" Type="http://schemas.openxmlformats.org/officeDocument/2006/relationships/image" Target="../media/image1274.png"/><Relationship Id="rId56" Type="http://schemas.openxmlformats.org/officeDocument/2006/relationships/customXml" Target="../ink/ink1402.xml"/><Relationship Id="rId77" Type="http://schemas.openxmlformats.org/officeDocument/2006/relationships/image" Target="../media/image1295.png"/><Relationship Id="rId100" Type="http://schemas.openxmlformats.org/officeDocument/2006/relationships/customXml" Target="../ink/ink1424.xml"/><Relationship Id="rId8" Type="http://schemas.openxmlformats.org/officeDocument/2006/relationships/customXml" Target="../ink/ink1378.xml"/><Relationship Id="rId98" Type="http://schemas.openxmlformats.org/officeDocument/2006/relationships/customXml" Target="../ink/ink1423.xml"/><Relationship Id="rId121" Type="http://schemas.openxmlformats.org/officeDocument/2006/relationships/image" Target="../media/image1317.png"/><Relationship Id="rId142" Type="http://schemas.openxmlformats.org/officeDocument/2006/relationships/customXml" Target="../ink/ink1445.xml"/><Relationship Id="rId163" Type="http://schemas.openxmlformats.org/officeDocument/2006/relationships/image" Target="../media/image1338.png"/><Relationship Id="rId184" Type="http://schemas.openxmlformats.org/officeDocument/2006/relationships/customXml" Target="../ink/ink1466.xml"/><Relationship Id="rId219" Type="http://schemas.openxmlformats.org/officeDocument/2006/relationships/image" Target="../media/image1366.png"/><Relationship Id="rId230" Type="http://schemas.openxmlformats.org/officeDocument/2006/relationships/customXml" Target="../ink/ink1489.xml"/><Relationship Id="rId251" Type="http://schemas.openxmlformats.org/officeDocument/2006/relationships/image" Target="../media/image1382.png"/><Relationship Id="rId25" Type="http://schemas.openxmlformats.org/officeDocument/2006/relationships/image" Target="../media/image1269.png"/><Relationship Id="rId46" Type="http://schemas.openxmlformats.org/officeDocument/2006/relationships/customXml" Target="../ink/ink1397.xml"/><Relationship Id="rId67" Type="http://schemas.openxmlformats.org/officeDocument/2006/relationships/image" Target="../media/image1290.png"/><Relationship Id="rId88" Type="http://schemas.openxmlformats.org/officeDocument/2006/relationships/customXml" Target="../ink/ink1418.xml"/><Relationship Id="rId111" Type="http://schemas.openxmlformats.org/officeDocument/2006/relationships/image" Target="../media/image1312.png"/><Relationship Id="rId132" Type="http://schemas.openxmlformats.org/officeDocument/2006/relationships/customXml" Target="../ink/ink1440.xml"/><Relationship Id="rId153" Type="http://schemas.openxmlformats.org/officeDocument/2006/relationships/image" Target="../media/image1333.png"/><Relationship Id="rId174" Type="http://schemas.openxmlformats.org/officeDocument/2006/relationships/customXml" Target="../ink/ink1461.xml"/><Relationship Id="rId195" Type="http://schemas.openxmlformats.org/officeDocument/2006/relationships/image" Target="../media/image1354.png"/><Relationship Id="rId209" Type="http://schemas.openxmlformats.org/officeDocument/2006/relationships/image" Target="../media/image1361.png"/><Relationship Id="rId220" Type="http://schemas.openxmlformats.org/officeDocument/2006/relationships/customXml" Target="../ink/ink1484.xml"/><Relationship Id="rId241" Type="http://schemas.openxmlformats.org/officeDocument/2006/relationships/image" Target="../media/image1377.png"/><Relationship Id="rId15" Type="http://schemas.openxmlformats.org/officeDocument/2006/relationships/image" Target="../media/image1264.png"/><Relationship Id="rId36" Type="http://schemas.openxmlformats.org/officeDocument/2006/relationships/customXml" Target="../ink/ink1392.xml"/><Relationship Id="rId57" Type="http://schemas.openxmlformats.org/officeDocument/2006/relationships/image" Target="../media/image1285.png"/><Relationship Id="rId262" Type="http://schemas.openxmlformats.org/officeDocument/2006/relationships/customXml" Target="../ink/ink1505.xml"/><Relationship Id="rId78" Type="http://schemas.openxmlformats.org/officeDocument/2006/relationships/customXml" Target="../ink/ink1413.xml"/><Relationship Id="rId99" Type="http://schemas.openxmlformats.org/officeDocument/2006/relationships/image" Target="../media/image1306.png"/><Relationship Id="rId101" Type="http://schemas.openxmlformats.org/officeDocument/2006/relationships/image" Target="../media/image1307.png"/><Relationship Id="rId122" Type="http://schemas.openxmlformats.org/officeDocument/2006/relationships/customXml" Target="../ink/ink1435.xml"/><Relationship Id="rId143" Type="http://schemas.openxmlformats.org/officeDocument/2006/relationships/image" Target="../media/image1328.png"/><Relationship Id="rId164" Type="http://schemas.openxmlformats.org/officeDocument/2006/relationships/customXml" Target="../ink/ink1456.xml"/><Relationship Id="rId185" Type="http://schemas.openxmlformats.org/officeDocument/2006/relationships/image" Target="../media/image1349.png"/><Relationship Id="rId9" Type="http://schemas.openxmlformats.org/officeDocument/2006/relationships/image" Target="../media/image1109.png"/><Relationship Id="rId210" Type="http://schemas.openxmlformats.org/officeDocument/2006/relationships/customXml" Target="../ink/ink1479.xml"/><Relationship Id="rId26" Type="http://schemas.openxmlformats.org/officeDocument/2006/relationships/customXml" Target="../ink/ink1387.xml"/><Relationship Id="rId231" Type="http://schemas.openxmlformats.org/officeDocument/2006/relationships/image" Target="../media/image1372.png"/><Relationship Id="rId252" Type="http://schemas.openxmlformats.org/officeDocument/2006/relationships/customXml" Target="../ink/ink1500.xml"/><Relationship Id="rId47" Type="http://schemas.openxmlformats.org/officeDocument/2006/relationships/image" Target="../media/image1280.png"/><Relationship Id="rId68" Type="http://schemas.openxmlformats.org/officeDocument/2006/relationships/customXml" Target="../ink/ink1408.xml"/><Relationship Id="rId89" Type="http://schemas.openxmlformats.org/officeDocument/2006/relationships/image" Target="../media/image1301.png"/><Relationship Id="rId112" Type="http://schemas.openxmlformats.org/officeDocument/2006/relationships/customXml" Target="../ink/ink1430.xml"/><Relationship Id="rId133" Type="http://schemas.openxmlformats.org/officeDocument/2006/relationships/image" Target="../media/image1323.png"/><Relationship Id="rId154" Type="http://schemas.openxmlformats.org/officeDocument/2006/relationships/customXml" Target="../ink/ink1451.xml"/><Relationship Id="rId175" Type="http://schemas.openxmlformats.org/officeDocument/2006/relationships/image" Target="../media/image1344.png"/><Relationship Id="rId196" Type="http://schemas.openxmlformats.org/officeDocument/2006/relationships/customXml" Target="../ink/ink1472.xml"/><Relationship Id="rId200" Type="http://schemas.openxmlformats.org/officeDocument/2006/relationships/customXml" Target="../ink/ink1474.xml"/><Relationship Id="rId16" Type="http://schemas.openxmlformats.org/officeDocument/2006/relationships/customXml" Target="../ink/ink1382.xml"/><Relationship Id="rId221" Type="http://schemas.openxmlformats.org/officeDocument/2006/relationships/image" Target="../media/image1367.png"/><Relationship Id="rId242" Type="http://schemas.openxmlformats.org/officeDocument/2006/relationships/customXml" Target="../ink/ink1495.xml"/><Relationship Id="rId263" Type="http://schemas.openxmlformats.org/officeDocument/2006/relationships/image" Target="../media/image1388.png"/><Relationship Id="rId37" Type="http://schemas.openxmlformats.org/officeDocument/2006/relationships/image" Target="../media/image1275.png"/><Relationship Id="rId58" Type="http://schemas.openxmlformats.org/officeDocument/2006/relationships/customXml" Target="../ink/ink1403.xml"/><Relationship Id="rId79" Type="http://schemas.openxmlformats.org/officeDocument/2006/relationships/image" Target="../media/image1296.png"/><Relationship Id="rId102" Type="http://schemas.openxmlformats.org/officeDocument/2006/relationships/customXml" Target="../ink/ink1425.xml"/><Relationship Id="rId123" Type="http://schemas.openxmlformats.org/officeDocument/2006/relationships/image" Target="../media/image1318.png"/><Relationship Id="rId144" Type="http://schemas.openxmlformats.org/officeDocument/2006/relationships/customXml" Target="../ink/ink1446.xml"/><Relationship Id="rId90" Type="http://schemas.openxmlformats.org/officeDocument/2006/relationships/customXml" Target="../ink/ink1419.xml"/><Relationship Id="rId165" Type="http://schemas.openxmlformats.org/officeDocument/2006/relationships/image" Target="../media/image1339.png"/><Relationship Id="rId186" Type="http://schemas.openxmlformats.org/officeDocument/2006/relationships/customXml" Target="../ink/ink1467.xml"/><Relationship Id="rId211" Type="http://schemas.openxmlformats.org/officeDocument/2006/relationships/image" Target="../media/image1362.png"/><Relationship Id="rId232" Type="http://schemas.openxmlformats.org/officeDocument/2006/relationships/customXml" Target="../ink/ink1490.xml"/><Relationship Id="rId253" Type="http://schemas.openxmlformats.org/officeDocument/2006/relationships/image" Target="../media/image1383.png"/><Relationship Id="rId27" Type="http://schemas.openxmlformats.org/officeDocument/2006/relationships/image" Target="../media/image1270.png"/><Relationship Id="rId48" Type="http://schemas.openxmlformats.org/officeDocument/2006/relationships/customXml" Target="../ink/ink1398.xml"/><Relationship Id="rId69" Type="http://schemas.openxmlformats.org/officeDocument/2006/relationships/image" Target="../media/image1291.png"/><Relationship Id="rId113" Type="http://schemas.openxmlformats.org/officeDocument/2006/relationships/image" Target="../media/image1313.png"/><Relationship Id="rId134" Type="http://schemas.openxmlformats.org/officeDocument/2006/relationships/customXml" Target="../ink/ink1441.xml"/><Relationship Id="rId80" Type="http://schemas.openxmlformats.org/officeDocument/2006/relationships/customXml" Target="../ink/ink1414.xml"/><Relationship Id="rId155" Type="http://schemas.openxmlformats.org/officeDocument/2006/relationships/image" Target="../media/image1334.png"/><Relationship Id="rId176" Type="http://schemas.openxmlformats.org/officeDocument/2006/relationships/customXml" Target="../ink/ink1462.xml"/><Relationship Id="rId197" Type="http://schemas.openxmlformats.org/officeDocument/2006/relationships/image" Target="../media/image1355.png"/><Relationship Id="rId201" Type="http://schemas.openxmlformats.org/officeDocument/2006/relationships/image" Target="../media/image1357.png"/><Relationship Id="rId222" Type="http://schemas.openxmlformats.org/officeDocument/2006/relationships/customXml" Target="../ink/ink1485.xml"/><Relationship Id="rId243" Type="http://schemas.openxmlformats.org/officeDocument/2006/relationships/image" Target="../media/image1378.png"/><Relationship Id="rId264" Type="http://schemas.openxmlformats.org/officeDocument/2006/relationships/customXml" Target="../ink/ink1506.xml"/><Relationship Id="rId17" Type="http://schemas.openxmlformats.org/officeDocument/2006/relationships/image" Target="../media/image1265.png"/><Relationship Id="rId38" Type="http://schemas.openxmlformats.org/officeDocument/2006/relationships/customXml" Target="../ink/ink1393.xml"/><Relationship Id="rId59" Type="http://schemas.openxmlformats.org/officeDocument/2006/relationships/image" Target="../media/image1286.png"/><Relationship Id="rId103" Type="http://schemas.openxmlformats.org/officeDocument/2006/relationships/image" Target="../media/image1308.png"/><Relationship Id="rId124" Type="http://schemas.openxmlformats.org/officeDocument/2006/relationships/customXml" Target="../ink/ink1436.xml"/><Relationship Id="rId70" Type="http://schemas.openxmlformats.org/officeDocument/2006/relationships/customXml" Target="../ink/ink1409.xml"/><Relationship Id="rId91" Type="http://schemas.openxmlformats.org/officeDocument/2006/relationships/image" Target="../media/image1302.png"/><Relationship Id="rId145" Type="http://schemas.openxmlformats.org/officeDocument/2006/relationships/image" Target="../media/image1329.png"/><Relationship Id="rId166" Type="http://schemas.openxmlformats.org/officeDocument/2006/relationships/customXml" Target="../ink/ink1457.xml"/><Relationship Id="rId187" Type="http://schemas.openxmlformats.org/officeDocument/2006/relationships/image" Target="../media/image135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480.xml"/><Relationship Id="rId233" Type="http://schemas.openxmlformats.org/officeDocument/2006/relationships/image" Target="../media/image1373.png"/><Relationship Id="rId254" Type="http://schemas.openxmlformats.org/officeDocument/2006/relationships/customXml" Target="../ink/ink1501.xml"/><Relationship Id="rId28" Type="http://schemas.openxmlformats.org/officeDocument/2006/relationships/customXml" Target="../ink/ink1388.xml"/><Relationship Id="rId49" Type="http://schemas.openxmlformats.org/officeDocument/2006/relationships/image" Target="../media/image1281.png"/><Relationship Id="rId114" Type="http://schemas.openxmlformats.org/officeDocument/2006/relationships/customXml" Target="../ink/ink1431.xml"/><Relationship Id="rId60" Type="http://schemas.openxmlformats.org/officeDocument/2006/relationships/customXml" Target="../ink/ink1404.xml"/><Relationship Id="rId81" Type="http://schemas.openxmlformats.org/officeDocument/2006/relationships/image" Target="../media/image1297.png"/><Relationship Id="rId135" Type="http://schemas.openxmlformats.org/officeDocument/2006/relationships/image" Target="../media/image1324.png"/><Relationship Id="rId156" Type="http://schemas.openxmlformats.org/officeDocument/2006/relationships/customXml" Target="../ink/ink1452.xml"/><Relationship Id="rId177" Type="http://schemas.openxmlformats.org/officeDocument/2006/relationships/image" Target="../media/image1345.png"/><Relationship Id="rId198" Type="http://schemas.openxmlformats.org/officeDocument/2006/relationships/customXml" Target="../ink/ink1473.xml"/><Relationship Id="rId202" Type="http://schemas.openxmlformats.org/officeDocument/2006/relationships/customXml" Target="../ink/ink1475.xml"/><Relationship Id="rId223" Type="http://schemas.openxmlformats.org/officeDocument/2006/relationships/image" Target="../media/image1368.png"/><Relationship Id="rId244" Type="http://schemas.openxmlformats.org/officeDocument/2006/relationships/customXml" Target="../ink/ink1496.xml"/><Relationship Id="rId18" Type="http://schemas.openxmlformats.org/officeDocument/2006/relationships/customXml" Target="../ink/ink1383.xml"/><Relationship Id="rId39" Type="http://schemas.openxmlformats.org/officeDocument/2006/relationships/image" Target="../media/image1276.png"/><Relationship Id="rId265" Type="http://schemas.openxmlformats.org/officeDocument/2006/relationships/image" Target="../media/image1389.png"/><Relationship Id="rId50" Type="http://schemas.openxmlformats.org/officeDocument/2006/relationships/customXml" Target="../ink/ink1399.xml"/><Relationship Id="rId104" Type="http://schemas.openxmlformats.org/officeDocument/2006/relationships/customXml" Target="../ink/ink1426.xml"/><Relationship Id="rId125" Type="http://schemas.openxmlformats.org/officeDocument/2006/relationships/image" Target="../media/image1319.png"/><Relationship Id="rId146" Type="http://schemas.openxmlformats.org/officeDocument/2006/relationships/customXml" Target="../ink/ink1447.xml"/><Relationship Id="rId167" Type="http://schemas.openxmlformats.org/officeDocument/2006/relationships/image" Target="../media/image1340.png"/><Relationship Id="rId188" Type="http://schemas.openxmlformats.org/officeDocument/2006/relationships/customXml" Target="../ink/ink1468.xml"/><Relationship Id="rId71" Type="http://schemas.openxmlformats.org/officeDocument/2006/relationships/image" Target="../media/image1292.png"/><Relationship Id="rId92" Type="http://schemas.openxmlformats.org/officeDocument/2006/relationships/customXml" Target="../ink/ink1420.xml"/><Relationship Id="rId213" Type="http://schemas.openxmlformats.org/officeDocument/2006/relationships/image" Target="../media/image1363.png"/><Relationship Id="rId234" Type="http://schemas.openxmlformats.org/officeDocument/2006/relationships/customXml" Target="../ink/ink1491.xml"/><Relationship Id="rId2" Type="http://schemas.openxmlformats.org/officeDocument/2006/relationships/customXml" Target="../ink/ink1375.xml"/><Relationship Id="rId29" Type="http://schemas.openxmlformats.org/officeDocument/2006/relationships/image" Target="../media/image1271.png"/><Relationship Id="rId255" Type="http://schemas.openxmlformats.org/officeDocument/2006/relationships/image" Target="../media/image1384.png"/><Relationship Id="rId40" Type="http://schemas.openxmlformats.org/officeDocument/2006/relationships/customXml" Target="../ink/ink1394.xml"/><Relationship Id="rId115" Type="http://schemas.openxmlformats.org/officeDocument/2006/relationships/image" Target="../media/image1314.png"/><Relationship Id="rId136" Type="http://schemas.openxmlformats.org/officeDocument/2006/relationships/customXml" Target="../ink/ink1442.xml"/><Relationship Id="rId157" Type="http://schemas.openxmlformats.org/officeDocument/2006/relationships/image" Target="../media/image1335.png"/><Relationship Id="rId178" Type="http://schemas.openxmlformats.org/officeDocument/2006/relationships/customXml" Target="../ink/ink1463.xml"/><Relationship Id="rId61" Type="http://schemas.openxmlformats.org/officeDocument/2006/relationships/image" Target="../media/image1287.png"/><Relationship Id="rId82" Type="http://schemas.openxmlformats.org/officeDocument/2006/relationships/customXml" Target="../ink/ink1415.xml"/><Relationship Id="rId199" Type="http://schemas.openxmlformats.org/officeDocument/2006/relationships/image" Target="../media/image1356.png"/><Relationship Id="rId203" Type="http://schemas.openxmlformats.org/officeDocument/2006/relationships/image" Target="../media/image1358.png"/><Relationship Id="rId19" Type="http://schemas.openxmlformats.org/officeDocument/2006/relationships/image" Target="../media/image1266.png"/><Relationship Id="rId224" Type="http://schemas.openxmlformats.org/officeDocument/2006/relationships/customXml" Target="../ink/ink1486.xml"/><Relationship Id="rId245" Type="http://schemas.openxmlformats.org/officeDocument/2006/relationships/image" Target="../media/image1379.png"/><Relationship Id="rId266" Type="http://schemas.openxmlformats.org/officeDocument/2006/relationships/customXml" Target="../ink/ink1507.xml"/><Relationship Id="rId30" Type="http://schemas.openxmlformats.org/officeDocument/2006/relationships/customXml" Target="../ink/ink1389.xml"/><Relationship Id="rId105" Type="http://schemas.openxmlformats.org/officeDocument/2006/relationships/image" Target="../media/image1309.png"/><Relationship Id="rId126" Type="http://schemas.openxmlformats.org/officeDocument/2006/relationships/customXml" Target="../ink/ink1437.xml"/><Relationship Id="rId147" Type="http://schemas.openxmlformats.org/officeDocument/2006/relationships/image" Target="../media/image1330.png"/><Relationship Id="rId168" Type="http://schemas.openxmlformats.org/officeDocument/2006/relationships/customXml" Target="../ink/ink1458.xml"/><Relationship Id="rId51" Type="http://schemas.openxmlformats.org/officeDocument/2006/relationships/image" Target="../media/image1282.png"/><Relationship Id="rId72" Type="http://schemas.openxmlformats.org/officeDocument/2006/relationships/customXml" Target="../ink/ink1410.xml"/><Relationship Id="rId93" Type="http://schemas.openxmlformats.org/officeDocument/2006/relationships/image" Target="../media/image1303.png"/><Relationship Id="rId189" Type="http://schemas.openxmlformats.org/officeDocument/2006/relationships/image" Target="../media/image1351.png"/><Relationship Id="rId3" Type="http://schemas.openxmlformats.org/officeDocument/2006/relationships/image" Target="../media/image1106.png"/><Relationship Id="rId214" Type="http://schemas.openxmlformats.org/officeDocument/2006/relationships/customXml" Target="../ink/ink1481.xml"/><Relationship Id="rId235" Type="http://schemas.openxmlformats.org/officeDocument/2006/relationships/image" Target="../media/image1374.png"/><Relationship Id="rId256" Type="http://schemas.openxmlformats.org/officeDocument/2006/relationships/customXml" Target="../ink/ink1502.xml"/><Relationship Id="rId116" Type="http://schemas.openxmlformats.org/officeDocument/2006/relationships/customXml" Target="../ink/ink1432.xml"/><Relationship Id="rId137" Type="http://schemas.openxmlformats.org/officeDocument/2006/relationships/image" Target="../media/image1325.png"/><Relationship Id="rId158" Type="http://schemas.openxmlformats.org/officeDocument/2006/relationships/customXml" Target="../ink/ink1453.xml"/><Relationship Id="rId20" Type="http://schemas.openxmlformats.org/officeDocument/2006/relationships/customXml" Target="../ink/ink1384.xml"/><Relationship Id="rId41" Type="http://schemas.openxmlformats.org/officeDocument/2006/relationships/image" Target="../media/image1277.png"/><Relationship Id="rId62" Type="http://schemas.openxmlformats.org/officeDocument/2006/relationships/customXml" Target="../ink/ink1405.xml"/><Relationship Id="rId83" Type="http://schemas.openxmlformats.org/officeDocument/2006/relationships/image" Target="../media/image1298.png"/><Relationship Id="rId179" Type="http://schemas.openxmlformats.org/officeDocument/2006/relationships/image" Target="../media/image1346.png"/><Relationship Id="rId190" Type="http://schemas.openxmlformats.org/officeDocument/2006/relationships/customXml" Target="../ink/ink1469.xml"/><Relationship Id="rId204" Type="http://schemas.openxmlformats.org/officeDocument/2006/relationships/customXml" Target="../ink/ink1476.xml"/><Relationship Id="rId225" Type="http://schemas.openxmlformats.org/officeDocument/2006/relationships/image" Target="../media/image1369.png"/><Relationship Id="rId246" Type="http://schemas.openxmlformats.org/officeDocument/2006/relationships/customXml" Target="../ink/ink1497.xml"/><Relationship Id="rId267" Type="http://schemas.openxmlformats.org/officeDocument/2006/relationships/image" Target="../media/image1390.png"/><Relationship Id="rId106" Type="http://schemas.openxmlformats.org/officeDocument/2006/relationships/customXml" Target="../ink/ink1427.xml"/><Relationship Id="rId127" Type="http://schemas.openxmlformats.org/officeDocument/2006/relationships/image" Target="../media/image1320.png"/><Relationship Id="rId10" Type="http://schemas.openxmlformats.org/officeDocument/2006/relationships/customXml" Target="../ink/ink1379.xml"/><Relationship Id="rId31" Type="http://schemas.openxmlformats.org/officeDocument/2006/relationships/image" Target="../media/image1272.png"/><Relationship Id="rId52" Type="http://schemas.openxmlformats.org/officeDocument/2006/relationships/customXml" Target="../ink/ink1400.xml"/><Relationship Id="rId73" Type="http://schemas.openxmlformats.org/officeDocument/2006/relationships/image" Target="../media/image1293.png"/><Relationship Id="rId94" Type="http://schemas.openxmlformats.org/officeDocument/2006/relationships/customXml" Target="../ink/ink1421.xml"/><Relationship Id="rId148" Type="http://schemas.openxmlformats.org/officeDocument/2006/relationships/customXml" Target="../ink/ink1448.xml"/><Relationship Id="rId169" Type="http://schemas.openxmlformats.org/officeDocument/2006/relationships/image" Target="../media/image1341.png"/><Relationship Id="rId4" Type="http://schemas.openxmlformats.org/officeDocument/2006/relationships/customXml" Target="../ink/ink1376.xml"/><Relationship Id="rId180" Type="http://schemas.openxmlformats.org/officeDocument/2006/relationships/customXml" Target="../ink/ink1464.xml"/><Relationship Id="rId215" Type="http://schemas.openxmlformats.org/officeDocument/2006/relationships/image" Target="../media/image1364.png"/><Relationship Id="rId236" Type="http://schemas.openxmlformats.org/officeDocument/2006/relationships/customXml" Target="../ink/ink1492.xml"/><Relationship Id="rId257" Type="http://schemas.openxmlformats.org/officeDocument/2006/relationships/image" Target="../media/image1385.png"/><Relationship Id="rId42" Type="http://schemas.openxmlformats.org/officeDocument/2006/relationships/customXml" Target="../ink/ink1395.xml"/><Relationship Id="rId84" Type="http://schemas.openxmlformats.org/officeDocument/2006/relationships/customXml" Target="../ink/ink1416.xml"/><Relationship Id="rId138" Type="http://schemas.openxmlformats.org/officeDocument/2006/relationships/customXml" Target="../ink/ink1443.xml"/><Relationship Id="rId191" Type="http://schemas.openxmlformats.org/officeDocument/2006/relationships/image" Target="../media/image1352.png"/><Relationship Id="rId205" Type="http://schemas.openxmlformats.org/officeDocument/2006/relationships/image" Target="../media/image1359.png"/><Relationship Id="rId247" Type="http://schemas.openxmlformats.org/officeDocument/2006/relationships/image" Target="../media/image1380.png"/></Relationships>
</file>

<file path=ppt/slides/_rels/slide21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2750.png"/><Relationship Id="rId63" Type="http://schemas.openxmlformats.org/officeDocument/2006/relationships/image" Target="../media/image12960.png"/><Relationship Id="rId159" Type="http://schemas.openxmlformats.org/officeDocument/2006/relationships/image" Target="../media/image13440.png"/><Relationship Id="rId324" Type="http://schemas.openxmlformats.org/officeDocument/2006/relationships/customXml" Target="../ink/ink1637.xml"/><Relationship Id="rId366" Type="http://schemas.openxmlformats.org/officeDocument/2006/relationships/customXml" Target="../ink/ink1658.xml"/><Relationship Id="rId170" Type="http://schemas.openxmlformats.org/officeDocument/2006/relationships/customXml" Target="../ink/ink1578.xml"/><Relationship Id="rId226" Type="http://schemas.openxmlformats.org/officeDocument/2006/relationships/customXml" Target="../ink/ink1598.xml"/><Relationship Id="rId433" Type="http://schemas.openxmlformats.org/officeDocument/2006/relationships/image" Target="../media/image1471.png"/><Relationship Id="rId268" Type="http://schemas.openxmlformats.org/officeDocument/2006/relationships/customXml" Target="../ink/ink1619.xml"/><Relationship Id="rId475" Type="http://schemas.openxmlformats.org/officeDocument/2006/relationships/image" Target="../media/image1492.png"/><Relationship Id="rId32" Type="http://schemas.openxmlformats.org/officeDocument/2006/relationships/customXml" Target="../ink/ink1523.xml"/><Relationship Id="rId74" Type="http://schemas.openxmlformats.org/officeDocument/2006/relationships/customXml" Target="../ink/ink1541.xml"/><Relationship Id="rId128" Type="http://schemas.openxmlformats.org/officeDocument/2006/relationships/customXml" Target="../ink/ink1557.xml"/><Relationship Id="rId335" Type="http://schemas.openxmlformats.org/officeDocument/2006/relationships/image" Target="../media/image1432.png"/><Relationship Id="rId377" Type="http://schemas.openxmlformats.org/officeDocument/2006/relationships/image" Target="../media/image1409.png"/><Relationship Id="rId500" Type="http://schemas.openxmlformats.org/officeDocument/2006/relationships/customXml" Target="../ink/ink1725.xml"/><Relationship Id="rId5" Type="http://schemas.openxmlformats.org/officeDocument/2006/relationships/image" Target="../media/image12670.png"/><Relationship Id="rId237" Type="http://schemas.openxmlformats.org/officeDocument/2006/relationships/image" Target="../media/image13830.png"/><Relationship Id="rId402" Type="http://schemas.openxmlformats.org/officeDocument/2006/relationships/customXml" Target="../ink/ink1676.xml"/><Relationship Id="rId279" Type="http://schemas.openxmlformats.org/officeDocument/2006/relationships/image" Target="../media/image1404.png"/><Relationship Id="rId444" Type="http://schemas.openxmlformats.org/officeDocument/2006/relationships/customXml" Target="../ink/ink1697.xml"/><Relationship Id="rId486" Type="http://schemas.openxmlformats.org/officeDocument/2006/relationships/customXml" Target="../ink/ink1718.xml"/><Relationship Id="rId139" Type="http://schemas.openxmlformats.org/officeDocument/2006/relationships/image" Target="../media/image13340.png"/><Relationship Id="rId346" Type="http://schemas.openxmlformats.org/officeDocument/2006/relationships/customXml" Target="../ink/ink1648.xml"/><Relationship Id="rId388" Type="http://schemas.openxmlformats.org/officeDocument/2006/relationships/customXml" Target="../ink/ink1669.xml"/><Relationship Id="rId85" Type="http://schemas.openxmlformats.org/officeDocument/2006/relationships/image" Target="../media/image13070.png"/><Relationship Id="rId150" Type="http://schemas.openxmlformats.org/officeDocument/2006/relationships/customXml" Target="../ink/ink1568.xml"/><Relationship Id="rId192" Type="http://schemas.openxmlformats.org/officeDocument/2006/relationships/customXml" Target="../ink/ink1581.xml"/><Relationship Id="rId206" Type="http://schemas.openxmlformats.org/officeDocument/2006/relationships/customXml" Target="../ink/ink1588.xml"/><Relationship Id="rId413" Type="http://schemas.openxmlformats.org/officeDocument/2006/relationships/image" Target="../media/image1461.png"/><Relationship Id="rId248" Type="http://schemas.openxmlformats.org/officeDocument/2006/relationships/customXml" Target="../ink/ink1609.xml"/><Relationship Id="rId455" Type="http://schemas.openxmlformats.org/officeDocument/2006/relationships/image" Target="../media/image1482.png"/><Relationship Id="rId497" Type="http://schemas.openxmlformats.org/officeDocument/2006/relationships/image" Target="../media/image1503.png"/><Relationship Id="rId12" Type="http://schemas.openxmlformats.org/officeDocument/2006/relationships/customXml" Target="../ink/ink1513.xml"/><Relationship Id="rId315" Type="http://schemas.openxmlformats.org/officeDocument/2006/relationships/image" Target="../media/image1422.png"/><Relationship Id="rId357" Type="http://schemas.openxmlformats.org/officeDocument/2006/relationships/image" Target="../media/image1443.png"/><Relationship Id="rId54" Type="http://schemas.openxmlformats.org/officeDocument/2006/relationships/customXml" Target="../ink/ink1532.xml"/><Relationship Id="rId96" Type="http://schemas.openxmlformats.org/officeDocument/2006/relationships/customXml" Target="../ink/ink1552.xml"/><Relationship Id="rId161" Type="http://schemas.openxmlformats.org/officeDocument/2006/relationships/image" Target="../media/image13450.png"/><Relationship Id="rId217" Type="http://schemas.openxmlformats.org/officeDocument/2006/relationships/image" Target="../media/image13730.png"/><Relationship Id="rId399" Type="http://schemas.openxmlformats.org/officeDocument/2006/relationships/image" Target="../media/image1454.png"/><Relationship Id="rId259" Type="http://schemas.openxmlformats.org/officeDocument/2006/relationships/image" Target="../media/image1394.png"/><Relationship Id="rId424" Type="http://schemas.openxmlformats.org/officeDocument/2006/relationships/customXml" Target="../ink/ink1687.xml"/><Relationship Id="rId466" Type="http://schemas.openxmlformats.org/officeDocument/2006/relationships/customXml" Target="../ink/ink1708.xml"/><Relationship Id="rId23" Type="http://schemas.openxmlformats.org/officeDocument/2006/relationships/image" Target="../media/image12760.png"/><Relationship Id="rId270" Type="http://schemas.openxmlformats.org/officeDocument/2006/relationships/customXml" Target="../ink/ink1620.xml"/><Relationship Id="rId326" Type="http://schemas.openxmlformats.org/officeDocument/2006/relationships/customXml" Target="../ink/ink1638.xml"/><Relationship Id="rId130" Type="http://schemas.openxmlformats.org/officeDocument/2006/relationships/customXml" Target="../ink/ink1558.xml"/><Relationship Id="rId368" Type="http://schemas.openxmlformats.org/officeDocument/2006/relationships/customXml" Target="../ink/ink1659.xml"/><Relationship Id="rId172" Type="http://schemas.openxmlformats.org/officeDocument/2006/relationships/customXml" Target="../ink/ink1579.xml"/><Relationship Id="rId228" Type="http://schemas.openxmlformats.org/officeDocument/2006/relationships/customXml" Target="../ink/ink1599.xml"/><Relationship Id="rId435" Type="http://schemas.openxmlformats.org/officeDocument/2006/relationships/image" Target="../media/image1472.png"/><Relationship Id="rId477" Type="http://schemas.openxmlformats.org/officeDocument/2006/relationships/image" Target="../media/image1493.png"/><Relationship Id="rId281" Type="http://schemas.openxmlformats.org/officeDocument/2006/relationships/image" Target="../media/image1405.png"/><Relationship Id="rId337" Type="http://schemas.openxmlformats.org/officeDocument/2006/relationships/image" Target="../media/image1433.png"/><Relationship Id="rId502" Type="http://schemas.openxmlformats.org/officeDocument/2006/relationships/customXml" Target="../ink/ink1726.xml"/><Relationship Id="rId34" Type="http://schemas.openxmlformats.org/officeDocument/2006/relationships/customXml" Target="../ink/ink1524.xml"/><Relationship Id="rId76" Type="http://schemas.openxmlformats.org/officeDocument/2006/relationships/customXml" Target="../ink/ink1542.xml"/><Relationship Id="rId141" Type="http://schemas.openxmlformats.org/officeDocument/2006/relationships/image" Target="../media/image13350.png"/><Relationship Id="rId379" Type="http://schemas.openxmlformats.org/officeDocument/2006/relationships/image" Target="../media/image1410.png"/><Relationship Id="rId7" Type="http://schemas.openxmlformats.org/officeDocument/2006/relationships/image" Target="../media/image12680.png"/><Relationship Id="rId239" Type="http://schemas.openxmlformats.org/officeDocument/2006/relationships/image" Target="../media/image13840.png"/><Relationship Id="rId390" Type="http://schemas.openxmlformats.org/officeDocument/2006/relationships/customXml" Target="../ink/ink1670.xml"/><Relationship Id="rId404" Type="http://schemas.openxmlformats.org/officeDocument/2006/relationships/customXml" Target="../ink/ink1677.xml"/><Relationship Id="rId446" Type="http://schemas.openxmlformats.org/officeDocument/2006/relationships/customXml" Target="../ink/ink1698.xml"/><Relationship Id="rId250" Type="http://schemas.openxmlformats.org/officeDocument/2006/relationships/customXml" Target="../ink/ink1610.xml"/><Relationship Id="rId306" Type="http://schemas.openxmlformats.org/officeDocument/2006/relationships/customXml" Target="../ink/ink1628.xml"/><Relationship Id="rId488" Type="http://schemas.openxmlformats.org/officeDocument/2006/relationships/customXml" Target="../ink/ink1719.xml"/><Relationship Id="rId45" Type="http://schemas.openxmlformats.org/officeDocument/2006/relationships/image" Target="../media/image12870.png"/><Relationship Id="rId87" Type="http://schemas.openxmlformats.org/officeDocument/2006/relationships/image" Target="../media/image13080.png"/><Relationship Id="rId348" Type="http://schemas.openxmlformats.org/officeDocument/2006/relationships/customXml" Target="../ink/ink1649.xml"/><Relationship Id="rId152" Type="http://schemas.openxmlformats.org/officeDocument/2006/relationships/customXml" Target="../ink/ink1569.xml"/><Relationship Id="rId194" Type="http://schemas.openxmlformats.org/officeDocument/2006/relationships/customXml" Target="../ink/ink1582.xml"/><Relationship Id="rId208" Type="http://schemas.openxmlformats.org/officeDocument/2006/relationships/customXml" Target="../ink/ink1589.xml"/><Relationship Id="rId415" Type="http://schemas.openxmlformats.org/officeDocument/2006/relationships/image" Target="../media/image1462.png"/><Relationship Id="rId457" Type="http://schemas.openxmlformats.org/officeDocument/2006/relationships/image" Target="../media/image1483.png"/><Relationship Id="rId261" Type="http://schemas.openxmlformats.org/officeDocument/2006/relationships/image" Target="../media/image1395.png"/><Relationship Id="rId499" Type="http://schemas.openxmlformats.org/officeDocument/2006/relationships/image" Target="../media/image1504.png"/><Relationship Id="rId14" Type="http://schemas.openxmlformats.org/officeDocument/2006/relationships/customXml" Target="../ink/ink1514.xml"/><Relationship Id="rId56" Type="http://schemas.openxmlformats.org/officeDocument/2006/relationships/customXml" Target="../ink/ink1533.xml"/><Relationship Id="rId317" Type="http://schemas.openxmlformats.org/officeDocument/2006/relationships/image" Target="../media/image1423.png"/><Relationship Id="rId359" Type="http://schemas.openxmlformats.org/officeDocument/2006/relationships/image" Target="../media/image1444.png"/><Relationship Id="rId98" Type="http://schemas.openxmlformats.org/officeDocument/2006/relationships/customXml" Target="../ink/ink1553.xml"/><Relationship Id="rId163" Type="http://schemas.openxmlformats.org/officeDocument/2006/relationships/image" Target="../media/image13460.png"/><Relationship Id="rId219" Type="http://schemas.openxmlformats.org/officeDocument/2006/relationships/image" Target="../media/image13740.png"/><Relationship Id="rId370" Type="http://schemas.openxmlformats.org/officeDocument/2006/relationships/customXml" Target="../ink/ink1660.xml"/><Relationship Id="rId426" Type="http://schemas.openxmlformats.org/officeDocument/2006/relationships/customXml" Target="../ink/ink1688.xml"/><Relationship Id="rId230" Type="http://schemas.openxmlformats.org/officeDocument/2006/relationships/customXml" Target="../ink/ink1600.xml"/><Relationship Id="rId468" Type="http://schemas.openxmlformats.org/officeDocument/2006/relationships/customXml" Target="../ink/ink1709.xml"/><Relationship Id="rId25" Type="http://schemas.openxmlformats.org/officeDocument/2006/relationships/image" Target="../media/image12770.png"/><Relationship Id="rId67" Type="http://schemas.openxmlformats.org/officeDocument/2006/relationships/image" Target="../media/image12980.png"/><Relationship Id="rId272" Type="http://schemas.openxmlformats.org/officeDocument/2006/relationships/customXml" Target="../ink/ink1621.xml"/><Relationship Id="rId328" Type="http://schemas.openxmlformats.org/officeDocument/2006/relationships/customXml" Target="../ink/ink1639.xml"/><Relationship Id="rId132" Type="http://schemas.openxmlformats.org/officeDocument/2006/relationships/customXml" Target="../ink/ink1559.xml"/><Relationship Id="rId174" Type="http://schemas.openxmlformats.org/officeDocument/2006/relationships/customXml" Target="../ink/ink1580.xml"/><Relationship Id="rId381" Type="http://schemas.openxmlformats.org/officeDocument/2006/relationships/image" Target="../media/image1411.png"/><Relationship Id="rId241" Type="http://schemas.openxmlformats.org/officeDocument/2006/relationships/image" Target="../media/image13850.png"/><Relationship Id="rId437" Type="http://schemas.openxmlformats.org/officeDocument/2006/relationships/image" Target="../media/image1473.png"/><Relationship Id="rId479" Type="http://schemas.openxmlformats.org/officeDocument/2006/relationships/image" Target="../media/image1494.png"/><Relationship Id="rId36" Type="http://schemas.openxmlformats.org/officeDocument/2006/relationships/customXml" Target="../ink/ink1525.xml"/><Relationship Id="rId283" Type="http://schemas.openxmlformats.org/officeDocument/2006/relationships/image" Target="../media/image1406.png"/><Relationship Id="rId339" Type="http://schemas.openxmlformats.org/officeDocument/2006/relationships/image" Target="../media/image1434.png"/><Relationship Id="rId490" Type="http://schemas.openxmlformats.org/officeDocument/2006/relationships/customXml" Target="../ink/ink1720.xml"/><Relationship Id="rId504" Type="http://schemas.openxmlformats.org/officeDocument/2006/relationships/customXml" Target="../ink/ink1727.xml"/><Relationship Id="rId78" Type="http://schemas.openxmlformats.org/officeDocument/2006/relationships/customXml" Target="../ink/ink1543.xml"/><Relationship Id="rId143" Type="http://schemas.openxmlformats.org/officeDocument/2006/relationships/image" Target="../media/image13360.png"/><Relationship Id="rId350" Type="http://schemas.openxmlformats.org/officeDocument/2006/relationships/customXml" Target="../ink/ink1650.xml"/><Relationship Id="rId406" Type="http://schemas.openxmlformats.org/officeDocument/2006/relationships/customXml" Target="../ink/ink1678.xml"/><Relationship Id="rId9" Type="http://schemas.openxmlformats.org/officeDocument/2006/relationships/image" Target="../media/image12690.png"/><Relationship Id="rId210" Type="http://schemas.openxmlformats.org/officeDocument/2006/relationships/customXml" Target="../ink/ink1590.xml"/><Relationship Id="rId392" Type="http://schemas.openxmlformats.org/officeDocument/2006/relationships/customXml" Target="../ink/ink1671.xml"/><Relationship Id="rId448" Type="http://schemas.openxmlformats.org/officeDocument/2006/relationships/customXml" Target="../ink/ink1699.xml"/><Relationship Id="rId252" Type="http://schemas.openxmlformats.org/officeDocument/2006/relationships/customXml" Target="../ink/ink1611.xml"/><Relationship Id="rId308" Type="http://schemas.openxmlformats.org/officeDocument/2006/relationships/customXml" Target="../ink/ink1629.xml"/><Relationship Id="rId47" Type="http://schemas.openxmlformats.org/officeDocument/2006/relationships/image" Target="../media/image12880.png"/><Relationship Id="rId89" Type="http://schemas.openxmlformats.org/officeDocument/2006/relationships/image" Target="../media/image13090.png"/><Relationship Id="rId154" Type="http://schemas.openxmlformats.org/officeDocument/2006/relationships/customXml" Target="../ink/ink1570.xml"/><Relationship Id="rId361" Type="http://schemas.openxmlformats.org/officeDocument/2006/relationships/image" Target="../media/image1445.png"/><Relationship Id="rId196" Type="http://schemas.openxmlformats.org/officeDocument/2006/relationships/customXml" Target="../ink/ink1583.xml"/><Relationship Id="rId417" Type="http://schemas.openxmlformats.org/officeDocument/2006/relationships/image" Target="../media/image1463.png"/><Relationship Id="rId459" Type="http://schemas.openxmlformats.org/officeDocument/2006/relationships/image" Target="../media/image1484.png"/><Relationship Id="rId16" Type="http://schemas.openxmlformats.org/officeDocument/2006/relationships/customXml" Target="../ink/ink1515.xml"/><Relationship Id="rId221" Type="http://schemas.openxmlformats.org/officeDocument/2006/relationships/image" Target="../media/image13750.png"/><Relationship Id="rId263" Type="http://schemas.openxmlformats.org/officeDocument/2006/relationships/image" Target="../media/image1396.png"/><Relationship Id="rId319" Type="http://schemas.openxmlformats.org/officeDocument/2006/relationships/image" Target="../media/image1424.png"/><Relationship Id="rId470" Type="http://schemas.openxmlformats.org/officeDocument/2006/relationships/customXml" Target="../ink/ink1710.xml"/><Relationship Id="rId58" Type="http://schemas.openxmlformats.org/officeDocument/2006/relationships/customXml" Target="../ink/ink1534.xml"/><Relationship Id="rId123" Type="http://schemas.openxmlformats.org/officeDocument/2006/relationships/image" Target="../media/image13260.png"/><Relationship Id="rId330" Type="http://schemas.openxmlformats.org/officeDocument/2006/relationships/customXml" Target="../ink/ink1640.xml"/><Relationship Id="rId165" Type="http://schemas.openxmlformats.org/officeDocument/2006/relationships/image" Target="../media/image13470.png"/><Relationship Id="rId372" Type="http://schemas.openxmlformats.org/officeDocument/2006/relationships/customXml" Target="../ink/ink1661.xml"/><Relationship Id="rId428" Type="http://schemas.openxmlformats.org/officeDocument/2006/relationships/customXml" Target="../ink/ink1689.xml"/><Relationship Id="rId232" Type="http://schemas.openxmlformats.org/officeDocument/2006/relationships/customXml" Target="../ink/ink1601.xml"/><Relationship Id="rId274" Type="http://schemas.openxmlformats.org/officeDocument/2006/relationships/customXml" Target="../ink/ink1622.xml"/><Relationship Id="rId481" Type="http://schemas.openxmlformats.org/officeDocument/2006/relationships/image" Target="../media/image1495.png"/><Relationship Id="rId27" Type="http://schemas.openxmlformats.org/officeDocument/2006/relationships/image" Target="../media/image12780.png"/><Relationship Id="rId69" Type="http://schemas.openxmlformats.org/officeDocument/2006/relationships/image" Target="../media/image12990.png"/><Relationship Id="rId134" Type="http://schemas.openxmlformats.org/officeDocument/2006/relationships/customXml" Target="../ink/ink1560.xml"/><Relationship Id="rId80" Type="http://schemas.openxmlformats.org/officeDocument/2006/relationships/customXml" Target="../ink/ink1544.xml"/><Relationship Id="rId341" Type="http://schemas.openxmlformats.org/officeDocument/2006/relationships/image" Target="../media/image1435.png"/><Relationship Id="rId383" Type="http://schemas.openxmlformats.org/officeDocument/2006/relationships/image" Target="../media/image1412.png"/><Relationship Id="rId439" Type="http://schemas.openxmlformats.org/officeDocument/2006/relationships/image" Target="../media/image1474.png"/><Relationship Id="rId201" Type="http://schemas.openxmlformats.org/officeDocument/2006/relationships/image" Target="../media/image13650.png"/><Relationship Id="rId243" Type="http://schemas.openxmlformats.org/officeDocument/2006/relationships/image" Target="../media/image13860.png"/><Relationship Id="rId450" Type="http://schemas.openxmlformats.org/officeDocument/2006/relationships/customXml" Target="../ink/ink1700.xml"/><Relationship Id="rId506" Type="http://schemas.openxmlformats.org/officeDocument/2006/relationships/customXml" Target="../ink/ink1728.xml"/><Relationship Id="rId38" Type="http://schemas.openxmlformats.org/officeDocument/2006/relationships/customXml" Target="../ink/ink1526.xml"/><Relationship Id="rId310" Type="http://schemas.openxmlformats.org/officeDocument/2006/relationships/customXml" Target="../ink/ink1630.xml"/><Relationship Id="rId492" Type="http://schemas.openxmlformats.org/officeDocument/2006/relationships/customXml" Target="../ink/ink1721.xml"/><Relationship Id="rId91" Type="http://schemas.openxmlformats.org/officeDocument/2006/relationships/image" Target="../media/image13100.png"/><Relationship Id="rId145" Type="http://schemas.openxmlformats.org/officeDocument/2006/relationships/image" Target="../media/image13370.png"/><Relationship Id="rId352" Type="http://schemas.openxmlformats.org/officeDocument/2006/relationships/customXml" Target="../ink/ink1651.xml"/><Relationship Id="rId394" Type="http://schemas.openxmlformats.org/officeDocument/2006/relationships/customXml" Target="../ink/ink1672.xml"/><Relationship Id="rId408" Type="http://schemas.openxmlformats.org/officeDocument/2006/relationships/customXml" Target="../ink/ink1679.xml"/><Relationship Id="rId212" Type="http://schemas.openxmlformats.org/officeDocument/2006/relationships/customXml" Target="../ink/ink1591.xml"/><Relationship Id="rId254" Type="http://schemas.openxmlformats.org/officeDocument/2006/relationships/customXml" Target="../ink/ink1612.xml"/><Relationship Id="rId49" Type="http://schemas.openxmlformats.org/officeDocument/2006/relationships/image" Target="../media/image12890.png"/><Relationship Id="rId461" Type="http://schemas.openxmlformats.org/officeDocument/2006/relationships/image" Target="../media/image1485.png"/><Relationship Id="rId60" Type="http://schemas.openxmlformats.org/officeDocument/2006/relationships/customXml" Target="../ink/ink1535.xml"/><Relationship Id="rId156" Type="http://schemas.openxmlformats.org/officeDocument/2006/relationships/customXml" Target="../ink/ink1571.xml"/><Relationship Id="rId198" Type="http://schemas.openxmlformats.org/officeDocument/2006/relationships/customXml" Target="../ink/ink1584.xml"/><Relationship Id="rId321" Type="http://schemas.openxmlformats.org/officeDocument/2006/relationships/image" Target="../media/image1425.png"/><Relationship Id="rId363" Type="http://schemas.openxmlformats.org/officeDocument/2006/relationships/image" Target="../media/image1446.png"/><Relationship Id="rId419" Type="http://schemas.openxmlformats.org/officeDocument/2006/relationships/image" Target="../media/image1464.png"/><Relationship Id="rId202" Type="http://schemas.openxmlformats.org/officeDocument/2006/relationships/customXml" Target="../ink/ink1586.xml"/><Relationship Id="rId223" Type="http://schemas.openxmlformats.org/officeDocument/2006/relationships/image" Target="../media/image13760.png"/><Relationship Id="rId244" Type="http://schemas.openxmlformats.org/officeDocument/2006/relationships/customXml" Target="../ink/ink1607.xml"/><Relationship Id="rId430" Type="http://schemas.openxmlformats.org/officeDocument/2006/relationships/customXml" Target="../ink/ink1690.xml"/><Relationship Id="rId18" Type="http://schemas.openxmlformats.org/officeDocument/2006/relationships/customXml" Target="../ink/ink1516.xml"/><Relationship Id="rId39" Type="http://schemas.openxmlformats.org/officeDocument/2006/relationships/image" Target="../media/image12840.png"/><Relationship Id="rId265" Type="http://schemas.openxmlformats.org/officeDocument/2006/relationships/image" Target="../media/image1397.png"/><Relationship Id="rId451" Type="http://schemas.openxmlformats.org/officeDocument/2006/relationships/image" Target="../media/image1480.png"/><Relationship Id="rId472" Type="http://schemas.openxmlformats.org/officeDocument/2006/relationships/customXml" Target="../ink/ink1711.xml"/><Relationship Id="rId493" Type="http://schemas.openxmlformats.org/officeDocument/2006/relationships/image" Target="../media/image1501.png"/><Relationship Id="rId507" Type="http://schemas.openxmlformats.org/officeDocument/2006/relationships/image" Target="../media/image1508.png"/><Relationship Id="rId50" Type="http://schemas.openxmlformats.org/officeDocument/2006/relationships/customXml" Target="../ink/ink1530.xml"/><Relationship Id="rId125" Type="http://schemas.openxmlformats.org/officeDocument/2006/relationships/image" Target="../media/image13270.png"/><Relationship Id="rId146" Type="http://schemas.openxmlformats.org/officeDocument/2006/relationships/customXml" Target="../ink/ink1566.xml"/><Relationship Id="rId167" Type="http://schemas.openxmlformats.org/officeDocument/2006/relationships/image" Target="../media/image13480.png"/><Relationship Id="rId311" Type="http://schemas.openxmlformats.org/officeDocument/2006/relationships/image" Target="../media/image1420.png"/><Relationship Id="rId332" Type="http://schemas.openxmlformats.org/officeDocument/2006/relationships/customXml" Target="../ink/ink1641.xml"/><Relationship Id="rId353" Type="http://schemas.openxmlformats.org/officeDocument/2006/relationships/image" Target="../media/image1441.png"/><Relationship Id="rId374" Type="http://schemas.openxmlformats.org/officeDocument/2006/relationships/customXml" Target="../ink/ink1662.xml"/><Relationship Id="rId395" Type="http://schemas.openxmlformats.org/officeDocument/2006/relationships/image" Target="../media/image1452.png"/><Relationship Id="rId409" Type="http://schemas.openxmlformats.org/officeDocument/2006/relationships/image" Target="../media/image1459.png"/><Relationship Id="rId71" Type="http://schemas.openxmlformats.org/officeDocument/2006/relationships/image" Target="../media/image13000.png"/><Relationship Id="rId92" Type="http://schemas.openxmlformats.org/officeDocument/2006/relationships/customXml" Target="../ink/ink1550.xml"/><Relationship Id="rId213" Type="http://schemas.openxmlformats.org/officeDocument/2006/relationships/image" Target="../media/image13710.png"/><Relationship Id="rId234" Type="http://schemas.openxmlformats.org/officeDocument/2006/relationships/customXml" Target="../ink/ink1602.xml"/><Relationship Id="rId420" Type="http://schemas.openxmlformats.org/officeDocument/2006/relationships/customXml" Target="../ink/ink1685.xml"/><Relationship Id="rId2" Type="http://schemas.openxmlformats.org/officeDocument/2006/relationships/customXml" Target="../ink/ink1508.xml"/><Relationship Id="rId29" Type="http://schemas.openxmlformats.org/officeDocument/2006/relationships/image" Target="../media/image12790.png"/><Relationship Id="rId255" Type="http://schemas.openxmlformats.org/officeDocument/2006/relationships/image" Target="../media/image1392.png"/><Relationship Id="rId276" Type="http://schemas.openxmlformats.org/officeDocument/2006/relationships/customXml" Target="../ink/ink1623.xml"/><Relationship Id="rId441" Type="http://schemas.openxmlformats.org/officeDocument/2006/relationships/image" Target="../media/image1475.png"/><Relationship Id="rId462" Type="http://schemas.openxmlformats.org/officeDocument/2006/relationships/customXml" Target="../ink/ink1706.xml"/><Relationship Id="rId483" Type="http://schemas.openxmlformats.org/officeDocument/2006/relationships/image" Target="../media/image1496.png"/><Relationship Id="rId40" Type="http://schemas.openxmlformats.org/officeDocument/2006/relationships/customXml" Target="../ink/ink1527.xml"/><Relationship Id="rId136" Type="http://schemas.openxmlformats.org/officeDocument/2006/relationships/customXml" Target="../ink/ink1561.xml"/><Relationship Id="rId157" Type="http://schemas.openxmlformats.org/officeDocument/2006/relationships/image" Target="../media/image13430.png"/><Relationship Id="rId322" Type="http://schemas.openxmlformats.org/officeDocument/2006/relationships/customXml" Target="../ink/ink1636.xml"/><Relationship Id="rId343" Type="http://schemas.openxmlformats.org/officeDocument/2006/relationships/image" Target="../media/image1436.png"/><Relationship Id="rId364" Type="http://schemas.openxmlformats.org/officeDocument/2006/relationships/customXml" Target="../ink/ink1657.xml"/><Relationship Id="rId61" Type="http://schemas.openxmlformats.org/officeDocument/2006/relationships/image" Target="../media/image12950.png"/><Relationship Id="rId82" Type="http://schemas.openxmlformats.org/officeDocument/2006/relationships/customXml" Target="../ink/ink1545.xml"/><Relationship Id="rId199" Type="http://schemas.openxmlformats.org/officeDocument/2006/relationships/image" Target="../media/image13640.png"/><Relationship Id="rId203" Type="http://schemas.openxmlformats.org/officeDocument/2006/relationships/image" Target="../media/image13660.png"/><Relationship Id="rId385" Type="http://schemas.openxmlformats.org/officeDocument/2006/relationships/image" Target="../media/image1413.png"/><Relationship Id="rId19" Type="http://schemas.openxmlformats.org/officeDocument/2006/relationships/image" Target="../media/image12740.png"/><Relationship Id="rId224" Type="http://schemas.openxmlformats.org/officeDocument/2006/relationships/customXml" Target="../ink/ink1597.xml"/><Relationship Id="rId245" Type="http://schemas.openxmlformats.org/officeDocument/2006/relationships/image" Target="../media/image13870.png"/><Relationship Id="rId266" Type="http://schemas.openxmlformats.org/officeDocument/2006/relationships/customXml" Target="../ink/ink1618.xml"/><Relationship Id="rId410" Type="http://schemas.openxmlformats.org/officeDocument/2006/relationships/customXml" Target="../ink/ink1680.xml"/><Relationship Id="rId431" Type="http://schemas.openxmlformats.org/officeDocument/2006/relationships/image" Target="../media/image1470.png"/><Relationship Id="rId452" Type="http://schemas.openxmlformats.org/officeDocument/2006/relationships/customXml" Target="../ink/ink1701.xml"/><Relationship Id="rId473" Type="http://schemas.openxmlformats.org/officeDocument/2006/relationships/image" Target="../media/image1491.png"/><Relationship Id="rId494" Type="http://schemas.openxmlformats.org/officeDocument/2006/relationships/customXml" Target="../ink/ink1722.xml"/><Relationship Id="rId30" Type="http://schemas.openxmlformats.org/officeDocument/2006/relationships/customXml" Target="../ink/ink1522.xml"/><Relationship Id="rId126" Type="http://schemas.openxmlformats.org/officeDocument/2006/relationships/customXml" Target="../ink/ink1556.xml"/><Relationship Id="rId147" Type="http://schemas.openxmlformats.org/officeDocument/2006/relationships/image" Target="../media/image13380.png"/><Relationship Id="rId168" Type="http://schemas.openxmlformats.org/officeDocument/2006/relationships/customXml" Target="../ink/ink1577.xml"/><Relationship Id="rId312" Type="http://schemas.openxmlformats.org/officeDocument/2006/relationships/customXml" Target="../ink/ink1631.xml"/><Relationship Id="rId333" Type="http://schemas.openxmlformats.org/officeDocument/2006/relationships/image" Target="../media/image1431.png"/><Relationship Id="rId354" Type="http://schemas.openxmlformats.org/officeDocument/2006/relationships/customXml" Target="../ink/ink1652.xml"/><Relationship Id="rId51" Type="http://schemas.openxmlformats.org/officeDocument/2006/relationships/image" Target="../media/image12900.png"/><Relationship Id="rId72" Type="http://schemas.openxmlformats.org/officeDocument/2006/relationships/customXml" Target="../ink/ink1540.xml"/><Relationship Id="rId93" Type="http://schemas.openxmlformats.org/officeDocument/2006/relationships/image" Target="../media/image13110.png"/><Relationship Id="rId375" Type="http://schemas.openxmlformats.org/officeDocument/2006/relationships/image" Target="../media/image1408.png"/><Relationship Id="rId396" Type="http://schemas.openxmlformats.org/officeDocument/2006/relationships/customXml" Target="../ink/ink1673.xml"/><Relationship Id="rId3" Type="http://schemas.openxmlformats.org/officeDocument/2006/relationships/image" Target="../media/image12660.png"/><Relationship Id="rId214" Type="http://schemas.openxmlformats.org/officeDocument/2006/relationships/customXml" Target="../ink/ink1592.xml"/><Relationship Id="rId235" Type="http://schemas.openxmlformats.org/officeDocument/2006/relationships/image" Target="../media/image13820.png"/><Relationship Id="rId256" Type="http://schemas.openxmlformats.org/officeDocument/2006/relationships/customXml" Target="../ink/ink1613.xml"/><Relationship Id="rId277" Type="http://schemas.openxmlformats.org/officeDocument/2006/relationships/image" Target="../media/image1403.png"/><Relationship Id="rId400" Type="http://schemas.openxmlformats.org/officeDocument/2006/relationships/customXml" Target="../ink/ink1675.xml"/><Relationship Id="rId421" Type="http://schemas.openxmlformats.org/officeDocument/2006/relationships/image" Target="../media/image1465.png"/><Relationship Id="rId442" Type="http://schemas.openxmlformats.org/officeDocument/2006/relationships/customXml" Target="../ink/ink1696.xml"/><Relationship Id="rId463" Type="http://schemas.openxmlformats.org/officeDocument/2006/relationships/image" Target="../media/image1486.png"/><Relationship Id="rId484" Type="http://schemas.openxmlformats.org/officeDocument/2006/relationships/customXml" Target="../ink/ink1717.xml"/><Relationship Id="rId137" Type="http://schemas.openxmlformats.org/officeDocument/2006/relationships/image" Target="../media/image13330.png"/><Relationship Id="rId158" Type="http://schemas.openxmlformats.org/officeDocument/2006/relationships/customXml" Target="../ink/ink1572.xml"/><Relationship Id="rId323" Type="http://schemas.openxmlformats.org/officeDocument/2006/relationships/image" Target="../media/image1426.png"/><Relationship Id="rId344" Type="http://schemas.openxmlformats.org/officeDocument/2006/relationships/customXml" Target="../ink/ink1647.xml"/><Relationship Id="rId20" Type="http://schemas.openxmlformats.org/officeDocument/2006/relationships/customXml" Target="../ink/ink1517.xml"/><Relationship Id="rId62" Type="http://schemas.openxmlformats.org/officeDocument/2006/relationships/customXml" Target="../ink/ink1536.xml"/><Relationship Id="rId83" Type="http://schemas.openxmlformats.org/officeDocument/2006/relationships/image" Target="../media/image13060.png"/><Relationship Id="rId365" Type="http://schemas.openxmlformats.org/officeDocument/2006/relationships/image" Target="../media/image1447.png"/><Relationship Id="rId386" Type="http://schemas.openxmlformats.org/officeDocument/2006/relationships/customXml" Target="../ink/ink1668.xml"/><Relationship Id="rId204" Type="http://schemas.openxmlformats.org/officeDocument/2006/relationships/customXml" Target="../ink/ink1587.xml"/><Relationship Id="rId225" Type="http://schemas.openxmlformats.org/officeDocument/2006/relationships/image" Target="../media/image13770.png"/><Relationship Id="rId246" Type="http://schemas.openxmlformats.org/officeDocument/2006/relationships/customXml" Target="../ink/ink1608.xml"/><Relationship Id="rId267" Type="http://schemas.openxmlformats.org/officeDocument/2006/relationships/image" Target="../media/image1398.png"/><Relationship Id="rId411" Type="http://schemas.openxmlformats.org/officeDocument/2006/relationships/image" Target="../media/image1460.png"/><Relationship Id="rId432" Type="http://schemas.openxmlformats.org/officeDocument/2006/relationships/customXml" Target="../ink/ink1691.xml"/><Relationship Id="rId453" Type="http://schemas.openxmlformats.org/officeDocument/2006/relationships/image" Target="../media/image1481.png"/><Relationship Id="rId474" Type="http://schemas.openxmlformats.org/officeDocument/2006/relationships/customXml" Target="../ink/ink1712.xml"/><Relationship Id="rId127" Type="http://schemas.openxmlformats.org/officeDocument/2006/relationships/image" Target="../media/image13280.png"/><Relationship Id="rId313" Type="http://schemas.openxmlformats.org/officeDocument/2006/relationships/image" Target="../media/image1421.png"/><Relationship Id="rId495" Type="http://schemas.openxmlformats.org/officeDocument/2006/relationships/image" Target="../media/image1502.png"/><Relationship Id="rId10" Type="http://schemas.openxmlformats.org/officeDocument/2006/relationships/customXml" Target="../ink/ink1512.xml"/><Relationship Id="rId31" Type="http://schemas.openxmlformats.org/officeDocument/2006/relationships/image" Target="../media/image12800.png"/><Relationship Id="rId52" Type="http://schemas.openxmlformats.org/officeDocument/2006/relationships/customXml" Target="../ink/ink1531.xml"/><Relationship Id="rId73" Type="http://schemas.openxmlformats.org/officeDocument/2006/relationships/image" Target="../media/image13010.png"/><Relationship Id="rId94" Type="http://schemas.openxmlformats.org/officeDocument/2006/relationships/customXml" Target="../ink/ink1551.xml"/><Relationship Id="rId148" Type="http://schemas.openxmlformats.org/officeDocument/2006/relationships/customXml" Target="../ink/ink1567.xml"/><Relationship Id="rId169" Type="http://schemas.openxmlformats.org/officeDocument/2006/relationships/image" Target="../media/image13490.png"/><Relationship Id="rId334" Type="http://schemas.openxmlformats.org/officeDocument/2006/relationships/customXml" Target="../ink/ink1642.xml"/><Relationship Id="rId355" Type="http://schemas.openxmlformats.org/officeDocument/2006/relationships/image" Target="../media/image1442.png"/><Relationship Id="rId376" Type="http://schemas.openxmlformats.org/officeDocument/2006/relationships/customXml" Target="../ink/ink1663.xml"/><Relationship Id="rId397" Type="http://schemas.openxmlformats.org/officeDocument/2006/relationships/image" Target="../media/image1453.png"/><Relationship Id="rId4" Type="http://schemas.openxmlformats.org/officeDocument/2006/relationships/customXml" Target="../ink/ink1509.xml"/><Relationship Id="rId215" Type="http://schemas.openxmlformats.org/officeDocument/2006/relationships/image" Target="../media/image13720.png"/><Relationship Id="rId236" Type="http://schemas.openxmlformats.org/officeDocument/2006/relationships/customXml" Target="../ink/ink1603.xml"/><Relationship Id="rId257" Type="http://schemas.openxmlformats.org/officeDocument/2006/relationships/image" Target="../media/image1393.png"/><Relationship Id="rId278" Type="http://schemas.openxmlformats.org/officeDocument/2006/relationships/customXml" Target="../ink/ink1624.xml"/><Relationship Id="rId401" Type="http://schemas.openxmlformats.org/officeDocument/2006/relationships/image" Target="../media/image1455.png"/><Relationship Id="rId422" Type="http://schemas.openxmlformats.org/officeDocument/2006/relationships/customXml" Target="../ink/ink1686.xml"/><Relationship Id="rId443" Type="http://schemas.openxmlformats.org/officeDocument/2006/relationships/image" Target="../media/image1476.png"/><Relationship Id="rId464" Type="http://schemas.openxmlformats.org/officeDocument/2006/relationships/customXml" Target="../ink/ink1707.xml"/><Relationship Id="rId485" Type="http://schemas.openxmlformats.org/officeDocument/2006/relationships/image" Target="../media/image1497.png"/><Relationship Id="rId84" Type="http://schemas.openxmlformats.org/officeDocument/2006/relationships/customXml" Target="../ink/ink1546.xml"/><Relationship Id="rId138" Type="http://schemas.openxmlformats.org/officeDocument/2006/relationships/customXml" Target="../ink/ink1562.xml"/><Relationship Id="rId345" Type="http://schemas.openxmlformats.org/officeDocument/2006/relationships/image" Target="../media/image1437.png"/><Relationship Id="rId387" Type="http://schemas.openxmlformats.org/officeDocument/2006/relationships/image" Target="../media/image1414.png"/><Relationship Id="rId191" Type="http://schemas.openxmlformats.org/officeDocument/2006/relationships/image" Target="../media/image13600.png"/><Relationship Id="rId205" Type="http://schemas.openxmlformats.org/officeDocument/2006/relationships/image" Target="../media/image13670.png"/><Relationship Id="rId247" Type="http://schemas.openxmlformats.org/officeDocument/2006/relationships/image" Target="../media/image13880.png"/><Relationship Id="rId412" Type="http://schemas.openxmlformats.org/officeDocument/2006/relationships/customXml" Target="../ink/ink1681.xml"/><Relationship Id="rId454" Type="http://schemas.openxmlformats.org/officeDocument/2006/relationships/customXml" Target="../ink/ink1702.xml"/><Relationship Id="rId496" Type="http://schemas.openxmlformats.org/officeDocument/2006/relationships/customXml" Target="../ink/ink1723.xml"/><Relationship Id="rId11" Type="http://schemas.openxmlformats.org/officeDocument/2006/relationships/image" Target="../media/image12700.png"/><Relationship Id="rId53" Type="http://schemas.openxmlformats.org/officeDocument/2006/relationships/image" Target="../media/image12910.png"/><Relationship Id="rId149" Type="http://schemas.openxmlformats.org/officeDocument/2006/relationships/image" Target="../media/image13390.png"/><Relationship Id="rId314" Type="http://schemas.openxmlformats.org/officeDocument/2006/relationships/customXml" Target="../ink/ink1632.xml"/><Relationship Id="rId356" Type="http://schemas.openxmlformats.org/officeDocument/2006/relationships/customXml" Target="../ink/ink1653.xml"/><Relationship Id="rId398" Type="http://schemas.openxmlformats.org/officeDocument/2006/relationships/customXml" Target="../ink/ink1674.xml"/><Relationship Id="rId95" Type="http://schemas.openxmlformats.org/officeDocument/2006/relationships/image" Target="../media/image13120.png"/><Relationship Id="rId160" Type="http://schemas.openxmlformats.org/officeDocument/2006/relationships/customXml" Target="../ink/ink1573.xml"/><Relationship Id="rId216" Type="http://schemas.openxmlformats.org/officeDocument/2006/relationships/customXml" Target="../ink/ink1593.xml"/><Relationship Id="rId423" Type="http://schemas.openxmlformats.org/officeDocument/2006/relationships/image" Target="../media/image1466.png"/><Relationship Id="rId258" Type="http://schemas.openxmlformats.org/officeDocument/2006/relationships/customXml" Target="../ink/ink1614.xml"/><Relationship Id="rId465" Type="http://schemas.openxmlformats.org/officeDocument/2006/relationships/image" Target="../media/image1487.png"/><Relationship Id="rId22" Type="http://schemas.openxmlformats.org/officeDocument/2006/relationships/customXml" Target="../ink/ink1518.xml"/><Relationship Id="rId64" Type="http://schemas.openxmlformats.org/officeDocument/2006/relationships/customXml" Target="../ink/ink1537.xml"/><Relationship Id="rId325" Type="http://schemas.openxmlformats.org/officeDocument/2006/relationships/image" Target="../media/image1427.png"/><Relationship Id="rId367" Type="http://schemas.openxmlformats.org/officeDocument/2006/relationships/image" Target="../media/image1448.png"/><Relationship Id="rId171" Type="http://schemas.openxmlformats.org/officeDocument/2006/relationships/image" Target="../media/image13500.png"/><Relationship Id="rId227" Type="http://schemas.openxmlformats.org/officeDocument/2006/relationships/image" Target="../media/image13780.png"/><Relationship Id="rId269" Type="http://schemas.openxmlformats.org/officeDocument/2006/relationships/image" Target="../media/image1399.png"/><Relationship Id="rId434" Type="http://schemas.openxmlformats.org/officeDocument/2006/relationships/customXml" Target="../ink/ink1692.xml"/><Relationship Id="rId476" Type="http://schemas.openxmlformats.org/officeDocument/2006/relationships/customXml" Target="../ink/ink1713.xml"/><Relationship Id="rId33" Type="http://schemas.openxmlformats.org/officeDocument/2006/relationships/image" Target="../media/image12810.png"/><Relationship Id="rId129" Type="http://schemas.openxmlformats.org/officeDocument/2006/relationships/image" Target="../media/image13290.png"/><Relationship Id="rId280" Type="http://schemas.openxmlformats.org/officeDocument/2006/relationships/customXml" Target="../ink/ink1625.xml"/><Relationship Id="rId336" Type="http://schemas.openxmlformats.org/officeDocument/2006/relationships/customXml" Target="../ink/ink1643.xml"/><Relationship Id="rId501" Type="http://schemas.openxmlformats.org/officeDocument/2006/relationships/image" Target="../media/image1505.png"/><Relationship Id="rId75" Type="http://schemas.openxmlformats.org/officeDocument/2006/relationships/image" Target="../media/image13020.png"/><Relationship Id="rId140" Type="http://schemas.openxmlformats.org/officeDocument/2006/relationships/customXml" Target="../ink/ink1563.xml"/><Relationship Id="rId378" Type="http://schemas.openxmlformats.org/officeDocument/2006/relationships/customXml" Target="../ink/ink1664.xml"/><Relationship Id="rId403" Type="http://schemas.openxmlformats.org/officeDocument/2006/relationships/image" Target="../media/image1456.png"/><Relationship Id="rId6" Type="http://schemas.openxmlformats.org/officeDocument/2006/relationships/customXml" Target="../ink/ink1510.xml"/><Relationship Id="rId238" Type="http://schemas.openxmlformats.org/officeDocument/2006/relationships/customXml" Target="../ink/ink1604.xml"/><Relationship Id="rId445" Type="http://schemas.openxmlformats.org/officeDocument/2006/relationships/image" Target="../media/image1477.png"/><Relationship Id="rId487" Type="http://schemas.openxmlformats.org/officeDocument/2006/relationships/image" Target="../media/image1498.png"/><Relationship Id="rId305" Type="http://schemas.openxmlformats.org/officeDocument/2006/relationships/image" Target="../media/image1417.png"/><Relationship Id="rId347" Type="http://schemas.openxmlformats.org/officeDocument/2006/relationships/image" Target="../media/image1438.png"/><Relationship Id="rId86" Type="http://schemas.openxmlformats.org/officeDocument/2006/relationships/customXml" Target="../ink/ink1547.xml"/><Relationship Id="rId151" Type="http://schemas.openxmlformats.org/officeDocument/2006/relationships/image" Target="../media/image13400.png"/><Relationship Id="rId389" Type="http://schemas.openxmlformats.org/officeDocument/2006/relationships/image" Target="../media/image1415.png"/><Relationship Id="rId193" Type="http://schemas.openxmlformats.org/officeDocument/2006/relationships/image" Target="../media/image13610.png"/><Relationship Id="rId207" Type="http://schemas.openxmlformats.org/officeDocument/2006/relationships/image" Target="../media/image13680.png"/><Relationship Id="rId249" Type="http://schemas.openxmlformats.org/officeDocument/2006/relationships/image" Target="../media/image13890.png"/><Relationship Id="rId414" Type="http://schemas.openxmlformats.org/officeDocument/2006/relationships/customXml" Target="../ink/ink1682.xml"/><Relationship Id="rId456" Type="http://schemas.openxmlformats.org/officeDocument/2006/relationships/customXml" Target="../ink/ink1703.xml"/><Relationship Id="rId498" Type="http://schemas.openxmlformats.org/officeDocument/2006/relationships/customXml" Target="../ink/ink1724.xml"/><Relationship Id="rId13" Type="http://schemas.openxmlformats.org/officeDocument/2006/relationships/image" Target="../media/image12710.png"/><Relationship Id="rId260" Type="http://schemas.openxmlformats.org/officeDocument/2006/relationships/customXml" Target="../ink/ink1615.xml"/><Relationship Id="rId316" Type="http://schemas.openxmlformats.org/officeDocument/2006/relationships/customXml" Target="../ink/ink1633.xml"/><Relationship Id="rId55" Type="http://schemas.openxmlformats.org/officeDocument/2006/relationships/image" Target="../media/image12920.png"/><Relationship Id="rId97" Type="http://schemas.openxmlformats.org/officeDocument/2006/relationships/image" Target="../media/image13130.png"/><Relationship Id="rId358" Type="http://schemas.openxmlformats.org/officeDocument/2006/relationships/customXml" Target="../ink/ink1654.xml"/><Relationship Id="rId162" Type="http://schemas.openxmlformats.org/officeDocument/2006/relationships/customXml" Target="../ink/ink1574.xml"/><Relationship Id="rId218" Type="http://schemas.openxmlformats.org/officeDocument/2006/relationships/customXml" Target="../ink/ink1594.xml"/><Relationship Id="rId425" Type="http://schemas.openxmlformats.org/officeDocument/2006/relationships/image" Target="../media/image1467.png"/><Relationship Id="rId467" Type="http://schemas.openxmlformats.org/officeDocument/2006/relationships/image" Target="../media/image1488.png"/><Relationship Id="rId271" Type="http://schemas.openxmlformats.org/officeDocument/2006/relationships/image" Target="../media/image1400.png"/><Relationship Id="rId24" Type="http://schemas.openxmlformats.org/officeDocument/2006/relationships/customXml" Target="../ink/ink1519.xml"/><Relationship Id="rId131" Type="http://schemas.openxmlformats.org/officeDocument/2006/relationships/image" Target="../media/image13300.png"/><Relationship Id="rId327" Type="http://schemas.openxmlformats.org/officeDocument/2006/relationships/image" Target="../media/image1428.png"/><Relationship Id="rId369" Type="http://schemas.openxmlformats.org/officeDocument/2006/relationships/image" Target="../media/image1449.png"/><Relationship Id="rId173" Type="http://schemas.openxmlformats.org/officeDocument/2006/relationships/image" Target="../media/image13510.png"/><Relationship Id="rId229" Type="http://schemas.openxmlformats.org/officeDocument/2006/relationships/image" Target="../media/image13790.png"/><Relationship Id="rId380" Type="http://schemas.openxmlformats.org/officeDocument/2006/relationships/customXml" Target="../ink/ink1665.xml"/><Relationship Id="rId436" Type="http://schemas.openxmlformats.org/officeDocument/2006/relationships/customXml" Target="../ink/ink1693.xml"/><Relationship Id="rId240" Type="http://schemas.openxmlformats.org/officeDocument/2006/relationships/customXml" Target="../ink/ink1605.xml"/><Relationship Id="rId478" Type="http://schemas.openxmlformats.org/officeDocument/2006/relationships/customXml" Target="../ink/ink1714.xml"/><Relationship Id="rId35" Type="http://schemas.openxmlformats.org/officeDocument/2006/relationships/image" Target="../media/image12820.png"/><Relationship Id="rId77" Type="http://schemas.openxmlformats.org/officeDocument/2006/relationships/image" Target="../media/image13030.png"/><Relationship Id="rId100" Type="http://schemas.openxmlformats.org/officeDocument/2006/relationships/customXml" Target="../ink/ink1554.xml"/><Relationship Id="rId282" Type="http://schemas.openxmlformats.org/officeDocument/2006/relationships/customXml" Target="../ink/ink1626.xml"/><Relationship Id="rId338" Type="http://schemas.openxmlformats.org/officeDocument/2006/relationships/customXml" Target="../ink/ink1644.xml"/><Relationship Id="rId503" Type="http://schemas.openxmlformats.org/officeDocument/2006/relationships/image" Target="../media/image1506.png"/><Relationship Id="rId8" Type="http://schemas.openxmlformats.org/officeDocument/2006/relationships/customXml" Target="../ink/ink1511.xml"/><Relationship Id="rId142" Type="http://schemas.openxmlformats.org/officeDocument/2006/relationships/customXml" Target="../ink/ink1564.xml"/><Relationship Id="rId391" Type="http://schemas.openxmlformats.org/officeDocument/2006/relationships/image" Target="../media/image1416.png"/><Relationship Id="rId405" Type="http://schemas.openxmlformats.org/officeDocument/2006/relationships/image" Target="../media/image1457.png"/><Relationship Id="rId447" Type="http://schemas.openxmlformats.org/officeDocument/2006/relationships/image" Target="../media/image1478.png"/><Relationship Id="rId251" Type="http://schemas.openxmlformats.org/officeDocument/2006/relationships/image" Target="../media/image13900.png"/><Relationship Id="rId489" Type="http://schemas.openxmlformats.org/officeDocument/2006/relationships/image" Target="../media/image1499.png"/><Relationship Id="rId46" Type="http://schemas.openxmlformats.org/officeDocument/2006/relationships/customXml" Target="../ink/ink1528.xml"/><Relationship Id="rId307" Type="http://schemas.openxmlformats.org/officeDocument/2006/relationships/image" Target="../media/image1418.png"/><Relationship Id="rId349" Type="http://schemas.openxmlformats.org/officeDocument/2006/relationships/image" Target="../media/image1439.png"/><Relationship Id="rId88" Type="http://schemas.openxmlformats.org/officeDocument/2006/relationships/customXml" Target="../ink/ink1548.xml"/><Relationship Id="rId153" Type="http://schemas.openxmlformats.org/officeDocument/2006/relationships/image" Target="../media/image13410.png"/><Relationship Id="rId195" Type="http://schemas.openxmlformats.org/officeDocument/2006/relationships/image" Target="../media/image13620.png"/><Relationship Id="rId209" Type="http://schemas.openxmlformats.org/officeDocument/2006/relationships/image" Target="../media/image13690.png"/><Relationship Id="rId360" Type="http://schemas.openxmlformats.org/officeDocument/2006/relationships/customXml" Target="../ink/ink1655.xml"/><Relationship Id="rId416" Type="http://schemas.openxmlformats.org/officeDocument/2006/relationships/customXml" Target="../ink/ink1683.xml"/><Relationship Id="rId220" Type="http://schemas.openxmlformats.org/officeDocument/2006/relationships/customXml" Target="../ink/ink1595.xml"/><Relationship Id="rId458" Type="http://schemas.openxmlformats.org/officeDocument/2006/relationships/customXml" Target="../ink/ink1704.xml"/><Relationship Id="rId15" Type="http://schemas.openxmlformats.org/officeDocument/2006/relationships/image" Target="../media/image12720.png"/><Relationship Id="rId57" Type="http://schemas.openxmlformats.org/officeDocument/2006/relationships/image" Target="../media/image12930.png"/><Relationship Id="rId262" Type="http://schemas.openxmlformats.org/officeDocument/2006/relationships/customXml" Target="../ink/ink1616.xml"/><Relationship Id="rId318" Type="http://schemas.openxmlformats.org/officeDocument/2006/relationships/customXml" Target="../ink/ink1634.xml"/><Relationship Id="rId99" Type="http://schemas.openxmlformats.org/officeDocument/2006/relationships/image" Target="../media/image13140.png"/><Relationship Id="rId164" Type="http://schemas.openxmlformats.org/officeDocument/2006/relationships/customXml" Target="../ink/ink1575.xml"/><Relationship Id="rId371" Type="http://schemas.openxmlformats.org/officeDocument/2006/relationships/image" Target="../media/image1450.png"/><Relationship Id="rId427" Type="http://schemas.openxmlformats.org/officeDocument/2006/relationships/image" Target="../media/image1468.png"/><Relationship Id="rId469" Type="http://schemas.openxmlformats.org/officeDocument/2006/relationships/image" Target="../media/image1489.png"/><Relationship Id="rId26" Type="http://schemas.openxmlformats.org/officeDocument/2006/relationships/customXml" Target="../ink/ink1520.xml"/><Relationship Id="rId231" Type="http://schemas.openxmlformats.org/officeDocument/2006/relationships/image" Target="../media/image13800.png"/><Relationship Id="rId273" Type="http://schemas.openxmlformats.org/officeDocument/2006/relationships/image" Target="../media/image1401.png"/><Relationship Id="rId329" Type="http://schemas.openxmlformats.org/officeDocument/2006/relationships/image" Target="../media/image1429.png"/><Relationship Id="rId480" Type="http://schemas.openxmlformats.org/officeDocument/2006/relationships/customXml" Target="../ink/ink1715.xml"/><Relationship Id="rId68" Type="http://schemas.openxmlformats.org/officeDocument/2006/relationships/customXml" Target="../ink/ink1538.xml"/><Relationship Id="rId133" Type="http://schemas.openxmlformats.org/officeDocument/2006/relationships/image" Target="../media/image13310.png"/><Relationship Id="rId340" Type="http://schemas.openxmlformats.org/officeDocument/2006/relationships/customXml" Target="../ink/ink1645.xml"/><Relationship Id="rId200" Type="http://schemas.openxmlformats.org/officeDocument/2006/relationships/customXml" Target="../ink/ink1585.xml"/><Relationship Id="rId382" Type="http://schemas.openxmlformats.org/officeDocument/2006/relationships/customXml" Target="../ink/ink1666.xml"/><Relationship Id="rId438" Type="http://schemas.openxmlformats.org/officeDocument/2006/relationships/customXml" Target="../ink/ink1694.xml"/><Relationship Id="rId242" Type="http://schemas.openxmlformats.org/officeDocument/2006/relationships/customXml" Target="../ink/ink1606.xml"/><Relationship Id="rId284" Type="http://schemas.openxmlformats.org/officeDocument/2006/relationships/customXml" Target="../ink/ink1627.xml"/><Relationship Id="rId491" Type="http://schemas.openxmlformats.org/officeDocument/2006/relationships/image" Target="../media/image1500.png"/><Relationship Id="rId505" Type="http://schemas.openxmlformats.org/officeDocument/2006/relationships/image" Target="../media/image1507.png"/><Relationship Id="rId37" Type="http://schemas.openxmlformats.org/officeDocument/2006/relationships/image" Target="../media/image12830.png"/><Relationship Id="rId79" Type="http://schemas.openxmlformats.org/officeDocument/2006/relationships/image" Target="../media/image13040.png"/><Relationship Id="rId144" Type="http://schemas.openxmlformats.org/officeDocument/2006/relationships/customXml" Target="../ink/ink1565.xml"/><Relationship Id="rId90" Type="http://schemas.openxmlformats.org/officeDocument/2006/relationships/customXml" Target="../ink/ink1549.xml"/><Relationship Id="rId351" Type="http://schemas.openxmlformats.org/officeDocument/2006/relationships/image" Target="../media/image1440.png"/><Relationship Id="rId393" Type="http://schemas.openxmlformats.org/officeDocument/2006/relationships/image" Target="../media/image1451.png"/><Relationship Id="rId407" Type="http://schemas.openxmlformats.org/officeDocument/2006/relationships/image" Target="../media/image1458.png"/><Relationship Id="rId449" Type="http://schemas.openxmlformats.org/officeDocument/2006/relationships/image" Target="../media/image1479.png"/><Relationship Id="rId211" Type="http://schemas.openxmlformats.org/officeDocument/2006/relationships/image" Target="../media/image13700.png"/><Relationship Id="rId253" Type="http://schemas.openxmlformats.org/officeDocument/2006/relationships/image" Target="../media/image1391.png"/><Relationship Id="rId309" Type="http://schemas.openxmlformats.org/officeDocument/2006/relationships/image" Target="../media/image1419.png"/><Relationship Id="rId460" Type="http://schemas.openxmlformats.org/officeDocument/2006/relationships/customXml" Target="../ink/ink1705.xml"/><Relationship Id="rId48" Type="http://schemas.openxmlformats.org/officeDocument/2006/relationships/customXml" Target="../ink/ink1529.xml"/><Relationship Id="rId320" Type="http://schemas.openxmlformats.org/officeDocument/2006/relationships/customXml" Target="../ink/ink1635.xml"/><Relationship Id="rId155" Type="http://schemas.openxmlformats.org/officeDocument/2006/relationships/image" Target="../media/image13420.png"/><Relationship Id="rId197" Type="http://schemas.openxmlformats.org/officeDocument/2006/relationships/image" Target="../media/image13630.png"/><Relationship Id="rId362" Type="http://schemas.openxmlformats.org/officeDocument/2006/relationships/customXml" Target="../ink/ink1656.xml"/><Relationship Id="rId418" Type="http://schemas.openxmlformats.org/officeDocument/2006/relationships/customXml" Target="../ink/ink1684.xml"/><Relationship Id="rId222" Type="http://schemas.openxmlformats.org/officeDocument/2006/relationships/customXml" Target="../ink/ink1596.xml"/><Relationship Id="rId264" Type="http://schemas.openxmlformats.org/officeDocument/2006/relationships/customXml" Target="../ink/ink1617.xml"/><Relationship Id="rId471" Type="http://schemas.openxmlformats.org/officeDocument/2006/relationships/image" Target="../media/image1490.png"/><Relationship Id="rId17" Type="http://schemas.openxmlformats.org/officeDocument/2006/relationships/image" Target="../media/image12730.png"/><Relationship Id="rId59" Type="http://schemas.openxmlformats.org/officeDocument/2006/relationships/image" Target="../media/image12940.png"/><Relationship Id="rId124" Type="http://schemas.openxmlformats.org/officeDocument/2006/relationships/customXml" Target="../ink/ink1555.xml"/><Relationship Id="rId70" Type="http://schemas.openxmlformats.org/officeDocument/2006/relationships/customXml" Target="../ink/ink1539.xml"/><Relationship Id="rId166" Type="http://schemas.openxmlformats.org/officeDocument/2006/relationships/customXml" Target="../ink/ink1576.xml"/><Relationship Id="rId331" Type="http://schemas.openxmlformats.org/officeDocument/2006/relationships/image" Target="../media/image1430.png"/><Relationship Id="rId373" Type="http://schemas.openxmlformats.org/officeDocument/2006/relationships/image" Target="../media/image1407.png"/><Relationship Id="rId429" Type="http://schemas.openxmlformats.org/officeDocument/2006/relationships/image" Target="../media/image1469.png"/><Relationship Id="rId1" Type="http://schemas.openxmlformats.org/officeDocument/2006/relationships/slideLayout" Target="../slideLayouts/slideLayout6.xml"/><Relationship Id="rId233" Type="http://schemas.openxmlformats.org/officeDocument/2006/relationships/image" Target="../media/image13810.png"/><Relationship Id="rId440" Type="http://schemas.openxmlformats.org/officeDocument/2006/relationships/customXml" Target="../ink/ink1695.xml"/><Relationship Id="rId28" Type="http://schemas.openxmlformats.org/officeDocument/2006/relationships/customXml" Target="../ink/ink1521.xml"/><Relationship Id="rId275" Type="http://schemas.openxmlformats.org/officeDocument/2006/relationships/image" Target="../media/image1402.png"/><Relationship Id="rId482" Type="http://schemas.openxmlformats.org/officeDocument/2006/relationships/customXml" Target="../ink/ink1716.xml"/><Relationship Id="rId81" Type="http://schemas.openxmlformats.org/officeDocument/2006/relationships/image" Target="../media/image13050.png"/><Relationship Id="rId135" Type="http://schemas.openxmlformats.org/officeDocument/2006/relationships/image" Target="../media/image13320.png"/><Relationship Id="rId342" Type="http://schemas.openxmlformats.org/officeDocument/2006/relationships/customXml" Target="../ink/ink1646.xml"/><Relationship Id="rId384" Type="http://schemas.openxmlformats.org/officeDocument/2006/relationships/customXml" Target="../ink/ink1667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40.png"/><Relationship Id="rId63" Type="http://schemas.openxmlformats.org/officeDocument/2006/relationships/image" Target="../media/image14670.png"/><Relationship Id="rId84" Type="http://schemas.openxmlformats.org/officeDocument/2006/relationships/customXml" Target="../ink/ink1740.xml"/><Relationship Id="rId138" Type="http://schemas.openxmlformats.org/officeDocument/2006/relationships/customXml" Target="../ink/ink1767.xml"/><Relationship Id="rId159" Type="http://schemas.openxmlformats.org/officeDocument/2006/relationships/image" Target="../media/image1515.png"/><Relationship Id="rId170" Type="http://schemas.openxmlformats.org/officeDocument/2006/relationships/customXml" Target="../ink/ink1783.xml"/><Relationship Id="rId191" Type="http://schemas.openxmlformats.org/officeDocument/2006/relationships/image" Target="../media/image1531.png"/><Relationship Id="rId205" Type="http://schemas.openxmlformats.org/officeDocument/2006/relationships/image" Target="../media/image1538.png"/><Relationship Id="rId226" Type="http://schemas.openxmlformats.org/officeDocument/2006/relationships/customXml" Target="../ink/ink1811.xml"/><Relationship Id="rId247" Type="http://schemas.openxmlformats.org/officeDocument/2006/relationships/image" Target="../media/image1559.png"/><Relationship Id="rId107" Type="http://schemas.openxmlformats.org/officeDocument/2006/relationships/image" Target="../media/image14890.png"/><Relationship Id="rId268" Type="http://schemas.openxmlformats.org/officeDocument/2006/relationships/customXml" Target="../ink/ink1832.xml"/><Relationship Id="rId74" Type="http://schemas.openxmlformats.org/officeDocument/2006/relationships/customXml" Target="../ink/ink1735.xml"/><Relationship Id="rId128" Type="http://schemas.openxmlformats.org/officeDocument/2006/relationships/customXml" Target="../ink/ink1762.xml"/><Relationship Id="rId149" Type="http://schemas.openxmlformats.org/officeDocument/2006/relationships/image" Target="../media/image15100.png"/><Relationship Id="rId95" Type="http://schemas.openxmlformats.org/officeDocument/2006/relationships/image" Target="../media/image14830.png"/><Relationship Id="rId160" Type="http://schemas.openxmlformats.org/officeDocument/2006/relationships/customXml" Target="../ink/ink1778.xml"/><Relationship Id="rId181" Type="http://schemas.openxmlformats.org/officeDocument/2006/relationships/image" Target="../media/image1526.png"/><Relationship Id="rId216" Type="http://schemas.openxmlformats.org/officeDocument/2006/relationships/customXml" Target="../ink/ink1806.xml"/><Relationship Id="rId237" Type="http://schemas.openxmlformats.org/officeDocument/2006/relationships/image" Target="../media/image1554.png"/><Relationship Id="rId258" Type="http://schemas.openxmlformats.org/officeDocument/2006/relationships/customXml" Target="../ink/ink1827.xml"/><Relationship Id="rId279" Type="http://schemas.openxmlformats.org/officeDocument/2006/relationships/image" Target="../media/image1575.png"/><Relationship Id="rId64" Type="http://schemas.openxmlformats.org/officeDocument/2006/relationships/customXml" Target="../ink/ink1730.xml"/><Relationship Id="rId118" Type="http://schemas.openxmlformats.org/officeDocument/2006/relationships/customXml" Target="../ink/ink1757.xml"/><Relationship Id="rId139" Type="http://schemas.openxmlformats.org/officeDocument/2006/relationships/image" Target="../media/image15050.png"/><Relationship Id="rId85" Type="http://schemas.openxmlformats.org/officeDocument/2006/relationships/image" Target="../media/image14780.png"/><Relationship Id="rId150" Type="http://schemas.openxmlformats.org/officeDocument/2006/relationships/customXml" Target="../ink/ink1773.xml"/><Relationship Id="rId171" Type="http://schemas.openxmlformats.org/officeDocument/2006/relationships/image" Target="../media/image1521.png"/><Relationship Id="rId192" Type="http://schemas.openxmlformats.org/officeDocument/2006/relationships/customXml" Target="../ink/ink1794.xml"/><Relationship Id="rId206" Type="http://schemas.openxmlformats.org/officeDocument/2006/relationships/customXml" Target="../ink/ink1801.xml"/><Relationship Id="rId227" Type="http://schemas.openxmlformats.org/officeDocument/2006/relationships/image" Target="../media/image1549.png"/><Relationship Id="rId248" Type="http://schemas.openxmlformats.org/officeDocument/2006/relationships/customXml" Target="../ink/ink1822.xml"/><Relationship Id="rId269" Type="http://schemas.openxmlformats.org/officeDocument/2006/relationships/image" Target="../media/image1570.png"/><Relationship Id="rId108" Type="http://schemas.openxmlformats.org/officeDocument/2006/relationships/customXml" Target="../ink/ink1752.xml"/><Relationship Id="rId129" Type="http://schemas.openxmlformats.org/officeDocument/2006/relationships/image" Target="../media/image15000.png"/><Relationship Id="rId280" Type="http://schemas.openxmlformats.org/officeDocument/2006/relationships/customXml" Target="../ink/ink1838.xml"/><Relationship Id="rId75" Type="http://schemas.openxmlformats.org/officeDocument/2006/relationships/image" Target="../media/image14730.png"/><Relationship Id="rId96" Type="http://schemas.openxmlformats.org/officeDocument/2006/relationships/customXml" Target="../ink/ink1746.xml"/><Relationship Id="rId140" Type="http://schemas.openxmlformats.org/officeDocument/2006/relationships/customXml" Target="../ink/ink1768.xml"/><Relationship Id="rId161" Type="http://schemas.openxmlformats.org/officeDocument/2006/relationships/image" Target="../media/image1516.png"/><Relationship Id="rId182" Type="http://schemas.openxmlformats.org/officeDocument/2006/relationships/customXml" Target="../ink/ink1789.xml"/><Relationship Id="rId217" Type="http://schemas.openxmlformats.org/officeDocument/2006/relationships/image" Target="../media/image1544.png"/><Relationship Id="rId238" Type="http://schemas.openxmlformats.org/officeDocument/2006/relationships/customXml" Target="../ink/ink1817.xml"/><Relationship Id="rId259" Type="http://schemas.openxmlformats.org/officeDocument/2006/relationships/image" Target="../media/image1565.png"/><Relationship Id="rId119" Type="http://schemas.openxmlformats.org/officeDocument/2006/relationships/image" Target="../media/image14950.png"/><Relationship Id="rId270" Type="http://schemas.openxmlformats.org/officeDocument/2006/relationships/customXml" Target="../ink/ink1833.xml"/><Relationship Id="rId65" Type="http://schemas.openxmlformats.org/officeDocument/2006/relationships/image" Target="../media/image14680.png"/><Relationship Id="rId86" Type="http://schemas.openxmlformats.org/officeDocument/2006/relationships/customXml" Target="../ink/ink1741.xml"/><Relationship Id="rId130" Type="http://schemas.openxmlformats.org/officeDocument/2006/relationships/customXml" Target="../ink/ink1763.xml"/><Relationship Id="rId151" Type="http://schemas.openxmlformats.org/officeDocument/2006/relationships/image" Target="../media/image15110.png"/><Relationship Id="rId172" Type="http://schemas.openxmlformats.org/officeDocument/2006/relationships/customXml" Target="../ink/ink1784.xml"/><Relationship Id="rId193" Type="http://schemas.openxmlformats.org/officeDocument/2006/relationships/image" Target="../media/image1532.png"/><Relationship Id="rId207" Type="http://schemas.openxmlformats.org/officeDocument/2006/relationships/image" Target="../media/image1539.png"/><Relationship Id="rId228" Type="http://schemas.openxmlformats.org/officeDocument/2006/relationships/customXml" Target="../ink/ink1812.xml"/><Relationship Id="rId249" Type="http://schemas.openxmlformats.org/officeDocument/2006/relationships/image" Target="../media/image1560.png"/><Relationship Id="rId109" Type="http://schemas.openxmlformats.org/officeDocument/2006/relationships/image" Target="../media/image14900.png"/><Relationship Id="rId260" Type="http://schemas.openxmlformats.org/officeDocument/2006/relationships/customXml" Target="../ink/ink1828.xml"/><Relationship Id="rId281" Type="http://schemas.openxmlformats.org/officeDocument/2006/relationships/image" Target="../media/image1576.png"/><Relationship Id="rId76" Type="http://schemas.openxmlformats.org/officeDocument/2006/relationships/customXml" Target="../ink/ink1736.xml"/><Relationship Id="rId97" Type="http://schemas.openxmlformats.org/officeDocument/2006/relationships/image" Target="../media/image14840.png"/><Relationship Id="rId120" Type="http://schemas.openxmlformats.org/officeDocument/2006/relationships/customXml" Target="../ink/ink1758.xml"/><Relationship Id="rId141" Type="http://schemas.openxmlformats.org/officeDocument/2006/relationships/image" Target="../media/image15060.png"/><Relationship Id="rId162" Type="http://schemas.openxmlformats.org/officeDocument/2006/relationships/customXml" Target="../ink/ink1779.xml"/><Relationship Id="rId183" Type="http://schemas.openxmlformats.org/officeDocument/2006/relationships/image" Target="../media/image1527.png"/><Relationship Id="rId218" Type="http://schemas.openxmlformats.org/officeDocument/2006/relationships/customXml" Target="../ink/ink1807.xml"/><Relationship Id="rId239" Type="http://schemas.openxmlformats.org/officeDocument/2006/relationships/image" Target="../media/image1555.png"/><Relationship Id="rId250" Type="http://schemas.openxmlformats.org/officeDocument/2006/relationships/customXml" Target="../ink/ink1823.xml"/><Relationship Id="rId271" Type="http://schemas.openxmlformats.org/officeDocument/2006/relationships/image" Target="../media/image1571.png"/><Relationship Id="rId66" Type="http://schemas.openxmlformats.org/officeDocument/2006/relationships/customXml" Target="../ink/ink1731.xml"/><Relationship Id="rId87" Type="http://schemas.openxmlformats.org/officeDocument/2006/relationships/image" Target="../media/image14790.png"/><Relationship Id="rId110" Type="http://schemas.openxmlformats.org/officeDocument/2006/relationships/customXml" Target="../ink/ink1753.xml"/><Relationship Id="rId131" Type="http://schemas.openxmlformats.org/officeDocument/2006/relationships/image" Target="../media/image1511.png"/><Relationship Id="rId152" Type="http://schemas.openxmlformats.org/officeDocument/2006/relationships/customXml" Target="../ink/ink1774.xml"/><Relationship Id="rId173" Type="http://schemas.openxmlformats.org/officeDocument/2006/relationships/image" Target="../media/image1522.png"/><Relationship Id="rId194" Type="http://schemas.openxmlformats.org/officeDocument/2006/relationships/customXml" Target="../ink/ink1795.xml"/><Relationship Id="rId208" Type="http://schemas.openxmlformats.org/officeDocument/2006/relationships/customXml" Target="../ink/ink1802.xml"/><Relationship Id="rId229" Type="http://schemas.openxmlformats.org/officeDocument/2006/relationships/image" Target="../media/image1550.png"/><Relationship Id="rId240" Type="http://schemas.openxmlformats.org/officeDocument/2006/relationships/customXml" Target="../ink/ink1818.xml"/><Relationship Id="rId261" Type="http://schemas.openxmlformats.org/officeDocument/2006/relationships/image" Target="../media/image1566.png"/><Relationship Id="rId77" Type="http://schemas.openxmlformats.org/officeDocument/2006/relationships/image" Target="../media/image14740.png"/><Relationship Id="rId100" Type="http://schemas.openxmlformats.org/officeDocument/2006/relationships/customXml" Target="../ink/ink1748.xml"/><Relationship Id="rId282" Type="http://schemas.openxmlformats.org/officeDocument/2006/relationships/customXml" Target="../ink/ink1839.xml"/><Relationship Id="rId72" Type="http://schemas.openxmlformats.org/officeDocument/2006/relationships/customXml" Target="../ink/ink1734.xml"/><Relationship Id="rId93" Type="http://schemas.openxmlformats.org/officeDocument/2006/relationships/image" Target="../media/image14820.png"/><Relationship Id="rId98" Type="http://schemas.openxmlformats.org/officeDocument/2006/relationships/customXml" Target="../ink/ink1747.xml"/><Relationship Id="rId121" Type="http://schemas.openxmlformats.org/officeDocument/2006/relationships/image" Target="../media/image14960.png"/><Relationship Id="rId142" Type="http://schemas.openxmlformats.org/officeDocument/2006/relationships/customXml" Target="../ink/ink1769.xml"/><Relationship Id="rId163" Type="http://schemas.openxmlformats.org/officeDocument/2006/relationships/image" Target="../media/image1517.png"/><Relationship Id="rId184" Type="http://schemas.openxmlformats.org/officeDocument/2006/relationships/customXml" Target="../ink/ink1790.xml"/><Relationship Id="rId189" Type="http://schemas.openxmlformats.org/officeDocument/2006/relationships/image" Target="../media/image1530.png"/><Relationship Id="rId219" Type="http://schemas.openxmlformats.org/officeDocument/2006/relationships/image" Target="../media/image1545.png"/><Relationship Id="rId214" Type="http://schemas.openxmlformats.org/officeDocument/2006/relationships/customXml" Target="../ink/ink1805.xml"/><Relationship Id="rId230" Type="http://schemas.openxmlformats.org/officeDocument/2006/relationships/customXml" Target="../ink/ink1813.xml"/><Relationship Id="rId235" Type="http://schemas.openxmlformats.org/officeDocument/2006/relationships/image" Target="../media/image1553.png"/><Relationship Id="rId251" Type="http://schemas.openxmlformats.org/officeDocument/2006/relationships/image" Target="../media/image1561.png"/><Relationship Id="rId256" Type="http://schemas.openxmlformats.org/officeDocument/2006/relationships/customXml" Target="../ink/ink1826.xml"/><Relationship Id="rId277" Type="http://schemas.openxmlformats.org/officeDocument/2006/relationships/image" Target="../media/image1574.png"/><Relationship Id="rId67" Type="http://schemas.openxmlformats.org/officeDocument/2006/relationships/image" Target="../media/image14690.png"/><Relationship Id="rId116" Type="http://schemas.openxmlformats.org/officeDocument/2006/relationships/customXml" Target="../ink/ink1756.xml"/><Relationship Id="rId137" Type="http://schemas.openxmlformats.org/officeDocument/2006/relationships/image" Target="../media/image15040.png"/><Relationship Id="rId158" Type="http://schemas.openxmlformats.org/officeDocument/2006/relationships/customXml" Target="../ink/ink1777.xml"/><Relationship Id="rId272" Type="http://schemas.openxmlformats.org/officeDocument/2006/relationships/customXml" Target="../ink/ink1834.xml"/><Relationship Id="rId83" Type="http://schemas.openxmlformats.org/officeDocument/2006/relationships/image" Target="../media/image14770.png"/><Relationship Id="rId88" Type="http://schemas.openxmlformats.org/officeDocument/2006/relationships/customXml" Target="../ink/ink1742.xml"/><Relationship Id="rId111" Type="http://schemas.openxmlformats.org/officeDocument/2006/relationships/image" Target="../media/image14910.png"/><Relationship Id="rId132" Type="http://schemas.openxmlformats.org/officeDocument/2006/relationships/customXml" Target="../ink/ink1764.xml"/><Relationship Id="rId153" Type="http://schemas.openxmlformats.org/officeDocument/2006/relationships/image" Target="../media/image15120.png"/><Relationship Id="rId174" Type="http://schemas.openxmlformats.org/officeDocument/2006/relationships/customXml" Target="../ink/ink1785.xml"/><Relationship Id="rId179" Type="http://schemas.openxmlformats.org/officeDocument/2006/relationships/image" Target="../media/image1525.png"/><Relationship Id="rId195" Type="http://schemas.openxmlformats.org/officeDocument/2006/relationships/image" Target="../media/image1533.png"/><Relationship Id="rId209" Type="http://schemas.openxmlformats.org/officeDocument/2006/relationships/image" Target="../media/image1540.png"/><Relationship Id="rId190" Type="http://schemas.openxmlformats.org/officeDocument/2006/relationships/customXml" Target="../ink/ink1793.xml"/><Relationship Id="rId204" Type="http://schemas.openxmlformats.org/officeDocument/2006/relationships/customXml" Target="../ink/ink1800.xml"/><Relationship Id="rId220" Type="http://schemas.openxmlformats.org/officeDocument/2006/relationships/customXml" Target="../ink/ink1808.xml"/><Relationship Id="rId225" Type="http://schemas.openxmlformats.org/officeDocument/2006/relationships/image" Target="../media/image1548.png"/><Relationship Id="rId241" Type="http://schemas.openxmlformats.org/officeDocument/2006/relationships/image" Target="../media/image1556.png"/><Relationship Id="rId246" Type="http://schemas.openxmlformats.org/officeDocument/2006/relationships/customXml" Target="../ink/ink1821.xml"/><Relationship Id="rId267" Type="http://schemas.openxmlformats.org/officeDocument/2006/relationships/image" Target="../media/image1569.png"/><Relationship Id="rId106" Type="http://schemas.openxmlformats.org/officeDocument/2006/relationships/customXml" Target="../ink/ink1751.xml"/><Relationship Id="rId127" Type="http://schemas.openxmlformats.org/officeDocument/2006/relationships/image" Target="../media/image14990.png"/><Relationship Id="rId262" Type="http://schemas.openxmlformats.org/officeDocument/2006/relationships/customXml" Target="../ink/ink1829.xml"/><Relationship Id="rId283" Type="http://schemas.openxmlformats.org/officeDocument/2006/relationships/image" Target="../media/image1577.png"/><Relationship Id="rId73" Type="http://schemas.openxmlformats.org/officeDocument/2006/relationships/image" Target="../media/image14720.png"/><Relationship Id="rId78" Type="http://schemas.openxmlformats.org/officeDocument/2006/relationships/customXml" Target="../ink/ink1737.xml"/><Relationship Id="rId94" Type="http://schemas.openxmlformats.org/officeDocument/2006/relationships/customXml" Target="../ink/ink1745.xml"/><Relationship Id="rId99" Type="http://schemas.openxmlformats.org/officeDocument/2006/relationships/image" Target="../media/image14850.png"/><Relationship Id="rId101" Type="http://schemas.openxmlformats.org/officeDocument/2006/relationships/image" Target="../media/image14860.png"/><Relationship Id="rId122" Type="http://schemas.openxmlformats.org/officeDocument/2006/relationships/customXml" Target="../ink/ink1759.xml"/><Relationship Id="rId143" Type="http://schemas.openxmlformats.org/officeDocument/2006/relationships/image" Target="../media/image15070.png"/><Relationship Id="rId148" Type="http://schemas.openxmlformats.org/officeDocument/2006/relationships/customXml" Target="../ink/ink1772.xml"/><Relationship Id="rId164" Type="http://schemas.openxmlformats.org/officeDocument/2006/relationships/customXml" Target="../ink/ink1780.xml"/><Relationship Id="rId169" Type="http://schemas.openxmlformats.org/officeDocument/2006/relationships/image" Target="../media/image1520.png"/><Relationship Id="rId185" Type="http://schemas.openxmlformats.org/officeDocument/2006/relationships/image" Target="../media/image1528.png"/><Relationship Id="rId180" Type="http://schemas.openxmlformats.org/officeDocument/2006/relationships/customXml" Target="../ink/ink1788.xml"/><Relationship Id="rId210" Type="http://schemas.openxmlformats.org/officeDocument/2006/relationships/customXml" Target="../ink/ink1803.xml"/><Relationship Id="rId215" Type="http://schemas.openxmlformats.org/officeDocument/2006/relationships/image" Target="../media/image1543.png"/><Relationship Id="rId236" Type="http://schemas.openxmlformats.org/officeDocument/2006/relationships/customXml" Target="../ink/ink1816.xml"/><Relationship Id="rId257" Type="http://schemas.openxmlformats.org/officeDocument/2006/relationships/image" Target="../media/image1564.png"/><Relationship Id="rId278" Type="http://schemas.openxmlformats.org/officeDocument/2006/relationships/customXml" Target="../ink/ink1837.xml"/><Relationship Id="rId231" Type="http://schemas.openxmlformats.org/officeDocument/2006/relationships/image" Target="../media/image1551.png"/><Relationship Id="rId252" Type="http://schemas.openxmlformats.org/officeDocument/2006/relationships/customXml" Target="../ink/ink1824.xml"/><Relationship Id="rId273" Type="http://schemas.openxmlformats.org/officeDocument/2006/relationships/image" Target="../media/image1572.png"/><Relationship Id="rId68" Type="http://schemas.openxmlformats.org/officeDocument/2006/relationships/customXml" Target="../ink/ink1732.xml"/><Relationship Id="rId89" Type="http://schemas.openxmlformats.org/officeDocument/2006/relationships/image" Target="../media/image14800.png"/><Relationship Id="rId112" Type="http://schemas.openxmlformats.org/officeDocument/2006/relationships/customXml" Target="../ink/ink1754.xml"/><Relationship Id="rId133" Type="http://schemas.openxmlformats.org/officeDocument/2006/relationships/image" Target="../media/image15020.png"/><Relationship Id="rId154" Type="http://schemas.openxmlformats.org/officeDocument/2006/relationships/customXml" Target="../ink/ink1775.xml"/><Relationship Id="rId175" Type="http://schemas.openxmlformats.org/officeDocument/2006/relationships/image" Target="../media/image1523.png"/><Relationship Id="rId196" Type="http://schemas.openxmlformats.org/officeDocument/2006/relationships/customXml" Target="../ink/ink1796.xml"/><Relationship Id="rId200" Type="http://schemas.openxmlformats.org/officeDocument/2006/relationships/customXml" Target="../ink/ink1798.xml"/><Relationship Id="rId221" Type="http://schemas.openxmlformats.org/officeDocument/2006/relationships/image" Target="../media/image1546.png"/><Relationship Id="rId242" Type="http://schemas.openxmlformats.org/officeDocument/2006/relationships/customXml" Target="../ink/ink1819.xml"/><Relationship Id="rId263" Type="http://schemas.openxmlformats.org/officeDocument/2006/relationships/image" Target="../media/image1567.png"/><Relationship Id="rId79" Type="http://schemas.openxmlformats.org/officeDocument/2006/relationships/image" Target="../media/image14750.png"/><Relationship Id="rId102" Type="http://schemas.openxmlformats.org/officeDocument/2006/relationships/customXml" Target="../ink/ink1749.xml"/><Relationship Id="rId123" Type="http://schemas.openxmlformats.org/officeDocument/2006/relationships/image" Target="../media/image14970.png"/><Relationship Id="rId144" Type="http://schemas.openxmlformats.org/officeDocument/2006/relationships/customXml" Target="../ink/ink1770.xml"/><Relationship Id="rId90" Type="http://schemas.openxmlformats.org/officeDocument/2006/relationships/customXml" Target="../ink/ink1743.xml"/><Relationship Id="rId165" Type="http://schemas.openxmlformats.org/officeDocument/2006/relationships/image" Target="../media/image1518.png"/><Relationship Id="rId186" Type="http://schemas.openxmlformats.org/officeDocument/2006/relationships/customXml" Target="../ink/ink1791.xml"/><Relationship Id="rId211" Type="http://schemas.openxmlformats.org/officeDocument/2006/relationships/image" Target="../media/image1541.png"/><Relationship Id="rId232" Type="http://schemas.openxmlformats.org/officeDocument/2006/relationships/customXml" Target="../ink/ink1814.xml"/><Relationship Id="rId253" Type="http://schemas.openxmlformats.org/officeDocument/2006/relationships/image" Target="../media/image1562.png"/><Relationship Id="rId274" Type="http://schemas.openxmlformats.org/officeDocument/2006/relationships/customXml" Target="../ink/ink1835.xml"/><Relationship Id="rId69" Type="http://schemas.openxmlformats.org/officeDocument/2006/relationships/image" Target="../media/image14700.png"/><Relationship Id="rId113" Type="http://schemas.openxmlformats.org/officeDocument/2006/relationships/image" Target="../media/image1510.png"/><Relationship Id="rId134" Type="http://schemas.openxmlformats.org/officeDocument/2006/relationships/customXml" Target="../ink/ink1765.xml"/><Relationship Id="rId80" Type="http://schemas.openxmlformats.org/officeDocument/2006/relationships/customXml" Target="../ink/ink1738.xml"/><Relationship Id="rId155" Type="http://schemas.openxmlformats.org/officeDocument/2006/relationships/image" Target="../media/image15130.png"/><Relationship Id="rId176" Type="http://schemas.openxmlformats.org/officeDocument/2006/relationships/customXml" Target="../ink/ink1786.xml"/><Relationship Id="rId197" Type="http://schemas.openxmlformats.org/officeDocument/2006/relationships/image" Target="../media/image1534.png"/><Relationship Id="rId201" Type="http://schemas.openxmlformats.org/officeDocument/2006/relationships/image" Target="../media/image1536.png"/><Relationship Id="rId222" Type="http://schemas.openxmlformats.org/officeDocument/2006/relationships/customXml" Target="../ink/ink1809.xml"/><Relationship Id="rId243" Type="http://schemas.openxmlformats.org/officeDocument/2006/relationships/image" Target="../media/image1557.png"/><Relationship Id="rId264" Type="http://schemas.openxmlformats.org/officeDocument/2006/relationships/customXml" Target="../ink/ink1830.xml"/><Relationship Id="rId103" Type="http://schemas.openxmlformats.org/officeDocument/2006/relationships/image" Target="../media/image14870.png"/><Relationship Id="rId124" Type="http://schemas.openxmlformats.org/officeDocument/2006/relationships/customXml" Target="../ink/ink1760.xml"/><Relationship Id="rId70" Type="http://schemas.openxmlformats.org/officeDocument/2006/relationships/customXml" Target="../ink/ink1733.xml"/><Relationship Id="rId91" Type="http://schemas.openxmlformats.org/officeDocument/2006/relationships/image" Target="../media/image14810.png"/><Relationship Id="rId145" Type="http://schemas.openxmlformats.org/officeDocument/2006/relationships/image" Target="../media/image1512.png"/><Relationship Id="rId166" Type="http://schemas.openxmlformats.org/officeDocument/2006/relationships/customXml" Target="../ink/ink1781.xml"/><Relationship Id="rId187" Type="http://schemas.openxmlformats.org/officeDocument/2006/relationships/image" Target="../media/image1529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804.xml"/><Relationship Id="rId233" Type="http://schemas.openxmlformats.org/officeDocument/2006/relationships/image" Target="../media/image1552.png"/><Relationship Id="rId254" Type="http://schemas.openxmlformats.org/officeDocument/2006/relationships/customXml" Target="../ink/ink1825.xml"/><Relationship Id="rId114" Type="http://schemas.openxmlformats.org/officeDocument/2006/relationships/customXml" Target="../ink/ink1755.xml"/><Relationship Id="rId275" Type="http://schemas.openxmlformats.org/officeDocument/2006/relationships/image" Target="../media/image1573.png"/><Relationship Id="rId81" Type="http://schemas.openxmlformats.org/officeDocument/2006/relationships/image" Target="../media/image14760.png"/><Relationship Id="rId135" Type="http://schemas.openxmlformats.org/officeDocument/2006/relationships/image" Target="../media/image15030.png"/><Relationship Id="rId156" Type="http://schemas.openxmlformats.org/officeDocument/2006/relationships/customXml" Target="../ink/ink1776.xml"/><Relationship Id="rId177" Type="http://schemas.openxmlformats.org/officeDocument/2006/relationships/image" Target="../media/image1524.png"/><Relationship Id="rId198" Type="http://schemas.openxmlformats.org/officeDocument/2006/relationships/customXml" Target="../ink/ink1797.xml"/><Relationship Id="rId202" Type="http://schemas.openxmlformats.org/officeDocument/2006/relationships/customXml" Target="../ink/ink1799.xml"/><Relationship Id="rId223" Type="http://schemas.openxmlformats.org/officeDocument/2006/relationships/image" Target="../media/image1547.png"/><Relationship Id="rId244" Type="http://schemas.openxmlformats.org/officeDocument/2006/relationships/customXml" Target="../ink/ink1820.xml"/><Relationship Id="rId265" Type="http://schemas.openxmlformats.org/officeDocument/2006/relationships/image" Target="../media/image1568.png"/><Relationship Id="rId104" Type="http://schemas.openxmlformats.org/officeDocument/2006/relationships/customXml" Target="../ink/ink1750.xml"/><Relationship Id="rId125" Type="http://schemas.openxmlformats.org/officeDocument/2006/relationships/image" Target="../media/image14980.png"/><Relationship Id="rId146" Type="http://schemas.openxmlformats.org/officeDocument/2006/relationships/customXml" Target="../ink/ink1771.xml"/><Relationship Id="rId167" Type="http://schemas.openxmlformats.org/officeDocument/2006/relationships/image" Target="../media/image1519.png"/><Relationship Id="rId188" Type="http://schemas.openxmlformats.org/officeDocument/2006/relationships/customXml" Target="../ink/ink1792.xml"/><Relationship Id="rId71" Type="http://schemas.openxmlformats.org/officeDocument/2006/relationships/image" Target="../media/image1509.png"/><Relationship Id="rId92" Type="http://schemas.openxmlformats.org/officeDocument/2006/relationships/customXml" Target="../ink/ink1744.xml"/><Relationship Id="rId213" Type="http://schemas.openxmlformats.org/officeDocument/2006/relationships/image" Target="../media/image1542.png"/><Relationship Id="rId234" Type="http://schemas.openxmlformats.org/officeDocument/2006/relationships/customXml" Target="../ink/ink1815.xml"/><Relationship Id="rId2" Type="http://schemas.openxmlformats.org/officeDocument/2006/relationships/customXml" Target="../ink/ink1729.xml"/><Relationship Id="rId255" Type="http://schemas.openxmlformats.org/officeDocument/2006/relationships/image" Target="../media/image1563.png"/><Relationship Id="rId276" Type="http://schemas.openxmlformats.org/officeDocument/2006/relationships/customXml" Target="../ink/ink1836.xml"/><Relationship Id="rId115" Type="http://schemas.openxmlformats.org/officeDocument/2006/relationships/image" Target="../media/image14930.png"/><Relationship Id="rId136" Type="http://schemas.openxmlformats.org/officeDocument/2006/relationships/customXml" Target="../ink/ink1766.xml"/><Relationship Id="rId157" Type="http://schemas.openxmlformats.org/officeDocument/2006/relationships/image" Target="../media/image1514.png"/><Relationship Id="rId178" Type="http://schemas.openxmlformats.org/officeDocument/2006/relationships/customXml" Target="../ink/ink1787.xml"/><Relationship Id="rId82" Type="http://schemas.openxmlformats.org/officeDocument/2006/relationships/customXml" Target="../ink/ink1739.xml"/><Relationship Id="rId199" Type="http://schemas.openxmlformats.org/officeDocument/2006/relationships/image" Target="../media/image1535.png"/><Relationship Id="rId203" Type="http://schemas.openxmlformats.org/officeDocument/2006/relationships/image" Target="../media/image1537.png"/><Relationship Id="rId224" Type="http://schemas.openxmlformats.org/officeDocument/2006/relationships/customXml" Target="../ink/ink1810.xml"/><Relationship Id="rId245" Type="http://schemas.openxmlformats.org/officeDocument/2006/relationships/image" Target="../media/image1558.png"/><Relationship Id="rId266" Type="http://schemas.openxmlformats.org/officeDocument/2006/relationships/customXml" Target="../ink/ink1831.xml"/><Relationship Id="rId105" Type="http://schemas.openxmlformats.org/officeDocument/2006/relationships/image" Target="../media/image14880.png"/><Relationship Id="rId126" Type="http://schemas.openxmlformats.org/officeDocument/2006/relationships/customXml" Target="../ink/ink1761.xml"/><Relationship Id="rId147" Type="http://schemas.openxmlformats.org/officeDocument/2006/relationships/image" Target="../media/image1513.png"/><Relationship Id="rId168" Type="http://schemas.openxmlformats.org/officeDocument/2006/relationships/customXml" Target="../ink/ink178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70.png"/><Relationship Id="rId299" Type="http://schemas.openxmlformats.org/officeDocument/2006/relationships/image" Target="../media/image1648.png"/><Relationship Id="rId21" Type="http://schemas.openxmlformats.org/officeDocument/2006/relationships/image" Target="../media/image15080.png"/><Relationship Id="rId63" Type="http://schemas.openxmlformats.org/officeDocument/2006/relationships/image" Target="../media/image15300.png"/><Relationship Id="rId159" Type="http://schemas.openxmlformats.org/officeDocument/2006/relationships/image" Target="../media/image1578.png"/><Relationship Id="rId324" Type="http://schemas.openxmlformats.org/officeDocument/2006/relationships/customXml" Target="../ink/ink2001.xml"/><Relationship Id="rId170" Type="http://schemas.openxmlformats.org/officeDocument/2006/relationships/customXml" Target="../ink/ink1924.xml"/><Relationship Id="rId226" Type="http://schemas.openxmlformats.org/officeDocument/2006/relationships/customXml" Target="../ink/ink1952.xml"/><Relationship Id="rId268" Type="http://schemas.openxmlformats.org/officeDocument/2006/relationships/customXml" Target="../ink/ink1973.xml"/><Relationship Id="rId32" Type="http://schemas.openxmlformats.org/officeDocument/2006/relationships/customXml" Target="../ink/ink1855.xml"/><Relationship Id="rId74" Type="http://schemas.openxmlformats.org/officeDocument/2006/relationships/customXml" Target="../ink/ink1876.xml"/><Relationship Id="rId128" Type="http://schemas.openxmlformats.org/officeDocument/2006/relationships/customXml" Target="../ink/ink1903.xml"/><Relationship Id="rId335" Type="http://schemas.openxmlformats.org/officeDocument/2006/relationships/image" Target="../media/image1662.png"/><Relationship Id="rId5" Type="http://schemas.openxmlformats.org/officeDocument/2006/relationships/image" Target="../media/image14980.png"/><Relationship Id="rId181" Type="http://schemas.openxmlformats.org/officeDocument/2006/relationships/image" Target="../media/image1589.png"/><Relationship Id="rId237" Type="http://schemas.openxmlformats.org/officeDocument/2006/relationships/image" Target="../media/image1617.png"/><Relationship Id="rId279" Type="http://schemas.openxmlformats.org/officeDocument/2006/relationships/image" Target="../media/image1638.png"/><Relationship Id="rId43" Type="http://schemas.openxmlformats.org/officeDocument/2006/relationships/image" Target="../media/image1519.png"/><Relationship Id="rId139" Type="http://schemas.openxmlformats.org/officeDocument/2006/relationships/image" Target="../media/image15680.png"/><Relationship Id="rId290" Type="http://schemas.openxmlformats.org/officeDocument/2006/relationships/customXml" Target="../ink/ink1984.xml"/><Relationship Id="rId304" Type="http://schemas.openxmlformats.org/officeDocument/2006/relationships/customXml" Target="../ink/ink1991.xml"/><Relationship Id="rId346" Type="http://schemas.openxmlformats.org/officeDocument/2006/relationships/customXml" Target="../ink/ink2012.xml"/><Relationship Id="rId85" Type="http://schemas.openxmlformats.org/officeDocument/2006/relationships/image" Target="../media/image15410.png"/><Relationship Id="rId150" Type="http://schemas.openxmlformats.org/officeDocument/2006/relationships/customXml" Target="../ink/ink1914.xml"/><Relationship Id="rId192" Type="http://schemas.openxmlformats.org/officeDocument/2006/relationships/customXml" Target="../ink/ink1935.xml"/><Relationship Id="rId206" Type="http://schemas.openxmlformats.org/officeDocument/2006/relationships/customXml" Target="../ink/ink1942.xml"/><Relationship Id="rId248" Type="http://schemas.openxmlformats.org/officeDocument/2006/relationships/customXml" Target="../ink/ink1963.xml"/><Relationship Id="rId12" Type="http://schemas.openxmlformats.org/officeDocument/2006/relationships/customXml" Target="../ink/ink1845.xml"/><Relationship Id="rId108" Type="http://schemas.openxmlformats.org/officeDocument/2006/relationships/customXml" Target="../ink/ink1893.xml"/><Relationship Id="rId315" Type="http://schemas.openxmlformats.org/officeDocument/2006/relationships/image" Target="../media/image1652.png"/><Relationship Id="rId54" Type="http://schemas.openxmlformats.org/officeDocument/2006/relationships/customXml" Target="../ink/ink1866.xml"/><Relationship Id="rId96" Type="http://schemas.openxmlformats.org/officeDocument/2006/relationships/customXml" Target="../ink/ink1887.xml"/><Relationship Id="rId161" Type="http://schemas.openxmlformats.org/officeDocument/2006/relationships/image" Target="../media/image1579.png"/><Relationship Id="rId217" Type="http://schemas.openxmlformats.org/officeDocument/2006/relationships/image" Target="../media/image1607.png"/><Relationship Id="rId259" Type="http://schemas.openxmlformats.org/officeDocument/2006/relationships/image" Target="../media/image1628.png"/><Relationship Id="rId23" Type="http://schemas.openxmlformats.org/officeDocument/2006/relationships/image" Target="../media/image15090.png"/><Relationship Id="rId119" Type="http://schemas.openxmlformats.org/officeDocument/2006/relationships/image" Target="../media/image15580.png"/><Relationship Id="rId270" Type="http://schemas.openxmlformats.org/officeDocument/2006/relationships/customXml" Target="../ink/ink1974.xml"/><Relationship Id="rId326" Type="http://schemas.openxmlformats.org/officeDocument/2006/relationships/customXml" Target="../ink/ink2002.xml"/><Relationship Id="rId65" Type="http://schemas.openxmlformats.org/officeDocument/2006/relationships/image" Target="../media/image15310.png"/><Relationship Id="rId130" Type="http://schemas.openxmlformats.org/officeDocument/2006/relationships/customXml" Target="../ink/ink1904.xml"/><Relationship Id="rId172" Type="http://schemas.openxmlformats.org/officeDocument/2006/relationships/customXml" Target="../ink/ink1925.xml"/><Relationship Id="rId228" Type="http://schemas.openxmlformats.org/officeDocument/2006/relationships/customXml" Target="../ink/ink1953.xml"/><Relationship Id="rId281" Type="http://schemas.openxmlformats.org/officeDocument/2006/relationships/image" Target="../media/image1639.png"/><Relationship Id="rId337" Type="http://schemas.openxmlformats.org/officeDocument/2006/relationships/image" Target="../media/image1663.png"/><Relationship Id="rId34" Type="http://schemas.openxmlformats.org/officeDocument/2006/relationships/customXml" Target="../ink/ink1856.xml"/><Relationship Id="rId76" Type="http://schemas.openxmlformats.org/officeDocument/2006/relationships/customXml" Target="../ink/ink1877.xml"/><Relationship Id="rId141" Type="http://schemas.openxmlformats.org/officeDocument/2006/relationships/image" Target="../media/image15690.png"/><Relationship Id="rId7" Type="http://schemas.openxmlformats.org/officeDocument/2006/relationships/image" Target="../media/image15010.png"/><Relationship Id="rId183" Type="http://schemas.openxmlformats.org/officeDocument/2006/relationships/image" Target="../media/image1590.png"/><Relationship Id="rId239" Type="http://schemas.openxmlformats.org/officeDocument/2006/relationships/image" Target="../media/image1618.png"/><Relationship Id="rId250" Type="http://schemas.openxmlformats.org/officeDocument/2006/relationships/customXml" Target="../ink/ink1964.xml"/><Relationship Id="rId292" Type="http://schemas.openxmlformats.org/officeDocument/2006/relationships/customXml" Target="../ink/ink1985.xml"/><Relationship Id="rId306" Type="http://schemas.openxmlformats.org/officeDocument/2006/relationships/customXml" Target="../ink/ink1992.xml"/><Relationship Id="rId45" Type="http://schemas.openxmlformats.org/officeDocument/2006/relationships/image" Target="../media/image1520.png"/><Relationship Id="rId87" Type="http://schemas.openxmlformats.org/officeDocument/2006/relationships/image" Target="../media/image15420.png"/><Relationship Id="rId110" Type="http://schemas.openxmlformats.org/officeDocument/2006/relationships/customXml" Target="../ink/ink1894.xml"/><Relationship Id="rId348" Type="http://schemas.openxmlformats.org/officeDocument/2006/relationships/customXml" Target="../ink/ink2013.xml"/><Relationship Id="rId152" Type="http://schemas.openxmlformats.org/officeDocument/2006/relationships/customXml" Target="../ink/ink1915.xml"/><Relationship Id="rId194" Type="http://schemas.openxmlformats.org/officeDocument/2006/relationships/customXml" Target="../ink/ink1936.xml"/><Relationship Id="rId208" Type="http://schemas.openxmlformats.org/officeDocument/2006/relationships/customXml" Target="../ink/ink1943.xml"/><Relationship Id="rId261" Type="http://schemas.openxmlformats.org/officeDocument/2006/relationships/image" Target="../media/image1629.png"/><Relationship Id="rId14" Type="http://schemas.openxmlformats.org/officeDocument/2006/relationships/customXml" Target="../ink/ink1846.xml"/><Relationship Id="rId56" Type="http://schemas.openxmlformats.org/officeDocument/2006/relationships/customXml" Target="../ink/ink1867.xml"/><Relationship Id="rId317" Type="http://schemas.openxmlformats.org/officeDocument/2006/relationships/image" Target="../media/image1653.png"/><Relationship Id="rId98" Type="http://schemas.openxmlformats.org/officeDocument/2006/relationships/customXml" Target="../ink/ink1888.xml"/><Relationship Id="rId121" Type="http://schemas.openxmlformats.org/officeDocument/2006/relationships/image" Target="../media/image15590.png"/><Relationship Id="rId163" Type="http://schemas.openxmlformats.org/officeDocument/2006/relationships/image" Target="../media/image1580.png"/><Relationship Id="rId219" Type="http://schemas.openxmlformats.org/officeDocument/2006/relationships/image" Target="../media/image1608.png"/><Relationship Id="rId230" Type="http://schemas.openxmlformats.org/officeDocument/2006/relationships/customXml" Target="../ink/ink1954.xml"/><Relationship Id="rId251" Type="http://schemas.openxmlformats.org/officeDocument/2006/relationships/image" Target="../media/image1624.png"/><Relationship Id="rId25" Type="http://schemas.openxmlformats.org/officeDocument/2006/relationships/image" Target="../media/image15100.png"/><Relationship Id="rId46" Type="http://schemas.openxmlformats.org/officeDocument/2006/relationships/customXml" Target="../ink/ink1862.xml"/><Relationship Id="rId67" Type="http://schemas.openxmlformats.org/officeDocument/2006/relationships/image" Target="../media/image15320.png"/><Relationship Id="rId272" Type="http://schemas.openxmlformats.org/officeDocument/2006/relationships/customXml" Target="../ink/ink1975.xml"/><Relationship Id="rId293" Type="http://schemas.openxmlformats.org/officeDocument/2006/relationships/image" Target="../media/image1645.png"/><Relationship Id="rId307" Type="http://schemas.openxmlformats.org/officeDocument/2006/relationships/image" Target="../media/image1597.png"/><Relationship Id="rId328" Type="http://schemas.openxmlformats.org/officeDocument/2006/relationships/customXml" Target="../ink/ink2003.xml"/><Relationship Id="rId349" Type="http://schemas.openxmlformats.org/officeDocument/2006/relationships/image" Target="../media/image1669.png"/><Relationship Id="rId88" Type="http://schemas.openxmlformats.org/officeDocument/2006/relationships/customXml" Target="../ink/ink1883.xml"/><Relationship Id="rId111" Type="http://schemas.openxmlformats.org/officeDocument/2006/relationships/image" Target="../media/image15540.png"/><Relationship Id="rId132" Type="http://schemas.openxmlformats.org/officeDocument/2006/relationships/customXml" Target="../ink/ink1905.xml"/><Relationship Id="rId153" Type="http://schemas.openxmlformats.org/officeDocument/2006/relationships/image" Target="../media/image15750.png"/><Relationship Id="rId174" Type="http://schemas.openxmlformats.org/officeDocument/2006/relationships/customXml" Target="../ink/ink1926.xml"/><Relationship Id="rId195" Type="http://schemas.openxmlformats.org/officeDocument/2006/relationships/image" Target="../media/image9860.png"/><Relationship Id="rId209" Type="http://schemas.openxmlformats.org/officeDocument/2006/relationships/image" Target="../media/image1586.png"/><Relationship Id="rId220" Type="http://schemas.openxmlformats.org/officeDocument/2006/relationships/customXml" Target="../ink/ink1949.xml"/><Relationship Id="rId241" Type="http://schemas.openxmlformats.org/officeDocument/2006/relationships/image" Target="../media/image1619.png"/><Relationship Id="rId15" Type="http://schemas.openxmlformats.org/officeDocument/2006/relationships/image" Target="../media/image15050.png"/><Relationship Id="rId36" Type="http://schemas.openxmlformats.org/officeDocument/2006/relationships/customXml" Target="../ink/ink1857.xml"/><Relationship Id="rId57" Type="http://schemas.openxmlformats.org/officeDocument/2006/relationships/image" Target="../media/image1527.png"/><Relationship Id="rId262" Type="http://schemas.openxmlformats.org/officeDocument/2006/relationships/customXml" Target="../ink/ink1970.xml"/><Relationship Id="rId283" Type="http://schemas.openxmlformats.org/officeDocument/2006/relationships/image" Target="../media/image1640.png"/><Relationship Id="rId318" Type="http://schemas.openxmlformats.org/officeDocument/2006/relationships/customXml" Target="../ink/ink1998.xml"/><Relationship Id="rId339" Type="http://schemas.openxmlformats.org/officeDocument/2006/relationships/image" Target="../media/image1664.png"/><Relationship Id="rId78" Type="http://schemas.openxmlformats.org/officeDocument/2006/relationships/customXml" Target="../ink/ink1878.xml"/><Relationship Id="rId99" Type="http://schemas.openxmlformats.org/officeDocument/2006/relationships/image" Target="../media/image15480.png"/><Relationship Id="rId101" Type="http://schemas.openxmlformats.org/officeDocument/2006/relationships/image" Target="../media/image15490.png"/><Relationship Id="rId122" Type="http://schemas.openxmlformats.org/officeDocument/2006/relationships/customXml" Target="../ink/ink1900.xml"/><Relationship Id="rId143" Type="http://schemas.openxmlformats.org/officeDocument/2006/relationships/image" Target="../media/image15700.png"/><Relationship Id="rId164" Type="http://schemas.openxmlformats.org/officeDocument/2006/relationships/customXml" Target="../ink/ink1921.xml"/><Relationship Id="rId185" Type="http://schemas.openxmlformats.org/officeDocument/2006/relationships/image" Target="../media/image1591.png"/><Relationship Id="rId350" Type="http://schemas.openxmlformats.org/officeDocument/2006/relationships/customXml" Target="../ink/ink2014.xml"/><Relationship Id="rId9" Type="http://schemas.openxmlformats.org/officeDocument/2006/relationships/image" Target="../media/image15020.png"/><Relationship Id="rId210" Type="http://schemas.openxmlformats.org/officeDocument/2006/relationships/customXml" Target="../ink/ink1944.xml"/><Relationship Id="rId26" Type="http://schemas.openxmlformats.org/officeDocument/2006/relationships/customXml" Target="../ink/ink1852.xml"/><Relationship Id="rId231" Type="http://schemas.openxmlformats.org/officeDocument/2006/relationships/image" Target="../media/image1614.png"/><Relationship Id="rId252" Type="http://schemas.openxmlformats.org/officeDocument/2006/relationships/customXml" Target="../ink/ink1965.xml"/><Relationship Id="rId273" Type="http://schemas.openxmlformats.org/officeDocument/2006/relationships/image" Target="../media/image1635.png"/><Relationship Id="rId294" Type="http://schemas.openxmlformats.org/officeDocument/2006/relationships/customXml" Target="../ink/ink1986.xml"/><Relationship Id="rId308" Type="http://schemas.openxmlformats.org/officeDocument/2006/relationships/customXml" Target="../ink/ink1993.xml"/><Relationship Id="rId329" Type="http://schemas.openxmlformats.org/officeDocument/2006/relationships/image" Target="../media/image1659.png"/><Relationship Id="rId47" Type="http://schemas.openxmlformats.org/officeDocument/2006/relationships/image" Target="../media/image1522.png"/><Relationship Id="rId68" Type="http://schemas.openxmlformats.org/officeDocument/2006/relationships/customXml" Target="../ink/ink1873.xml"/><Relationship Id="rId89" Type="http://schemas.openxmlformats.org/officeDocument/2006/relationships/image" Target="../media/image15430.png"/><Relationship Id="rId112" Type="http://schemas.openxmlformats.org/officeDocument/2006/relationships/customXml" Target="../ink/ink1895.xml"/><Relationship Id="rId133" Type="http://schemas.openxmlformats.org/officeDocument/2006/relationships/image" Target="../media/image15650.png"/><Relationship Id="rId154" Type="http://schemas.openxmlformats.org/officeDocument/2006/relationships/customXml" Target="../ink/ink1916.xml"/><Relationship Id="rId175" Type="http://schemas.openxmlformats.org/officeDocument/2006/relationships/image" Target="../media/image9840.png"/><Relationship Id="rId340" Type="http://schemas.openxmlformats.org/officeDocument/2006/relationships/customXml" Target="../ink/ink2009.xml"/><Relationship Id="rId196" Type="http://schemas.openxmlformats.org/officeDocument/2006/relationships/customXml" Target="../ink/ink1937.xml"/><Relationship Id="rId200" Type="http://schemas.openxmlformats.org/officeDocument/2006/relationships/customXml" Target="../ink/ink1939.xml"/><Relationship Id="rId16" Type="http://schemas.openxmlformats.org/officeDocument/2006/relationships/customXml" Target="../ink/ink1847.xml"/><Relationship Id="rId221" Type="http://schemas.openxmlformats.org/officeDocument/2006/relationships/image" Target="../media/image1609.png"/><Relationship Id="rId242" Type="http://schemas.openxmlformats.org/officeDocument/2006/relationships/customXml" Target="../ink/ink1960.xml"/><Relationship Id="rId263" Type="http://schemas.openxmlformats.org/officeDocument/2006/relationships/image" Target="../media/image1630.png"/><Relationship Id="rId284" Type="http://schemas.openxmlformats.org/officeDocument/2006/relationships/customXml" Target="../ink/ink1981.xml"/><Relationship Id="rId319" Type="http://schemas.openxmlformats.org/officeDocument/2006/relationships/image" Target="../media/image1654.png"/><Relationship Id="rId37" Type="http://schemas.openxmlformats.org/officeDocument/2006/relationships/image" Target="../media/image1516.png"/><Relationship Id="rId58" Type="http://schemas.openxmlformats.org/officeDocument/2006/relationships/customXml" Target="../ink/ink1868.xml"/><Relationship Id="rId79" Type="http://schemas.openxmlformats.org/officeDocument/2006/relationships/image" Target="../media/image15380.png"/><Relationship Id="rId102" Type="http://schemas.openxmlformats.org/officeDocument/2006/relationships/customXml" Target="../ink/ink1890.xml"/><Relationship Id="rId123" Type="http://schemas.openxmlformats.org/officeDocument/2006/relationships/image" Target="../media/image15600.png"/><Relationship Id="rId144" Type="http://schemas.openxmlformats.org/officeDocument/2006/relationships/customXml" Target="../ink/ink1911.xml"/><Relationship Id="rId330" Type="http://schemas.openxmlformats.org/officeDocument/2006/relationships/customXml" Target="../ink/ink2004.xml"/><Relationship Id="rId90" Type="http://schemas.openxmlformats.org/officeDocument/2006/relationships/customXml" Target="../ink/ink1884.xml"/><Relationship Id="rId165" Type="http://schemas.openxmlformats.org/officeDocument/2006/relationships/image" Target="../media/image1581.png"/><Relationship Id="rId186" Type="http://schemas.openxmlformats.org/officeDocument/2006/relationships/customXml" Target="../ink/ink1932.xml"/><Relationship Id="rId351" Type="http://schemas.openxmlformats.org/officeDocument/2006/relationships/image" Target="../media/image1670.png"/><Relationship Id="rId211" Type="http://schemas.openxmlformats.org/officeDocument/2006/relationships/image" Target="../media/image1595.png"/><Relationship Id="rId232" Type="http://schemas.openxmlformats.org/officeDocument/2006/relationships/customXml" Target="../ink/ink1955.xml"/><Relationship Id="rId253" Type="http://schemas.openxmlformats.org/officeDocument/2006/relationships/image" Target="../media/image1625.png"/><Relationship Id="rId274" Type="http://schemas.openxmlformats.org/officeDocument/2006/relationships/customXml" Target="../ink/ink1976.xml"/><Relationship Id="rId295" Type="http://schemas.openxmlformats.org/officeDocument/2006/relationships/image" Target="../media/image1646.png"/><Relationship Id="rId309" Type="http://schemas.openxmlformats.org/officeDocument/2006/relationships/image" Target="../media/image1603.png"/><Relationship Id="rId27" Type="http://schemas.openxmlformats.org/officeDocument/2006/relationships/image" Target="../media/image15110.png"/><Relationship Id="rId48" Type="http://schemas.openxmlformats.org/officeDocument/2006/relationships/customXml" Target="../ink/ink1863.xml"/><Relationship Id="rId69" Type="http://schemas.openxmlformats.org/officeDocument/2006/relationships/image" Target="../media/image15330.png"/><Relationship Id="rId113" Type="http://schemas.openxmlformats.org/officeDocument/2006/relationships/image" Target="../media/image15550.png"/><Relationship Id="rId134" Type="http://schemas.openxmlformats.org/officeDocument/2006/relationships/customXml" Target="../ink/ink1906.xml"/><Relationship Id="rId320" Type="http://schemas.openxmlformats.org/officeDocument/2006/relationships/customXml" Target="../ink/ink1999.xml"/><Relationship Id="rId80" Type="http://schemas.openxmlformats.org/officeDocument/2006/relationships/customXml" Target="../ink/ink1879.xml"/><Relationship Id="rId155" Type="http://schemas.openxmlformats.org/officeDocument/2006/relationships/image" Target="../media/image15760.png"/><Relationship Id="rId176" Type="http://schemas.openxmlformats.org/officeDocument/2006/relationships/customXml" Target="../ink/ink1927.xml"/><Relationship Id="rId197" Type="http://schemas.openxmlformats.org/officeDocument/2006/relationships/image" Target="../media/image12630.png"/><Relationship Id="rId341" Type="http://schemas.openxmlformats.org/officeDocument/2006/relationships/image" Target="../media/image1665.png"/><Relationship Id="rId201" Type="http://schemas.openxmlformats.org/officeDocument/2006/relationships/image" Target="../media/image1599.png"/><Relationship Id="rId222" Type="http://schemas.openxmlformats.org/officeDocument/2006/relationships/customXml" Target="../ink/ink1950.xml"/><Relationship Id="rId243" Type="http://schemas.openxmlformats.org/officeDocument/2006/relationships/image" Target="../media/image1620.png"/><Relationship Id="rId264" Type="http://schemas.openxmlformats.org/officeDocument/2006/relationships/customXml" Target="../ink/ink1971.xml"/><Relationship Id="rId285" Type="http://schemas.openxmlformats.org/officeDocument/2006/relationships/image" Target="../media/image1641.png"/><Relationship Id="rId17" Type="http://schemas.openxmlformats.org/officeDocument/2006/relationships/image" Target="../media/image15060.png"/><Relationship Id="rId38" Type="http://schemas.openxmlformats.org/officeDocument/2006/relationships/customXml" Target="../ink/ink1858.xml"/><Relationship Id="rId59" Type="http://schemas.openxmlformats.org/officeDocument/2006/relationships/image" Target="../media/image15280.png"/><Relationship Id="rId103" Type="http://schemas.openxmlformats.org/officeDocument/2006/relationships/image" Target="../media/image15500.png"/><Relationship Id="rId124" Type="http://schemas.openxmlformats.org/officeDocument/2006/relationships/customXml" Target="../ink/ink1901.xml"/><Relationship Id="rId310" Type="http://schemas.openxmlformats.org/officeDocument/2006/relationships/customXml" Target="../ink/ink1994.xml"/><Relationship Id="rId70" Type="http://schemas.openxmlformats.org/officeDocument/2006/relationships/customXml" Target="../ink/ink1874.xml"/><Relationship Id="rId91" Type="http://schemas.openxmlformats.org/officeDocument/2006/relationships/image" Target="../media/image15440.png"/><Relationship Id="rId145" Type="http://schemas.openxmlformats.org/officeDocument/2006/relationships/image" Target="../media/image15710.png"/><Relationship Id="rId166" Type="http://schemas.openxmlformats.org/officeDocument/2006/relationships/customXml" Target="../ink/ink1922.xml"/><Relationship Id="rId187" Type="http://schemas.openxmlformats.org/officeDocument/2006/relationships/image" Target="../media/image1592.png"/><Relationship Id="rId331" Type="http://schemas.openxmlformats.org/officeDocument/2006/relationships/image" Target="../media/image1660.png"/><Relationship Id="rId352" Type="http://schemas.openxmlformats.org/officeDocument/2006/relationships/customXml" Target="../ink/ink2015.xml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945.xml"/><Relationship Id="rId233" Type="http://schemas.openxmlformats.org/officeDocument/2006/relationships/image" Target="../media/image1615.png"/><Relationship Id="rId254" Type="http://schemas.openxmlformats.org/officeDocument/2006/relationships/customXml" Target="../ink/ink1966.xml"/><Relationship Id="rId28" Type="http://schemas.openxmlformats.org/officeDocument/2006/relationships/customXml" Target="../ink/ink1853.xml"/><Relationship Id="rId49" Type="http://schemas.openxmlformats.org/officeDocument/2006/relationships/image" Target="../media/image1523.png"/><Relationship Id="rId114" Type="http://schemas.openxmlformats.org/officeDocument/2006/relationships/customXml" Target="../ink/ink1896.xml"/><Relationship Id="rId275" Type="http://schemas.openxmlformats.org/officeDocument/2006/relationships/image" Target="../media/image1636.png"/><Relationship Id="rId296" Type="http://schemas.openxmlformats.org/officeDocument/2006/relationships/customXml" Target="../ink/ink1987.xml"/><Relationship Id="rId300" Type="http://schemas.openxmlformats.org/officeDocument/2006/relationships/customXml" Target="../ink/ink1989.xml"/><Relationship Id="rId60" Type="http://schemas.openxmlformats.org/officeDocument/2006/relationships/customXml" Target="../ink/ink1869.xml"/><Relationship Id="rId81" Type="http://schemas.openxmlformats.org/officeDocument/2006/relationships/image" Target="../media/image15390.png"/><Relationship Id="rId135" Type="http://schemas.openxmlformats.org/officeDocument/2006/relationships/image" Target="../media/image15660.png"/><Relationship Id="rId156" Type="http://schemas.openxmlformats.org/officeDocument/2006/relationships/customXml" Target="../ink/ink1917.xml"/><Relationship Id="rId177" Type="http://schemas.openxmlformats.org/officeDocument/2006/relationships/image" Target="../media/image1587.png"/><Relationship Id="rId198" Type="http://schemas.openxmlformats.org/officeDocument/2006/relationships/customXml" Target="../ink/ink1938.xml"/><Relationship Id="rId321" Type="http://schemas.openxmlformats.org/officeDocument/2006/relationships/image" Target="../media/image1655.png"/><Relationship Id="rId342" Type="http://schemas.openxmlformats.org/officeDocument/2006/relationships/customXml" Target="../ink/ink2010.xml"/><Relationship Id="rId202" Type="http://schemas.openxmlformats.org/officeDocument/2006/relationships/customXml" Target="../ink/ink1940.xml"/><Relationship Id="rId223" Type="http://schemas.openxmlformats.org/officeDocument/2006/relationships/image" Target="../media/image1610.png"/><Relationship Id="rId244" Type="http://schemas.openxmlformats.org/officeDocument/2006/relationships/customXml" Target="../ink/ink1961.xml"/><Relationship Id="rId18" Type="http://schemas.openxmlformats.org/officeDocument/2006/relationships/customXml" Target="../ink/ink1848.xml"/><Relationship Id="rId39" Type="http://schemas.openxmlformats.org/officeDocument/2006/relationships/image" Target="../media/image1517.png"/><Relationship Id="rId265" Type="http://schemas.openxmlformats.org/officeDocument/2006/relationships/image" Target="../media/image1631.png"/><Relationship Id="rId286" Type="http://schemas.openxmlformats.org/officeDocument/2006/relationships/customXml" Target="../ink/ink1982.xml"/><Relationship Id="rId50" Type="http://schemas.openxmlformats.org/officeDocument/2006/relationships/customXml" Target="../ink/ink1864.xml"/><Relationship Id="rId104" Type="http://schemas.openxmlformats.org/officeDocument/2006/relationships/customXml" Target="../ink/ink1891.xml"/><Relationship Id="rId125" Type="http://schemas.openxmlformats.org/officeDocument/2006/relationships/image" Target="../media/image15610.png"/><Relationship Id="rId146" Type="http://schemas.openxmlformats.org/officeDocument/2006/relationships/customXml" Target="../ink/ink1912.xml"/><Relationship Id="rId167" Type="http://schemas.openxmlformats.org/officeDocument/2006/relationships/image" Target="../media/image1582.png"/><Relationship Id="rId188" Type="http://schemas.openxmlformats.org/officeDocument/2006/relationships/customXml" Target="../ink/ink1933.xml"/><Relationship Id="rId311" Type="http://schemas.openxmlformats.org/officeDocument/2006/relationships/image" Target="../media/image1604.png"/><Relationship Id="rId332" Type="http://schemas.openxmlformats.org/officeDocument/2006/relationships/customXml" Target="../ink/ink2005.xml"/><Relationship Id="rId353" Type="http://schemas.openxmlformats.org/officeDocument/2006/relationships/image" Target="../media/image1671.png"/><Relationship Id="rId71" Type="http://schemas.openxmlformats.org/officeDocument/2006/relationships/image" Target="../media/image15340.png"/><Relationship Id="rId92" Type="http://schemas.openxmlformats.org/officeDocument/2006/relationships/customXml" Target="../ink/ink1885.xml"/><Relationship Id="rId213" Type="http://schemas.openxmlformats.org/officeDocument/2006/relationships/image" Target="../media/image1605.png"/><Relationship Id="rId234" Type="http://schemas.openxmlformats.org/officeDocument/2006/relationships/customXml" Target="../ink/ink1956.xml"/><Relationship Id="rId2" Type="http://schemas.openxmlformats.org/officeDocument/2006/relationships/customXml" Target="../ink/ink1840.xml"/><Relationship Id="rId29" Type="http://schemas.openxmlformats.org/officeDocument/2006/relationships/image" Target="../media/image15120.png"/><Relationship Id="rId255" Type="http://schemas.openxmlformats.org/officeDocument/2006/relationships/image" Target="../media/image1626.png"/><Relationship Id="rId276" Type="http://schemas.openxmlformats.org/officeDocument/2006/relationships/customXml" Target="../ink/ink1977.xml"/><Relationship Id="rId297" Type="http://schemas.openxmlformats.org/officeDocument/2006/relationships/image" Target="../media/image1647.png"/><Relationship Id="rId40" Type="http://schemas.openxmlformats.org/officeDocument/2006/relationships/customXml" Target="../ink/ink1859.xml"/><Relationship Id="rId115" Type="http://schemas.openxmlformats.org/officeDocument/2006/relationships/image" Target="../media/image15560.png"/><Relationship Id="rId136" Type="http://schemas.openxmlformats.org/officeDocument/2006/relationships/customXml" Target="../ink/ink1907.xml"/><Relationship Id="rId157" Type="http://schemas.openxmlformats.org/officeDocument/2006/relationships/image" Target="../media/image15770.png"/><Relationship Id="rId178" Type="http://schemas.openxmlformats.org/officeDocument/2006/relationships/customXml" Target="../ink/ink1928.xml"/><Relationship Id="rId301" Type="http://schemas.openxmlformats.org/officeDocument/2006/relationships/image" Target="../media/image1649.png"/><Relationship Id="rId322" Type="http://schemas.openxmlformats.org/officeDocument/2006/relationships/customXml" Target="../ink/ink2000.xml"/><Relationship Id="rId343" Type="http://schemas.openxmlformats.org/officeDocument/2006/relationships/image" Target="../media/image1666.png"/><Relationship Id="rId61" Type="http://schemas.openxmlformats.org/officeDocument/2006/relationships/image" Target="../media/image15290.png"/><Relationship Id="rId82" Type="http://schemas.openxmlformats.org/officeDocument/2006/relationships/customXml" Target="../ink/ink1880.xml"/><Relationship Id="rId199" Type="http://schemas.openxmlformats.org/officeDocument/2006/relationships/image" Target="../media/image1598.png"/><Relationship Id="rId203" Type="http://schemas.openxmlformats.org/officeDocument/2006/relationships/image" Target="../media/image1600.png"/><Relationship Id="rId19" Type="http://schemas.openxmlformats.org/officeDocument/2006/relationships/image" Target="../media/image15070.png"/><Relationship Id="rId224" Type="http://schemas.openxmlformats.org/officeDocument/2006/relationships/customXml" Target="../ink/ink1951.xml"/><Relationship Id="rId245" Type="http://schemas.openxmlformats.org/officeDocument/2006/relationships/image" Target="../media/image1621.png"/><Relationship Id="rId266" Type="http://schemas.openxmlformats.org/officeDocument/2006/relationships/customXml" Target="../ink/ink1972.xml"/><Relationship Id="rId287" Type="http://schemas.openxmlformats.org/officeDocument/2006/relationships/image" Target="../media/image1642.png"/><Relationship Id="rId30" Type="http://schemas.openxmlformats.org/officeDocument/2006/relationships/customXml" Target="../ink/ink1854.xml"/><Relationship Id="rId105" Type="http://schemas.openxmlformats.org/officeDocument/2006/relationships/image" Target="../media/image15510.png"/><Relationship Id="rId126" Type="http://schemas.openxmlformats.org/officeDocument/2006/relationships/customXml" Target="../ink/ink1902.xml"/><Relationship Id="rId147" Type="http://schemas.openxmlformats.org/officeDocument/2006/relationships/image" Target="../media/image15720.png"/><Relationship Id="rId168" Type="http://schemas.openxmlformats.org/officeDocument/2006/relationships/customXml" Target="../ink/ink1923.xml"/><Relationship Id="rId312" Type="http://schemas.openxmlformats.org/officeDocument/2006/relationships/customXml" Target="../ink/ink1995.xml"/><Relationship Id="rId333" Type="http://schemas.openxmlformats.org/officeDocument/2006/relationships/image" Target="../media/image1661.png"/><Relationship Id="rId51" Type="http://schemas.openxmlformats.org/officeDocument/2006/relationships/image" Target="../media/image1524.png"/><Relationship Id="rId72" Type="http://schemas.openxmlformats.org/officeDocument/2006/relationships/customXml" Target="../ink/ink1875.xml"/><Relationship Id="rId93" Type="http://schemas.openxmlformats.org/officeDocument/2006/relationships/image" Target="../media/image15450.png"/><Relationship Id="rId189" Type="http://schemas.openxmlformats.org/officeDocument/2006/relationships/image" Target="../media/image1593.png"/><Relationship Id="rId3" Type="http://schemas.openxmlformats.org/officeDocument/2006/relationships/image" Target="../media/image14970.png"/><Relationship Id="rId214" Type="http://schemas.openxmlformats.org/officeDocument/2006/relationships/customXml" Target="../ink/ink1946.xml"/><Relationship Id="rId235" Type="http://schemas.openxmlformats.org/officeDocument/2006/relationships/image" Target="../media/image1616.png"/><Relationship Id="rId256" Type="http://schemas.openxmlformats.org/officeDocument/2006/relationships/customXml" Target="../ink/ink1967.xml"/><Relationship Id="rId277" Type="http://schemas.openxmlformats.org/officeDocument/2006/relationships/image" Target="../media/image1637.png"/><Relationship Id="rId298" Type="http://schemas.openxmlformats.org/officeDocument/2006/relationships/customXml" Target="../ink/ink1988.xml"/><Relationship Id="rId116" Type="http://schemas.openxmlformats.org/officeDocument/2006/relationships/customXml" Target="../ink/ink1897.xml"/><Relationship Id="rId137" Type="http://schemas.openxmlformats.org/officeDocument/2006/relationships/image" Target="../media/image15670.png"/><Relationship Id="rId158" Type="http://schemas.openxmlformats.org/officeDocument/2006/relationships/customXml" Target="../ink/ink1918.xml"/><Relationship Id="rId302" Type="http://schemas.openxmlformats.org/officeDocument/2006/relationships/customXml" Target="../ink/ink1990.xml"/><Relationship Id="rId323" Type="http://schemas.openxmlformats.org/officeDocument/2006/relationships/image" Target="../media/image1656.png"/><Relationship Id="rId344" Type="http://schemas.openxmlformats.org/officeDocument/2006/relationships/customXml" Target="../ink/ink2011.xml"/><Relationship Id="rId20" Type="http://schemas.openxmlformats.org/officeDocument/2006/relationships/customXml" Target="../ink/ink1849.xml"/><Relationship Id="rId41" Type="http://schemas.openxmlformats.org/officeDocument/2006/relationships/image" Target="../media/image1518.png"/><Relationship Id="rId62" Type="http://schemas.openxmlformats.org/officeDocument/2006/relationships/customXml" Target="../ink/ink1870.xml"/><Relationship Id="rId83" Type="http://schemas.openxmlformats.org/officeDocument/2006/relationships/image" Target="../media/image15400.png"/><Relationship Id="rId179" Type="http://schemas.openxmlformats.org/officeDocument/2006/relationships/image" Target="../media/image1588.png"/><Relationship Id="rId190" Type="http://schemas.openxmlformats.org/officeDocument/2006/relationships/customXml" Target="../ink/ink1934.xml"/><Relationship Id="rId204" Type="http://schemas.openxmlformats.org/officeDocument/2006/relationships/customXml" Target="../ink/ink1941.xml"/><Relationship Id="rId225" Type="http://schemas.openxmlformats.org/officeDocument/2006/relationships/image" Target="../media/image1611.png"/><Relationship Id="rId246" Type="http://schemas.openxmlformats.org/officeDocument/2006/relationships/customXml" Target="../ink/ink1962.xml"/><Relationship Id="rId267" Type="http://schemas.openxmlformats.org/officeDocument/2006/relationships/image" Target="../media/image1632.png"/><Relationship Id="rId288" Type="http://schemas.openxmlformats.org/officeDocument/2006/relationships/customXml" Target="../ink/ink1983.xml"/><Relationship Id="rId106" Type="http://schemas.openxmlformats.org/officeDocument/2006/relationships/customXml" Target="../ink/ink1892.xml"/><Relationship Id="rId127" Type="http://schemas.openxmlformats.org/officeDocument/2006/relationships/image" Target="../media/image15620.png"/><Relationship Id="rId313" Type="http://schemas.openxmlformats.org/officeDocument/2006/relationships/image" Target="../media/image1651.png"/><Relationship Id="rId10" Type="http://schemas.openxmlformats.org/officeDocument/2006/relationships/customXml" Target="../ink/ink1844.xml"/><Relationship Id="rId31" Type="http://schemas.openxmlformats.org/officeDocument/2006/relationships/image" Target="../media/image15130.png"/><Relationship Id="rId52" Type="http://schemas.openxmlformats.org/officeDocument/2006/relationships/customXml" Target="../ink/ink1865.xml"/><Relationship Id="rId73" Type="http://schemas.openxmlformats.org/officeDocument/2006/relationships/image" Target="../media/image15350.png"/><Relationship Id="rId94" Type="http://schemas.openxmlformats.org/officeDocument/2006/relationships/customXml" Target="../ink/ink1886.xml"/><Relationship Id="rId148" Type="http://schemas.openxmlformats.org/officeDocument/2006/relationships/customXml" Target="../ink/ink1913.xml"/><Relationship Id="rId169" Type="http://schemas.openxmlformats.org/officeDocument/2006/relationships/image" Target="../media/image1583.png"/><Relationship Id="rId334" Type="http://schemas.openxmlformats.org/officeDocument/2006/relationships/customXml" Target="../ink/ink2006.xml"/><Relationship Id="rId4" Type="http://schemas.openxmlformats.org/officeDocument/2006/relationships/customXml" Target="../ink/ink1841.xml"/><Relationship Id="rId180" Type="http://schemas.openxmlformats.org/officeDocument/2006/relationships/customXml" Target="../ink/ink1929.xml"/><Relationship Id="rId215" Type="http://schemas.openxmlformats.org/officeDocument/2006/relationships/image" Target="../media/image1606.png"/><Relationship Id="rId236" Type="http://schemas.openxmlformats.org/officeDocument/2006/relationships/customXml" Target="../ink/ink1957.xml"/><Relationship Id="rId257" Type="http://schemas.openxmlformats.org/officeDocument/2006/relationships/image" Target="../media/image1627.png"/><Relationship Id="rId278" Type="http://schemas.openxmlformats.org/officeDocument/2006/relationships/customXml" Target="../ink/ink1978.xml"/><Relationship Id="rId303" Type="http://schemas.openxmlformats.org/officeDocument/2006/relationships/image" Target="../media/image1650.png"/><Relationship Id="rId42" Type="http://schemas.openxmlformats.org/officeDocument/2006/relationships/customXml" Target="../ink/ink1860.xml"/><Relationship Id="rId84" Type="http://schemas.openxmlformats.org/officeDocument/2006/relationships/customXml" Target="../ink/ink1881.xml"/><Relationship Id="rId138" Type="http://schemas.openxmlformats.org/officeDocument/2006/relationships/customXml" Target="../ink/ink1908.xml"/><Relationship Id="rId345" Type="http://schemas.openxmlformats.org/officeDocument/2006/relationships/image" Target="../media/image1667.png"/><Relationship Id="rId191" Type="http://schemas.openxmlformats.org/officeDocument/2006/relationships/image" Target="../media/image1594.png"/><Relationship Id="rId205" Type="http://schemas.openxmlformats.org/officeDocument/2006/relationships/image" Target="../media/image1601.png"/><Relationship Id="rId247" Type="http://schemas.openxmlformats.org/officeDocument/2006/relationships/image" Target="../media/image1622.png"/><Relationship Id="rId107" Type="http://schemas.openxmlformats.org/officeDocument/2006/relationships/image" Target="../media/image15520.png"/><Relationship Id="rId289" Type="http://schemas.openxmlformats.org/officeDocument/2006/relationships/image" Target="../media/image1643.png"/><Relationship Id="rId11" Type="http://schemas.openxmlformats.org/officeDocument/2006/relationships/image" Target="../media/image15030.png"/><Relationship Id="rId53" Type="http://schemas.openxmlformats.org/officeDocument/2006/relationships/image" Target="../media/image1525.png"/><Relationship Id="rId149" Type="http://schemas.openxmlformats.org/officeDocument/2006/relationships/image" Target="../media/image15730.png"/><Relationship Id="rId314" Type="http://schemas.openxmlformats.org/officeDocument/2006/relationships/customXml" Target="../ink/ink1996.xml"/><Relationship Id="rId95" Type="http://schemas.openxmlformats.org/officeDocument/2006/relationships/image" Target="../media/image15460.png"/><Relationship Id="rId160" Type="http://schemas.openxmlformats.org/officeDocument/2006/relationships/customXml" Target="../ink/ink1919.xml"/><Relationship Id="rId216" Type="http://schemas.openxmlformats.org/officeDocument/2006/relationships/customXml" Target="../ink/ink1947.xml"/><Relationship Id="rId258" Type="http://schemas.openxmlformats.org/officeDocument/2006/relationships/customXml" Target="../ink/ink1968.xml"/><Relationship Id="rId22" Type="http://schemas.openxmlformats.org/officeDocument/2006/relationships/customXml" Target="../ink/ink1850.xml"/><Relationship Id="rId64" Type="http://schemas.openxmlformats.org/officeDocument/2006/relationships/customXml" Target="../ink/ink1871.xml"/><Relationship Id="rId118" Type="http://schemas.openxmlformats.org/officeDocument/2006/relationships/customXml" Target="../ink/ink1898.xml"/><Relationship Id="rId325" Type="http://schemas.openxmlformats.org/officeDocument/2006/relationships/image" Target="../media/image1657.png"/><Relationship Id="rId171" Type="http://schemas.openxmlformats.org/officeDocument/2006/relationships/image" Target="../media/image1584.png"/><Relationship Id="rId227" Type="http://schemas.openxmlformats.org/officeDocument/2006/relationships/image" Target="../media/image1612.png"/><Relationship Id="rId269" Type="http://schemas.openxmlformats.org/officeDocument/2006/relationships/image" Target="../media/image1633.png"/><Relationship Id="rId33" Type="http://schemas.openxmlformats.org/officeDocument/2006/relationships/image" Target="../media/image1514.png"/><Relationship Id="rId129" Type="http://schemas.openxmlformats.org/officeDocument/2006/relationships/image" Target="../media/image15630.png"/><Relationship Id="rId280" Type="http://schemas.openxmlformats.org/officeDocument/2006/relationships/customXml" Target="../ink/ink1979.xml"/><Relationship Id="rId336" Type="http://schemas.openxmlformats.org/officeDocument/2006/relationships/customXml" Target="../ink/ink2007.xml"/><Relationship Id="rId75" Type="http://schemas.openxmlformats.org/officeDocument/2006/relationships/image" Target="../media/image15360.png"/><Relationship Id="rId140" Type="http://schemas.openxmlformats.org/officeDocument/2006/relationships/customXml" Target="../ink/ink1909.xml"/><Relationship Id="rId182" Type="http://schemas.openxmlformats.org/officeDocument/2006/relationships/customXml" Target="../ink/ink1930.xml"/><Relationship Id="rId6" Type="http://schemas.openxmlformats.org/officeDocument/2006/relationships/customXml" Target="../ink/ink1842.xml"/><Relationship Id="rId238" Type="http://schemas.openxmlformats.org/officeDocument/2006/relationships/customXml" Target="../ink/ink1958.xml"/><Relationship Id="rId291" Type="http://schemas.openxmlformats.org/officeDocument/2006/relationships/image" Target="../media/image1644.png"/><Relationship Id="rId305" Type="http://schemas.openxmlformats.org/officeDocument/2006/relationships/image" Target="../media/image1596.png"/><Relationship Id="rId347" Type="http://schemas.openxmlformats.org/officeDocument/2006/relationships/image" Target="../media/image1668.png"/><Relationship Id="rId44" Type="http://schemas.openxmlformats.org/officeDocument/2006/relationships/customXml" Target="../ink/ink1861.xml"/><Relationship Id="rId86" Type="http://schemas.openxmlformats.org/officeDocument/2006/relationships/customXml" Target="../ink/ink1882.xml"/><Relationship Id="rId151" Type="http://schemas.openxmlformats.org/officeDocument/2006/relationships/image" Target="../media/image15740.png"/><Relationship Id="rId193" Type="http://schemas.openxmlformats.org/officeDocument/2006/relationships/image" Target="../media/image9850.png"/><Relationship Id="rId207" Type="http://schemas.openxmlformats.org/officeDocument/2006/relationships/image" Target="../media/image1602.png"/><Relationship Id="rId249" Type="http://schemas.openxmlformats.org/officeDocument/2006/relationships/image" Target="../media/image1623.png"/><Relationship Id="rId13" Type="http://schemas.openxmlformats.org/officeDocument/2006/relationships/image" Target="../media/image15040.png"/><Relationship Id="rId109" Type="http://schemas.openxmlformats.org/officeDocument/2006/relationships/image" Target="../media/image15530.png"/><Relationship Id="rId260" Type="http://schemas.openxmlformats.org/officeDocument/2006/relationships/customXml" Target="../ink/ink1969.xml"/><Relationship Id="rId316" Type="http://schemas.openxmlformats.org/officeDocument/2006/relationships/customXml" Target="../ink/ink1997.xml"/><Relationship Id="rId55" Type="http://schemas.openxmlformats.org/officeDocument/2006/relationships/image" Target="../media/image1526.png"/><Relationship Id="rId97" Type="http://schemas.openxmlformats.org/officeDocument/2006/relationships/image" Target="../media/image15470.png"/><Relationship Id="rId120" Type="http://schemas.openxmlformats.org/officeDocument/2006/relationships/customXml" Target="../ink/ink1899.xml"/><Relationship Id="rId162" Type="http://schemas.openxmlformats.org/officeDocument/2006/relationships/customXml" Target="../ink/ink1920.xml"/><Relationship Id="rId218" Type="http://schemas.openxmlformats.org/officeDocument/2006/relationships/customXml" Target="../ink/ink1948.xml"/><Relationship Id="rId271" Type="http://schemas.openxmlformats.org/officeDocument/2006/relationships/image" Target="../media/image1634.png"/><Relationship Id="rId24" Type="http://schemas.openxmlformats.org/officeDocument/2006/relationships/customXml" Target="../ink/ink1851.xml"/><Relationship Id="rId66" Type="http://schemas.openxmlformats.org/officeDocument/2006/relationships/customXml" Target="../ink/ink1872.xml"/><Relationship Id="rId131" Type="http://schemas.openxmlformats.org/officeDocument/2006/relationships/image" Target="../media/image15640.png"/><Relationship Id="rId327" Type="http://schemas.openxmlformats.org/officeDocument/2006/relationships/image" Target="../media/image1658.png"/><Relationship Id="rId173" Type="http://schemas.openxmlformats.org/officeDocument/2006/relationships/image" Target="../media/image1585.png"/><Relationship Id="rId229" Type="http://schemas.openxmlformats.org/officeDocument/2006/relationships/image" Target="../media/image1613.png"/><Relationship Id="rId240" Type="http://schemas.openxmlformats.org/officeDocument/2006/relationships/customXml" Target="../ink/ink1959.xml"/><Relationship Id="rId35" Type="http://schemas.openxmlformats.org/officeDocument/2006/relationships/image" Target="../media/image1515.png"/><Relationship Id="rId77" Type="http://schemas.openxmlformats.org/officeDocument/2006/relationships/image" Target="../media/image15370.png"/><Relationship Id="rId100" Type="http://schemas.openxmlformats.org/officeDocument/2006/relationships/customXml" Target="../ink/ink1889.xml"/><Relationship Id="rId282" Type="http://schemas.openxmlformats.org/officeDocument/2006/relationships/customXml" Target="../ink/ink1980.xml"/><Relationship Id="rId338" Type="http://schemas.openxmlformats.org/officeDocument/2006/relationships/customXml" Target="../ink/ink2008.xml"/><Relationship Id="rId8" Type="http://schemas.openxmlformats.org/officeDocument/2006/relationships/customXml" Target="../ink/ink1843.xml"/><Relationship Id="rId142" Type="http://schemas.openxmlformats.org/officeDocument/2006/relationships/customXml" Target="../ink/ink1910.xml"/><Relationship Id="rId184" Type="http://schemas.openxmlformats.org/officeDocument/2006/relationships/customXml" Target="../ink/ink1931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9.png"/><Relationship Id="rId299" Type="http://schemas.openxmlformats.org/officeDocument/2006/relationships/image" Target="../media/image1750.png"/><Relationship Id="rId21" Type="http://schemas.openxmlformats.org/officeDocument/2006/relationships/image" Target="../media/image1681.png"/><Relationship Id="rId63" Type="http://schemas.openxmlformats.org/officeDocument/2006/relationships/image" Target="../media/image1702.png"/><Relationship Id="rId159" Type="http://schemas.openxmlformats.org/officeDocument/2006/relationships/image" Target="../media/image1268.png"/><Relationship Id="rId324" Type="http://schemas.openxmlformats.org/officeDocument/2006/relationships/customXml" Target="../ink/ink2177.xml"/><Relationship Id="rId170" Type="http://schemas.openxmlformats.org/officeDocument/2006/relationships/customXml" Target="../ink/ink2100.xml"/><Relationship Id="rId226" Type="http://schemas.openxmlformats.org/officeDocument/2006/relationships/customXml" Target="../ink/ink2128.xml"/><Relationship Id="rId268" Type="http://schemas.openxmlformats.org/officeDocument/2006/relationships/customXml" Target="../ink/ink2149.xml"/><Relationship Id="rId32" Type="http://schemas.openxmlformats.org/officeDocument/2006/relationships/customXml" Target="../ink/ink2031.xml"/><Relationship Id="rId74" Type="http://schemas.openxmlformats.org/officeDocument/2006/relationships/customXml" Target="../ink/ink2052.xml"/><Relationship Id="rId128" Type="http://schemas.openxmlformats.org/officeDocument/2006/relationships/customXml" Target="../ink/ink2079.xml"/><Relationship Id="rId5" Type="http://schemas.openxmlformats.org/officeDocument/2006/relationships/image" Target="../media/image1673.png"/><Relationship Id="rId181" Type="http://schemas.openxmlformats.org/officeDocument/2006/relationships/image" Target="../media/image1279.png"/><Relationship Id="rId237" Type="http://schemas.openxmlformats.org/officeDocument/2006/relationships/image" Target="../media/image1307.png"/><Relationship Id="rId279" Type="http://schemas.openxmlformats.org/officeDocument/2006/relationships/image" Target="../media/image1740.png"/><Relationship Id="rId43" Type="http://schemas.openxmlformats.org/officeDocument/2006/relationships/image" Target="../media/image1692.png"/><Relationship Id="rId139" Type="http://schemas.openxmlformats.org/officeDocument/2006/relationships/image" Target="../media/image1106.png"/><Relationship Id="rId290" Type="http://schemas.openxmlformats.org/officeDocument/2006/relationships/customXml" Target="../ink/ink2160.xml"/><Relationship Id="rId304" Type="http://schemas.openxmlformats.org/officeDocument/2006/relationships/customXml" Target="../ink/ink2167.xml"/><Relationship Id="rId85" Type="http://schemas.openxmlformats.org/officeDocument/2006/relationships/image" Target="../media/image1713.png"/><Relationship Id="rId150" Type="http://schemas.openxmlformats.org/officeDocument/2006/relationships/customXml" Target="../ink/ink2090.xml"/><Relationship Id="rId192" Type="http://schemas.openxmlformats.org/officeDocument/2006/relationships/customXml" Target="../ink/ink2111.xml"/><Relationship Id="rId206" Type="http://schemas.openxmlformats.org/officeDocument/2006/relationships/customXml" Target="../ink/ink2118.xml"/><Relationship Id="rId248" Type="http://schemas.openxmlformats.org/officeDocument/2006/relationships/customXml" Target="../ink/ink2139.xml"/><Relationship Id="rId12" Type="http://schemas.openxmlformats.org/officeDocument/2006/relationships/customXml" Target="../ink/ink2021.xml"/><Relationship Id="rId108" Type="http://schemas.openxmlformats.org/officeDocument/2006/relationships/customXml" Target="../ink/ink2069.xml"/><Relationship Id="rId315" Type="http://schemas.openxmlformats.org/officeDocument/2006/relationships/image" Target="../media/image1758.png"/><Relationship Id="rId54" Type="http://schemas.openxmlformats.org/officeDocument/2006/relationships/customXml" Target="../ink/ink2042.xml"/><Relationship Id="rId96" Type="http://schemas.openxmlformats.org/officeDocument/2006/relationships/customXml" Target="../ink/ink2063.xml"/><Relationship Id="rId161" Type="http://schemas.openxmlformats.org/officeDocument/2006/relationships/image" Target="../media/image1269.png"/><Relationship Id="rId217" Type="http://schemas.openxmlformats.org/officeDocument/2006/relationships/image" Target="../media/image1297.png"/><Relationship Id="rId259" Type="http://schemas.openxmlformats.org/officeDocument/2006/relationships/image" Target="../media/image1321.png"/><Relationship Id="rId23" Type="http://schemas.openxmlformats.org/officeDocument/2006/relationships/image" Target="../media/image1682.png"/><Relationship Id="rId119" Type="http://schemas.openxmlformats.org/officeDocument/2006/relationships/image" Target="../media/image1730.png"/><Relationship Id="rId270" Type="http://schemas.openxmlformats.org/officeDocument/2006/relationships/customXml" Target="../ink/ink2150.xml"/><Relationship Id="rId326" Type="http://schemas.openxmlformats.org/officeDocument/2006/relationships/customXml" Target="../ink/ink2178.xml"/><Relationship Id="rId65" Type="http://schemas.openxmlformats.org/officeDocument/2006/relationships/image" Target="../media/image1703.png"/><Relationship Id="rId130" Type="http://schemas.openxmlformats.org/officeDocument/2006/relationships/customXml" Target="../ink/ink2080.xml"/><Relationship Id="rId172" Type="http://schemas.openxmlformats.org/officeDocument/2006/relationships/customXml" Target="../ink/ink2101.xml"/><Relationship Id="rId228" Type="http://schemas.openxmlformats.org/officeDocument/2006/relationships/customXml" Target="../ink/ink2129.xml"/><Relationship Id="rId281" Type="http://schemas.openxmlformats.org/officeDocument/2006/relationships/image" Target="../media/image1741.png"/><Relationship Id="rId34" Type="http://schemas.openxmlformats.org/officeDocument/2006/relationships/customXml" Target="../ink/ink2032.xml"/><Relationship Id="rId76" Type="http://schemas.openxmlformats.org/officeDocument/2006/relationships/customXml" Target="../ink/ink2053.xml"/><Relationship Id="rId141" Type="http://schemas.openxmlformats.org/officeDocument/2006/relationships/image" Target="../media/image1107.png"/><Relationship Id="rId7" Type="http://schemas.openxmlformats.org/officeDocument/2006/relationships/image" Target="../media/image1674.png"/><Relationship Id="rId183" Type="http://schemas.openxmlformats.org/officeDocument/2006/relationships/image" Target="../media/image1280.png"/><Relationship Id="rId239" Type="http://schemas.openxmlformats.org/officeDocument/2006/relationships/image" Target="../media/image1308.png"/><Relationship Id="rId250" Type="http://schemas.openxmlformats.org/officeDocument/2006/relationships/customXml" Target="../ink/ink2140.xml"/><Relationship Id="rId271" Type="http://schemas.openxmlformats.org/officeDocument/2006/relationships/image" Target="../media/image1328.png"/><Relationship Id="rId292" Type="http://schemas.openxmlformats.org/officeDocument/2006/relationships/customXml" Target="../ink/ink2161.xml"/><Relationship Id="rId306" Type="http://schemas.openxmlformats.org/officeDocument/2006/relationships/customXml" Target="../ink/ink2168.xml"/><Relationship Id="rId24" Type="http://schemas.openxmlformats.org/officeDocument/2006/relationships/customXml" Target="../ink/ink2027.xml"/><Relationship Id="rId45" Type="http://schemas.openxmlformats.org/officeDocument/2006/relationships/image" Target="../media/image1693.png"/><Relationship Id="rId66" Type="http://schemas.openxmlformats.org/officeDocument/2006/relationships/customXml" Target="../ink/ink2048.xml"/><Relationship Id="rId87" Type="http://schemas.openxmlformats.org/officeDocument/2006/relationships/image" Target="../media/image1714.png"/><Relationship Id="rId110" Type="http://schemas.openxmlformats.org/officeDocument/2006/relationships/customXml" Target="../ink/ink2070.xml"/><Relationship Id="rId131" Type="http://schemas.openxmlformats.org/officeDocument/2006/relationships/image" Target="../media/image1736.png"/><Relationship Id="rId327" Type="http://schemas.openxmlformats.org/officeDocument/2006/relationships/image" Target="../media/image1764.png"/><Relationship Id="rId152" Type="http://schemas.openxmlformats.org/officeDocument/2006/relationships/customXml" Target="../ink/ink2091.xml"/><Relationship Id="rId173" Type="http://schemas.openxmlformats.org/officeDocument/2006/relationships/image" Target="../media/image1275.png"/><Relationship Id="rId194" Type="http://schemas.openxmlformats.org/officeDocument/2006/relationships/customXml" Target="../ink/ink2112.xml"/><Relationship Id="rId208" Type="http://schemas.openxmlformats.org/officeDocument/2006/relationships/customXml" Target="../ink/ink2119.xml"/><Relationship Id="rId229" Type="http://schemas.openxmlformats.org/officeDocument/2006/relationships/image" Target="../media/image1303.png"/><Relationship Id="rId240" Type="http://schemas.openxmlformats.org/officeDocument/2006/relationships/customXml" Target="../ink/ink2135.xml"/><Relationship Id="rId261" Type="http://schemas.openxmlformats.org/officeDocument/2006/relationships/image" Target="../media/image1322.png"/><Relationship Id="rId14" Type="http://schemas.openxmlformats.org/officeDocument/2006/relationships/customXml" Target="../ink/ink2022.xml"/><Relationship Id="rId35" Type="http://schemas.openxmlformats.org/officeDocument/2006/relationships/image" Target="../media/image1688.png"/><Relationship Id="rId56" Type="http://schemas.openxmlformats.org/officeDocument/2006/relationships/customXml" Target="../ink/ink2043.xml"/><Relationship Id="rId77" Type="http://schemas.openxmlformats.org/officeDocument/2006/relationships/image" Target="../media/image1709.png"/><Relationship Id="rId100" Type="http://schemas.openxmlformats.org/officeDocument/2006/relationships/customXml" Target="../ink/ink2065.xml"/><Relationship Id="rId282" Type="http://schemas.openxmlformats.org/officeDocument/2006/relationships/customXml" Target="../ink/ink2156.xml"/><Relationship Id="rId317" Type="http://schemas.openxmlformats.org/officeDocument/2006/relationships/image" Target="../media/image1759.png"/><Relationship Id="rId8" Type="http://schemas.openxmlformats.org/officeDocument/2006/relationships/customXml" Target="../ink/ink2019.xml"/><Relationship Id="rId98" Type="http://schemas.openxmlformats.org/officeDocument/2006/relationships/customXml" Target="../ink/ink2064.xml"/><Relationship Id="rId121" Type="http://schemas.openxmlformats.org/officeDocument/2006/relationships/image" Target="../media/image1731.png"/><Relationship Id="rId142" Type="http://schemas.openxmlformats.org/officeDocument/2006/relationships/customXml" Target="../ink/ink2086.xml"/><Relationship Id="rId163" Type="http://schemas.openxmlformats.org/officeDocument/2006/relationships/image" Target="../media/image1270.png"/><Relationship Id="rId184" Type="http://schemas.openxmlformats.org/officeDocument/2006/relationships/customXml" Target="../ink/ink2107.xml"/><Relationship Id="rId219" Type="http://schemas.openxmlformats.org/officeDocument/2006/relationships/image" Target="../media/image1298.png"/><Relationship Id="rId230" Type="http://schemas.openxmlformats.org/officeDocument/2006/relationships/customXml" Target="../ink/ink2130.xml"/><Relationship Id="rId251" Type="http://schemas.openxmlformats.org/officeDocument/2006/relationships/image" Target="../media/image1317.png"/><Relationship Id="rId25" Type="http://schemas.openxmlformats.org/officeDocument/2006/relationships/image" Target="../media/image1683.png"/><Relationship Id="rId46" Type="http://schemas.openxmlformats.org/officeDocument/2006/relationships/customXml" Target="../ink/ink2038.xml"/><Relationship Id="rId67" Type="http://schemas.openxmlformats.org/officeDocument/2006/relationships/image" Target="../media/image1704.png"/><Relationship Id="rId272" Type="http://schemas.openxmlformats.org/officeDocument/2006/relationships/customXml" Target="../ink/ink2151.xml"/><Relationship Id="rId293" Type="http://schemas.openxmlformats.org/officeDocument/2006/relationships/image" Target="../media/image1747.png"/><Relationship Id="rId307" Type="http://schemas.openxmlformats.org/officeDocument/2006/relationships/image" Target="../media/image1754.png"/><Relationship Id="rId328" Type="http://schemas.openxmlformats.org/officeDocument/2006/relationships/customXml" Target="../ink/ink2179.xml"/><Relationship Id="rId88" Type="http://schemas.openxmlformats.org/officeDocument/2006/relationships/customXml" Target="../ink/ink2059.xml"/><Relationship Id="rId111" Type="http://schemas.openxmlformats.org/officeDocument/2006/relationships/image" Target="../media/image1726.png"/><Relationship Id="rId132" Type="http://schemas.openxmlformats.org/officeDocument/2006/relationships/customXml" Target="../ink/ink2081.xml"/><Relationship Id="rId153" Type="http://schemas.openxmlformats.org/officeDocument/2006/relationships/image" Target="../media/image1265.png"/><Relationship Id="rId174" Type="http://schemas.openxmlformats.org/officeDocument/2006/relationships/customXml" Target="../ink/ink2102.xml"/><Relationship Id="rId195" Type="http://schemas.openxmlformats.org/officeDocument/2006/relationships/image" Target="../media/image1286.png"/><Relationship Id="rId209" Type="http://schemas.openxmlformats.org/officeDocument/2006/relationships/image" Target="../media/image1293.png"/><Relationship Id="rId220" Type="http://schemas.openxmlformats.org/officeDocument/2006/relationships/customXml" Target="../ink/ink2125.xml"/><Relationship Id="rId241" Type="http://schemas.openxmlformats.org/officeDocument/2006/relationships/image" Target="../media/image1309.png"/><Relationship Id="rId15" Type="http://schemas.openxmlformats.org/officeDocument/2006/relationships/image" Target="../media/image1678.png"/><Relationship Id="rId36" Type="http://schemas.openxmlformats.org/officeDocument/2006/relationships/customXml" Target="../ink/ink2033.xml"/><Relationship Id="rId57" Type="http://schemas.openxmlformats.org/officeDocument/2006/relationships/image" Target="../media/image1699.png"/><Relationship Id="rId262" Type="http://schemas.openxmlformats.org/officeDocument/2006/relationships/customXml" Target="../ink/ink2146.xml"/><Relationship Id="rId283" Type="http://schemas.openxmlformats.org/officeDocument/2006/relationships/image" Target="../media/image1742.png"/><Relationship Id="rId318" Type="http://schemas.openxmlformats.org/officeDocument/2006/relationships/customXml" Target="../ink/ink2174.xml"/><Relationship Id="rId78" Type="http://schemas.openxmlformats.org/officeDocument/2006/relationships/customXml" Target="../ink/ink2054.xml"/><Relationship Id="rId99" Type="http://schemas.openxmlformats.org/officeDocument/2006/relationships/image" Target="../media/image1720.png"/><Relationship Id="rId101" Type="http://schemas.openxmlformats.org/officeDocument/2006/relationships/image" Target="../media/image1721.png"/><Relationship Id="rId122" Type="http://schemas.openxmlformats.org/officeDocument/2006/relationships/customXml" Target="../ink/ink2076.xml"/><Relationship Id="rId143" Type="http://schemas.openxmlformats.org/officeDocument/2006/relationships/image" Target="../media/image1108.png"/><Relationship Id="rId164" Type="http://schemas.openxmlformats.org/officeDocument/2006/relationships/customXml" Target="../ink/ink2097.xml"/><Relationship Id="rId185" Type="http://schemas.openxmlformats.org/officeDocument/2006/relationships/image" Target="../media/image1281.png"/><Relationship Id="rId9" Type="http://schemas.openxmlformats.org/officeDocument/2006/relationships/image" Target="../media/image1675.png"/><Relationship Id="rId210" Type="http://schemas.openxmlformats.org/officeDocument/2006/relationships/customXml" Target="../ink/ink2120.xml"/><Relationship Id="rId26" Type="http://schemas.openxmlformats.org/officeDocument/2006/relationships/customXml" Target="../ink/ink2028.xml"/><Relationship Id="rId231" Type="http://schemas.openxmlformats.org/officeDocument/2006/relationships/image" Target="../media/image1304.png"/><Relationship Id="rId252" Type="http://schemas.openxmlformats.org/officeDocument/2006/relationships/customXml" Target="../ink/ink2141.xml"/><Relationship Id="rId273" Type="http://schemas.openxmlformats.org/officeDocument/2006/relationships/image" Target="../media/image1329.png"/><Relationship Id="rId294" Type="http://schemas.openxmlformats.org/officeDocument/2006/relationships/customXml" Target="../ink/ink2162.xml"/><Relationship Id="rId308" Type="http://schemas.openxmlformats.org/officeDocument/2006/relationships/customXml" Target="../ink/ink2169.xml"/><Relationship Id="rId329" Type="http://schemas.openxmlformats.org/officeDocument/2006/relationships/image" Target="../media/image1765.png"/><Relationship Id="rId47" Type="http://schemas.openxmlformats.org/officeDocument/2006/relationships/image" Target="../media/image1694.png"/><Relationship Id="rId68" Type="http://schemas.openxmlformats.org/officeDocument/2006/relationships/customXml" Target="../ink/ink2049.xml"/><Relationship Id="rId89" Type="http://schemas.openxmlformats.org/officeDocument/2006/relationships/image" Target="../media/image1715.png"/><Relationship Id="rId112" Type="http://schemas.openxmlformats.org/officeDocument/2006/relationships/customXml" Target="../ink/ink2071.xml"/><Relationship Id="rId133" Type="http://schemas.openxmlformats.org/officeDocument/2006/relationships/image" Target="../media/image1737.png"/><Relationship Id="rId154" Type="http://schemas.openxmlformats.org/officeDocument/2006/relationships/customXml" Target="../ink/ink2092.xml"/><Relationship Id="rId175" Type="http://schemas.openxmlformats.org/officeDocument/2006/relationships/image" Target="../media/image1276.png"/><Relationship Id="rId196" Type="http://schemas.openxmlformats.org/officeDocument/2006/relationships/customXml" Target="../ink/ink2113.xml"/><Relationship Id="rId200" Type="http://schemas.openxmlformats.org/officeDocument/2006/relationships/customXml" Target="../ink/ink2115.xml"/><Relationship Id="rId16" Type="http://schemas.openxmlformats.org/officeDocument/2006/relationships/customXml" Target="../ink/ink2023.xml"/><Relationship Id="rId221" Type="http://schemas.openxmlformats.org/officeDocument/2006/relationships/image" Target="../media/image1299.png"/><Relationship Id="rId242" Type="http://schemas.openxmlformats.org/officeDocument/2006/relationships/customXml" Target="../ink/ink2136.xml"/><Relationship Id="rId263" Type="http://schemas.openxmlformats.org/officeDocument/2006/relationships/image" Target="../media/image1323.png"/><Relationship Id="rId284" Type="http://schemas.openxmlformats.org/officeDocument/2006/relationships/customXml" Target="../ink/ink2157.xml"/><Relationship Id="rId319" Type="http://schemas.openxmlformats.org/officeDocument/2006/relationships/image" Target="../media/image1760.png"/><Relationship Id="rId37" Type="http://schemas.openxmlformats.org/officeDocument/2006/relationships/image" Target="../media/image1689.png"/><Relationship Id="rId58" Type="http://schemas.openxmlformats.org/officeDocument/2006/relationships/customXml" Target="../ink/ink2044.xml"/><Relationship Id="rId79" Type="http://schemas.openxmlformats.org/officeDocument/2006/relationships/image" Target="../media/image1710.png"/><Relationship Id="rId102" Type="http://schemas.openxmlformats.org/officeDocument/2006/relationships/customXml" Target="../ink/ink2066.xml"/><Relationship Id="rId123" Type="http://schemas.openxmlformats.org/officeDocument/2006/relationships/image" Target="../media/image1732.png"/><Relationship Id="rId144" Type="http://schemas.openxmlformats.org/officeDocument/2006/relationships/customXml" Target="../ink/ink2087.xml"/><Relationship Id="rId330" Type="http://schemas.openxmlformats.org/officeDocument/2006/relationships/customXml" Target="../ink/ink2180.xml"/><Relationship Id="rId90" Type="http://schemas.openxmlformats.org/officeDocument/2006/relationships/customXml" Target="../ink/ink2060.xml"/><Relationship Id="rId165" Type="http://schemas.openxmlformats.org/officeDocument/2006/relationships/image" Target="../media/image1271.png"/><Relationship Id="rId186" Type="http://schemas.openxmlformats.org/officeDocument/2006/relationships/customXml" Target="../ink/ink2108.xml"/><Relationship Id="rId211" Type="http://schemas.openxmlformats.org/officeDocument/2006/relationships/image" Target="../media/image1294.png"/><Relationship Id="rId232" Type="http://schemas.openxmlformats.org/officeDocument/2006/relationships/customXml" Target="../ink/ink2131.xml"/><Relationship Id="rId253" Type="http://schemas.openxmlformats.org/officeDocument/2006/relationships/image" Target="../media/image1318.png"/><Relationship Id="rId274" Type="http://schemas.openxmlformats.org/officeDocument/2006/relationships/customXml" Target="../ink/ink2152.xml"/><Relationship Id="rId295" Type="http://schemas.openxmlformats.org/officeDocument/2006/relationships/image" Target="../media/image1748.png"/><Relationship Id="rId309" Type="http://schemas.openxmlformats.org/officeDocument/2006/relationships/image" Target="../media/image1755.png"/><Relationship Id="rId27" Type="http://schemas.openxmlformats.org/officeDocument/2006/relationships/image" Target="../media/image1684.png"/><Relationship Id="rId48" Type="http://schemas.openxmlformats.org/officeDocument/2006/relationships/customXml" Target="../ink/ink2039.xml"/><Relationship Id="rId69" Type="http://schemas.openxmlformats.org/officeDocument/2006/relationships/image" Target="../media/image1705.png"/><Relationship Id="rId113" Type="http://schemas.openxmlformats.org/officeDocument/2006/relationships/image" Target="../media/image1727.png"/><Relationship Id="rId134" Type="http://schemas.openxmlformats.org/officeDocument/2006/relationships/customXml" Target="../ink/ink2082.xml"/><Relationship Id="rId320" Type="http://schemas.openxmlformats.org/officeDocument/2006/relationships/customXml" Target="../ink/ink2175.xml"/><Relationship Id="rId80" Type="http://schemas.openxmlformats.org/officeDocument/2006/relationships/customXml" Target="../ink/ink2055.xml"/><Relationship Id="rId155" Type="http://schemas.openxmlformats.org/officeDocument/2006/relationships/image" Target="../media/image1266.png"/><Relationship Id="rId176" Type="http://schemas.openxmlformats.org/officeDocument/2006/relationships/customXml" Target="../ink/ink2103.xml"/><Relationship Id="rId197" Type="http://schemas.openxmlformats.org/officeDocument/2006/relationships/image" Target="../media/image1287.png"/><Relationship Id="rId201" Type="http://schemas.openxmlformats.org/officeDocument/2006/relationships/image" Target="../media/image1289.png"/><Relationship Id="rId222" Type="http://schemas.openxmlformats.org/officeDocument/2006/relationships/customXml" Target="../ink/ink2126.xml"/><Relationship Id="rId243" Type="http://schemas.openxmlformats.org/officeDocument/2006/relationships/image" Target="../media/image1310.png"/><Relationship Id="rId264" Type="http://schemas.openxmlformats.org/officeDocument/2006/relationships/customXml" Target="../ink/ink2147.xml"/><Relationship Id="rId285" Type="http://schemas.openxmlformats.org/officeDocument/2006/relationships/image" Target="../media/image1743.png"/><Relationship Id="rId17" Type="http://schemas.openxmlformats.org/officeDocument/2006/relationships/image" Target="../media/image1679.png"/><Relationship Id="rId38" Type="http://schemas.openxmlformats.org/officeDocument/2006/relationships/customXml" Target="../ink/ink2034.xml"/><Relationship Id="rId59" Type="http://schemas.openxmlformats.org/officeDocument/2006/relationships/image" Target="../media/image1700.png"/><Relationship Id="rId103" Type="http://schemas.openxmlformats.org/officeDocument/2006/relationships/image" Target="../media/image1722.png"/><Relationship Id="rId124" Type="http://schemas.openxmlformats.org/officeDocument/2006/relationships/customXml" Target="../ink/ink2077.xml"/><Relationship Id="rId310" Type="http://schemas.openxmlformats.org/officeDocument/2006/relationships/customXml" Target="../ink/ink2170.xml"/><Relationship Id="rId70" Type="http://schemas.openxmlformats.org/officeDocument/2006/relationships/customXml" Target="../ink/ink2050.xml"/><Relationship Id="rId91" Type="http://schemas.openxmlformats.org/officeDocument/2006/relationships/image" Target="../media/image1716.png"/><Relationship Id="rId145" Type="http://schemas.openxmlformats.org/officeDocument/2006/relationships/image" Target="../media/image1109.png"/><Relationship Id="rId166" Type="http://schemas.openxmlformats.org/officeDocument/2006/relationships/customXml" Target="../ink/ink2098.xml"/><Relationship Id="rId187" Type="http://schemas.openxmlformats.org/officeDocument/2006/relationships/image" Target="../media/image1282.png"/><Relationship Id="rId331" Type="http://schemas.openxmlformats.org/officeDocument/2006/relationships/image" Target="../media/image1766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2121.xml"/><Relationship Id="rId233" Type="http://schemas.openxmlformats.org/officeDocument/2006/relationships/image" Target="../media/image1305.png"/><Relationship Id="rId254" Type="http://schemas.openxmlformats.org/officeDocument/2006/relationships/customXml" Target="../ink/ink2142.xml"/><Relationship Id="rId28" Type="http://schemas.openxmlformats.org/officeDocument/2006/relationships/customXml" Target="../ink/ink2029.xml"/><Relationship Id="rId49" Type="http://schemas.openxmlformats.org/officeDocument/2006/relationships/image" Target="../media/image1695.png"/><Relationship Id="rId114" Type="http://schemas.openxmlformats.org/officeDocument/2006/relationships/customXml" Target="../ink/ink2072.xml"/><Relationship Id="rId275" Type="http://schemas.openxmlformats.org/officeDocument/2006/relationships/image" Target="../media/image1342.png"/><Relationship Id="rId296" Type="http://schemas.openxmlformats.org/officeDocument/2006/relationships/customXml" Target="../ink/ink2163.xml"/><Relationship Id="rId300" Type="http://schemas.openxmlformats.org/officeDocument/2006/relationships/customXml" Target="../ink/ink2165.xml"/><Relationship Id="rId60" Type="http://schemas.openxmlformats.org/officeDocument/2006/relationships/customXml" Target="../ink/ink2045.xml"/><Relationship Id="rId81" Type="http://schemas.openxmlformats.org/officeDocument/2006/relationships/image" Target="../media/image1711.png"/><Relationship Id="rId135" Type="http://schemas.openxmlformats.org/officeDocument/2006/relationships/image" Target="../media/image1738.png"/><Relationship Id="rId156" Type="http://schemas.openxmlformats.org/officeDocument/2006/relationships/customXml" Target="../ink/ink2093.xml"/><Relationship Id="rId177" Type="http://schemas.openxmlformats.org/officeDocument/2006/relationships/image" Target="../media/image1277.png"/><Relationship Id="rId198" Type="http://schemas.openxmlformats.org/officeDocument/2006/relationships/customXml" Target="../ink/ink2114.xml"/><Relationship Id="rId321" Type="http://schemas.openxmlformats.org/officeDocument/2006/relationships/image" Target="../media/image1761.png"/><Relationship Id="rId202" Type="http://schemas.openxmlformats.org/officeDocument/2006/relationships/customXml" Target="../ink/ink2116.xml"/><Relationship Id="rId223" Type="http://schemas.openxmlformats.org/officeDocument/2006/relationships/image" Target="../media/image1300.png"/><Relationship Id="rId244" Type="http://schemas.openxmlformats.org/officeDocument/2006/relationships/customXml" Target="../ink/ink2137.xml"/><Relationship Id="rId18" Type="http://schemas.openxmlformats.org/officeDocument/2006/relationships/customXml" Target="../ink/ink2024.xml"/><Relationship Id="rId39" Type="http://schemas.openxmlformats.org/officeDocument/2006/relationships/image" Target="../media/image1690.png"/><Relationship Id="rId265" Type="http://schemas.openxmlformats.org/officeDocument/2006/relationships/image" Target="../media/image1324.png"/><Relationship Id="rId286" Type="http://schemas.openxmlformats.org/officeDocument/2006/relationships/customXml" Target="../ink/ink2158.xml"/><Relationship Id="rId50" Type="http://schemas.openxmlformats.org/officeDocument/2006/relationships/customXml" Target="../ink/ink2040.xml"/><Relationship Id="rId104" Type="http://schemas.openxmlformats.org/officeDocument/2006/relationships/customXml" Target="../ink/ink2067.xml"/><Relationship Id="rId125" Type="http://schemas.openxmlformats.org/officeDocument/2006/relationships/image" Target="../media/image1733.png"/><Relationship Id="rId146" Type="http://schemas.openxmlformats.org/officeDocument/2006/relationships/customXml" Target="../ink/ink2088.xml"/><Relationship Id="rId167" Type="http://schemas.openxmlformats.org/officeDocument/2006/relationships/image" Target="../media/image1272.png"/><Relationship Id="rId188" Type="http://schemas.openxmlformats.org/officeDocument/2006/relationships/customXml" Target="../ink/ink2109.xml"/><Relationship Id="rId311" Type="http://schemas.openxmlformats.org/officeDocument/2006/relationships/image" Target="../media/image1756.png"/><Relationship Id="rId71" Type="http://schemas.openxmlformats.org/officeDocument/2006/relationships/image" Target="../media/image1706.png"/><Relationship Id="rId92" Type="http://schemas.openxmlformats.org/officeDocument/2006/relationships/customXml" Target="../ink/ink2061.xml"/><Relationship Id="rId213" Type="http://schemas.openxmlformats.org/officeDocument/2006/relationships/image" Target="../media/image1295.png"/><Relationship Id="rId234" Type="http://schemas.openxmlformats.org/officeDocument/2006/relationships/customXml" Target="../ink/ink2132.xml"/><Relationship Id="rId2" Type="http://schemas.openxmlformats.org/officeDocument/2006/relationships/customXml" Target="../ink/ink2016.xml"/><Relationship Id="rId29" Type="http://schemas.openxmlformats.org/officeDocument/2006/relationships/image" Target="../media/image1685.png"/><Relationship Id="rId255" Type="http://schemas.openxmlformats.org/officeDocument/2006/relationships/image" Target="../media/image1319.png"/><Relationship Id="rId276" Type="http://schemas.openxmlformats.org/officeDocument/2006/relationships/customXml" Target="../ink/ink2153.xml"/><Relationship Id="rId297" Type="http://schemas.openxmlformats.org/officeDocument/2006/relationships/image" Target="../media/image1749.png"/><Relationship Id="rId40" Type="http://schemas.openxmlformats.org/officeDocument/2006/relationships/customXml" Target="../ink/ink2035.xml"/><Relationship Id="rId115" Type="http://schemas.openxmlformats.org/officeDocument/2006/relationships/image" Target="../media/image1728.png"/><Relationship Id="rId136" Type="http://schemas.openxmlformats.org/officeDocument/2006/relationships/customXml" Target="../ink/ink2083.xml"/><Relationship Id="rId157" Type="http://schemas.openxmlformats.org/officeDocument/2006/relationships/image" Target="../media/image1267.png"/><Relationship Id="rId178" Type="http://schemas.openxmlformats.org/officeDocument/2006/relationships/customXml" Target="../ink/ink2104.xml"/><Relationship Id="rId301" Type="http://schemas.openxmlformats.org/officeDocument/2006/relationships/image" Target="../media/image1751.png"/><Relationship Id="rId322" Type="http://schemas.openxmlformats.org/officeDocument/2006/relationships/customXml" Target="../ink/ink2176.xml"/><Relationship Id="rId61" Type="http://schemas.openxmlformats.org/officeDocument/2006/relationships/image" Target="../media/image1701.png"/><Relationship Id="rId82" Type="http://schemas.openxmlformats.org/officeDocument/2006/relationships/customXml" Target="../ink/ink2056.xml"/><Relationship Id="rId199" Type="http://schemas.openxmlformats.org/officeDocument/2006/relationships/image" Target="../media/image1288.png"/><Relationship Id="rId203" Type="http://schemas.openxmlformats.org/officeDocument/2006/relationships/image" Target="../media/image1290.png"/><Relationship Id="rId19" Type="http://schemas.openxmlformats.org/officeDocument/2006/relationships/image" Target="../media/image1680.png"/><Relationship Id="rId224" Type="http://schemas.openxmlformats.org/officeDocument/2006/relationships/customXml" Target="../ink/ink2127.xml"/><Relationship Id="rId245" Type="http://schemas.openxmlformats.org/officeDocument/2006/relationships/image" Target="../media/image1311.png"/><Relationship Id="rId266" Type="http://schemas.openxmlformats.org/officeDocument/2006/relationships/customXml" Target="../ink/ink2148.xml"/><Relationship Id="rId287" Type="http://schemas.openxmlformats.org/officeDocument/2006/relationships/image" Target="../media/image1744.png"/><Relationship Id="rId30" Type="http://schemas.openxmlformats.org/officeDocument/2006/relationships/customXml" Target="../ink/ink2030.xml"/><Relationship Id="rId105" Type="http://schemas.openxmlformats.org/officeDocument/2006/relationships/image" Target="../media/image1723.png"/><Relationship Id="rId126" Type="http://schemas.openxmlformats.org/officeDocument/2006/relationships/customXml" Target="../ink/ink2078.xml"/><Relationship Id="rId147" Type="http://schemas.openxmlformats.org/officeDocument/2006/relationships/image" Target="../media/image1139.png"/><Relationship Id="rId168" Type="http://schemas.openxmlformats.org/officeDocument/2006/relationships/customXml" Target="../ink/ink2099.xml"/><Relationship Id="rId312" Type="http://schemas.openxmlformats.org/officeDocument/2006/relationships/customXml" Target="../ink/ink2171.xml"/><Relationship Id="rId51" Type="http://schemas.openxmlformats.org/officeDocument/2006/relationships/image" Target="../media/image1696.png"/><Relationship Id="rId72" Type="http://schemas.openxmlformats.org/officeDocument/2006/relationships/customXml" Target="../ink/ink2051.xml"/><Relationship Id="rId93" Type="http://schemas.openxmlformats.org/officeDocument/2006/relationships/image" Target="../media/image1717.png"/><Relationship Id="rId189" Type="http://schemas.openxmlformats.org/officeDocument/2006/relationships/image" Target="../media/image1283.png"/><Relationship Id="rId3" Type="http://schemas.openxmlformats.org/officeDocument/2006/relationships/image" Target="../media/image1672.png"/><Relationship Id="rId214" Type="http://schemas.openxmlformats.org/officeDocument/2006/relationships/customXml" Target="../ink/ink2122.xml"/><Relationship Id="rId235" Type="http://schemas.openxmlformats.org/officeDocument/2006/relationships/image" Target="../media/image1306.png"/><Relationship Id="rId256" Type="http://schemas.openxmlformats.org/officeDocument/2006/relationships/customXml" Target="../ink/ink2143.xml"/><Relationship Id="rId277" Type="http://schemas.openxmlformats.org/officeDocument/2006/relationships/image" Target="../media/image1343.png"/><Relationship Id="rId298" Type="http://schemas.openxmlformats.org/officeDocument/2006/relationships/customXml" Target="../ink/ink2164.xml"/><Relationship Id="rId116" Type="http://schemas.openxmlformats.org/officeDocument/2006/relationships/customXml" Target="../ink/ink2073.xml"/><Relationship Id="rId137" Type="http://schemas.openxmlformats.org/officeDocument/2006/relationships/image" Target="../media/image1739.png"/><Relationship Id="rId158" Type="http://schemas.openxmlformats.org/officeDocument/2006/relationships/customXml" Target="../ink/ink2094.xml"/><Relationship Id="rId302" Type="http://schemas.openxmlformats.org/officeDocument/2006/relationships/customXml" Target="../ink/ink2166.xml"/><Relationship Id="rId323" Type="http://schemas.openxmlformats.org/officeDocument/2006/relationships/image" Target="../media/image1762.png"/><Relationship Id="rId20" Type="http://schemas.openxmlformats.org/officeDocument/2006/relationships/customXml" Target="../ink/ink2025.xml"/><Relationship Id="rId41" Type="http://schemas.openxmlformats.org/officeDocument/2006/relationships/image" Target="../media/image1691.png"/><Relationship Id="rId62" Type="http://schemas.openxmlformats.org/officeDocument/2006/relationships/customXml" Target="../ink/ink2046.xml"/><Relationship Id="rId83" Type="http://schemas.openxmlformats.org/officeDocument/2006/relationships/image" Target="../media/image1712.png"/><Relationship Id="rId179" Type="http://schemas.openxmlformats.org/officeDocument/2006/relationships/image" Target="../media/image1278.png"/><Relationship Id="rId190" Type="http://schemas.openxmlformats.org/officeDocument/2006/relationships/customXml" Target="../ink/ink2110.xml"/><Relationship Id="rId204" Type="http://schemas.openxmlformats.org/officeDocument/2006/relationships/customXml" Target="../ink/ink2117.xml"/><Relationship Id="rId225" Type="http://schemas.openxmlformats.org/officeDocument/2006/relationships/image" Target="../media/image1301.png"/><Relationship Id="rId246" Type="http://schemas.openxmlformats.org/officeDocument/2006/relationships/customXml" Target="../ink/ink2138.xml"/><Relationship Id="rId267" Type="http://schemas.openxmlformats.org/officeDocument/2006/relationships/image" Target="../media/image1325.png"/><Relationship Id="rId288" Type="http://schemas.openxmlformats.org/officeDocument/2006/relationships/customXml" Target="../ink/ink2159.xml"/><Relationship Id="rId106" Type="http://schemas.openxmlformats.org/officeDocument/2006/relationships/customXml" Target="../ink/ink2068.xml"/><Relationship Id="rId127" Type="http://schemas.openxmlformats.org/officeDocument/2006/relationships/image" Target="../media/image1734.png"/><Relationship Id="rId313" Type="http://schemas.openxmlformats.org/officeDocument/2006/relationships/image" Target="../media/image1757.png"/><Relationship Id="rId10" Type="http://schemas.openxmlformats.org/officeDocument/2006/relationships/customXml" Target="../ink/ink2020.xml"/><Relationship Id="rId31" Type="http://schemas.openxmlformats.org/officeDocument/2006/relationships/image" Target="../media/image1686.png"/><Relationship Id="rId52" Type="http://schemas.openxmlformats.org/officeDocument/2006/relationships/customXml" Target="../ink/ink2041.xml"/><Relationship Id="rId73" Type="http://schemas.openxmlformats.org/officeDocument/2006/relationships/image" Target="../media/image1707.png"/><Relationship Id="rId94" Type="http://schemas.openxmlformats.org/officeDocument/2006/relationships/customXml" Target="../ink/ink2062.xml"/><Relationship Id="rId148" Type="http://schemas.openxmlformats.org/officeDocument/2006/relationships/customXml" Target="../ink/ink2089.xml"/><Relationship Id="rId169" Type="http://schemas.openxmlformats.org/officeDocument/2006/relationships/image" Target="../media/image1273.png"/><Relationship Id="rId4" Type="http://schemas.openxmlformats.org/officeDocument/2006/relationships/customXml" Target="../ink/ink2017.xml"/><Relationship Id="rId180" Type="http://schemas.openxmlformats.org/officeDocument/2006/relationships/customXml" Target="../ink/ink2105.xml"/><Relationship Id="rId215" Type="http://schemas.openxmlformats.org/officeDocument/2006/relationships/image" Target="../media/image1296.png"/><Relationship Id="rId236" Type="http://schemas.openxmlformats.org/officeDocument/2006/relationships/customXml" Target="../ink/ink2133.xml"/><Relationship Id="rId257" Type="http://schemas.openxmlformats.org/officeDocument/2006/relationships/image" Target="../media/image1320.png"/><Relationship Id="rId278" Type="http://schemas.openxmlformats.org/officeDocument/2006/relationships/customXml" Target="../ink/ink2154.xml"/><Relationship Id="rId303" Type="http://schemas.openxmlformats.org/officeDocument/2006/relationships/image" Target="../media/image1752.png"/><Relationship Id="rId42" Type="http://schemas.openxmlformats.org/officeDocument/2006/relationships/customXml" Target="../ink/ink2036.xml"/><Relationship Id="rId84" Type="http://schemas.openxmlformats.org/officeDocument/2006/relationships/customXml" Target="../ink/ink2057.xml"/><Relationship Id="rId138" Type="http://schemas.openxmlformats.org/officeDocument/2006/relationships/customXml" Target="../ink/ink2084.xml"/><Relationship Id="rId191" Type="http://schemas.openxmlformats.org/officeDocument/2006/relationships/image" Target="../media/image1284.png"/><Relationship Id="rId205" Type="http://schemas.openxmlformats.org/officeDocument/2006/relationships/image" Target="../media/image1291.png"/><Relationship Id="rId247" Type="http://schemas.openxmlformats.org/officeDocument/2006/relationships/image" Target="../media/image1315.png"/><Relationship Id="rId107" Type="http://schemas.openxmlformats.org/officeDocument/2006/relationships/image" Target="../media/image1724.png"/><Relationship Id="rId289" Type="http://schemas.openxmlformats.org/officeDocument/2006/relationships/image" Target="../media/image1745.png"/><Relationship Id="rId11" Type="http://schemas.openxmlformats.org/officeDocument/2006/relationships/image" Target="../media/image1676.png"/><Relationship Id="rId53" Type="http://schemas.openxmlformats.org/officeDocument/2006/relationships/image" Target="../media/image1697.png"/><Relationship Id="rId149" Type="http://schemas.openxmlformats.org/officeDocument/2006/relationships/image" Target="../media/image1263.png"/><Relationship Id="rId314" Type="http://schemas.openxmlformats.org/officeDocument/2006/relationships/customXml" Target="../ink/ink2172.xml"/><Relationship Id="rId95" Type="http://schemas.openxmlformats.org/officeDocument/2006/relationships/image" Target="../media/image1718.png"/><Relationship Id="rId160" Type="http://schemas.openxmlformats.org/officeDocument/2006/relationships/customXml" Target="../ink/ink2095.xml"/><Relationship Id="rId216" Type="http://schemas.openxmlformats.org/officeDocument/2006/relationships/customXml" Target="../ink/ink2123.xml"/><Relationship Id="rId258" Type="http://schemas.openxmlformats.org/officeDocument/2006/relationships/customXml" Target="../ink/ink2144.xml"/><Relationship Id="rId22" Type="http://schemas.openxmlformats.org/officeDocument/2006/relationships/customXml" Target="../ink/ink2026.xml"/><Relationship Id="rId64" Type="http://schemas.openxmlformats.org/officeDocument/2006/relationships/customXml" Target="../ink/ink2047.xml"/><Relationship Id="rId118" Type="http://schemas.openxmlformats.org/officeDocument/2006/relationships/customXml" Target="../ink/ink2074.xml"/><Relationship Id="rId325" Type="http://schemas.openxmlformats.org/officeDocument/2006/relationships/image" Target="../media/image1763.png"/><Relationship Id="rId171" Type="http://schemas.openxmlformats.org/officeDocument/2006/relationships/image" Target="../media/image1274.png"/><Relationship Id="rId227" Type="http://schemas.openxmlformats.org/officeDocument/2006/relationships/image" Target="../media/image1302.png"/><Relationship Id="rId269" Type="http://schemas.openxmlformats.org/officeDocument/2006/relationships/image" Target="../media/image1326.png"/><Relationship Id="rId33" Type="http://schemas.openxmlformats.org/officeDocument/2006/relationships/image" Target="../media/image1687.png"/><Relationship Id="rId129" Type="http://schemas.openxmlformats.org/officeDocument/2006/relationships/image" Target="../media/image1735.png"/><Relationship Id="rId280" Type="http://schemas.openxmlformats.org/officeDocument/2006/relationships/customXml" Target="../ink/ink2155.xml"/><Relationship Id="rId75" Type="http://schemas.openxmlformats.org/officeDocument/2006/relationships/image" Target="../media/image1708.png"/><Relationship Id="rId140" Type="http://schemas.openxmlformats.org/officeDocument/2006/relationships/customXml" Target="../ink/ink2085.xml"/><Relationship Id="rId182" Type="http://schemas.openxmlformats.org/officeDocument/2006/relationships/customXml" Target="../ink/ink2106.xml"/><Relationship Id="rId6" Type="http://schemas.openxmlformats.org/officeDocument/2006/relationships/customXml" Target="../ink/ink2018.xml"/><Relationship Id="rId238" Type="http://schemas.openxmlformats.org/officeDocument/2006/relationships/customXml" Target="../ink/ink2134.xml"/><Relationship Id="rId291" Type="http://schemas.openxmlformats.org/officeDocument/2006/relationships/image" Target="../media/image1746.png"/><Relationship Id="rId305" Type="http://schemas.openxmlformats.org/officeDocument/2006/relationships/image" Target="../media/image1753.png"/><Relationship Id="rId44" Type="http://schemas.openxmlformats.org/officeDocument/2006/relationships/customXml" Target="../ink/ink2037.xml"/><Relationship Id="rId86" Type="http://schemas.openxmlformats.org/officeDocument/2006/relationships/customXml" Target="../ink/ink2058.xml"/><Relationship Id="rId151" Type="http://schemas.openxmlformats.org/officeDocument/2006/relationships/image" Target="../media/image1264.png"/><Relationship Id="rId193" Type="http://schemas.openxmlformats.org/officeDocument/2006/relationships/image" Target="../media/image1285.png"/><Relationship Id="rId207" Type="http://schemas.openxmlformats.org/officeDocument/2006/relationships/image" Target="../media/image1292.png"/><Relationship Id="rId249" Type="http://schemas.openxmlformats.org/officeDocument/2006/relationships/image" Target="../media/image1316.png"/><Relationship Id="rId13" Type="http://schemas.openxmlformats.org/officeDocument/2006/relationships/image" Target="../media/image1677.png"/><Relationship Id="rId109" Type="http://schemas.openxmlformats.org/officeDocument/2006/relationships/image" Target="../media/image1725.png"/><Relationship Id="rId260" Type="http://schemas.openxmlformats.org/officeDocument/2006/relationships/customXml" Target="../ink/ink2145.xml"/><Relationship Id="rId316" Type="http://schemas.openxmlformats.org/officeDocument/2006/relationships/customXml" Target="../ink/ink2173.xml"/><Relationship Id="rId55" Type="http://schemas.openxmlformats.org/officeDocument/2006/relationships/image" Target="../media/image1698.png"/><Relationship Id="rId97" Type="http://schemas.openxmlformats.org/officeDocument/2006/relationships/image" Target="../media/image1719.png"/><Relationship Id="rId120" Type="http://schemas.openxmlformats.org/officeDocument/2006/relationships/customXml" Target="../ink/ink2075.xml"/><Relationship Id="rId162" Type="http://schemas.openxmlformats.org/officeDocument/2006/relationships/customXml" Target="../ink/ink2096.xml"/><Relationship Id="rId218" Type="http://schemas.openxmlformats.org/officeDocument/2006/relationships/customXml" Target="../ink/ink2124.xml"/></Relationships>
</file>

<file path=ppt/slides/_rels/slide25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1782.png"/><Relationship Id="rId21" Type="http://schemas.openxmlformats.org/officeDocument/2006/relationships/image" Target="../media/image912.png"/><Relationship Id="rId324" Type="http://schemas.openxmlformats.org/officeDocument/2006/relationships/customXml" Target="../ink/ink2216.xml"/><Relationship Id="rId366" Type="http://schemas.openxmlformats.org/officeDocument/2006/relationships/customXml" Target="../ink/ink2237.xml"/><Relationship Id="rId531" Type="http://schemas.openxmlformats.org/officeDocument/2006/relationships/image" Target="../media/image1875.png"/><Relationship Id="rId433" Type="http://schemas.openxmlformats.org/officeDocument/2006/relationships/image" Target="../media/image1828.png"/><Relationship Id="rId475" Type="http://schemas.openxmlformats.org/officeDocument/2006/relationships/image" Target="../media/image1848.png"/><Relationship Id="rId32" Type="http://schemas.openxmlformats.org/officeDocument/2006/relationships/customXml" Target="../ink/ink2196.xml"/><Relationship Id="rId335" Type="http://schemas.openxmlformats.org/officeDocument/2006/relationships/image" Target="../media/image1776.png"/><Relationship Id="rId377" Type="http://schemas.openxmlformats.org/officeDocument/2006/relationships/image" Target="../media/image1800.png"/><Relationship Id="rId500" Type="http://schemas.openxmlformats.org/officeDocument/2006/relationships/customXml" Target="../ink/ink2304.xml"/><Relationship Id="rId5" Type="http://schemas.openxmlformats.org/officeDocument/2006/relationships/image" Target="../media/image904.png"/><Relationship Id="rId402" Type="http://schemas.openxmlformats.org/officeDocument/2006/relationships/customXml" Target="../ink/ink2255.xml"/><Relationship Id="rId444" Type="http://schemas.openxmlformats.org/officeDocument/2006/relationships/customXml" Target="../ink/ink2276.xml"/><Relationship Id="rId486" Type="http://schemas.openxmlformats.org/officeDocument/2006/relationships/customXml" Target="../ink/ink2297.xml"/><Relationship Id="rId43" Type="http://schemas.openxmlformats.org/officeDocument/2006/relationships/image" Target="../media/image923.png"/><Relationship Id="rId346" Type="http://schemas.openxmlformats.org/officeDocument/2006/relationships/customXml" Target="../ink/ink2227.xml"/><Relationship Id="rId388" Type="http://schemas.openxmlformats.org/officeDocument/2006/relationships/customXml" Target="../ink/ink2248.xml"/><Relationship Id="rId511" Type="http://schemas.openxmlformats.org/officeDocument/2006/relationships/image" Target="../media/image1865.png"/><Relationship Id="rId413" Type="http://schemas.openxmlformats.org/officeDocument/2006/relationships/image" Target="../media/image1818.png"/><Relationship Id="rId434" Type="http://schemas.openxmlformats.org/officeDocument/2006/relationships/customXml" Target="../ink/ink2271.xml"/><Relationship Id="rId455" Type="http://schemas.openxmlformats.org/officeDocument/2006/relationships/image" Target="../media/image1838.png"/><Relationship Id="rId476" Type="http://schemas.openxmlformats.org/officeDocument/2006/relationships/customXml" Target="../ink/ink2292.xml"/><Relationship Id="rId497" Type="http://schemas.openxmlformats.org/officeDocument/2006/relationships/image" Target="../media/image1858.png"/><Relationship Id="rId12" Type="http://schemas.openxmlformats.org/officeDocument/2006/relationships/customXml" Target="../ink/ink2186.xml"/><Relationship Id="rId336" Type="http://schemas.openxmlformats.org/officeDocument/2006/relationships/customXml" Target="../ink/ink2222.xml"/><Relationship Id="rId357" Type="http://schemas.openxmlformats.org/officeDocument/2006/relationships/image" Target="../media/image1789.png"/><Relationship Id="rId501" Type="http://schemas.openxmlformats.org/officeDocument/2006/relationships/image" Target="../media/image1860.png"/><Relationship Id="rId522" Type="http://schemas.openxmlformats.org/officeDocument/2006/relationships/customXml" Target="../ink/ink2315.xml"/><Relationship Id="rId54" Type="http://schemas.openxmlformats.org/officeDocument/2006/relationships/customXml" Target="../ink/ink2206.xml"/><Relationship Id="rId378" Type="http://schemas.openxmlformats.org/officeDocument/2006/relationships/customXml" Target="../ink/ink2243.xml"/><Relationship Id="rId399" Type="http://schemas.openxmlformats.org/officeDocument/2006/relationships/image" Target="../media/image1811.png"/><Relationship Id="rId403" Type="http://schemas.openxmlformats.org/officeDocument/2006/relationships/image" Target="../media/image1813.png"/><Relationship Id="rId6" Type="http://schemas.openxmlformats.org/officeDocument/2006/relationships/customXml" Target="../ink/ink2183.xml"/><Relationship Id="rId424" Type="http://schemas.openxmlformats.org/officeDocument/2006/relationships/customXml" Target="../ink/ink2266.xml"/><Relationship Id="rId445" Type="http://schemas.openxmlformats.org/officeDocument/2006/relationships/image" Target="../media/image1834.png"/><Relationship Id="rId466" Type="http://schemas.openxmlformats.org/officeDocument/2006/relationships/customXml" Target="../ink/ink2287.xml"/><Relationship Id="rId487" Type="http://schemas.openxmlformats.org/officeDocument/2006/relationships/image" Target="../media/image1853.png"/><Relationship Id="rId23" Type="http://schemas.openxmlformats.org/officeDocument/2006/relationships/image" Target="../media/image913.png"/><Relationship Id="rId291" Type="http://schemas.openxmlformats.org/officeDocument/2006/relationships/image" Target="../media/image1778.png"/><Relationship Id="rId326" Type="http://schemas.openxmlformats.org/officeDocument/2006/relationships/customXml" Target="../ink/ink2217.xml"/><Relationship Id="rId347" Type="http://schemas.openxmlformats.org/officeDocument/2006/relationships/image" Target="../media/image1784.png"/><Relationship Id="rId512" Type="http://schemas.openxmlformats.org/officeDocument/2006/relationships/customXml" Target="../ink/ink2310.xml"/><Relationship Id="rId533" Type="http://schemas.openxmlformats.org/officeDocument/2006/relationships/image" Target="../media/image1876.png"/><Relationship Id="rId44" Type="http://schemas.openxmlformats.org/officeDocument/2006/relationships/customXml" Target="../ink/ink2201.xml"/><Relationship Id="rId368" Type="http://schemas.openxmlformats.org/officeDocument/2006/relationships/customXml" Target="../ink/ink2238.xml"/><Relationship Id="rId389" Type="http://schemas.openxmlformats.org/officeDocument/2006/relationships/image" Target="../media/image1806.png"/><Relationship Id="rId414" Type="http://schemas.openxmlformats.org/officeDocument/2006/relationships/customXml" Target="../ink/ink2261.xml"/><Relationship Id="rId435" Type="http://schemas.openxmlformats.org/officeDocument/2006/relationships/image" Target="../media/image1829.png"/><Relationship Id="rId456" Type="http://schemas.openxmlformats.org/officeDocument/2006/relationships/customXml" Target="../ink/ink2282.xml"/><Relationship Id="rId477" Type="http://schemas.openxmlformats.org/officeDocument/2006/relationships/image" Target="../media/image1375.png"/><Relationship Id="rId498" Type="http://schemas.openxmlformats.org/officeDocument/2006/relationships/customXml" Target="../ink/ink2303.xml"/><Relationship Id="rId13" Type="http://schemas.openxmlformats.org/officeDocument/2006/relationships/image" Target="../media/image908.png"/><Relationship Id="rId337" Type="http://schemas.openxmlformats.org/officeDocument/2006/relationships/image" Target="../media/image1777.png"/><Relationship Id="rId502" Type="http://schemas.openxmlformats.org/officeDocument/2006/relationships/customXml" Target="../ink/ink2305.xml"/><Relationship Id="rId523" Type="http://schemas.openxmlformats.org/officeDocument/2006/relationships/image" Target="../media/image1871.png"/><Relationship Id="rId55" Type="http://schemas.openxmlformats.org/officeDocument/2006/relationships/image" Target="../media/image1767.png"/><Relationship Id="rId358" Type="http://schemas.openxmlformats.org/officeDocument/2006/relationships/customXml" Target="../ink/ink2233.xml"/><Relationship Id="rId379" Type="http://schemas.openxmlformats.org/officeDocument/2006/relationships/image" Target="../media/image1801.png"/><Relationship Id="rId7" Type="http://schemas.openxmlformats.org/officeDocument/2006/relationships/image" Target="../media/image905.png"/><Relationship Id="rId390" Type="http://schemas.openxmlformats.org/officeDocument/2006/relationships/customXml" Target="../ink/ink2249.xml"/><Relationship Id="rId404" Type="http://schemas.openxmlformats.org/officeDocument/2006/relationships/customXml" Target="../ink/ink2256.xml"/><Relationship Id="rId425" Type="http://schemas.openxmlformats.org/officeDocument/2006/relationships/image" Target="../media/image1824.png"/><Relationship Id="rId446" Type="http://schemas.openxmlformats.org/officeDocument/2006/relationships/customXml" Target="../ink/ink2277.xml"/><Relationship Id="rId467" Type="http://schemas.openxmlformats.org/officeDocument/2006/relationships/image" Target="../media/image1844.png"/><Relationship Id="rId292" Type="http://schemas.openxmlformats.org/officeDocument/2006/relationships/customXml" Target="../ink/ink2211.xml"/><Relationship Id="rId488" Type="http://schemas.openxmlformats.org/officeDocument/2006/relationships/customXml" Target="../ink/ink2298.xml"/><Relationship Id="rId24" Type="http://schemas.openxmlformats.org/officeDocument/2006/relationships/customXml" Target="../ink/ink2192.xml"/><Relationship Id="rId45" Type="http://schemas.openxmlformats.org/officeDocument/2006/relationships/image" Target="../media/image924.png"/><Relationship Id="rId327" Type="http://schemas.openxmlformats.org/officeDocument/2006/relationships/image" Target="../media/image1772.png"/><Relationship Id="rId348" Type="http://schemas.openxmlformats.org/officeDocument/2006/relationships/customXml" Target="../ink/ink2228.xml"/><Relationship Id="rId369" Type="http://schemas.openxmlformats.org/officeDocument/2006/relationships/image" Target="../media/image1796.png"/><Relationship Id="rId513" Type="http://schemas.openxmlformats.org/officeDocument/2006/relationships/image" Target="../media/image1866.png"/><Relationship Id="rId534" Type="http://schemas.openxmlformats.org/officeDocument/2006/relationships/customXml" Target="../ink/ink2321.xml"/><Relationship Id="rId380" Type="http://schemas.openxmlformats.org/officeDocument/2006/relationships/customXml" Target="../ink/ink2244.xml"/><Relationship Id="rId415" Type="http://schemas.openxmlformats.org/officeDocument/2006/relationships/image" Target="../media/image1819.png"/><Relationship Id="rId436" Type="http://schemas.openxmlformats.org/officeDocument/2006/relationships/customXml" Target="../ink/ink2272.xml"/><Relationship Id="rId457" Type="http://schemas.openxmlformats.org/officeDocument/2006/relationships/image" Target="../media/image1839.png"/><Relationship Id="rId478" Type="http://schemas.openxmlformats.org/officeDocument/2006/relationships/customXml" Target="../ink/ink2293.xml"/><Relationship Id="rId499" Type="http://schemas.openxmlformats.org/officeDocument/2006/relationships/image" Target="../media/image1859.png"/><Relationship Id="rId14" Type="http://schemas.openxmlformats.org/officeDocument/2006/relationships/customXml" Target="../ink/ink2187.xml"/><Relationship Id="rId35" Type="http://schemas.openxmlformats.org/officeDocument/2006/relationships/image" Target="../media/image919.png"/><Relationship Id="rId56" Type="http://schemas.openxmlformats.org/officeDocument/2006/relationships/customXml" Target="../ink/ink2207.xml"/><Relationship Id="rId317" Type="http://schemas.openxmlformats.org/officeDocument/2006/relationships/image" Target="../media/image1791.png"/><Relationship Id="rId338" Type="http://schemas.openxmlformats.org/officeDocument/2006/relationships/customXml" Target="../ink/ink2223.xml"/><Relationship Id="rId359" Type="http://schemas.openxmlformats.org/officeDocument/2006/relationships/image" Target="../media/image1790.png"/><Relationship Id="rId503" Type="http://schemas.openxmlformats.org/officeDocument/2006/relationships/image" Target="../media/image1861.png"/><Relationship Id="rId524" Type="http://schemas.openxmlformats.org/officeDocument/2006/relationships/customXml" Target="../ink/ink2316.xml"/><Relationship Id="rId8" Type="http://schemas.openxmlformats.org/officeDocument/2006/relationships/customXml" Target="../ink/ink2184.xml"/><Relationship Id="rId370" Type="http://schemas.openxmlformats.org/officeDocument/2006/relationships/customXml" Target="../ink/ink2239.xml"/><Relationship Id="rId391" Type="http://schemas.openxmlformats.org/officeDocument/2006/relationships/image" Target="../media/image1807.png"/><Relationship Id="rId405" Type="http://schemas.openxmlformats.org/officeDocument/2006/relationships/image" Target="../media/image1814.png"/><Relationship Id="rId426" Type="http://schemas.openxmlformats.org/officeDocument/2006/relationships/customXml" Target="../ink/ink2267.xml"/><Relationship Id="rId447" Type="http://schemas.openxmlformats.org/officeDocument/2006/relationships/image" Target="../media/image501.png"/><Relationship Id="rId468" Type="http://schemas.openxmlformats.org/officeDocument/2006/relationships/customXml" Target="../ink/ink2288.xml"/><Relationship Id="rId489" Type="http://schemas.openxmlformats.org/officeDocument/2006/relationships/image" Target="../media/image1854.png"/><Relationship Id="rId25" Type="http://schemas.openxmlformats.org/officeDocument/2006/relationships/image" Target="../media/image914.png"/><Relationship Id="rId46" Type="http://schemas.openxmlformats.org/officeDocument/2006/relationships/customXml" Target="../ink/ink2202.xml"/><Relationship Id="rId328" Type="http://schemas.openxmlformats.org/officeDocument/2006/relationships/customXml" Target="../ink/ink2218.xml"/><Relationship Id="rId349" Type="http://schemas.openxmlformats.org/officeDocument/2006/relationships/image" Target="../media/image1785.png"/><Relationship Id="rId514" Type="http://schemas.openxmlformats.org/officeDocument/2006/relationships/customXml" Target="../ink/ink2311.xml"/><Relationship Id="rId535" Type="http://schemas.openxmlformats.org/officeDocument/2006/relationships/image" Target="../media/image1877.png"/><Relationship Id="rId360" Type="http://schemas.openxmlformats.org/officeDocument/2006/relationships/customXml" Target="../ink/ink2234.xml"/><Relationship Id="rId381" Type="http://schemas.openxmlformats.org/officeDocument/2006/relationships/image" Target="../media/image1802.png"/><Relationship Id="rId416" Type="http://schemas.openxmlformats.org/officeDocument/2006/relationships/customXml" Target="../ink/ink2262.xml"/><Relationship Id="rId437" Type="http://schemas.openxmlformats.org/officeDocument/2006/relationships/image" Target="../media/image1830.png"/><Relationship Id="rId458" Type="http://schemas.openxmlformats.org/officeDocument/2006/relationships/customXml" Target="../ink/ink2283.xml"/><Relationship Id="rId479" Type="http://schemas.openxmlformats.org/officeDocument/2006/relationships/image" Target="../media/image1849.png"/><Relationship Id="rId15" Type="http://schemas.openxmlformats.org/officeDocument/2006/relationships/image" Target="../media/image909.png"/><Relationship Id="rId36" Type="http://schemas.openxmlformats.org/officeDocument/2006/relationships/customXml" Target="../ink/ink2197.xml"/><Relationship Id="rId318" Type="http://schemas.openxmlformats.org/officeDocument/2006/relationships/customXml" Target="../ink/ink2213.xml"/><Relationship Id="rId339" Type="http://schemas.openxmlformats.org/officeDocument/2006/relationships/image" Target="../media/image1779.png"/><Relationship Id="rId490" Type="http://schemas.openxmlformats.org/officeDocument/2006/relationships/customXml" Target="../ink/ink2299.xml"/><Relationship Id="rId504" Type="http://schemas.openxmlformats.org/officeDocument/2006/relationships/customXml" Target="../ink/ink2306.xml"/><Relationship Id="rId525" Type="http://schemas.openxmlformats.org/officeDocument/2006/relationships/image" Target="../media/image1872.png"/><Relationship Id="rId350" Type="http://schemas.openxmlformats.org/officeDocument/2006/relationships/customXml" Target="../ink/ink2229.xml"/><Relationship Id="rId371" Type="http://schemas.openxmlformats.org/officeDocument/2006/relationships/image" Target="../media/image1797.png"/><Relationship Id="rId406" Type="http://schemas.openxmlformats.org/officeDocument/2006/relationships/customXml" Target="../ink/ink2257.xml"/><Relationship Id="rId9" Type="http://schemas.openxmlformats.org/officeDocument/2006/relationships/image" Target="../media/image906.png"/><Relationship Id="rId392" Type="http://schemas.openxmlformats.org/officeDocument/2006/relationships/customXml" Target="../ink/ink2250.xml"/><Relationship Id="rId427" Type="http://schemas.openxmlformats.org/officeDocument/2006/relationships/image" Target="../media/image1825.png"/><Relationship Id="rId448" Type="http://schemas.openxmlformats.org/officeDocument/2006/relationships/customXml" Target="../ink/ink2278.xml"/><Relationship Id="rId469" Type="http://schemas.openxmlformats.org/officeDocument/2006/relationships/image" Target="../media/image1845.png"/><Relationship Id="rId26" Type="http://schemas.openxmlformats.org/officeDocument/2006/relationships/customXml" Target="../ink/ink2193.xml"/><Relationship Id="rId329" Type="http://schemas.openxmlformats.org/officeDocument/2006/relationships/image" Target="../media/image1773.png"/><Relationship Id="rId480" Type="http://schemas.openxmlformats.org/officeDocument/2006/relationships/customXml" Target="../ink/ink2294.xml"/><Relationship Id="rId515" Type="http://schemas.openxmlformats.org/officeDocument/2006/relationships/image" Target="../media/image1867.png"/><Relationship Id="rId536" Type="http://schemas.openxmlformats.org/officeDocument/2006/relationships/customXml" Target="../ink/ink2322.xml"/><Relationship Id="rId47" Type="http://schemas.openxmlformats.org/officeDocument/2006/relationships/image" Target="../media/image925.png"/><Relationship Id="rId340" Type="http://schemas.openxmlformats.org/officeDocument/2006/relationships/customXml" Target="../ink/ink2224.xml"/><Relationship Id="rId361" Type="http://schemas.openxmlformats.org/officeDocument/2006/relationships/image" Target="../media/image1792.png"/><Relationship Id="rId382" Type="http://schemas.openxmlformats.org/officeDocument/2006/relationships/customXml" Target="../ink/ink2245.xml"/><Relationship Id="rId417" Type="http://schemas.openxmlformats.org/officeDocument/2006/relationships/image" Target="../media/image1820.png"/><Relationship Id="rId438" Type="http://schemas.openxmlformats.org/officeDocument/2006/relationships/customXml" Target="../ink/ink2273.xml"/><Relationship Id="rId459" Type="http://schemas.openxmlformats.org/officeDocument/2006/relationships/image" Target="../media/image1840.png"/><Relationship Id="rId16" Type="http://schemas.openxmlformats.org/officeDocument/2006/relationships/customXml" Target="../ink/ink2188.xml"/><Relationship Id="rId319" Type="http://schemas.openxmlformats.org/officeDocument/2006/relationships/image" Target="../media/image1768.png"/><Relationship Id="rId470" Type="http://schemas.openxmlformats.org/officeDocument/2006/relationships/customXml" Target="../ink/ink2289.xml"/><Relationship Id="rId491" Type="http://schemas.openxmlformats.org/officeDocument/2006/relationships/image" Target="../media/image1855.png"/><Relationship Id="rId505" Type="http://schemas.openxmlformats.org/officeDocument/2006/relationships/image" Target="../media/image1862.png"/><Relationship Id="rId526" Type="http://schemas.openxmlformats.org/officeDocument/2006/relationships/customXml" Target="../ink/ink2317.xml"/><Relationship Id="rId37" Type="http://schemas.openxmlformats.org/officeDocument/2006/relationships/image" Target="../media/image920.png"/><Relationship Id="rId330" Type="http://schemas.openxmlformats.org/officeDocument/2006/relationships/customXml" Target="../ink/ink2219.xml"/><Relationship Id="rId351" Type="http://schemas.openxmlformats.org/officeDocument/2006/relationships/image" Target="../media/image1786.png"/><Relationship Id="rId372" Type="http://schemas.openxmlformats.org/officeDocument/2006/relationships/customXml" Target="../ink/ink2240.xml"/><Relationship Id="rId393" Type="http://schemas.openxmlformats.org/officeDocument/2006/relationships/image" Target="../media/image1808.png"/><Relationship Id="rId407" Type="http://schemas.openxmlformats.org/officeDocument/2006/relationships/image" Target="../media/image1815.png"/><Relationship Id="rId428" Type="http://schemas.openxmlformats.org/officeDocument/2006/relationships/customXml" Target="../ink/ink2268.xml"/><Relationship Id="rId449" Type="http://schemas.openxmlformats.org/officeDocument/2006/relationships/image" Target="../media/image1835.png"/><Relationship Id="rId460" Type="http://schemas.openxmlformats.org/officeDocument/2006/relationships/customXml" Target="../ink/ink2284.xml"/><Relationship Id="rId481" Type="http://schemas.openxmlformats.org/officeDocument/2006/relationships/image" Target="../media/image1850.png"/><Relationship Id="rId516" Type="http://schemas.openxmlformats.org/officeDocument/2006/relationships/customXml" Target="../ink/ink2312.xml"/><Relationship Id="rId27" Type="http://schemas.openxmlformats.org/officeDocument/2006/relationships/image" Target="../media/image915.png"/><Relationship Id="rId48" Type="http://schemas.openxmlformats.org/officeDocument/2006/relationships/customXml" Target="../ink/ink2203.xml"/><Relationship Id="rId320" Type="http://schemas.openxmlformats.org/officeDocument/2006/relationships/customXml" Target="../ink/ink2214.xml"/><Relationship Id="rId537" Type="http://schemas.openxmlformats.org/officeDocument/2006/relationships/image" Target="../media/image1878.png"/><Relationship Id="rId155" Type="http://schemas.openxmlformats.org/officeDocument/2006/relationships/image" Target="../media/image17110.png"/><Relationship Id="rId341" Type="http://schemas.openxmlformats.org/officeDocument/2006/relationships/image" Target="../media/image1780.png"/><Relationship Id="rId362" Type="http://schemas.openxmlformats.org/officeDocument/2006/relationships/customXml" Target="../ink/ink2235.xml"/><Relationship Id="rId383" Type="http://schemas.openxmlformats.org/officeDocument/2006/relationships/image" Target="../media/image1803.png"/><Relationship Id="rId418" Type="http://schemas.openxmlformats.org/officeDocument/2006/relationships/customXml" Target="../ink/ink2263.xml"/><Relationship Id="rId439" Type="http://schemas.openxmlformats.org/officeDocument/2006/relationships/image" Target="../media/image1831.png"/><Relationship Id="rId450" Type="http://schemas.openxmlformats.org/officeDocument/2006/relationships/customXml" Target="../ink/ink2279.xml"/><Relationship Id="rId471" Type="http://schemas.openxmlformats.org/officeDocument/2006/relationships/image" Target="../media/image1846.png"/><Relationship Id="rId506" Type="http://schemas.openxmlformats.org/officeDocument/2006/relationships/customXml" Target="../ink/ink2307.xml"/><Relationship Id="rId17" Type="http://schemas.openxmlformats.org/officeDocument/2006/relationships/image" Target="../media/image910.png"/><Relationship Id="rId38" Type="http://schemas.openxmlformats.org/officeDocument/2006/relationships/customXml" Target="../ink/ink2198.xml"/><Relationship Id="rId492" Type="http://schemas.openxmlformats.org/officeDocument/2006/relationships/customXml" Target="../ink/ink2300.xml"/><Relationship Id="rId527" Type="http://schemas.openxmlformats.org/officeDocument/2006/relationships/image" Target="../media/image1873.png"/><Relationship Id="rId331" Type="http://schemas.openxmlformats.org/officeDocument/2006/relationships/image" Target="../media/image1774.png"/><Relationship Id="rId352" Type="http://schemas.openxmlformats.org/officeDocument/2006/relationships/customXml" Target="../ink/ink2230.xml"/><Relationship Id="rId373" Type="http://schemas.openxmlformats.org/officeDocument/2006/relationships/image" Target="../media/image1798.png"/><Relationship Id="rId394" Type="http://schemas.openxmlformats.org/officeDocument/2006/relationships/customXml" Target="../ink/ink2251.xml"/><Relationship Id="rId408" Type="http://schemas.openxmlformats.org/officeDocument/2006/relationships/customXml" Target="../ink/ink2258.xml"/><Relationship Id="rId429" Type="http://schemas.openxmlformats.org/officeDocument/2006/relationships/image" Target="../media/image1826.png"/><Relationship Id="rId1" Type="http://schemas.openxmlformats.org/officeDocument/2006/relationships/slideLayout" Target="../slideLayouts/slideLayout6.xml"/><Relationship Id="rId440" Type="http://schemas.openxmlformats.org/officeDocument/2006/relationships/customXml" Target="../ink/ink2274.xml"/><Relationship Id="rId28" Type="http://schemas.openxmlformats.org/officeDocument/2006/relationships/customXml" Target="../ink/ink2194.xml"/><Relationship Id="rId49" Type="http://schemas.openxmlformats.org/officeDocument/2006/relationships/image" Target="../media/image926.png"/><Relationship Id="rId300" Type="http://schemas.openxmlformats.org/officeDocument/2006/relationships/customXml" Target="../ink/ink2212.xml"/><Relationship Id="rId461" Type="http://schemas.openxmlformats.org/officeDocument/2006/relationships/image" Target="../media/image1841.png"/><Relationship Id="rId482" Type="http://schemas.openxmlformats.org/officeDocument/2006/relationships/customXml" Target="../ink/ink2295.xml"/><Relationship Id="rId517" Type="http://schemas.openxmlformats.org/officeDocument/2006/relationships/image" Target="../media/image1868.png"/><Relationship Id="rId538" Type="http://schemas.openxmlformats.org/officeDocument/2006/relationships/customXml" Target="../ink/ink2323.xml"/><Relationship Id="rId156" Type="http://schemas.openxmlformats.org/officeDocument/2006/relationships/customXml" Target="../ink/ink2209.xml"/><Relationship Id="rId321" Type="http://schemas.openxmlformats.org/officeDocument/2006/relationships/image" Target="../media/image1769.png"/><Relationship Id="rId342" Type="http://schemas.openxmlformats.org/officeDocument/2006/relationships/customXml" Target="../ink/ink2225.xml"/><Relationship Id="rId363" Type="http://schemas.openxmlformats.org/officeDocument/2006/relationships/image" Target="../media/image1793.png"/><Relationship Id="rId384" Type="http://schemas.openxmlformats.org/officeDocument/2006/relationships/customXml" Target="../ink/ink2246.xml"/><Relationship Id="rId419" Type="http://schemas.openxmlformats.org/officeDocument/2006/relationships/image" Target="../media/image1821.png"/><Relationship Id="rId430" Type="http://schemas.openxmlformats.org/officeDocument/2006/relationships/customXml" Target="../ink/ink2269.xml"/><Relationship Id="rId18" Type="http://schemas.openxmlformats.org/officeDocument/2006/relationships/customXml" Target="../ink/ink2189.xml"/><Relationship Id="rId39" Type="http://schemas.openxmlformats.org/officeDocument/2006/relationships/image" Target="../media/image921.png"/><Relationship Id="rId451" Type="http://schemas.openxmlformats.org/officeDocument/2006/relationships/image" Target="../media/image1836.png"/><Relationship Id="rId472" Type="http://schemas.openxmlformats.org/officeDocument/2006/relationships/customXml" Target="../ink/ink2290.xml"/><Relationship Id="rId493" Type="http://schemas.openxmlformats.org/officeDocument/2006/relationships/image" Target="../media/image1856.png"/><Relationship Id="rId507" Type="http://schemas.openxmlformats.org/officeDocument/2006/relationships/image" Target="../media/image1863.png"/><Relationship Id="rId528" Type="http://schemas.openxmlformats.org/officeDocument/2006/relationships/customXml" Target="../ink/ink2318.xml"/><Relationship Id="rId50" Type="http://schemas.openxmlformats.org/officeDocument/2006/relationships/customXml" Target="../ink/ink2204.xml"/><Relationship Id="rId332" Type="http://schemas.openxmlformats.org/officeDocument/2006/relationships/customXml" Target="../ink/ink2220.xml"/><Relationship Id="rId353" Type="http://schemas.openxmlformats.org/officeDocument/2006/relationships/image" Target="../media/image1787.png"/><Relationship Id="rId374" Type="http://schemas.openxmlformats.org/officeDocument/2006/relationships/customXml" Target="../ink/ink2241.xml"/><Relationship Id="rId395" Type="http://schemas.openxmlformats.org/officeDocument/2006/relationships/image" Target="../media/image1809.png"/><Relationship Id="rId409" Type="http://schemas.openxmlformats.org/officeDocument/2006/relationships/image" Target="../media/image1816.png"/><Relationship Id="rId71" Type="http://schemas.openxmlformats.org/officeDocument/2006/relationships/image" Target="../media/image16690.png"/><Relationship Id="rId420" Type="http://schemas.openxmlformats.org/officeDocument/2006/relationships/customXml" Target="../ink/ink2264.xml"/><Relationship Id="rId2" Type="http://schemas.openxmlformats.org/officeDocument/2006/relationships/customXml" Target="../ink/ink2181.xml"/><Relationship Id="rId29" Type="http://schemas.openxmlformats.org/officeDocument/2006/relationships/image" Target="../media/image916.png"/><Relationship Id="rId441" Type="http://schemas.openxmlformats.org/officeDocument/2006/relationships/image" Target="../media/image1832.png"/><Relationship Id="rId462" Type="http://schemas.openxmlformats.org/officeDocument/2006/relationships/customXml" Target="../ink/ink2285.xml"/><Relationship Id="rId483" Type="http://schemas.openxmlformats.org/officeDocument/2006/relationships/image" Target="../media/image1851.png"/><Relationship Id="rId518" Type="http://schemas.openxmlformats.org/officeDocument/2006/relationships/customXml" Target="../ink/ink2313.xml"/><Relationship Id="rId539" Type="http://schemas.openxmlformats.org/officeDocument/2006/relationships/image" Target="../media/image1879.png"/><Relationship Id="rId40" Type="http://schemas.openxmlformats.org/officeDocument/2006/relationships/customXml" Target="../ink/ink2199.xml"/><Relationship Id="rId157" Type="http://schemas.openxmlformats.org/officeDocument/2006/relationships/image" Target="../media/image1597.png"/><Relationship Id="rId322" Type="http://schemas.openxmlformats.org/officeDocument/2006/relationships/customXml" Target="../ink/ink2215.xml"/><Relationship Id="rId343" Type="http://schemas.openxmlformats.org/officeDocument/2006/relationships/image" Target="../media/image1781.png"/><Relationship Id="rId364" Type="http://schemas.openxmlformats.org/officeDocument/2006/relationships/customXml" Target="../ink/ink2236.xml"/><Relationship Id="rId385" Type="http://schemas.openxmlformats.org/officeDocument/2006/relationships/image" Target="../media/image1804.png"/><Relationship Id="rId19" Type="http://schemas.openxmlformats.org/officeDocument/2006/relationships/image" Target="../media/image911.png"/><Relationship Id="rId410" Type="http://schemas.openxmlformats.org/officeDocument/2006/relationships/customXml" Target="../ink/ink2259.xml"/><Relationship Id="rId431" Type="http://schemas.openxmlformats.org/officeDocument/2006/relationships/image" Target="../media/image1827.png"/><Relationship Id="rId452" Type="http://schemas.openxmlformats.org/officeDocument/2006/relationships/customXml" Target="../ink/ink2280.xml"/><Relationship Id="rId473" Type="http://schemas.openxmlformats.org/officeDocument/2006/relationships/image" Target="../media/image1847.png"/><Relationship Id="rId494" Type="http://schemas.openxmlformats.org/officeDocument/2006/relationships/customXml" Target="../ink/ink2301.xml"/><Relationship Id="rId508" Type="http://schemas.openxmlformats.org/officeDocument/2006/relationships/customXml" Target="../ink/ink2308.xml"/><Relationship Id="rId529" Type="http://schemas.openxmlformats.org/officeDocument/2006/relationships/image" Target="../media/image1874.png"/><Relationship Id="rId30" Type="http://schemas.openxmlformats.org/officeDocument/2006/relationships/customXml" Target="../ink/ink2195.xml"/><Relationship Id="rId333" Type="http://schemas.openxmlformats.org/officeDocument/2006/relationships/image" Target="../media/image1775.png"/><Relationship Id="rId354" Type="http://schemas.openxmlformats.org/officeDocument/2006/relationships/customXml" Target="../ink/ink2231.xml"/><Relationship Id="rId51" Type="http://schemas.openxmlformats.org/officeDocument/2006/relationships/image" Target="../media/image927.png"/><Relationship Id="rId72" Type="http://schemas.openxmlformats.org/officeDocument/2006/relationships/customXml" Target="../ink/ink2208.xml"/><Relationship Id="rId375" Type="http://schemas.openxmlformats.org/officeDocument/2006/relationships/image" Target="../media/image1799.png"/><Relationship Id="rId396" Type="http://schemas.openxmlformats.org/officeDocument/2006/relationships/customXml" Target="../ink/ink2252.xml"/><Relationship Id="rId3" Type="http://schemas.openxmlformats.org/officeDocument/2006/relationships/image" Target="../media/image903.png"/><Relationship Id="rId400" Type="http://schemas.openxmlformats.org/officeDocument/2006/relationships/customXml" Target="../ink/ink2254.xml"/><Relationship Id="rId421" Type="http://schemas.openxmlformats.org/officeDocument/2006/relationships/image" Target="../media/image1822.png"/><Relationship Id="rId442" Type="http://schemas.openxmlformats.org/officeDocument/2006/relationships/customXml" Target="../ink/ink2275.xml"/><Relationship Id="rId463" Type="http://schemas.openxmlformats.org/officeDocument/2006/relationships/image" Target="../media/image1842.png"/><Relationship Id="rId484" Type="http://schemas.openxmlformats.org/officeDocument/2006/relationships/customXml" Target="../ink/ink2296.xml"/><Relationship Id="rId519" Type="http://schemas.openxmlformats.org/officeDocument/2006/relationships/image" Target="../media/image1869.png"/><Relationship Id="rId158" Type="http://schemas.openxmlformats.org/officeDocument/2006/relationships/customXml" Target="../ink/ink2210.xml"/><Relationship Id="rId323" Type="http://schemas.openxmlformats.org/officeDocument/2006/relationships/image" Target="../media/image1770.png"/><Relationship Id="rId344" Type="http://schemas.openxmlformats.org/officeDocument/2006/relationships/customXml" Target="../ink/ink2226.xml"/><Relationship Id="rId530" Type="http://schemas.openxmlformats.org/officeDocument/2006/relationships/customXml" Target="../ink/ink2319.xml"/><Relationship Id="rId20" Type="http://schemas.openxmlformats.org/officeDocument/2006/relationships/customXml" Target="../ink/ink2190.xml"/><Relationship Id="rId41" Type="http://schemas.openxmlformats.org/officeDocument/2006/relationships/image" Target="../media/image922.png"/><Relationship Id="rId365" Type="http://schemas.openxmlformats.org/officeDocument/2006/relationships/image" Target="../media/image1794.png"/><Relationship Id="rId386" Type="http://schemas.openxmlformats.org/officeDocument/2006/relationships/customXml" Target="../ink/ink2247.xml"/><Relationship Id="rId411" Type="http://schemas.openxmlformats.org/officeDocument/2006/relationships/image" Target="../media/image1817.png"/><Relationship Id="rId432" Type="http://schemas.openxmlformats.org/officeDocument/2006/relationships/customXml" Target="../ink/ink2270.xml"/><Relationship Id="rId453" Type="http://schemas.openxmlformats.org/officeDocument/2006/relationships/image" Target="../media/image1837.png"/><Relationship Id="rId474" Type="http://schemas.openxmlformats.org/officeDocument/2006/relationships/customXml" Target="../ink/ink2291.xml"/><Relationship Id="rId509" Type="http://schemas.openxmlformats.org/officeDocument/2006/relationships/image" Target="../media/image1864.png"/><Relationship Id="rId495" Type="http://schemas.openxmlformats.org/officeDocument/2006/relationships/image" Target="../media/image1857.png"/><Relationship Id="rId10" Type="http://schemas.openxmlformats.org/officeDocument/2006/relationships/customXml" Target="../ink/ink2185.xml"/><Relationship Id="rId31" Type="http://schemas.openxmlformats.org/officeDocument/2006/relationships/image" Target="../media/image917.png"/><Relationship Id="rId52" Type="http://schemas.openxmlformats.org/officeDocument/2006/relationships/customXml" Target="../ink/ink2205.xml"/><Relationship Id="rId334" Type="http://schemas.openxmlformats.org/officeDocument/2006/relationships/customXml" Target="../ink/ink2221.xml"/><Relationship Id="rId355" Type="http://schemas.openxmlformats.org/officeDocument/2006/relationships/image" Target="../media/image1788.png"/><Relationship Id="rId376" Type="http://schemas.openxmlformats.org/officeDocument/2006/relationships/customXml" Target="../ink/ink2242.xml"/><Relationship Id="rId397" Type="http://schemas.openxmlformats.org/officeDocument/2006/relationships/image" Target="../media/image1810.png"/><Relationship Id="rId520" Type="http://schemas.openxmlformats.org/officeDocument/2006/relationships/customXml" Target="../ink/ink2314.xml"/><Relationship Id="rId4" Type="http://schemas.openxmlformats.org/officeDocument/2006/relationships/customXml" Target="../ink/ink2182.xml"/><Relationship Id="rId401" Type="http://schemas.openxmlformats.org/officeDocument/2006/relationships/image" Target="../media/image1812.png"/><Relationship Id="rId422" Type="http://schemas.openxmlformats.org/officeDocument/2006/relationships/customXml" Target="../ink/ink2265.xml"/><Relationship Id="rId443" Type="http://schemas.openxmlformats.org/officeDocument/2006/relationships/image" Target="../media/image1833.png"/><Relationship Id="rId464" Type="http://schemas.openxmlformats.org/officeDocument/2006/relationships/customXml" Target="../ink/ink2286.xml"/><Relationship Id="rId485" Type="http://schemas.openxmlformats.org/officeDocument/2006/relationships/image" Target="../media/image1852.png"/><Relationship Id="rId42" Type="http://schemas.openxmlformats.org/officeDocument/2006/relationships/customXml" Target="../ink/ink2200.xml"/><Relationship Id="rId345" Type="http://schemas.openxmlformats.org/officeDocument/2006/relationships/image" Target="../media/image1783.png"/><Relationship Id="rId387" Type="http://schemas.openxmlformats.org/officeDocument/2006/relationships/image" Target="../media/image1805.png"/><Relationship Id="rId510" Type="http://schemas.openxmlformats.org/officeDocument/2006/relationships/customXml" Target="../ink/ink2309.xml"/><Relationship Id="rId412" Type="http://schemas.openxmlformats.org/officeDocument/2006/relationships/customXml" Target="../ink/ink2260.xml"/><Relationship Id="rId454" Type="http://schemas.openxmlformats.org/officeDocument/2006/relationships/customXml" Target="../ink/ink2281.xml"/><Relationship Id="rId496" Type="http://schemas.openxmlformats.org/officeDocument/2006/relationships/customXml" Target="../ink/ink2302.xml"/><Relationship Id="rId11" Type="http://schemas.openxmlformats.org/officeDocument/2006/relationships/image" Target="../media/image907.png"/><Relationship Id="rId53" Type="http://schemas.openxmlformats.org/officeDocument/2006/relationships/image" Target="../media/image928.png"/><Relationship Id="rId356" Type="http://schemas.openxmlformats.org/officeDocument/2006/relationships/customXml" Target="../ink/ink2232.xml"/><Relationship Id="rId398" Type="http://schemas.openxmlformats.org/officeDocument/2006/relationships/customXml" Target="../ink/ink2253.xml"/><Relationship Id="rId521" Type="http://schemas.openxmlformats.org/officeDocument/2006/relationships/image" Target="../media/image1870.png"/><Relationship Id="rId423" Type="http://schemas.openxmlformats.org/officeDocument/2006/relationships/image" Target="../media/image1823.png"/><Relationship Id="rId465" Type="http://schemas.openxmlformats.org/officeDocument/2006/relationships/image" Target="../media/image1843.png"/><Relationship Id="rId22" Type="http://schemas.openxmlformats.org/officeDocument/2006/relationships/customXml" Target="../ink/ink2191.xml"/><Relationship Id="rId325" Type="http://schemas.openxmlformats.org/officeDocument/2006/relationships/image" Target="../media/image1771.png"/><Relationship Id="rId367" Type="http://schemas.openxmlformats.org/officeDocument/2006/relationships/image" Target="../media/image1795.png"/><Relationship Id="rId532" Type="http://schemas.openxmlformats.org/officeDocument/2006/relationships/customXml" Target="../ink/ink2320.xml"/></Relationships>
</file>

<file path=ppt/slides/_rels/slide26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1782.png"/><Relationship Id="rId671" Type="http://schemas.openxmlformats.org/officeDocument/2006/relationships/image" Target="../media/image1900.png"/><Relationship Id="rId21" Type="http://schemas.openxmlformats.org/officeDocument/2006/relationships/image" Target="../media/image912.png"/><Relationship Id="rId324" Type="http://schemas.openxmlformats.org/officeDocument/2006/relationships/customXml" Target="../ink/ink2354.xml"/><Relationship Id="rId531" Type="http://schemas.openxmlformats.org/officeDocument/2006/relationships/image" Target="../media/image1875.png"/><Relationship Id="rId573" Type="http://schemas.openxmlformats.org/officeDocument/2006/relationships/image" Target="../media/image1896.png"/><Relationship Id="rId629" Type="http://schemas.openxmlformats.org/officeDocument/2006/relationships/image" Target="../media/image1924.png"/><Relationship Id="rId640" Type="http://schemas.openxmlformats.org/officeDocument/2006/relationships/customXml" Target="../ink/ink2440.xml"/><Relationship Id="rId11" Type="http://schemas.openxmlformats.org/officeDocument/2006/relationships/image" Target="../media/image907.png"/><Relationship Id="rId32" Type="http://schemas.openxmlformats.org/officeDocument/2006/relationships/customXml" Target="../ink/ink2339.xml"/><Relationship Id="rId335" Type="http://schemas.openxmlformats.org/officeDocument/2006/relationships/image" Target="../media/image1776.png"/><Relationship Id="rId356" Type="http://schemas.openxmlformats.org/officeDocument/2006/relationships/customXml" Target="../ink/ink2370.xml"/><Relationship Id="rId500" Type="http://schemas.openxmlformats.org/officeDocument/2006/relationships/customXml" Target="../ink/ink2380.xml"/><Relationship Id="rId521" Type="http://schemas.openxmlformats.org/officeDocument/2006/relationships/image" Target="../media/image1870.png"/><Relationship Id="rId563" Type="http://schemas.openxmlformats.org/officeDocument/2006/relationships/image" Target="../media/image1891.png"/><Relationship Id="rId619" Type="http://schemas.openxmlformats.org/officeDocument/2006/relationships/image" Target="../media/image1919.png"/><Relationship Id="rId5" Type="http://schemas.openxmlformats.org/officeDocument/2006/relationships/image" Target="../media/image904.png"/><Relationship Id="rId486" Type="http://schemas.openxmlformats.org/officeDocument/2006/relationships/customXml" Target="../ink/ink2376.xml"/><Relationship Id="rId630" Type="http://schemas.openxmlformats.org/officeDocument/2006/relationships/customXml" Target="../ink/ink2435.xml"/><Relationship Id="rId651" Type="http://schemas.openxmlformats.org/officeDocument/2006/relationships/image" Target="../media/image1935.png"/><Relationship Id="rId672" Type="http://schemas.openxmlformats.org/officeDocument/2006/relationships/customXml" Target="../ink/ink2456.xml"/><Relationship Id="rId22" Type="http://schemas.openxmlformats.org/officeDocument/2006/relationships/customXml" Target="../ink/ink2334.xml"/><Relationship Id="rId43" Type="http://schemas.openxmlformats.org/officeDocument/2006/relationships/image" Target="../media/image923.png"/><Relationship Id="rId325" Type="http://schemas.openxmlformats.org/officeDocument/2006/relationships/image" Target="../media/image1771.png"/><Relationship Id="rId346" Type="http://schemas.openxmlformats.org/officeDocument/2006/relationships/customXml" Target="../ink/ink2365.xml"/><Relationship Id="rId511" Type="http://schemas.openxmlformats.org/officeDocument/2006/relationships/image" Target="../media/image1865.png"/><Relationship Id="rId532" Type="http://schemas.openxmlformats.org/officeDocument/2006/relationships/customXml" Target="../ink/ink2396.xml"/><Relationship Id="rId553" Type="http://schemas.openxmlformats.org/officeDocument/2006/relationships/image" Target="../media/image1886.png"/><Relationship Id="rId574" Type="http://schemas.openxmlformats.org/officeDocument/2006/relationships/customXml" Target="../ink/ink2411.xml"/><Relationship Id="rId609" Type="http://schemas.openxmlformats.org/officeDocument/2006/relationships/image" Target="../media/image1914.png"/><Relationship Id="rId595" Type="http://schemas.openxmlformats.org/officeDocument/2006/relationships/image" Target="../media/image1907.png"/><Relationship Id="rId497" Type="http://schemas.openxmlformats.org/officeDocument/2006/relationships/image" Target="../media/image1858.png"/><Relationship Id="rId620" Type="http://schemas.openxmlformats.org/officeDocument/2006/relationships/customXml" Target="../ink/ink2430.xml"/><Relationship Id="rId641" Type="http://schemas.openxmlformats.org/officeDocument/2006/relationships/image" Target="../media/image1930.png"/><Relationship Id="rId662" Type="http://schemas.openxmlformats.org/officeDocument/2006/relationships/customXml" Target="../ink/ink2451.xml"/><Relationship Id="rId12" Type="http://schemas.openxmlformats.org/officeDocument/2006/relationships/customXml" Target="../ink/ink2329.xml"/><Relationship Id="rId336" Type="http://schemas.openxmlformats.org/officeDocument/2006/relationships/customXml" Target="../ink/ink2360.xml"/><Relationship Id="rId501" Type="http://schemas.openxmlformats.org/officeDocument/2006/relationships/image" Target="../media/image1860.png"/><Relationship Id="rId522" Type="http://schemas.openxmlformats.org/officeDocument/2006/relationships/customXml" Target="../ink/ink2391.xml"/><Relationship Id="rId543" Type="http://schemas.openxmlformats.org/officeDocument/2006/relationships/image" Target="../media/image1881.png"/><Relationship Id="rId564" Type="http://schemas.openxmlformats.org/officeDocument/2006/relationships/customXml" Target="../ink/ink2406.xml"/><Relationship Id="rId585" Type="http://schemas.openxmlformats.org/officeDocument/2006/relationships/image" Target="../media/image1902.png"/><Relationship Id="rId6" Type="http://schemas.openxmlformats.org/officeDocument/2006/relationships/customXml" Target="../ink/ink2326.xml"/><Relationship Id="rId610" Type="http://schemas.openxmlformats.org/officeDocument/2006/relationships/customXml" Target="../ink/ink2425.xml"/><Relationship Id="rId631" Type="http://schemas.openxmlformats.org/officeDocument/2006/relationships/image" Target="../media/image1925.png"/><Relationship Id="rId652" Type="http://schemas.openxmlformats.org/officeDocument/2006/relationships/customXml" Target="../ink/ink2446.xml"/><Relationship Id="rId673" Type="http://schemas.openxmlformats.org/officeDocument/2006/relationships/image" Target="../media/image1901.png"/><Relationship Id="rId23" Type="http://schemas.openxmlformats.org/officeDocument/2006/relationships/image" Target="../media/image913.png"/><Relationship Id="rId291" Type="http://schemas.openxmlformats.org/officeDocument/2006/relationships/image" Target="../media/image1778.png"/><Relationship Id="rId326" Type="http://schemas.openxmlformats.org/officeDocument/2006/relationships/customXml" Target="../ink/ink2355.xml"/><Relationship Id="rId347" Type="http://schemas.openxmlformats.org/officeDocument/2006/relationships/image" Target="../media/image1784.png"/><Relationship Id="rId512" Type="http://schemas.openxmlformats.org/officeDocument/2006/relationships/customXml" Target="../ink/ink2386.xml"/><Relationship Id="rId533" Type="http://schemas.openxmlformats.org/officeDocument/2006/relationships/image" Target="../media/image1876.png"/><Relationship Id="rId44" Type="http://schemas.openxmlformats.org/officeDocument/2006/relationships/customXml" Target="../ink/ink2344.xml"/><Relationship Id="rId554" Type="http://schemas.openxmlformats.org/officeDocument/2006/relationships/customXml" Target="../ink/ink2401.xml"/><Relationship Id="rId575" Type="http://schemas.openxmlformats.org/officeDocument/2006/relationships/image" Target="../media/image1897.png"/><Relationship Id="rId596" Type="http://schemas.openxmlformats.org/officeDocument/2006/relationships/customXml" Target="../ink/ink2418.xml"/><Relationship Id="rId477" Type="http://schemas.openxmlformats.org/officeDocument/2006/relationships/image" Target="../media/image1375.png"/><Relationship Id="rId498" Type="http://schemas.openxmlformats.org/officeDocument/2006/relationships/customXml" Target="../ink/ink2379.xml"/><Relationship Id="rId600" Type="http://schemas.openxmlformats.org/officeDocument/2006/relationships/customXml" Target="../ink/ink2420.xml"/><Relationship Id="rId621" Type="http://schemas.openxmlformats.org/officeDocument/2006/relationships/image" Target="../media/image1920.png"/><Relationship Id="rId642" Type="http://schemas.openxmlformats.org/officeDocument/2006/relationships/customXml" Target="../ink/ink2441.xml"/><Relationship Id="rId663" Type="http://schemas.openxmlformats.org/officeDocument/2006/relationships/image" Target="../media/image1884.png"/><Relationship Id="rId13" Type="http://schemas.openxmlformats.org/officeDocument/2006/relationships/image" Target="../media/image908.png"/><Relationship Id="rId337" Type="http://schemas.openxmlformats.org/officeDocument/2006/relationships/image" Target="../media/image1777.png"/><Relationship Id="rId502" Type="http://schemas.openxmlformats.org/officeDocument/2006/relationships/customXml" Target="../ink/ink2381.xml"/><Relationship Id="rId523" Type="http://schemas.openxmlformats.org/officeDocument/2006/relationships/image" Target="../media/image1871.png"/><Relationship Id="rId55" Type="http://schemas.openxmlformats.org/officeDocument/2006/relationships/image" Target="../media/image1767.png"/><Relationship Id="rId544" Type="http://schemas.openxmlformats.org/officeDocument/2006/relationships/customXml" Target="../ink/ink2400.xml"/><Relationship Id="rId565" Type="http://schemas.openxmlformats.org/officeDocument/2006/relationships/image" Target="../media/image1892.png"/><Relationship Id="rId586" Type="http://schemas.openxmlformats.org/officeDocument/2006/relationships/customXml" Target="../ink/ink2413.xml"/><Relationship Id="rId7" Type="http://schemas.openxmlformats.org/officeDocument/2006/relationships/image" Target="../media/image905.png"/><Relationship Id="rId611" Type="http://schemas.openxmlformats.org/officeDocument/2006/relationships/image" Target="../media/image1915.png"/><Relationship Id="rId632" Type="http://schemas.openxmlformats.org/officeDocument/2006/relationships/customXml" Target="../ink/ink2436.xml"/><Relationship Id="rId653" Type="http://schemas.openxmlformats.org/officeDocument/2006/relationships/image" Target="../media/image1936.png"/><Relationship Id="rId292" Type="http://schemas.openxmlformats.org/officeDocument/2006/relationships/customXml" Target="../ink/ink2352.xml"/><Relationship Id="rId674" Type="http://schemas.openxmlformats.org/officeDocument/2006/relationships/customXml" Target="../ink/ink2457.xml"/><Relationship Id="rId24" Type="http://schemas.openxmlformats.org/officeDocument/2006/relationships/customXml" Target="../ink/ink2335.xml"/><Relationship Id="rId45" Type="http://schemas.openxmlformats.org/officeDocument/2006/relationships/image" Target="../media/image924.png"/><Relationship Id="rId327" Type="http://schemas.openxmlformats.org/officeDocument/2006/relationships/image" Target="../media/image1772.png"/><Relationship Id="rId348" Type="http://schemas.openxmlformats.org/officeDocument/2006/relationships/customXml" Target="../ink/ink2366.xml"/><Relationship Id="rId513" Type="http://schemas.openxmlformats.org/officeDocument/2006/relationships/image" Target="../media/image1866.png"/><Relationship Id="rId534" Type="http://schemas.openxmlformats.org/officeDocument/2006/relationships/customXml" Target="../ink/ink2397.xml"/><Relationship Id="rId555" Type="http://schemas.openxmlformats.org/officeDocument/2006/relationships/image" Target="../media/image1887.png"/><Relationship Id="rId576" Type="http://schemas.openxmlformats.org/officeDocument/2006/relationships/customXml" Target="../ink/ink2412.xml"/><Relationship Id="rId597" Type="http://schemas.openxmlformats.org/officeDocument/2006/relationships/image" Target="../media/image1908.png"/><Relationship Id="rId601" Type="http://schemas.openxmlformats.org/officeDocument/2006/relationships/image" Target="../media/image1910.png"/><Relationship Id="rId622" Type="http://schemas.openxmlformats.org/officeDocument/2006/relationships/customXml" Target="../ink/ink2431.xml"/><Relationship Id="rId643" Type="http://schemas.openxmlformats.org/officeDocument/2006/relationships/image" Target="../media/image1931.png"/><Relationship Id="rId478" Type="http://schemas.openxmlformats.org/officeDocument/2006/relationships/customXml" Target="../ink/ink2372.xml"/><Relationship Id="rId499" Type="http://schemas.openxmlformats.org/officeDocument/2006/relationships/image" Target="../media/image1859.png"/><Relationship Id="rId664" Type="http://schemas.openxmlformats.org/officeDocument/2006/relationships/customXml" Target="../ink/ink2452.xml"/><Relationship Id="rId14" Type="http://schemas.openxmlformats.org/officeDocument/2006/relationships/customXml" Target="../ink/ink2330.xml"/><Relationship Id="rId35" Type="http://schemas.openxmlformats.org/officeDocument/2006/relationships/image" Target="../media/image919.png"/><Relationship Id="rId56" Type="http://schemas.openxmlformats.org/officeDocument/2006/relationships/customXml" Target="../ink/ink2348.xml"/><Relationship Id="rId338" Type="http://schemas.openxmlformats.org/officeDocument/2006/relationships/customXml" Target="../ink/ink2361.xml"/><Relationship Id="rId503" Type="http://schemas.openxmlformats.org/officeDocument/2006/relationships/image" Target="../media/image1861.png"/><Relationship Id="rId524" Type="http://schemas.openxmlformats.org/officeDocument/2006/relationships/customXml" Target="../ink/ink2392.xml"/><Relationship Id="rId566" Type="http://schemas.openxmlformats.org/officeDocument/2006/relationships/customXml" Target="../ink/ink2407.xml"/><Relationship Id="rId587" Type="http://schemas.openxmlformats.org/officeDocument/2006/relationships/image" Target="../media/image1903.png"/><Relationship Id="rId8" Type="http://schemas.openxmlformats.org/officeDocument/2006/relationships/customXml" Target="../ink/ink2327.xml"/><Relationship Id="rId612" Type="http://schemas.openxmlformats.org/officeDocument/2006/relationships/customXml" Target="../ink/ink2426.xml"/><Relationship Id="rId633" Type="http://schemas.openxmlformats.org/officeDocument/2006/relationships/image" Target="../media/image1926.png"/><Relationship Id="rId654" Type="http://schemas.openxmlformats.org/officeDocument/2006/relationships/customXml" Target="../ink/ink2447.xml"/><Relationship Id="rId675" Type="http://schemas.openxmlformats.org/officeDocument/2006/relationships/image" Target="../media/image1938.png"/><Relationship Id="rId25" Type="http://schemas.openxmlformats.org/officeDocument/2006/relationships/image" Target="../media/image914.png"/><Relationship Id="rId46" Type="http://schemas.openxmlformats.org/officeDocument/2006/relationships/customXml" Target="../ink/ink2345.xml"/><Relationship Id="rId328" Type="http://schemas.openxmlformats.org/officeDocument/2006/relationships/customXml" Target="../ink/ink2356.xml"/><Relationship Id="rId349" Type="http://schemas.openxmlformats.org/officeDocument/2006/relationships/image" Target="../media/image1785.png"/><Relationship Id="rId514" Type="http://schemas.openxmlformats.org/officeDocument/2006/relationships/customXml" Target="../ink/ink2387.xml"/><Relationship Id="rId535" Type="http://schemas.openxmlformats.org/officeDocument/2006/relationships/image" Target="../media/image1877.png"/><Relationship Id="rId556" Type="http://schemas.openxmlformats.org/officeDocument/2006/relationships/customXml" Target="../ink/ink2402.xml"/><Relationship Id="rId598" Type="http://schemas.openxmlformats.org/officeDocument/2006/relationships/customXml" Target="../ink/ink2419.xml"/><Relationship Id="rId602" Type="http://schemas.openxmlformats.org/officeDocument/2006/relationships/customXml" Target="../ink/ink2421.xml"/><Relationship Id="rId479" Type="http://schemas.openxmlformats.org/officeDocument/2006/relationships/image" Target="../media/image1849.png"/><Relationship Id="rId623" Type="http://schemas.openxmlformats.org/officeDocument/2006/relationships/image" Target="../media/image1921.png"/><Relationship Id="rId644" Type="http://schemas.openxmlformats.org/officeDocument/2006/relationships/customXml" Target="../ink/ink2442.xml"/><Relationship Id="rId665" Type="http://schemas.openxmlformats.org/officeDocument/2006/relationships/image" Target="../media/image1885.png"/><Relationship Id="rId15" Type="http://schemas.openxmlformats.org/officeDocument/2006/relationships/image" Target="../media/image909.png"/><Relationship Id="rId36" Type="http://schemas.openxmlformats.org/officeDocument/2006/relationships/customXml" Target="../ink/ink2340.xml"/><Relationship Id="rId339" Type="http://schemas.openxmlformats.org/officeDocument/2006/relationships/image" Target="../media/image1779.png"/><Relationship Id="rId504" Type="http://schemas.openxmlformats.org/officeDocument/2006/relationships/customXml" Target="../ink/ink2382.xml"/><Relationship Id="rId525" Type="http://schemas.openxmlformats.org/officeDocument/2006/relationships/image" Target="../media/image1872.png"/><Relationship Id="rId567" Type="http://schemas.openxmlformats.org/officeDocument/2006/relationships/image" Target="../media/image1893.png"/><Relationship Id="rId350" Type="http://schemas.openxmlformats.org/officeDocument/2006/relationships/customXml" Target="../ink/ink2367.xml"/><Relationship Id="rId588" Type="http://schemas.openxmlformats.org/officeDocument/2006/relationships/customXml" Target="../ink/ink2414.xml"/><Relationship Id="rId9" Type="http://schemas.openxmlformats.org/officeDocument/2006/relationships/image" Target="../media/image906.png"/><Relationship Id="rId613" Type="http://schemas.openxmlformats.org/officeDocument/2006/relationships/image" Target="../media/image1916.png"/><Relationship Id="rId634" Type="http://schemas.openxmlformats.org/officeDocument/2006/relationships/customXml" Target="../ink/ink2437.xml"/><Relationship Id="rId655" Type="http://schemas.openxmlformats.org/officeDocument/2006/relationships/image" Target="../media/image1937.png"/><Relationship Id="rId26" Type="http://schemas.openxmlformats.org/officeDocument/2006/relationships/customXml" Target="../ink/ink2336.xml"/><Relationship Id="rId329" Type="http://schemas.openxmlformats.org/officeDocument/2006/relationships/image" Target="../media/image1773.png"/><Relationship Id="rId480" Type="http://schemas.openxmlformats.org/officeDocument/2006/relationships/customXml" Target="../ink/ink2373.xml"/><Relationship Id="rId515" Type="http://schemas.openxmlformats.org/officeDocument/2006/relationships/image" Target="../media/image1867.png"/><Relationship Id="rId536" Type="http://schemas.openxmlformats.org/officeDocument/2006/relationships/customXml" Target="../ink/ink2398.xml"/><Relationship Id="rId47" Type="http://schemas.openxmlformats.org/officeDocument/2006/relationships/image" Target="../media/image925.png"/><Relationship Id="rId340" Type="http://schemas.openxmlformats.org/officeDocument/2006/relationships/customXml" Target="../ink/ink2362.xml"/><Relationship Id="rId557" Type="http://schemas.openxmlformats.org/officeDocument/2006/relationships/image" Target="../media/image1888.png"/><Relationship Id="rId599" Type="http://schemas.openxmlformats.org/officeDocument/2006/relationships/image" Target="../media/image1909.png"/><Relationship Id="rId603" Type="http://schemas.openxmlformats.org/officeDocument/2006/relationships/image" Target="../media/image1911.png"/><Relationship Id="rId624" Type="http://schemas.openxmlformats.org/officeDocument/2006/relationships/customXml" Target="../ink/ink2432.xml"/><Relationship Id="rId645" Type="http://schemas.openxmlformats.org/officeDocument/2006/relationships/image" Target="../media/image1932.png"/><Relationship Id="rId666" Type="http://schemas.openxmlformats.org/officeDocument/2006/relationships/customXml" Target="../ink/ink2453.xml"/><Relationship Id="rId16" Type="http://schemas.openxmlformats.org/officeDocument/2006/relationships/customXml" Target="../ink/ink2331.xml"/><Relationship Id="rId505" Type="http://schemas.openxmlformats.org/officeDocument/2006/relationships/image" Target="../media/image1862.png"/><Relationship Id="rId526" Type="http://schemas.openxmlformats.org/officeDocument/2006/relationships/customXml" Target="../ink/ink2393.xml"/><Relationship Id="rId37" Type="http://schemas.openxmlformats.org/officeDocument/2006/relationships/image" Target="../media/image920.png"/><Relationship Id="rId330" Type="http://schemas.openxmlformats.org/officeDocument/2006/relationships/customXml" Target="../ink/ink2357.xml"/><Relationship Id="rId568" Type="http://schemas.openxmlformats.org/officeDocument/2006/relationships/customXml" Target="../ink/ink2408.xml"/><Relationship Id="rId589" Type="http://schemas.openxmlformats.org/officeDocument/2006/relationships/image" Target="../media/image1904.png"/><Relationship Id="rId351" Type="http://schemas.openxmlformats.org/officeDocument/2006/relationships/image" Target="../media/image1786.png"/><Relationship Id="rId614" Type="http://schemas.openxmlformats.org/officeDocument/2006/relationships/customXml" Target="../ink/ink2427.xml"/><Relationship Id="rId635" Type="http://schemas.openxmlformats.org/officeDocument/2006/relationships/image" Target="../media/image1927.png"/><Relationship Id="rId656" Type="http://schemas.openxmlformats.org/officeDocument/2006/relationships/customXml" Target="../ink/ink2448.xml"/><Relationship Id="rId481" Type="http://schemas.openxmlformats.org/officeDocument/2006/relationships/image" Target="../media/image1850.png"/><Relationship Id="rId516" Type="http://schemas.openxmlformats.org/officeDocument/2006/relationships/customXml" Target="../ink/ink2388.xml"/><Relationship Id="rId27" Type="http://schemas.openxmlformats.org/officeDocument/2006/relationships/image" Target="../media/image915.png"/><Relationship Id="rId48" Type="http://schemas.openxmlformats.org/officeDocument/2006/relationships/customXml" Target="../ink/ink2346.xml"/><Relationship Id="rId537" Type="http://schemas.openxmlformats.org/officeDocument/2006/relationships/image" Target="../media/image1878.png"/><Relationship Id="rId558" Type="http://schemas.openxmlformats.org/officeDocument/2006/relationships/customXml" Target="../ink/ink2403.xml"/><Relationship Id="rId155" Type="http://schemas.openxmlformats.org/officeDocument/2006/relationships/image" Target="../media/image17110.png"/><Relationship Id="rId341" Type="http://schemas.openxmlformats.org/officeDocument/2006/relationships/image" Target="../media/image1780.png"/><Relationship Id="rId590" Type="http://schemas.openxmlformats.org/officeDocument/2006/relationships/customXml" Target="../ink/ink2415.xml"/><Relationship Id="rId604" Type="http://schemas.openxmlformats.org/officeDocument/2006/relationships/customXml" Target="../ink/ink2422.xml"/><Relationship Id="rId625" Type="http://schemas.openxmlformats.org/officeDocument/2006/relationships/image" Target="../media/image1922.png"/><Relationship Id="rId646" Type="http://schemas.openxmlformats.org/officeDocument/2006/relationships/customXml" Target="../ink/ink2443.xml"/><Relationship Id="rId506" Type="http://schemas.openxmlformats.org/officeDocument/2006/relationships/customXml" Target="../ink/ink2383.xml"/><Relationship Id="rId667" Type="http://schemas.openxmlformats.org/officeDocument/2006/relationships/image" Target="../media/image1898.png"/><Relationship Id="rId17" Type="http://schemas.openxmlformats.org/officeDocument/2006/relationships/image" Target="../media/image910.png"/><Relationship Id="rId38" Type="http://schemas.openxmlformats.org/officeDocument/2006/relationships/customXml" Target="../ink/ink2341.xml"/><Relationship Id="rId527" Type="http://schemas.openxmlformats.org/officeDocument/2006/relationships/image" Target="../media/image1873.png"/><Relationship Id="rId569" Type="http://schemas.openxmlformats.org/officeDocument/2006/relationships/image" Target="../media/image1894.png"/><Relationship Id="rId331" Type="http://schemas.openxmlformats.org/officeDocument/2006/relationships/image" Target="../media/image1774.png"/><Relationship Id="rId352" Type="http://schemas.openxmlformats.org/officeDocument/2006/relationships/customXml" Target="../ink/ink2368.xml"/><Relationship Id="rId615" Type="http://schemas.openxmlformats.org/officeDocument/2006/relationships/image" Target="../media/image1917.png"/><Relationship Id="rId636" Type="http://schemas.openxmlformats.org/officeDocument/2006/relationships/customXml" Target="../ink/ink2438.xml"/><Relationship Id="rId1" Type="http://schemas.openxmlformats.org/officeDocument/2006/relationships/slideLayout" Target="../slideLayouts/slideLayout6.xml"/><Relationship Id="rId657" Type="http://schemas.openxmlformats.org/officeDocument/2006/relationships/image" Target="../media/image1880.png"/><Relationship Id="rId28" Type="http://schemas.openxmlformats.org/officeDocument/2006/relationships/customXml" Target="../ink/ink2337.xml"/><Relationship Id="rId49" Type="http://schemas.openxmlformats.org/officeDocument/2006/relationships/image" Target="../media/image926.png"/><Relationship Id="rId300" Type="http://schemas.openxmlformats.org/officeDocument/2006/relationships/customXml" Target="../ink/ink2353.xml"/><Relationship Id="rId482" Type="http://schemas.openxmlformats.org/officeDocument/2006/relationships/customXml" Target="../ink/ink2374.xml"/><Relationship Id="rId517" Type="http://schemas.openxmlformats.org/officeDocument/2006/relationships/image" Target="../media/image1868.png"/><Relationship Id="rId538" Type="http://schemas.openxmlformats.org/officeDocument/2006/relationships/customXml" Target="../ink/ink2399.xml"/><Relationship Id="rId559" Type="http://schemas.openxmlformats.org/officeDocument/2006/relationships/image" Target="../media/image1889.png"/><Relationship Id="rId156" Type="http://schemas.openxmlformats.org/officeDocument/2006/relationships/customXml" Target="../ink/ink2350.xml"/><Relationship Id="rId342" Type="http://schemas.openxmlformats.org/officeDocument/2006/relationships/customXml" Target="../ink/ink2363.xml"/><Relationship Id="rId570" Type="http://schemas.openxmlformats.org/officeDocument/2006/relationships/customXml" Target="../ink/ink2409.xml"/><Relationship Id="rId591" Type="http://schemas.openxmlformats.org/officeDocument/2006/relationships/image" Target="../media/image1905.png"/><Relationship Id="rId605" Type="http://schemas.openxmlformats.org/officeDocument/2006/relationships/image" Target="../media/image1912.png"/><Relationship Id="rId626" Type="http://schemas.openxmlformats.org/officeDocument/2006/relationships/customXml" Target="../ink/ink2433.xml"/><Relationship Id="rId647" Type="http://schemas.openxmlformats.org/officeDocument/2006/relationships/image" Target="../media/image1933.png"/><Relationship Id="rId668" Type="http://schemas.openxmlformats.org/officeDocument/2006/relationships/customXml" Target="../ink/ink2454.xml"/><Relationship Id="rId18" Type="http://schemas.openxmlformats.org/officeDocument/2006/relationships/customXml" Target="../ink/ink2332.xml"/><Relationship Id="rId39" Type="http://schemas.openxmlformats.org/officeDocument/2006/relationships/image" Target="../media/image921.png"/><Relationship Id="rId493" Type="http://schemas.openxmlformats.org/officeDocument/2006/relationships/image" Target="../media/image1856.png"/><Relationship Id="rId507" Type="http://schemas.openxmlformats.org/officeDocument/2006/relationships/image" Target="../media/image1863.png"/><Relationship Id="rId528" Type="http://schemas.openxmlformats.org/officeDocument/2006/relationships/customXml" Target="../ink/ink2394.xml"/><Relationship Id="rId50" Type="http://schemas.openxmlformats.org/officeDocument/2006/relationships/customXml" Target="../ink/ink2347.xml"/><Relationship Id="rId332" Type="http://schemas.openxmlformats.org/officeDocument/2006/relationships/customXml" Target="../ink/ink2358.xml"/><Relationship Id="rId353" Type="http://schemas.openxmlformats.org/officeDocument/2006/relationships/image" Target="../media/image1787.png"/><Relationship Id="rId560" Type="http://schemas.openxmlformats.org/officeDocument/2006/relationships/customXml" Target="../ink/ink2404.xml"/><Relationship Id="rId71" Type="http://schemas.openxmlformats.org/officeDocument/2006/relationships/image" Target="../media/image16690.png"/><Relationship Id="rId616" Type="http://schemas.openxmlformats.org/officeDocument/2006/relationships/customXml" Target="../ink/ink2428.xml"/><Relationship Id="rId637" Type="http://schemas.openxmlformats.org/officeDocument/2006/relationships/image" Target="../media/image1928.png"/><Relationship Id="rId658" Type="http://schemas.openxmlformats.org/officeDocument/2006/relationships/customXml" Target="../ink/ink2449.xml"/><Relationship Id="rId2" Type="http://schemas.openxmlformats.org/officeDocument/2006/relationships/customXml" Target="../ink/ink2324.xml"/><Relationship Id="rId29" Type="http://schemas.openxmlformats.org/officeDocument/2006/relationships/image" Target="../media/image916.png"/><Relationship Id="rId483" Type="http://schemas.openxmlformats.org/officeDocument/2006/relationships/image" Target="../media/image1851.png"/><Relationship Id="rId518" Type="http://schemas.openxmlformats.org/officeDocument/2006/relationships/customXml" Target="../ink/ink2389.xml"/><Relationship Id="rId40" Type="http://schemas.openxmlformats.org/officeDocument/2006/relationships/customXml" Target="../ink/ink2342.xml"/><Relationship Id="rId157" Type="http://schemas.openxmlformats.org/officeDocument/2006/relationships/image" Target="../media/image1597.png"/><Relationship Id="rId343" Type="http://schemas.openxmlformats.org/officeDocument/2006/relationships/image" Target="../media/image1781.png"/><Relationship Id="rId571" Type="http://schemas.openxmlformats.org/officeDocument/2006/relationships/image" Target="../media/image1895.png"/><Relationship Id="rId592" Type="http://schemas.openxmlformats.org/officeDocument/2006/relationships/customXml" Target="../ink/ink2416.xml"/><Relationship Id="rId606" Type="http://schemas.openxmlformats.org/officeDocument/2006/relationships/customXml" Target="../ink/ink2423.xml"/><Relationship Id="rId627" Type="http://schemas.openxmlformats.org/officeDocument/2006/relationships/image" Target="../media/image1923.png"/><Relationship Id="rId648" Type="http://schemas.openxmlformats.org/officeDocument/2006/relationships/customXml" Target="../ink/ink2444.xml"/><Relationship Id="rId669" Type="http://schemas.openxmlformats.org/officeDocument/2006/relationships/image" Target="../media/image1899.png"/><Relationship Id="rId19" Type="http://schemas.openxmlformats.org/officeDocument/2006/relationships/image" Target="../media/image911.png"/><Relationship Id="rId473" Type="http://schemas.openxmlformats.org/officeDocument/2006/relationships/image" Target="../media/image1847.png"/><Relationship Id="rId494" Type="http://schemas.openxmlformats.org/officeDocument/2006/relationships/customXml" Target="../ink/ink2377.xml"/><Relationship Id="rId508" Type="http://schemas.openxmlformats.org/officeDocument/2006/relationships/customXml" Target="../ink/ink2384.xml"/><Relationship Id="rId529" Type="http://schemas.openxmlformats.org/officeDocument/2006/relationships/image" Target="../media/image1874.png"/><Relationship Id="rId30" Type="http://schemas.openxmlformats.org/officeDocument/2006/relationships/customXml" Target="../ink/ink2338.xml"/><Relationship Id="rId333" Type="http://schemas.openxmlformats.org/officeDocument/2006/relationships/image" Target="../media/image1775.png"/><Relationship Id="rId354" Type="http://schemas.openxmlformats.org/officeDocument/2006/relationships/customXml" Target="../ink/ink2369.xml"/><Relationship Id="rId72" Type="http://schemas.openxmlformats.org/officeDocument/2006/relationships/customXml" Target="../ink/ink2349.xml"/><Relationship Id="rId561" Type="http://schemas.openxmlformats.org/officeDocument/2006/relationships/image" Target="../media/image1890.png"/><Relationship Id="rId617" Type="http://schemas.openxmlformats.org/officeDocument/2006/relationships/image" Target="../media/image1918.png"/><Relationship Id="rId638" Type="http://schemas.openxmlformats.org/officeDocument/2006/relationships/customXml" Target="../ink/ink2439.xml"/><Relationship Id="rId659" Type="http://schemas.openxmlformats.org/officeDocument/2006/relationships/image" Target="../media/image1882.png"/><Relationship Id="rId3" Type="http://schemas.openxmlformats.org/officeDocument/2006/relationships/image" Target="../media/image903.png"/><Relationship Id="rId484" Type="http://schemas.openxmlformats.org/officeDocument/2006/relationships/customXml" Target="../ink/ink2375.xml"/><Relationship Id="rId519" Type="http://schemas.openxmlformats.org/officeDocument/2006/relationships/image" Target="../media/image1869.png"/><Relationship Id="rId670" Type="http://schemas.openxmlformats.org/officeDocument/2006/relationships/customXml" Target="../ink/ink2455.xml"/><Relationship Id="rId158" Type="http://schemas.openxmlformats.org/officeDocument/2006/relationships/customXml" Target="../ink/ink2351.xml"/><Relationship Id="rId323" Type="http://schemas.openxmlformats.org/officeDocument/2006/relationships/image" Target="../media/image1770.png"/><Relationship Id="rId344" Type="http://schemas.openxmlformats.org/officeDocument/2006/relationships/customXml" Target="../ink/ink2364.xml"/><Relationship Id="rId530" Type="http://schemas.openxmlformats.org/officeDocument/2006/relationships/customXml" Target="../ink/ink2395.xml"/><Relationship Id="rId20" Type="http://schemas.openxmlformats.org/officeDocument/2006/relationships/customXml" Target="../ink/ink2333.xml"/><Relationship Id="rId41" Type="http://schemas.openxmlformats.org/officeDocument/2006/relationships/image" Target="../media/image922.png"/><Relationship Id="rId572" Type="http://schemas.openxmlformats.org/officeDocument/2006/relationships/customXml" Target="../ink/ink2410.xml"/><Relationship Id="rId593" Type="http://schemas.openxmlformats.org/officeDocument/2006/relationships/image" Target="../media/image1906.png"/><Relationship Id="rId607" Type="http://schemas.openxmlformats.org/officeDocument/2006/relationships/image" Target="../media/image1913.png"/><Relationship Id="rId628" Type="http://schemas.openxmlformats.org/officeDocument/2006/relationships/customXml" Target="../ink/ink2434.xml"/><Relationship Id="rId649" Type="http://schemas.openxmlformats.org/officeDocument/2006/relationships/image" Target="../media/image1934.png"/><Relationship Id="rId474" Type="http://schemas.openxmlformats.org/officeDocument/2006/relationships/customXml" Target="../ink/ink2371.xml"/><Relationship Id="rId509" Type="http://schemas.openxmlformats.org/officeDocument/2006/relationships/image" Target="../media/image1864.png"/><Relationship Id="rId660" Type="http://schemas.openxmlformats.org/officeDocument/2006/relationships/customXml" Target="../ink/ink2450.xml"/><Relationship Id="rId495" Type="http://schemas.openxmlformats.org/officeDocument/2006/relationships/image" Target="../media/image1857.png"/><Relationship Id="rId10" Type="http://schemas.openxmlformats.org/officeDocument/2006/relationships/customXml" Target="../ink/ink2328.xml"/><Relationship Id="rId31" Type="http://schemas.openxmlformats.org/officeDocument/2006/relationships/image" Target="../media/image917.png"/><Relationship Id="rId334" Type="http://schemas.openxmlformats.org/officeDocument/2006/relationships/customXml" Target="../ink/ink2359.xml"/><Relationship Id="rId355" Type="http://schemas.openxmlformats.org/officeDocument/2006/relationships/image" Target="../media/image1788.png"/><Relationship Id="rId520" Type="http://schemas.openxmlformats.org/officeDocument/2006/relationships/customXml" Target="../ink/ink2390.xml"/><Relationship Id="rId562" Type="http://schemas.openxmlformats.org/officeDocument/2006/relationships/customXml" Target="../ink/ink2405.xml"/><Relationship Id="rId618" Type="http://schemas.openxmlformats.org/officeDocument/2006/relationships/customXml" Target="../ink/ink2429.xml"/><Relationship Id="rId639" Type="http://schemas.openxmlformats.org/officeDocument/2006/relationships/image" Target="../media/image1929.png"/><Relationship Id="rId4" Type="http://schemas.openxmlformats.org/officeDocument/2006/relationships/customXml" Target="../ink/ink2325.xml"/><Relationship Id="rId650" Type="http://schemas.openxmlformats.org/officeDocument/2006/relationships/customXml" Target="../ink/ink2445.xml"/><Relationship Id="rId485" Type="http://schemas.openxmlformats.org/officeDocument/2006/relationships/image" Target="../media/image1852.png"/><Relationship Id="rId42" Type="http://schemas.openxmlformats.org/officeDocument/2006/relationships/customXml" Target="../ink/ink2343.xml"/><Relationship Id="rId345" Type="http://schemas.openxmlformats.org/officeDocument/2006/relationships/image" Target="../media/image1783.png"/><Relationship Id="rId510" Type="http://schemas.openxmlformats.org/officeDocument/2006/relationships/customXml" Target="../ink/ink2385.xml"/><Relationship Id="rId594" Type="http://schemas.openxmlformats.org/officeDocument/2006/relationships/customXml" Target="../ink/ink2417.xml"/><Relationship Id="rId608" Type="http://schemas.openxmlformats.org/officeDocument/2006/relationships/customXml" Target="../ink/ink2424.xml"/><Relationship Id="rId496" Type="http://schemas.openxmlformats.org/officeDocument/2006/relationships/customXml" Target="../ink/ink2378.xml"/><Relationship Id="rId661" Type="http://schemas.openxmlformats.org/officeDocument/2006/relationships/image" Target="../media/image1883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961.png"/><Relationship Id="rId21" Type="http://schemas.openxmlformats.org/officeDocument/2006/relationships/image" Target="../media/image18200.png"/><Relationship Id="rId42" Type="http://schemas.openxmlformats.org/officeDocument/2006/relationships/customXml" Target="../ink/ink2478.xml"/><Relationship Id="rId63" Type="http://schemas.openxmlformats.org/officeDocument/2006/relationships/image" Target="../media/image18410.png"/><Relationship Id="rId84" Type="http://schemas.openxmlformats.org/officeDocument/2006/relationships/customXml" Target="../ink/ink2497.xml"/><Relationship Id="rId138" Type="http://schemas.openxmlformats.org/officeDocument/2006/relationships/customXml" Target="../ink/ink2524.xml"/><Relationship Id="rId107" Type="http://schemas.openxmlformats.org/officeDocument/2006/relationships/image" Target="../media/image18911.png"/><Relationship Id="rId11" Type="http://schemas.openxmlformats.org/officeDocument/2006/relationships/image" Target="../media/image18150.png"/><Relationship Id="rId32" Type="http://schemas.openxmlformats.org/officeDocument/2006/relationships/customXml" Target="../ink/ink2473.xml"/><Relationship Id="rId53" Type="http://schemas.openxmlformats.org/officeDocument/2006/relationships/image" Target="../media/image18360.png"/><Relationship Id="rId74" Type="http://schemas.openxmlformats.org/officeDocument/2006/relationships/customXml" Target="../ink/ink2492.xml"/><Relationship Id="rId128" Type="http://schemas.openxmlformats.org/officeDocument/2006/relationships/customXml" Target="../ink/ink2519.xml"/><Relationship Id="rId149" Type="http://schemas.openxmlformats.org/officeDocument/2006/relationships/image" Target="../media/image19121.png"/><Relationship Id="rId5" Type="http://schemas.openxmlformats.org/officeDocument/2006/relationships/image" Target="../media/image18120.png"/><Relationship Id="rId90" Type="http://schemas.openxmlformats.org/officeDocument/2006/relationships/customXml" Target="../ink/ink2500.xml"/><Relationship Id="rId95" Type="http://schemas.openxmlformats.org/officeDocument/2006/relationships/image" Target="../media/image18851.png"/><Relationship Id="rId22" Type="http://schemas.openxmlformats.org/officeDocument/2006/relationships/customXml" Target="../ink/ink2468.xml"/><Relationship Id="rId27" Type="http://schemas.openxmlformats.org/officeDocument/2006/relationships/image" Target="../media/image18230.png"/><Relationship Id="rId48" Type="http://schemas.openxmlformats.org/officeDocument/2006/relationships/customXml" Target="../ink/ink2479.xml"/><Relationship Id="rId64" Type="http://schemas.openxmlformats.org/officeDocument/2006/relationships/customXml" Target="../ink/ink2487.xml"/><Relationship Id="rId69" Type="http://schemas.openxmlformats.org/officeDocument/2006/relationships/image" Target="../media/image18440.png"/><Relationship Id="rId113" Type="http://schemas.openxmlformats.org/officeDocument/2006/relationships/image" Target="../media/image18941.png"/><Relationship Id="rId118" Type="http://schemas.openxmlformats.org/officeDocument/2006/relationships/customXml" Target="../ink/ink2514.xml"/><Relationship Id="rId134" Type="http://schemas.openxmlformats.org/officeDocument/2006/relationships/customXml" Target="../ink/ink2522.xml"/><Relationship Id="rId139" Type="http://schemas.openxmlformats.org/officeDocument/2006/relationships/image" Target="../media/image19071.png"/><Relationship Id="rId80" Type="http://schemas.openxmlformats.org/officeDocument/2006/relationships/customXml" Target="../ink/ink2495.xml"/><Relationship Id="rId85" Type="http://schemas.openxmlformats.org/officeDocument/2006/relationships/image" Target="../media/image18801.png"/><Relationship Id="rId150" Type="http://schemas.openxmlformats.org/officeDocument/2006/relationships/customXml" Target="../ink/ink2530.xml"/><Relationship Id="rId12" Type="http://schemas.openxmlformats.org/officeDocument/2006/relationships/customXml" Target="../ink/ink2463.xml"/><Relationship Id="rId17" Type="http://schemas.openxmlformats.org/officeDocument/2006/relationships/image" Target="../media/image18180.png"/><Relationship Id="rId33" Type="http://schemas.openxmlformats.org/officeDocument/2006/relationships/image" Target="../media/image18260.png"/><Relationship Id="rId38" Type="http://schemas.openxmlformats.org/officeDocument/2006/relationships/customXml" Target="../ink/ink2476.xml"/><Relationship Id="rId59" Type="http://schemas.openxmlformats.org/officeDocument/2006/relationships/image" Target="../media/image18390.png"/><Relationship Id="rId103" Type="http://schemas.openxmlformats.org/officeDocument/2006/relationships/image" Target="../media/image18891.png"/><Relationship Id="rId108" Type="http://schemas.openxmlformats.org/officeDocument/2006/relationships/customXml" Target="../ink/ink2509.xml"/><Relationship Id="rId124" Type="http://schemas.openxmlformats.org/officeDocument/2006/relationships/customXml" Target="../ink/ink2517.xml"/><Relationship Id="rId129" Type="http://schemas.openxmlformats.org/officeDocument/2006/relationships/image" Target="../media/image19021.png"/><Relationship Id="rId54" Type="http://schemas.openxmlformats.org/officeDocument/2006/relationships/customXml" Target="../ink/ink2482.xml"/><Relationship Id="rId70" Type="http://schemas.openxmlformats.org/officeDocument/2006/relationships/customXml" Target="../ink/ink2490.xml"/><Relationship Id="rId75" Type="http://schemas.openxmlformats.org/officeDocument/2006/relationships/image" Target="../media/image18470.png"/><Relationship Id="rId91" Type="http://schemas.openxmlformats.org/officeDocument/2006/relationships/image" Target="../media/image18831.png"/><Relationship Id="rId96" Type="http://schemas.openxmlformats.org/officeDocument/2006/relationships/customXml" Target="../ink/ink2503.xml"/><Relationship Id="rId140" Type="http://schemas.openxmlformats.org/officeDocument/2006/relationships/customXml" Target="../ink/ink2525.xml"/><Relationship Id="rId145" Type="http://schemas.openxmlformats.org/officeDocument/2006/relationships/image" Target="../media/image1910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60.xml"/><Relationship Id="rId23" Type="http://schemas.openxmlformats.org/officeDocument/2006/relationships/image" Target="../media/image18210.png"/><Relationship Id="rId28" Type="http://schemas.openxmlformats.org/officeDocument/2006/relationships/customXml" Target="../ink/ink2471.xml"/><Relationship Id="rId49" Type="http://schemas.openxmlformats.org/officeDocument/2006/relationships/image" Target="../media/image18340.png"/><Relationship Id="rId114" Type="http://schemas.openxmlformats.org/officeDocument/2006/relationships/customXml" Target="../ink/ink2512.xml"/><Relationship Id="rId119" Type="http://schemas.openxmlformats.org/officeDocument/2006/relationships/image" Target="../media/image18971.png"/><Relationship Id="rId60" Type="http://schemas.openxmlformats.org/officeDocument/2006/relationships/customXml" Target="../ink/ink2485.xml"/><Relationship Id="rId65" Type="http://schemas.openxmlformats.org/officeDocument/2006/relationships/image" Target="../media/image18420.png"/><Relationship Id="rId81" Type="http://schemas.openxmlformats.org/officeDocument/2006/relationships/image" Target="../media/image18500.png"/><Relationship Id="rId86" Type="http://schemas.openxmlformats.org/officeDocument/2006/relationships/customXml" Target="../ink/ink2498.xml"/><Relationship Id="rId130" Type="http://schemas.openxmlformats.org/officeDocument/2006/relationships/customXml" Target="../ink/ink2520.xml"/><Relationship Id="rId135" Type="http://schemas.openxmlformats.org/officeDocument/2006/relationships/image" Target="../media/image19051.png"/><Relationship Id="rId151" Type="http://schemas.openxmlformats.org/officeDocument/2006/relationships/image" Target="../media/image19131.png"/><Relationship Id="rId13" Type="http://schemas.openxmlformats.org/officeDocument/2006/relationships/image" Target="../media/image18160.png"/><Relationship Id="rId18" Type="http://schemas.openxmlformats.org/officeDocument/2006/relationships/customXml" Target="../ink/ink2466.xml"/><Relationship Id="rId39" Type="http://schemas.openxmlformats.org/officeDocument/2006/relationships/image" Target="../media/image18290.png"/><Relationship Id="rId109" Type="http://schemas.openxmlformats.org/officeDocument/2006/relationships/image" Target="../media/image18921.png"/><Relationship Id="rId34" Type="http://schemas.openxmlformats.org/officeDocument/2006/relationships/customXml" Target="../ink/ink2474.xml"/><Relationship Id="rId50" Type="http://schemas.openxmlformats.org/officeDocument/2006/relationships/customXml" Target="../ink/ink2480.xml"/><Relationship Id="rId55" Type="http://schemas.openxmlformats.org/officeDocument/2006/relationships/image" Target="../media/image18370.png"/><Relationship Id="rId76" Type="http://schemas.openxmlformats.org/officeDocument/2006/relationships/customXml" Target="../ink/ink2493.xml"/><Relationship Id="rId97" Type="http://schemas.openxmlformats.org/officeDocument/2006/relationships/image" Target="../media/image18861.png"/><Relationship Id="rId104" Type="http://schemas.openxmlformats.org/officeDocument/2006/relationships/customXml" Target="../ink/ink2507.xml"/><Relationship Id="rId120" Type="http://schemas.openxmlformats.org/officeDocument/2006/relationships/customXml" Target="../ink/ink2515.xml"/><Relationship Id="rId125" Type="http://schemas.openxmlformats.org/officeDocument/2006/relationships/image" Target="../media/image19001.png"/><Relationship Id="rId141" Type="http://schemas.openxmlformats.org/officeDocument/2006/relationships/image" Target="../media/image19081.png"/><Relationship Id="rId146" Type="http://schemas.openxmlformats.org/officeDocument/2006/relationships/customXml" Target="../ink/ink2528.xml"/><Relationship Id="rId7" Type="http://schemas.openxmlformats.org/officeDocument/2006/relationships/image" Target="../media/image18130.png"/><Relationship Id="rId71" Type="http://schemas.openxmlformats.org/officeDocument/2006/relationships/image" Target="../media/image18450.png"/><Relationship Id="rId92" Type="http://schemas.openxmlformats.org/officeDocument/2006/relationships/customXml" Target="../ink/ink2501.xml"/><Relationship Id="rId2" Type="http://schemas.openxmlformats.org/officeDocument/2006/relationships/customXml" Target="../ink/ink2458.xml"/><Relationship Id="rId29" Type="http://schemas.openxmlformats.org/officeDocument/2006/relationships/image" Target="../media/image18240.png"/><Relationship Id="rId24" Type="http://schemas.openxmlformats.org/officeDocument/2006/relationships/customXml" Target="../ink/ink2469.xml"/><Relationship Id="rId40" Type="http://schemas.openxmlformats.org/officeDocument/2006/relationships/customXml" Target="../ink/ink2477.xml"/><Relationship Id="rId66" Type="http://schemas.openxmlformats.org/officeDocument/2006/relationships/customXml" Target="../ink/ink2488.xml"/><Relationship Id="rId87" Type="http://schemas.openxmlformats.org/officeDocument/2006/relationships/image" Target="../media/image18811.png"/><Relationship Id="rId110" Type="http://schemas.openxmlformats.org/officeDocument/2006/relationships/customXml" Target="../ink/ink2510.xml"/><Relationship Id="rId115" Type="http://schemas.openxmlformats.org/officeDocument/2006/relationships/image" Target="../media/image18951.png"/><Relationship Id="rId131" Type="http://schemas.openxmlformats.org/officeDocument/2006/relationships/image" Target="../media/image19031.png"/><Relationship Id="rId136" Type="http://schemas.openxmlformats.org/officeDocument/2006/relationships/customXml" Target="../ink/ink2523.xml"/><Relationship Id="rId61" Type="http://schemas.openxmlformats.org/officeDocument/2006/relationships/image" Target="../media/image18400.png"/><Relationship Id="rId82" Type="http://schemas.openxmlformats.org/officeDocument/2006/relationships/customXml" Target="../ink/ink2496.xml"/><Relationship Id="rId19" Type="http://schemas.openxmlformats.org/officeDocument/2006/relationships/image" Target="../media/image18190.png"/><Relationship Id="rId14" Type="http://schemas.openxmlformats.org/officeDocument/2006/relationships/customXml" Target="../ink/ink2464.xml"/><Relationship Id="rId30" Type="http://schemas.openxmlformats.org/officeDocument/2006/relationships/customXml" Target="../ink/ink2472.xml"/><Relationship Id="rId35" Type="http://schemas.openxmlformats.org/officeDocument/2006/relationships/image" Target="../media/image18270.png"/><Relationship Id="rId56" Type="http://schemas.openxmlformats.org/officeDocument/2006/relationships/customXml" Target="../ink/ink2483.xml"/><Relationship Id="rId77" Type="http://schemas.openxmlformats.org/officeDocument/2006/relationships/image" Target="../media/image18480.png"/><Relationship Id="rId100" Type="http://schemas.openxmlformats.org/officeDocument/2006/relationships/customXml" Target="../ink/ink2505.xml"/><Relationship Id="rId105" Type="http://schemas.openxmlformats.org/officeDocument/2006/relationships/image" Target="../media/image18901.png"/><Relationship Id="rId126" Type="http://schemas.openxmlformats.org/officeDocument/2006/relationships/customXml" Target="../ink/ink2518.xml"/><Relationship Id="rId147" Type="http://schemas.openxmlformats.org/officeDocument/2006/relationships/image" Target="../media/image19111.png"/><Relationship Id="rId8" Type="http://schemas.openxmlformats.org/officeDocument/2006/relationships/customXml" Target="../ink/ink2461.xml"/><Relationship Id="rId51" Type="http://schemas.openxmlformats.org/officeDocument/2006/relationships/image" Target="../media/image18350.png"/><Relationship Id="rId72" Type="http://schemas.openxmlformats.org/officeDocument/2006/relationships/customXml" Target="../ink/ink2491.xml"/><Relationship Id="rId93" Type="http://schemas.openxmlformats.org/officeDocument/2006/relationships/image" Target="../media/image18841.png"/><Relationship Id="rId98" Type="http://schemas.openxmlformats.org/officeDocument/2006/relationships/customXml" Target="../ink/ink2504.xml"/><Relationship Id="rId121" Type="http://schemas.openxmlformats.org/officeDocument/2006/relationships/image" Target="../media/image18981.png"/><Relationship Id="rId142" Type="http://schemas.openxmlformats.org/officeDocument/2006/relationships/customXml" Target="../ink/ink2526.xml"/><Relationship Id="rId3" Type="http://schemas.openxmlformats.org/officeDocument/2006/relationships/image" Target="../media/image18110.png"/><Relationship Id="rId25" Type="http://schemas.openxmlformats.org/officeDocument/2006/relationships/image" Target="../media/image18220.png"/><Relationship Id="rId67" Type="http://schemas.openxmlformats.org/officeDocument/2006/relationships/image" Target="../media/image18430.png"/><Relationship Id="rId116" Type="http://schemas.openxmlformats.org/officeDocument/2006/relationships/customXml" Target="../ink/ink2513.xml"/><Relationship Id="rId137" Type="http://schemas.openxmlformats.org/officeDocument/2006/relationships/image" Target="../media/image19061.png"/><Relationship Id="rId20" Type="http://schemas.openxmlformats.org/officeDocument/2006/relationships/customXml" Target="../ink/ink2467.xml"/><Relationship Id="rId41" Type="http://schemas.openxmlformats.org/officeDocument/2006/relationships/image" Target="../media/image18300.png"/><Relationship Id="rId62" Type="http://schemas.openxmlformats.org/officeDocument/2006/relationships/customXml" Target="../ink/ink2486.xml"/><Relationship Id="rId83" Type="http://schemas.openxmlformats.org/officeDocument/2006/relationships/image" Target="../media/image18510.png"/><Relationship Id="rId88" Type="http://schemas.openxmlformats.org/officeDocument/2006/relationships/customXml" Target="../ink/ink2499.xml"/><Relationship Id="rId111" Type="http://schemas.openxmlformats.org/officeDocument/2006/relationships/image" Target="../media/image18931.png"/><Relationship Id="rId132" Type="http://schemas.openxmlformats.org/officeDocument/2006/relationships/customXml" Target="../ink/ink2521.xml"/><Relationship Id="rId15" Type="http://schemas.openxmlformats.org/officeDocument/2006/relationships/image" Target="../media/image18170.png"/><Relationship Id="rId36" Type="http://schemas.openxmlformats.org/officeDocument/2006/relationships/customXml" Target="../ink/ink2475.xml"/><Relationship Id="rId57" Type="http://schemas.openxmlformats.org/officeDocument/2006/relationships/image" Target="../media/image18380.png"/><Relationship Id="rId106" Type="http://schemas.openxmlformats.org/officeDocument/2006/relationships/customXml" Target="../ink/ink2508.xml"/><Relationship Id="rId127" Type="http://schemas.openxmlformats.org/officeDocument/2006/relationships/image" Target="../media/image19011.png"/><Relationship Id="rId10" Type="http://schemas.openxmlformats.org/officeDocument/2006/relationships/customXml" Target="../ink/ink2462.xml"/><Relationship Id="rId31" Type="http://schemas.openxmlformats.org/officeDocument/2006/relationships/image" Target="../media/image18250.png"/><Relationship Id="rId52" Type="http://schemas.openxmlformats.org/officeDocument/2006/relationships/customXml" Target="../ink/ink2481.xml"/><Relationship Id="rId73" Type="http://schemas.openxmlformats.org/officeDocument/2006/relationships/image" Target="../media/image18460.png"/><Relationship Id="rId78" Type="http://schemas.openxmlformats.org/officeDocument/2006/relationships/customXml" Target="../ink/ink2494.xml"/><Relationship Id="rId94" Type="http://schemas.openxmlformats.org/officeDocument/2006/relationships/customXml" Target="../ink/ink2502.xml"/><Relationship Id="rId99" Type="http://schemas.openxmlformats.org/officeDocument/2006/relationships/image" Target="../media/image18871.png"/><Relationship Id="rId101" Type="http://schemas.openxmlformats.org/officeDocument/2006/relationships/image" Target="../media/image18881.png"/><Relationship Id="rId122" Type="http://schemas.openxmlformats.org/officeDocument/2006/relationships/customXml" Target="../ink/ink2516.xml"/><Relationship Id="rId143" Type="http://schemas.openxmlformats.org/officeDocument/2006/relationships/image" Target="../media/image19091.png"/><Relationship Id="rId148" Type="http://schemas.openxmlformats.org/officeDocument/2006/relationships/customXml" Target="../ink/ink2529.xml"/><Relationship Id="rId4" Type="http://schemas.openxmlformats.org/officeDocument/2006/relationships/customXml" Target="../ink/ink2459.xml"/><Relationship Id="rId9" Type="http://schemas.openxmlformats.org/officeDocument/2006/relationships/image" Target="../media/image18140.png"/><Relationship Id="rId26" Type="http://schemas.openxmlformats.org/officeDocument/2006/relationships/customXml" Target="../ink/ink2470.xml"/><Relationship Id="rId47" Type="http://schemas.openxmlformats.org/officeDocument/2006/relationships/image" Target="../media/image18330.png"/><Relationship Id="rId68" Type="http://schemas.openxmlformats.org/officeDocument/2006/relationships/customXml" Target="../ink/ink2489.xml"/><Relationship Id="rId89" Type="http://schemas.openxmlformats.org/officeDocument/2006/relationships/image" Target="../media/image18821.png"/><Relationship Id="rId112" Type="http://schemas.openxmlformats.org/officeDocument/2006/relationships/customXml" Target="../ink/ink2511.xml"/><Relationship Id="rId133" Type="http://schemas.openxmlformats.org/officeDocument/2006/relationships/image" Target="../media/image19041.png"/><Relationship Id="rId16" Type="http://schemas.openxmlformats.org/officeDocument/2006/relationships/customXml" Target="../ink/ink2465.xml"/><Relationship Id="rId37" Type="http://schemas.openxmlformats.org/officeDocument/2006/relationships/image" Target="../media/image18280.png"/><Relationship Id="rId58" Type="http://schemas.openxmlformats.org/officeDocument/2006/relationships/customXml" Target="../ink/ink2484.xml"/><Relationship Id="rId79" Type="http://schemas.openxmlformats.org/officeDocument/2006/relationships/image" Target="../media/image18490.png"/><Relationship Id="rId102" Type="http://schemas.openxmlformats.org/officeDocument/2006/relationships/customXml" Target="../ink/ink2506.xml"/><Relationship Id="rId123" Type="http://schemas.openxmlformats.org/officeDocument/2006/relationships/image" Target="../media/image18991.png"/><Relationship Id="rId144" Type="http://schemas.openxmlformats.org/officeDocument/2006/relationships/customXml" Target="../ink/ink252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680.png"/><Relationship Id="rId299" Type="http://schemas.openxmlformats.org/officeDocument/2006/relationships/image" Target="../media/image1959.png"/><Relationship Id="rId21" Type="http://schemas.openxmlformats.org/officeDocument/2006/relationships/image" Target="../media/image18200.png"/><Relationship Id="rId63" Type="http://schemas.openxmlformats.org/officeDocument/2006/relationships/image" Target="../media/image18410.png"/><Relationship Id="rId159" Type="http://schemas.openxmlformats.org/officeDocument/2006/relationships/image" Target="../media/image18890.png"/><Relationship Id="rId324" Type="http://schemas.openxmlformats.org/officeDocument/2006/relationships/customXml" Target="../ink/ink2692.xml"/><Relationship Id="rId366" Type="http://schemas.openxmlformats.org/officeDocument/2006/relationships/customXml" Target="../ink/ink2713.xml"/><Relationship Id="rId170" Type="http://schemas.openxmlformats.org/officeDocument/2006/relationships/customXml" Target="../ink/ink2615.xml"/><Relationship Id="rId226" Type="http://schemas.openxmlformats.org/officeDocument/2006/relationships/customXml" Target="../ink/ink2643.xml"/><Relationship Id="rId433" Type="http://schemas.openxmlformats.org/officeDocument/2006/relationships/image" Target="../media/image2026.png"/><Relationship Id="rId268" Type="http://schemas.openxmlformats.org/officeDocument/2006/relationships/customXml" Target="../ink/ink2664.xml"/><Relationship Id="rId32" Type="http://schemas.openxmlformats.org/officeDocument/2006/relationships/customXml" Target="../ink/ink2546.xml"/><Relationship Id="rId74" Type="http://schemas.openxmlformats.org/officeDocument/2006/relationships/customXml" Target="../ink/ink2567.xml"/><Relationship Id="rId128" Type="http://schemas.openxmlformats.org/officeDocument/2006/relationships/customXml" Target="../ink/ink2594.xml"/><Relationship Id="rId335" Type="http://schemas.openxmlformats.org/officeDocument/2006/relationships/image" Target="../media/image1977.png"/><Relationship Id="rId377" Type="http://schemas.openxmlformats.org/officeDocument/2006/relationships/image" Target="../media/image1998.png"/><Relationship Id="rId5" Type="http://schemas.openxmlformats.org/officeDocument/2006/relationships/image" Target="../media/image18120.png"/><Relationship Id="rId181" Type="http://schemas.openxmlformats.org/officeDocument/2006/relationships/image" Target="../media/image19000.png"/><Relationship Id="rId237" Type="http://schemas.openxmlformats.org/officeDocument/2006/relationships/image" Target="../media/image19280.png"/><Relationship Id="rId402" Type="http://schemas.openxmlformats.org/officeDocument/2006/relationships/customXml" Target="../ink/ink2731.xml"/><Relationship Id="rId279" Type="http://schemas.openxmlformats.org/officeDocument/2006/relationships/image" Target="../media/image1949.png"/><Relationship Id="rId444" Type="http://schemas.openxmlformats.org/officeDocument/2006/relationships/customXml" Target="../ink/ink2752.xml"/><Relationship Id="rId43" Type="http://schemas.openxmlformats.org/officeDocument/2006/relationships/image" Target="../media/image18310.png"/><Relationship Id="rId139" Type="http://schemas.openxmlformats.org/officeDocument/2006/relationships/image" Target="../media/image18790.png"/><Relationship Id="rId290" Type="http://schemas.openxmlformats.org/officeDocument/2006/relationships/customXml" Target="../ink/ink2675.xml"/><Relationship Id="rId304" Type="http://schemas.openxmlformats.org/officeDocument/2006/relationships/customXml" Target="../ink/ink2682.xml"/><Relationship Id="rId346" Type="http://schemas.openxmlformats.org/officeDocument/2006/relationships/customXml" Target="../ink/ink2703.xml"/><Relationship Id="rId388" Type="http://schemas.openxmlformats.org/officeDocument/2006/relationships/customXml" Target="../ink/ink2724.xml"/><Relationship Id="rId85" Type="http://schemas.openxmlformats.org/officeDocument/2006/relationships/image" Target="../media/image18520.png"/><Relationship Id="rId150" Type="http://schemas.openxmlformats.org/officeDocument/2006/relationships/customXml" Target="../ink/ink2605.xml"/><Relationship Id="rId192" Type="http://schemas.openxmlformats.org/officeDocument/2006/relationships/customXml" Target="../ink/ink2626.xml"/><Relationship Id="rId206" Type="http://schemas.openxmlformats.org/officeDocument/2006/relationships/customXml" Target="../ink/ink2633.xml"/><Relationship Id="rId413" Type="http://schemas.openxmlformats.org/officeDocument/2006/relationships/image" Target="../media/image2016.png"/><Relationship Id="rId248" Type="http://schemas.openxmlformats.org/officeDocument/2006/relationships/customXml" Target="../ink/ink2654.xml"/><Relationship Id="rId455" Type="http://schemas.openxmlformats.org/officeDocument/2006/relationships/image" Target="../media/image2037.png"/><Relationship Id="rId12" Type="http://schemas.openxmlformats.org/officeDocument/2006/relationships/customXml" Target="../ink/ink2536.xml"/><Relationship Id="rId108" Type="http://schemas.openxmlformats.org/officeDocument/2006/relationships/customXml" Target="../ink/ink2584.xml"/><Relationship Id="rId315" Type="http://schemas.openxmlformats.org/officeDocument/2006/relationships/image" Target="../media/image1967.png"/><Relationship Id="rId357" Type="http://schemas.openxmlformats.org/officeDocument/2006/relationships/image" Target="../media/image1988.png"/><Relationship Id="rId54" Type="http://schemas.openxmlformats.org/officeDocument/2006/relationships/customXml" Target="../ink/ink2557.xml"/><Relationship Id="rId96" Type="http://schemas.openxmlformats.org/officeDocument/2006/relationships/customXml" Target="../ink/ink2578.xml"/><Relationship Id="rId161" Type="http://schemas.openxmlformats.org/officeDocument/2006/relationships/image" Target="../media/image18900.png"/><Relationship Id="rId217" Type="http://schemas.openxmlformats.org/officeDocument/2006/relationships/image" Target="../media/image19180.png"/><Relationship Id="rId399" Type="http://schemas.openxmlformats.org/officeDocument/2006/relationships/image" Target="../media/image2009.png"/><Relationship Id="rId259" Type="http://schemas.openxmlformats.org/officeDocument/2006/relationships/image" Target="../media/image1939.png"/><Relationship Id="rId424" Type="http://schemas.openxmlformats.org/officeDocument/2006/relationships/customXml" Target="../ink/ink2742.xml"/><Relationship Id="rId23" Type="http://schemas.openxmlformats.org/officeDocument/2006/relationships/image" Target="../media/image18210.png"/><Relationship Id="rId119" Type="http://schemas.openxmlformats.org/officeDocument/2006/relationships/image" Target="../media/image18690.png"/><Relationship Id="rId270" Type="http://schemas.openxmlformats.org/officeDocument/2006/relationships/customXml" Target="../ink/ink2665.xml"/><Relationship Id="rId326" Type="http://schemas.openxmlformats.org/officeDocument/2006/relationships/customXml" Target="../ink/ink2693.xml"/><Relationship Id="rId65" Type="http://schemas.openxmlformats.org/officeDocument/2006/relationships/image" Target="../media/image18420.png"/><Relationship Id="rId130" Type="http://schemas.openxmlformats.org/officeDocument/2006/relationships/customXml" Target="../ink/ink2595.xml"/><Relationship Id="rId368" Type="http://schemas.openxmlformats.org/officeDocument/2006/relationships/customXml" Target="../ink/ink2714.xml"/><Relationship Id="rId172" Type="http://schemas.openxmlformats.org/officeDocument/2006/relationships/customXml" Target="../ink/ink2616.xml"/><Relationship Id="rId228" Type="http://schemas.openxmlformats.org/officeDocument/2006/relationships/customXml" Target="../ink/ink2644.xml"/><Relationship Id="rId435" Type="http://schemas.openxmlformats.org/officeDocument/2006/relationships/image" Target="../media/image2027.png"/><Relationship Id="rId281" Type="http://schemas.openxmlformats.org/officeDocument/2006/relationships/image" Target="../media/image1950.png"/><Relationship Id="rId337" Type="http://schemas.openxmlformats.org/officeDocument/2006/relationships/image" Target="../media/image1978.png"/><Relationship Id="rId34" Type="http://schemas.openxmlformats.org/officeDocument/2006/relationships/customXml" Target="../ink/ink2547.xml"/><Relationship Id="rId76" Type="http://schemas.openxmlformats.org/officeDocument/2006/relationships/customXml" Target="../ink/ink2568.xml"/><Relationship Id="rId141" Type="http://schemas.openxmlformats.org/officeDocument/2006/relationships/image" Target="../media/image18800.png"/><Relationship Id="rId379" Type="http://schemas.openxmlformats.org/officeDocument/2006/relationships/image" Target="../media/image1999.png"/><Relationship Id="rId7" Type="http://schemas.openxmlformats.org/officeDocument/2006/relationships/image" Target="../media/image18130.png"/><Relationship Id="rId183" Type="http://schemas.openxmlformats.org/officeDocument/2006/relationships/image" Target="../media/image19010.png"/><Relationship Id="rId239" Type="http://schemas.openxmlformats.org/officeDocument/2006/relationships/image" Target="../media/image19290.png"/><Relationship Id="rId390" Type="http://schemas.openxmlformats.org/officeDocument/2006/relationships/customXml" Target="../ink/ink2725.xml"/><Relationship Id="rId404" Type="http://schemas.openxmlformats.org/officeDocument/2006/relationships/customXml" Target="../ink/ink2732.xml"/><Relationship Id="rId446" Type="http://schemas.openxmlformats.org/officeDocument/2006/relationships/customXml" Target="../ink/ink2753.xml"/><Relationship Id="rId250" Type="http://schemas.openxmlformats.org/officeDocument/2006/relationships/customXml" Target="../ink/ink2655.xml"/><Relationship Id="rId292" Type="http://schemas.openxmlformats.org/officeDocument/2006/relationships/customXml" Target="../ink/ink2676.xml"/><Relationship Id="rId306" Type="http://schemas.openxmlformats.org/officeDocument/2006/relationships/customXml" Target="../ink/ink2683.xml"/><Relationship Id="rId45" Type="http://schemas.openxmlformats.org/officeDocument/2006/relationships/image" Target="../media/image18320.png"/><Relationship Id="rId87" Type="http://schemas.openxmlformats.org/officeDocument/2006/relationships/image" Target="../media/image18530.png"/><Relationship Id="rId110" Type="http://schemas.openxmlformats.org/officeDocument/2006/relationships/customXml" Target="../ink/ink2585.xml"/><Relationship Id="rId348" Type="http://schemas.openxmlformats.org/officeDocument/2006/relationships/customXml" Target="../ink/ink2704.xml"/><Relationship Id="rId152" Type="http://schemas.openxmlformats.org/officeDocument/2006/relationships/customXml" Target="../ink/ink2606.xml"/><Relationship Id="rId194" Type="http://schemas.openxmlformats.org/officeDocument/2006/relationships/customXml" Target="../ink/ink2627.xml"/><Relationship Id="rId208" Type="http://schemas.openxmlformats.org/officeDocument/2006/relationships/customXml" Target="../ink/ink2634.xml"/><Relationship Id="rId415" Type="http://schemas.openxmlformats.org/officeDocument/2006/relationships/image" Target="../media/image2017.png"/><Relationship Id="rId457" Type="http://schemas.openxmlformats.org/officeDocument/2006/relationships/image" Target="../media/image2038.png"/><Relationship Id="rId261" Type="http://schemas.openxmlformats.org/officeDocument/2006/relationships/image" Target="../media/image1940.png"/><Relationship Id="rId14" Type="http://schemas.openxmlformats.org/officeDocument/2006/relationships/customXml" Target="../ink/ink2537.xml"/><Relationship Id="rId56" Type="http://schemas.openxmlformats.org/officeDocument/2006/relationships/customXml" Target="../ink/ink2558.xml"/><Relationship Id="rId317" Type="http://schemas.openxmlformats.org/officeDocument/2006/relationships/image" Target="../media/image1968.png"/><Relationship Id="rId359" Type="http://schemas.openxmlformats.org/officeDocument/2006/relationships/image" Target="../media/image1989.png"/><Relationship Id="rId98" Type="http://schemas.openxmlformats.org/officeDocument/2006/relationships/customXml" Target="../ink/ink2579.xml"/><Relationship Id="rId121" Type="http://schemas.openxmlformats.org/officeDocument/2006/relationships/image" Target="../media/image18700.png"/><Relationship Id="rId163" Type="http://schemas.openxmlformats.org/officeDocument/2006/relationships/image" Target="../media/image18910.png"/><Relationship Id="rId219" Type="http://schemas.openxmlformats.org/officeDocument/2006/relationships/image" Target="../media/image19190.png"/><Relationship Id="rId370" Type="http://schemas.openxmlformats.org/officeDocument/2006/relationships/customXml" Target="../ink/ink2715.xml"/><Relationship Id="rId426" Type="http://schemas.openxmlformats.org/officeDocument/2006/relationships/customXml" Target="../ink/ink2743.xml"/><Relationship Id="rId230" Type="http://schemas.openxmlformats.org/officeDocument/2006/relationships/customXml" Target="../ink/ink2645.xml"/><Relationship Id="rId25" Type="http://schemas.openxmlformats.org/officeDocument/2006/relationships/image" Target="../media/image18220.png"/><Relationship Id="rId67" Type="http://schemas.openxmlformats.org/officeDocument/2006/relationships/image" Target="../media/image18430.png"/><Relationship Id="rId272" Type="http://schemas.openxmlformats.org/officeDocument/2006/relationships/customXml" Target="../ink/ink2666.xml"/><Relationship Id="rId328" Type="http://schemas.openxmlformats.org/officeDocument/2006/relationships/customXml" Target="../ink/ink2694.xml"/><Relationship Id="rId132" Type="http://schemas.openxmlformats.org/officeDocument/2006/relationships/customXml" Target="../ink/ink2596.xml"/><Relationship Id="rId174" Type="http://schemas.openxmlformats.org/officeDocument/2006/relationships/customXml" Target="../ink/ink2617.xml"/><Relationship Id="rId381" Type="http://schemas.openxmlformats.org/officeDocument/2006/relationships/image" Target="../media/image2000.png"/><Relationship Id="rId241" Type="http://schemas.openxmlformats.org/officeDocument/2006/relationships/image" Target="../media/image19300.png"/><Relationship Id="rId437" Type="http://schemas.openxmlformats.org/officeDocument/2006/relationships/image" Target="../media/image2028.png"/><Relationship Id="rId36" Type="http://schemas.openxmlformats.org/officeDocument/2006/relationships/customXml" Target="../ink/ink2548.xml"/><Relationship Id="rId283" Type="http://schemas.openxmlformats.org/officeDocument/2006/relationships/image" Target="../media/image1951.png"/><Relationship Id="rId339" Type="http://schemas.openxmlformats.org/officeDocument/2006/relationships/image" Target="../media/image1979.png"/><Relationship Id="rId78" Type="http://schemas.openxmlformats.org/officeDocument/2006/relationships/customXml" Target="../ink/ink2569.xml"/><Relationship Id="rId101" Type="http://schemas.openxmlformats.org/officeDocument/2006/relationships/image" Target="../media/image18600.png"/><Relationship Id="rId143" Type="http://schemas.openxmlformats.org/officeDocument/2006/relationships/image" Target="../media/image18810.png"/><Relationship Id="rId185" Type="http://schemas.openxmlformats.org/officeDocument/2006/relationships/image" Target="../media/image19020.png"/><Relationship Id="rId350" Type="http://schemas.openxmlformats.org/officeDocument/2006/relationships/customXml" Target="../ink/ink2705.xml"/><Relationship Id="rId406" Type="http://schemas.openxmlformats.org/officeDocument/2006/relationships/customXml" Target="../ink/ink2733.xml"/><Relationship Id="rId9" Type="http://schemas.openxmlformats.org/officeDocument/2006/relationships/image" Target="../media/image18140.png"/><Relationship Id="rId210" Type="http://schemas.openxmlformats.org/officeDocument/2006/relationships/customXml" Target="../ink/ink2635.xml"/><Relationship Id="rId392" Type="http://schemas.openxmlformats.org/officeDocument/2006/relationships/customXml" Target="../ink/ink2726.xml"/><Relationship Id="rId448" Type="http://schemas.openxmlformats.org/officeDocument/2006/relationships/customXml" Target="../ink/ink2754.xml"/><Relationship Id="rId252" Type="http://schemas.openxmlformats.org/officeDocument/2006/relationships/customXml" Target="../ink/ink2656.xml"/><Relationship Id="rId294" Type="http://schemas.openxmlformats.org/officeDocument/2006/relationships/customXml" Target="../ink/ink2677.xml"/><Relationship Id="rId308" Type="http://schemas.openxmlformats.org/officeDocument/2006/relationships/customXml" Target="../ink/ink2684.xml"/><Relationship Id="rId47" Type="http://schemas.openxmlformats.org/officeDocument/2006/relationships/image" Target="../media/image18330.png"/><Relationship Id="rId89" Type="http://schemas.openxmlformats.org/officeDocument/2006/relationships/image" Target="../media/image18540.png"/><Relationship Id="rId112" Type="http://schemas.openxmlformats.org/officeDocument/2006/relationships/customXml" Target="../ink/ink2586.xml"/><Relationship Id="rId154" Type="http://schemas.openxmlformats.org/officeDocument/2006/relationships/customXml" Target="../ink/ink2607.xml"/><Relationship Id="rId361" Type="http://schemas.openxmlformats.org/officeDocument/2006/relationships/image" Target="../media/image1990.png"/><Relationship Id="rId196" Type="http://schemas.openxmlformats.org/officeDocument/2006/relationships/customXml" Target="../ink/ink2628.xml"/><Relationship Id="rId417" Type="http://schemas.openxmlformats.org/officeDocument/2006/relationships/image" Target="../media/image2018.png"/><Relationship Id="rId459" Type="http://schemas.openxmlformats.org/officeDocument/2006/relationships/image" Target="../media/image2039.png"/><Relationship Id="rId16" Type="http://schemas.openxmlformats.org/officeDocument/2006/relationships/customXml" Target="../ink/ink2538.xml"/><Relationship Id="rId221" Type="http://schemas.openxmlformats.org/officeDocument/2006/relationships/image" Target="../media/image19200.png"/><Relationship Id="rId263" Type="http://schemas.openxmlformats.org/officeDocument/2006/relationships/image" Target="../media/image1941.png"/><Relationship Id="rId319" Type="http://schemas.openxmlformats.org/officeDocument/2006/relationships/image" Target="../media/image1969.png"/><Relationship Id="rId58" Type="http://schemas.openxmlformats.org/officeDocument/2006/relationships/customXml" Target="../ink/ink2559.xml"/><Relationship Id="rId123" Type="http://schemas.openxmlformats.org/officeDocument/2006/relationships/image" Target="../media/image18710.png"/><Relationship Id="rId330" Type="http://schemas.openxmlformats.org/officeDocument/2006/relationships/customXml" Target="../ink/ink2695.xml"/><Relationship Id="rId165" Type="http://schemas.openxmlformats.org/officeDocument/2006/relationships/image" Target="../media/image18920.png"/><Relationship Id="rId372" Type="http://schemas.openxmlformats.org/officeDocument/2006/relationships/customXml" Target="../ink/ink2716.xml"/><Relationship Id="rId428" Type="http://schemas.openxmlformats.org/officeDocument/2006/relationships/customXml" Target="../ink/ink2744.xml"/><Relationship Id="rId232" Type="http://schemas.openxmlformats.org/officeDocument/2006/relationships/customXml" Target="../ink/ink2646.xml"/><Relationship Id="rId274" Type="http://schemas.openxmlformats.org/officeDocument/2006/relationships/customXml" Target="../ink/ink2667.xml"/><Relationship Id="rId27" Type="http://schemas.openxmlformats.org/officeDocument/2006/relationships/image" Target="../media/image18230.png"/><Relationship Id="rId69" Type="http://schemas.openxmlformats.org/officeDocument/2006/relationships/image" Target="../media/image18440.png"/><Relationship Id="rId134" Type="http://schemas.openxmlformats.org/officeDocument/2006/relationships/customXml" Target="../ink/ink2597.xml"/><Relationship Id="rId80" Type="http://schemas.openxmlformats.org/officeDocument/2006/relationships/customXml" Target="../ink/ink2570.xml"/><Relationship Id="rId176" Type="http://schemas.openxmlformats.org/officeDocument/2006/relationships/customXml" Target="../ink/ink2618.xml"/><Relationship Id="rId341" Type="http://schemas.openxmlformats.org/officeDocument/2006/relationships/image" Target="../media/image1980.png"/><Relationship Id="rId383" Type="http://schemas.openxmlformats.org/officeDocument/2006/relationships/image" Target="../media/image2001.png"/><Relationship Id="rId439" Type="http://schemas.openxmlformats.org/officeDocument/2006/relationships/image" Target="../media/image2029.png"/><Relationship Id="rId201" Type="http://schemas.openxmlformats.org/officeDocument/2006/relationships/image" Target="../media/image19100.png"/><Relationship Id="rId243" Type="http://schemas.openxmlformats.org/officeDocument/2006/relationships/image" Target="../media/image19310.png"/><Relationship Id="rId285" Type="http://schemas.openxmlformats.org/officeDocument/2006/relationships/image" Target="../media/image1952.png"/><Relationship Id="rId450" Type="http://schemas.openxmlformats.org/officeDocument/2006/relationships/customXml" Target="../ink/ink2755.xml"/><Relationship Id="rId38" Type="http://schemas.openxmlformats.org/officeDocument/2006/relationships/customXml" Target="../ink/ink2549.xml"/><Relationship Id="rId103" Type="http://schemas.openxmlformats.org/officeDocument/2006/relationships/image" Target="../media/image18610.png"/><Relationship Id="rId310" Type="http://schemas.openxmlformats.org/officeDocument/2006/relationships/customXml" Target="../ink/ink2685.xml"/><Relationship Id="rId91" Type="http://schemas.openxmlformats.org/officeDocument/2006/relationships/image" Target="../media/image18550.png"/><Relationship Id="rId145" Type="http://schemas.openxmlformats.org/officeDocument/2006/relationships/image" Target="../media/image18820.png"/><Relationship Id="rId187" Type="http://schemas.openxmlformats.org/officeDocument/2006/relationships/image" Target="../media/image19030.png"/><Relationship Id="rId352" Type="http://schemas.openxmlformats.org/officeDocument/2006/relationships/customXml" Target="../ink/ink2706.xml"/><Relationship Id="rId394" Type="http://schemas.openxmlformats.org/officeDocument/2006/relationships/customXml" Target="../ink/ink2727.xml"/><Relationship Id="rId408" Type="http://schemas.openxmlformats.org/officeDocument/2006/relationships/customXml" Target="../ink/ink2734.xml"/><Relationship Id="rId212" Type="http://schemas.openxmlformats.org/officeDocument/2006/relationships/customXml" Target="../ink/ink2636.xml"/><Relationship Id="rId254" Type="http://schemas.openxmlformats.org/officeDocument/2006/relationships/customXml" Target="../ink/ink2657.xml"/><Relationship Id="rId49" Type="http://schemas.openxmlformats.org/officeDocument/2006/relationships/image" Target="../media/image18340.png"/><Relationship Id="rId114" Type="http://schemas.openxmlformats.org/officeDocument/2006/relationships/customXml" Target="../ink/ink2587.xml"/><Relationship Id="rId296" Type="http://schemas.openxmlformats.org/officeDocument/2006/relationships/customXml" Target="../ink/ink2678.xml"/><Relationship Id="rId461" Type="http://schemas.openxmlformats.org/officeDocument/2006/relationships/image" Target="../media/image2040.png"/><Relationship Id="rId60" Type="http://schemas.openxmlformats.org/officeDocument/2006/relationships/customXml" Target="../ink/ink2560.xml"/><Relationship Id="rId156" Type="http://schemas.openxmlformats.org/officeDocument/2006/relationships/customXml" Target="../ink/ink2608.xml"/><Relationship Id="rId198" Type="http://schemas.openxmlformats.org/officeDocument/2006/relationships/customXml" Target="../ink/ink2629.xml"/><Relationship Id="rId321" Type="http://schemas.openxmlformats.org/officeDocument/2006/relationships/image" Target="../media/image1970.png"/><Relationship Id="rId363" Type="http://schemas.openxmlformats.org/officeDocument/2006/relationships/image" Target="../media/image1991.png"/><Relationship Id="rId419" Type="http://schemas.openxmlformats.org/officeDocument/2006/relationships/image" Target="../media/image2019.png"/><Relationship Id="rId223" Type="http://schemas.openxmlformats.org/officeDocument/2006/relationships/image" Target="../media/image19210.png"/><Relationship Id="rId430" Type="http://schemas.openxmlformats.org/officeDocument/2006/relationships/customXml" Target="../ink/ink2745.xml"/><Relationship Id="rId18" Type="http://schemas.openxmlformats.org/officeDocument/2006/relationships/customXml" Target="../ink/ink2539.xml"/><Relationship Id="rId265" Type="http://schemas.openxmlformats.org/officeDocument/2006/relationships/image" Target="../media/image1942.png"/><Relationship Id="rId125" Type="http://schemas.openxmlformats.org/officeDocument/2006/relationships/image" Target="../media/image18720.png"/><Relationship Id="rId167" Type="http://schemas.openxmlformats.org/officeDocument/2006/relationships/image" Target="../media/image18930.png"/><Relationship Id="rId332" Type="http://schemas.openxmlformats.org/officeDocument/2006/relationships/customXml" Target="../ink/ink2696.xml"/><Relationship Id="rId374" Type="http://schemas.openxmlformats.org/officeDocument/2006/relationships/customXml" Target="../ink/ink2717.xml"/><Relationship Id="rId71" Type="http://schemas.openxmlformats.org/officeDocument/2006/relationships/image" Target="../media/image18450.png"/><Relationship Id="rId234" Type="http://schemas.openxmlformats.org/officeDocument/2006/relationships/customXml" Target="../ink/ink2647.xml"/><Relationship Id="rId2" Type="http://schemas.openxmlformats.org/officeDocument/2006/relationships/customXml" Target="../ink/ink2531.xml"/><Relationship Id="rId29" Type="http://schemas.openxmlformats.org/officeDocument/2006/relationships/image" Target="../media/image18240.png"/><Relationship Id="rId276" Type="http://schemas.openxmlformats.org/officeDocument/2006/relationships/customXml" Target="../ink/ink2668.xml"/><Relationship Id="rId441" Type="http://schemas.openxmlformats.org/officeDocument/2006/relationships/image" Target="../media/image2030.png"/><Relationship Id="rId40" Type="http://schemas.openxmlformats.org/officeDocument/2006/relationships/customXml" Target="../ink/ink2550.xml"/><Relationship Id="rId115" Type="http://schemas.openxmlformats.org/officeDocument/2006/relationships/image" Target="../media/image18670.png"/><Relationship Id="rId136" Type="http://schemas.openxmlformats.org/officeDocument/2006/relationships/customXml" Target="../ink/ink2598.xml"/><Relationship Id="rId157" Type="http://schemas.openxmlformats.org/officeDocument/2006/relationships/image" Target="../media/image18880.png"/><Relationship Id="rId178" Type="http://schemas.openxmlformats.org/officeDocument/2006/relationships/customXml" Target="../ink/ink2619.xml"/><Relationship Id="rId301" Type="http://schemas.openxmlformats.org/officeDocument/2006/relationships/image" Target="../media/image1960.png"/><Relationship Id="rId322" Type="http://schemas.openxmlformats.org/officeDocument/2006/relationships/customXml" Target="../ink/ink2691.xml"/><Relationship Id="rId343" Type="http://schemas.openxmlformats.org/officeDocument/2006/relationships/image" Target="../media/image1981.png"/><Relationship Id="rId364" Type="http://schemas.openxmlformats.org/officeDocument/2006/relationships/customXml" Target="../ink/ink2712.xml"/><Relationship Id="rId61" Type="http://schemas.openxmlformats.org/officeDocument/2006/relationships/image" Target="../media/image18400.png"/><Relationship Id="rId82" Type="http://schemas.openxmlformats.org/officeDocument/2006/relationships/customXml" Target="../ink/ink2571.xml"/><Relationship Id="rId199" Type="http://schemas.openxmlformats.org/officeDocument/2006/relationships/image" Target="../media/image19090.png"/><Relationship Id="rId203" Type="http://schemas.openxmlformats.org/officeDocument/2006/relationships/image" Target="../media/image19110.png"/><Relationship Id="rId385" Type="http://schemas.openxmlformats.org/officeDocument/2006/relationships/image" Target="../media/image2002.png"/><Relationship Id="rId19" Type="http://schemas.openxmlformats.org/officeDocument/2006/relationships/image" Target="../media/image18190.png"/><Relationship Id="rId224" Type="http://schemas.openxmlformats.org/officeDocument/2006/relationships/customXml" Target="../ink/ink2642.xml"/><Relationship Id="rId245" Type="http://schemas.openxmlformats.org/officeDocument/2006/relationships/image" Target="../media/image19320.png"/><Relationship Id="rId266" Type="http://schemas.openxmlformats.org/officeDocument/2006/relationships/customXml" Target="../ink/ink2663.xml"/><Relationship Id="rId287" Type="http://schemas.openxmlformats.org/officeDocument/2006/relationships/image" Target="../media/image1953.png"/><Relationship Id="rId410" Type="http://schemas.openxmlformats.org/officeDocument/2006/relationships/customXml" Target="../ink/ink2735.xml"/><Relationship Id="rId431" Type="http://schemas.openxmlformats.org/officeDocument/2006/relationships/image" Target="../media/image2025.png"/><Relationship Id="rId452" Type="http://schemas.openxmlformats.org/officeDocument/2006/relationships/customXml" Target="../ink/ink2756.xml"/><Relationship Id="rId30" Type="http://schemas.openxmlformats.org/officeDocument/2006/relationships/customXml" Target="../ink/ink2545.xml"/><Relationship Id="rId105" Type="http://schemas.openxmlformats.org/officeDocument/2006/relationships/image" Target="../media/image18620.png"/><Relationship Id="rId126" Type="http://schemas.openxmlformats.org/officeDocument/2006/relationships/customXml" Target="../ink/ink2593.xml"/><Relationship Id="rId147" Type="http://schemas.openxmlformats.org/officeDocument/2006/relationships/image" Target="../media/image18830.png"/><Relationship Id="rId168" Type="http://schemas.openxmlformats.org/officeDocument/2006/relationships/customXml" Target="../ink/ink2614.xml"/><Relationship Id="rId312" Type="http://schemas.openxmlformats.org/officeDocument/2006/relationships/customXml" Target="../ink/ink2686.xml"/><Relationship Id="rId333" Type="http://schemas.openxmlformats.org/officeDocument/2006/relationships/image" Target="../media/image1976.png"/><Relationship Id="rId354" Type="http://schemas.openxmlformats.org/officeDocument/2006/relationships/customXml" Target="../ink/ink2707.xml"/><Relationship Id="rId51" Type="http://schemas.openxmlformats.org/officeDocument/2006/relationships/image" Target="../media/image18350.png"/><Relationship Id="rId72" Type="http://schemas.openxmlformats.org/officeDocument/2006/relationships/customXml" Target="../ink/ink2566.xml"/><Relationship Id="rId93" Type="http://schemas.openxmlformats.org/officeDocument/2006/relationships/image" Target="../media/image18560.png"/><Relationship Id="rId189" Type="http://schemas.openxmlformats.org/officeDocument/2006/relationships/image" Target="../media/image19040.png"/><Relationship Id="rId375" Type="http://schemas.openxmlformats.org/officeDocument/2006/relationships/image" Target="../media/image1997.png"/><Relationship Id="rId396" Type="http://schemas.openxmlformats.org/officeDocument/2006/relationships/customXml" Target="../ink/ink2728.xml"/><Relationship Id="rId3" Type="http://schemas.openxmlformats.org/officeDocument/2006/relationships/image" Target="../media/image18110.png"/><Relationship Id="rId214" Type="http://schemas.openxmlformats.org/officeDocument/2006/relationships/customXml" Target="../ink/ink2637.xml"/><Relationship Id="rId235" Type="http://schemas.openxmlformats.org/officeDocument/2006/relationships/image" Target="../media/image19270.png"/><Relationship Id="rId256" Type="http://schemas.openxmlformats.org/officeDocument/2006/relationships/customXml" Target="../ink/ink2658.xml"/><Relationship Id="rId277" Type="http://schemas.openxmlformats.org/officeDocument/2006/relationships/image" Target="../media/image1948.png"/><Relationship Id="rId298" Type="http://schemas.openxmlformats.org/officeDocument/2006/relationships/customXml" Target="../ink/ink2679.xml"/><Relationship Id="rId400" Type="http://schemas.openxmlformats.org/officeDocument/2006/relationships/customXml" Target="../ink/ink2730.xml"/><Relationship Id="rId421" Type="http://schemas.openxmlformats.org/officeDocument/2006/relationships/image" Target="../media/image2020.png"/><Relationship Id="rId442" Type="http://schemas.openxmlformats.org/officeDocument/2006/relationships/customXml" Target="../ink/ink2751.xml"/><Relationship Id="rId116" Type="http://schemas.openxmlformats.org/officeDocument/2006/relationships/customXml" Target="../ink/ink2588.xml"/><Relationship Id="rId137" Type="http://schemas.openxmlformats.org/officeDocument/2006/relationships/image" Target="../media/image18780.png"/><Relationship Id="rId158" Type="http://schemas.openxmlformats.org/officeDocument/2006/relationships/customXml" Target="../ink/ink2609.xml"/><Relationship Id="rId302" Type="http://schemas.openxmlformats.org/officeDocument/2006/relationships/customXml" Target="../ink/ink2681.xml"/><Relationship Id="rId323" Type="http://schemas.openxmlformats.org/officeDocument/2006/relationships/image" Target="../media/image1971.png"/><Relationship Id="rId344" Type="http://schemas.openxmlformats.org/officeDocument/2006/relationships/customXml" Target="../ink/ink2702.xml"/><Relationship Id="rId20" Type="http://schemas.openxmlformats.org/officeDocument/2006/relationships/customXml" Target="../ink/ink2540.xml"/><Relationship Id="rId41" Type="http://schemas.openxmlformats.org/officeDocument/2006/relationships/image" Target="../media/image18300.png"/><Relationship Id="rId62" Type="http://schemas.openxmlformats.org/officeDocument/2006/relationships/customXml" Target="../ink/ink2561.xml"/><Relationship Id="rId83" Type="http://schemas.openxmlformats.org/officeDocument/2006/relationships/image" Target="../media/image18510.png"/><Relationship Id="rId179" Type="http://schemas.openxmlformats.org/officeDocument/2006/relationships/image" Target="../media/image18990.png"/><Relationship Id="rId365" Type="http://schemas.openxmlformats.org/officeDocument/2006/relationships/image" Target="../media/image1992.png"/><Relationship Id="rId386" Type="http://schemas.openxmlformats.org/officeDocument/2006/relationships/customXml" Target="../ink/ink2723.xml"/><Relationship Id="rId190" Type="http://schemas.openxmlformats.org/officeDocument/2006/relationships/customXml" Target="../ink/ink2625.xml"/><Relationship Id="rId204" Type="http://schemas.openxmlformats.org/officeDocument/2006/relationships/customXml" Target="../ink/ink2632.xml"/><Relationship Id="rId225" Type="http://schemas.openxmlformats.org/officeDocument/2006/relationships/image" Target="../media/image19220.png"/><Relationship Id="rId246" Type="http://schemas.openxmlformats.org/officeDocument/2006/relationships/customXml" Target="../ink/ink2653.xml"/><Relationship Id="rId267" Type="http://schemas.openxmlformats.org/officeDocument/2006/relationships/image" Target="../media/image1943.png"/><Relationship Id="rId288" Type="http://schemas.openxmlformats.org/officeDocument/2006/relationships/customXml" Target="../ink/ink2674.xml"/><Relationship Id="rId411" Type="http://schemas.openxmlformats.org/officeDocument/2006/relationships/image" Target="../media/image2015.png"/><Relationship Id="rId432" Type="http://schemas.openxmlformats.org/officeDocument/2006/relationships/customXml" Target="../ink/ink2746.xml"/><Relationship Id="rId453" Type="http://schemas.openxmlformats.org/officeDocument/2006/relationships/image" Target="../media/image2036.png"/><Relationship Id="rId106" Type="http://schemas.openxmlformats.org/officeDocument/2006/relationships/customXml" Target="../ink/ink2583.xml"/><Relationship Id="rId127" Type="http://schemas.openxmlformats.org/officeDocument/2006/relationships/image" Target="../media/image18730.png"/><Relationship Id="rId313" Type="http://schemas.openxmlformats.org/officeDocument/2006/relationships/image" Target="../media/image1966.png"/><Relationship Id="rId10" Type="http://schemas.openxmlformats.org/officeDocument/2006/relationships/customXml" Target="../ink/ink2535.xml"/><Relationship Id="rId31" Type="http://schemas.openxmlformats.org/officeDocument/2006/relationships/image" Target="../media/image18250.png"/><Relationship Id="rId52" Type="http://schemas.openxmlformats.org/officeDocument/2006/relationships/customXml" Target="../ink/ink2556.xml"/><Relationship Id="rId73" Type="http://schemas.openxmlformats.org/officeDocument/2006/relationships/image" Target="../media/image18460.png"/><Relationship Id="rId94" Type="http://schemas.openxmlformats.org/officeDocument/2006/relationships/customXml" Target="../ink/ink2577.xml"/><Relationship Id="rId148" Type="http://schemas.openxmlformats.org/officeDocument/2006/relationships/customXml" Target="../ink/ink2604.xml"/><Relationship Id="rId169" Type="http://schemas.openxmlformats.org/officeDocument/2006/relationships/image" Target="../media/image18940.png"/><Relationship Id="rId334" Type="http://schemas.openxmlformats.org/officeDocument/2006/relationships/customXml" Target="../ink/ink2697.xml"/><Relationship Id="rId355" Type="http://schemas.openxmlformats.org/officeDocument/2006/relationships/image" Target="../media/image1987.png"/><Relationship Id="rId376" Type="http://schemas.openxmlformats.org/officeDocument/2006/relationships/customXml" Target="../ink/ink2718.xml"/><Relationship Id="rId397" Type="http://schemas.openxmlformats.org/officeDocument/2006/relationships/image" Target="../media/image2008.png"/><Relationship Id="rId4" Type="http://schemas.openxmlformats.org/officeDocument/2006/relationships/customXml" Target="../ink/ink2532.xml"/><Relationship Id="rId180" Type="http://schemas.openxmlformats.org/officeDocument/2006/relationships/customXml" Target="../ink/ink2620.xml"/><Relationship Id="rId215" Type="http://schemas.openxmlformats.org/officeDocument/2006/relationships/image" Target="../media/image19170.png"/><Relationship Id="rId236" Type="http://schemas.openxmlformats.org/officeDocument/2006/relationships/customXml" Target="../ink/ink2648.xml"/><Relationship Id="rId257" Type="http://schemas.openxmlformats.org/officeDocument/2006/relationships/image" Target="../media/image19380.png"/><Relationship Id="rId278" Type="http://schemas.openxmlformats.org/officeDocument/2006/relationships/customXml" Target="../ink/ink2669.xml"/><Relationship Id="rId401" Type="http://schemas.openxmlformats.org/officeDocument/2006/relationships/image" Target="../media/image2010.png"/><Relationship Id="rId422" Type="http://schemas.openxmlformats.org/officeDocument/2006/relationships/customXml" Target="../ink/ink2741.xml"/><Relationship Id="rId443" Type="http://schemas.openxmlformats.org/officeDocument/2006/relationships/image" Target="../media/image2031.png"/><Relationship Id="rId303" Type="http://schemas.openxmlformats.org/officeDocument/2006/relationships/image" Target="../media/image1961.png"/><Relationship Id="rId42" Type="http://schemas.openxmlformats.org/officeDocument/2006/relationships/customXml" Target="../ink/ink2551.xml"/><Relationship Id="rId84" Type="http://schemas.openxmlformats.org/officeDocument/2006/relationships/customXml" Target="../ink/ink2572.xml"/><Relationship Id="rId138" Type="http://schemas.openxmlformats.org/officeDocument/2006/relationships/customXml" Target="../ink/ink2599.xml"/><Relationship Id="rId345" Type="http://schemas.openxmlformats.org/officeDocument/2006/relationships/image" Target="../media/image1982.png"/><Relationship Id="rId387" Type="http://schemas.openxmlformats.org/officeDocument/2006/relationships/image" Target="../media/image2003.png"/><Relationship Id="rId191" Type="http://schemas.openxmlformats.org/officeDocument/2006/relationships/image" Target="../media/image19050.png"/><Relationship Id="rId205" Type="http://schemas.openxmlformats.org/officeDocument/2006/relationships/image" Target="../media/image19120.png"/><Relationship Id="rId247" Type="http://schemas.openxmlformats.org/officeDocument/2006/relationships/image" Target="../media/image19330.png"/><Relationship Id="rId412" Type="http://schemas.openxmlformats.org/officeDocument/2006/relationships/customXml" Target="../ink/ink2736.xml"/><Relationship Id="rId107" Type="http://schemas.openxmlformats.org/officeDocument/2006/relationships/image" Target="../media/image18630.png"/><Relationship Id="rId289" Type="http://schemas.openxmlformats.org/officeDocument/2006/relationships/image" Target="../media/image1954.png"/><Relationship Id="rId454" Type="http://schemas.openxmlformats.org/officeDocument/2006/relationships/customXml" Target="../ink/ink2757.xml"/><Relationship Id="rId11" Type="http://schemas.openxmlformats.org/officeDocument/2006/relationships/image" Target="../media/image18150.png"/><Relationship Id="rId53" Type="http://schemas.openxmlformats.org/officeDocument/2006/relationships/image" Target="../media/image18360.png"/><Relationship Id="rId149" Type="http://schemas.openxmlformats.org/officeDocument/2006/relationships/image" Target="../media/image18840.png"/><Relationship Id="rId314" Type="http://schemas.openxmlformats.org/officeDocument/2006/relationships/customXml" Target="../ink/ink2687.xml"/><Relationship Id="rId356" Type="http://schemas.openxmlformats.org/officeDocument/2006/relationships/customXml" Target="../ink/ink2708.xml"/><Relationship Id="rId398" Type="http://schemas.openxmlformats.org/officeDocument/2006/relationships/customXml" Target="../ink/ink2729.xml"/><Relationship Id="rId95" Type="http://schemas.openxmlformats.org/officeDocument/2006/relationships/image" Target="../media/image18570.png"/><Relationship Id="rId160" Type="http://schemas.openxmlformats.org/officeDocument/2006/relationships/customXml" Target="../ink/ink2610.xml"/><Relationship Id="rId216" Type="http://schemas.openxmlformats.org/officeDocument/2006/relationships/customXml" Target="../ink/ink2638.xml"/><Relationship Id="rId423" Type="http://schemas.openxmlformats.org/officeDocument/2006/relationships/image" Target="../media/image2021.png"/><Relationship Id="rId258" Type="http://schemas.openxmlformats.org/officeDocument/2006/relationships/customXml" Target="../ink/ink2659.xml"/><Relationship Id="rId22" Type="http://schemas.openxmlformats.org/officeDocument/2006/relationships/customXml" Target="../ink/ink2541.xml"/><Relationship Id="rId64" Type="http://schemas.openxmlformats.org/officeDocument/2006/relationships/customXml" Target="../ink/ink2562.xml"/><Relationship Id="rId118" Type="http://schemas.openxmlformats.org/officeDocument/2006/relationships/customXml" Target="../ink/ink2589.xml"/><Relationship Id="rId325" Type="http://schemas.openxmlformats.org/officeDocument/2006/relationships/image" Target="../media/image1972.png"/><Relationship Id="rId367" Type="http://schemas.openxmlformats.org/officeDocument/2006/relationships/image" Target="../media/image1993.png"/><Relationship Id="rId171" Type="http://schemas.openxmlformats.org/officeDocument/2006/relationships/image" Target="../media/image18950.png"/><Relationship Id="rId227" Type="http://schemas.openxmlformats.org/officeDocument/2006/relationships/image" Target="../media/image19230.png"/><Relationship Id="rId269" Type="http://schemas.openxmlformats.org/officeDocument/2006/relationships/image" Target="../media/image1944.png"/><Relationship Id="rId434" Type="http://schemas.openxmlformats.org/officeDocument/2006/relationships/customXml" Target="../ink/ink2747.xml"/><Relationship Id="rId33" Type="http://schemas.openxmlformats.org/officeDocument/2006/relationships/image" Target="../media/image18260.png"/><Relationship Id="rId129" Type="http://schemas.openxmlformats.org/officeDocument/2006/relationships/image" Target="../media/image18740.png"/><Relationship Id="rId280" Type="http://schemas.openxmlformats.org/officeDocument/2006/relationships/customXml" Target="../ink/ink2670.xml"/><Relationship Id="rId336" Type="http://schemas.openxmlformats.org/officeDocument/2006/relationships/customXml" Target="../ink/ink2698.xml"/><Relationship Id="rId75" Type="http://schemas.openxmlformats.org/officeDocument/2006/relationships/image" Target="../media/image18470.png"/><Relationship Id="rId140" Type="http://schemas.openxmlformats.org/officeDocument/2006/relationships/customXml" Target="../ink/ink2600.xml"/><Relationship Id="rId182" Type="http://schemas.openxmlformats.org/officeDocument/2006/relationships/customXml" Target="../ink/ink2621.xml"/><Relationship Id="rId378" Type="http://schemas.openxmlformats.org/officeDocument/2006/relationships/customXml" Target="../ink/ink2719.xml"/><Relationship Id="rId403" Type="http://schemas.openxmlformats.org/officeDocument/2006/relationships/image" Target="../media/image2011.png"/><Relationship Id="rId6" Type="http://schemas.openxmlformats.org/officeDocument/2006/relationships/customXml" Target="../ink/ink2533.xml"/><Relationship Id="rId238" Type="http://schemas.openxmlformats.org/officeDocument/2006/relationships/customXml" Target="../ink/ink2649.xml"/><Relationship Id="rId445" Type="http://schemas.openxmlformats.org/officeDocument/2006/relationships/image" Target="../media/image2032.png"/><Relationship Id="rId291" Type="http://schemas.openxmlformats.org/officeDocument/2006/relationships/image" Target="../media/image1955.png"/><Relationship Id="rId305" Type="http://schemas.openxmlformats.org/officeDocument/2006/relationships/image" Target="../media/image1962.png"/><Relationship Id="rId347" Type="http://schemas.openxmlformats.org/officeDocument/2006/relationships/image" Target="../media/image1983.png"/><Relationship Id="rId44" Type="http://schemas.openxmlformats.org/officeDocument/2006/relationships/customXml" Target="../ink/ink2552.xml"/><Relationship Id="rId86" Type="http://schemas.openxmlformats.org/officeDocument/2006/relationships/customXml" Target="../ink/ink2573.xml"/><Relationship Id="rId151" Type="http://schemas.openxmlformats.org/officeDocument/2006/relationships/image" Target="../media/image18850.png"/><Relationship Id="rId389" Type="http://schemas.openxmlformats.org/officeDocument/2006/relationships/image" Target="../media/image2004.png"/><Relationship Id="rId193" Type="http://schemas.openxmlformats.org/officeDocument/2006/relationships/image" Target="../media/image19060.png"/><Relationship Id="rId207" Type="http://schemas.openxmlformats.org/officeDocument/2006/relationships/image" Target="../media/image19130.png"/><Relationship Id="rId249" Type="http://schemas.openxmlformats.org/officeDocument/2006/relationships/image" Target="../media/image19340.png"/><Relationship Id="rId414" Type="http://schemas.openxmlformats.org/officeDocument/2006/relationships/customXml" Target="../ink/ink2737.xml"/><Relationship Id="rId456" Type="http://schemas.openxmlformats.org/officeDocument/2006/relationships/customXml" Target="../ink/ink2758.xml"/><Relationship Id="rId13" Type="http://schemas.openxmlformats.org/officeDocument/2006/relationships/image" Target="../media/image18160.png"/><Relationship Id="rId109" Type="http://schemas.openxmlformats.org/officeDocument/2006/relationships/image" Target="../media/image18640.png"/><Relationship Id="rId260" Type="http://schemas.openxmlformats.org/officeDocument/2006/relationships/customXml" Target="../ink/ink2660.xml"/><Relationship Id="rId316" Type="http://schemas.openxmlformats.org/officeDocument/2006/relationships/customXml" Target="../ink/ink2688.xml"/><Relationship Id="rId55" Type="http://schemas.openxmlformats.org/officeDocument/2006/relationships/image" Target="../media/image18370.png"/><Relationship Id="rId97" Type="http://schemas.openxmlformats.org/officeDocument/2006/relationships/image" Target="../media/image18580.png"/><Relationship Id="rId120" Type="http://schemas.openxmlformats.org/officeDocument/2006/relationships/customXml" Target="../ink/ink2590.xml"/><Relationship Id="rId358" Type="http://schemas.openxmlformats.org/officeDocument/2006/relationships/customXml" Target="../ink/ink2709.xml"/><Relationship Id="rId162" Type="http://schemas.openxmlformats.org/officeDocument/2006/relationships/customXml" Target="../ink/ink2611.xml"/><Relationship Id="rId218" Type="http://schemas.openxmlformats.org/officeDocument/2006/relationships/customXml" Target="../ink/ink2639.xml"/><Relationship Id="rId425" Type="http://schemas.openxmlformats.org/officeDocument/2006/relationships/image" Target="../media/image2022.png"/><Relationship Id="rId271" Type="http://schemas.openxmlformats.org/officeDocument/2006/relationships/image" Target="../media/image1945.png"/><Relationship Id="rId24" Type="http://schemas.openxmlformats.org/officeDocument/2006/relationships/customXml" Target="../ink/ink2542.xml"/><Relationship Id="rId66" Type="http://schemas.openxmlformats.org/officeDocument/2006/relationships/customXml" Target="../ink/ink2563.xml"/><Relationship Id="rId131" Type="http://schemas.openxmlformats.org/officeDocument/2006/relationships/image" Target="../media/image18750.png"/><Relationship Id="rId327" Type="http://schemas.openxmlformats.org/officeDocument/2006/relationships/image" Target="../media/image1973.png"/><Relationship Id="rId369" Type="http://schemas.openxmlformats.org/officeDocument/2006/relationships/image" Target="../media/image1994.png"/><Relationship Id="rId173" Type="http://schemas.openxmlformats.org/officeDocument/2006/relationships/image" Target="../media/image18960.png"/><Relationship Id="rId229" Type="http://schemas.openxmlformats.org/officeDocument/2006/relationships/image" Target="../media/image19240.png"/><Relationship Id="rId380" Type="http://schemas.openxmlformats.org/officeDocument/2006/relationships/customXml" Target="../ink/ink2720.xml"/><Relationship Id="rId436" Type="http://schemas.openxmlformats.org/officeDocument/2006/relationships/customXml" Target="../ink/ink2748.xml"/><Relationship Id="rId240" Type="http://schemas.openxmlformats.org/officeDocument/2006/relationships/customXml" Target="../ink/ink2650.xml"/><Relationship Id="rId35" Type="http://schemas.openxmlformats.org/officeDocument/2006/relationships/image" Target="../media/image18270.png"/><Relationship Id="rId77" Type="http://schemas.openxmlformats.org/officeDocument/2006/relationships/image" Target="../media/image18480.png"/><Relationship Id="rId100" Type="http://schemas.openxmlformats.org/officeDocument/2006/relationships/customXml" Target="../ink/ink2580.xml"/><Relationship Id="rId282" Type="http://schemas.openxmlformats.org/officeDocument/2006/relationships/customXml" Target="../ink/ink2671.xml"/><Relationship Id="rId338" Type="http://schemas.openxmlformats.org/officeDocument/2006/relationships/customXml" Target="../ink/ink2699.xml"/><Relationship Id="rId8" Type="http://schemas.openxmlformats.org/officeDocument/2006/relationships/customXml" Target="../ink/ink2534.xml"/><Relationship Id="rId142" Type="http://schemas.openxmlformats.org/officeDocument/2006/relationships/customXml" Target="../ink/ink2601.xml"/><Relationship Id="rId184" Type="http://schemas.openxmlformats.org/officeDocument/2006/relationships/customXml" Target="../ink/ink2622.xml"/><Relationship Id="rId391" Type="http://schemas.openxmlformats.org/officeDocument/2006/relationships/image" Target="../media/image2005.png"/><Relationship Id="rId405" Type="http://schemas.openxmlformats.org/officeDocument/2006/relationships/image" Target="../media/image2012.png"/><Relationship Id="rId447" Type="http://schemas.openxmlformats.org/officeDocument/2006/relationships/image" Target="../media/image2033.png"/><Relationship Id="rId251" Type="http://schemas.openxmlformats.org/officeDocument/2006/relationships/image" Target="../media/image19350.png"/><Relationship Id="rId46" Type="http://schemas.openxmlformats.org/officeDocument/2006/relationships/customXml" Target="../ink/ink2553.xml"/><Relationship Id="rId293" Type="http://schemas.openxmlformats.org/officeDocument/2006/relationships/image" Target="../media/image1956.png"/><Relationship Id="rId307" Type="http://schemas.openxmlformats.org/officeDocument/2006/relationships/image" Target="../media/image1963.png"/><Relationship Id="rId349" Type="http://schemas.openxmlformats.org/officeDocument/2006/relationships/image" Target="../media/image1984.png"/><Relationship Id="rId88" Type="http://schemas.openxmlformats.org/officeDocument/2006/relationships/customXml" Target="../ink/ink2574.xml"/><Relationship Id="rId111" Type="http://schemas.openxmlformats.org/officeDocument/2006/relationships/image" Target="../media/image18650.png"/><Relationship Id="rId153" Type="http://schemas.openxmlformats.org/officeDocument/2006/relationships/image" Target="../media/image18860.png"/><Relationship Id="rId195" Type="http://schemas.openxmlformats.org/officeDocument/2006/relationships/image" Target="../media/image19070.png"/><Relationship Id="rId209" Type="http://schemas.openxmlformats.org/officeDocument/2006/relationships/image" Target="../media/image19140.png"/><Relationship Id="rId360" Type="http://schemas.openxmlformats.org/officeDocument/2006/relationships/customXml" Target="../ink/ink2710.xml"/><Relationship Id="rId416" Type="http://schemas.openxmlformats.org/officeDocument/2006/relationships/customXml" Target="../ink/ink2738.xml"/><Relationship Id="rId220" Type="http://schemas.openxmlformats.org/officeDocument/2006/relationships/customXml" Target="../ink/ink2640.xml"/><Relationship Id="rId458" Type="http://schemas.openxmlformats.org/officeDocument/2006/relationships/customXml" Target="../ink/ink2759.xml"/><Relationship Id="rId15" Type="http://schemas.openxmlformats.org/officeDocument/2006/relationships/image" Target="../media/image18170.png"/><Relationship Id="rId57" Type="http://schemas.openxmlformats.org/officeDocument/2006/relationships/image" Target="../media/image18380.png"/><Relationship Id="rId262" Type="http://schemas.openxmlformats.org/officeDocument/2006/relationships/customXml" Target="../ink/ink2661.xml"/><Relationship Id="rId318" Type="http://schemas.openxmlformats.org/officeDocument/2006/relationships/customXml" Target="../ink/ink2689.xml"/><Relationship Id="rId99" Type="http://schemas.openxmlformats.org/officeDocument/2006/relationships/image" Target="../media/image18590.png"/><Relationship Id="rId122" Type="http://schemas.openxmlformats.org/officeDocument/2006/relationships/customXml" Target="../ink/ink2591.xml"/><Relationship Id="rId164" Type="http://schemas.openxmlformats.org/officeDocument/2006/relationships/customXml" Target="../ink/ink2612.xml"/><Relationship Id="rId371" Type="http://schemas.openxmlformats.org/officeDocument/2006/relationships/image" Target="../media/image1995.png"/><Relationship Id="rId427" Type="http://schemas.openxmlformats.org/officeDocument/2006/relationships/image" Target="../media/image2023.png"/><Relationship Id="rId26" Type="http://schemas.openxmlformats.org/officeDocument/2006/relationships/customXml" Target="../ink/ink2543.xml"/><Relationship Id="rId231" Type="http://schemas.openxmlformats.org/officeDocument/2006/relationships/image" Target="../media/image19250.png"/><Relationship Id="rId273" Type="http://schemas.openxmlformats.org/officeDocument/2006/relationships/image" Target="../media/image1946.png"/><Relationship Id="rId329" Type="http://schemas.openxmlformats.org/officeDocument/2006/relationships/image" Target="../media/image1974.png"/><Relationship Id="rId68" Type="http://schemas.openxmlformats.org/officeDocument/2006/relationships/customXml" Target="../ink/ink2564.xml"/><Relationship Id="rId133" Type="http://schemas.openxmlformats.org/officeDocument/2006/relationships/image" Target="../media/image18760.png"/><Relationship Id="rId175" Type="http://schemas.openxmlformats.org/officeDocument/2006/relationships/image" Target="../media/image18970.png"/><Relationship Id="rId340" Type="http://schemas.openxmlformats.org/officeDocument/2006/relationships/customXml" Target="../ink/ink2700.xml"/><Relationship Id="rId200" Type="http://schemas.openxmlformats.org/officeDocument/2006/relationships/customXml" Target="../ink/ink2630.xml"/><Relationship Id="rId382" Type="http://schemas.openxmlformats.org/officeDocument/2006/relationships/customXml" Target="../ink/ink2721.xml"/><Relationship Id="rId438" Type="http://schemas.openxmlformats.org/officeDocument/2006/relationships/customXml" Target="../ink/ink2749.xml"/><Relationship Id="rId242" Type="http://schemas.openxmlformats.org/officeDocument/2006/relationships/customXml" Target="../ink/ink2651.xml"/><Relationship Id="rId284" Type="http://schemas.openxmlformats.org/officeDocument/2006/relationships/customXml" Target="../ink/ink2672.xml"/><Relationship Id="rId37" Type="http://schemas.openxmlformats.org/officeDocument/2006/relationships/image" Target="../media/image18280.png"/><Relationship Id="rId79" Type="http://schemas.openxmlformats.org/officeDocument/2006/relationships/image" Target="../media/image18490.png"/><Relationship Id="rId102" Type="http://schemas.openxmlformats.org/officeDocument/2006/relationships/customXml" Target="../ink/ink2581.xml"/><Relationship Id="rId144" Type="http://schemas.openxmlformats.org/officeDocument/2006/relationships/customXml" Target="../ink/ink2602.xml"/><Relationship Id="rId90" Type="http://schemas.openxmlformats.org/officeDocument/2006/relationships/customXml" Target="../ink/ink2575.xml"/><Relationship Id="rId186" Type="http://schemas.openxmlformats.org/officeDocument/2006/relationships/customXml" Target="../ink/ink2623.xml"/><Relationship Id="rId351" Type="http://schemas.openxmlformats.org/officeDocument/2006/relationships/image" Target="../media/image1985.png"/><Relationship Id="rId393" Type="http://schemas.openxmlformats.org/officeDocument/2006/relationships/image" Target="../media/image2006.png"/><Relationship Id="rId407" Type="http://schemas.openxmlformats.org/officeDocument/2006/relationships/image" Target="../media/image2013.png"/><Relationship Id="rId449" Type="http://schemas.openxmlformats.org/officeDocument/2006/relationships/image" Target="../media/image2034.png"/><Relationship Id="rId211" Type="http://schemas.openxmlformats.org/officeDocument/2006/relationships/image" Target="../media/image19150.png"/><Relationship Id="rId253" Type="http://schemas.openxmlformats.org/officeDocument/2006/relationships/image" Target="../media/image19360.png"/><Relationship Id="rId295" Type="http://schemas.openxmlformats.org/officeDocument/2006/relationships/image" Target="../media/image1957.png"/><Relationship Id="rId309" Type="http://schemas.openxmlformats.org/officeDocument/2006/relationships/image" Target="../media/image1964.png"/><Relationship Id="rId460" Type="http://schemas.openxmlformats.org/officeDocument/2006/relationships/customXml" Target="../ink/ink2760.xml"/><Relationship Id="rId48" Type="http://schemas.openxmlformats.org/officeDocument/2006/relationships/customXml" Target="../ink/ink2554.xml"/><Relationship Id="rId113" Type="http://schemas.openxmlformats.org/officeDocument/2006/relationships/image" Target="../media/image18660.png"/><Relationship Id="rId320" Type="http://schemas.openxmlformats.org/officeDocument/2006/relationships/customXml" Target="../ink/ink2690.xml"/><Relationship Id="rId155" Type="http://schemas.openxmlformats.org/officeDocument/2006/relationships/image" Target="../media/image18870.png"/><Relationship Id="rId197" Type="http://schemas.openxmlformats.org/officeDocument/2006/relationships/image" Target="../media/image19080.png"/><Relationship Id="rId362" Type="http://schemas.openxmlformats.org/officeDocument/2006/relationships/customXml" Target="../ink/ink2711.xml"/><Relationship Id="rId418" Type="http://schemas.openxmlformats.org/officeDocument/2006/relationships/customXml" Target="../ink/ink2739.xml"/><Relationship Id="rId222" Type="http://schemas.openxmlformats.org/officeDocument/2006/relationships/customXml" Target="../ink/ink2641.xml"/><Relationship Id="rId264" Type="http://schemas.openxmlformats.org/officeDocument/2006/relationships/customXml" Target="../ink/ink2662.xml"/><Relationship Id="rId17" Type="http://schemas.openxmlformats.org/officeDocument/2006/relationships/image" Target="../media/image18180.png"/><Relationship Id="rId59" Type="http://schemas.openxmlformats.org/officeDocument/2006/relationships/image" Target="../media/image18390.png"/><Relationship Id="rId124" Type="http://schemas.openxmlformats.org/officeDocument/2006/relationships/customXml" Target="../ink/ink2592.xml"/><Relationship Id="rId70" Type="http://schemas.openxmlformats.org/officeDocument/2006/relationships/customXml" Target="../ink/ink2565.xml"/><Relationship Id="rId166" Type="http://schemas.openxmlformats.org/officeDocument/2006/relationships/customXml" Target="../ink/ink2613.xml"/><Relationship Id="rId331" Type="http://schemas.openxmlformats.org/officeDocument/2006/relationships/image" Target="../media/image1975.png"/><Relationship Id="rId373" Type="http://schemas.openxmlformats.org/officeDocument/2006/relationships/image" Target="../media/image1996.png"/><Relationship Id="rId429" Type="http://schemas.openxmlformats.org/officeDocument/2006/relationships/image" Target="../media/image2024.png"/><Relationship Id="rId1" Type="http://schemas.openxmlformats.org/officeDocument/2006/relationships/slideLayout" Target="../slideLayouts/slideLayout6.xml"/><Relationship Id="rId233" Type="http://schemas.openxmlformats.org/officeDocument/2006/relationships/image" Target="../media/image19260.png"/><Relationship Id="rId440" Type="http://schemas.openxmlformats.org/officeDocument/2006/relationships/customXml" Target="../ink/ink2750.xml"/><Relationship Id="rId28" Type="http://schemas.openxmlformats.org/officeDocument/2006/relationships/customXml" Target="../ink/ink2544.xml"/><Relationship Id="rId275" Type="http://schemas.openxmlformats.org/officeDocument/2006/relationships/image" Target="../media/image1947.png"/><Relationship Id="rId300" Type="http://schemas.openxmlformats.org/officeDocument/2006/relationships/customXml" Target="../ink/ink2680.xml"/><Relationship Id="rId81" Type="http://schemas.openxmlformats.org/officeDocument/2006/relationships/image" Target="../media/image18500.png"/><Relationship Id="rId135" Type="http://schemas.openxmlformats.org/officeDocument/2006/relationships/image" Target="../media/image18770.png"/><Relationship Id="rId177" Type="http://schemas.openxmlformats.org/officeDocument/2006/relationships/image" Target="../media/image18980.png"/><Relationship Id="rId342" Type="http://schemas.openxmlformats.org/officeDocument/2006/relationships/customXml" Target="../ink/ink2701.xml"/><Relationship Id="rId384" Type="http://schemas.openxmlformats.org/officeDocument/2006/relationships/customXml" Target="../ink/ink2722.xml"/><Relationship Id="rId202" Type="http://schemas.openxmlformats.org/officeDocument/2006/relationships/customXml" Target="../ink/ink2631.xml"/><Relationship Id="rId244" Type="http://schemas.openxmlformats.org/officeDocument/2006/relationships/customXml" Target="../ink/ink2652.xml"/><Relationship Id="rId39" Type="http://schemas.openxmlformats.org/officeDocument/2006/relationships/image" Target="../media/image18290.png"/><Relationship Id="rId286" Type="http://schemas.openxmlformats.org/officeDocument/2006/relationships/customXml" Target="../ink/ink2673.xml"/><Relationship Id="rId451" Type="http://schemas.openxmlformats.org/officeDocument/2006/relationships/image" Target="../media/image2035.png"/><Relationship Id="rId50" Type="http://schemas.openxmlformats.org/officeDocument/2006/relationships/customXml" Target="../ink/ink2555.xml"/><Relationship Id="rId104" Type="http://schemas.openxmlformats.org/officeDocument/2006/relationships/customXml" Target="../ink/ink2582.xml"/><Relationship Id="rId146" Type="http://schemas.openxmlformats.org/officeDocument/2006/relationships/customXml" Target="../ink/ink2603.xml"/><Relationship Id="rId188" Type="http://schemas.openxmlformats.org/officeDocument/2006/relationships/customXml" Target="../ink/ink2624.xml"/><Relationship Id="rId311" Type="http://schemas.openxmlformats.org/officeDocument/2006/relationships/image" Target="../media/image1965.png"/><Relationship Id="rId353" Type="http://schemas.openxmlformats.org/officeDocument/2006/relationships/image" Target="../media/image1986.png"/><Relationship Id="rId395" Type="http://schemas.openxmlformats.org/officeDocument/2006/relationships/image" Target="../media/image2007.png"/><Relationship Id="rId409" Type="http://schemas.openxmlformats.org/officeDocument/2006/relationships/image" Target="../media/image2014.png"/><Relationship Id="rId92" Type="http://schemas.openxmlformats.org/officeDocument/2006/relationships/customXml" Target="../ink/ink2576.xml"/><Relationship Id="rId213" Type="http://schemas.openxmlformats.org/officeDocument/2006/relationships/image" Target="../media/image19160.png"/><Relationship Id="rId420" Type="http://schemas.openxmlformats.org/officeDocument/2006/relationships/customXml" Target="../ink/ink2740.xml"/><Relationship Id="rId255" Type="http://schemas.openxmlformats.org/officeDocument/2006/relationships/image" Target="../media/image19370.png"/><Relationship Id="rId297" Type="http://schemas.openxmlformats.org/officeDocument/2006/relationships/image" Target="../media/image1958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320.png"/><Relationship Id="rId299" Type="http://schemas.openxmlformats.org/officeDocument/2006/relationships/image" Target="../media/image2123.png"/><Relationship Id="rId21" Type="http://schemas.openxmlformats.org/officeDocument/2006/relationships/image" Target="../media/image18230.png"/><Relationship Id="rId63" Type="http://schemas.openxmlformats.org/officeDocument/2006/relationships/image" Target="../media/image18440.png"/><Relationship Id="rId159" Type="http://schemas.openxmlformats.org/officeDocument/2006/relationships/image" Target="../media/image2053.png"/><Relationship Id="rId324" Type="http://schemas.openxmlformats.org/officeDocument/2006/relationships/customXml" Target="../ink/ink2904.xml"/><Relationship Id="rId366" Type="http://schemas.openxmlformats.org/officeDocument/2006/relationships/customXml" Target="../ink/ink2925.xml"/><Relationship Id="rId170" Type="http://schemas.openxmlformats.org/officeDocument/2006/relationships/customXml" Target="../ink/ink2827.xml"/><Relationship Id="rId226" Type="http://schemas.openxmlformats.org/officeDocument/2006/relationships/customXml" Target="../ink/ink2855.xml"/><Relationship Id="rId433" Type="http://schemas.openxmlformats.org/officeDocument/2006/relationships/image" Target="../media/image2190.png"/><Relationship Id="rId268" Type="http://schemas.openxmlformats.org/officeDocument/2006/relationships/customXml" Target="../ink/ink2876.xml"/><Relationship Id="rId475" Type="http://schemas.openxmlformats.org/officeDocument/2006/relationships/image" Target="../media/image2211.png"/><Relationship Id="rId32" Type="http://schemas.openxmlformats.org/officeDocument/2006/relationships/customXml" Target="../ink/ink2776.xml"/><Relationship Id="rId74" Type="http://schemas.openxmlformats.org/officeDocument/2006/relationships/customXml" Target="../ink/ink2797.xml"/><Relationship Id="rId128" Type="http://schemas.openxmlformats.org/officeDocument/2006/relationships/customXml" Target="../ink/ink2806.xml"/><Relationship Id="rId335" Type="http://schemas.openxmlformats.org/officeDocument/2006/relationships/image" Target="../media/image2141.png"/><Relationship Id="rId377" Type="http://schemas.openxmlformats.org/officeDocument/2006/relationships/image" Target="../media/image2162.png"/><Relationship Id="rId5" Type="http://schemas.openxmlformats.org/officeDocument/2006/relationships/image" Target="../media/image18120.png"/><Relationship Id="rId181" Type="http://schemas.openxmlformats.org/officeDocument/2006/relationships/image" Target="../media/image2064.png"/><Relationship Id="rId237" Type="http://schemas.openxmlformats.org/officeDocument/2006/relationships/image" Target="../media/image2092.png"/><Relationship Id="rId402" Type="http://schemas.openxmlformats.org/officeDocument/2006/relationships/customXml" Target="../ink/ink2943.xml"/><Relationship Id="rId279" Type="http://schemas.openxmlformats.org/officeDocument/2006/relationships/image" Target="../media/image2113.png"/><Relationship Id="rId444" Type="http://schemas.openxmlformats.org/officeDocument/2006/relationships/customXml" Target="../ink/ink2964.xml"/><Relationship Id="rId486" Type="http://schemas.openxmlformats.org/officeDocument/2006/relationships/customXml" Target="../ink/ink2985.xml"/><Relationship Id="rId43" Type="http://schemas.openxmlformats.org/officeDocument/2006/relationships/image" Target="../media/image18340.png"/><Relationship Id="rId139" Type="http://schemas.openxmlformats.org/officeDocument/2006/relationships/image" Target="../media/image2043.png"/><Relationship Id="rId290" Type="http://schemas.openxmlformats.org/officeDocument/2006/relationships/customXml" Target="../ink/ink2887.xml"/><Relationship Id="rId304" Type="http://schemas.openxmlformats.org/officeDocument/2006/relationships/customXml" Target="../ink/ink2894.xml"/><Relationship Id="rId346" Type="http://schemas.openxmlformats.org/officeDocument/2006/relationships/customXml" Target="../ink/ink2915.xml"/><Relationship Id="rId388" Type="http://schemas.openxmlformats.org/officeDocument/2006/relationships/customXml" Target="../ink/ink2936.xml"/><Relationship Id="rId150" Type="http://schemas.openxmlformats.org/officeDocument/2006/relationships/customXml" Target="../ink/ink2817.xml"/><Relationship Id="rId192" Type="http://schemas.openxmlformats.org/officeDocument/2006/relationships/customXml" Target="../ink/ink2838.xml"/><Relationship Id="rId206" Type="http://schemas.openxmlformats.org/officeDocument/2006/relationships/customXml" Target="../ink/ink2845.xml"/><Relationship Id="rId413" Type="http://schemas.openxmlformats.org/officeDocument/2006/relationships/image" Target="../media/image2180.png"/><Relationship Id="rId248" Type="http://schemas.openxmlformats.org/officeDocument/2006/relationships/customXml" Target="../ink/ink2866.xml"/><Relationship Id="rId455" Type="http://schemas.openxmlformats.org/officeDocument/2006/relationships/image" Target="../media/image2201.png"/><Relationship Id="rId12" Type="http://schemas.openxmlformats.org/officeDocument/2006/relationships/customXml" Target="../ink/ink2766.xml"/><Relationship Id="rId315" Type="http://schemas.openxmlformats.org/officeDocument/2006/relationships/image" Target="../media/image2131.png"/><Relationship Id="rId357" Type="http://schemas.openxmlformats.org/officeDocument/2006/relationships/image" Target="../media/image2152.png"/><Relationship Id="rId54" Type="http://schemas.openxmlformats.org/officeDocument/2006/relationships/customXml" Target="../ink/ink2787.xml"/><Relationship Id="rId161" Type="http://schemas.openxmlformats.org/officeDocument/2006/relationships/image" Target="../media/image2054.png"/><Relationship Id="rId217" Type="http://schemas.openxmlformats.org/officeDocument/2006/relationships/image" Target="../media/image2082.png"/><Relationship Id="rId399" Type="http://schemas.openxmlformats.org/officeDocument/2006/relationships/image" Target="../media/image2173.png"/><Relationship Id="rId259" Type="http://schemas.openxmlformats.org/officeDocument/2006/relationships/image" Target="../media/image2103.png"/><Relationship Id="rId424" Type="http://schemas.openxmlformats.org/officeDocument/2006/relationships/customXml" Target="../ink/ink2954.xml"/><Relationship Id="rId466" Type="http://schemas.openxmlformats.org/officeDocument/2006/relationships/customXml" Target="../ink/ink2975.xml"/><Relationship Id="rId23" Type="http://schemas.openxmlformats.org/officeDocument/2006/relationships/image" Target="../media/image18240.png"/><Relationship Id="rId119" Type="http://schemas.openxmlformats.org/officeDocument/2006/relationships/image" Target="../media/image20330.png"/><Relationship Id="rId270" Type="http://schemas.openxmlformats.org/officeDocument/2006/relationships/customXml" Target="../ink/ink2877.xml"/><Relationship Id="rId326" Type="http://schemas.openxmlformats.org/officeDocument/2006/relationships/customXml" Target="../ink/ink2905.xml"/><Relationship Id="rId65" Type="http://schemas.openxmlformats.org/officeDocument/2006/relationships/image" Target="../media/image18450.png"/><Relationship Id="rId130" Type="http://schemas.openxmlformats.org/officeDocument/2006/relationships/customXml" Target="../ink/ink2807.xml"/><Relationship Id="rId368" Type="http://schemas.openxmlformats.org/officeDocument/2006/relationships/customXml" Target="../ink/ink2926.xml"/><Relationship Id="rId172" Type="http://schemas.openxmlformats.org/officeDocument/2006/relationships/customXml" Target="../ink/ink2828.xml"/><Relationship Id="rId228" Type="http://schemas.openxmlformats.org/officeDocument/2006/relationships/customXml" Target="../ink/ink2856.xml"/><Relationship Id="rId435" Type="http://schemas.openxmlformats.org/officeDocument/2006/relationships/image" Target="../media/image2191.png"/><Relationship Id="rId477" Type="http://schemas.openxmlformats.org/officeDocument/2006/relationships/image" Target="../media/image2212.png"/><Relationship Id="rId281" Type="http://schemas.openxmlformats.org/officeDocument/2006/relationships/image" Target="../media/image2114.png"/><Relationship Id="rId337" Type="http://schemas.openxmlformats.org/officeDocument/2006/relationships/image" Target="../media/image2142.png"/><Relationship Id="rId34" Type="http://schemas.openxmlformats.org/officeDocument/2006/relationships/customXml" Target="../ink/ink2777.xml"/><Relationship Id="rId76" Type="http://schemas.openxmlformats.org/officeDocument/2006/relationships/customXml" Target="../ink/ink2798.xml"/><Relationship Id="rId141" Type="http://schemas.openxmlformats.org/officeDocument/2006/relationships/image" Target="../media/image2044.png"/><Relationship Id="rId379" Type="http://schemas.openxmlformats.org/officeDocument/2006/relationships/image" Target="../media/image2163.png"/><Relationship Id="rId7" Type="http://schemas.openxmlformats.org/officeDocument/2006/relationships/image" Target="../media/image18160.png"/><Relationship Id="rId183" Type="http://schemas.openxmlformats.org/officeDocument/2006/relationships/image" Target="../media/image2065.png"/><Relationship Id="rId239" Type="http://schemas.openxmlformats.org/officeDocument/2006/relationships/image" Target="../media/image2093.png"/><Relationship Id="rId390" Type="http://schemas.openxmlformats.org/officeDocument/2006/relationships/customXml" Target="../ink/ink2937.xml"/><Relationship Id="rId404" Type="http://schemas.openxmlformats.org/officeDocument/2006/relationships/customXml" Target="../ink/ink2944.xml"/><Relationship Id="rId446" Type="http://schemas.openxmlformats.org/officeDocument/2006/relationships/customXml" Target="../ink/ink2965.xml"/><Relationship Id="rId250" Type="http://schemas.openxmlformats.org/officeDocument/2006/relationships/customXml" Target="../ink/ink2867.xml"/><Relationship Id="rId292" Type="http://schemas.openxmlformats.org/officeDocument/2006/relationships/customXml" Target="../ink/ink2888.xml"/><Relationship Id="rId306" Type="http://schemas.openxmlformats.org/officeDocument/2006/relationships/customXml" Target="../ink/ink2895.xml"/><Relationship Id="rId488" Type="http://schemas.openxmlformats.org/officeDocument/2006/relationships/customXml" Target="../ink/ink2986.xml"/><Relationship Id="rId45" Type="http://schemas.openxmlformats.org/officeDocument/2006/relationships/image" Target="../media/image18350.png"/><Relationship Id="rId110" Type="http://schemas.openxmlformats.org/officeDocument/2006/relationships/customXml" Target="../ink/ink2800.xml"/><Relationship Id="rId348" Type="http://schemas.openxmlformats.org/officeDocument/2006/relationships/customXml" Target="../ink/ink2916.xml"/><Relationship Id="rId152" Type="http://schemas.openxmlformats.org/officeDocument/2006/relationships/customXml" Target="../ink/ink2818.xml"/><Relationship Id="rId194" Type="http://schemas.openxmlformats.org/officeDocument/2006/relationships/customXml" Target="../ink/ink2839.xml"/><Relationship Id="rId208" Type="http://schemas.openxmlformats.org/officeDocument/2006/relationships/customXml" Target="../ink/ink2846.xml"/><Relationship Id="rId415" Type="http://schemas.openxmlformats.org/officeDocument/2006/relationships/image" Target="../media/image2181.png"/><Relationship Id="rId457" Type="http://schemas.openxmlformats.org/officeDocument/2006/relationships/image" Target="../media/image2202.png"/><Relationship Id="rId261" Type="http://schemas.openxmlformats.org/officeDocument/2006/relationships/image" Target="../media/image2104.png"/><Relationship Id="rId14" Type="http://schemas.openxmlformats.org/officeDocument/2006/relationships/customXml" Target="../ink/ink2767.xml"/><Relationship Id="rId56" Type="http://schemas.openxmlformats.org/officeDocument/2006/relationships/customXml" Target="../ink/ink2788.xml"/><Relationship Id="rId317" Type="http://schemas.openxmlformats.org/officeDocument/2006/relationships/image" Target="../media/image2132.png"/><Relationship Id="rId359" Type="http://schemas.openxmlformats.org/officeDocument/2006/relationships/image" Target="../media/image2153.png"/><Relationship Id="rId121" Type="http://schemas.openxmlformats.org/officeDocument/2006/relationships/image" Target="../media/image20340.png"/><Relationship Id="rId163" Type="http://schemas.openxmlformats.org/officeDocument/2006/relationships/image" Target="../media/image2055.png"/><Relationship Id="rId219" Type="http://schemas.openxmlformats.org/officeDocument/2006/relationships/image" Target="../media/image2083.png"/><Relationship Id="rId370" Type="http://schemas.openxmlformats.org/officeDocument/2006/relationships/customXml" Target="../ink/ink2927.xml"/><Relationship Id="rId426" Type="http://schemas.openxmlformats.org/officeDocument/2006/relationships/customXml" Target="../ink/ink2955.xml"/><Relationship Id="rId230" Type="http://schemas.openxmlformats.org/officeDocument/2006/relationships/customXml" Target="../ink/ink2857.xml"/><Relationship Id="rId468" Type="http://schemas.openxmlformats.org/officeDocument/2006/relationships/customXml" Target="../ink/ink2976.xml"/><Relationship Id="rId25" Type="http://schemas.openxmlformats.org/officeDocument/2006/relationships/image" Target="../media/image18250.png"/><Relationship Id="rId67" Type="http://schemas.openxmlformats.org/officeDocument/2006/relationships/image" Target="../media/image18460.png"/><Relationship Id="rId272" Type="http://schemas.openxmlformats.org/officeDocument/2006/relationships/customXml" Target="../ink/ink2878.xml"/><Relationship Id="rId328" Type="http://schemas.openxmlformats.org/officeDocument/2006/relationships/customXml" Target="../ink/ink2906.xml"/><Relationship Id="rId132" Type="http://schemas.openxmlformats.org/officeDocument/2006/relationships/customXml" Target="../ink/ink2808.xml"/><Relationship Id="rId174" Type="http://schemas.openxmlformats.org/officeDocument/2006/relationships/customXml" Target="../ink/ink2829.xml"/><Relationship Id="rId381" Type="http://schemas.openxmlformats.org/officeDocument/2006/relationships/image" Target="../media/image2164.png"/><Relationship Id="rId241" Type="http://schemas.openxmlformats.org/officeDocument/2006/relationships/image" Target="../media/image2094.png"/><Relationship Id="rId437" Type="http://schemas.openxmlformats.org/officeDocument/2006/relationships/image" Target="../media/image2192.png"/><Relationship Id="rId479" Type="http://schemas.openxmlformats.org/officeDocument/2006/relationships/image" Target="../media/image2213.png"/><Relationship Id="rId36" Type="http://schemas.openxmlformats.org/officeDocument/2006/relationships/customXml" Target="../ink/ink2778.xml"/><Relationship Id="rId283" Type="http://schemas.openxmlformats.org/officeDocument/2006/relationships/image" Target="../media/image2115.png"/><Relationship Id="rId339" Type="http://schemas.openxmlformats.org/officeDocument/2006/relationships/image" Target="../media/image2143.png"/><Relationship Id="rId490" Type="http://schemas.openxmlformats.org/officeDocument/2006/relationships/customXml" Target="../ink/ink2987.xml"/><Relationship Id="rId78" Type="http://schemas.openxmlformats.org/officeDocument/2006/relationships/customXml" Target="../ink/ink2799.xml"/><Relationship Id="rId143" Type="http://schemas.openxmlformats.org/officeDocument/2006/relationships/image" Target="../media/image2045.png"/><Relationship Id="rId185" Type="http://schemas.openxmlformats.org/officeDocument/2006/relationships/image" Target="../media/image2066.png"/><Relationship Id="rId350" Type="http://schemas.openxmlformats.org/officeDocument/2006/relationships/customXml" Target="../ink/ink2917.xml"/><Relationship Id="rId406" Type="http://schemas.openxmlformats.org/officeDocument/2006/relationships/customXml" Target="../ink/ink2945.xml"/><Relationship Id="rId9" Type="http://schemas.openxmlformats.org/officeDocument/2006/relationships/image" Target="../media/image18170.png"/><Relationship Id="rId210" Type="http://schemas.openxmlformats.org/officeDocument/2006/relationships/customXml" Target="../ink/ink2847.xml"/><Relationship Id="rId392" Type="http://schemas.openxmlformats.org/officeDocument/2006/relationships/customXml" Target="../ink/ink2938.xml"/><Relationship Id="rId448" Type="http://schemas.openxmlformats.org/officeDocument/2006/relationships/customXml" Target="../ink/ink2966.xml"/><Relationship Id="rId252" Type="http://schemas.openxmlformats.org/officeDocument/2006/relationships/customXml" Target="../ink/ink2868.xml"/><Relationship Id="rId294" Type="http://schemas.openxmlformats.org/officeDocument/2006/relationships/customXml" Target="../ink/ink2889.xml"/><Relationship Id="rId308" Type="http://schemas.openxmlformats.org/officeDocument/2006/relationships/customXml" Target="../ink/ink2896.xml"/><Relationship Id="rId47" Type="http://schemas.openxmlformats.org/officeDocument/2006/relationships/image" Target="../media/image18360.png"/><Relationship Id="rId154" Type="http://schemas.openxmlformats.org/officeDocument/2006/relationships/customXml" Target="../ink/ink2819.xml"/><Relationship Id="rId361" Type="http://schemas.openxmlformats.org/officeDocument/2006/relationships/image" Target="../media/image2154.png"/><Relationship Id="rId196" Type="http://schemas.openxmlformats.org/officeDocument/2006/relationships/customXml" Target="../ink/ink2840.xml"/><Relationship Id="rId417" Type="http://schemas.openxmlformats.org/officeDocument/2006/relationships/image" Target="../media/image2182.png"/><Relationship Id="rId459" Type="http://schemas.openxmlformats.org/officeDocument/2006/relationships/image" Target="../media/image2203.png"/><Relationship Id="rId16" Type="http://schemas.openxmlformats.org/officeDocument/2006/relationships/customXml" Target="../ink/ink2768.xml"/><Relationship Id="rId221" Type="http://schemas.openxmlformats.org/officeDocument/2006/relationships/image" Target="../media/image2084.png"/><Relationship Id="rId263" Type="http://schemas.openxmlformats.org/officeDocument/2006/relationships/image" Target="../media/image2105.png"/><Relationship Id="rId319" Type="http://schemas.openxmlformats.org/officeDocument/2006/relationships/image" Target="../media/image2133.png"/><Relationship Id="rId470" Type="http://schemas.openxmlformats.org/officeDocument/2006/relationships/customXml" Target="../ink/ink2977.xml"/><Relationship Id="rId58" Type="http://schemas.openxmlformats.org/officeDocument/2006/relationships/customXml" Target="../ink/ink2789.xml"/><Relationship Id="rId123" Type="http://schemas.openxmlformats.org/officeDocument/2006/relationships/image" Target="../media/image20350.png"/><Relationship Id="rId330" Type="http://schemas.openxmlformats.org/officeDocument/2006/relationships/customXml" Target="../ink/ink2907.xml"/><Relationship Id="rId165" Type="http://schemas.openxmlformats.org/officeDocument/2006/relationships/image" Target="../media/image2056.png"/><Relationship Id="rId372" Type="http://schemas.openxmlformats.org/officeDocument/2006/relationships/customXml" Target="../ink/ink2928.xml"/><Relationship Id="rId428" Type="http://schemas.openxmlformats.org/officeDocument/2006/relationships/customXml" Target="../ink/ink2956.xml"/><Relationship Id="rId232" Type="http://schemas.openxmlformats.org/officeDocument/2006/relationships/customXml" Target="../ink/ink2858.xml"/><Relationship Id="rId274" Type="http://schemas.openxmlformats.org/officeDocument/2006/relationships/customXml" Target="../ink/ink2879.xml"/><Relationship Id="rId481" Type="http://schemas.openxmlformats.org/officeDocument/2006/relationships/image" Target="../media/image2214.png"/><Relationship Id="rId27" Type="http://schemas.openxmlformats.org/officeDocument/2006/relationships/image" Target="../media/image18260.png"/><Relationship Id="rId69" Type="http://schemas.openxmlformats.org/officeDocument/2006/relationships/image" Target="../media/image18470.png"/><Relationship Id="rId134" Type="http://schemas.openxmlformats.org/officeDocument/2006/relationships/customXml" Target="../ink/ink2809.xml"/><Relationship Id="rId176" Type="http://schemas.openxmlformats.org/officeDocument/2006/relationships/customXml" Target="../ink/ink2830.xml"/><Relationship Id="rId341" Type="http://schemas.openxmlformats.org/officeDocument/2006/relationships/image" Target="../media/image2144.png"/><Relationship Id="rId383" Type="http://schemas.openxmlformats.org/officeDocument/2006/relationships/image" Target="../media/image2165.png"/><Relationship Id="rId439" Type="http://schemas.openxmlformats.org/officeDocument/2006/relationships/image" Target="../media/image2193.png"/><Relationship Id="rId201" Type="http://schemas.openxmlformats.org/officeDocument/2006/relationships/image" Target="../media/image2074.png"/><Relationship Id="rId243" Type="http://schemas.openxmlformats.org/officeDocument/2006/relationships/image" Target="../media/image2095.png"/><Relationship Id="rId285" Type="http://schemas.openxmlformats.org/officeDocument/2006/relationships/image" Target="../media/image2116.png"/><Relationship Id="rId450" Type="http://schemas.openxmlformats.org/officeDocument/2006/relationships/customXml" Target="../ink/ink2967.xml"/><Relationship Id="rId38" Type="http://schemas.openxmlformats.org/officeDocument/2006/relationships/customXml" Target="../ink/ink2779.xml"/><Relationship Id="rId310" Type="http://schemas.openxmlformats.org/officeDocument/2006/relationships/customXml" Target="../ink/ink2897.xml"/><Relationship Id="rId492" Type="http://schemas.openxmlformats.org/officeDocument/2006/relationships/customXml" Target="../ink/ink2988.xml"/><Relationship Id="rId145" Type="http://schemas.openxmlformats.org/officeDocument/2006/relationships/image" Target="../media/image2046.png"/><Relationship Id="rId187" Type="http://schemas.openxmlformats.org/officeDocument/2006/relationships/image" Target="../media/image2067.png"/><Relationship Id="rId352" Type="http://schemas.openxmlformats.org/officeDocument/2006/relationships/customXml" Target="../ink/ink2918.xml"/><Relationship Id="rId394" Type="http://schemas.openxmlformats.org/officeDocument/2006/relationships/customXml" Target="../ink/ink2939.xml"/><Relationship Id="rId408" Type="http://schemas.openxmlformats.org/officeDocument/2006/relationships/customXml" Target="../ink/ink2946.xml"/><Relationship Id="rId212" Type="http://schemas.openxmlformats.org/officeDocument/2006/relationships/customXml" Target="../ink/ink2848.xml"/><Relationship Id="rId254" Type="http://schemas.openxmlformats.org/officeDocument/2006/relationships/customXml" Target="../ink/ink2869.xml"/><Relationship Id="rId49" Type="http://schemas.openxmlformats.org/officeDocument/2006/relationships/image" Target="../media/image18370.png"/><Relationship Id="rId296" Type="http://schemas.openxmlformats.org/officeDocument/2006/relationships/customXml" Target="../ink/ink2890.xml"/><Relationship Id="rId461" Type="http://schemas.openxmlformats.org/officeDocument/2006/relationships/image" Target="../media/image2204.png"/><Relationship Id="rId60" Type="http://schemas.openxmlformats.org/officeDocument/2006/relationships/customXml" Target="../ink/ink2790.xml"/><Relationship Id="rId156" Type="http://schemas.openxmlformats.org/officeDocument/2006/relationships/customXml" Target="../ink/ink2820.xml"/><Relationship Id="rId198" Type="http://schemas.openxmlformats.org/officeDocument/2006/relationships/customXml" Target="../ink/ink2841.xml"/><Relationship Id="rId321" Type="http://schemas.openxmlformats.org/officeDocument/2006/relationships/image" Target="../media/image2134.png"/><Relationship Id="rId363" Type="http://schemas.openxmlformats.org/officeDocument/2006/relationships/image" Target="../media/image2155.png"/><Relationship Id="rId419" Type="http://schemas.openxmlformats.org/officeDocument/2006/relationships/image" Target="../media/image2183.png"/><Relationship Id="rId223" Type="http://schemas.openxmlformats.org/officeDocument/2006/relationships/image" Target="../media/image2085.png"/><Relationship Id="rId430" Type="http://schemas.openxmlformats.org/officeDocument/2006/relationships/customXml" Target="../ink/ink2957.xml"/><Relationship Id="rId18" Type="http://schemas.openxmlformats.org/officeDocument/2006/relationships/customXml" Target="../ink/ink2769.xml"/><Relationship Id="rId265" Type="http://schemas.openxmlformats.org/officeDocument/2006/relationships/image" Target="../media/image2106.png"/><Relationship Id="rId472" Type="http://schemas.openxmlformats.org/officeDocument/2006/relationships/customXml" Target="../ink/ink2978.xml"/><Relationship Id="rId125" Type="http://schemas.openxmlformats.org/officeDocument/2006/relationships/image" Target="../media/image20360.png"/><Relationship Id="rId167" Type="http://schemas.openxmlformats.org/officeDocument/2006/relationships/image" Target="../media/image2057.png"/><Relationship Id="rId332" Type="http://schemas.openxmlformats.org/officeDocument/2006/relationships/customXml" Target="../ink/ink2908.xml"/><Relationship Id="rId374" Type="http://schemas.openxmlformats.org/officeDocument/2006/relationships/customXml" Target="../ink/ink2929.xml"/><Relationship Id="rId71" Type="http://schemas.openxmlformats.org/officeDocument/2006/relationships/image" Target="../media/image18480.png"/><Relationship Id="rId234" Type="http://schemas.openxmlformats.org/officeDocument/2006/relationships/customXml" Target="../ink/ink2859.xml"/><Relationship Id="rId2" Type="http://schemas.openxmlformats.org/officeDocument/2006/relationships/customXml" Target="../ink/ink2761.xml"/><Relationship Id="rId29" Type="http://schemas.openxmlformats.org/officeDocument/2006/relationships/image" Target="../media/image18270.png"/><Relationship Id="rId255" Type="http://schemas.openxmlformats.org/officeDocument/2006/relationships/image" Target="../media/image2101.png"/><Relationship Id="rId276" Type="http://schemas.openxmlformats.org/officeDocument/2006/relationships/customXml" Target="../ink/ink2880.xml"/><Relationship Id="rId297" Type="http://schemas.openxmlformats.org/officeDocument/2006/relationships/image" Target="../media/image2122.png"/><Relationship Id="rId441" Type="http://schemas.openxmlformats.org/officeDocument/2006/relationships/image" Target="../media/image2194.png"/><Relationship Id="rId462" Type="http://schemas.openxmlformats.org/officeDocument/2006/relationships/customXml" Target="../ink/ink2973.xml"/><Relationship Id="rId483" Type="http://schemas.openxmlformats.org/officeDocument/2006/relationships/image" Target="../media/image2215.png"/><Relationship Id="rId40" Type="http://schemas.openxmlformats.org/officeDocument/2006/relationships/customXml" Target="../ink/ink2780.xml"/><Relationship Id="rId136" Type="http://schemas.openxmlformats.org/officeDocument/2006/relationships/customXml" Target="../ink/ink2810.xml"/><Relationship Id="rId157" Type="http://schemas.openxmlformats.org/officeDocument/2006/relationships/image" Target="../media/image2052.png"/><Relationship Id="rId178" Type="http://schemas.openxmlformats.org/officeDocument/2006/relationships/customXml" Target="../ink/ink2831.xml"/><Relationship Id="rId301" Type="http://schemas.openxmlformats.org/officeDocument/2006/relationships/image" Target="../media/image2124.png"/><Relationship Id="rId322" Type="http://schemas.openxmlformats.org/officeDocument/2006/relationships/customXml" Target="../ink/ink2903.xml"/><Relationship Id="rId343" Type="http://schemas.openxmlformats.org/officeDocument/2006/relationships/image" Target="../media/image2145.png"/><Relationship Id="rId364" Type="http://schemas.openxmlformats.org/officeDocument/2006/relationships/customXml" Target="../ink/ink2924.xml"/><Relationship Id="rId61" Type="http://schemas.openxmlformats.org/officeDocument/2006/relationships/image" Target="../media/image18430.png"/><Relationship Id="rId199" Type="http://schemas.openxmlformats.org/officeDocument/2006/relationships/image" Target="../media/image2073.png"/><Relationship Id="rId203" Type="http://schemas.openxmlformats.org/officeDocument/2006/relationships/image" Target="../media/image2075.png"/><Relationship Id="rId385" Type="http://schemas.openxmlformats.org/officeDocument/2006/relationships/image" Target="../media/image2166.png"/><Relationship Id="rId19" Type="http://schemas.openxmlformats.org/officeDocument/2006/relationships/image" Target="../media/image18220.png"/><Relationship Id="rId224" Type="http://schemas.openxmlformats.org/officeDocument/2006/relationships/customXml" Target="../ink/ink2854.xml"/><Relationship Id="rId245" Type="http://schemas.openxmlformats.org/officeDocument/2006/relationships/image" Target="../media/image2096.png"/><Relationship Id="rId266" Type="http://schemas.openxmlformats.org/officeDocument/2006/relationships/customXml" Target="../ink/ink2875.xml"/><Relationship Id="rId287" Type="http://schemas.openxmlformats.org/officeDocument/2006/relationships/image" Target="../media/image2117.png"/><Relationship Id="rId410" Type="http://schemas.openxmlformats.org/officeDocument/2006/relationships/customXml" Target="../ink/ink2947.xml"/><Relationship Id="rId431" Type="http://schemas.openxmlformats.org/officeDocument/2006/relationships/image" Target="../media/image2189.png"/><Relationship Id="rId452" Type="http://schemas.openxmlformats.org/officeDocument/2006/relationships/customXml" Target="../ink/ink2968.xml"/><Relationship Id="rId473" Type="http://schemas.openxmlformats.org/officeDocument/2006/relationships/image" Target="../media/image2210.png"/><Relationship Id="rId30" Type="http://schemas.openxmlformats.org/officeDocument/2006/relationships/customXml" Target="../ink/ink2775.xml"/><Relationship Id="rId126" Type="http://schemas.openxmlformats.org/officeDocument/2006/relationships/customXml" Target="../ink/ink2805.xml"/><Relationship Id="rId147" Type="http://schemas.openxmlformats.org/officeDocument/2006/relationships/image" Target="../media/image2047.png"/><Relationship Id="rId168" Type="http://schemas.openxmlformats.org/officeDocument/2006/relationships/customXml" Target="../ink/ink2826.xml"/><Relationship Id="rId312" Type="http://schemas.openxmlformats.org/officeDocument/2006/relationships/customXml" Target="../ink/ink2898.xml"/><Relationship Id="rId333" Type="http://schemas.openxmlformats.org/officeDocument/2006/relationships/image" Target="../media/image2140.png"/><Relationship Id="rId354" Type="http://schemas.openxmlformats.org/officeDocument/2006/relationships/customXml" Target="../ink/ink2919.xml"/><Relationship Id="rId51" Type="http://schemas.openxmlformats.org/officeDocument/2006/relationships/image" Target="../media/image18380.png"/><Relationship Id="rId72" Type="http://schemas.openxmlformats.org/officeDocument/2006/relationships/customXml" Target="../ink/ink2796.xml"/><Relationship Id="rId189" Type="http://schemas.openxmlformats.org/officeDocument/2006/relationships/image" Target="../media/image2068.png"/><Relationship Id="rId375" Type="http://schemas.openxmlformats.org/officeDocument/2006/relationships/image" Target="../media/image2161.png"/><Relationship Id="rId396" Type="http://schemas.openxmlformats.org/officeDocument/2006/relationships/customXml" Target="../ink/ink2940.xml"/><Relationship Id="rId3" Type="http://schemas.openxmlformats.org/officeDocument/2006/relationships/image" Target="../media/image18110.png"/><Relationship Id="rId214" Type="http://schemas.openxmlformats.org/officeDocument/2006/relationships/customXml" Target="../ink/ink2849.xml"/><Relationship Id="rId235" Type="http://schemas.openxmlformats.org/officeDocument/2006/relationships/image" Target="../media/image2091.png"/><Relationship Id="rId256" Type="http://schemas.openxmlformats.org/officeDocument/2006/relationships/customXml" Target="../ink/ink2870.xml"/><Relationship Id="rId277" Type="http://schemas.openxmlformats.org/officeDocument/2006/relationships/image" Target="../media/image2112.png"/><Relationship Id="rId298" Type="http://schemas.openxmlformats.org/officeDocument/2006/relationships/customXml" Target="../ink/ink2891.xml"/><Relationship Id="rId400" Type="http://schemas.openxmlformats.org/officeDocument/2006/relationships/customXml" Target="../ink/ink2942.xml"/><Relationship Id="rId421" Type="http://schemas.openxmlformats.org/officeDocument/2006/relationships/image" Target="../media/image2184.png"/><Relationship Id="rId442" Type="http://schemas.openxmlformats.org/officeDocument/2006/relationships/customXml" Target="../ink/ink2963.xml"/><Relationship Id="rId463" Type="http://schemas.openxmlformats.org/officeDocument/2006/relationships/image" Target="../media/image2205.png"/><Relationship Id="rId484" Type="http://schemas.openxmlformats.org/officeDocument/2006/relationships/customXml" Target="../ink/ink2984.xml"/><Relationship Id="rId137" Type="http://schemas.openxmlformats.org/officeDocument/2006/relationships/image" Target="../media/image2042.png"/><Relationship Id="rId158" Type="http://schemas.openxmlformats.org/officeDocument/2006/relationships/customXml" Target="../ink/ink2821.xml"/><Relationship Id="rId302" Type="http://schemas.openxmlformats.org/officeDocument/2006/relationships/customXml" Target="../ink/ink2893.xml"/><Relationship Id="rId323" Type="http://schemas.openxmlformats.org/officeDocument/2006/relationships/image" Target="../media/image2135.png"/><Relationship Id="rId344" Type="http://schemas.openxmlformats.org/officeDocument/2006/relationships/customXml" Target="../ink/ink2914.xml"/><Relationship Id="rId20" Type="http://schemas.openxmlformats.org/officeDocument/2006/relationships/customXml" Target="../ink/ink2770.xml"/><Relationship Id="rId41" Type="http://schemas.openxmlformats.org/officeDocument/2006/relationships/image" Target="../media/image18330.png"/><Relationship Id="rId62" Type="http://schemas.openxmlformats.org/officeDocument/2006/relationships/customXml" Target="../ink/ink2791.xml"/><Relationship Id="rId179" Type="http://schemas.openxmlformats.org/officeDocument/2006/relationships/image" Target="../media/image2063.png"/><Relationship Id="rId365" Type="http://schemas.openxmlformats.org/officeDocument/2006/relationships/image" Target="../media/image2156.png"/><Relationship Id="rId386" Type="http://schemas.openxmlformats.org/officeDocument/2006/relationships/customXml" Target="../ink/ink2935.xml"/><Relationship Id="rId190" Type="http://schemas.openxmlformats.org/officeDocument/2006/relationships/customXml" Target="../ink/ink2837.xml"/><Relationship Id="rId204" Type="http://schemas.openxmlformats.org/officeDocument/2006/relationships/customXml" Target="../ink/ink2844.xml"/><Relationship Id="rId225" Type="http://schemas.openxmlformats.org/officeDocument/2006/relationships/image" Target="../media/image2086.png"/><Relationship Id="rId246" Type="http://schemas.openxmlformats.org/officeDocument/2006/relationships/customXml" Target="../ink/ink2865.xml"/><Relationship Id="rId267" Type="http://schemas.openxmlformats.org/officeDocument/2006/relationships/image" Target="../media/image2107.png"/><Relationship Id="rId288" Type="http://schemas.openxmlformats.org/officeDocument/2006/relationships/customXml" Target="../ink/ink2886.xml"/><Relationship Id="rId411" Type="http://schemas.openxmlformats.org/officeDocument/2006/relationships/image" Target="../media/image2179.png"/><Relationship Id="rId432" Type="http://schemas.openxmlformats.org/officeDocument/2006/relationships/customXml" Target="../ink/ink2958.xml"/><Relationship Id="rId453" Type="http://schemas.openxmlformats.org/officeDocument/2006/relationships/image" Target="../media/image2200.png"/><Relationship Id="rId474" Type="http://schemas.openxmlformats.org/officeDocument/2006/relationships/customXml" Target="../ink/ink2979.xml"/><Relationship Id="rId127" Type="http://schemas.openxmlformats.org/officeDocument/2006/relationships/image" Target="../media/image20370.png"/><Relationship Id="rId313" Type="http://schemas.openxmlformats.org/officeDocument/2006/relationships/image" Target="../media/image2130.png"/><Relationship Id="rId10" Type="http://schemas.openxmlformats.org/officeDocument/2006/relationships/customXml" Target="../ink/ink2765.xml"/><Relationship Id="rId31" Type="http://schemas.openxmlformats.org/officeDocument/2006/relationships/image" Target="../media/image18280.png"/><Relationship Id="rId52" Type="http://schemas.openxmlformats.org/officeDocument/2006/relationships/customXml" Target="../ink/ink2786.xml"/><Relationship Id="rId73" Type="http://schemas.openxmlformats.org/officeDocument/2006/relationships/image" Target="../media/image18490.png"/><Relationship Id="rId148" Type="http://schemas.openxmlformats.org/officeDocument/2006/relationships/customXml" Target="../ink/ink2816.xml"/><Relationship Id="rId169" Type="http://schemas.openxmlformats.org/officeDocument/2006/relationships/image" Target="../media/image2058.png"/><Relationship Id="rId334" Type="http://schemas.openxmlformats.org/officeDocument/2006/relationships/customXml" Target="../ink/ink2909.xml"/><Relationship Id="rId355" Type="http://schemas.openxmlformats.org/officeDocument/2006/relationships/image" Target="../media/image2151.png"/><Relationship Id="rId376" Type="http://schemas.openxmlformats.org/officeDocument/2006/relationships/customXml" Target="../ink/ink2930.xml"/><Relationship Id="rId397" Type="http://schemas.openxmlformats.org/officeDocument/2006/relationships/image" Target="../media/image2172.png"/><Relationship Id="rId4" Type="http://schemas.openxmlformats.org/officeDocument/2006/relationships/customXml" Target="../ink/ink2762.xml"/><Relationship Id="rId180" Type="http://schemas.openxmlformats.org/officeDocument/2006/relationships/customXml" Target="../ink/ink2832.xml"/><Relationship Id="rId215" Type="http://schemas.openxmlformats.org/officeDocument/2006/relationships/image" Target="../media/image2081.png"/><Relationship Id="rId236" Type="http://schemas.openxmlformats.org/officeDocument/2006/relationships/customXml" Target="../ink/ink2860.xml"/><Relationship Id="rId257" Type="http://schemas.openxmlformats.org/officeDocument/2006/relationships/image" Target="../media/image2102.png"/><Relationship Id="rId278" Type="http://schemas.openxmlformats.org/officeDocument/2006/relationships/customXml" Target="../ink/ink2881.xml"/><Relationship Id="rId401" Type="http://schemas.openxmlformats.org/officeDocument/2006/relationships/image" Target="../media/image2174.png"/><Relationship Id="rId422" Type="http://schemas.openxmlformats.org/officeDocument/2006/relationships/customXml" Target="../ink/ink2953.xml"/><Relationship Id="rId443" Type="http://schemas.openxmlformats.org/officeDocument/2006/relationships/image" Target="../media/image2195.png"/><Relationship Id="rId464" Type="http://schemas.openxmlformats.org/officeDocument/2006/relationships/customXml" Target="../ink/ink2974.xml"/><Relationship Id="rId303" Type="http://schemas.openxmlformats.org/officeDocument/2006/relationships/image" Target="../media/image2125.png"/><Relationship Id="rId485" Type="http://schemas.openxmlformats.org/officeDocument/2006/relationships/image" Target="../media/image2216.png"/><Relationship Id="rId42" Type="http://schemas.openxmlformats.org/officeDocument/2006/relationships/customXml" Target="../ink/ink2781.xml"/><Relationship Id="rId138" Type="http://schemas.openxmlformats.org/officeDocument/2006/relationships/customXml" Target="../ink/ink2811.xml"/><Relationship Id="rId345" Type="http://schemas.openxmlformats.org/officeDocument/2006/relationships/image" Target="../media/image2146.png"/><Relationship Id="rId387" Type="http://schemas.openxmlformats.org/officeDocument/2006/relationships/image" Target="../media/image2167.png"/><Relationship Id="rId191" Type="http://schemas.openxmlformats.org/officeDocument/2006/relationships/image" Target="../media/image2069.png"/><Relationship Id="rId205" Type="http://schemas.openxmlformats.org/officeDocument/2006/relationships/image" Target="../media/image2076.png"/><Relationship Id="rId247" Type="http://schemas.openxmlformats.org/officeDocument/2006/relationships/image" Target="../media/image2097.png"/><Relationship Id="rId412" Type="http://schemas.openxmlformats.org/officeDocument/2006/relationships/customXml" Target="../ink/ink2948.xml"/><Relationship Id="rId289" Type="http://schemas.openxmlformats.org/officeDocument/2006/relationships/image" Target="../media/image2118.png"/><Relationship Id="rId454" Type="http://schemas.openxmlformats.org/officeDocument/2006/relationships/customXml" Target="../ink/ink2969.xml"/><Relationship Id="rId11" Type="http://schemas.openxmlformats.org/officeDocument/2006/relationships/image" Target="../media/image18180.png"/><Relationship Id="rId53" Type="http://schemas.openxmlformats.org/officeDocument/2006/relationships/image" Target="../media/image18390.png"/><Relationship Id="rId149" Type="http://schemas.openxmlformats.org/officeDocument/2006/relationships/image" Target="../media/image2048.png"/><Relationship Id="rId314" Type="http://schemas.openxmlformats.org/officeDocument/2006/relationships/customXml" Target="../ink/ink2899.xml"/><Relationship Id="rId356" Type="http://schemas.openxmlformats.org/officeDocument/2006/relationships/customXml" Target="../ink/ink2920.xml"/><Relationship Id="rId398" Type="http://schemas.openxmlformats.org/officeDocument/2006/relationships/customXml" Target="../ink/ink2941.xml"/><Relationship Id="rId160" Type="http://schemas.openxmlformats.org/officeDocument/2006/relationships/customXml" Target="../ink/ink2822.xml"/><Relationship Id="rId216" Type="http://schemas.openxmlformats.org/officeDocument/2006/relationships/customXml" Target="../ink/ink2850.xml"/><Relationship Id="rId423" Type="http://schemas.openxmlformats.org/officeDocument/2006/relationships/image" Target="../media/image2185.png"/><Relationship Id="rId258" Type="http://schemas.openxmlformats.org/officeDocument/2006/relationships/customXml" Target="../ink/ink2871.xml"/><Relationship Id="rId465" Type="http://schemas.openxmlformats.org/officeDocument/2006/relationships/image" Target="../media/image2206.png"/><Relationship Id="rId22" Type="http://schemas.openxmlformats.org/officeDocument/2006/relationships/customXml" Target="../ink/ink2771.xml"/><Relationship Id="rId64" Type="http://schemas.openxmlformats.org/officeDocument/2006/relationships/customXml" Target="../ink/ink2792.xml"/><Relationship Id="rId118" Type="http://schemas.openxmlformats.org/officeDocument/2006/relationships/customXml" Target="../ink/ink2801.xml"/><Relationship Id="rId325" Type="http://schemas.openxmlformats.org/officeDocument/2006/relationships/image" Target="../media/image2136.png"/><Relationship Id="rId367" Type="http://schemas.openxmlformats.org/officeDocument/2006/relationships/image" Target="../media/image2157.png"/><Relationship Id="rId171" Type="http://schemas.openxmlformats.org/officeDocument/2006/relationships/image" Target="../media/image2059.png"/><Relationship Id="rId227" Type="http://schemas.openxmlformats.org/officeDocument/2006/relationships/image" Target="../media/image2087.png"/><Relationship Id="rId269" Type="http://schemas.openxmlformats.org/officeDocument/2006/relationships/image" Target="../media/image2108.png"/><Relationship Id="rId434" Type="http://schemas.openxmlformats.org/officeDocument/2006/relationships/customXml" Target="../ink/ink2959.xml"/><Relationship Id="rId476" Type="http://schemas.openxmlformats.org/officeDocument/2006/relationships/customXml" Target="../ink/ink2980.xml"/><Relationship Id="rId33" Type="http://schemas.openxmlformats.org/officeDocument/2006/relationships/image" Target="../media/image18290.png"/><Relationship Id="rId129" Type="http://schemas.openxmlformats.org/officeDocument/2006/relationships/image" Target="../media/image20380.png"/><Relationship Id="rId280" Type="http://schemas.openxmlformats.org/officeDocument/2006/relationships/customXml" Target="../ink/ink2882.xml"/><Relationship Id="rId336" Type="http://schemas.openxmlformats.org/officeDocument/2006/relationships/customXml" Target="../ink/ink2910.xml"/><Relationship Id="rId75" Type="http://schemas.openxmlformats.org/officeDocument/2006/relationships/image" Target="../media/image18500.png"/><Relationship Id="rId140" Type="http://schemas.openxmlformats.org/officeDocument/2006/relationships/customXml" Target="../ink/ink2812.xml"/><Relationship Id="rId182" Type="http://schemas.openxmlformats.org/officeDocument/2006/relationships/customXml" Target="../ink/ink2833.xml"/><Relationship Id="rId378" Type="http://schemas.openxmlformats.org/officeDocument/2006/relationships/customXml" Target="../ink/ink2931.xml"/><Relationship Id="rId403" Type="http://schemas.openxmlformats.org/officeDocument/2006/relationships/image" Target="../media/image2175.png"/><Relationship Id="rId6" Type="http://schemas.openxmlformats.org/officeDocument/2006/relationships/customXml" Target="../ink/ink2763.xml"/><Relationship Id="rId238" Type="http://schemas.openxmlformats.org/officeDocument/2006/relationships/customXml" Target="../ink/ink2861.xml"/><Relationship Id="rId445" Type="http://schemas.openxmlformats.org/officeDocument/2006/relationships/image" Target="../media/image2196.png"/><Relationship Id="rId487" Type="http://schemas.openxmlformats.org/officeDocument/2006/relationships/image" Target="../media/image2217.png"/><Relationship Id="rId291" Type="http://schemas.openxmlformats.org/officeDocument/2006/relationships/image" Target="../media/image2119.png"/><Relationship Id="rId305" Type="http://schemas.openxmlformats.org/officeDocument/2006/relationships/image" Target="../media/image2126.png"/><Relationship Id="rId347" Type="http://schemas.openxmlformats.org/officeDocument/2006/relationships/image" Target="../media/image2147.png"/><Relationship Id="rId44" Type="http://schemas.openxmlformats.org/officeDocument/2006/relationships/customXml" Target="../ink/ink2782.xml"/><Relationship Id="rId151" Type="http://schemas.openxmlformats.org/officeDocument/2006/relationships/image" Target="../media/image2049.png"/><Relationship Id="rId389" Type="http://schemas.openxmlformats.org/officeDocument/2006/relationships/image" Target="../media/image2168.png"/><Relationship Id="rId193" Type="http://schemas.openxmlformats.org/officeDocument/2006/relationships/image" Target="../media/image2070.png"/><Relationship Id="rId207" Type="http://schemas.openxmlformats.org/officeDocument/2006/relationships/image" Target="../media/image2077.png"/><Relationship Id="rId249" Type="http://schemas.openxmlformats.org/officeDocument/2006/relationships/image" Target="../media/image2098.png"/><Relationship Id="rId414" Type="http://schemas.openxmlformats.org/officeDocument/2006/relationships/customXml" Target="../ink/ink2949.xml"/><Relationship Id="rId456" Type="http://schemas.openxmlformats.org/officeDocument/2006/relationships/customXml" Target="../ink/ink2970.xml"/><Relationship Id="rId13" Type="http://schemas.openxmlformats.org/officeDocument/2006/relationships/image" Target="../media/image18190.png"/><Relationship Id="rId109" Type="http://schemas.openxmlformats.org/officeDocument/2006/relationships/image" Target="../media/image9820.png"/><Relationship Id="rId260" Type="http://schemas.openxmlformats.org/officeDocument/2006/relationships/customXml" Target="../ink/ink2872.xml"/><Relationship Id="rId316" Type="http://schemas.openxmlformats.org/officeDocument/2006/relationships/customXml" Target="../ink/ink2900.xml"/><Relationship Id="rId55" Type="http://schemas.openxmlformats.org/officeDocument/2006/relationships/image" Target="../media/image18400.png"/><Relationship Id="rId120" Type="http://schemas.openxmlformats.org/officeDocument/2006/relationships/customXml" Target="../ink/ink2802.xml"/><Relationship Id="rId358" Type="http://schemas.openxmlformats.org/officeDocument/2006/relationships/customXml" Target="../ink/ink2921.xml"/><Relationship Id="rId162" Type="http://schemas.openxmlformats.org/officeDocument/2006/relationships/customXml" Target="../ink/ink2823.xml"/><Relationship Id="rId218" Type="http://schemas.openxmlformats.org/officeDocument/2006/relationships/customXml" Target="../ink/ink2851.xml"/><Relationship Id="rId425" Type="http://schemas.openxmlformats.org/officeDocument/2006/relationships/image" Target="../media/image2186.png"/><Relationship Id="rId467" Type="http://schemas.openxmlformats.org/officeDocument/2006/relationships/image" Target="../media/image2207.png"/><Relationship Id="rId271" Type="http://schemas.openxmlformats.org/officeDocument/2006/relationships/image" Target="../media/image2109.png"/><Relationship Id="rId24" Type="http://schemas.openxmlformats.org/officeDocument/2006/relationships/customXml" Target="../ink/ink2772.xml"/><Relationship Id="rId66" Type="http://schemas.openxmlformats.org/officeDocument/2006/relationships/customXml" Target="../ink/ink2793.xml"/><Relationship Id="rId131" Type="http://schemas.openxmlformats.org/officeDocument/2006/relationships/image" Target="../media/image20390.png"/><Relationship Id="rId327" Type="http://schemas.openxmlformats.org/officeDocument/2006/relationships/image" Target="../media/image2137.png"/><Relationship Id="rId369" Type="http://schemas.openxmlformats.org/officeDocument/2006/relationships/image" Target="../media/image2158.png"/><Relationship Id="rId173" Type="http://schemas.openxmlformats.org/officeDocument/2006/relationships/image" Target="../media/image2060.png"/><Relationship Id="rId229" Type="http://schemas.openxmlformats.org/officeDocument/2006/relationships/image" Target="../media/image2088.png"/><Relationship Id="rId380" Type="http://schemas.openxmlformats.org/officeDocument/2006/relationships/customXml" Target="../ink/ink2932.xml"/><Relationship Id="rId436" Type="http://schemas.openxmlformats.org/officeDocument/2006/relationships/customXml" Target="../ink/ink2960.xml"/><Relationship Id="rId240" Type="http://schemas.openxmlformats.org/officeDocument/2006/relationships/customXml" Target="../ink/ink2862.xml"/><Relationship Id="rId478" Type="http://schemas.openxmlformats.org/officeDocument/2006/relationships/customXml" Target="../ink/ink2981.xml"/><Relationship Id="rId35" Type="http://schemas.openxmlformats.org/officeDocument/2006/relationships/image" Target="../media/image18300.png"/><Relationship Id="rId77" Type="http://schemas.openxmlformats.org/officeDocument/2006/relationships/image" Target="../media/image18510.png"/><Relationship Id="rId282" Type="http://schemas.openxmlformats.org/officeDocument/2006/relationships/customXml" Target="../ink/ink2883.xml"/><Relationship Id="rId338" Type="http://schemas.openxmlformats.org/officeDocument/2006/relationships/customXml" Target="../ink/ink2911.xml"/><Relationship Id="rId8" Type="http://schemas.openxmlformats.org/officeDocument/2006/relationships/customXml" Target="../ink/ink2764.xml"/><Relationship Id="rId142" Type="http://schemas.openxmlformats.org/officeDocument/2006/relationships/customXml" Target="../ink/ink2813.xml"/><Relationship Id="rId184" Type="http://schemas.openxmlformats.org/officeDocument/2006/relationships/customXml" Target="../ink/ink2834.xml"/><Relationship Id="rId391" Type="http://schemas.openxmlformats.org/officeDocument/2006/relationships/image" Target="../media/image2169.png"/><Relationship Id="rId405" Type="http://schemas.openxmlformats.org/officeDocument/2006/relationships/image" Target="../media/image2176.png"/><Relationship Id="rId447" Type="http://schemas.openxmlformats.org/officeDocument/2006/relationships/image" Target="../media/image2197.png"/><Relationship Id="rId251" Type="http://schemas.openxmlformats.org/officeDocument/2006/relationships/image" Target="../media/image2099.png"/><Relationship Id="rId489" Type="http://schemas.openxmlformats.org/officeDocument/2006/relationships/image" Target="../media/image2218.png"/><Relationship Id="rId46" Type="http://schemas.openxmlformats.org/officeDocument/2006/relationships/customXml" Target="../ink/ink2783.xml"/><Relationship Id="rId293" Type="http://schemas.openxmlformats.org/officeDocument/2006/relationships/image" Target="../media/image2120.png"/><Relationship Id="rId307" Type="http://schemas.openxmlformats.org/officeDocument/2006/relationships/image" Target="../media/image2127.png"/><Relationship Id="rId349" Type="http://schemas.openxmlformats.org/officeDocument/2006/relationships/image" Target="../media/image2148.png"/><Relationship Id="rId153" Type="http://schemas.openxmlformats.org/officeDocument/2006/relationships/image" Target="../media/image2050.png"/><Relationship Id="rId195" Type="http://schemas.openxmlformats.org/officeDocument/2006/relationships/image" Target="../media/image2071.png"/><Relationship Id="rId209" Type="http://schemas.openxmlformats.org/officeDocument/2006/relationships/image" Target="../media/image2078.png"/><Relationship Id="rId360" Type="http://schemas.openxmlformats.org/officeDocument/2006/relationships/customXml" Target="../ink/ink2922.xml"/><Relationship Id="rId416" Type="http://schemas.openxmlformats.org/officeDocument/2006/relationships/customXml" Target="../ink/ink2950.xml"/><Relationship Id="rId220" Type="http://schemas.openxmlformats.org/officeDocument/2006/relationships/customXml" Target="../ink/ink2852.xml"/><Relationship Id="rId458" Type="http://schemas.openxmlformats.org/officeDocument/2006/relationships/customXml" Target="../ink/ink2971.xml"/><Relationship Id="rId15" Type="http://schemas.openxmlformats.org/officeDocument/2006/relationships/image" Target="../media/image18200.png"/><Relationship Id="rId57" Type="http://schemas.openxmlformats.org/officeDocument/2006/relationships/image" Target="../media/image18410.png"/><Relationship Id="rId262" Type="http://schemas.openxmlformats.org/officeDocument/2006/relationships/customXml" Target="../ink/ink2873.xml"/><Relationship Id="rId318" Type="http://schemas.openxmlformats.org/officeDocument/2006/relationships/customXml" Target="../ink/ink2901.xml"/><Relationship Id="rId122" Type="http://schemas.openxmlformats.org/officeDocument/2006/relationships/customXml" Target="../ink/ink2803.xml"/><Relationship Id="rId164" Type="http://schemas.openxmlformats.org/officeDocument/2006/relationships/customXml" Target="../ink/ink2824.xml"/><Relationship Id="rId371" Type="http://schemas.openxmlformats.org/officeDocument/2006/relationships/image" Target="../media/image2159.png"/><Relationship Id="rId427" Type="http://schemas.openxmlformats.org/officeDocument/2006/relationships/image" Target="../media/image2187.png"/><Relationship Id="rId469" Type="http://schemas.openxmlformats.org/officeDocument/2006/relationships/image" Target="../media/image2208.png"/><Relationship Id="rId26" Type="http://schemas.openxmlformats.org/officeDocument/2006/relationships/customXml" Target="../ink/ink2773.xml"/><Relationship Id="rId231" Type="http://schemas.openxmlformats.org/officeDocument/2006/relationships/image" Target="../media/image2089.png"/><Relationship Id="rId273" Type="http://schemas.openxmlformats.org/officeDocument/2006/relationships/image" Target="../media/image2110.png"/><Relationship Id="rId329" Type="http://schemas.openxmlformats.org/officeDocument/2006/relationships/image" Target="../media/image2138.png"/><Relationship Id="rId480" Type="http://schemas.openxmlformats.org/officeDocument/2006/relationships/customXml" Target="../ink/ink2982.xml"/><Relationship Id="rId68" Type="http://schemas.openxmlformats.org/officeDocument/2006/relationships/customXml" Target="../ink/ink2794.xml"/><Relationship Id="rId133" Type="http://schemas.openxmlformats.org/officeDocument/2006/relationships/image" Target="../media/image20400.png"/><Relationship Id="rId175" Type="http://schemas.openxmlformats.org/officeDocument/2006/relationships/image" Target="../media/image2061.png"/><Relationship Id="rId340" Type="http://schemas.openxmlformats.org/officeDocument/2006/relationships/customXml" Target="../ink/ink2912.xml"/><Relationship Id="rId200" Type="http://schemas.openxmlformats.org/officeDocument/2006/relationships/customXml" Target="../ink/ink2842.xml"/><Relationship Id="rId382" Type="http://schemas.openxmlformats.org/officeDocument/2006/relationships/customXml" Target="../ink/ink2933.xml"/><Relationship Id="rId438" Type="http://schemas.openxmlformats.org/officeDocument/2006/relationships/customXml" Target="../ink/ink2961.xml"/><Relationship Id="rId242" Type="http://schemas.openxmlformats.org/officeDocument/2006/relationships/customXml" Target="../ink/ink2863.xml"/><Relationship Id="rId284" Type="http://schemas.openxmlformats.org/officeDocument/2006/relationships/customXml" Target="../ink/ink2884.xml"/><Relationship Id="rId491" Type="http://schemas.openxmlformats.org/officeDocument/2006/relationships/image" Target="../media/image2219.png"/><Relationship Id="rId37" Type="http://schemas.openxmlformats.org/officeDocument/2006/relationships/image" Target="../media/image18310.png"/><Relationship Id="rId144" Type="http://schemas.openxmlformats.org/officeDocument/2006/relationships/customXml" Target="../ink/ink2814.xml"/><Relationship Id="rId186" Type="http://schemas.openxmlformats.org/officeDocument/2006/relationships/customXml" Target="../ink/ink2835.xml"/><Relationship Id="rId351" Type="http://schemas.openxmlformats.org/officeDocument/2006/relationships/image" Target="../media/image2149.png"/><Relationship Id="rId393" Type="http://schemas.openxmlformats.org/officeDocument/2006/relationships/image" Target="../media/image2170.png"/><Relationship Id="rId407" Type="http://schemas.openxmlformats.org/officeDocument/2006/relationships/image" Target="../media/image2177.png"/><Relationship Id="rId449" Type="http://schemas.openxmlformats.org/officeDocument/2006/relationships/image" Target="../media/image2198.png"/><Relationship Id="rId211" Type="http://schemas.openxmlformats.org/officeDocument/2006/relationships/image" Target="../media/image2079.png"/><Relationship Id="rId253" Type="http://schemas.openxmlformats.org/officeDocument/2006/relationships/image" Target="../media/image2100.png"/><Relationship Id="rId295" Type="http://schemas.openxmlformats.org/officeDocument/2006/relationships/image" Target="../media/image2121.png"/><Relationship Id="rId309" Type="http://schemas.openxmlformats.org/officeDocument/2006/relationships/image" Target="../media/image2128.png"/><Relationship Id="rId460" Type="http://schemas.openxmlformats.org/officeDocument/2006/relationships/customXml" Target="../ink/ink2972.xml"/><Relationship Id="rId48" Type="http://schemas.openxmlformats.org/officeDocument/2006/relationships/customXml" Target="../ink/ink2784.xml"/><Relationship Id="rId320" Type="http://schemas.openxmlformats.org/officeDocument/2006/relationships/customXml" Target="../ink/ink2902.xml"/><Relationship Id="rId155" Type="http://schemas.openxmlformats.org/officeDocument/2006/relationships/image" Target="../media/image2051.png"/><Relationship Id="rId197" Type="http://schemas.openxmlformats.org/officeDocument/2006/relationships/image" Target="../media/image2072.png"/><Relationship Id="rId362" Type="http://schemas.openxmlformats.org/officeDocument/2006/relationships/customXml" Target="../ink/ink2923.xml"/><Relationship Id="rId418" Type="http://schemas.openxmlformats.org/officeDocument/2006/relationships/customXml" Target="../ink/ink2951.xml"/><Relationship Id="rId222" Type="http://schemas.openxmlformats.org/officeDocument/2006/relationships/customXml" Target="../ink/ink2853.xml"/><Relationship Id="rId264" Type="http://schemas.openxmlformats.org/officeDocument/2006/relationships/customXml" Target="../ink/ink2874.xml"/><Relationship Id="rId471" Type="http://schemas.openxmlformats.org/officeDocument/2006/relationships/image" Target="../media/image2209.png"/><Relationship Id="rId17" Type="http://schemas.openxmlformats.org/officeDocument/2006/relationships/image" Target="../media/image18210.png"/><Relationship Id="rId59" Type="http://schemas.openxmlformats.org/officeDocument/2006/relationships/image" Target="../media/image18420.png"/><Relationship Id="rId124" Type="http://schemas.openxmlformats.org/officeDocument/2006/relationships/customXml" Target="../ink/ink2804.xml"/><Relationship Id="rId70" Type="http://schemas.openxmlformats.org/officeDocument/2006/relationships/customXml" Target="../ink/ink2795.xml"/><Relationship Id="rId166" Type="http://schemas.openxmlformats.org/officeDocument/2006/relationships/customXml" Target="../ink/ink2825.xml"/><Relationship Id="rId331" Type="http://schemas.openxmlformats.org/officeDocument/2006/relationships/image" Target="../media/image2139.png"/><Relationship Id="rId373" Type="http://schemas.openxmlformats.org/officeDocument/2006/relationships/image" Target="../media/image2160.png"/><Relationship Id="rId429" Type="http://schemas.openxmlformats.org/officeDocument/2006/relationships/image" Target="../media/image2188.png"/><Relationship Id="rId1" Type="http://schemas.openxmlformats.org/officeDocument/2006/relationships/slideLayout" Target="../slideLayouts/slideLayout6.xml"/><Relationship Id="rId233" Type="http://schemas.openxmlformats.org/officeDocument/2006/relationships/image" Target="../media/image2090.png"/><Relationship Id="rId440" Type="http://schemas.openxmlformats.org/officeDocument/2006/relationships/customXml" Target="../ink/ink2962.xml"/><Relationship Id="rId28" Type="http://schemas.openxmlformats.org/officeDocument/2006/relationships/customXml" Target="../ink/ink2774.xml"/><Relationship Id="rId275" Type="http://schemas.openxmlformats.org/officeDocument/2006/relationships/image" Target="../media/image2111.png"/><Relationship Id="rId300" Type="http://schemas.openxmlformats.org/officeDocument/2006/relationships/customXml" Target="../ink/ink2892.xml"/><Relationship Id="rId482" Type="http://schemas.openxmlformats.org/officeDocument/2006/relationships/customXml" Target="../ink/ink2983.xml"/><Relationship Id="rId135" Type="http://schemas.openxmlformats.org/officeDocument/2006/relationships/image" Target="../media/image2041.png"/><Relationship Id="rId177" Type="http://schemas.openxmlformats.org/officeDocument/2006/relationships/image" Target="../media/image2062.png"/><Relationship Id="rId342" Type="http://schemas.openxmlformats.org/officeDocument/2006/relationships/customXml" Target="../ink/ink2913.xml"/><Relationship Id="rId384" Type="http://schemas.openxmlformats.org/officeDocument/2006/relationships/customXml" Target="../ink/ink2934.xml"/><Relationship Id="rId202" Type="http://schemas.openxmlformats.org/officeDocument/2006/relationships/customXml" Target="../ink/ink2843.xml"/><Relationship Id="rId244" Type="http://schemas.openxmlformats.org/officeDocument/2006/relationships/customXml" Target="../ink/ink2864.xml"/><Relationship Id="rId39" Type="http://schemas.openxmlformats.org/officeDocument/2006/relationships/image" Target="../media/image18320.png"/><Relationship Id="rId286" Type="http://schemas.openxmlformats.org/officeDocument/2006/relationships/customXml" Target="../ink/ink2885.xml"/><Relationship Id="rId451" Type="http://schemas.openxmlformats.org/officeDocument/2006/relationships/image" Target="../media/image2199.png"/><Relationship Id="rId493" Type="http://schemas.openxmlformats.org/officeDocument/2006/relationships/image" Target="../media/image2220.png"/><Relationship Id="rId50" Type="http://schemas.openxmlformats.org/officeDocument/2006/relationships/customXml" Target="../ink/ink2785.xml"/><Relationship Id="rId146" Type="http://schemas.openxmlformats.org/officeDocument/2006/relationships/customXml" Target="../ink/ink2815.xml"/><Relationship Id="rId188" Type="http://schemas.openxmlformats.org/officeDocument/2006/relationships/customXml" Target="../ink/ink2836.xml"/><Relationship Id="rId311" Type="http://schemas.openxmlformats.org/officeDocument/2006/relationships/image" Target="../media/image2129.png"/><Relationship Id="rId353" Type="http://schemas.openxmlformats.org/officeDocument/2006/relationships/image" Target="../media/image2150.png"/><Relationship Id="rId395" Type="http://schemas.openxmlformats.org/officeDocument/2006/relationships/image" Target="../media/image2171.png"/><Relationship Id="rId409" Type="http://schemas.openxmlformats.org/officeDocument/2006/relationships/image" Target="../media/image2178.png"/><Relationship Id="rId213" Type="http://schemas.openxmlformats.org/officeDocument/2006/relationships/image" Target="../media/image2080.png"/><Relationship Id="rId420" Type="http://schemas.openxmlformats.org/officeDocument/2006/relationships/customXml" Target="../ink/ink29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0.png"/><Relationship Id="rId42" Type="http://schemas.openxmlformats.org/officeDocument/2006/relationships/customXml" Target="../ink/ink3005.xml"/><Relationship Id="rId47" Type="http://schemas.openxmlformats.org/officeDocument/2006/relationships/image" Target="../media/image2245.png"/><Relationship Id="rId63" Type="http://schemas.openxmlformats.org/officeDocument/2006/relationships/image" Target="../media/image2253.png"/><Relationship Id="rId68" Type="http://schemas.openxmlformats.org/officeDocument/2006/relationships/customXml" Target="../ink/ink3018.xml"/><Relationship Id="rId84" Type="http://schemas.openxmlformats.org/officeDocument/2006/relationships/customXml" Target="../ink/ink3026.xml"/><Relationship Id="rId89" Type="http://schemas.openxmlformats.org/officeDocument/2006/relationships/image" Target="../media/image2266.png"/><Relationship Id="rId112" Type="http://schemas.openxmlformats.org/officeDocument/2006/relationships/customXml" Target="../ink/ink3040.xml"/><Relationship Id="rId133" Type="http://schemas.openxmlformats.org/officeDocument/2006/relationships/image" Target="../media/image2286.png"/><Relationship Id="rId16" Type="http://schemas.openxmlformats.org/officeDocument/2006/relationships/customXml" Target="../ink/ink2994.xml"/><Relationship Id="rId107" Type="http://schemas.openxmlformats.org/officeDocument/2006/relationships/image" Target="../media/image2275.png"/><Relationship Id="rId11" Type="http://schemas.openxmlformats.org/officeDocument/2006/relationships/image" Target="../media/image2227.png"/><Relationship Id="rId32" Type="http://schemas.openxmlformats.org/officeDocument/2006/relationships/customXml" Target="../ink/ink3000.xml"/><Relationship Id="rId37" Type="http://schemas.openxmlformats.org/officeDocument/2006/relationships/image" Target="../media/image2240.png"/><Relationship Id="rId53" Type="http://schemas.openxmlformats.org/officeDocument/2006/relationships/image" Target="../media/image2248.png"/><Relationship Id="rId58" Type="http://schemas.openxmlformats.org/officeDocument/2006/relationships/customXml" Target="../ink/ink3013.xml"/><Relationship Id="rId74" Type="http://schemas.openxmlformats.org/officeDocument/2006/relationships/customXml" Target="../ink/ink3021.xml"/><Relationship Id="rId79" Type="http://schemas.openxmlformats.org/officeDocument/2006/relationships/image" Target="../media/image2261.png"/><Relationship Id="rId102" Type="http://schemas.openxmlformats.org/officeDocument/2006/relationships/customXml" Target="../ink/ink3035.xml"/><Relationship Id="rId123" Type="http://schemas.openxmlformats.org/officeDocument/2006/relationships/image" Target="../media/image2283.png"/><Relationship Id="rId128" Type="http://schemas.openxmlformats.org/officeDocument/2006/relationships/customXml" Target="../ink/ink3048.xml"/><Relationship Id="rId5" Type="http://schemas.openxmlformats.org/officeDocument/2006/relationships/image" Target="../media/image2224.png"/><Relationship Id="rId90" Type="http://schemas.openxmlformats.org/officeDocument/2006/relationships/customXml" Target="../ink/ink3029.xml"/><Relationship Id="rId95" Type="http://schemas.openxmlformats.org/officeDocument/2006/relationships/image" Target="../media/image2269.png"/><Relationship Id="rId27" Type="http://schemas.openxmlformats.org/officeDocument/2006/relationships/image" Target="../media/image2235.png"/><Relationship Id="rId43" Type="http://schemas.openxmlformats.org/officeDocument/2006/relationships/image" Target="../media/image2243.png"/><Relationship Id="rId48" Type="http://schemas.openxmlformats.org/officeDocument/2006/relationships/customXml" Target="../ink/ink3008.xml"/><Relationship Id="rId64" Type="http://schemas.openxmlformats.org/officeDocument/2006/relationships/customXml" Target="../ink/ink3016.xml"/><Relationship Id="rId69" Type="http://schemas.openxmlformats.org/officeDocument/2006/relationships/image" Target="../media/image2256.png"/><Relationship Id="rId113" Type="http://schemas.openxmlformats.org/officeDocument/2006/relationships/image" Target="../media/image2278.png"/><Relationship Id="rId118" Type="http://schemas.openxmlformats.org/officeDocument/2006/relationships/customXml" Target="../ink/ink3043.xml"/><Relationship Id="rId80" Type="http://schemas.openxmlformats.org/officeDocument/2006/relationships/customXml" Target="../ink/ink3024.xml"/><Relationship Id="rId85" Type="http://schemas.openxmlformats.org/officeDocument/2006/relationships/image" Target="../media/image2264.png"/><Relationship Id="rId12" Type="http://schemas.openxmlformats.org/officeDocument/2006/relationships/customXml" Target="../ink/ink2992.xml"/><Relationship Id="rId17" Type="http://schemas.openxmlformats.org/officeDocument/2006/relationships/image" Target="../media/image2230.png"/><Relationship Id="rId33" Type="http://schemas.openxmlformats.org/officeDocument/2006/relationships/image" Target="../media/image2238.png"/><Relationship Id="rId38" Type="http://schemas.openxmlformats.org/officeDocument/2006/relationships/customXml" Target="../ink/ink3003.xml"/><Relationship Id="rId59" Type="http://schemas.openxmlformats.org/officeDocument/2006/relationships/image" Target="../media/image2251.png"/><Relationship Id="rId103" Type="http://schemas.openxmlformats.org/officeDocument/2006/relationships/image" Target="../media/image2273.png"/><Relationship Id="rId108" Type="http://schemas.openxmlformats.org/officeDocument/2006/relationships/customXml" Target="../ink/ink3038.xml"/><Relationship Id="rId124" Type="http://schemas.openxmlformats.org/officeDocument/2006/relationships/customXml" Target="../ink/ink3046.xml"/><Relationship Id="rId129" Type="http://schemas.openxmlformats.org/officeDocument/2006/relationships/image" Target="../media/image2284.png"/><Relationship Id="rId54" Type="http://schemas.openxmlformats.org/officeDocument/2006/relationships/customXml" Target="../ink/ink3011.xml"/><Relationship Id="rId70" Type="http://schemas.openxmlformats.org/officeDocument/2006/relationships/customXml" Target="../ink/ink3019.xml"/><Relationship Id="rId75" Type="http://schemas.openxmlformats.org/officeDocument/2006/relationships/image" Target="../media/image2259.png"/><Relationship Id="rId91" Type="http://schemas.openxmlformats.org/officeDocument/2006/relationships/image" Target="../media/image2267.png"/><Relationship Id="rId96" Type="http://schemas.openxmlformats.org/officeDocument/2006/relationships/customXml" Target="../ink/ink3032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989.xml"/><Relationship Id="rId28" Type="http://schemas.openxmlformats.org/officeDocument/2006/relationships/customXml" Target="../ink/ink2998.xml"/><Relationship Id="rId49" Type="http://schemas.openxmlformats.org/officeDocument/2006/relationships/image" Target="../media/image2246.png"/><Relationship Id="rId114" Type="http://schemas.openxmlformats.org/officeDocument/2006/relationships/customXml" Target="../ink/ink3041.xml"/><Relationship Id="rId119" Type="http://schemas.openxmlformats.org/officeDocument/2006/relationships/image" Target="../media/image2281.png"/><Relationship Id="rId44" Type="http://schemas.openxmlformats.org/officeDocument/2006/relationships/customXml" Target="../ink/ink3006.xml"/><Relationship Id="rId60" Type="http://schemas.openxmlformats.org/officeDocument/2006/relationships/customXml" Target="../ink/ink3014.xml"/><Relationship Id="rId65" Type="http://schemas.openxmlformats.org/officeDocument/2006/relationships/image" Target="../media/image2254.png"/><Relationship Id="rId81" Type="http://schemas.openxmlformats.org/officeDocument/2006/relationships/image" Target="../media/image2262.png"/><Relationship Id="rId86" Type="http://schemas.openxmlformats.org/officeDocument/2006/relationships/customXml" Target="../ink/ink3027.xml"/><Relationship Id="rId130" Type="http://schemas.openxmlformats.org/officeDocument/2006/relationships/customXml" Target="../ink/ink3049.xml"/><Relationship Id="rId13" Type="http://schemas.openxmlformats.org/officeDocument/2006/relationships/image" Target="../media/image2228.png"/><Relationship Id="rId18" Type="http://schemas.openxmlformats.org/officeDocument/2006/relationships/customXml" Target="../ink/ink2995.xml"/><Relationship Id="rId39" Type="http://schemas.openxmlformats.org/officeDocument/2006/relationships/image" Target="../media/image2241.png"/><Relationship Id="rId109" Type="http://schemas.openxmlformats.org/officeDocument/2006/relationships/image" Target="../media/image2276.png"/><Relationship Id="rId34" Type="http://schemas.openxmlformats.org/officeDocument/2006/relationships/customXml" Target="../ink/ink3001.xml"/><Relationship Id="rId50" Type="http://schemas.openxmlformats.org/officeDocument/2006/relationships/customXml" Target="../ink/ink3009.xml"/><Relationship Id="rId55" Type="http://schemas.openxmlformats.org/officeDocument/2006/relationships/image" Target="../media/image2249.png"/><Relationship Id="rId76" Type="http://schemas.openxmlformats.org/officeDocument/2006/relationships/customXml" Target="../ink/ink3022.xml"/><Relationship Id="rId97" Type="http://schemas.openxmlformats.org/officeDocument/2006/relationships/image" Target="../media/image2270.png"/><Relationship Id="rId104" Type="http://schemas.openxmlformats.org/officeDocument/2006/relationships/customXml" Target="../ink/ink3036.xml"/><Relationship Id="rId120" Type="http://schemas.openxmlformats.org/officeDocument/2006/relationships/customXml" Target="../ink/ink3044.xml"/><Relationship Id="rId125" Type="http://schemas.openxmlformats.org/officeDocument/2006/relationships/image" Target="../media/image2232.png"/><Relationship Id="rId7" Type="http://schemas.openxmlformats.org/officeDocument/2006/relationships/image" Target="../media/image2225.png"/><Relationship Id="rId71" Type="http://schemas.openxmlformats.org/officeDocument/2006/relationships/image" Target="../media/image2257.png"/><Relationship Id="rId92" Type="http://schemas.openxmlformats.org/officeDocument/2006/relationships/customXml" Target="../ink/ink3030.xml"/><Relationship Id="rId2" Type="http://schemas.openxmlformats.org/officeDocument/2006/relationships/image" Target="../media/image2221.png"/><Relationship Id="rId29" Type="http://schemas.openxmlformats.org/officeDocument/2006/relationships/image" Target="../media/image2236.png"/><Relationship Id="rId40" Type="http://schemas.openxmlformats.org/officeDocument/2006/relationships/customXml" Target="../ink/ink3004.xml"/><Relationship Id="rId45" Type="http://schemas.openxmlformats.org/officeDocument/2006/relationships/image" Target="../media/image2244.png"/><Relationship Id="rId66" Type="http://schemas.openxmlformats.org/officeDocument/2006/relationships/customXml" Target="../ink/ink3017.xml"/><Relationship Id="rId87" Type="http://schemas.openxmlformats.org/officeDocument/2006/relationships/image" Target="../media/image2265.png"/><Relationship Id="rId110" Type="http://schemas.openxmlformats.org/officeDocument/2006/relationships/customXml" Target="../ink/ink3039.xml"/><Relationship Id="rId115" Type="http://schemas.openxmlformats.org/officeDocument/2006/relationships/image" Target="../media/image2279.png"/><Relationship Id="rId131" Type="http://schemas.openxmlformats.org/officeDocument/2006/relationships/image" Target="../media/image2285.png"/><Relationship Id="rId61" Type="http://schemas.openxmlformats.org/officeDocument/2006/relationships/image" Target="../media/image2252.png"/><Relationship Id="rId82" Type="http://schemas.openxmlformats.org/officeDocument/2006/relationships/customXml" Target="../ink/ink3025.xml"/><Relationship Id="rId19" Type="http://schemas.openxmlformats.org/officeDocument/2006/relationships/image" Target="../media/image2231.png"/><Relationship Id="rId14" Type="http://schemas.openxmlformats.org/officeDocument/2006/relationships/customXml" Target="../ink/ink2993.xml"/><Relationship Id="rId30" Type="http://schemas.openxmlformats.org/officeDocument/2006/relationships/customXml" Target="../ink/ink2999.xml"/><Relationship Id="rId35" Type="http://schemas.openxmlformats.org/officeDocument/2006/relationships/image" Target="../media/image2239.png"/><Relationship Id="rId56" Type="http://schemas.openxmlformats.org/officeDocument/2006/relationships/customXml" Target="../ink/ink3012.xml"/><Relationship Id="rId77" Type="http://schemas.openxmlformats.org/officeDocument/2006/relationships/image" Target="../media/image2260.png"/><Relationship Id="rId100" Type="http://schemas.openxmlformats.org/officeDocument/2006/relationships/customXml" Target="../ink/ink3034.xml"/><Relationship Id="rId105" Type="http://schemas.openxmlformats.org/officeDocument/2006/relationships/image" Target="../media/image2274.png"/><Relationship Id="rId126" Type="http://schemas.openxmlformats.org/officeDocument/2006/relationships/customXml" Target="../ink/ink3047.xml"/><Relationship Id="rId8" Type="http://schemas.openxmlformats.org/officeDocument/2006/relationships/customXml" Target="../ink/ink2990.xml"/><Relationship Id="rId51" Type="http://schemas.openxmlformats.org/officeDocument/2006/relationships/image" Target="../media/image2247.png"/><Relationship Id="rId72" Type="http://schemas.openxmlformats.org/officeDocument/2006/relationships/customXml" Target="../ink/ink3020.xml"/><Relationship Id="rId93" Type="http://schemas.openxmlformats.org/officeDocument/2006/relationships/image" Target="../media/image2268.png"/><Relationship Id="rId98" Type="http://schemas.openxmlformats.org/officeDocument/2006/relationships/customXml" Target="../ink/ink3033.xml"/><Relationship Id="rId121" Type="http://schemas.openxmlformats.org/officeDocument/2006/relationships/image" Target="../media/image2282.png"/><Relationship Id="rId3" Type="http://schemas.openxmlformats.org/officeDocument/2006/relationships/image" Target="../media/image2222.png"/><Relationship Id="rId25" Type="http://schemas.openxmlformats.org/officeDocument/2006/relationships/image" Target="../media/image2234.png"/><Relationship Id="rId46" Type="http://schemas.openxmlformats.org/officeDocument/2006/relationships/customXml" Target="../ink/ink3007.xml"/><Relationship Id="rId67" Type="http://schemas.openxmlformats.org/officeDocument/2006/relationships/image" Target="../media/image2255.png"/><Relationship Id="rId116" Type="http://schemas.openxmlformats.org/officeDocument/2006/relationships/customXml" Target="../ink/ink3042.xml"/><Relationship Id="rId20" Type="http://schemas.openxmlformats.org/officeDocument/2006/relationships/customXml" Target="../ink/ink2996.xml"/><Relationship Id="rId41" Type="http://schemas.openxmlformats.org/officeDocument/2006/relationships/image" Target="../media/image2242.png"/><Relationship Id="rId62" Type="http://schemas.openxmlformats.org/officeDocument/2006/relationships/customXml" Target="../ink/ink3015.xml"/><Relationship Id="rId83" Type="http://schemas.openxmlformats.org/officeDocument/2006/relationships/image" Target="../media/image2263.png"/><Relationship Id="rId88" Type="http://schemas.openxmlformats.org/officeDocument/2006/relationships/customXml" Target="../ink/ink3028.xml"/><Relationship Id="rId111" Type="http://schemas.openxmlformats.org/officeDocument/2006/relationships/image" Target="../media/image2277.png"/><Relationship Id="rId132" Type="http://schemas.openxmlformats.org/officeDocument/2006/relationships/customXml" Target="../ink/ink3050.xml"/><Relationship Id="rId15" Type="http://schemas.openxmlformats.org/officeDocument/2006/relationships/image" Target="../media/image2229.png"/><Relationship Id="rId36" Type="http://schemas.openxmlformats.org/officeDocument/2006/relationships/customXml" Target="../ink/ink3002.xml"/><Relationship Id="rId57" Type="http://schemas.openxmlformats.org/officeDocument/2006/relationships/image" Target="../media/image2250.png"/><Relationship Id="rId106" Type="http://schemas.openxmlformats.org/officeDocument/2006/relationships/customXml" Target="../ink/ink3037.xml"/><Relationship Id="rId127" Type="http://schemas.openxmlformats.org/officeDocument/2006/relationships/image" Target="../media/image2233.png"/><Relationship Id="rId10" Type="http://schemas.openxmlformats.org/officeDocument/2006/relationships/customXml" Target="../ink/ink2991.xml"/><Relationship Id="rId31" Type="http://schemas.openxmlformats.org/officeDocument/2006/relationships/image" Target="../media/image2237.png"/><Relationship Id="rId52" Type="http://schemas.openxmlformats.org/officeDocument/2006/relationships/customXml" Target="../ink/ink3010.xml"/><Relationship Id="rId73" Type="http://schemas.openxmlformats.org/officeDocument/2006/relationships/image" Target="../media/image2258.png"/><Relationship Id="rId78" Type="http://schemas.openxmlformats.org/officeDocument/2006/relationships/customXml" Target="../ink/ink3023.xml"/><Relationship Id="rId94" Type="http://schemas.openxmlformats.org/officeDocument/2006/relationships/customXml" Target="../ink/ink3031.xml"/><Relationship Id="rId99" Type="http://schemas.openxmlformats.org/officeDocument/2006/relationships/image" Target="../media/image2271.png"/><Relationship Id="rId101" Type="http://schemas.openxmlformats.org/officeDocument/2006/relationships/image" Target="../media/image2272.png"/><Relationship Id="rId122" Type="http://schemas.openxmlformats.org/officeDocument/2006/relationships/customXml" Target="../ink/ink3045.xml"/><Relationship Id="rId4" Type="http://schemas.openxmlformats.org/officeDocument/2006/relationships/image" Target="../media/image2223.png"/><Relationship Id="rId9" Type="http://schemas.openxmlformats.org/officeDocument/2006/relationships/image" Target="../media/image2226.png"/><Relationship Id="rId26" Type="http://schemas.openxmlformats.org/officeDocument/2006/relationships/customXml" Target="../ink/ink2997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07.xml"/><Relationship Id="rId21" Type="http://schemas.openxmlformats.org/officeDocument/2006/relationships/customXml" Target="../ink/ink3059.xml"/><Relationship Id="rId42" Type="http://schemas.openxmlformats.org/officeDocument/2006/relationships/image" Target="../media/image2305.png"/><Relationship Id="rId63" Type="http://schemas.openxmlformats.org/officeDocument/2006/relationships/customXml" Target="../ink/ink3080.xml"/><Relationship Id="rId84" Type="http://schemas.openxmlformats.org/officeDocument/2006/relationships/image" Target="../media/image2326.png"/><Relationship Id="rId138" Type="http://schemas.openxmlformats.org/officeDocument/2006/relationships/image" Target="../media/image2353.png"/><Relationship Id="rId159" Type="http://schemas.openxmlformats.org/officeDocument/2006/relationships/customXml" Target="../ink/ink3128.xml"/><Relationship Id="rId107" Type="http://schemas.openxmlformats.org/officeDocument/2006/relationships/customXml" Target="../ink/ink3102.xml"/><Relationship Id="rId11" Type="http://schemas.openxmlformats.org/officeDocument/2006/relationships/customXml" Target="../ink/ink3054.xml"/><Relationship Id="rId32" Type="http://schemas.openxmlformats.org/officeDocument/2006/relationships/image" Target="../media/image2300.png"/><Relationship Id="rId53" Type="http://schemas.openxmlformats.org/officeDocument/2006/relationships/customXml" Target="../ink/ink3075.xml"/><Relationship Id="rId74" Type="http://schemas.openxmlformats.org/officeDocument/2006/relationships/image" Target="../media/image2321.png"/><Relationship Id="rId128" Type="http://schemas.openxmlformats.org/officeDocument/2006/relationships/image" Target="../media/image2348.png"/><Relationship Id="rId149" Type="http://schemas.openxmlformats.org/officeDocument/2006/relationships/customXml" Target="../ink/ink3123.xml"/><Relationship Id="rId5" Type="http://schemas.openxmlformats.org/officeDocument/2006/relationships/customXml" Target="../ink/ink3051.xml"/><Relationship Id="rId95" Type="http://schemas.openxmlformats.org/officeDocument/2006/relationships/customXml" Target="../ink/ink3096.xml"/><Relationship Id="rId160" Type="http://schemas.openxmlformats.org/officeDocument/2006/relationships/image" Target="../media/image2364.png"/><Relationship Id="rId22" Type="http://schemas.openxmlformats.org/officeDocument/2006/relationships/image" Target="../media/image2295.png"/><Relationship Id="rId43" Type="http://schemas.openxmlformats.org/officeDocument/2006/relationships/customXml" Target="../ink/ink3070.xml"/><Relationship Id="rId64" Type="http://schemas.openxmlformats.org/officeDocument/2006/relationships/image" Target="../media/image2316.png"/><Relationship Id="rId118" Type="http://schemas.openxmlformats.org/officeDocument/2006/relationships/image" Target="../media/image2343.png"/><Relationship Id="rId139" Type="http://schemas.openxmlformats.org/officeDocument/2006/relationships/customXml" Target="../ink/ink3118.xml"/><Relationship Id="rId85" Type="http://schemas.openxmlformats.org/officeDocument/2006/relationships/customXml" Target="../ink/ink3091.xml"/><Relationship Id="rId150" Type="http://schemas.openxmlformats.org/officeDocument/2006/relationships/image" Target="../media/image2359.png"/><Relationship Id="rId12" Type="http://schemas.openxmlformats.org/officeDocument/2006/relationships/image" Target="../media/image2290.png"/><Relationship Id="rId17" Type="http://schemas.openxmlformats.org/officeDocument/2006/relationships/customXml" Target="../ink/ink3057.xml"/><Relationship Id="rId33" Type="http://schemas.openxmlformats.org/officeDocument/2006/relationships/customXml" Target="../ink/ink3065.xml"/><Relationship Id="rId38" Type="http://schemas.openxmlformats.org/officeDocument/2006/relationships/image" Target="../media/image2303.png"/><Relationship Id="rId59" Type="http://schemas.openxmlformats.org/officeDocument/2006/relationships/customXml" Target="../ink/ink3078.xml"/><Relationship Id="rId103" Type="http://schemas.openxmlformats.org/officeDocument/2006/relationships/customXml" Target="../ink/ink3100.xml"/><Relationship Id="rId108" Type="http://schemas.openxmlformats.org/officeDocument/2006/relationships/image" Target="../media/image2338.png"/><Relationship Id="rId124" Type="http://schemas.openxmlformats.org/officeDocument/2006/relationships/image" Target="../media/image2346.png"/><Relationship Id="rId129" Type="http://schemas.openxmlformats.org/officeDocument/2006/relationships/customXml" Target="../ink/ink3113.xml"/><Relationship Id="rId54" Type="http://schemas.openxmlformats.org/officeDocument/2006/relationships/image" Target="../media/image2311.png"/><Relationship Id="rId70" Type="http://schemas.openxmlformats.org/officeDocument/2006/relationships/image" Target="../media/image2319.png"/><Relationship Id="rId75" Type="http://schemas.openxmlformats.org/officeDocument/2006/relationships/customXml" Target="../ink/ink3086.xml"/><Relationship Id="rId91" Type="http://schemas.openxmlformats.org/officeDocument/2006/relationships/customXml" Target="../ink/ink3094.xml"/><Relationship Id="rId96" Type="http://schemas.openxmlformats.org/officeDocument/2006/relationships/image" Target="../media/image2332.png"/><Relationship Id="rId140" Type="http://schemas.openxmlformats.org/officeDocument/2006/relationships/image" Target="../media/image2354.png"/><Relationship Id="rId145" Type="http://schemas.openxmlformats.org/officeDocument/2006/relationships/customXml" Target="../ink/ink3121.xml"/><Relationship Id="rId161" Type="http://schemas.openxmlformats.org/officeDocument/2006/relationships/customXml" Target="../ink/ink3129.xml"/><Relationship Id="rId166" Type="http://schemas.openxmlformats.org/officeDocument/2006/relationships/image" Target="../media/image23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870.png"/><Relationship Id="rId23" Type="http://schemas.openxmlformats.org/officeDocument/2006/relationships/customXml" Target="../ink/ink3060.xml"/><Relationship Id="rId28" Type="http://schemas.openxmlformats.org/officeDocument/2006/relationships/image" Target="../media/image2298.png"/><Relationship Id="rId49" Type="http://schemas.openxmlformats.org/officeDocument/2006/relationships/customXml" Target="../ink/ink3073.xml"/><Relationship Id="rId114" Type="http://schemas.openxmlformats.org/officeDocument/2006/relationships/image" Target="../media/image2341.png"/><Relationship Id="rId119" Type="http://schemas.openxmlformats.org/officeDocument/2006/relationships/customXml" Target="../ink/ink3108.xml"/><Relationship Id="rId44" Type="http://schemas.openxmlformats.org/officeDocument/2006/relationships/image" Target="../media/image2306.png"/><Relationship Id="rId60" Type="http://schemas.openxmlformats.org/officeDocument/2006/relationships/image" Target="../media/image2314.png"/><Relationship Id="rId65" Type="http://schemas.openxmlformats.org/officeDocument/2006/relationships/customXml" Target="../ink/ink3081.xml"/><Relationship Id="rId81" Type="http://schemas.openxmlformats.org/officeDocument/2006/relationships/customXml" Target="../ink/ink3089.xml"/><Relationship Id="rId86" Type="http://schemas.openxmlformats.org/officeDocument/2006/relationships/image" Target="../media/image2327.png"/><Relationship Id="rId130" Type="http://schemas.openxmlformats.org/officeDocument/2006/relationships/image" Target="../media/image2349.png"/><Relationship Id="rId135" Type="http://schemas.openxmlformats.org/officeDocument/2006/relationships/customXml" Target="../ink/ink3116.xml"/><Relationship Id="rId151" Type="http://schemas.openxmlformats.org/officeDocument/2006/relationships/customXml" Target="../ink/ink3124.xml"/><Relationship Id="rId156" Type="http://schemas.openxmlformats.org/officeDocument/2006/relationships/image" Target="../media/image2362.png"/><Relationship Id="rId13" Type="http://schemas.openxmlformats.org/officeDocument/2006/relationships/customXml" Target="../ink/ink3055.xml"/><Relationship Id="rId18" Type="http://schemas.openxmlformats.org/officeDocument/2006/relationships/image" Target="../media/image2293.png"/><Relationship Id="rId39" Type="http://schemas.openxmlformats.org/officeDocument/2006/relationships/customXml" Target="../ink/ink3068.xml"/><Relationship Id="rId109" Type="http://schemas.openxmlformats.org/officeDocument/2006/relationships/customXml" Target="../ink/ink3103.xml"/><Relationship Id="rId34" Type="http://schemas.openxmlformats.org/officeDocument/2006/relationships/image" Target="../media/image2301.png"/><Relationship Id="rId50" Type="http://schemas.openxmlformats.org/officeDocument/2006/relationships/image" Target="../media/image2309.png"/><Relationship Id="rId55" Type="http://schemas.openxmlformats.org/officeDocument/2006/relationships/customXml" Target="../ink/ink3076.xml"/><Relationship Id="rId76" Type="http://schemas.openxmlformats.org/officeDocument/2006/relationships/image" Target="../media/image2322.png"/><Relationship Id="rId97" Type="http://schemas.openxmlformats.org/officeDocument/2006/relationships/customXml" Target="../ink/ink3097.xml"/><Relationship Id="rId104" Type="http://schemas.openxmlformats.org/officeDocument/2006/relationships/image" Target="../media/image2336.png"/><Relationship Id="rId120" Type="http://schemas.openxmlformats.org/officeDocument/2006/relationships/image" Target="../media/image2344.png"/><Relationship Id="rId125" Type="http://schemas.openxmlformats.org/officeDocument/2006/relationships/customXml" Target="../ink/ink3111.xml"/><Relationship Id="rId141" Type="http://schemas.openxmlformats.org/officeDocument/2006/relationships/customXml" Target="../ink/ink3119.xml"/><Relationship Id="rId146" Type="http://schemas.openxmlformats.org/officeDocument/2006/relationships/image" Target="../media/image2357.png"/><Relationship Id="rId167" Type="http://schemas.openxmlformats.org/officeDocument/2006/relationships/customXml" Target="../ink/ink3132.xml"/><Relationship Id="rId7" Type="http://schemas.openxmlformats.org/officeDocument/2006/relationships/customXml" Target="../ink/ink3052.xml"/><Relationship Id="rId71" Type="http://schemas.openxmlformats.org/officeDocument/2006/relationships/customXml" Target="../ink/ink3084.xml"/><Relationship Id="rId92" Type="http://schemas.openxmlformats.org/officeDocument/2006/relationships/image" Target="../media/image2330.png"/><Relationship Id="rId162" Type="http://schemas.openxmlformats.org/officeDocument/2006/relationships/image" Target="../media/image2365.png"/><Relationship Id="rId2" Type="http://schemas.openxmlformats.org/officeDocument/2006/relationships/image" Target="../media/image2287.png"/><Relationship Id="rId29" Type="http://schemas.openxmlformats.org/officeDocument/2006/relationships/customXml" Target="../ink/ink3063.xml"/><Relationship Id="rId24" Type="http://schemas.openxmlformats.org/officeDocument/2006/relationships/image" Target="../media/image2296.png"/><Relationship Id="rId40" Type="http://schemas.openxmlformats.org/officeDocument/2006/relationships/image" Target="../media/image2304.png"/><Relationship Id="rId45" Type="http://schemas.openxmlformats.org/officeDocument/2006/relationships/customXml" Target="../ink/ink3071.xml"/><Relationship Id="rId66" Type="http://schemas.openxmlformats.org/officeDocument/2006/relationships/image" Target="../media/image2317.png"/><Relationship Id="rId87" Type="http://schemas.openxmlformats.org/officeDocument/2006/relationships/customXml" Target="../ink/ink3092.xml"/><Relationship Id="rId110" Type="http://schemas.openxmlformats.org/officeDocument/2006/relationships/image" Target="../media/image2339.png"/><Relationship Id="rId115" Type="http://schemas.openxmlformats.org/officeDocument/2006/relationships/customXml" Target="../ink/ink3106.xml"/><Relationship Id="rId131" Type="http://schemas.openxmlformats.org/officeDocument/2006/relationships/customXml" Target="../ink/ink3114.xml"/><Relationship Id="rId136" Type="http://schemas.openxmlformats.org/officeDocument/2006/relationships/image" Target="../media/image2352.png"/><Relationship Id="rId157" Type="http://schemas.openxmlformats.org/officeDocument/2006/relationships/customXml" Target="../ink/ink3127.xml"/><Relationship Id="rId61" Type="http://schemas.openxmlformats.org/officeDocument/2006/relationships/customXml" Target="../ink/ink3079.xml"/><Relationship Id="rId82" Type="http://schemas.openxmlformats.org/officeDocument/2006/relationships/image" Target="../media/image2325.png"/><Relationship Id="rId152" Type="http://schemas.openxmlformats.org/officeDocument/2006/relationships/image" Target="../media/image2360.png"/><Relationship Id="rId19" Type="http://schemas.openxmlformats.org/officeDocument/2006/relationships/customXml" Target="../ink/ink3058.xml"/><Relationship Id="rId14" Type="http://schemas.openxmlformats.org/officeDocument/2006/relationships/image" Target="../media/image2291.png"/><Relationship Id="rId30" Type="http://schemas.openxmlformats.org/officeDocument/2006/relationships/image" Target="../media/image2299.png"/><Relationship Id="rId35" Type="http://schemas.openxmlformats.org/officeDocument/2006/relationships/customXml" Target="../ink/ink3066.xml"/><Relationship Id="rId56" Type="http://schemas.openxmlformats.org/officeDocument/2006/relationships/image" Target="../media/image2312.png"/><Relationship Id="rId77" Type="http://schemas.openxmlformats.org/officeDocument/2006/relationships/customXml" Target="../ink/ink3087.xml"/><Relationship Id="rId100" Type="http://schemas.openxmlformats.org/officeDocument/2006/relationships/image" Target="../media/image2334.png"/><Relationship Id="rId105" Type="http://schemas.openxmlformats.org/officeDocument/2006/relationships/customXml" Target="../ink/ink3101.xml"/><Relationship Id="rId126" Type="http://schemas.openxmlformats.org/officeDocument/2006/relationships/image" Target="../media/image2347.png"/><Relationship Id="rId147" Type="http://schemas.openxmlformats.org/officeDocument/2006/relationships/customXml" Target="../ink/ink3122.xml"/><Relationship Id="rId168" Type="http://schemas.openxmlformats.org/officeDocument/2006/relationships/image" Target="../media/image2368.png"/><Relationship Id="rId8" Type="http://schemas.openxmlformats.org/officeDocument/2006/relationships/image" Target="../media/image22880.png"/><Relationship Id="rId51" Type="http://schemas.openxmlformats.org/officeDocument/2006/relationships/customXml" Target="../ink/ink3074.xml"/><Relationship Id="rId72" Type="http://schemas.openxmlformats.org/officeDocument/2006/relationships/image" Target="../media/image2320.png"/><Relationship Id="rId93" Type="http://schemas.openxmlformats.org/officeDocument/2006/relationships/customXml" Target="../ink/ink3095.xml"/><Relationship Id="rId98" Type="http://schemas.openxmlformats.org/officeDocument/2006/relationships/image" Target="../media/image2333.png"/><Relationship Id="rId121" Type="http://schemas.openxmlformats.org/officeDocument/2006/relationships/customXml" Target="../ink/ink3109.xml"/><Relationship Id="rId142" Type="http://schemas.openxmlformats.org/officeDocument/2006/relationships/image" Target="../media/image2355.png"/><Relationship Id="rId163" Type="http://schemas.openxmlformats.org/officeDocument/2006/relationships/customXml" Target="../ink/ink3130.xml"/><Relationship Id="rId3" Type="http://schemas.openxmlformats.org/officeDocument/2006/relationships/image" Target="../media/image2288.png"/><Relationship Id="rId25" Type="http://schemas.openxmlformats.org/officeDocument/2006/relationships/customXml" Target="../ink/ink3061.xml"/><Relationship Id="rId46" Type="http://schemas.openxmlformats.org/officeDocument/2006/relationships/image" Target="../media/image2307.png"/><Relationship Id="rId67" Type="http://schemas.openxmlformats.org/officeDocument/2006/relationships/customXml" Target="../ink/ink3082.xml"/><Relationship Id="rId116" Type="http://schemas.openxmlformats.org/officeDocument/2006/relationships/image" Target="../media/image2342.png"/><Relationship Id="rId137" Type="http://schemas.openxmlformats.org/officeDocument/2006/relationships/customXml" Target="../ink/ink3117.xml"/><Relationship Id="rId158" Type="http://schemas.openxmlformats.org/officeDocument/2006/relationships/image" Target="../media/image2363.png"/><Relationship Id="rId20" Type="http://schemas.openxmlformats.org/officeDocument/2006/relationships/image" Target="../media/image2294.png"/><Relationship Id="rId41" Type="http://schemas.openxmlformats.org/officeDocument/2006/relationships/customXml" Target="../ink/ink3069.xml"/><Relationship Id="rId62" Type="http://schemas.openxmlformats.org/officeDocument/2006/relationships/image" Target="../media/image2315.png"/><Relationship Id="rId83" Type="http://schemas.openxmlformats.org/officeDocument/2006/relationships/customXml" Target="../ink/ink3090.xml"/><Relationship Id="rId88" Type="http://schemas.openxmlformats.org/officeDocument/2006/relationships/image" Target="../media/image2328.png"/><Relationship Id="rId111" Type="http://schemas.openxmlformats.org/officeDocument/2006/relationships/customXml" Target="../ink/ink3104.xml"/><Relationship Id="rId132" Type="http://schemas.openxmlformats.org/officeDocument/2006/relationships/image" Target="../media/image2350.png"/><Relationship Id="rId153" Type="http://schemas.openxmlformats.org/officeDocument/2006/relationships/customXml" Target="../ink/ink3125.xml"/><Relationship Id="rId15" Type="http://schemas.openxmlformats.org/officeDocument/2006/relationships/customXml" Target="../ink/ink3056.xml"/><Relationship Id="rId36" Type="http://schemas.openxmlformats.org/officeDocument/2006/relationships/image" Target="../media/image2302.png"/><Relationship Id="rId57" Type="http://schemas.openxmlformats.org/officeDocument/2006/relationships/customXml" Target="../ink/ink3077.xml"/><Relationship Id="rId106" Type="http://schemas.openxmlformats.org/officeDocument/2006/relationships/image" Target="../media/image2337.png"/><Relationship Id="rId127" Type="http://schemas.openxmlformats.org/officeDocument/2006/relationships/customXml" Target="../ink/ink3112.xml"/><Relationship Id="rId10" Type="http://schemas.openxmlformats.org/officeDocument/2006/relationships/image" Target="../media/image22890.png"/><Relationship Id="rId31" Type="http://schemas.openxmlformats.org/officeDocument/2006/relationships/customXml" Target="../ink/ink3064.xml"/><Relationship Id="rId52" Type="http://schemas.openxmlformats.org/officeDocument/2006/relationships/image" Target="../media/image2310.png"/><Relationship Id="rId73" Type="http://schemas.openxmlformats.org/officeDocument/2006/relationships/customXml" Target="../ink/ink3085.xml"/><Relationship Id="rId78" Type="http://schemas.openxmlformats.org/officeDocument/2006/relationships/image" Target="../media/image2323.png"/><Relationship Id="rId94" Type="http://schemas.openxmlformats.org/officeDocument/2006/relationships/image" Target="../media/image2331.png"/><Relationship Id="rId99" Type="http://schemas.openxmlformats.org/officeDocument/2006/relationships/customXml" Target="../ink/ink3098.xml"/><Relationship Id="rId101" Type="http://schemas.openxmlformats.org/officeDocument/2006/relationships/customXml" Target="../ink/ink3099.xml"/><Relationship Id="rId122" Type="http://schemas.openxmlformats.org/officeDocument/2006/relationships/image" Target="../media/image2345.png"/><Relationship Id="rId143" Type="http://schemas.openxmlformats.org/officeDocument/2006/relationships/customXml" Target="../ink/ink3120.xml"/><Relationship Id="rId148" Type="http://schemas.openxmlformats.org/officeDocument/2006/relationships/image" Target="../media/image2358.png"/><Relationship Id="rId164" Type="http://schemas.openxmlformats.org/officeDocument/2006/relationships/image" Target="../media/image2366.png"/><Relationship Id="rId4" Type="http://schemas.openxmlformats.org/officeDocument/2006/relationships/image" Target="../media/image2289.png"/><Relationship Id="rId9" Type="http://schemas.openxmlformats.org/officeDocument/2006/relationships/customXml" Target="../ink/ink3053.xml"/><Relationship Id="rId26" Type="http://schemas.openxmlformats.org/officeDocument/2006/relationships/image" Target="../media/image2297.png"/><Relationship Id="rId47" Type="http://schemas.openxmlformats.org/officeDocument/2006/relationships/customXml" Target="../ink/ink3072.xml"/><Relationship Id="rId68" Type="http://schemas.openxmlformats.org/officeDocument/2006/relationships/image" Target="../media/image2318.png"/><Relationship Id="rId89" Type="http://schemas.openxmlformats.org/officeDocument/2006/relationships/customXml" Target="../ink/ink3093.xml"/><Relationship Id="rId112" Type="http://schemas.openxmlformats.org/officeDocument/2006/relationships/image" Target="../media/image2340.png"/><Relationship Id="rId133" Type="http://schemas.openxmlformats.org/officeDocument/2006/relationships/customXml" Target="../ink/ink3115.xml"/><Relationship Id="rId154" Type="http://schemas.openxmlformats.org/officeDocument/2006/relationships/image" Target="../media/image2361.png"/><Relationship Id="rId16" Type="http://schemas.openxmlformats.org/officeDocument/2006/relationships/image" Target="../media/image2292.png"/><Relationship Id="rId37" Type="http://schemas.openxmlformats.org/officeDocument/2006/relationships/customXml" Target="../ink/ink3067.xml"/><Relationship Id="rId58" Type="http://schemas.openxmlformats.org/officeDocument/2006/relationships/image" Target="../media/image2313.png"/><Relationship Id="rId79" Type="http://schemas.openxmlformats.org/officeDocument/2006/relationships/customXml" Target="../ink/ink3088.xml"/><Relationship Id="rId102" Type="http://schemas.openxmlformats.org/officeDocument/2006/relationships/image" Target="../media/image2335.png"/><Relationship Id="rId123" Type="http://schemas.openxmlformats.org/officeDocument/2006/relationships/customXml" Target="../ink/ink3110.xml"/><Relationship Id="rId144" Type="http://schemas.openxmlformats.org/officeDocument/2006/relationships/image" Target="../media/image2356.png"/><Relationship Id="rId90" Type="http://schemas.openxmlformats.org/officeDocument/2006/relationships/image" Target="../media/image2329.png"/><Relationship Id="rId165" Type="http://schemas.openxmlformats.org/officeDocument/2006/relationships/customXml" Target="../ink/ink3131.xml"/><Relationship Id="rId27" Type="http://schemas.openxmlformats.org/officeDocument/2006/relationships/customXml" Target="../ink/ink3062.xml"/><Relationship Id="rId48" Type="http://schemas.openxmlformats.org/officeDocument/2006/relationships/image" Target="../media/image2308.png"/><Relationship Id="rId69" Type="http://schemas.openxmlformats.org/officeDocument/2006/relationships/customXml" Target="../ink/ink3083.xml"/><Relationship Id="rId113" Type="http://schemas.openxmlformats.org/officeDocument/2006/relationships/customXml" Target="../ink/ink3105.xml"/><Relationship Id="rId134" Type="http://schemas.openxmlformats.org/officeDocument/2006/relationships/image" Target="../media/image2351.png"/><Relationship Id="rId80" Type="http://schemas.openxmlformats.org/officeDocument/2006/relationships/image" Target="../media/image2324.png"/><Relationship Id="rId155" Type="http://schemas.openxmlformats.org/officeDocument/2006/relationships/customXml" Target="../ink/ink3126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24.png"/><Relationship Id="rId21" Type="http://schemas.openxmlformats.org/officeDocument/2006/relationships/image" Target="../media/image2376.png"/><Relationship Id="rId42" Type="http://schemas.openxmlformats.org/officeDocument/2006/relationships/customXml" Target="../ink/ink3152.xml"/><Relationship Id="rId63" Type="http://schemas.openxmlformats.org/officeDocument/2006/relationships/image" Target="../media/image2397.png"/><Relationship Id="rId84" Type="http://schemas.openxmlformats.org/officeDocument/2006/relationships/customXml" Target="../ink/ink3173.xml"/><Relationship Id="rId138" Type="http://schemas.openxmlformats.org/officeDocument/2006/relationships/customXml" Target="../ink/ink3200.xml"/><Relationship Id="rId159" Type="http://schemas.openxmlformats.org/officeDocument/2006/relationships/image" Target="../media/image2445.png"/><Relationship Id="rId170" Type="http://schemas.openxmlformats.org/officeDocument/2006/relationships/customXml" Target="../ink/ink3216.xml"/><Relationship Id="rId191" Type="http://schemas.openxmlformats.org/officeDocument/2006/relationships/image" Target="../media/image2461.png"/><Relationship Id="rId107" Type="http://schemas.openxmlformats.org/officeDocument/2006/relationships/image" Target="../media/image2419.png"/><Relationship Id="rId11" Type="http://schemas.openxmlformats.org/officeDocument/2006/relationships/image" Target="../media/image2371.png"/><Relationship Id="rId32" Type="http://schemas.openxmlformats.org/officeDocument/2006/relationships/customXml" Target="../ink/ink3147.xml"/><Relationship Id="rId53" Type="http://schemas.openxmlformats.org/officeDocument/2006/relationships/image" Target="../media/image2392.png"/><Relationship Id="rId74" Type="http://schemas.openxmlformats.org/officeDocument/2006/relationships/customXml" Target="../ink/ink3168.xml"/><Relationship Id="rId128" Type="http://schemas.openxmlformats.org/officeDocument/2006/relationships/customXml" Target="../ink/ink3195.xml"/><Relationship Id="rId149" Type="http://schemas.openxmlformats.org/officeDocument/2006/relationships/image" Target="../media/image2440.png"/><Relationship Id="rId5" Type="http://schemas.openxmlformats.org/officeDocument/2006/relationships/image" Target="../media/image23680.png"/><Relationship Id="rId95" Type="http://schemas.openxmlformats.org/officeDocument/2006/relationships/image" Target="../media/image2413.png"/><Relationship Id="rId160" Type="http://schemas.openxmlformats.org/officeDocument/2006/relationships/customXml" Target="../ink/ink3211.xml"/><Relationship Id="rId181" Type="http://schemas.openxmlformats.org/officeDocument/2006/relationships/image" Target="../media/image2456.png"/><Relationship Id="rId22" Type="http://schemas.openxmlformats.org/officeDocument/2006/relationships/customXml" Target="../ink/ink3142.xml"/><Relationship Id="rId43" Type="http://schemas.openxmlformats.org/officeDocument/2006/relationships/image" Target="../media/image2387.png"/><Relationship Id="rId64" Type="http://schemas.openxmlformats.org/officeDocument/2006/relationships/customXml" Target="../ink/ink3163.xml"/><Relationship Id="rId118" Type="http://schemas.openxmlformats.org/officeDocument/2006/relationships/customXml" Target="../ink/ink3190.xml"/><Relationship Id="rId139" Type="http://schemas.openxmlformats.org/officeDocument/2006/relationships/image" Target="../media/image2435.png"/><Relationship Id="rId85" Type="http://schemas.openxmlformats.org/officeDocument/2006/relationships/image" Target="../media/image2408.png"/><Relationship Id="rId150" Type="http://schemas.openxmlformats.org/officeDocument/2006/relationships/customXml" Target="../ink/ink3206.xml"/><Relationship Id="rId171" Type="http://schemas.openxmlformats.org/officeDocument/2006/relationships/image" Target="../media/image2451.png"/><Relationship Id="rId12" Type="http://schemas.openxmlformats.org/officeDocument/2006/relationships/customXml" Target="../ink/ink3137.xml"/><Relationship Id="rId33" Type="http://schemas.openxmlformats.org/officeDocument/2006/relationships/image" Target="../media/image2382.png"/><Relationship Id="rId108" Type="http://schemas.openxmlformats.org/officeDocument/2006/relationships/customXml" Target="../ink/ink3185.xml"/><Relationship Id="rId129" Type="http://schemas.openxmlformats.org/officeDocument/2006/relationships/image" Target="../media/image2430.png"/><Relationship Id="rId54" Type="http://schemas.openxmlformats.org/officeDocument/2006/relationships/customXml" Target="../ink/ink3158.xml"/><Relationship Id="rId75" Type="http://schemas.openxmlformats.org/officeDocument/2006/relationships/image" Target="../media/image2403.png"/><Relationship Id="rId96" Type="http://schemas.openxmlformats.org/officeDocument/2006/relationships/customXml" Target="../ink/ink3179.xml"/><Relationship Id="rId140" Type="http://schemas.openxmlformats.org/officeDocument/2006/relationships/customXml" Target="../ink/ink3201.xml"/><Relationship Id="rId161" Type="http://schemas.openxmlformats.org/officeDocument/2006/relationships/image" Target="../media/image2446.png"/><Relationship Id="rId182" Type="http://schemas.openxmlformats.org/officeDocument/2006/relationships/customXml" Target="../ink/ink3222.xml"/><Relationship Id="rId6" Type="http://schemas.openxmlformats.org/officeDocument/2006/relationships/customXml" Target="../ink/ink3134.xml"/><Relationship Id="rId23" Type="http://schemas.openxmlformats.org/officeDocument/2006/relationships/image" Target="../media/image2377.png"/><Relationship Id="rId119" Type="http://schemas.openxmlformats.org/officeDocument/2006/relationships/image" Target="../media/image2425.png"/><Relationship Id="rId44" Type="http://schemas.openxmlformats.org/officeDocument/2006/relationships/customXml" Target="../ink/ink3153.xml"/><Relationship Id="rId65" Type="http://schemas.openxmlformats.org/officeDocument/2006/relationships/image" Target="../media/image2398.png"/><Relationship Id="rId86" Type="http://schemas.openxmlformats.org/officeDocument/2006/relationships/customXml" Target="../ink/ink3174.xml"/><Relationship Id="rId130" Type="http://schemas.openxmlformats.org/officeDocument/2006/relationships/customXml" Target="../ink/ink3196.xml"/><Relationship Id="rId151" Type="http://schemas.openxmlformats.org/officeDocument/2006/relationships/image" Target="../media/image2441.png"/><Relationship Id="rId172" Type="http://schemas.openxmlformats.org/officeDocument/2006/relationships/customXml" Target="../ink/ink3217.xml"/><Relationship Id="rId13" Type="http://schemas.openxmlformats.org/officeDocument/2006/relationships/image" Target="../media/image2372.png"/><Relationship Id="rId18" Type="http://schemas.openxmlformats.org/officeDocument/2006/relationships/customXml" Target="../ink/ink3140.xml"/><Relationship Id="rId39" Type="http://schemas.openxmlformats.org/officeDocument/2006/relationships/image" Target="../media/image2385.png"/><Relationship Id="rId109" Type="http://schemas.openxmlformats.org/officeDocument/2006/relationships/image" Target="../media/image2420.png"/><Relationship Id="rId34" Type="http://schemas.openxmlformats.org/officeDocument/2006/relationships/customXml" Target="../ink/ink3148.xml"/><Relationship Id="rId50" Type="http://schemas.openxmlformats.org/officeDocument/2006/relationships/customXml" Target="../ink/ink3156.xml"/><Relationship Id="rId55" Type="http://schemas.openxmlformats.org/officeDocument/2006/relationships/image" Target="../media/image2393.png"/><Relationship Id="rId76" Type="http://schemas.openxmlformats.org/officeDocument/2006/relationships/customXml" Target="../ink/ink3169.xml"/><Relationship Id="rId97" Type="http://schemas.openxmlformats.org/officeDocument/2006/relationships/image" Target="../media/image2414.png"/><Relationship Id="rId104" Type="http://schemas.openxmlformats.org/officeDocument/2006/relationships/customXml" Target="../ink/ink3183.xml"/><Relationship Id="rId120" Type="http://schemas.openxmlformats.org/officeDocument/2006/relationships/customXml" Target="../ink/ink3191.xml"/><Relationship Id="rId125" Type="http://schemas.openxmlformats.org/officeDocument/2006/relationships/image" Target="../media/image2428.png"/><Relationship Id="rId141" Type="http://schemas.openxmlformats.org/officeDocument/2006/relationships/image" Target="../media/image2436.png"/><Relationship Id="rId146" Type="http://schemas.openxmlformats.org/officeDocument/2006/relationships/customXml" Target="../ink/ink3204.xml"/><Relationship Id="rId167" Type="http://schemas.openxmlformats.org/officeDocument/2006/relationships/image" Target="../media/image2449.png"/><Relationship Id="rId188" Type="http://schemas.openxmlformats.org/officeDocument/2006/relationships/customXml" Target="../ink/ink3225.xml"/><Relationship Id="rId7" Type="http://schemas.openxmlformats.org/officeDocument/2006/relationships/image" Target="../media/image23690.png"/><Relationship Id="rId71" Type="http://schemas.openxmlformats.org/officeDocument/2006/relationships/image" Target="../media/image2401.png"/><Relationship Id="rId92" Type="http://schemas.openxmlformats.org/officeDocument/2006/relationships/customXml" Target="../ink/ink3177.xml"/><Relationship Id="rId162" Type="http://schemas.openxmlformats.org/officeDocument/2006/relationships/customXml" Target="../ink/ink3212.xml"/><Relationship Id="rId183" Type="http://schemas.openxmlformats.org/officeDocument/2006/relationships/image" Target="../media/image2457.png"/><Relationship Id="rId2" Type="http://schemas.openxmlformats.org/officeDocument/2006/relationships/image" Target="../media/image2369.png"/><Relationship Id="rId29" Type="http://schemas.openxmlformats.org/officeDocument/2006/relationships/image" Target="../media/image2380.png"/><Relationship Id="rId24" Type="http://schemas.openxmlformats.org/officeDocument/2006/relationships/customXml" Target="../ink/ink3143.xml"/><Relationship Id="rId40" Type="http://schemas.openxmlformats.org/officeDocument/2006/relationships/customXml" Target="../ink/ink3151.xml"/><Relationship Id="rId45" Type="http://schemas.openxmlformats.org/officeDocument/2006/relationships/image" Target="../media/image2388.png"/><Relationship Id="rId66" Type="http://schemas.openxmlformats.org/officeDocument/2006/relationships/customXml" Target="../ink/ink3164.xml"/><Relationship Id="rId87" Type="http://schemas.openxmlformats.org/officeDocument/2006/relationships/image" Target="../media/image2409.png"/><Relationship Id="rId110" Type="http://schemas.openxmlformats.org/officeDocument/2006/relationships/customXml" Target="../ink/ink3186.xml"/><Relationship Id="rId115" Type="http://schemas.openxmlformats.org/officeDocument/2006/relationships/image" Target="../media/image2423.png"/><Relationship Id="rId131" Type="http://schemas.openxmlformats.org/officeDocument/2006/relationships/image" Target="../media/image2431.png"/><Relationship Id="rId136" Type="http://schemas.openxmlformats.org/officeDocument/2006/relationships/customXml" Target="../ink/ink3199.xml"/><Relationship Id="rId157" Type="http://schemas.openxmlformats.org/officeDocument/2006/relationships/image" Target="../media/image2444.png"/><Relationship Id="rId178" Type="http://schemas.openxmlformats.org/officeDocument/2006/relationships/customXml" Target="../ink/ink3220.xml"/><Relationship Id="rId61" Type="http://schemas.openxmlformats.org/officeDocument/2006/relationships/image" Target="../media/image2396.png"/><Relationship Id="rId82" Type="http://schemas.openxmlformats.org/officeDocument/2006/relationships/customXml" Target="../ink/ink3172.xml"/><Relationship Id="rId152" Type="http://schemas.openxmlformats.org/officeDocument/2006/relationships/customXml" Target="../ink/ink3207.xml"/><Relationship Id="rId173" Type="http://schemas.openxmlformats.org/officeDocument/2006/relationships/image" Target="../media/image2452.png"/><Relationship Id="rId19" Type="http://schemas.openxmlformats.org/officeDocument/2006/relationships/image" Target="../media/image2375.png"/><Relationship Id="rId14" Type="http://schemas.openxmlformats.org/officeDocument/2006/relationships/customXml" Target="../ink/ink3138.xml"/><Relationship Id="rId30" Type="http://schemas.openxmlformats.org/officeDocument/2006/relationships/customXml" Target="../ink/ink3146.xml"/><Relationship Id="rId35" Type="http://schemas.openxmlformats.org/officeDocument/2006/relationships/image" Target="../media/image2383.png"/><Relationship Id="rId56" Type="http://schemas.openxmlformats.org/officeDocument/2006/relationships/customXml" Target="../ink/ink3159.xml"/><Relationship Id="rId77" Type="http://schemas.openxmlformats.org/officeDocument/2006/relationships/image" Target="../media/image2404.png"/><Relationship Id="rId100" Type="http://schemas.openxmlformats.org/officeDocument/2006/relationships/customXml" Target="../ink/ink3181.xml"/><Relationship Id="rId105" Type="http://schemas.openxmlformats.org/officeDocument/2006/relationships/image" Target="../media/image2418.png"/><Relationship Id="rId126" Type="http://schemas.openxmlformats.org/officeDocument/2006/relationships/customXml" Target="../ink/ink3194.xml"/><Relationship Id="rId147" Type="http://schemas.openxmlformats.org/officeDocument/2006/relationships/image" Target="../media/image2439.png"/><Relationship Id="rId168" Type="http://schemas.openxmlformats.org/officeDocument/2006/relationships/customXml" Target="../ink/ink3215.xml"/><Relationship Id="rId8" Type="http://schemas.openxmlformats.org/officeDocument/2006/relationships/customXml" Target="../ink/ink3135.xml"/><Relationship Id="rId51" Type="http://schemas.openxmlformats.org/officeDocument/2006/relationships/image" Target="../media/image2391.png"/><Relationship Id="rId72" Type="http://schemas.openxmlformats.org/officeDocument/2006/relationships/customXml" Target="../ink/ink3167.xml"/><Relationship Id="rId93" Type="http://schemas.openxmlformats.org/officeDocument/2006/relationships/image" Target="../media/image2412.png"/><Relationship Id="rId98" Type="http://schemas.openxmlformats.org/officeDocument/2006/relationships/customXml" Target="../ink/ink3180.xml"/><Relationship Id="rId121" Type="http://schemas.openxmlformats.org/officeDocument/2006/relationships/image" Target="../media/image2426.png"/><Relationship Id="rId142" Type="http://schemas.openxmlformats.org/officeDocument/2006/relationships/customXml" Target="../ink/ink3202.xml"/><Relationship Id="rId163" Type="http://schemas.openxmlformats.org/officeDocument/2006/relationships/image" Target="../media/image2447.png"/><Relationship Id="rId184" Type="http://schemas.openxmlformats.org/officeDocument/2006/relationships/customXml" Target="../ink/ink3223.xml"/><Relationship Id="rId189" Type="http://schemas.openxmlformats.org/officeDocument/2006/relationships/image" Target="../media/image2460.png"/><Relationship Id="rId3" Type="http://schemas.openxmlformats.org/officeDocument/2006/relationships/image" Target="../media/image2370.png"/><Relationship Id="rId25" Type="http://schemas.openxmlformats.org/officeDocument/2006/relationships/image" Target="../media/image2378.png"/><Relationship Id="rId46" Type="http://schemas.openxmlformats.org/officeDocument/2006/relationships/customXml" Target="../ink/ink3154.xml"/><Relationship Id="rId67" Type="http://schemas.openxmlformats.org/officeDocument/2006/relationships/image" Target="../media/image2399.png"/><Relationship Id="rId116" Type="http://schemas.openxmlformats.org/officeDocument/2006/relationships/customXml" Target="../ink/ink3189.xml"/><Relationship Id="rId137" Type="http://schemas.openxmlformats.org/officeDocument/2006/relationships/image" Target="../media/image2434.png"/><Relationship Id="rId158" Type="http://schemas.openxmlformats.org/officeDocument/2006/relationships/customXml" Target="../ink/ink3210.xml"/><Relationship Id="rId20" Type="http://schemas.openxmlformats.org/officeDocument/2006/relationships/customXml" Target="../ink/ink3141.xml"/><Relationship Id="rId41" Type="http://schemas.openxmlformats.org/officeDocument/2006/relationships/image" Target="../media/image2386.png"/><Relationship Id="rId62" Type="http://schemas.openxmlformats.org/officeDocument/2006/relationships/customXml" Target="../ink/ink3162.xml"/><Relationship Id="rId83" Type="http://schemas.openxmlformats.org/officeDocument/2006/relationships/image" Target="../media/image2407.png"/><Relationship Id="rId88" Type="http://schemas.openxmlformats.org/officeDocument/2006/relationships/customXml" Target="../ink/ink3175.xml"/><Relationship Id="rId111" Type="http://schemas.openxmlformats.org/officeDocument/2006/relationships/image" Target="../media/image2421.png"/><Relationship Id="rId132" Type="http://schemas.openxmlformats.org/officeDocument/2006/relationships/customXml" Target="../ink/ink3197.xml"/><Relationship Id="rId153" Type="http://schemas.openxmlformats.org/officeDocument/2006/relationships/image" Target="../media/image2442.png"/><Relationship Id="rId174" Type="http://schemas.openxmlformats.org/officeDocument/2006/relationships/customXml" Target="../ink/ink3218.xml"/><Relationship Id="rId179" Type="http://schemas.openxmlformats.org/officeDocument/2006/relationships/image" Target="../media/image2455.png"/><Relationship Id="rId190" Type="http://schemas.openxmlformats.org/officeDocument/2006/relationships/customXml" Target="../ink/ink3226.xml"/><Relationship Id="rId15" Type="http://schemas.openxmlformats.org/officeDocument/2006/relationships/image" Target="../media/image2373.png"/><Relationship Id="rId36" Type="http://schemas.openxmlformats.org/officeDocument/2006/relationships/customXml" Target="../ink/ink3149.xml"/><Relationship Id="rId57" Type="http://schemas.openxmlformats.org/officeDocument/2006/relationships/image" Target="../media/image2394.png"/><Relationship Id="rId106" Type="http://schemas.openxmlformats.org/officeDocument/2006/relationships/customXml" Target="../ink/ink3184.xml"/><Relationship Id="rId127" Type="http://schemas.openxmlformats.org/officeDocument/2006/relationships/image" Target="../media/image2429.png"/><Relationship Id="rId10" Type="http://schemas.openxmlformats.org/officeDocument/2006/relationships/customXml" Target="../ink/ink3136.xml"/><Relationship Id="rId31" Type="http://schemas.openxmlformats.org/officeDocument/2006/relationships/image" Target="../media/image2381.png"/><Relationship Id="rId52" Type="http://schemas.openxmlformats.org/officeDocument/2006/relationships/customXml" Target="../ink/ink3157.xml"/><Relationship Id="rId73" Type="http://schemas.openxmlformats.org/officeDocument/2006/relationships/image" Target="../media/image2402.png"/><Relationship Id="rId78" Type="http://schemas.openxmlformats.org/officeDocument/2006/relationships/customXml" Target="../ink/ink3170.xml"/><Relationship Id="rId94" Type="http://schemas.openxmlformats.org/officeDocument/2006/relationships/customXml" Target="../ink/ink3178.xml"/><Relationship Id="rId99" Type="http://schemas.openxmlformats.org/officeDocument/2006/relationships/image" Target="../media/image2415.png"/><Relationship Id="rId101" Type="http://schemas.openxmlformats.org/officeDocument/2006/relationships/image" Target="../media/image2416.png"/><Relationship Id="rId122" Type="http://schemas.openxmlformats.org/officeDocument/2006/relationships/customXml" Target="../ink/ink3192.xml"/><Relationship Id="rId143" Type="http://schemas.openxmlformats.org/officeDocument/2006/relationships/image" Target="../media/image2437.png"/><Relationship Id="rId148" Type="http://schemas.openxmlformats.org/officeDocument/2006/relationships/customXml" Target="../ink/ink3205.xml"/><Relationship Id="rId164" Type="http://schemas.openxmlformats.org/officeDocument/2006/relationships/customXml" Target="../ink/ink3213.xml"/><Relationship Id="rId169" Type="http://schemas.openxmlformats.org/officeDocument/2006/relationships/image" Target="../media/image2450.png"/><Relationship Id="rId185" Type="http://schemas.openxmlformats.org/officeDocument/2006/relationships/image" Target="../media/image2458.png"/><Relationship Id="rId4" Type="http://schemas.openxmlformats.org/officeDocument/2006/relationships/customXml" Target="../ink/ink3133.xml"/><Relationship Id="rId9" Type="http://schemas.openxmlformats.org/officeDocument/2006/relationships/image" Target="../media/image23700.png"/><Relationship Id="rId180" Type="http://schemas.openxmlformats.org/officeDocument/2006/relationships/customXml" Target="../ink/ink3221.xml"/><Relationship Id="rId26" Type="http://schemas.openxmlformats.org/officeDocument/2006/relationships/customXml" Target="../ink/ink3144.xml"/><Relationship Id="rId47" Type="http://schemas.openxmlformats.org/officeDocument/2006/relationships/image" Target="../media/image2389.png"/><Relationship Id="rId68" Type="http://schemas.openxmlformats.org/officeDocument/2006/relationships/customXml" Target="../ink/ink3165.xml"/><Relationship Id="rId89" Type="http://schemas.openxmlformats.org/officeDocument/2006/relationships/image" Target="../media/image2410.png"/><Relationship Id="rId112" Type="http://schemas.openxmlformats.org/officeDocument/2006/relationships/customXml" Target="../ink/ink3187.xml"/><Relationship Id="rId133" Type="http://schemas.openxmlformats.org/officeDocument/2006/relationships/image" Target="../media/image2432.png"/><Relationship Id="rId154" Type="http://schemas.openxmlformats.org/officeDocument/2006/relationships/customXml" Target="../ink/ink3208.xml"/><Relationship Id="rId175" Type="http://schemas.openxmlformats.org/officeDocument/2006/relationships/image" Target="../media/image2453.png"/><Relationship Id="rId16" Type="http://schemas.openxmlformats.org/officeDocument/2006/relationships/customXml" Target="../ink/ink3139.xml"/><Relationship Id="rId37" Type="http://schemas.openxmlformats.org/officeDocument/2006/relationships/image" Target="../media/image2384.png"/><Relationship Id="rId58" Type="http://schemas.openxmlformats.org/officeDocument/2006/relationships/customXml" Target="../ink/ink3160.xml"/><Relationship Id="rId79" Type="http://schemas.openxmlformats.org/officeDocument/2006/relationships/image" Target="../media/image2405.png"/><Relationship Id="rId102" Type="http://schemas.openxmlformats.org/officeDocument/2006/relationships/customXml" Target="../ink/ink3182.xml"/><Relationship Id="rId123" Type="http://schemas.openxmlformats.org/officeDocument/2006/relationships/image" Target="../media/image2427.png"/><Relationship Id="rId144" Type="http://schemas.openxmlformats.org/officeDocument/2006/relationships/customXml" Target="../ink/ink3203.xml"/><Relationship Id="rId90" Type="http://schemas.openxmlformats.org/officeDocument/2006/relationships/customXml" Target="../ink/ink3176.xml"/><Relationship Id="rId165" Type="http://schemas.openxmlformats.org/officeDocument/2006/relationships/image" Target="../media/image2448.png"/><Relationship Id="rId186" Type="http://schemas.openxmlformats.org/officeDocument/2006/relationships/customXml" Target="../ink/ink3224.xml"/><Relationship Id="rId27" Type="http://schemas.openxmlformats.org/officeDocument/2006/relationships/image" Target="../media/image2379.png"/><Relationship Id="rId48" Type="http://schemas.openxmlformats.org/officeDocument/2006/relationships/customXml" Target="../ink/ink3155.xml"/><Relationship Id="rId69" Type="http://schemas.openxmlformats.org/officeDocument/2006/relationships/image" Target="../media/image2400.png"/><Relationship Id="rId113" Type="http://schemas.openxmlformats.org/officeDocument/2006/relationships/image" Target="../media/image2422.png"/><Relationship Id="rId134" Type="http://schemas.openxmlformats.org/officeDocument/2006/relationships/customXml" Target="../ink/ink3198.xml"/><Relationship Id="rId80" Type="http://schemas.openxmlformats.org/officeDocument/2006/relationships/customXml" Target="../ink/ink3171.xml"/><Relationship Id="rId155" Type="http://schemas.openxmlformats.org/officeDocument/2006/relationships/image" Target="../media/image2443.png"/><Relationship Id="rId176" Type="http://schemas.openxmlformats.org/officeDocument/2006/relationships/customXml" Target="../ink/ink3219.xml"/><Relationship Id="rId17" Type="http://schemas.openxmlformats.org/officeDocument/2006/relationships/image" Target="../media/image2374.png"/><Relationship Id="rId38" Type="http://schemas.openxmlformats.org/officeDocument/2006/relationships/customXml" Target="../ink/ink3150.xml"/><Relationship Id="rId59" Type="http://schemas.openxmlformats.org/officeDocument/2006/relationships/image" Target="../media/image2395.png"/><Relationship Id="rId103" Type="http://schemas.openxmlformats.org/officeDocument/2006/relationships/image" Target="../media/image2417.png"/><Relationship Id="rId124" Type="http://schemas.openxmlformats.org/officeDocument/2006/relationships/customXml" Target="../ink/ink3193.xml"/><Relationship Id="rId70" Type="http://schemas.openxmlformats.org/officeDocument/2006/relationships/customXml" Target="../ink/ink3166.xml"/><Relationship Id="rId91" Type="http://schemas.openxmlformats.org/officeDocument/2006/relationships/image" Target="../media/image2411.png"/><Relationship Id="rId145" Type="http://schemas.openxmlformats.org/officeDocument/2006/relationships/image" Target="../media/image2438.png"/><Relationship Id="rId166" Type="http://schemas.openxmlformats.org/officeDocument/2006/relationships/customXml" Target="../ink/ink3214.xml"/><Relationship Id="rId187" Type="http://schemas.openxmlformats.org/officeDocument/2006/relationships/image" Target="../media/image2459.png"/><Relationship Id="rId1" Type="http://schemas.openxmlformats.org/officeDocument/2006/relationships/slideLayout" Target="../slideLayouts/slideLayout11.xml"/><Relationship Id="rId28" Type="http://schemas.openxmlformats.org/officeDocument/2006/relationships/customXml" Target="../ink/ink3145.xml"/><Relationship Id="rId49" Type="http://schemas.openxmlformats.org/officeDocument/2006/relationships/image" Target="../media/image2390.png"/><Relationship Id="rId114" Type="http://schemas.openxmlformats.org/officeDocument/2006/relationships/customXml" Target="../ink/ink3188.xml"/><Relationship Id="rId60" Type="http://schemas.openxmlformats.org/officeDocument/2006/relationships/customXml" Target="../ink/ink3161.xml"/><Relationship Id="rId81" Type="http://schemas.openxmlformats.org/officeDocument/2006/relationships/image" Target="../media/image2406.png"/><Relationship Id="rId135" Type="http://schemas.openxmlformats.org/officeDocument/2006/relationships/image" Target="../media/image2433.png"/><Relationship Id="rId156" Type="http://schemas.openxmlformats.org/officeDocument/2006/relationships/customXml" Target="../ink/ink3209.xml"/><Relationship Id="rId177" Type="http://schemas.openxmlformats.org/officeDocument/2006/relationships/image" Target="../media/image2454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31.xml"/><Relationship Id="rId18" Type="http://schemas.openxmlformats.org/officeDocument/2006/relationships/image" Target="../media/image24320.png"/><Relationship Id="rId26" Type="http://schemas.openxmlformats.org/officeDocument/2006/relationships/image" Target="../media/image24360.png"/><Relationship Id="rId39" Type="http://schemas.openxmlformats.org/officeDocument/2006/relationships/customXml" Target="../ink/ink3244.xml"/><Relationship Id="rId21" Type="http://schemas.openxmlformats.org/officeDocument/2006/relationships/customXml" Target="../ink/ink3235.xml"/><Relationship Id="rId34" Type="http://schemas.openxmlformats.org/officeDocument/2006/relationships/image" Target="../media/image24400.png"/><Relationship Id="rId42" Type="http://schemas.openxmlformats.org/officeDocument/2006/relationships/image" Target="../media/image24440.png"/><Relationship Id="rId47" Type="http://schemas.openxmlformats.org/officeDocument/2006/relationships/customXml" Target="../ink/ink3248.xml"/><Relationship Id="rId50" Type="http://schemas.openxmlformats.org/officeDocument/2006/relationships/image" Target="../media/image24480.png"/><Relationship Id="rId55" Type="http://schemas.openxmlformats.org/officeDocument/2006/relationships/customXml" Target="../ink/ink3252.xml"/><Relationship Id="rId7" Type="http://schemas.openxmlformats.org/officeDocument/2006/relationships/customXml" Target="../ink/ink3228.xml"/><Relationship Id="rId2" Type="http://schemas.openxmlformats.org/officeDocument/2006/relationships/image" Target="../media/image2462.png"/><Relationship Id="rId16" Type="http://schemas.openxmlformats.org/officeDocument/2006/relationships/image" Target="../media/image24310.png"/><Relationship Id="rId29" Type="http://schemas.openxmlformats.org/officeDocument/2006/relationships/customXml" Target="../ink/ink3239.xml"/><Relationship Id="rId11" Type="http://schemas.openxmlformats.org/officeDocument/2006/relationships/customXml" Target="../ink/ink3230.xml"/><Relationship Id="rId24" Type="http://schemas.openxmlformats.org/officeDocument/2006/relationships/image" Target="../media/image24350.png"/><Relationship Id="rId32" Type="http://schemas.openxmlformats.org/officeDocument/2006/relationships/image" Target="../media/image24390.png"/><Relationship Id="rId37" Type="http://schemas.openxmlformats.org/officeDocument/2006/relationships/customXml" Target="../ink/ink3243.xml"/><Relationship Id="rId40" Type="http://schemas.openxmlformats.org/officeDocument/2006/relationships/image" Target="../media/image24430.png"/><Relationship Id="rId45" Type="http://schemas.openxmlformats.org/officeDocument/2006/relationships/customXml" Target="../ink/ink3247.xml"/><Relationship Id="rId53" Type="http://schemas.openxmlformats.org/officeDocument/2006/relationships/customXml" Target="../ink/ink3251.xml"/><Relationship Id="rId58" Type="http://schemas.openxmlformats.org/officeDocument/2006/relationships/image" Target="../media/image24520.png"/><Relationship Id="rId5" Type="http://schemas.openxmlformats.org/officeDocument/2006/relationships/customXml" Target="../ink/ink3227.xml"/><Relationship Id="rId19" Type="http://schemas.openxmlformats.org/officeDocument/2006/relationships/customXml" Target="../ink/ink3234.xml"/><Relationship Id="rId4" Type="http://schemas.openxmlformats.org/officeDocument/2006/relationships/image" Target="../media/image2370.png"/><Relationship Id="rId9" Type="http://schemas.openxmlformats.org/officeDocument/2006/relationships/customXml" Target="../ink/ink3229.xml"/><Relationship Id="rId14" Type="http://schemas.openxmlformats.org/officeDocument/2006/relationships/image" Target="../media/image24300.png"/><Relationship Id="rId22" Type="http://schemas.openxmlformats.org/officeDocument/2006/relationships/image" Target="../media/image24340.png"/><Relationship Id="rId27" Type="http://schemas.openxmlformats.org/officeDocument/2006/relationships/customXml" Target="../ink/ink3238.xml"/><Relationship Id="rId30" Type="http://schemas.openxmlformats.org/officeDocument/2006/relationships/image" Target="../media/image24380.png"/><Relationship Id="rId35" Type="http://schemas.openxmlformats.org/officeDocument/2006/relationships/customXml" Target="../ink/ink3242.xml"/><Relationship Id="rId43" Type="http://schemas.openxmlformats.org/officeDocument/2006/relationships/customXml" Target="../ink/ink3246.xml"/><Relationship Id="rId48" Type="http://schemas.openxmlformats.org/officeDocument/2006/relationships/image" Target="../media/image24470.png"/><Relationship Id="rId56" Type="http://schemas.openxmlformats.org/officeDocument/2006/relationships/image" Target="../media/image24510.png"/><Relationship Id="rId8" Type="http://schemas.openxmlformats.org/officeDocument/2006/relationships/image" Target="../media/image24270.png"/><Relationship Id="rId51" Type="http://schemas.openxmlformats.org/officeDocument/2006/relationships/customXml" Target="../ink/ink3250.xml"/><Relationship Id="rId3" Type="http://schemas.openxmlformats.org/officeDocument/2006/relationships/image" Target="../media/image2463.png"/><Relationship Id="rId12" Type="http://schemas.openxmlformats.org/officeDocument/2006/relationships/image" Target="../media/image24290.png"/><Relationship Id="rId17" Type="http://schemas.openxmlformats.org/officeDocument/2006/relationships/customXml" Target="../ink/ink3233.xml"/><Relationship Id="rId25" Type="http://schemas.openxmlformats.org/officeDocument/2006/relationships/customXml" Target="../ink/ink3237.xml"/><Relationship Id="rId33" Type="http://schemas.openxmlformats.org/officeDocument/2006/relationships/customXml" Target="../ink/ink3241.xml"/><Relationship Id="rId38" Type="http://schemas.openxmlformats.org/officeDocument/2006/relationships/image" Target="../media/image24420.png"/><Relationship Id="rId46" Type="http://schemas.openxmlformats.org/officeDocument/2006/relationships/image" Target="../media/image24460.png"/><Relationship Id="rId20" Type="http://schemas.openxmlformats.org/officeDocument/2006/relationships/image" Target="../media/image24330.png"/><Relationship Id="rId41" Type="http://schemas.openxmlformats.org/officeDocument/2006/relationships/customXml" Target="../ink/ink3245.xml"/><Relationship Id="rId54" Type="http://schemas.openxmlformats.org/officeDocument/2006/relationships/image" Target="../media/image2450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260.png"/><Relationship Id="rId15" Type="http://schemas.openxmlformats.org/officeDocument/2006/relationships/customXml" Target="../ink/ink3232.xml"/><Relationship Id="rId23" Type="http://schemas.openxmlformats.org/officeDocument/2006/relationships/customXml" Target="../ink/ink3236.xml"/><Relationship Id="rId28" Type="http://schemas.openxmlformats.org/officeDocument/2006/relationships/image" Target="../media/image24370.png"/><Relationship Id="rId36" Type="http://schemas.openxmlformats.org/officeDocument/2006/relationships/image" Target="../media/image24410.png"/><Relationship Id="rId49" Type="http://schemas.openxmlformats.org/officeDocument/2006/relationships/customXml" Target="../ink/ink3249.xml"/><Relationship Id="rId57" Type="http://schemas.openxmlformats.org/officeDocument/2006/relationships/customXml" Target="../ink/ink3253.xml"/><Relationship Id="rId10" Type="http://schemas.openxmlformats.org/officeDocument/2006/relationships/image" Target="../media/image24280.png"/><Relationship Id="rId31" Type="http://schemas.openxmlformats.org/officeDocument/2006/relationships/customXml" Target="../ink/ink3240.xml"/><Relationship Id="rId44" Type="http://schemas.openxmlformats.org/officeDocument/2006/relationships/image" Target="../media/image24450.png"/><Relationship Id="rId52" Type="http://schemas.openxmlformats.org/officeDocument/2006/relationships/image" Target="../media/image24490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1.png"/><Relationship Id="rId21" Type="http://schemas.openxmlformats.org/officeDocument/2006/relationships/image" Target="../media/image24630.png"/><Relationship Id="rId42" Type="http://schemas.openxmlformats.org/officeDocument/2006/relationships/customXml" Target="../ink/ink3273.xml"/><Relationship Id="rId63" Type="http://schemas.openxmlformats.org/officeDocument/2006/relationships/image" Target="../media/image2484.png"/><Relationship Id="rId84" Type="http://schemas.openxmlformats.org/officeDocument/2006/relationships/customXml" Target="../ink/ink3294.xml"/><Relationship Id="rId138" Type="http://schemas.openxmlformats.org/officeDocument/2006/relationships/customXml" Target="../ink/ink3321.xml"/><Relationship Id="rId159" Type="http://schemas.openxmlformats.org/officeDocument/2006/relationships/image" Target="../media/image2532.png"/><Relationship Id="rId170" Type="http://schemas.openxmlformats.org/officeDocument/2006/relationships/customXml" Target="../ink/ink3337.xml"/><Relationship Id="rId107" Type="http://schemas.openxmlformats.org/officeDocument/2006/relationships/image" Target="../media/image2506.png"/><Relationship Id="rId11" Type="http://schemas.openxmlformats.org/officeDocument/2006/relationships/image" Target="../media/image24580.png"/><Relationship Id="rId32" Type="http://schemas.openxmlformats.org/officeDocument/2006/relationships/customXml" Target="../ink/ink3268.xml"/><Relationship Id="rId53" Type="http://schemas.openxmlformats.org/officeDocument/2006/relationships/image" Target="../media/image2479.png"/><Relationship Id="rId74" Type="http://schemas.openxmlformats.org/officeDocument/2006/relationships/customXml" Target="../ink/ink3289.xml"/><Relationship Id="rId128" Type="http://schemas.openxmlformats.org/officeDocument/2006/relationships/customXml" Target="../ink/ink3316.xml"/><Relationship Id="rId149" Type="http://schemas.openxmlformats.org/officeDocument/2006/relationships/image" Target="../media/image2527.png"/><Relationship Id="rId5" Type="http://schemas.openxmlformats.org/officeDocument/2006/relationships/image" Target="../media/image24550.png"/><Relationship Id="rId95" Type="http://schemas.openxmlformats.org/officeDocument/2006/relationships/image" Target="../media/image2500.png"/><Relationship Id="rId160" Type="http://schemas.openxmlformats.org/officeDocument/2006/relationships/customXml" Target="../ink/ink3332.xml"/><Relationship Id="rId22" Type="http://schemas.openxmlformats.org/officeDocument/2006/relationships/customXml" Target="../ink/ink3263.xml"/><Relationship Id="rId43" Type="http://schemas.openxmlformats.org/officeDocument/2006/relationships/image" Target="../media/image2474.png"/><Relationship Id="rId64" Type="http://schemas.openxmlformats.org/officeDocument/2006/relationships/customXml" Target="../ink/ink3284.xml"/><Relationship Id="rId118" Type="http://schemas.openxmlformats.org/officeDocument/2006/relationships/customXml" Target="../ink/ink3311.xml"/><Relationship Id="rId139" Type="http://schemas.openxmlformats.org/officeDocument/2006/relationships/image" Target="../media/image2522.png"/><Relationship Id="rId85" Type="http://schemas.openxmlformats.org/officeDocument/2006/relationships/image" Target="../media/image2495.png"/><Relationship Id="rId150" Type="http://schemas.openxmlformats.org/officeDocument/2006/relationships/customXml" Target="../ink/ink3327.xml"/><Relationship Id="rId171" Type="http://schemas.openxmlformats.org/officeDocument/2006/relationships/image" Target="../media/image2538.png"/><Relationship Id="rId12" Type="http://schemas.openxmlformats.org/officeDocument/2006/relationships/customXml" Target="../ink/ink3258.xml"/><Relationship Id="rId33" Type="http://schemas.openxmlformats.org/officeDocument/2006/relationships/image" Target="../media/image2469.png"/><Relationship Id="rId108" Type="http://schemas.openxmlformats.org/officeDocument/2006/relationships/customXml" Target="../ink/ink3306.xml"/><Relationship Id="rId129" Type="http://schemas.openxmlformats.org/officeDocument/2006/relationships/image" Target="../media/image2517.png"/><Relationship Id="rId54" Type="http://schemas.openxmlformats.org/officeDocument/2006/relationships/customXml" Target="../ink/ink3279.xml"/><Relationship Id="rId70" Type="http://schemas.openxmlformats.org/officeDocument/2006/relationships/customXml" Target="../ink/ink3287.xml"/><Relationship Id="rId75" Type="http://schemas.openxmlformats.org/officeDocument/2006/relationships/image" Target="../media/image2490.png"/><Relationship Id="rId91" Type="http://schemas.openxmlformats.org/officeDocument/2006/relationships/image" Target="../media/image2498.png"/><Relationship Id="rId96" Type="http://schemas.openxmlformats.org/officeDocument/2006/relationships/customXml" Target="../ink/ink3300.xml"/><Relationship Id="rId140" Type="http://schemas.openxmlformats.org/officeDocument/2006/relationships/customXml" Target="../ink/ink3322.xml"/><Relationship Id="rId145" Type="http://schemas.openxmlformats.org/officeDocument/2006/relationships/image" Target="../media/image2525.png"/><Relationship Id="rId161" Type="http://schemas.openxmlformats.org/officeDocument/2006/relationships/image" Target="../media/image2533.png"/><Relationship Id="rId166" Type="http://schemas.openxmlformats.org/officeDocument/2006/relationships/customXml" Target="../ink/ink333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255.xml"/><Relationship Id="rId23" Type="http://schemas.openxmlformats.org/officeDocument/2006/relationships/image" Target="../media/image24640.png"/><Relationship Id="rId28" Type="http://schemas.openxmlformats.org/officeDocument/2006/relationships/customXml" Target="../ink/ink3266.xml"/><Relationship Id="rId49" Type="http://schemas.openxmlformats.org/officeDocument/2006/relationships/image" Target="../media/image2477.png"/><Relationship Id="rId114" Type="http://schemas.openxmlformats.org/officeDocument/2006/relationships/customXml" Target="../ink/ink3309.xml"/><Relationship Id="rId119" Type="http://schemas.openxmlformats.org/officeDocument/2006/relationships/image" Target="../media/image2512.png"/><Relationship Id="rId44" Type="http://schemas.openxmlformats.org/officeDocument/2006/relationships/customXml" Target="../ink/ink3274.xml"/><Relationship Id="rId60" Type="http://schemas.openxmlformats.org/officeDocument/2006/relationships/customXml" Target="../ink/ink3282.xml"/><Relationship Id="rId65" Type="http://schemas.openxmlformats.org/officeDocument/2006/relationships/image" Target="../media/image2485.png"/><Relationship Id="rId81" Type="http://schemas.openxmlformats.org/officeDocument/2006/relationships/image" Target="../media/image2493.png"/><Relationship Id="rId86" Type="http://schemas.openxmlformats.org/officeDocument/2006/relationships/customXml" Target="../ink/ink3295.xml"/><Relationship Id="rId130" Type="http://schemas.openxmlformats.org/officeDocument/2006/relationships/customXml" Target="../ink/ink3317.xml"/><Relationship Id="rId135" Type="http://schemas.openxmlformats.org/officeDocument/2006/relationships/image" Target="../media/image2520.png"/><Relationship Id="rId151" Type="http://schemas.openxmlformats.org/officeDocument/2006/relationships/image" Target="../media/image2528.png"/><Relationship Id="rId156" Type="http://schemas.openxmlformats.org/officeDocument/2006/relationships/customXml" Target="../ink/ink3330.xml"/><Relationship Id="rId13" Type="http://schemas.openxmlformats.org/officeDocument/2006/relationships/image" Target="../media/image24590.png"/><Relationship Id="rId18" Type="http://schemas.openxmlformats.org/officeDocument/2006/relationships/customXml" Target="../ink/ink3261.xml"/><Relationship Id="rId39" Type="http://schemas.openxmlformats.org/officeDocument/2006/relationships/image" Target="../media/image2472.png"/><Relationship Id="rId109" Type="http://schemas.openxmlformats.org/officeDocument/2006/relationships/image" Target="../media/image2507.png"/><Relationship Id="rId34" Type="http://schemas.openxmlformats.org/officeDocument/2006/relationships/customXml" Target="../ink/ink3269.xml"/><Relationship Id="rId50" Type="http://schemas.openxmlformats.org/officeDocument/2006/relationships/customXml" Target="../ink/ink3277.xml"/><Relationship Id="rId55" Type="http://schemas.openxmlformats.org/officeDocument/2006/relationships/image" Target="../media/image2480.png"/><Relationship Id="rId76" Type="http://schemas.openxmlformats.org/officeDocument/2006/relationships/customXml" Target="../ink/ink3290.xml"/><Relationship Id="rId97" Type="http://schemas.openxmlformats.org/officeDocument/2006/relationships/image" Target="../media/image2501.png"/><Relationship Id="rId104" Type="http://schemas.openxmlformats.org/officeDocument/2006/relationships/customXml" Target="../ink/ink3304.xml"/><Relationship Id="rId120" Type="http://schemas.openxmlformats.org/officeDocument/2006/relationships/customXml" Target="../ink/ink3312.xml"/><Relationship Id="rId125" Type="http://schemas.openxmlformats.org/officeDocument/2006/relationships/image" Target="../media/image2515.png"/><Relationship Id="rId141" Type="http://schemas.openxmlformats.org/officeDocument/2006/relationships/image" Target="../media/image2523.png"/><Relationship Id="rId146" Type="http://schemas.openxmlformats.org/officeDocument/2006/relationships/customXml" Target="../ink/ink3325.xml"/><Relationship Id="rId167" Type="http://schemas.openxmlformats.org/officeDocument/2006/relationships/image" Target="../media/image2536.png"/><Relationship Id="rId7" Type="http://schemas.openxmlformats.org/officeDocument/2006/relationships/image" Target="../media/image24560.png"/><Relationship Id="rId71" Type="http://schemas.openxmlformats.org/officeDocument/2006/relationships/image" Target="../media/image2488.png"/><Relationship Id="rId92" Type="http://schemas.openxmlformats.org/officeDocument/2006/relationships/customXml" Target="../ink/ink3298.xml"/><Relationship Id="rId162" Type="http://schemas.openxmlformats.org/officeDocument/2006/relationships/customXml" Target="../ink/ink3333.xml"/><Relationship Id="rId2" Type="http://schemas.openxmlformats.org/officeDocument/2006/relationships/image" Target="../media/image2464.png"/><Relationship Id="rId29" Type="http://schemas.openxmlformats.org/officeDocument/2006/relationships/image" Target="../media/image2467.png"/><Relationship Id="rId24" Type="http://schemas.openxmlformats.org/officeDocument/2006/relationships/customXml" Target="../ink/ink3264.xml"/><Relationship Id="rId40" Type="http://schemas.openxmlformats.org/officeDocument/2006/relationships/customXml" Target="../ink/ink3272.xml"/><Relationship Id="rId45" Type="http://schemas.openxmlformats.org/officeDocument/2006/relationships/image" Target="../media/image2475.png"/><Relationship Id="rId66" Type="http://schemas.openxmlformats.org/officeDocument/2006/relationships/customXml" Target="../ink/ink3285.xml"/><Relationship Id="rId87" Type="http://schemas.openxmlformats.org/officeDocument/2006/relationships/image" Target="../media/image2496.png"/><Relationship Id="rId110" Type="http://schemas.openxmlformats.org/officeDocument/2006/relationships/customXml" Target="../ink/ink3307.xml"/><Relationship Id="rId115" Type="http://schemas.openxmlformats.org/officeDocument/2006/relationships/image" Target="../media/image2510.png"/><Relationship Id="rId131" Type="http://schemas.openxmlformats.org/officeDocument/2006/relationships/image" Target="../media/image2518.png"/><Relationship Id="rId136" Type="http://schemas.openxmlformats.org/officeDocument/2006/relationships/customXml" Target="../ink/ink3320.xml"/><Relationship Id="rId157" Type="http://schemas.openxmlformats.org/officeDocument/2006/relationships/image" Target="../media/image2531.png"/><Relationship Id="rId61" Type="http://schemas.openxmlformats.org/officeDocument/2006/relationships/image" Target="../media/image2483.png"/><Relationship Id="rId82" Type="http://schemas.openxmlformats.org/officeDocument/2006/relationships/customXml" Target="../ink/ink3293.xml"/><Relationship Id="rId152" Type="http://schemas.openxmlformats.org/officeDocument/2006/relationships/customXml" Target="../ink/ink3328.xml"/><Relationship Id="rId19" Type="http://schemas.openxmlformats.org/officeDocument/2006/relationships/image" Target="../media/image24620.png"/><Relationship Id="rId14" Type="http://schemas.openxmlformats.org/officeDocument/2006/relationships/customXml" Target="../ink/ink3259.xml"/><Relationship Id="rId30" Type="http://schemas.openxmlformats.org/officeDocument/2006/relationships/customXml" Target="../ink/ink3267.xml"/><Relationship Id="rId35" Type="http://schemas.openxmlformats.org/officeDocument/2006/relationships/image" Target="../media/image2470.png"/><Relationship Id="rId56" Type="http://schemas.openxmlformats.org/officeDocument/2006/relationships/customXml" Target="../ink/ink3280.xml"/><Relationship Id="rId77" Type="http://schemas.openxmlformats.org/officeDocument/2006/relationships/image" Target="../media/image2491.png"/><Relationship Id="rId100" Type="http://schemas.openxmlformats.org/officeDocument/2006/relationships/customXml" Target="../ink/ink3302.xml"/><Relationship Id="rId105" Type="http://schemas.openxmlformats.org/officeDocument/2006/relationships/image" Target="../media/image2505.png"/><Relationship Id="rId126" Type="http://schemas.openxmlformats.org/officeDocument/2006/relationships/customXml" Target="../ink/ink3315.xml"/><Relationship Id="rId147" Type="http://schemas.openxmlformats.org/officeDocument/2006/relationships/image" Target="../media/image2526.png"/><Relationship Id="rId168" Type="http://schemas.openxmlformats.org/officeDocument/2006/relationships/customXml" Target="../ink/ink3336.xml"/><Relationship Id="rId8" Type="http://schemas.openxmlformats.org/officeDocument/2006/relationships/customXml" Target="../ink/ink3256.xml"/><Relationship Id="rId51" Type="http://schemas.openxmlformats.org/officeDocument/2006/relationships/image" Target="../media/image2478.png"/><Relationship Id="rId72" Type="http://schemas.openxmlformats.org/officeDocument/2006/relationships/customXml" Target="../ink/ink3288.xml"/><Relationship Id="rId93" Type="http://schemas.openxmlformats.org/officeDocument/2006/relationships/image" Target="../media/image2499.png"/><Relationship Id="rId98" Type="http://schemas.openxmlformats.org/officeDocument/2006/relationships/customXml" Target="../ink/ink3301.xml"/><Relationship Id="rId121" Type="http://schemas.openxmlformats.org/officeDocument/2006/relationships/image" Target="../media/image2513.png"/><Relationship Id="rId142" Type="http://schemas.openxmlformats.org/officeDocument/2006/relationships/customXml" Target="../ink/ink3323.xml"/><Relationship Id="rId163" Type="http://schemas.openxmlformats.org/officeDocument/2006/relationships/image" Target="../media/image2534.png"/><Relationship Id="rId3" Type="http://schemas.openxmlformats.org/officeDocument/2006/relationships/image" Target="../media/image2465.png"/><Relationship Id="rId25" Type="http://schemas.openxmlformats.org/officeDocument/2006/relationships/image" Target="../media/image24650.png"/><Relationship Id="rId46" Type="http://schemas.openxmlformats.org/officeDocument/2006/relationships/customXml" Target="../ink/ink3275.xml"/><Relationship Id="rId67" Type="http://schemas.openxmlformats.org/officeDocument/2006/relationships/image" Target="../media/image2486.png"/><Relationship Id="rId116" Type="http://schemas.openxmlformats.org/officeDocument/2006/relationships/customXml" Target="../ink/ink3310.xml"/><Relationship Id="rId137" Type="http://schemas.openxmlformats.org/officeDocument/2006/relationships/image" Target="../media/image2521.png"/><Relationship Id="rId158" Type="http://schemas.openxmlformats.org/officeDocument/2006/relationships/customXml" Target="../ink/ink3331.xml"/><Relationship Id="rId20" Type="http://schemas.openxmlformats.org/officeDocument/2006/relationships/customXml" Target="../ink/ink3262.xml"/><Relationship Id="rId41" Type="http://schemas.openxmlformats.org/officeDocument/2006/relationships/image" Target="../media/image2473.png"/><Relationship Id="rId62" Type="http://schemas.openxmlformats.org/officeDocument/2006/relationships/customXml" Target="../ink/ink3283.xml"/><Relationship Id="rId83" Type="http://schemas.openxmlformats.org/officeDocument/2006/relationships/image" Target="../media/image2494.png"/><Relationship Id="rId88" Type="http://schemas.openxmlformats.org/officeDocument/2006/relationships/customXml" Target="../ink/ink3296.xml"/><Relationship Id="rId111" Type="http://schemas.openxmlformats.org/officeDocument/2006/relationships/image" Target="../media/image2508.png"/><Relationship Id="rId132" Type="http://schemas.openxmlformats.org/officeDocument/2006/relationships/customXml" Target="../ink/ink3318.xml"/><Relationship Id="rId153" Type="http://schemas.openxmlformats.org/officeDocument/2006/relationships/image" Target="../media/image2529.png"/><Relationship Id="rId15" Type="http://schemas.openxmlformats.org/officeDocument/2006/relationships/image" Target="../media/image24600.png"/><Relationship Id="rId36" Type="http://schemas.openxmlformats.org/officeDocument/2006/relationships/customXml" Target="../ink/ink3270.xml"/><Relationship Id="rId57" Type="http://schemas.openxmlformats.org/officeDocument/2006/relationships/image" Target="../media/image2481.png"/><Relationship Id="rId106" Type="http://schemas.openxmlformats.org/officeDocument/2006/relationships/customXml" Target="../ink/ink3305.xml"/><Relationship Id="rId127" Type="http://schemas.openxmlformats.org/officeDocument/2006/relationships/image" Target="../media/image2516.png"/><Relationship Id="rId10" Type="http://schemas.openxmlformats.org/officeDocument/2006/relationships/customXml" Target="../ink/ink3257.xml"/><Relationship Id="rId31" Type="http://schemas.openxmlformats.org/officeDocument/2006/relationships/image" Target="../media/image2468.png"/><Relationship Id="rId52" Type="http://schemas.openxmlformats.org/officeDocument/2006/relationships/customXml" Target="../ink/ink3278.xml"/><Relationship Id="rId73" Type="http://schemas.openxmlformats.org/officeDocument/2006/relationships/image" Target="../media/image2489.png"/><Relationship Id="rId78" Type="http://schemas.openxmlformats.org/officeDocument/2006/relationships/customXml" Target="../ink/ink3291.xml"/><Relationship Id="rId94" Type="http://schemas.openxmlformats.org/officeDocument/2006/relationships/customXml" Target="../ink/ink3299.xml"/><Relationship Id="rId99" Type="http://schemas.openxmlformats.org/officeDocument/2006/relationships/image" Target="../media/image2502.png"/><Relationship Id="rId101" Type="http://schemas.openxmlformats.org/officeDocument/2006/relationships/image" Target="../media/image2503.png"/><Relationship Id="rId122" Type="http://schemas.openxmlformats.org/officeDocument/2006/relationships/customXml" Target="../ink/ink3313.xml"/><Relationship Id="rId143" Type="http://schemas.openxmlformats.org/officeDocument/2006/relationships/image" Target="../media/image2524.png"/><Relationship Id="rId148" Type="http://schemas.openxmlformats.org/officeDocument/2006/relationships/customXml" Target="../ink/ink3326.xml"/><Relationship Id="rId164" Type="http://schemas.openxmlformats.org/officeDocument/2006/relationships/customXml" Target="../ink/ink3334.xml"/><Relationship Id="rId169" Type="http://schemas.openxmlformats.org/officeDocument/2006/relationships/image" Target="../media/image2537.png"/><Relationship Id="rId4" Type="http://schemas.openxmlformats.org/officeDocument/2006/relationships/customXml" Target="../ink/ink3254.xml"/><Relationship Id="rId9" Type="http://schemas.openxmlformats.org/officeDocument/2006/relationships/image" Target="../media/image24570.png"/><Relationship Id="rId26" Type="http://schemas.openxmlformats.org/officeDocument/2006/relationships/customXml" Target="../ink/ink3265.xml"/><Relationship Id="rId47" Type="http://schemas.openxmlformats.org/officeDocument/2006/relationships/image" Target="../media/image2476.png"/><Relationship Id="rId68" Type="http://schemas.openxmlformats.org/officeDocument/2006/relationships/customXml" Target="../ink/ink3286.xml"/><Relationship Id="rId89" Type="http://schemas.openxmlformats.org/officeDocument/2006/relationships/image" Target="../media/image2497.png"/><Relationship Id="rId112" Type="http://schemas.openxmlformats.org/officeDocument/2006/relationships/customXml" Target="../ink/ink3308.xml"/><Relationship Id="rId133" Type="http://schemas.openxmlformats.org/officeDocument/2006/relationships/image" Target="../media/image2519.png"/><Relationship Id="rId154" Type="http://schemas.openxmlformats.org/officeDocument/2006/relationships/customXml" Target="../ink/ink3329.xml"/><Relationship Id="rId16" Type="http://schemas.openxmlformats.org/officeDocument/2006/relationships/customXml" Target="../ink/ink3260.xml"/><Relationship Id="rId37" Type="http://schemas.openxmlformats.org/officeDocument/2006/relationships/image" Target="../media/image2471.png"/><Relationship Id="rId58" Type="http://schemas.openxmlformats.org/officeDocument/2006/relationships/customXml" Target="../ink/ink3281.xml"/><Relationship Id="rId79" Type="http://schemas.openxmlformats.org/officeDocument/2006/relationships/image" Target="../media/image2492.png"/><Relationship Id="rId102" Type="http://schemas.openxmlformats.org/officeDocument/2006/relationships/customXml" Target="../ink/ink3303.xml"/><Relationship Id="rId123" Type="http://schemas.openxmlformats.org/officeDocument/2006/relationships/image" Target="../media/image2514.png"/><Relationship Id="rId144" Type="http://schemas.openxmlformats.org/officeDocument/2006/relationships/customXml" Target="../ink/ink3324.xml"/><Relationship Id="rId90" Type="http://schemas.openxmlformats.org/officeDocument/2006/relationships/customXml" Target="../ink/ink3297.xml"/><Relationship Id="rId165" Type="http://schemas.openxmlformats.org/officeDocument/2006/relationships/image" Target="../media/image2535.png"/><Relationship Id="rId27" Type="http://schemas.openxmlformats.org/officeDocument/2006/relationships/image" Target="../media/image2466.png"/><Relationship Id="rId48" Type="http://schemas.openxmlformats.org/officeDocument/2006/relationships/customXml" Target="../ink/ink3276.xml"/><Relationship Id="rId69" Type="http://schemas.openxmlformats.org/officeDocument/2006/relationships/image" Target="../media/image2487.png"/><Relationship Id="rId113" Type="http://schemas.openxmlformats.org/officeDocument/2006/relationships/image" Target="../media/image2509.png"/><Relationship Id="rId134" Type="http://schemas.openxmlformats.org/officeDocument/2006/relationships/customXml" Target="../ink/ink3319.xml"/><Relationship Id="rId80" Type="http://schemas.openxmlformats.org/officeDocument/2006/relationships/customXml" Target="../ink/ink3292.xml"/><Relationship Id="rId155" Type="http://schemas.openxmlformats.org/officeDocument/2006/relationships/image" Target="../media/image2530.png"/><Relationship Id="rId17" Type="http://schemas.openxmlformats.org/officeDocument/2006/relationships/image" Target="../media/image24610.png"/><Relationship Id="rId38" Type="http://schemas.openxmlformats.org/officeDocument/2006/relationships/customXml" Target="../ink/ink3271.xml"/><Relationship Id="rId59" Type="http://schemas.openxmlformats.org/officeDocument/2006/relationships/image" Target="../media/image2482.png"/><Relationship Id="rId103" Type="http://schemas.openxmlformats.org/officeDocument/2006/relationships/image" Target="../media/image2504.png"/><Relationship Id="rId124" Type="http://schemas.openxmlformats.org/officeDocument/2006/relationships/customXml" Target="../ink/ink3314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00.png"/><Relationship Id="rId299" Type="http://schemas.openxmlformats.org/officeDocument/2006/relationships/image" Target="../media/image2611.png"/><Relationship Id="rId21" Type="http://schemas.openxmlformats.org/officeDocument/2006/relationships/image" Target="../media/image2472.png"/><Relationship Id="rId63" Type="http://schemas.openxmlformats.org/officeDocument/2006/relationships/image" Target="../media/image2493.png"/><Relationship Id="rId159" Type="http://schemas.openxmlformats.org/officeDocument/2006/relationships/image" Target="../media/image2541.png"/><Relationship Id="rId324" Type="http://schemas.openxmlformats.org/officeDocument/2006/relationships/customXml" Target="../ink/ink3499.xml"/><Relationship Id="rId366" Type="http://schemas.openxmlformats.org/officeDocument/2006/relationships/customXml" Target="../ink/ink3520.xml"/><Relationship Id="rId170" Type="http://schemas.openxmlformats.org/officeDocument/2006/relationships/customXml" Target="../ink/ink3422.xml"/><Relationship Id="rId226" Type="http://schemas.openxmlformats.org/officeDocument/2006/relationships/customXml" Target="../ink/ink3450.xml"/><Relationship Id="rId268" Type="http://schemas.openxmlformats.org/officeDocument/2006/relationships/customXml" Target="../ink/ink3471.xml"/><Relationship Id="rId32" Type="http://schemas.openxmlformats.org/officeDocument/2006/relationships/customXml" Target="../ink/ink3353.xml"/><Relationship Id="rId74" Type="http://schemas.openxmlformats.org/officeDocument/2006/relationships/customXml" Target="../ink/ink3374.xml"/><Relationship Id="rId128" Type="http://schemas.openxmlformats.org/officeDocument/2006/relationships/customXml" Target="../ink/ink3401.xml"/><Relationship Id="rId335" Type="http://schemas.openxmlformats.org/officeDocument/2006/relationships/image" Target="../media/image2629.png"/><Relationship Id="rId377" Type="http://schemas.openxmlformats.org/officeDocument/2006/relationships/image" Target="../media/image2650.png"/><Relationship Id="rId5" Type="http://schemas.openxmlformats.org/officeDocument/2006/relationships/image" Target="../media/image24640.png"/><Relationship Id="rId181" Type="http://schemas.openxmlformats.org/officeDocument/2006/relationships/image" Target="../media/image2552.png"/><Relationship Id="rId237" Type="http://schemas.openxmlformats.org/officeDocument/2006/relationships/image" Target="../media/image2580.png"/><Relationship Id="rId402" Type="http://schemas.openxmlformats.org/officeDocument/2006/relationships/customXml" Target="../ink/ink3538.xml"/><Relationship Id="rId279" Type="http://schemas.openxmlformats.org/officeDocument/2006/relationships/image" Target="../media/image2601.png"/><Relationship Id="rId43" Type="http://schemas.openxmlformats.org/officeDocument/2006/relationships/image" Target="../media/image2483.png"/><Relationship Id="rId139" Type="http://schemas.openxmlformats.org/officeDocument/2006/relationships/image" Target="../media/image25310.png"/><Relationship Id="rId290" Type="http://schemas.openxmlformats.org/officeDocument/2006/relationships/customXml" Target="../ink/ink3482.xml"/><Relationship Id="rId304" Type="http://schemas.openxmlformats.org/officeDocument/2006/relationships/customXml" Target="../ink/ink3489.xml"/><Relationship Id="rId346" Type="http://schemas.openxmlformats.org/officeDocument/2006/relationships/customXml" Target="../ink/ink3510.xml"/><Relationship Id="rId388" Type="http://schemas.openxmlformats.org/officeDocument/2006/relationships/customXml" Target="../ink/ink3531.xml"/><Relationship Id="rId85" Type="http://schemas.openxmlformats.org/officeDocument/2006/relationships/image" Target="../media/image2504.png"/><Relationship Id="rId150" Type="http://schemas.openxmlformats.org/officeDocument/2006/relationships/customXml" Target="../ink/ink3412.xml"/><Relationship Id="rId192" Type="http://schemas.openxmlformats.org/officeDocument/2006/relationships/customXml" Target="../ink/ink3433.xml"/><Relationship Id="rId206" Type="http://schemas.openxmlformats.org/officeDocument/2006/relationships/customXml" Target="../ink/ink3440.xml"/><Relationship Id="rId413" Type="http://schemas.openxmlformats.org/officeDocument/2006/relationships/image" Target="../media/image2668.png"/><Relationship Id="rId248" Type="http://schemas.openxmlformats.org/officeDocument/2006/relationships/customXml" Target="../ink/ink3461.xml"/><Relationship Id="rId12" Type="http://schemas.openxmlformats.org/officeDocument/2006/relationships/customXml" Target="../ink/ink3343.xml"/><Relationship Id="rId108" Type="http://schemas.openxmlformats.org/officeDocument/2006/relationships/customXml" Target="../ink/ink3391.xml"/><Relationship Id="rId315" Type="http://schemas.openxmlformats.org/officeDocument/2006/relationships/image" Target="../media/image2619.png"/><Relationship Id="rId357" Type="http://schemas.openxmlformats.org/officeDocument/2006/relationships/image" Target="../media/image2640.png"/><Relationship Id="rId54" Type="http://schemas.openxmlformats.org/officeDocument/2006/relationships/customXml" Target="../ink/ink3364.xml"/><Relationship Id="rId96" Type="http://schemas.openxmlformats.org/officeDocument/2006/relationships/customXml" Target="../ink/ink3385.xml"/><Relationship Id="rId161" Type="http://schemas.openxmlformats.org/officeDocument/2006/relationships/image" Target="../media/image2542.png"/><Relationship Id="rId217" Type="http://schemas.openxmlformats.org/officeDocument/2006/relationships/image" Target="../media/image2570.png"/><Relationship Id="rId399" Type="http://schemas.openxmlformats.org/officeDocument/2006/relationships/image" Target="../media/image2661.png"/><Relationship Id="rId259" Type="http://schemas.openxmlformats.org/officeDocument/2006/relationships/image" Target="../media/image2591.png"/><Relationship Id="rId424" Type="http://schemas.openxmlformats.org/officeDocument/2006/relationships/customXml" Target="../ink/ink3549.xml"/><Relationship Id="rId23" Type="http://schemas.openxmlformats.org/officeDocument/2006/relationships/image" Target="../media/image2473.png"/><Relationship Id="rId119" Type="http://schemas.openxmlformats.org/officeDocument/2006/relationships/image" Target="../media/image25210.png"/><Relationship Id="rId270" Type="http://schemas.openxmlformats.org/officeDocument/2006/relationships/customXml" Target="../ink/ink3472.xml"/><Relationship Id="rId326" Type="http://schemas.openxmlformats.org/officeDocument/2006/relationships/customXml" Target="../ink/ink3500.xml"/><Relationship Id="rId65" Type="http://schemas.openxmlformats.org/officeDocument/2006/relationships/image" Target="../media/image2494.png"/><Relationship Id="rId130" Type="http://schemas.openxmlformats.org/officeDocument/2006/relationships/customXml" Target="../ink/ink3402.xml"/><Relationship Id="rId368" Type="http://schemas.openxmlformats.org/officeDocument/2006/relationships/customXml" Target="../ink/ink3521.xml"/><Relationship Id="rId172" Type="http://schemas.openxmlformats.org/officeDocument/2006/relationships/customXml" Target="../ink/ink3423.xml"/><Relationship Id="rId228" Type="http://schemas.openxmlformats.org/officeDocument/2006/relationships/customXml" Target="../ink/ink3451.xml"/><Relationship Id="rId281" Type="http://schemas.openxmlformats.org/officeDocument/2006/relationships/image" Target="../media/image2602.png"/><Relationship Id="rId337" Type="http://schemas.openxmlformats.org/officeDocument/2006/relationships/image" Target="../media/image2630.png"/><Relationship Id="rId34" Type="http://schemas.openxmlformats.org/officeDocument/2006/relationships/customXml" Target="../ink/ink3354.xml"/><Relationship Id="rId76" Type="http://schemas.openxmlformats.org/officeDocument/2006/relationships/customXml" Target="../ink/ink3375.xml"/><Relationship Id="rId141" Type="http://schemas.openxmlformats.org/officeDocument/2006/relationships/image" Target="../media/image25320.png"/><Relationship Id="rId379" Type="http://schemas.openxmlformats.org/officeDocument/2006/relationships/image" Target="../media/image2651.png"/><Relationship Id="rId7" Type="http://schemas.openxmlformats.org/officeDocument/2006/relationships/image" Target="../media/image24650.png"/><Relationship Id="rId183" Type="http://schemas.openxmlformats.org/officeDocument/2006/relationships/image" Target="../media/image2553.png"/><Relationship Id="rId239" Type="http://schemas.openxmlformats.org/officeDocument/2006/relationships/image" Target="../media/image2581.png"/><Relationship Id="rId390" Type="http://schemas.openxmlformats.org/officeDocument/2006/relationships/customXml" Target="../ink/ink3532.xml"/><Relationship Id="rId404" Type="http://schemas.openxmlformats.org/officeDocument/2006/relationships/customXml" Target="../ink/ink3539.xml"/><Relationship Id="rId250" Type="http://schemas.openxmlformats.org/officeDocument/2006/relationships/customXml" Target="../ink/ink3462.xml"/><Relationship Id="rId292" Type="http://schemas.openxmlformats.org/officeDocument/2006/relationships/customXml" Target="../ink/ink3483.xml"/><Relationship Id="rId306" Type="http://schemas.openxmlformats.org/officeDocument/2006/relationships/customXml" Target="../ink/ink3490.xml"/><Relationship Id="rId45" Type="http://schemas.openxmlformats.org/officeDocument/2006/relationships/image" Target="../media/image2484.png"/><Relationship Id="rId87" Type="http://schemas.openxmlformats.org/officeDocument/2006/relationships/image" Target="../media/image2505.png"/><Relationship Id="rId110" Type="http://schemas.openxmlformats.org/officeDocument/2006/relationships/customXml" Target="../ink/ink3392.xml"/><Relationship Id="rId348" Type="http://schemas.openxmlformats.org/officeDocument/2006/relationships/customXml" Target="../ink/ink3511.xml"/><Relationship Id="rId152" Type="http://schemas.openxmlformats.org/officeDocument/2006/relationships/customXml" Target="../ink/ink3413.xml"/><Relationship Id="rId194" Type="http://schemas.openxmlformats.org/officeDocument/2006/relationships/customXml" Target="../ink/ink3434.xml"/><Relationship Id="rId208" Type="http://schemas.openxmlformats.org/officeDocument/2006/relationships/customXml" Target="../ink/ink3441.xml"/><Relationship Id="rId415" Type="http://schemas.openxmlformats.org/officeDocument/2006/relationships/image" Target="../media/image2669.png"/><Relationship Id="rId261" Type="http://schemas.openxmlformats.org/officeDocument/2006/relationships/image" Target="../media/image2592.png"/><Relationship Id="rId14" Type="http://schemas.openxmlformats.org/officeDocument/2006/relationships/customXml" Target="../ink/ink3344.xml"/><Relationship Id="rId56" Type="http://schemas.openxmlformats.org/officeDocument/2006/relationships/customXml" Target="../ink/ink3365.xml"/><Relationship Id="rId317" Type="http://schemas.openxmlformats.org/officeDocument/2006/relationships/image" Target="../media/image2620.png"/><Relationship Id="rId359" Type="http://schemas.openxmlformats.org/officeDocument/2006/relationships/image" Target="../media/image2641.png"/><Relationship Id="rId98" Type="http://schemas.openxmlformats.org/officeDocument/2006/relationships/customXml" Target="../ink/ink3386.xml"/><Relationship Id="rId121" Type="http://schemas.openxmlformats.org/officeDocument/2006/relationships/image" Target="../media/image25220.png"/><Relationship Id="rId163" Type="http://schemas.openxmlformats.org/officeDocument/2006/relationships/image" Target="../media/image2543.png"/><Relationship Id="rId219" Type="http://schemas.openxmlformats.org/officeDocument/2006/relationships/image" Target="../media/image2571.png"/><Relationship Id="rId370" Type="http://schemas.openxmlformats.org/officeDocument/2006/relationships/customXml" Target="../ink/ink3522.xml"/><Relationship Id="rId230" Type="http://schemas.openxmlformats.org/officeDocument/2006/relationships/customXml" Target="../ink/ink3452.xml"/><Relationship Id="rId25" Type="http://schemas.openxmlformats.org/officeDocument/2006/relationships/image" Target="../media/image2474.png"/><Relationship Id="rId67" Type="http://schemas.openxmlformats.org/officeDocument/2006/relationships/image" Target="../media/image2495.png"/><Relationship Id="rId272" Type="http://schemas.openxmlformats.org/officeDocument/2006/relationships/customXml" Target="../ink/ink3473.xml"/><Relationship Id="rId328" Type="http://schemas.openxmlformats.org/officeDocument/2006/relationships/customXml" Target="../ink/ink3501.xml"/><Relationship Id="rId132" Type="http://schemas.openxmlformats.org/officeDocument/2006/relationships/customXml" Target="../ink/ink3403.xml"/><Relationship Id="rId174" Type="http://schemas.openxmlformats.org/officeDocument/2006/relationships/customXml" Target="../ink/ink3424.xml"/><Relationship Id="rId381" Type="http://schemas.openxmlformats.org/officeDocument/2006/relationships/image" Target="../media/image2652.png"/><Relationship Id="rId241" Type="http://schemas.openxmlformats.org/officeDocument/2006/relationships/image" Target="../media/image2582.png"/><Relationship Id="rId36" Type="http://schemas.openxmlformats.org/officeDocument/2006/relationships/customXml" Target="../ink/ink3355.xml"/><Relationship Id="rId283" Type="http://schemas.openxmlformats.org/officeDocument/2006/relationships/image" Target="../media/image2603.png"/><Relationship Id="rId339" Type="http://schemas.openxmlformats.org/officeDocument/2006/relationships/image" Target="../media/image2631.png"/><Relationship Id="rId78" Type="http://schemas.openxmlformats.org/officeDocument/2006/relationships/customXml" Target="../ink/ink3376.xml"/><Relationship Id="rId101" Type="http://schemas.openxmlformats.org/officeDocument/2006/relationships/image" Target="../media/image25120.png"/><Relationship Id="rId143" Type="http://schemas.openxmlformats.org/officeDocument/2006/relationships/image" Target="../media/image25330.png"/><Relationship Id="rId185" Type="http://schemas.openxmlformats.org/officeDocument/2006/relationships/image" Target="../media/image2554.png"/><Relationship Id="rId350" Type="http://schemas.openxmlformats.org/officeDocument/2006/relationships/customXml" Target="../ink/ink3512.xml"/><Relationship Id="rId406" Type="http://schemas.openxmlformats.org/officeDocument/2006/relationships/customXml" Target="../ink/ink3540.xml"/><Relationship Id="rId9" Type="http://schemas.openxmlformats.org/officeDocument/2006/relationships/image" Target="../media/image2466.png"/><Relationship Id="rId210" Type="http://schemas.openxmlformats.org/officeDocument/2006/relationships/customXml" Target="../ink/ink3442.xml"/><Relationship Id="rId392" Type="http://schemas.openxmlformats.org/officeDocument/2006/relationships/customXml" Target="../ink/ink3533.xml"/><Relationship Id="rId252" Type="http://schemas.openxmlformats.org/officeDocument/2006/relationships/customXml" Target="../ink/ink3463.xml"/><Relationship Id="rId294" Type="http://schemas.openxmlformats.org/officeDocument/2006/relationships/customXml" Target="../ink/ink3484.xml"/><Relationship Id="rId308" Type="http://schemas.openxmlformats.org/officeDocument/2006/relationships/customXml" Target="../ink/ink3491.xml"/><Relationship Id="rId47" Type="http://schemas.openxmlformats.org/officeDocument/2006/relationships/image" Target="../media/image2485.png"/><Relationship Id="rId89" Type="http://schemas.openxmlformats.org/officeDocument/2006/relationships/image" Target="../media/image2506.png"/><Relationship Id="rId112" Type="http://schemas.openxmlformats.org/officeDocument/2006/relationships/customXml" Target="../ink/ink3393.xml"/><Relationship Id="rId154" Type="http://schemas.openxmlformats.org/officeDocument/2006/relationships/customXml" Target="../ink/ink3414.xml"/><Relationship Id="rId361" Type="http://schemas.openxmlformats.org/officeDocument/2006/relationships/image" Target="../media/image2642.png"/><Relationship Id="rId196" Type="http://schemas.openxmlformats.org/officeDocument/2006/relationships/customXml" Target="../ink/ink3435.xml"/><Relationship Id="rId417" Type="http://schemas.openxmlformats.org/officeDocument/2006/relationships/image" Target="../media/image2670.png"/><Relationship Id="rId16" Type="http://schemas.openxmlformats.org/officeDocument/2006/relationships/customXml" Target="../ink/ink3345.xml"/><Relationship Id="rId221" Type="http://schemas.openxmlformats.org/officeDocument/2006/relationships/image" Target="../media/image2572.png"/><Relationship Id="rId263" Type="http://schemas.openxmlformats.org/officeDocument/2006/relationships/image" Target="../media/image2593.png"/><Relationship Id="rId319" Type="http://schemas.openxmlformats.org/officeDocument/2006/relationships/image" Target="../media/image2621.png"/><Relationship Id="rId58" Type="http://schemas.openxmlformats.org/officeDocument/2006/relationships/customXml" Target="../ink/ink3366.xml"/><Relationship Id="rId123" Type="http://schemas.openxmlformats.org/officeDocument/2006/relationships/image" Target="../media/image25230.png"/><Relationship Id="rId330" Type="http://schemas.openxmlformats.org/officeDocument/2006/relationships/customXml" Target="../ink/ink3502.xml"/><Relationship Id="rId165" Type="http://schemas.openxmlformats.org/officeDocument/2006/relationships/image" Target="../media/image2544.png"/><Relationship Id="rId372" Type="http://schemas.openxmlformats.org/officeDocument/2006/relationships/customXml" Target="../ink/ink3523.xml"/><Relationship Id="rId232" Type="http://schemas.openxmlformats.org/officeDocument/2006/relationships/customXml" Target="../ink/ink3453.xml"/><Relationship Id="rId274" Type="http://schemas.openxmlformats.org/officeDocument/2006/relationships/customXml" Target="../ink/ink3474.xml"/><Relationship Id="rId27" Type="http://schemas.openxmlformats.org/officeDocument/2006/relationships/image" Target="../media/image2475.png"/><Relationship Id="rId69" Type="http://schemas.openxmlformats.org/officeDocument/2006/relationships/image" Target="../media/image2496.png"/><Relationship Id="rId134" Type="http://schemas.openxmlformats.org/officeDocument/2006/relationships/customXml" Target="../ink/ink3404.xml"/><Relationship Id="rId80" Type="http://schemas.openxmlformats.org/officeDocument/2006/relationships/customXml" Target="../ink/ink3377.xml"/><Relationship Id="rId176" Type="http://schemas.openxmlformats.org/officeDocument/2006/relationships/customXml" Target="../ink/ink3425.xml"/><Relationship Id="rId341" Type="http://schemas.openxmlformats.org/officeDocument/2006/relationships/image" Target="../media/image2632.png"/><Relationship Id="rId383" Type="http://schemas.openxmlformats.org/officeDocument/2006/relationships/image" Target="../media/image2653.png"/><Relationship Id="rId201" Type="http://schemas.openxmlformats.org/officeDocument/2006/relationships/image" Target="../media/image2562.png"/><Relationship Id="rId243" Type="http://schemas.openxmlformats.org/officeDocument/2006/relationships/image" Target="../media/image2583.png"/><Relationship Id="rId285" Type="http://schemas.openxmlformats.org/officeDocument/2006/relationships/image" Target="../media/image2604.png"/><Relationship Id="rId38" Type="http://schemas.openxmlformats.org/officeDocument/2006/relationships/customXml" Target="../ink/ink3356.xml"/><Relationship Id="rId103" Type="http://schemas.openxmlformats.org/officeDocument/2006/relationships/image" Target="../media/image25130.png"/><Relationship Id="rId310" Type="http://schemas.openxmlformats.org/officeDocument/2006/relationships/customXml" Target="../ink/ink3492.xml"/><Relationship Id="rId70" Type="http://schemas.openxmlformats.org/officeDocument/2006/relationships/customXml" Target="../ink/ink3372.xml"/><Relationship Id="rId91" Type="http://schemas.openxmlformats.org/officeDocument/2006/relationships/image" Target="../media/image25070.png"/><Relationship Id="rId145" Type="http://schemas.openxmlformats.org/officeDocument/2006/relationships/image" Target="../media/image25340.png"/><Relationship Id="rId166" Type="http://schemas.openxmlformats.org/officeDocument/2006/relationships/customXml" Target="../ink/ink3420.xml"/><Relationship Id="rId187" Type="http://schemas.openxmlformats.org/officeDocument/2006/relationships/image" Target="../media/image2555.png"/><Relationship Id="rId331" Type="http://schemas.openxmlformats.org/officeDocument/2006/relationships/image" Target="../media/image2627.png"/><Relationship Id="rId352" Type="http://schemas.openxmlformats.org/officeDocument/2006/relationships/customXml" Target="../ink/ink3513.xml"/><Relationship Id="rId373" Type="http://schemas.openxmlformats.org/officeDocument/2006/relationships/image" Target="../media/image2648.png"/><Relationship Id="rId394" Type="http://schemas.openxmlformats.org/officeDocument/2006/relationships/customXml" Target="../ink/ink3534.xml"/><Relationship Id="rId408" Type="http://schemas.openxmlformats.org/officeDocument/2006/relationships/customXml" Target="../ink/ink3541.xml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443.xml"/><Relationship Id="rId233" Type="http://schemas.openxmlformats.org/officeDocument/2006/relationships/image" Target="../media/image2578.png"/><Relationship Id="rId254" Type="http://schemas.openxmlformats.org/officeDocument/2006/relationships/customXml" Target="../ink/ink3464.xml"/><Relationship Id="rId28" Type="http://schemas.openxmlformats.org/officeDocument/2006/relationships/customXml" Target="../ink/ink3351.xml"/><Relationship Id="rId49" Type="http://schemas.openxmlformats.org/officeDocument/2006/relationships/image" Target="../media/image2486.png"/><Relationship Id="rId114" Type="http://schemas.openxmlformats.org/officeDocument/2006/relationships/customXml" Target="../ink/ink3394.xml"/><Relationship Id="rId275" Type="http://schemas.openxmlformats.org/officeDocument/2006/relationships/image" Target="../media/image2599.png"/><Relationship Id="rId296" Type="http://schemas.openxmlformats.org/officeDocument/2006/relationships/customXml" Target="../ink/ink3485.xml"/><Relationship Id="rId300" Type="http://schemas.openxmlformats.org/officeDocument/2006/relationships/customXml" Target="../ink/ink3487.xml"/><Relationship Id="rId60" Type="http://schemas.openxmlformats.org/officeDocument/2006/relationships/customXml" Target="../ink/ink3367.xml"/><Relationship Id="rId81" Type="http://schemas.openxmlformats.org/officeDocument/2006/relationships/image" Target="../media/image2502.png"/><Relationship Id="rId135" Type="http://schemas.openxmlformats.org/officeDocument/2006/relationships/image" Target="../media/image25290.png"/><Relationship Id="rId156" Type="http://schemas.openxmlformats.org/officeDocument/2006/relationships/customXml" Target="../ink/ink3415.xml"/><Relationship Id="rId177" Type="http://schemas.openxmlformats.org/officeDocument/2006/relationships/image" Target="../media/image2550.png"/><Relationship Id="rId198" Type="http://schemas.openxmlformats.org/officeDocument/2006/relationships/customXml" Target="../ink/ink3436.xml"/><Relationship Id="rId321" Type="http://schemas.openxmlformats.org/officeDocument/2006/relationships/image" Target="../media/image2622.png"/><Relationship Id="rId342" Type="http://schemas.openxmlformats.org/officeDocument/2006/relationships/customXml" Target="../ink/ink3508.xml"/><Relationship Id="rId363" Type="http://schemas.openxmlformats.org/officeDocument/2006/relationships/image" Target="../media/image2643.png"/><Relationship Id="rId384" Type="http://schemas.openxmlformats.org/officeDocument/2006/relationships/customXml" Target="../ink/ink3529.xml"/><Relationship Id="rId419" Type="http://schemas.openxmlformats.org/officeDocument/2006/relationships/image" Target="../media/image2671.png"/><Relationship Id="rId202" Type="http://schemas.openxmlformats.org/officeDocument/2006/relationships/customXml" Target="../ink/ink3438.xml"/><Relationship Id="rId223" Type="http://schemas.openxmlformats.org/officeDocument/2006/relationships/image" Target="../media/image2573.png"/><Relationship Id="rId244" Type="http://schemas.openxmlformats.org/officeDocument/2006/relationships/customXml" Target="../ink/ink3459.xml"/><Relationship Id="rId18" Type="http://schemas.openxmlformats.org/officeDocument/2006/relationships/customXml" Target="../ink/ink3346.xml"/><Relationship Id="rId39" Type="http://schemas.openxmlformats.org/officeDocument/2006/relationships/image" Target="../media/image2481.png"/><Relationship Id="rId265" Type="http://schemas.openxmlformats.org/officeDocument/2006/relationships/image" Target="../media/image2594.png"/><Relationship Id="rId286" Type="http://schemas.openxmlformats.org/officeDocument/2006/relationships/customXml" Target="../ink/ink3480.xml"/><Relationship Id="rId50" Type="http://schemas.openxmlformats.org/officeDocument/2006/relationships/customXml" Target="../ink/ink3362.xml"/><Relationship Id="rId104" Type="http://schemas.openxmlformats.org/officeDocument/2006/relationships/customXml" Target="../ink/ink3389.xml"/><Relationship Id="rId125" Type="http://schemas.openxmlformats.org/officeDocument/2006/relationships/image" Target="../media/image25240.png"/><Relationship Id="rId146" Type="http://schemas.openxmlformats.org/officeDocument/2006/relationships/customXml" Target="../ink/ink3410.xml"/><Relationship Id="rId167" Type="http://schemas.openxmlformats.org/officeDocument/2006/relationships/image" Target="../media/image2545.png"/><Relationship Id="rId188" Type="http://schemas.openxmlformats.org/officeDocument/2006/relationships/customXml" Target="../ink/ink3431.xml"/><Relationship Id="rId311" Type="http://schemas.openxmlformats.org/officeDocument/2006/relationships/image" Target="../media/image2617.png"/><Relationship Id="rId332" Type="http://schemas.openxmlformats.org/officeDocument/2006/relationships/customXml" Target="../ink/ink3503.xml"/><Relationship Id="rId353" Type="http://schemas.openxmlformats.org/officeDocument/2006/relationships/image" Target="../media/image2638.png"/><Relationship Id="rId374" Type="http://schemas.openxmlformats.org/officeDocument/2006/relationships/customXml" Target="../ink/ink3524.xml"/><Relationship Id="rId395" Type="http://schemas.openxmlformats.org/officeDocument/2006/relationships/image" Target="../media/image2659.png"/><Relationship Id="rId409" Type="http://schemas.openxmlformats.org/officeDocument/2006/relationships/image" Target="../media/image2666.png"/><Relationship Id="rId71" Type="http://schemas.openxmlformats.org/officeDocument/2006/relationships/image" Target="../media/image2497.png"/><Relationship Id="rId92" Type="http://schemas.openxmlformats.org/officeDocument/2006/relationships/customXml" Target="../ink/ink3383.xml"/><Relationship Id="rId213" Type="http://schemas.openxmlformats.org/officeDocument/2006/relationships/image" Target="../media/image2568.png"/><Relationship Id="rId234" Type="http://schemas.openxmlformats.org/officeDocument/2006/relationships/customXml" Target="../ink/ink3454.xml"/><Relationship Id="rId420" Type="http://schemas.openxmlformats.org/officeDocument/2006/relationships/customXml" Target="../ink/ink3547.xml"/><Relationship Id="rId2" Type="http://schemas.openxmlformats.org/officeDocument/2006/relationships/customXml" Target="../ink/ink3338.xml"/><Relationship Id="rId29" Type="http://schemas.openxmlformats.org/officeDocument/2006/relationships/image" Target="../media/image2476.png"/><Relationship Id="rId255" Type="http://schemas.openxmlformats.org/officeDocument/2006/relationships/image" Target="../media/image2589.png"/><Relationship Id="rId276" Type="http://schemas.openxmlformats.org/officeDocument/2006/relationships/customXml" Target="../ink/ink3475.xml"/><Relationship Id="rId297" Type="http://schemas.openxmlformats.org/officeDocument/2006/relationships/image" Target="../media/image2610.png"/><Relationship Id="rId40" Type="http://schemas.openxmlformats.org/officeDocument/2006/relationships/customXml" Target="../ink/ink3357.xml"/><Relationship Id="rId115" Type="http://schemas.openxmlformats.org/officeDocument/2006/relationships/image" Target="../media/image25190.png"/><Relationship Id="rId136" Type="http://schemas.openxmlformats.org/officeDocument/2006/relationships/customXml" Target="../ink/ink3405.xml"/><Relationship Id="rId157" Type="http://schemas.openxmlformats.org/officeDocument/2006/relationships/image" Target="../media/image2540.png"/><Relationship Id="rId178" Type="http://schemas.openxmlformats.org/officeDocument/2006/relationships/customXml" Target="../ink/ink3426.xml"/><Relationship Id="rId301" Type="http://schemas.openxmlformats.org/officeDocument/2006/relationships/image" Target="../media/image2612.png"/><Relationship Id="rId322" Type="http://schemas.openxmlformats.org/officeDocument/2006/relationships/customXml" Target="../ink/ink3498.xml"/><Relationship Id="rId343" Type="http://schemas.openxmlformats.org/officeDocument/2006/relationships/image" Target="../media/image2633.png"/><Relationship Id="rId364" Type="http://schemas.openxmlformats.org/officeDocument/2006/relationships/customXml" Target="../ink/ink3519.xml"/><Relationship Id="rId61" Type="http://schemas.openxmlformats.org/officeDocument/2006/relationships/image" Target="../media/image2492.png"/><Relationship Id="rId82" Type="http://schemas.openxmlformats.org/officeDocument/2006/relationships/customXml" Target="../ink/ink3378.xml"/><Relationship Id="rId199" Type="http://schemas.openxmlformats.org/officeDocument/2006/relationships/image" Target="../media/image2561.png"/><Relationship Id="rId203" Type="http://schemas.openxmlformats.org/officeDocument/2006/relationships/image" Target="../media/image2563.png"/><Relationship Id="rId385" Type="http://schemas.openxmlformats.org/officeDocument/2006/relationships/image" Target="../media/image2654.png"/><Relationship Id="rId19" Type="http://schemas.openxmlformats.org/officeDocument/2006/relationships/image" Target="../media/image2471.png"/><Relationship Id="rId224" Type="http://schemas.openxmlformats.org/officeDocument/2006/relationships/customXml" Target="../ink/ink3449.xml"/><Relationship Id="rId245" Type="http://schemas.openxmlformats.org/officeDocument/2006/relationships/image" Target="../media/image2584.png"/><Relationship Id="rId266" Type="http://schemas.openxmlformats.org/officeDocument/2006/relationships/customXml" Target="../ink/ink3470.xml"/><Relationship Id="rId287" Type="http://schemas.openxmlformats.org/officeDocument/2006/relationships/image" Target="../media/image2605.png"/><Relationship Id="rId410" Type="http://schemas.openxmlformats.org/officeDocument/2006/relationships/customXml" Target="../ink/ink3542.xml"/><Relationship Id="rId30" Type="http://schemas.openxmlformats.org/officeDocument/2006/relationships/customXml" Target="../ink/ink3352.xml"/><Relationship Id="rId105" Type="http://schemas.openxmlformats.org/officeDocument/2006/relationships/image" Target="../media/image25140.png"/><Relationship Id="rId126" Type="http://schemas.openxmlformats.org/officeDocument/2006/relationships/customXml" Target="../ink/ink3400.xml"/><Relationship Id="rId147" Type="http://schemas.openxmlformats.org/officeDocument/2006/relationships/image" Target="../media/image25350.png"/><Relationship Id="rId168" Type="http://schemas.openxmlformats.org/officeDocument/2006/relationships/customXml" Target="../ink/ink3421.xml"/><Relationship Id="rId312" Type="http://schemas.openxmlformats.org/officeDocument/2006/relationships/customXml" Target="../ink/ink3493.xml"/><Relationship Id="rId333" Type="http://schemas.openxmlformats.org/officeDocument/2006/relationships/image" Target="../media/image2628.png"/><Relationship Id="rId354" Type="http://schemas.openxmlformats.org/officeDocument/2006/relationships/customXml" Target="../ink/ink3514.xml"/><Relationship Id="rId51" Type="http://schemas.openxmlformats.org/officeDocument/2006/relationships/image" Target="../media/image2487.png"/><Relationship Id="rId72" Type="http://schemas.openxmlformats.org/officeDocument/2006/relationships/customXml" Target="../ink/ink3373.xml"/><Relationship Id="rId93" Type="http://schemas.openxmlformats.org/officeDocument/2006/relationships/image" Target="../media/image25080.png"/><Relationship Id="rId189" Type="http://schemas.openxmlformats.org/officeDocument/2006/relationships/image" Target="../media/image2556.png"/><Relationship Id="rId375" Type="http://schemas.openxmlformats.org/officeDocument/2006/relationships/image" Target="../media/image2649.png"/><Relationship Id="rId396" Type="http://schemas.openxmlformats.org/officeDocument/2006/relationships/customXml" Target="../ink/ink3535.xml"/><Relationship Id="rId3" Type="http://schemas.openxmlformats.org/officeDocument/2006/relationships/image" Target="../media/image24630.png"/><Relationship Id="rId214" Type="http://schemas.openxmlformats.org/officeDocument/2006/relationships/customXml" Target="../ink/ink3444.xml"/><Relationship Id="rId235" Type="http://schemas.openxmlformats.org/officeDocument/2006/relationships/image" Target="../media/image2579.png"/><Relationship Id="rId256" Type="http://schemas.openxmlformats.org/officeDocument/2006/relationships/customXml" Target="../ink/ink3465.xml"/><Relationship Id="rId277" Type="http://schemas.openxmlformats.org/officeDocument/2006/relationships/image" Target="../media/image2600.png"/><Relationship Id="rId298" Type="http://schemas.openxmlformats.org/officeDocument/2006/relationships/customXml" Target="../ink/ink3486.xml"/><Relationship Id="rId400" Type="http://schemas.openxmlformats.org/officeDocument/2006/relationships/customXml" Target="../ink/ink3537.xml"/><Relationship Id="rId421" Type="http://schemas.openxmlformats.org/officeDocument/2006/relationships/image" Target="../media/image2672.png"/><Relationship Id="rId116" Type="http://schemas.openxmlformats.org/officeDocument/2006/relationships/customXml" Target="../ink/ink3395.xml"/><Relationship Id="rId137" Type="http://schemas.openxmlformats.org/officeDocument/2006/relationships/image" Target="../media/image25300.png"/><Relationship Id="rId158" Type="http://schemas.openxmlformats.org/officeDocument/2006/relationships/customXml" Target="../ink/ink3416.xml"/><Relationship Id="rId302" Type="http://schemas.openxmlformats.org/officeDocument/2006/relationships/customXml" Target="../ink/ink3488.xml"/><Relationship Id="rId323" Type="http://schemas.openxmlformats.org/officeDocument/2006/relationships/image" Target="../media/image2623.png"/><Relationship Id="rId344" Type="http://schemas.openxmlformats.org/officeDocument/2006/relationships/customXml" Target="../ink/ink3509.xml"/><Relationship Id="rId20" Type="http://schemas.openxmlformats.org/officeDocument/2006/relationships/customXml" Target="../ink/ink3347.xml"/><Relationship Id="rId41" Type="http://schemas.openxmlformats.org/officeDocument/2006/relationships/image" Target="../media/image2482.png"/><Relationship Id="rId62" Type="http://schemas.openxmlformats.org/officeDocument/2006/relationships/customXml" Target="../ink/ink3368.xml"/><Relationship Id="rId83" Type="http://schemas.openxmlformats.org/officeDocument/2006/relationships/image" Target="../media/image2503.png"/><Relationship Id="rId179" Type="http://schemas.openxmlformats.org/officeDocument/2006/relationships/image" Target="../media/image2551.png"/><Relationship Id="rId365" Type="http://schemas.openxmlformats.org/officeDocument/2006/relationships/image" Target="../media/image2644.png"/><Relationship Id="rId386" Type="http://schemas.openxmlformats.org/officeDocument/2006/relationships/customXml" Target="../ink/ink3530.xml"/><Relationship Id="rId190" Type="http://schemas.openxmlformats.org/officeDocument/2006/relationships/customXml" Target="../ink/ink3432.xml"/><Relationship Id="rId204" Type="http://schemas.openxmlformats.org/officeDocument/2006/relationships/customXml" Target="../ink/ink3439.xml"/><Relationship Id="rId225" Type="http://schemas.openxmlformats.org/officeDocument/2006/relationships/image" Target="../media/image2574.png"/><Relationship Id="rId246" Type="http://schemas.openxmlformats.org/officeDocument/2006/relationships/customXml" Target="../ink/ink3460.xml"/><Relationship Id="rId267" Type="http://schemas.openxmlformats.org/officeDocument/2006/relationships/image" Target="../media/image2595.png"/><Relationship Id="rId288" Type="http://schemas.openxmlformats.org/officeDocument/2006/relationships/customXml" Target="../ink/ink3481.xml"/><Relationship Id="rId411" Type="http://schemas.openxmlformats.org/officeDocument/2006/relationships/image" Target="../media/image2667.png"/><Relationship Id="rId106" Type="http://schemas.openxmlformats.org/officeDocument/2006/relationships/customXml" Target="../ink/ink3390.xml"/><Relationship Id="rId127" Type="http://schemas.openxmlformats.org/officeDocument/2006/relationships/image" Target="../media/image25250.png"/><Relationship Id="rId313" Type="http://schemas.openxmlformats.org/officeDocument/2006/relationships/image" Target="../media/image2618.png"/><Relationship Id="rId10" Type="http://schemas.openxmlformats.org/officeDocument/2006/relationships/customXml" Target="../ink/ink3342.xml"/><Relationship Id="rId31" Type="http://schemas.openxmlformats.org/officeDocument/2006/relationships/image" Target="../media/image2477.png"/><Relationship Id="rId52" Type="http://schemas.openxmlformats.org/officeDocument/2006/relationships/customXml" Target="../ink/ink3363.xml"/><Relationship Id="rId73" Type="http://schemas.openxmlformats.org/officeDocument/2006/relationships/image" Target="../media/image2498.png"/><Relationship Id="rId94" Type="http://schemas.openxmlformats.org/officeDocument/2006/relationships/customXml" Target="../ink/ink3384.xml"/><Relationship Id="rId148" Type="http://schemas.openxmlformats.org/officeDocument/2006/relationships/customXml" Target="../ink/ink3411.xml"/><Relationship Id="rId169" Type="http://schemas.openxmlformats.org/officeDocument/2006/relationships/image" Target="../media/image2546.png"/><Relationship Id="rId334" Type="http://schemas.openxmlformats.org/officeDocument/2006/relationships/customXml" Target="../ink/ink3504.xml"/><Relationship Id="rId355" Type="http://schemas.openxmlformats.org/officeDocument/2006/relationships/image" Target="../media/image2639.png"/><Relationship Id="rId376" Type="http://schemas.openxmlformats.org/officeDocument/2006/relationships/customXml" Target="../ink/ink3525.xml"/><Relationship Id="rId397" Type="http://schemas.openxmlformats.org/officeDocument/2006/relationships/image" Target="../media/image2660.png"/><Relationship Id="rId4" Type="http://schemas.openxmlformats.org/officeDocument/2006/relationships/customXml" Target="../ink/ink3339.xml"/><Relationship Id="rId180" Type="http://schemas.openxmlformats.org/officeDocument/2006/relationships/customXml" Target="../ink/ink3427.xml"/><Relationship Id="rId215" Type="http://schemas.openxmlformats.org/officeDocument/2006/relationships/image" Target="../media/image2569.png"/><Relationship Id="rId236" Type="http://schemas.openxmlformats.org/officeDocument/2006/relationships/customXml" Target="../ink/ink3455.xml"/><Relationship Id="rId257" Type="http://schemas.openxmlformats.org/officeDocument/2006/relationships/image" Target="../media/image2590.png"/><Relationship Id="rId278" Type="http://schemas.openxmlformats.org/officeDocument/2006/relationships/customXml" Target="../ink/ink3476.xml"/><Relationship Id="rId401" Type="http://schemas.openxmlformats.org/officeDocument/2006/relationships/image" Target="../media/image2662.png"/><Relationship Id="rId422" Type="http://schemas.openxmlformats.org/officeDocument/2006/relationships/customXml" Target="../ink/ink3548.xml"/><Relationship Id="rId303" Type="http://schemas.openxmlformats.org/officeDocument/2006/relationships/image" Target="../media/image2613.png"/><Relationship Id="rId42" Type="http://schemas.openxmlformats.org/officeDocument/2006/relationships/customXml" Target="../ink/ink3358.xml"/><Relationship Id="rId84" Type="http://schemas.openxmlformats.org/officeDocument/2006/relationships/customXml" Target="../ink/ink3379.xml"/><Relationship Id="rId138" Type="http://schemas.openxmlformats.org/officeDocument/2006/relationships/customXml" Target="../ink/ink3406.xml"/><Relationship Id="rId345" Type="http://schemas.openxmlformats.org/officeDocument/2006/relationships/image" Target="../media/image2634.png"/><Relationship Id="rId387" Type="http://schemas.openxmlformats.org/officeDocument/2006/relationships/image" Target="../media/image2655.png"/><Relationship Id="rId191" Type="http://schemas.openxmlformats.org/officeDocument/2006/relationships/image" Target="../media/image2557.png"/><Relationship Id="rId205" Type="http://schemas.openxmlformats.org/officeDocument/2006/relationships/image" Target="../media/image2564.png"/><Relationship Id="rId247" Type="http://schemas.openxmlformats.org/officeDocument/2006/relationships/image" Target="../media/image2585.png"/><Relationship Id="rId412" Type="http://schemas.openxmlformats.org/officeDocument/2006/relationships/customXml" Target="../ink/ink3543.xml"/><Relationship Id="rId107" Type="http://schemas.openxmlformats.org/officeDocument/2006/relationships/image" Target="../media/image25150.png"/><Relationship Id="rId289" Type="http://schemas.openxmlformats.org/officeDocument/2006/relationships/image" Target="../media/image2606.png"/><Relationship Id="rId11" Type="http://schemas.openxmlformats.org/officeDocument/2006/relationships/image" Target="../media/image2467.png"/><Relationship Id="rId53" Type="http://schemas.openxmlformats.org/officeDocument/2006/relationships/image" Target="../media/image2488.png"/><Relationship Id="rId149" Type="http://schemas.openxmlformats.org/officeDocument/2006/relationships/image" Target="../media/image25360.png"/><Relationship Id="rId314" Type="http://schemas.openxmlformats.org/officeDocument/2006/relationships/customXml" Target="../ink/ink3494.xml"/><Relationship Id="rId356" Type="http://schemas.openxmlformats.org/officeDocument/2006/relationships/customXml" Target="../ink/ink3515.xml"/><Relationship Id="rId398" Type="http://schemas.openxmlformats.org/officeDocument/2006/relationships/customXml" Target="../ink/ink3536.xml"/><Relationship Id="rId95" Type="http://schemas.openxmlformats.org/officeDocument/2006/relationships/image" Target="../media/image25090.png"/><Relationship Id="rId160" Type="http://schemas.openxmlformats.org/officeDocument/2006/relationships/customXml" Target="../ink/ink3417.xml"/><Relationship Id="rId216" Type="http://schemas.openxmlformats.org/officeDocument/2006/relationships/customXml" Target="../ink/ink3445.xml"/><Relationship Id="rId423" Type="http://schemas.openxmlformats.org/officeDocument/2006/relationships/image" Target="../media/image2673.png"/><Relationship Id="rId258" Type="http://schemas.openxmlformats.org/officeDocument/2006/relationships/customXml" Target="../ink/ink3466.xml"/><Relationship Id="rId22" Type="http://schemas.openxmlformats.org/officeDocument/2006/relationships/customXml" Target="../ink/ink3348.xml"/><Relationship Id="rId64" Type="http://schemas.openxmlformats.org/officeDocument/2006/relationships/customXml" Target="../ink/ink3369.xml"/><Relationship Id="rId118" Type="http://schemas.openxmlformats.org/officeDocument/2006/relationships/customXml" Target="../ink/ink3396.xml"/><Relationship Id="rId325" Type="http://schemas.openxmlformats.org/officeDocument/2006/relationships/image" Target="../media/image2624.png"/><Relationship Id="rId367" Type="http://schemas.openxmlformats.org/officeDocument/2006/relationships/image" Target="../media/image2645.png"/><Relationship Id="rId171" Type="http://schemas.openxmlformats.org/officeDocument/2006/relationships/image" Target="../media/image2547.png"/><Relationship Id="rId227" Type="http://schemas.openxmlformats.org/officeDocument/2006/relationships/image" Target="../media/image2575.png"/><Relationship Id="rId269" Type="http://schemas.openxmlformats.org/officeDocument/2006/relationships/image" Target="../media/image2596.png"/><Relationship Id="rId33" Type="http://schemas.openxmlformats.org/officeDocument/2006/relationships/image" Target="../media/image2478.png"/><Relationship Id="rId129" Type="http://schemas.openxmlformats.org/officeDocument/2006/relationships/image" Target="../media/image25260.png"/><Relationship Id="rId280" Type="http://schemas.openxmlformats.org/officeDocument/2006/relationships/customXml" Target="../ink/ink3477.xml"/><Relationship Id="rId336" Type="http://schemas.openxmlformats.org/officeDocument/2006/relationships/customXml" Target="../ink/ink3505.xml"/><Relationship Id="rId75" Type="http://schemas.openxmlformats.org/officeDocument/2006/relationships/image" Target="../media/image2499.png"/><Relationship Id="rId140" Type="http://schemas.openxmlformats.org/officeDocument/2006/relationships/customXml" Target="../ink/ink3407.xml"/><Relationship Id="rId182" Type="http://schemas.openxmlformats.org/officeDocument/2006/relationships/customXml" Target="../ink/ink3428.xml"/><Relationship Id="rId378" Type="http://schemas.openxmlformats.org/officeDocument/2006/relationships/customXml" Target="../ink/ink3526.xml"/><Relationship Id="rId403" Type="http://schemas.openxmlformats.org/officeDocument/2006/relationships/image" Target="../media/image2663.png"/><Relationship Id="rId6" Type="http://schemas.openxmlformats.org/officeDocument/2006/relationships/customXml" Target="../ink/ink3340.xml"/><Relationship Id="rId238" Type="http://schemas.openxmlformats.org/officeDocument/2006/relationships/customXml" Target="../ink/ink3456.xml"/><Relationship Id="rId291" Type="http://schemas.openxmlformats.org/officeDocument/2006/relationships/image" Target="../media/image2607.png"/><Relationship Id="rId305" Type="http://schemas.openxmlformats.org/officeDocument/2006/relationships/image" Target="../media/image2614.png"/><Relationship Id="rId347" Type="http://schemas.openxmlformats.org/officeDocument/2006/relationships/image" Target="../media/image2635.png"/><Relationship Id="rId44" Type="http://schemas.openxmlformats.org/officeDocument/2006/relationships/customXml" Target="../ink/ink3359.xml"/><Relationship Id="rId86" Type="http://schemas.openxmlformats.org/officeDocument/2006/relationships/customXml" Target="../ink/ink3380.xml"/><Relationship Id="rId151" Type="http://schemas.openxmlformats.org/officeDocument/2006/relationships/image" Target="../media/image25370.png"/><Relationship Id="rId389" Type="http://schemas.openxmlformats.org/officeDocument/2006/relationships/image" Target="../media/image2656.png"/><Relationship Id="rId193" Type="http://schemas.openxmlformats.org/officeDocument/2006/relationships/image" Target="../media/image2558.png"/><Relationship Id="rId207" Type="http://schemas.openxmlformats.org/officeDocument/2006/relationships/image" Target="../media/image2565.png"/><Relationship Id="rId249" Type="http://schemas.openxmlformats.org/officeDocument/2006/relationships/image" Target="../media/image2586.png"/><Relationship Id="rId414" Type="http://schemas.openxmlformats.org/officeDocument/2006/relationships/customXml" Target="../ink/ink3544.xml"/><Relationship Id="rId13" Type="http://schemas.openxmlformats.org/officeDocument/2006/relationships/image" Target="../media/image2468.png"/><Relationship Id="rId109" Type="http://schemas.openxmlformats.org/officeDocument/2006/relationships/image" Target="../media/image25160.png"/><Relationship Id="rId260" Type="http://schemas.openxmlformats.org/officeDocument/2006/relationships/customXml" Target="../ink/ink3467.xml"/><Relationship Id="rId316" Type="http://schemas.openxmlformats.org/officeDocument/2006/relationships/customXml" Target="../ink/ink3495.xml"/><Relationship Id="rId55" Type="http://schemas.openxmlformats.org/officeDocument/2006/relationships/image" Target="../media/image2489.png"/><Relationship Id="rId97" Type="http://schemas.openxmlformats.org/officeDocument/2006/relationships/image" Target="../media/image25100.png"/><Relationship Id="rId120" Type="http://schemas.openxmlformats.org/officeDocument/2006/relationships/customXml" Target="../ink/ink3397.xml"/><Relationship Id="rId358" Type="http://schemas.openxmlformats.org/officeDocument/2006/relationships/customXml" Target="../ink/ink3516.xml"/><Relationship Id="rId162" Type="http://schemas.openxmlformats.org/officeDocument/2006/relationships/customXml" Target="../ink/ink3418.xml"/><Relationship Id="rId218" Type="http://schemas.openxmlformats.org/officeDocument/2006/relationships/customXml" Target="../ink/ink3446.xml"/><Relationship Id="rId425" Type="http://schemas.openxmlformats.org/officeDocument/2006/relationships/image" Target="../media/image2674.png"/><Relationship Id="rId271" Type="http://schemas.openxmlformats.org/officeDocument/2006/relationships/image" Target="../media/image2597.png"/><Relationship Id="rId24" Type="http://schemas.openxmlformats.org/officeDocument/2006/relationships/customXml" Target="../ink/ink3349.xml"/><Relationship Id="rId66" Type="http://schemas.openxmlformats.org/officeDocument/2006/relationships/customXml" Target="../ink/ink3370.xml"/><Relationship Id="rId131" Type="http://schemas.openxmlformats.org/officeDocument/2006/relationships/image" Target="../media/image25270.png"/><Relationship Id="rId327" Type="http://schemas.openxmlformats.org/officeDocument/2006/relationships/image" Target="../media/image2625.png"/><Relationship Id="rId369" Type="http://schemas.openxmlformats.org/officeDocument/2006/relationships/image" Target="../media/image2646.png"/><Relationship Id="rId173" Type="http://schemas.openxmlformats.org/officeDocument/2006/relationships/image" Target="../media/image2548.png"/><Relationship Id="rId229" Type="http://schemas.openxmlformats.org/officeDocument/2006/relationships/image" Target="../media/image2576.png"/><Relationship Id="rId380" Type="http://schemas.openxmlformats.org/officeDocument/2006/relationships/customXml" Target="../ink/ink3527.xml"/><Relationship Id="rId240" Type="http://schemas.openxmlformats.org/officeDocument/2006/relationships/customXml" Target="../ink/ink3457.xml"/><Relationship Id="rId35" Type="http://schemas.openxmlformats.org/officeDocument/2006/relationships/image" Target="../media/image2479.png"/><Relationship Id="rId77" Type="http://schemas.openxmlformats.org/officeDocument/2006/relationships/image" Target="../media/image2500.png"/><Relationship Id="rId100" Type="http://schemas.openxmlformats.org/officeDocument/2006/relationships/customXml" Target="../ink/ink3387.xml"/><Relationship Id="rId282" Type="http://schemas.openxmlformats.org/officeDocument/2006/relationships/customXml" Target="../ink/ink3478.xml"/><Relationship Id="rId338" Type="http://schemas.openxmlformats.org/officeDocument/2006/relationships/customXml" Target="../ink/ink3506.xml"/><Relationship Id="rId8" Type="http://schemas.openxmlformats.org/officeDocument/2006/relationships/customXml" Target="../ink/ink3341.xml"/><Relationship Id="rId142" Type="http://schemas.openxmlformats.org/officeDocument/2006/relationships/customXml" Target="../ink/ink3408.xml"/><Relationship Id="rId184" Type="http://schemas.openxmlformats.org/officeDocument/2006/relationships/customXml" Target="../ink/ink3429.xml"/><Relationship Id="rId391" Type="http://schemas.openxmlformats.org/officeDocument/2006/relationships/image" Target="../media/image2657.png"/><Relationship Id="rId405" Type="http://schemas.openxmlformats.org/officeDocument/2006/relationships/image" Target="../media/image2664.png"/><Relationship Id="rId251" Type="http://schemas.openxmlformats.org/officeDocument/2006/relationships/image" Target="../media/image2587.png"/><Relationship Id="rId46" Type="http://schemas.openxmlformats.org/officeDocument/2006/relationships/customXml" Target="../ink/ink3360.xml"/><Relationship Id="rId293" Type="http://schemas.openxmlformats.org/officeDocument/2006/relationships/image" Target="../media/image2608.png"/><Relationship Id="rId307" Type="http://schemas.openxmlformats.org/officeDocument/2006/relationships/image" Target="../media/image2615.png"/><Relationship Id="rId349" Type="http://schemas.openxmlformats.org/officeDocument/2006/relationships/image" Target="../media/image2636.png"/><Relationship Id="rId88" Type="http://schemas.openxmlformats.org/officeDocument/2006/relationships/customXml" Target="../ink/ink3381.xml"/><Relationship Id="rId111" Type="http://schemas.openxmlformats.org/officeDocument/2006/relationships/image" Target="../media/image25170.png"/><Relationship Id="rId153" Type="http://schemas.openxmlformats.org/officeDocument/2006/relationships/image" Target="../media/image25380.png"/><Relationship Id="rId195" Type="http://schemas.openxmlformats.org/officeDocument/2006/relationships/image" Target="../media/image2559.png"/><Relationship Id="rId209" Type="http://schemas.openxmlformats.org/officeDocument/2006/relationships/image" Target="../media/image2566.png"/><Relationship Id="rId360" Type="http://schemas.openxmlformats.org/officeDocument/2006/relationships/customXml" Target="../ink/ink3517.xml"/><Relationship Id="rId416" Type="http://schemas.openxmlformats.org/officeDocument/2006/relationships/customXml" Target="../ink/ink3545.xml"/><Relationship Id="rId220" Type="http://schemas.openxmlformats.org/officeDocument/2006/relationships/customXml" Target="../ink/ink3447.xml"/><Relationship Id="rId15" Type="http://schemas.openxmlformats.org/officeDocument/2006/relationships/image" Target="../media/image2469.png"/><Relationship Id="rId57" Type="http://schemas.openxmlformats.org/officeDocument/2006/relationships/image" Target="../media/image2490.png"/><Relationship Id="rId262" Type="http://schemas.openxmlformats.org/officeDocument/2006/relationships/customXml" Target="../ink/ink3468.xml"/><Relationship Id="rId318" Type="http://schemas.openxmlformats.org/officeDocument/2006/relationships/customXml" Target="../ink/ink3496.xml"/><Relationship Id="rId99" Type="http://schemas.openxmlformats.org/officeDocument/2006/relationships/image" Target="../media/image25110.png"/><Relationship Id="rId122" Type="http://schemas.openxmlformats.org/officeDocument/2006/relationships/customXml" Target="../ink/ink3398.xml"/><Relationship Id="rId164" Type="http://schemas.openxmlformats.org/officeDocument/2006/relationships/customXml" Target="../ink/ink3419.xml"/><Relationship Id="rId371" Type="http://schemas.openxmlformats.org/officeDocument/2006/relationships/image" Target="../media/image2647.png"/><Relationship Id="rId26" Type="http://schemas.openxmlformats.org/officeDocument/2006/relationships/customXml" Target="../ink/ink3350.xml"/><Relationship Id="rId231" Type="http://schemas.openxmlformats.org/officeDocument/2006/relationships/image" Target="../media/image2577.png"/><Relationship Id="rId273" Type="http://schemas.openxmlformats.org/officeDocument/2006/relationships/image" Target="../media/image2598.png"/><Relationship Id="rId329" Type="http://schemas.openxmlformats.org/officeDocument/2006/relationships/image" Target="../media/image2626.png"/><Relationship Id="rId68" Type="http://schemas.openxmlformats.org/officeDocument/2006/relationships/customXml" Target="../ink/ink3371.xml"/><Relationship Id="rId133" Type="http://schemas.openxmlformats.org/officeDocument/2006/relationships/image" Target="../media/image25280.png"/><Relationship Id="rId175" Type="http://schemas.openxmlformats.org/officeDocument/2006/relationships/image" Target="../media/image2549.png"/><Relationship Id="rId340" Type="http://schemas.openxmlformats.org/officeDocument/2006/relationships/customXml" Target="../ink/ink3507.xml"/><Relationship Id="rId200" Type="http://schemas.openxmlformats.org/officeDocument/2006/relationships/customXml" Target="../ink/ink3437.xml"/><Relationship Id="rId382" Type="http://schemas.openxmlformats.org/officeDocument/2006/relationships/customXml" Target="../ink/ink3528.xml"/><Relationship Id="rId242" Type="http://schemas.openxmlformats.org/officeDocument/2006/relationships/customXml" Target="../ink/ink3458.xml"/><Relationship Id="rId284" Type="http://schemas.openxmlformats.org/officeDocument/2006/relationships/customXml" Target="../ink/ink3479.xml"/><Relationship Id="rId37" Type="http://schemas.openxmlformats.org/officeDocument/2006/relationships/image" Target="../media/image2480.png"/><Relationship Id="rId79" Type="http://schemas.openxmlformats.org/officeDocument/2006/relationships/image" Target="../media/image2501.png"/><Relationship Id="rId102" Type="http://schemas.openxmlformats.org/officeDocument/2006/relationships/customXml" Target="../ink/ink3388.xml"/><Relationship Id="rId144" Type="http://schemas.openxmlformats.org/officeDocument/2006/relationships/customXml" Target="../ink/ink3409.xml"/><Relationship Id="rId90" Type="http://schemas.openxmlformats.org/officeDocument/2006/relationships/customXml" Target="../ink/ink3382.xml"/><Relationship Id="rId186" Type="http://schemas.openxmlformats.org/officeDocument/2006/relationships/customXml" Target="../ink/ink3430.xml"/><Relationship Id="rId351" Type="http://schemas.openxmlformats.org/officeDocument/2006/relationships/image" Target="../media/image2637.png"/><Relationship Id="rId393" Type="http://schemas.openxmlformats.org/officeDocument/2006/relationships/image" Target="../media/image2658.png"/><Relationship Id="rId407" Type="http://schemas.openxmlformats.org/officeDocument/2006/relationships/image" Target="../media/image2665.png"/><Relationship Id="rId211" Type="http://schemas.openxmlformats.org/officeDocument/2006/relationships/image" Target="../media/image2567.png"/><Relationship Id="rId253" Type="http://schemas.openxmlformats.org/officeDocument/2006/relationships/image" Target="../media/image2588.png"/><Relationship Id="rId295" Type="http://schemas.openxmlformats.org/officeDocument/2006/relationships/image" Target="../media/image2609.png"/><Relationship Id="rId309" Type="http://schemas.openxmlformats.org/officeDocument/2006/relationships/image" Target="../media/image2616.png"/><Relationship Id="rId48" Type="http://schemas.openxmlformats.org/officeDocument/2006/relationships/customXml" Target="../ink/ink3361.xml"/><Relationship Id="rId113" Type="http://schemas.openxmlformats.org/officeDocument/2006/relationships/image" Target="../media/image25180.png"/><Relationship Id="rId320" Type="http://schemas.openxmlformats.org/officeDocument/2006/relationships/customXml" Target="../ink/ink3497.xml"/><Relationship Id="rId155" Type="http://schemas.openxmlformats.org/officeDocument/2006/relationships/image" Target="../media/image2539.png"/><Relationship Id="rId197" Type="http://schemas.openxmlformats.org/officeDocument/2006/relationships/image" Target="../media/image2560.png"/><Relationship Id="rId362" Type="http://schemas.openxmlformats.org/officeDocument/2006/relationships/customXml" Target="../ink/ink3518.xml"/><Relationship Id="rId418" Type="http://schemas.openxmlformats.org/officeDocument/2006/relationships/customXml" Target="../ink/ink3546.xml"/><Relationship Id="rId222" Type="http://schemas.openxmlformats.org/officeDocument/2006/relationships/customXml" Target="../ink/ink3448.xml"/><Relationship Id="rId264" Type="http://schemas.openxmlformats.org/officeDocument/2006/relationships/customXml" Target="../ink/ink3469.xml"/><Relationship Id="rId17" Type="http://schemas.openxmlformats.org/officeDocument/2006/relationships/image" Target="../media/image2470.png"/><Relationship Id="rId59" Type="http://schemas.openxmlformats.org/officeDocument/2006/relationships/image" Target="../media/image2491.png"/><Relationship Id="rId124" Type="http://schemas.openxmlformats.org/officeDocument/2006/relationships/customXml" Target="../ink/ink3399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72.png"/><Relationship Id="rId299" Type="http://schemas.openxmlformats.org/officeDocument/2006/relationships/image" Target="../media/image2763.png"/><Relationship Id="rId21" Type="http://schemas.openxmlformats.org/officeDocument/2006/relationships/image" Target="../media/image2603.png"/><Relationship Id="rId63" Type="http://schemas.openxmlformats.org/officeDocument/2006/relationships/image" Target="../media/image2624.png"/><Relationship Id="rId159" Type="http://schemas.openxmlformats.org/officeDocument/2006/relationships/image" Target="../media/image2693.png"/><Relationship Id="rId324" Type="http://schemas.openxmlformats.org/officeDocument/2006/relationships/customXml" Target="../ink/ink3711.xml"/><Relationship Id="rId170" Type="http://schemas.openxmlformats.org/officeDocument/2006/relationships/customXml" Target="../ink/ink3634.xml"/><Relationship Id="rId226" Type="http://schemas.openxmlformats.org/officeDocument/2006/relationships/customXml" Target="../ink/ink3662.xml"/><Relationship Id="rId268" Type="http://schemas.openxmlformats.org/officeDocument/2006/relationships/customXml" Target="../ink/ink3683.xml"/><Relationship Id="rId32" Type="http://schemas.openxmlformats.org/officeDocument/2006/relationships/customXml" Target="../ink/ink3565.xml"/><Relationship Id="rId74" Type="http://schemas.openxmlformats.org/officeDocument/2006/relationships/customXml" Target="../ink/ink3586.xml"/><Relationship Id="rId128" Type="http://schemas.openxmlformats.org/officeDocument/2006/relationships/customXml" Target="../ink/ink3613.xml"/><Relationship Id="rId5" Type="http://schemas.openxmlformats.org/officeDocument/2006/relationships/image" Target="../media/image2595.png"/><Relationship Id="rId181" Type="http://schemas.openxmlformats.org/officeDocument/2006/relationships/image" Target="../media/image2704.png"/><Relationship Id="rId237" Type="http://schemas.openxmlformats.org/officeDocument/2006/relationships/image" Target="../media/image2732.png"/><Relationship Id="rId279" Type="http://schemas.openxmlformats.org/officeDocument/2006/relationships/image" Target="../media/image2753.png"/><Relationship Id="rId43" Type="http://schemas.openxmlformats.org/officeDocument/2006/relationships/image" Target="../media/image2614.png"/><Relationship Id="rId139" Type="http://schemas.openxmlformats.org/officeDocument/2006/relationships/image" Target="../media/image2683.png"/><Relationship Id="rId290" Type="http://schemas.openxmlformats.org/officeDocument/2006/relationships/customXml" Target="../ink/ink3694.xml"/><Relationship Id="rId304" Type="http://schemas.openxmlformats.org/officeDocument/2006/relationships/customXml" Target="../ink/ink3701.xml"/><Relationship Id="rId85" Type="http://schemas.openxmlformats.org/officeDocument/2006/relationships/image" Target="../media/image2656.png"/><Relationship Id="rId150" Type="http://schemas.openxmlformats.org/officeDocument/2006/relationships/customXml" Target="../ink/ink3624.xml"/><Relationship Id="rId192" Type="http://schemas.openxmlformats.org/officeDocument/2006/relationships/customXml" Target="../ink/ink3645.xml"/><Relationship Id="rId206" Type="http://schemas.openxmlformats.org/officeDocument/2006/relationships/customXml" Target="../ink/ink3652.xml"/><Relationship Id="rId248" Type="http://schemas.openxmlformats.org/officeDocument/2006/relationships/customXml" Target="../ink/ink3673.xml"/><Relationship Id="rId12" Type="http://schemas.openxmlformats.org/officeDocument/2006/relationships/customXml" Target="../ink/ink3555.xml"/><Relationship Id="rId108" Type="http://schemas.openxmlformats.org/officeDocument/2006/relationships/customXml" Target="../ink/ink3603.xml"/><Relationship Id="rId315" Type="http://schemas.openxmlformats.org/officeDocument/2006/relationships/image" Target="../media/image2771.png"/><Relationship Id="rId54" Type="http://schemas.openxmlformats.org/officeDocument/2006/relationships/customXml" Target="../ink/ink3576.xml"/><Relationship Id="rId96" Type="http://schemas.openxmlformats.org/officeDocument/2006/relationships/customXml" Target="../ink/ink3597.xml"/><Relationship Id="rId161" Type="http://schemas.openxmlformats.org/officeDocument/2006/relationships/image" Target="../media/image2694.png"/><Relationship Id="rId217" Type="http://schemas.openxmlformats.org/officeDocument/2006/relationships/image" Target="../media/image2722.png"/><Relationship Id="rId259" Type="http://schemas.openxmlformats.org/officeDocument/2006/relationships/image" Target="../media/image2743.png"/><Relationship Id="rId23" Type="http://schemas.openxmlformats.org/officeDocument/2006/relationships/image" Target="../media/image2604.png"/><Relationship Id="rId119" Type="http://schemas.openxmlformats.org/officeDocument/2006/relationships/image" Target="../media/image26730.png"/><Relationship Id="rId270" Type="http://schemas.openxmlformats.org/officeDocument/2006/relationships/customXml" Target="../ink/ink3684.xml"/><Relationship Id="rId326" Type="http://schemas.openxmlformats.org/officeDocument/2006/relationships/customXml" Target="../ink/ink3712.xml"/><Relationship Id="rId65" Type="http://schemas.openxmlformats.org/officeDocument/2006/relationships/image" Target="../media/image2625.png"/><Relationship Id="rId130" Type="http://schemas.openxmlformats.org/officeDocument/2006/relationships/customXml" Target="../ink/ink3614.xml"/><Relationship Id="rId172" Type="http://schemas.openxmlformats.org/officeDocument/2006/relationships/customXml" Target="../ink/ink3635.xml"/><Relationship Id="rId228" Type="http://schemas.openxmlformats.org/officeDocument/2006/relationships/customXml" Target="../ink/ink3663.xml"/><Relationship Id="rId281" Type="http://schemas.openxmlformats.org/officeDocument/2006/relationships/image" Target="../media/image2754.png"/><Relationship Id="rId34" Type="http://schemas.openxmlformats.org/officeDocument/2006/relationships/customXml" Target="../ink/ink3566.xml"/><Relationship Id="rId76" Type="http://schemas.openxmlformats.org/officeDocument/2006/relationships/customXml" Target="../ink/ink3587.xml"/><Relationship Id="rId141" Type="http://schemas.openxmlformats.org/officeDocument/2006/relationships/image" Target="../media/image2684.png"/><Relationship Id="rId7" Type="http://schemas.openxmlformats.org/officeDocument/2006/relationships/image" Target="../media/image2596.png"/><Relationship Id="rId183" Type="http://schemas.openxmlformats.org/officeDocument/2006/relationships/image" Target="../media/image2705.png"/><Relationship Id="rId239" Type="http://schemas.openxmlformats.org/officeDocument/2006/relationships/image" Target="../media/image2733.png"/><Relationship Id="rId250" Type="http://schemas.openxmlformats.org/officeDocument/2006/relationships/customXml" Target="../ink/ink3674.xml"/><Relationship Id="rId271" Type="http://schemas.openxmlformats.org/officeDocument/2006/relationships/image" Target="../media/image2749.png"/><Relationship Id="rId292" Type="http://schemas.openxmlformats.org/officeDocument/2006/relationships/customXml" Target="../ink/ink3695.xml"/><Relationship Id="rId306" Type="http://schemas.openxmlformats.org/officeDocument/2006/relationships/customXml" Target="../ink/ink3702.xml"/><Relationship Id="rId24" Type="http://schemas.openxmlformats.org/officeDocument/2006/relationships/customXml" Target="../ink/ink3561.xml"/><Relationship Id="rId45" Type="http://schemas.openxmlformats.org/officeDocument/2006/relationships/image" Target="../media/image2615.png"/><Relationship Id="rId66" Type="http://schemas.openxmlformats.org/officeDocument/2006/relationships/customXml" Target="../ink/ink3582.xml"/><Relationship Id="rId87" Type="http://schemas.openxmlformats.org/officeDocument/2006/relationships/image" Target="../media/image2657.png"/><Relationship Id="rId110" Type="http://schemas.openxmlformats.org/officeDocument/2006/relationships/customXml" Target="../ink/ink3604.xml"/><Relationship Id="rId131" Type="http://schemas.openxmlformats.org/officeDocument/2006/relationships/image" Target="../media/image2679.png"/><Relationship Id="rId327" Type="http://schemas.openxmlformats.org/officeDocument/2006/relationships/image" Target="../media/image2777.png"/><Relationship Id="rId152" Type="http://schemas.openxmlformats.org/officeDocument/2006/relationships/customXml" Target="../ink/ink3625.xml"/><Relationship Id="rId173" Type="http://schemas.openxmlformats.org/officeDocument/2006/relationships/image" Target="../media/image2700.png"/><Relationship Id="rId194" Type="http://schemas.openxmlformats.org/officeDocument/2006/relationships/customXml" Target="../ink/ink3646.xml"/><Relationship Id="rId208" Type="http://schemas.openxmlformats.org/officeDocument/2006/relationships/customXml" Target="../ink/ink3653.xml"/><Relationship Id="rId229" Type="http://schemas.openxmlformats.org/officeDocument/2006/relationships/image" Target="../media/image2728.png"/><Relationship Id="rId240" Type="http://schemas.openxmlformats.org/officeDocument/2006/relationships/customXml" Target="../ink/ink3669.xml"/><Relationship Id="rId261" Type="http://schemas.openxmlformats.org/officeDocument/2006/relationships/image" Target="../media/image2744.png"/><Relationship Id="rId14" Type="http://schemas.openxmlformats.org/officeDocument/2006/relationships/customXml" Target="../ink/ink3556.xml"/><Relationship Id="rId35" Type="http://schemas.openxmlformats.org/officeDocument/2006/relationships/image" Target="../media/image2610.png"/><Relationship Id="rId56" Type="http://schemas.openxmlformats.org/officeDocument/2006/relationships/customXml" Target="../ink/ink3577.xml"/><Relationship Id="rId77" Type="http://schemas.openxmlformats.org/officeDocument/2006/relationships/image" Target="../media/image2631.png"/><Relationship Id="rId100" Type="http://schemas.openxmlformats.org/officeDocument/2006/relationships/customXml" Target="../ink/ink3599.xml"/><Relationship Id="rId282" Type="http://schemas.openxmlformats.org/officeDocument/2006/relationships/customXml" Target="../ink/ink3690.xml"/><Relationship Id="rId317" Type="http://schemas.openxmlformats.org/officeDocument/2006/relationships/image" Target="../media/image2772.png"/><Relationship Id="rId8" Type="http://schemas.openxmlformats.org/officeDocument/2006/relationships/customXml" Target="../ink/ink3553.xml"/><Relationship Id="rId98" Type="http://schemas.openxmlformats.org/officeDocument/2006/relationships/customXml" Target="../ink/ink3598.xml"/><Relationship Id="rId121" Type="http://schemas.openxmlformats.org/officeDocument/2006/relationships/image" Target="../media/image26740.png"/><Relationship Id="rId142" Type="http://schemas.openxmlformats.org/officeDocument/2006/relationships/customXml" Target="../ink/ink3620.xml"/><Relationship Id="rId163" Type="http://schemas.openxmlformats.org/officeDocument/2006/relationships/image" Target="../media/image2695.png"/><Relationship Id="rId184" Type="http://schemas.openxmlformats.org/officeDocument/2006/relationships/customXml" Target="../ink/ink3641.xml"/><Relationship Id="rId219" Type="http://schemas.openxmlformats.org/officeDocument/2006/relationships/image" Target="../media/image2723.png"/><Relationship Id="rId230" Type="http://schemas.openxmlformats.org/officeDocument/2006/relationships/customXml" Target="../ink/ink3664.xml"/><Relationship Id="rId251" Type="http://schemas.openxmlformats.org/officeDocument/2006/relationships/image" Target="../media/image2739.png"/><Relationship Id="rId25" Type="http://schemas.openxmlformats.org/officeDocument/2006/relationships/image" Target="../media/image2605.png"/><Relationship Id="rId46" Type="http://schemas.openxmlformats.org/officeDocument/2006/relationships/customXml" Target="../ink/ink3572.xml"/><Relationship Id="rId67" Type="http://schemas.openxmlformats.org/officeDocument/2006/relationships/image" Target="../media/image2626.png"/><Relationship Id="rId272" Type="http://schemas.openxmlformats.org/officeDocument/2006/relationships/customXml" Target="../ink/ink3685.xml"/><Relationship Id="rId293" Type="http://schemas.openxmlformats.org/officeDocument/2006/relationships/image" Target="../media/image2760.png"/><Relationship Id="rId307" Type="http://schemas.openxmlformats.org/officeDocument/2006/relationships/image" Target="../media/image2767.png"/><Relationship Id="rId328" Type="http://schemas.openxmlformats.org/officeDocument/2006/relationships/customXml" Target="../ink/ink3713.xml"/><Relationship Id="rId88" Type="http://schemas.openxmlformats.org/officeDocument/2006/relationships/customXml" Target="../ink/ink3593.xml"/><Relationship Id="rId111" Type="http://schemas.openxmlformats.org/officeDocument/2006/relationships/image" Target="../media/image2669.png"/><Relationship Id="rId132" Type="http://schemas.openxmlformats.org/officeDocument/2006/relationships/customXml" Target="../ink/ink3615.xml"/><Relationship Id="rId153" Type="http://schemas.openxmlformats.org/officeDocument/2006/relationships/image" Target="../media/image2690.png"/><Relationship Id="rId174" Type="http://schemas.openxmlformats.org/officeDocument/2006/relationships/customXml" Target="../ink/ink3636.xml"/><Relationship Id="rId195" Type="http://schemas.openxmlformats.org/officeDocument/2006/relationships/image" Target="../media/image2711.png"/><Relationship Id="rId209" Type="http://schemas.openxmlformats.org/officeDocument/2006/relationships/image" Target="../media/image2718.png"/><Relationship Id="rId220" Type="http://schemas.openxmlformats.org/officeDocument/2006/relationships/customXml" Target="../ink/ink3659.xml"/><Relationship Id="rId241" Type="http://schemas.openxmlformats.org/officeDocument/2006/relationships/image" Target="../media/image2734.png"/><Relationship Id="rId15" Type="http://schemas.openxmlformats.org/officeDocument/2006/relationships/image" Target="../media/image2600.png"/><Relationship Id="rId36" Type="http://schemas.openxmlformats.org/officeDocument/2006/relationships/customXml" Target="../ink/ink3567.xml"/><Relationship Id="rId57" Type="http://schemas.openxmlformats.org/officeDocument/2006/relationships/image" Target="../media/image2621.png"/><Relationship Id="rId262" Type="http://schemas.openxmlformats.org/officeDocument/2006/relationships/customXml" Target="../ink/ink3680.xml"/><Relationship Id="rId283" Type="http://schemas.openxmlformats.org/officeDocument/2006/relationships/image" Target="../media/image2755.png"/><Relationship Id="rId318" Type="http://schemas.openxmlformats.org/officeDocument/2006/relationships/customXml" Target="../ink/ink3708.xml"/><Relationship Id="rId78" Type="http://schemas.openxmlformats.org/officeDocument/2006/relationships/customXml" Target="../ink/ink3588.xml"/><Relationship Id="rId99" Type="http://schemas.openxmlformats.org/officeDocument/2006/relationships/image" Target="../media/image2663.png"/><Relationship Id="rId101" Type="http://schemas.openxmlformats.org/officeDocument/2006/relationships/image" Target="../media/image2664.png"/><Relationship Id="rId122" Type="http://schemas.openxmlformats.org/officeDocument/2006/relationships/customXml" Target="../ink/ink3610.xml"/><Relationship Id="rId143" Type="http://schemas.openxmlformats.org/officeDocument/2006/relationships/image" Target="../media/image2685.png"/><Relationship Id="rId164" Type="http://schemas.openxmlformats.org/officeDocument/2006/relationships/customXml" Target="../ink/ink3631.xml"/><Relationship Id="rId185" Type="http://schemas.openxmlformats.org/officeDocument/2006/relationships/image" Target="../media/image2706.png"/><Relationship Id="rId9" Type="http://schemas.openxmlformats.org/officeDocument/2006/relationships/image" Target="../media/image2597.png"/><Relationship Id="rId210" Type="http://schemas.openxmlformats.org/officeDocument/2006/relationships/customXml" Target="../ink/ink3654.xml"/><Relationship Id="rId26" Type="http://schemas.openxmlformats.org/officeDocument/2006/relationships/customXml" Target="../ink/ink3562.xml"/><Relationship Id="rId231" Type="http://schemas.openxmlformats.org/officeDocument/2006/relationships/image" Target="../media/image2729.png"/><Relationship Id="rId252" Type="http://schemas.openxmlformats.org/officeDocument/2006/relationships/customXml" Target="../ink/ink3675.xml"/><Relationship Id="rId273" Type="http://schemas.openxmlformats.org/officeDocument/2006/relationships/image" Target="../media/image2750.png"/><Relationship Id="rId294" Type="http://schemas.openxmlformats.org/officeDocument/2006/relationships/customXml" Target="../ink/ink3696.xml"/><Relationship Id="rId308" Type="http://schemas.openxmlformats.org/officeDocument/2006/relationships/customXml" Target="../ink/ink3703.xml"/><Relationship Id="rId329" Type="http://schemas.openxmlformats.org/officeDocument/2006/relationships/image" Target="../media/image2778.png"/><Relationship Id="rId47" Type="http://schemas.openxmlformats.org/officeDocument/2006/relationships/image" Target="../media/image2616.png"/><Relationship Id="rId68" Type="http://schemas.openxmlformats.org/officeDocument/2006/relationships/customXml" Target="../ink/ink3583.xml"/><Relationship Id="rId89" Type="http://schemas.openxmlformats.org/officeDocument/2006/relationships/image" Target="../media/image2658.png"/><Relationship Id="rId112" Type="http://schemas.openxmlformats.org/officeDocument/2006/relationships/customXml" Target="../ink/ink3605.xml"/><Relationship Id="rId133" Type="http://schemas.openxmlformats.org/officeDocument/2006/relationships/image" Target="../media/image2680.png"/><Relationship Id="rId154" Type="http://schemas.openxmlformats.org/officeDocument/2006/relationships/customXml" Target="../ink/ink3626.xml"/><Relationship Id="rId175" Type="http://schemas.openxmlformats.org/officeDocument/2006/relationships/image" Target="../media/image2701.png"/><Relationship Id="rId196" Type="http://schemas.openxmlformats.org/officeDocument/2006/relationships/customXml" Target="../ink/ink3647.xml"/><Relationship Id="rId200" Type="http://schemas.openxmlformats.org/officeDocument/2006/relationships/customXml" Target="../ink/ink3649.xml"/><Relationship Id="rId16" Type="http://schemas.openxmlformats.org/officeDocument/2006/relationships/customXml" Target="../ink/ink3557.xml"/><Relationship Id="rId221" Type="http://schemas.openxmlformats.org/officeDocument/2006/relationships/image" Target="../media/image2724.png"/><Relationship Id="rId242" Type="http://schemas.openxmlformats.org/officeDocument/2006/relationships/customXml" Target="../ink/ink3670.xml"/><Relationship Id="rId263" Type="http://schemas.openxmlformats.org/officeDocument/2006/relationships/image" Target="../media/image2745.png"/><Relationship Id="rId284" Type="http://schemas.openxmlformats.org/officeDocument/2006/relationships/customXml" Target="../ink/ink3691.xml"/><Relationship Id="rId319" Type="http://schemas.openxmlformats.org/officeDocument/2006/relationships/image" Target="../media/image2773.png"/><Relationship Id="rId37" Type="http://schemas.openxmlformats.org/officeDocument/2006/relationships/image" Target="../media/image2611.png"/><Relationship Id="rId58" Type="http://schemas.openxmlformats.org/officeDocument/2006/relationships/customXml" Target="../ink/ink3578.xml"/><Relationship Id="rId79" Type="http://schemas.openxmlformats.org/officeDocument/2006/relationships/image" Target="../media/image2632.png"/><Relationship Id="rId102" Type="http://schemas.openxmlformats.org/officeDocument/2006/relationships/customXml" Target="../ink/ink3600.xml"/><Relationship Id="rId123" Type="http://schemas.openxmlformats.org/officeDocument/2006/relationships/image" Target="../media/image2675.png"/><Relationship Id="rId144" Type="http://schemas.openxmlformats.org/officeDocument/2006/relationships/customXml" Target="../ink/ink3621.xml"/><Relationship Id="rId90" Type="http://schemas.openxmlformats.org/officeDocument/2006/relationships/customXml" Target="../ink/ink3594.xml"/><Relationship Id="rId165" Type="http://schemas.openxmlformats.org/officeDocument/2006/relationships/image" Target="../media/image2696.png"/><Relationship Id="rId186" Type="http://schemas.openxmlformats.org/officeDocument/2006/relationships/customXml" Target="../ink/ink3642.xml"/><Relationship Id="rId211" Type="http://schemas.openxmlformats.org/officeDocument/2006/relationships/image" Target="../media/image2719.png"/><Relationship Id="rId232" Type="http://schemas.openxmlformats.org/officeDocument/2006/relationships/customXml" Target="../ink/ink3665.xml"/><Relationship Id="rId253" Type="http://schemas.openxmlformats.org/officeDocument/2006/relationships/image" Target="../media/image2740.png"/><Relationship Id="rId274" Type="http://schemas.openxmlformats.org/officeDocument/2006/relationships/customXml" Target="../ink/ink3686.xml"/><Relationship Id="rId295" Type="http://schemas.openxmlformats.org/officeDocument/2006/relationships/image" Target="../media/image2761.png"/><Relationship Id="rId309" Type="http://schemas.openxmlformats.org/officeDocument/2006/relationships/image" Target="../media/image2768.png"/><Relationship Id="rId27" Type="http://schemas.openxmlformats.org/officeDocument/2006/relationships/image" Target="../media/image2606.png"/><Relationship Id="rId48" Type="http://schemas.openxmlformats.org/officeDocument/2006/relationships/customXml" Target="../ink/ink3573.xml"/><Relationship Id="rId69" Type="http://schemas.openxmlformats.org/officeDocument/2006/relationships/image" Target="../media/image2627.png"/><Relationship Id="rId113" Type="http://schemas.openxmlformats.org/officeDocument/2006/relationships/image" Target="../media/image2670.png"/><Relationship Id="rId134" Type="http://schemas.openxmlformats.org/officeDocument/2006/relationships/customXml" Target="../ink/ink3616.xml"/><Relationship Id="rId320" Type="http://schemas.openxmlformats.org/officeDocument/2006/relationships/customXml" Target="../ink/ink3709.xml"/><Relationship Id="rId80" Type="http://schemas.openxmlformats.org/officeDocument/2006/relationships/customXml" Target="../ink/ink3589.xml"/><Relationship Id="rId155" Type="http://schemas.openxmlformats.org/officeDocument/2006/relationships/image" Target="../media/image2691.png"/><Relationship Id="rId176" Type="http://schemas.openxmlformats.org/officeDocument/2006/relationships/customXml" Target="../ink/ink3637.xml"/><Relationship Id="rId197" Type="http://schemas.openxmlformats.org/officeDocument/2006/relationships/image" Target="../media/image2712.png"/><Relationship Id="rId201" Type="http://schemas.openxmlformats.org/officeDocument/2006/relationships/image" Target="../media/image2714.png"/><Relationship Id="rId222" Type="http://schemas.openxmlformats.org/officeDocument/2006/relationships/customXml" Target="../ink/ink3660.xml"/><Relationship Id="rId243" Type="http://schemas.openxmlformats.org/officeDocument/2006/relationships/image" Target="../media/image2735.png"/><Relationship Id="rId264" Type="http://schemas.openxmlformats.org/officeDocument/2006/relationships/customXml" Target="../ink/ink3681.xml"/><Relationship Id="rId285" Type="http://schemas.openxmlformats.org/officeDocument/2006/relationships/image" Target="../media/image2756.png"/><Relationship Id="rId17" Type="http://schemas.openxmlformats.org/officeDocument/2006/relationships/image" Target="../media/image2601.png"/><Relationship Id="rId38" Type="http://schemas.openxmlformats.org/officeDocument/2006/relationships/customXml" Target="../ink/ink3568.xml"/><Relationship Id="rId59" Type="http://schemas.openxmlformats.org/officeDocument/2006/relationships/image" Target="../media/image2622.png"/><Relationship Id="rId103" Type="http://schemas.openxmlformats.org/officeDocument/2006/relationships/image" Target="../media/image2665.png"/><Relationship Id="rId124" Type="http://schemas.openxmlformats.org/officeDocument/2006/relationships/customXml" Target="../ink/ink3611.xml"/><Relationship Id="rId310" Type="http://schemas.openxmlformats.org/officeDocument/2006/relationships/customXml" Target="../ink/ink3704.xml"/><Relationship Id="rId70" Type="http://schemas.openxmlformats.org/officeDocument/2006/relationships/customXml" Target="../ink/ink3584.xml"/><Relationship Id="rId91" Type="http://schemas.openxmlformats.org/officeDocument/2006/relationships/image" Target="../media/image2659.png"/><Relationship Id="rId145" Type="http://schemas.openxmlformats.org/officeDocument/2006/relationships/image" Target="../media/image2686.png"/><Relationship Id="rId166" Type="http://schemas.openxmlformats.org/officeDocument/2006/relationships/customXml" Target="../ink/ink3632.xml"/><Relationship Id="rId187" Type="http://schemas.openxmlformats.org/officeDocument/2006/relationships/image" Target="../media/image2707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655.xml"/><Relationship Id="rId233" Type="http://schemas.openxmlformats.org/officeDocument/2006/relationships/image" Target="../media/image2730.png"/><Relationship Id="rId254" Type="http://schemas.openxmlformats.org/officeDocument/2006/relationships/customXml" Target="../ink/ink3676.xml"/><Relationship Id="rId28" Type="http://schemas.openxmlformats.org/officeDocument/2006/relationships/customXml" Target="../ink/ink3563.xml"/><Relationship Id="rId49" Type="http://schemas.openxmlformats.org/officeDocument/2006/relationships/image" Target="../media/image2617.png"/><Relationship Id="rId114" Type="http://schemas.openxmlformats.org/officeDocument/2006/relationships/customXml" Target="../ink/ink3606.xml"/><Relationship Id="rId275" Type="http://schemas.openxmlformats.org/officeDocument/2006/relationships/image" Target="../media/image2751.png"/><Relationship Id="rId296" Type="http://schemas.openxmlformats.org/officeDocument/2006/relationships/customXml" Target="../ink/ink3697.xml"/><Relationship Id="rId300" Type="http://schemas.openxmlformats.org/officeDocument/2006/relationships/customXml" Target="../ink/ink3699.xml"/><Relationship Id="rId60" Type="http://schemas.openxmlformats.org/officeDocument/2006/relationships/customXml" Target="../ink/ink3579.xml"/><Relationship Id="rId81" Type="http://schemas.openxmlformats.org/officeDocument/2006/relationships/image" Target="../media/image2633.png"/><Relationship Id="rId135" Type="http://schemas.openxmlformats.org/officeDocument/2006/relationships/image" Target="../media/image2681.png"/><Relationship Id="rId156" Type="http://schemas.openxmlformats.org/officeDocument/2006/relationships/customXml" Target="../ink/ink3627.xml"/><Relationship Id="rId177" Type="http://schemas.openxmlformats.org/officeDocument/2006/relationships/image" Target="../media/image2702.png"/><Relationship Id="rId198" Type="http://schemas.openxmlformats.org/officeDocument/2006/relationships/customXml" Target="../ink/ink3648.xml"/><Relationship Id="rId321" Type="http://schemas.openxmlformats.org/officeDocument/2006/relationships/image" Target="../media/image2774.png"/><Relationship Id="rId202" Type="http://schemas.openxmlformats.org/officeDocument/2006/relationships/customXml" Target="../ink/ink3650.xml"/><Relationship Id="rId223" Type="http://schemas.openxmlformats.org/officeDocument/2006/relationships/image" Target="../media/image2725.png"/><Relationship Id="rId244" Type="http://schemas.openxmlformats.org/officeDocument/2006/relationships/customXml" Target="../ink/ink3671.xml"/><Relationship Id="rId18" Type="http://schemas.openxmlformats.org/officeDocument/2006/relationships/customXml" Target="../ink/ink3558.xml"/><Relationship Id="rId39" Type="http://schemas.openxmlformats.org/officeDocument/2006/relationships/image" Target="../media/image2612.png"/><Relationship Id="rId265" Type="http://schemas.openxmlformats.org/officeDocument/2006/relationships/image" Target="../media/image2746.png"/><Relationship Id="rId286" Type="http://schemas.openxmlformats.org/officeDocument/2006/relationships/customXml" Target="../ink/ink3692.xml"/><Relationship Id="rId50" Type="http://schemas.openxmlformats.org/officeDocument/2006/relationships/customXml" Target="../ink/ink3574.xml"/><Relationship Id="rId104" Type="http://schemas.openxmlformats.org/officeDocument/2006/relationships/customXml" Target="../ink/ink3601.xml"/><Relationship Id="rId125" Type="http://schemas.openxmlformats.org/officeDocument/2006/relationships/image" Target="../media/image2676.png"/><Relationship Id="rId146" Type="http://schemas.openxmlformats.org/officeDocument/2006/relationships/customXml" Target="../ink/ink3622.xml"/><Relationship Id="rId167" Type="http://schemas.openxmlformats.org/officeDocument/2006/relationships/image" Target="../media/image2697.png"/><Relationship Id="rId188" Type="http://schemas.openxmlformats.org/officeDocument/2006/relationships/customXml" Target="../ink/ink3643.xml"/><Relationship Id="rId311" Type="http://schemas.openxmlformats.org/officeDocument/2006/relationships/image" Target="../media/image2769.png"/><Relationship Id="rId71" Type="http://schemas.openxmlformats.org/officeDocument/2006/relationships/image" Target="../media/image2628.png"/><Relationship Id="rId92" Type="http://schemas.openxmlformats.org/officeDocument/2006/relationships/customXml" Target="../ink/ink3595.xml"/><Relationship Id="rId213" Type="http://schemas.openxmlformats.org/officeDocument/2006/relationships/image" Target="../media/image2720.png"/><Relationship Id="rId234" Type="http://schemas.openxmlformats.org/officeDocument/2006/relationships/customXml" Target="../ink/ink3666.xml"/><Relationship Id="rId2" Type="http://schemas.openxmlformats.org/officeDocument/2006/relationships/customXml" Target="../ink/ink3550.xml"/><Relationship Id="rId29" Type="http://schemas.openxmlformats.org/officeDocument/2006/relationships/image" Target="../media/image2607.png"/><Relationship Id="rId255" Type="http://schemas.openxmlformats.org/officeDocument/2006/relationships/image" Target="../media/image2741.png"/><Relationship Id="rId276" Type="http://schemas.openxmlformats.org/officeDocument/2006/relationships/customXml" Target="../ink/ink3687.xml"/><Relationship Id="rId297" Type="http://schemas.openxmlformats.org/officeDocument/2006/relationships/image" Target="../media/image2762.png"/><Relationship Id="rId40" Type="http://schemas.openxmlformats.org/officeDocument/2006/relationships/customXml" Target="../ink/ink3569.xml"/><Relationship Id="rId115" Type="http://schemas.openxmlformats.org/officeDocument/2006/relationships/image" Target="../media/image2671.png"/><Relationship Id="rId136" Type="http://schemas.openxmlformats.org/officeDocument/2006/relationships/customXml" Target="../ink/ink3617.xml"/><Relationship Id="rId157" Type="http://schemas.openxmlformats.org/officeDocument/2006/relationships/image" Target="../media/image2692.png"/><Relationship Id="rId178" Type="http://schemas.openxmlformats.org/officeDocument/2006/relationships/customXml" Target="../ink/ink3638.xml"/><Relationship Id="rId301" Type="http://schemas.openxmlformats.org/officeDocument/2006/relationships/image" Target="../media/image2764.png"/><Relationship Id="rId322" Type="http://schemas.openxmlformats.org/officeDocument/2006/relationships/customXml" Target="../ink/ink3710.xml"/><Relationship Id="rId61" Type="http://schemas.openxmlformats.org/officeDocument/2006/relationships/image" Target="../media/image2623.png"/><Relationship Id="rId82" Type="http://schemas.openxmlformats.org/officeDocument/2006/relationships/customXml" Target="../ink/ink3590.xml"/><Relationship Id="rId199" Type="http://schemas.openxmlformats.org/officeDocument/2006/relationships/image" Target="../media/image2713.png"/><Relationship Id="rId203" Type="http://schemas.openxmlformats.org/officeDocument/2006/relationships/image" Target="../media/image2715.png"/><Relationship Id="rId19" Type="http://schemas.openxmlformats.org/officeDocument/2006/relationships/image" Target="../media/image2602.png"/><Relationship Id="rId224" Type="http://schemas.openxmlformats.org/officeDocument/2006/relationships/customXml" Target="../ink/ink3661.xml"/><Relationship Id="rId245" Type="http://schemas.openxmlformats.org/officeDocument/2006/relationships/image" Target="../media/image2736.png"/><Relationship Id="rId266" Type="http://schemas.openxmlformats.org/officeDocument/2006/relationships/customXml" Target="../ink/ink3682.xml"/><Relationship Id="rId287" Type="http://schemas.openxmlformats.org/officeDocument/2006/relationships/image" Target="../media/image2757.png"/><Relationship Id="rId30" Type="http://schemas.openxmlformats.org/officeDocument/2006/relationships/customXml" Target="../ink/ink3564.xml"/><Relationship Id="rId105" Type="http://schemas.openxmlformats.org/officeDocument/2006/relationships/image" Target="../media/image2666.png"/><Relationship Id="rId126" Type="http://schemas.openxmlformats.org/officeDocument/2006/relationships/customXml" Target="../ink/ink3612.xml"/><Relationship Id="rId147" Type="http://schemas.openxmlformats.org/officeDocument/2006/relationships/image" Target="../media/image2687.png"/><Relationship Id="rId168" Type="http://schemas.openxmlformats.org/officeDocument/2006/relationships/customXml" Target="../ink/ink3633.xml"/><Relationship Id="rId312" Type="http://schemas.openxmlformats.org/officeDocument/2006/relationships/customXml" Target="../ink/ink3705.xml"/><Relationship Id="rId51" Type="http://schemas.openxmlformats.org/officeDocument/2006/relationships/image" Target="../media/image2618.png"/><Relationship Id="rId72" Type="http://schemas.openxmlformats.org/officeDocument/2006/relationships/customXml" Target="../ink/ink3585.xml"/><Relationship Id="rId93" Type="http://schemas.openxmlformats.org/officeDocument/2006/relationships/image" Target="../media/image2660.png"/><Relationship Id="rId189" Type="http://schemas.openxmlformats.org/officeDocument/2006/relationships/image" Target="../media/image2708.png"/><Relationship Id="rId3" Type="http://schemas.openxmlformats.org/officeDocument/2006/relationships/image" Target="../media/image2594.png"/><Relationship Id="rId214" Type="http://schemas.openxmlformats.org/officeDocument/2006/relationships/customXml" Target="../ink/ink3656.xml"/><Relationship Id="rId235" Type="http://schemas.openxmlformats.org/officeDocument/2006/relationships/image" Target="../media/image2731.png"/><Relationship Id="rId256" Type="http://schemas.openxmlformats.org/officeDocument/2006/relationships/customXml" Target="../ink/ink3677.xml"/><Relationship Id="rId277" Type="http://schemas.openxmlformats.org/officeDocument/2006/relationships/image" Target="../media/image2752.png"/><Relationship Id="rId298" Type="http://schemas.openxmlformats.org/officeDocument/2006/relationships/customXml" Target="../ink/ink3698.xml"/><Relationship Id="rId116" Type="http://schemas.openxmlformats.org/officeDocument/2006/relationships/customXml" Target="../ink/ink3607.xml"/><Relationship Id="rId137" Type="http://schemas.openxmlformats.org/officeDocument/2006/relationships/image" Target="../media/image2682.png"/><Relationship Id="rId158" Type="http://schemas.openxmlformats.org/officeDocument/2006/relationships/customXml" Target="../ink/ink3628.xml"/><Relationship Id="rId302" Type="http://schemas.openxmlformats.org/officeDocument/2006/relationships/customXml" Target="../ink/ink3700.xml"/><Relationship Id="rId323" Type="http://schemas.openxmlformats.org/officeDocument/2006/relationships/image" Target="../media/image2775.png"/><Relationship Id="rId20" Type="http://schemas.openxmlformats.org/officeDocument/2006/relationships/customXml" Target="../ink/ink3559.xml"/><Relationship Id="rId41" Type="http://schemas.openxmlformats.org/officeDocument/2006/relationships/image" Target="../media/image2613.png"/><Relationship Id="rId62" Type="http://schemas.openxmlformats.org/officeDocument/2006/relationships/customXml" Target="../ink/ink3580.xml"/><Relationship Id="rId83" Type="http://schemas.openxmlformats.org/officeDocument/2006/relationships/image" Target="../media/image2655.png"/><Relationship Id="rId179" Type="http://schemas.openxmlformats.org/officeDocument/2006/relationships/image" Target="../media/image2703.png"/><Relationship Id="rId190" Type="http://schemas.openxmlformats.org/officeDocument/2006/relationships/customXml" Target="../ink/ink3644.xml"/><Relationship Id="rId204" Type="http://schemas.openxmlformats.org/officeDocument/2006/relationships/customXml" Target="../ink/ink3651.xml"/><Relationship Id="rId225" Type="http://schemas.openxmlformats.org/officeDocument/2006/relationships/image" Target="../media/image2726.png"/><Relationship Id="rId246" Type="http://schemas.openxmlformats.org/officeDocument/2006/relationships/customXml" Target="../ink/ink3672.xml"/><Relationship Id="rId267" Type="http://schemas.openxmlformats.org/officeDocument/2006/relationships/image" Target="../media/image2747.png"/><Relationship Id="rId288" Type="http://schemas.openxmlformats.org/officeDocument/2006/relationships/customXml" Target="../ink/ink3693.xml"/><Relationship Id="rId106" Type="http://schemas.openxmlformats.org/officeDocument/2006/relationships/customXml" Target="../ink/ink3602.xml"/><Relationship Id="rId127" Type="http://schemas.openxmlformats.org/officeDocument/2006/relationships/image" Target="../media/image2677.png"/><Relationship Id="rId313" Type="http://schemas.openxmlformats.org/officeDocument/2006/relationships/image" Target="../media/image2770.png"/><Relationship Id="rId10" Type="http://schemas.openxmlformats.org/officeDocument/2006/relationships/customXml" Target="../ink/ink3554.xml"/><Relationship Id="rId31" Type="http://schemas.openxmlformats.org/officeDocument/2006/relationships/image" Target="../media/image2608.png"/><Relationship Id="rId52" Type="http://schemas.openxmlformats.org/officeDocument/2006/relationships/customXml" Target="../ink/ink3575.xml"/><Relationship Id="rId73" Type="http://schemas.openxmlformats.org/officeDocument/2006/relationships/image" Target="../media/image2629.png"/><Relationship Id="rId94" Type="http://schemas.openxmlformats.org/officeDocument/2006/relationships/customXml" Target="../ink/ink3596.xml"/><Relationship Id="rId148" Type="http://schemas.openxmlformats.org/officeDocument/2006/relationships/customXml" Target="../ink/ink3623.xml"/><Relationship Id="rId169" Type="http://schemas.openxmlformats.org/officeDocument/2006/relationships/image" Target="../media/image2698.png"/><Relationship Id="rId4" Type="http://schemas.openxmlformats.org/officeDocument/2006/relationships/customXml" Target="../ink/ink3551.xml"/><Relationship Id="rId180" Type="http://schemas.openxmlformats.org/officeDocument/2006/relationships/customXml" Target="../ink/ink3639.xml"/><Relationship Id="rId215" Type="http://schemas.openxmlformats.org/officeDocument/2006/relationships/image" Target="../media/image2721.png"/><Relationship Id="rId236" Type="http://schemas.openxmlformats.org/officeDocument/2006/relationships/customXml" Target="../ink/ink3667.xml"/><Relationship Id="rId257" Type="http://schemas.openxmlformats.org/officeDocument/2006/relationships/image" Target="../media/image2742.png"/><Relationship Id="rId278" Type="http://schemas.openxmlformats.org/officeDocument/2006/relationships/customXml" Target="../ink/ink3688.xml"/><Relationship Id="rId303" Type="http://schemas.openxmlformats.org/officeDocument/2006/relationships/image" Target="../media/image2765.png"/><Relationship Id="rId42" Type="http://schemas.openxmlformats.org/officeDocument/2006/relationships/customXml" Target="../ink/ink3570.xml"/><Relationship Id="rId84" Type="http://schemas.openxmlformats.org/officeDocument/2006/relationships/customXml" Target="../ink/ink3591.xml"/><Relationship Id="rId138" Type="http://schemas.openxmlformats.org/officeDocument/2006/relationships/customXml" Target="../ink/ink3618.xml"/><Relationship Id="rId191" Type="http://schemas.openxmlformats.org/officeDocument/2006/relationships/image" Target="../media/image2709.png"/><Relationship Id="rId205" Type="http://schemas.openxmlformats.org/officeDocument/2006/relationships/image" Target="../media/image2716.png"/><Relationship Id="rId247" Type="http://schemas.openxmlformats.org/officeDocument/2006/relationships/image" Target="../media/image2737.png"/><Relationship Id="rId107" Type="http://schemas.openxmlformats.org/officeDocument/2006/relationships/image" Target="../media/image2667.png"/><Relationship Id="rId289" Type="http://schemas.openxmlformats.org/officeDocument/2006/relationships/image" Target="../media/image2758.png"/><Relationship Id="rId11" Type="http://schemas.openxmlformats.org/officeDocument/2006/relationships/image" Target="../media/image2598.png"/><Relationship Id="rId53" Type="http://schemas.openxmlformats.org/officeDocument/2006/relationships/image" Target="../media/image2619.png"/><Relationship Id="rId149" Type="http://schemas.openxmlformats.org/officeDocument/2006/relationships/image" Target="../media/image2688.png"/><Relationship Id="rId314" Type="http://schemas.openxmlformats.org/officeDocument/2006/relationships/customXml" Target="../ink/ink3706.xml"/><Relationship Id="rId95" Type="http://schemas.openxmlformats.org/officeDocument/2006/relationships/image" Target="../media/image2661.png"/><Relationship Id="rId160" Type="http://schemas.openxmlformats.org/officeDocument/2006/relationships/customXml" Target="../ink/ink3629.xml"/><Relationship Id="rId216" Type="http://schemas.openxmlformats.org/officeDocument/2006/relationships/customXml" Target="../ink/ink3657.xml"/><Relationship Id="rId258" Type="http://schemas.openxmlformats.org/officeDocument/2006/relationships/customXml" Target="../ink/ink3678.xml"/><Relationship Id="rId22" Type="http://schemas.openxmlformats.org/officeDocument/2006/relationships/customXml" Target="../ink/ink3560.xml"/><Relationship Id="rId64" Type="http://schemas.openxmlformats.org/officeDocument/2006/relationships/customXml" Target="../ink/ink3581.xml"/><Relationship Id="rId118" Type="http://schemas.openxmlformats.org/officeDocument/2006/relationships/customXml" Target="../ink/ink3608.xml"/><Relationship Id="rId325" Type="http://schemas.openxmlformats.org/officeDocument/2006/relationships/image" Target="../media/image2776.png"/><Relationship Id="rId171" Type="http://schemas.openxmlformats.org/officeDocument/2006/relationships/image" Target="../media/image2699.png"/><Relationship Id="rId227" Type="http://schemas.openxmlformats.org/officeDocument/2006/relationships/image" Target="../media/image2727.png"/><Relationship Id="rId269" Type="http://schemas.openxmlformats.org/officeDocument/2006/relationships/image" Target="../media/image2748.png"/><Relationship Id="rId33" Type="http://schemas.openxmlformats.org/officeDocument/2006/relationships/image" Target="../media/image2609.png"/><Relationship Id="rId129" Type="http://schemas.openxmlformats.org/officeDocument/2006/relationships/image" Target="../media/image2678.png"/><Relationship Id="rId280" Type="http://schemas.openxmlformats.org/officeDocument/2006/relationships/customXml" Target="../ink/ink3689.xml"/><Relationship Id="rId75" Type="http://schemas.openxmlformats.org/officeDocument/2006/relationships/image" Target="../media/image2630.png"/><Relationship Id="rId140" Type="http://schemas.openxmlformats.org/officeDocument/2006/relationships/customXml" Target="../ink/ink3619.xml"/><Relationship Id="rId182" Type="http://schemas.openxmlformats.org/officeDocument/2006/relationships/customXml" Target="../ink/ink3640.xml"/><Relationship Id="rId6" Type="http://schemas.openxmlformats.org/officeDocument/2006/relationships/customXml" Target="../ink/ink3552.xml"/><Relationship Id="rId238" Type="http://schemas.openxmlformats.org/officeDocument/2006/relationships/customXml" Target="../ink/ink3668.xml"/><Relationship Id="rId291" Type="http://schemas.openxmlformats.org/officeDocument/2006/relationships/image" Target="../media/image2759.png"/><Relationship Id="rId305" Type="http://schemas.openxmlformats.org/officeDocument/2006/relationships/image" Target="../media/image2766.png"/><Relationship Id="rId44" Type="http://schemas.openxmlformats.org/officeDocument/2006/relationships/customXml" Target="../ink/ink3571.xml"/><Relationship Id="rId86" Type="http://schemas.openxmlformats.org/officeDocument/2006/relationships/customXml" Target="../ink/ink3592.xml"/><Relationship Id="rId151" Type="http://schemas.openxmlformats.org/officeDocument/2006/relationships/image" Target="../media/image2689.png"/><Relationship Id="rId193" Type="http://schemas.openxmlformats.org/officeDocument/2006/relationships/image" Target="../media/image2710.png"/><Relationship Id="rId207" Type="http://schemas.openxmlformats.org/officeDocument/2006/relationships/image" Target="../media/image2717.png"/><Relationship Id="rId249" Type="http://schemas.openxmlformats.org/officeDocument/2006/relationships/image" Target="../media/image2738.png"/><Relationship Id="rId13" Type="http://schemas.openxmlformats.org/officeDocument/2006/relationships/image" Target="../media/image2599.png"/><Relationship Id="rId109" Type="http://schemas.openxmlformats.org/officeDocument/2006/relationships/image" Target="../media/image2668.png"/><Relationship Id="rId260" Type="http://schemas.openxmlformats.org/officeDocument/2006/relationships/customXml" Target="../ink/ink3679.xml"/><Relationship Id="rId316" Type="http://schemas.openxmlformats.org/officeDocument/2006/relationships/customXml" Target="../ink/ink3707.xml"/><Relationship Id="rId55" Type="http://schemas.openxmlformats.org/officeDocument/2006/relationships/image" Target="../media/image2620.png"/><Relationship Id="rId97" Type="http://schemas.openxmlformats.org/officeDocument/2006/relationships/image" Target="../media/image2662.png"/><Relationship Id="rId120" Type="http://schemas.openxmlformats.org/officeDocument/2006/relationships/customXml" Target="../ink/ink3609.xml"/><Relationship Id="rId162" Type="http://schemas.openxmlformats.org/officeDocument/2006/relationships/customXml" Target="../ink/ink3630.xml"/><Relationship Id="rId218" Type="http://schemas.openxmlformats.org/officeDocument/2006/relationships/customXml" Target="../ink/ink3658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10.png"/><Relationship Id="rId21" Type="http://schemas.openxmlformats.org/officeDocument/2006/relationships/image" Target="../media/image2760.png"/><Relationship Id="rId42" Type="http://schemas.openxmlformats.org/officeDocument/2006/relationships/customXml" Target="../ink/ink3734.xml"/><Relationship Id="rId63" Type="http://schemas.openxmlformats.org/officeDocument/2006/relationships/image" Target="../media/image2783.png"/><Relationship Id="rId84" Type="http://schemas.openxmlformats.org/officeDocument/2006/relationships/customXml" Target="../ink/ink3755.xml"/><Relationship Id="rId138" Type="http://schemas.openxmlformats.org/officeDocument/2006/relationships/customXml" Target="../ink/ink3782.xml"/><Relationship Id="rId159" Type="http://schemas.openxmlformats.org/officeDocument/2006/relationships/image" Target="../media/image2831.png"/><Relationship Id="rId170" Type="http://schemas.openxmlformats.org/officeDocument/2006/relationships/customXml" Target="../ink/ink3798.xml"/><Relationship Id="rId191" Type="http://schemas.openxmlformats.org/officeDocument/2006/relationships/image" Target="../media/image2847.png"/><Relationship Id="rId107" Type="http://schemas.openxmlformats.org/officeDocument/2006/relationships/image" Target="../media/image2805.png"/><Relationship Id="rId11" Type="http://schemas.openxmlformats.org/officeDocument/2006/relationships/image" Target="../media/image2755.png"/><Relationship Id="rId32" Type="http://schemas.openxmlformats.org/officeDocument/2006/relationships/customXml" Target="../ink/ink3729.xml"/><Relationship Id="rId53" Type="http://schemas.openxmlformats.org/officeDocument/2006/relationships/image" Target="../media/image2776.png"/><Relationship Id="rId74" Type="http://schemas.openxmlformats.org/officeDocument/2006/relationships/customXml" Target="../ink/ink3750.xml"/><Relationship Id="rId128" Type="http://schemas.openxmlformats.org/officeDocument/2006/relationships/customXml" Target="../ink/ink3777.xml"/><Relationship Id="rId149" Type="http://schemas.openxmlformats.org/officeDocument/2006/relationships/image" Target="../media/image2826.png"/><Relationship Id="rId5" Type="http://schemas.openxmlformats.org/officeDocument/2006/relationships/image" Target="../media/image2595.png"/><Relationship Id="rId95" Type="http://schemas.openxmlformats.org/officeDocument/2006/relationships/image" Target="../media/image2799.png"/><Relationship Id="rId160" Type="http://schemas.openxmlformats.org/officeDocument/2006/relationships/customXml" Target="../ink/ink3793.xml"/><Relationship Id="rId181" Type="http://schemas.openxmlformats.org/officeDocument/2006/relationships/image" Target="../media/image2842.png"/><Relationship Id="rId22" Type="http://schemas.openxmlformats.org/officeDocument/2006/relationships/customXml" Target="../ink/ink3724.xml"/><Relationship Id="rId43" Type="http://schemas.openxmlformats.org/officeDocument/2006/relationships/image" Target="../media/image2771.png"/><Relationship Id="rId64" Type="http://schemas.openxmlformats.org/officeDocument/2006/relationships/customXml" Target="../ink/ink3745.xml"/><Relationship Id="rId118" Type="http://schemas.openxmlformats.org/officeDocument/2006/relationships/customXml" Target="../ink/ink3772.xml"/><Relationship Id="rId139" Type="http://schemas.openxmlformats.org/officeDocument/2006/relationships/image" Target="../media/image2821.png"/><Relationship Id="rId85" Type="http://schemas.openxmlformats.org/officeDocument/2006/relationships/image" Target="../media/image2794.png"/><Relationship Id="rId150" Type="http://schemas.openxmlformats.org/officeDocument/2006/relationships/customXml" Target="../ink/ink3788.xml"/><Relationship Id="rId171" Type="http://schemas.openxmlformats.org/officeDocument/2006/relationships/image" Target="../media/image2837.png"/><Relationship Id="rId192" Type="http://schemas.openxmlformats.org/officeDocument/2006/relationships/customXml" Target="../ink/ink3809.xml"/><Relationship Id="rId12" Type="http://schemas.openxmlformats.org/officeDocument/2006/relationships/customXml" Target="../ink/ink3719.xml"/><Relationship Id="rId33" Type="http://schemas.openxmlformats.org/officeDocument/2006/relationships/image" Target="../media/image2766.png"/><Relationship Id="rId108" Type="http://schemas.openxmlformats.org/officeDocument/2006/relationships/customXml" Target="../ink/ink3767.xml"/><Relationship Id="rId129" Type="http://schemas.openxmlformats.org/officeDocument/2006/relationships/image" Target="../media/image2816.png"/><Relationship Id="rId54" Type="http://schemas.openxmlformats.org/officeDocument/2006/relationships/customXml" Target="../ink/ink3740.xml"/><Relationship Id="rId75" Type="http://schemas.openxmlformats.org/officeDocument/2006/relationships/image" Target="../media/image2789.png"/><Relationship Id="rId96" Type="http://schemas.openxmlformats.org/officeDocument/2006/relationships/customXml" Target="../ink/ink3761.xml"/><Relationship Id="rId140" Type="http://schemas.openxmlformats.org/officeDocument/2006/relationships/customXml" Target="../ink/ink3783.xml"/><Relationship Id="rId161" Type="http://schemas.openxmlformats.org/officeDocument/2006/relationships/image" Target="../media/image2832.png"/><Relationship Id="rId182" Type="http://schemas.openxmlformats.org/officeDocument/2006/relationships/customXml" Target="../ink/ink3804.xml"/><Relationship Id="rId6" Type="http://schemas.openxmlformats.org/officeDocument/2006/relationships/customXml" Target="../ink/ink3716.xml"/><Relationship Id="rId23" Type="http://schemas.openxmlformats.org/officeDocument/2006/relationships/image" Target="../media/image2761.png"/><Relationship Id="rId119" Type="http://schemas.openxmlformats.org/officeDocument/2006/relationships/image" Target="../media/image2811.png"/><Relationship Id="rId44" Type="http://schemas.openxmlformats.org/officeDocument/2006/relationships/customXml" Target="../ink/ink3735.xml"/><Relationship Id="rId65" Type="http://schemas.openxmlformats.org/officeDocument/2006/relationships/image" Target="../media/image2784.png"/><Relationship Id="rId86" Type="http://schemas.openxmlformats.org/officeDocument/2006/relationships/customXml" Target="../ink/ink3756.xml"/><Relationship Id="rId130" Type="http://schemas.openxmlformats.org/officeDocument/2006/relationships/customXml" Target="../ink/ink3778.xml"/><Relationship Id="rId151" Type="http://schemas.openxmlformats.org/officeDocument/2006/relationships/image" Target="../media/image2827.png"/><Relationship Id="rId172" Type="http://schemas.openxmlformats.org/officeDocument/2006/relationships/customXml" Target="../ink/ink3799.xml"/><Relationship Id="rId193" Type="http://schemas.openxmlformats.org/officeDocument/2006/relationships/image" Target="../media/image2848.png"/><Relationship Id="rId13" Type="http://schemas.openxmlformats.org/officeDocument/2006/relationships/image" Target="../media/image2756.png"/><Relationship Id="rId109" Type="http://schemas.openxmlformats.org/officeDocument/2006/relationships/image" Target="../media/image2806.png"/><Relationship Id="rId34" Type="http://schemas.openxmlformats.org/officeDocument/2006/relationships/customXml" Target="../ink/ink3730.xml"/><Relationship Id="rId50" Type="http://schemas.openxmlformats.org/officeDocument/2006/relationships/customXml" Target="../ink/ink3738.xml"/><Relationship Id="rId55" Type="http://schemas.openxmlformats.org/officeDocument/2006/relationships/image" Target="../media/image2779.png"/><Relationship Id="rId76" Type="http://schemas.openxmlformats.org/officeDocument/2006/relationships/customXml" Target="../ink/ink3751.xml"/><Relationship Id="rId97" Type="http://schemas.openxmlformats.org/officeDocument/2006/relationships/image" Target="../media/image2800.png"/><Relationship Id="rId104" Type="http://schemas.openxmlformats.org/officeDocument/2006/relationships/customXml" Target="../ink/ink3765.xml"/><Relationship Id="rId120" Type="http://schemas.openxmlformats.org/officeDocument/2006/relationships/customXml" Target="../ink/ink3773.xml"/><Relationship Id="rId125" Type="http://schemas.openxmlformats.org/officeDocument/2006/relationships/image" Target="../media/image2814.png"/><Relationship Id="rId141" Type="http://schemas.openxmlformats.org/officeDocument/2006/relationships/image" Target="../media/image2822.png"/><Relationship Id="rId146" Type="http://schemas.openxmlformats.org/officeDocument/2006/relationships/customXml" Target="../ink/ink3786.xml"/><Relationship Id="rId167" Type="http://schemas.openxmlformats.org/officeDocument/2006/relationships/image" Target="../media/image2835.png"/><Relationship Id="rId188" Type="http://schemas.openxmlformats.org/officeDocument/2006/relationships/customXml" Target="../ink/ink3807.xml"/><Relationship Id="rId7" Type="http://schemas.openxmlformats.org/officeDocument/2006/relationships/image" Target="../media/image2596.png"/><Relationship Id="rId71" Type="http://schemas.openxmlformats.org/officeDocument/2006/relationships/image" Target="../media/image2787.png"/><Relationship Id="rId92" Type="http://schemas.openxmlformats.org/officeDocument/2006/relationships/customXml" Target="../ink/ink3759.xml"/><Relationship Id="rId162" Type="http://schemas.openxmlformats.org/officeDocument/2006/relationships/customXml" Target="../ink/ink3794.xml"/><Relationship Id="rId183" Type="http://schemas.openxmlformats.org/officeDocument/2006/relationships/image" Target="../media/image2843.png"/><Relationship Id="rId2" Type="http://schemas.openxmlformats.org/officeDocument/2006/relationships/customXml" Target="../ink/ink3714.xml"/><Relationship Id="rId29" Type="http://schemas.openxmlformats.org/officeDocument/2006/relationships/image" Target="../media/image2764.png"/><Relationship Id="rId24" Type="http://schemas.openxmlformats.org/officeDocument/2006/relationships/customXml" Target="../ink/ink3725.xml"/><Relationship Id="rId40" Type="http://schemas.openxmlformats.org/officeDocument/2006/relationships/customXml" Target="../ink/ink3733.xml"/><Relationship Id="rId45" Type="http://schemas.openxmlformats.org/officeDocument/2006/relationships/image" Target="../media/image2772.png"/><Relationship Id="rId66" Type="http://schemas.openxmlformats.org/officeDocument/2006/relationships/customXml" Target="../ink/ink3746.xml"/><Relationship Id="rId87" Type="http://schemas.openxmlformats.org/officeDocument/2006/relationships/image" Target="../media/image2795.png"/><Relationship Id="rId110" Type="http://schemas.openxmlformats.org/officeDocument/2006/relationships/customXml" Target="../ink/ink3768.xml"/><Relationship Id="rId115" Type="http://schemas.openxmlformats.org/officeDocument/2006/relationships/image" Target="../media/image2809.png"/><Relationship Id="rId131" Type="http://schemas.openxmlformats.org/officeDocument/2006/relationships/image" Target="../media/image2817.png"/><Relationship Id="rId136" Type="http://schemas.openxmlformats.org/officeDocument/2006/relationships/customXml" Target="../ink/ink3781.xml"/><Relationship Id="rId157" Type="http://schemas.openxmlformats.org/officeDocument/2006/relationships/image" Target="../media/image2830.png"/><Relationship Id="rId178" Type="http://schemas.openxmlformats.org/officeDocument/2006/relationships/customXml" Target="../ink/ink3802.xml"/><Relationship Id="rId61" Type="http://schemas.openxmlformats.org/officeDocument/2006/relationships/image" Target="../media/image2782.png"/><Relationship Id="rId82" Type="http://schemas.openxmlformats.org/officeDocument/2006/relationships/customXml" Target="../ink/ink3754.xml"/><Relationship Id="rId152" Type="http://schemas.openxmlformats.org/officeDocument/2006/relationships/customXml" Target="../ink/ink3789.xml"/><Relationship Id="rId173" Type="http://schemas.openxmlformats.org/officeDocument/2006/relationships/image" Target="../media/image2838.png"/><Relationship Id="rId194" Type="http://schemas.openxmlformats.org/officeDocument/2006/relationships/customXml" Target="../ink/ink3810.xml"/><Relationship Id="rId19" Type="http://schemas.openxmlformats.org/officeDocument/2006/relationships/image" Target="../media/image2759.png"/><Relationship Id="rId14" Type="http://schemas.openxmlformats.org/officeDocument/2006/relationships/customXml" Target="../ink/ink3720.xml"/><Relationship Id="rId30" Type="http://schemas.openxmlformats.org/officeDocument/2006/relationships/customXml" Target="../ink/ink3728.xml"/><Relationship Id="rId35" Type="http://schemas.openxmlformats.org/officeDocument/2006/relationships/image" Target="../media/image2767.png"/><Relationship Id="rId56" Type="http://schemas.openxmlformats.org/officeDocument/2006/relationships/customXml" Target="../ink/ink3741.xml"/><Relationship Id="rId77" Type="http://schemas.openxmlformats.org/officeDocument/2006/relationships/image" Target="../media/image2790.png"/><Relationship Id="rId100" Type="http://schemas.openxmlformats.org/officeDocument/2006/relationships/customXml" Target="../ink/ink3763.xml"/><Relationship Id="rId105" Type="http://schemas.openxmlformats.org/officeDocument/2006/relationships/image" Target="../media/image2804.png"/><Relationship Id="rId126" Type="http://schemas.openxmlformats.org/officeDocument/2006/relationships/customXml" Target="../ink/ink3776.xml"/><Relationship Id="rId147" Type="http://schemas.openxmlformats.org/officeDocument/2006/relationships/image" Target="../media/image2825.png"/><Relationship Id="rId168" Type="http://schemas.openxmlformats.org/officeDocument/2006/relationships/customXml" Target="../ink/ink3797.xml"/><Relationship Id="rId8" Type="http://schemas.openxmlformats.org/officeDocument/2006/relationships/customXml" Target="../ink/ink3717.xml"/><Relationship Id="rId51" Type="http://schemas.openxmlformats.org/officeDocument/2006/relationships/image" Target="../media/image2775.png"/><Relationship Id="rId72" Type="http://schemas.openxmlformats.org/officeDocument/2006/relationships/customXml" Target="../ink/ink3749.xml"/><Relationship Id="rId93" Type="http://schemas.openxmlformats.org/officeDocument/2006/relationships/image" Target="../media/image2798.png"/><Relationship Id="rId98" Type="http://schemas.openxmlformats.org/officeDocument/2006/relationships/customXml" Target="../ink/ink3762.xml"/><Relationship Id="rId121" Type="http://schemas.openxmlformats.org/officeDocument/2006/relationships/image" Target="../media/image2812.png"/><Relationship Id="rId142" Type="http://schemas.openxmlformats.org/officeDocument/2006/relationships/customXml" Target="../ink/ink3784.xml"/><Relationship Id="rId163" Type="http://schemas.openxmlformats.org/officeDocument/2006/relationships/image" Target="../media/image2833.png"/><Relationship Id="rId184" Type="http://schemas.openxmlformats.org/officeDocument/2006/relationships/customXml" Target="../ink/ink3805.xml"/><Relationship Id="rId189" Type="http://schemas.openxmlformats.org/officeDocument/2006/relationships/image" Target="../media/image2846.png"/><Relationship Id="rId3" Type="http://schemas.openxmlformats.org/officeDocument/2006/relationships/image" Target="../media/image2594.png"/><Relationship Id="rId25" Type="http://schemas.openxmlformats.org/officeDocument/2006/relationships/image" Target="../media/image2762.png"/><Relationship Id="rId46" Type="http://schemas.openxmlformats.org/officeDocument/2006/relationships/customXml" Target="../ink/ink3736.xml"/><Relationship Id="rId67" Type="http://schemas.openxmlformats.org/officeDocument/2006/relationships/image" Target="../media/image2785.png"/><Relationship Id="rId116" Type="http://schemas.openxmlformats.org/officeDocument/2006/relationships/customXml" Target="../ink/ink3771.xml"/><Relationship Id="rId137" Type="http://schemas.openxmlformats.org/officeDocument/2006/relationships/image" Target="../media/image2820.png"/><Relationship Id="rId158" Type="http://schemas.openxmlformats.org/officeDocument/2006/relationships/customXml" Target="../ink/ink3792.xml"/><Relationship Id="rId20" Type="http://schemas.openxmlformats.org/officeDocument/2006/relationships/customXml" Target="../ink/ink3723.xml"/><Relationship Id="rId41" Type="http://schemas.openxmlformats.org/officeDocument/2006/relationships/image" Target="../media/image2770.png"/><Relationship Id="rId62" Type="http://schemas.openxmlformats.org/officeDocument/2006/relationships/customXml" Target="../ink/ink3744.xml"/><Relationship Id="rId83" Type="http://schemas.openxmlformats.org/officeDocument/2006/relationships/image" Target="../media/image2793.png"/><Relationship Id="rId88" Type="http://schemas.openxmlformats.org/officeDocument/2006/relationships/customXml" Target="../ink/ink3757.xml"/><Relationship Id="rId111" Type="http://schemas.openxmlformats.org/officeDocument/2006/relationships/image" Target="../media/image2807.png"/><Relationship Id="rId132" Type="http://schemas.openxmlformats.org/officeDocument/2006/relationships/customXml" Target="../ink/ink3779.xml"/><Relationship Id="rId153" Type="http://schemas.openxmlformats.org/officeDocument/2006/relationships/image" Target="../media/image2828.png"/><Relationship Id="rId174" Type="http://schemas.openxmlformats.org/officeDocument/2006/relationships/customXml" Target="../ink/ink3800.xml"/><Relationship Id="rId179" Type="http://schemas.openxmlformats.org/officeDocument/2006/relationships/image" Target="../media/image2841.png"/><Relationship Id="rId195" Type="http://schemas.openxmlformats.org/officeDocument/2006/relationships/image" Target="../media/image2849.png"/><Relationship Id="rId190" Type="http://schemas.openxmlformats.org/officeDocument/2006/relationships/customXml" Target="../ink/ink3808.xml"/><Relationship Id="rId15" Type="http://schemas.openxmlformats.org/officeDocument/2006/relationships/image" Target="../media/image2757.png"/><Relationship Id="rId36" Type="http://schemas.openxmlformats.org/officeDocument/2006/relationships/customXml" Target="../ink/ink3731.xml"/><Relationship Id="rId57" Type="http://schemas.openxmlformats.org/officeDocument/2006/relationships/image" Target="../media/image2780.png"/><Relationship Id="rId106" Type="http://schemas.openxmlformats.org/officeDocument/2006/relationships/customXml" Target="../ink/ink3766.xml"/><Relationship Id="rId127" Type="http://schemas.openxmlformats.org/officeDocument/2006/relationships/image" Target="../media/image2815.png"/><Relationship Id="rId10" Type="http://schemas.openxmlformats.org/officeDocument/2006/relationships/customXml" Target="../ink/ink3718.xml"/><Relationship Id="rId31" Type="http://schemas.openxmlformats.org/officeDocument/2006/relationships/image" Target="../media/image2765.png"/><Relationship Id="rId52" Type="http://schemas.openxmlformats.org/officeDocument/2006/relationships/customXml" Target="../ink/ink3739.xml"/><Relationship Id="rId73" Type="http://schemas.openxmlformats.org/officeDocument/2006/relationships/image" Target="../media/image2788.png"/><Relationship Id="rId78" Type="http://schemas.openxmlformats.org/officeDocument/2006/relationships/customXml" Target="../ink/ink3752.xml"/><Relationship Id="rId94" Type="http://schemas.openxmlformats.org/officeDocument/2006/relationships/customXml" Target="../ink/ink3760.xml"/><Relationship Id="rId99" Type="http://schemas.openxmlformats.org/officeDocument/2006/relationships/image" Target="../media/image2801.png"/><Relationship Id="rId101" Type="http://schemas.openxmlformats.org/officeDocument/2006/relationships/image" Target="../media/image2802.png"/><Relationship Id="rId122" Type="http://schemas.openxmlformats.org/officeDocument/2006/relationships/customXml" Target="../ink/ink3774.xml"/><Relationship Id="rId143" Type="http://schemas.openxmlformats.org/officeDocument/2006/relationships/image" Target="../media/image2823.png"/><Relationship Id="rId148" Type="http://schemas.openxmlformats.org/officeDocument/2006/relationships/customXml" Target="../ink/ink3787.xml"/><Relationship Id="rId164" Type="http://schemas.openxmlformats.org/officeDocument/2006/relationships/customXml" Target="../ink/ink3795.xml"/><Relationship Id="rId169" Type="http://schemas.openxmlformats.org/officeDocument/2006/relationships/image" Target="../media/image2836.png"/><Relationship Id="rId185" Type="http://schemas.openxmlformats.org/officeDocument/2006/relationships/image" Target="../media/image2844.png"/><Relationship Id="rId4" Type="http://schemas.openxmlformats.org/officeDocument/2006/relationships/customXml" Target="../ink/ink3715.xml"/><Relationship Id="rId9" Type="http://schemas.openxmlformats.org/officeDocument/2006/relationships/image" Target="../media/image2597.png"/><Relationship Id="rId180" Type="http://schemas.openxmlformats.org/officeDocument/2006/relationships/customXml" Target="../ink/ink3803.xml"/><Relationship Id="rId26" Type="http://schemas.openxmlformats.org/officeDocument/2006/relationships/customXml" Target="../ink/ink3726.xml"/><Relationship Id="rId47" Type="http://schemas.openxmlformats.org/officeDocument/2006/relationships/image" Target="../media/image2773.png"/><Relationship Id="rId68" Type="http://schemas.openxmlformats.org/officeDocument/2006/relationships/customXml" Target="../ink/ink3747.xml"/><Relationship Id="rId89" Type="http://schemas.openxmlformats.org/officeDocument/2006/relationships/image" Target="../media/image2796.png"/><Relationship Id="rId112" Type="http://schemas.openxmlformats.org/officeDocument/2006/relationships/customXml" Target="../ink/ink3769.xml"/><Relationship Id="rId133" Type="http://schemas.openxmlformats.org/officeDocument/2006/relationships/image" Target="../media/image2818.png"/><Relationship Id="rId154" Type="http://schemas.openxmlformats.org/officeDocument/2006/relationships/customXml" Target="../ink/ink3790.xml"/><Relationship Id="rId175" Type="http://schemas.openxmlformats.org/officeDocument/2006/relationships/image" Target="../media/image2839.png"/><Relationship Id="rId16" Type="http://schemas.openxmlformats.org/officeDocument/2006/relationships/customXml" Target="../ink/ink3721.xml"/><Relationship Id="rId37" Type="http://schemas.openxmlformats.org/officeDocument/2006/relationships/image" Target="../media/image2768.png"/><Relationship Id="rId58" Type="http://schemas.openxmlformats.org/officeDocument/2006/relationships/customXml" Target="../ink/ink3742.xml"/><Relationship Id="rId79" Type="http://schemas.openxmlformats.org/officeDocument/2006/relationships/image" Target="../media/image2791.png"/><Relationship Id="rId102" Type="http://schemas.openxmlformats.org/officeDocument/2006/relationships/customXml" Target="../ink/ink3764.xml"/><Relationship Id="rId123" Type="http://schemas.openxmlformats.org/officeDocument/2006/relationships/image" Target="../media/image2813.png"/><Relationship Id="rId144" Type="http://schemas.openxmlformats.org/officeDocument/2006/relationships/customXml" Target="../ink/ink3785.xml"/><Relationship Id="rId90" Type="http://schemas.openxmlformats.org/officeDocument/2006/relationships/customXml" Target="../ink/ink3758.xml"/><Relationship Id="rId165" Type="http://schemas.openxmlformats.org/officeDocument/2006/relationships/image" Target="../media/image2834.png"/><Relationship Id="rId186" Type="http://schemas.openxmlformats.org/officeDocument/2006/relationships/customXml" Target="../ink/ink3806.xml"/><Relationship Id="rId27" Type="http://schemas.openxmlformats.org/officeDocument/2006/relationships/image" Target="../media/image2763.png"/><Relationship Id="rId48" Type="http://schemas.openxmlformats.org/officeDocument/2006/relationships/customXml" Target="../ink/ink3737.xml"/><Relationship Id="rId69" Type="http://schemas.openxmlformats.org/officeDocument/2006/relationships/image" Target="../media/image2786.png"/><Relationship Id="rId113" Type="http://schemas.openxmlformats.org/officeDocument/2006/relationships/image" Target="../media/image2808.png"/><Relationship Id="rId134" Type="http://schemas.openxmlformats.org/officeDocument/2006/relationships/customXml" Target="../ink/ink3780.xml"/><Relationship Id="rId80" Type="http://schemas.openxmlformats.org/officeDocument/2006/relationships/customXml" Target="../ink/ink3753.xml"/><Relationship Id="rId155" Type="http://schemas.openxmlformats.org/officeDocument/2006/relationships/image" Target="../media/image2829.png"/><Relationship Id="rId176" Type="http://schemas.openxmlformats.org/officeDocument/2006/relationships/customXml" Target="../ink/ink3801.xml"/><Relationship Id="rId17" Type="http://schemas.openxmlformats.org/officeDocument/2006/relationships/image" Target="../media/image2758.png"/><Relationship Id="rId38" Type="http://schemas.openxmlformats.org/officeDocument/2006/relationships/customXml" Target="../ink/ink3732.xml"/><Relationship Id="rId59" Type="http://schemas.openxmlformats.org/officeDocument/2006/relationships/image" Target="../media/image2781.png"/><Relationship Id="rId103" Type="http://schemas.openxmlformats.org/officeDocument/2006/relationships/image" Target="../media/image2803.png"/><Relationship Id="rId124" Type="http://schemas.openxmlformats.org/officeDocument/2006/relationships/customXml" Target="../ink/ink3775.xml"/><Relationship Id="rId70" Type="http://schemas.openxmlformats.org/officeDocument/2006/relationships/customXml" Target="../ink/ink3748.xml"/><Relationship Id="rId91" Type="http://schemas.openxmlformats.org/officeDocument/2006/relationships/image" Target="../media/image2797.png"/><Relationship Id="rId145" Type="http://schemas.openxmlformats.org/officeDocument/2006/relationships/image" Target="../media/image2824.png"/><Relationship Id="rId166" Type="http://schemas.openxmlformats.org/officeDocument/2006/relationships/customXml" Target="../ink/ink3796.xml"/><Relationship Id="rId187" Type="http://schemas.openxmlformats.org/officeDocument/2006/relationships/image" Target="../media/image2845.png"/><Relationship Id="rId1" Type="http://schemas.openxmlformats.org/officeDocument/2006/relationships/slideLayout" Target="../slideLayouts/slideLayout6.xml"/><Relationship Id="rId28" Type="http://schemas.openxmlformats.org/officeDocument/2006/relationships/customXml" Target="../ink/ink3727.xml"/><Relationship Id="rId49" Type="http://schemas.openxmlformats.org/officeDocument/2006/relationships/image" Target="../media/image2774.png"/><Relationship Id="rId114" Type="http://schemas.openxmlformats.org/officeDocument/2006/relationships/customXml" Target="../ink/ink3770.xml"/><Relationship Id="rId60" Type="http://schemas.openxmlformats.org/officeDocument/2006/relationships/customXml" Target="../ink/ink3743.xml"/><Relationship Id="rId81" Type="http://schemas.openxmlformats.org/officeDocument/2006/relationships/image" Target="../media/image2792.png"/><Relationship Id="rId135" Type="http://schemas.openxmlformats.org/officeDocument/2006/relationships/image" Target="../media/image2819.png"/><Relationship Id="rId156" Type="http://schemas.openxmlformats.org/officeDocument/2006/relationships/customXml" Target="../ink/ink3791.xml"/><Relationship Id="rId177" Type="http://schemas.openxmlformats.org/officeDocument/2006/relationships/image" Target="../media/image2840.png"/><Relationship Id="rId18" Type="http://schemas.openxmlformats.org/officeDocument/2006/relationships/customXml" Target="../ink/ink3722.xml"/><Relationship Id="rId39" Type="http://schemas.openxmlformats.org/officeDocument/2006/relationships/image" Target="../media/image2769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04.png"/><Relationship Id="rId299" Type="http://schemas.openxmlformats.org/officeDocument/2006/relationships/image" Target="../media/image2981.png"/><Relationship Id="rId21" Type="http://schemas.openxmlformats.org/officeDocument/2006/relationships/image" Target="../media/image2856.png"/><Relationship Id="rId63" Type="http://schemas.openxmlformats.org/officeDocument/2006/relationships/image" Target="../media/image2877.png"/><Relationship Id="rId324" Type="http://schemas.openxmlformats.org/officeDocument/2006/relationships/customXml" Target="../ink/ink3956.xml"/><Relationship Id="rId226" Type="http://schemas.openxmlformats.org/officeDocument/2006/relationships/customXml" Target="../ink/ink3907.xml"/><Relationship Id="rId268" Type="http://schemas.openxmlformats.org/officeDocument/2006/relationships/customXml" Target="../ink/ink3928.xml"/><Relationship Id="rId32" Type="http://schemas.openxmlformats.org/officeDocument/2006/relationships/customXml" Target="../ink/ink3823.xml"/><Relationship Id="rId74" Type="http://schemas.openxmlformats.org/officeDocument/2006/relationships/customXml" Target="../ink/ink3844.xml"/><Relationship Id="rId128" Type="http://schemas.openxmlformats.org/officeDocument/2006/relationships/customXml" Target="../ink/ink3871.xml"/><Relationship Id="rId5" Type="http://schemas.openxmlformats.org/officeDocument/2006/relationships/image" Target="../media/image28480.png"/><Relationship Id="rId181" Type="http://schemas.openxmlformats.org/officeDocument/2006/relationships/image" Target="../media/image2936.png"/><Relationship Id="rId237" Type="http://schemas.openxmlformats.org/officeDocument/2006/relationships/image" Target="../media/image2950.png"/><Relationship Id="rId279" Type="http://schemas.openxmlformats.org/officeDocument/2006/relationships/image" Target="../media/image2971.png"/><Relationship Id="rId43" Type="http://schemas.openxmlformats.org/officeDocument/2006/relationships/image" Target="../media/image2867.png"/><Relationship Id="rId139" Type="http://schemas.openxmlformats.org/officeDocument/2006/relationships/image" Target="../media/image2915.png"/><Relationship Id="rId290" Type="http://schemas.openxmlformats.org/officeDocument/2006/relationships/customXml" Target="../ink/ink3939.xml"/><Relationship Id="rId304" Type="http://schemas.openxmlformats.org/officeDocument/2006/relationships/customXml" Target="../ink/ink3946.xml"/><Relationship Id="rId85" Type="http://schemas.openxmlformats.org/officeDocument/2006/relationships/image" Target="../media/image2888.png"/><Relationship Id="rId192" Type="http://schemas.openxmlformats.org/officeDocument/2006/relationships/customXml" Target="../ink/ink3890.xml"/><Relationship Id="rId206" Type="http://schemas.openxmlformats.org/officeDocument/2006/relationships/customXml" Target="../ink/ink3897.xml"/><Relationship Id="rId248" Type="http://schemas.openxmlformats.org/officeDocument/2006/relationships/customXml" Target="../ink/ink3918.xml"/><Relationship Id="rId108" Type="http://schemas.openxmlformats.org/officeDocument/2006/relationships/customXml" Target="../ink/ink3861.xml"/><Relationship Id="rId315" Type="http://schemas.openxmlformats.org/officeDocument/2006/relationships/image" Target="../media/image2989.png"/><Relationship Id="rId54" Type="http://schemas.openxmlformats.org/officeDocument/2006/relationships/customXml" Target="../ink/ink3834.xml"/><Relationship Id="rId75" Type="http://schemas.openxmlformats.org/officeDocument/2006/relationships/image" Target="../media/image2883.png"/><Relationship Id="rId96" Type="http://schemas.openxmlformats.org/officeDocument/2006/relationships/customXml" Target="../ink/ink3855.xml"/><Relationship Id="rId140" Type="http://schemas.openxmlformats.org/officeDocument/2006/relationships/customXml" Target="../ink/ink3877.xml"/><Relationship Id="rId182" Type="http://schemas.openxmlformats.org/officeDocument/2006/relationships/customXml" Target="../ink/ink3885.xml"/><Relationship Id="rId217" Type="http://schemas.openxmlformats.org/officeDocument/2006/relationships/image" Target="../media/image2923.png"/><Relationship Id="rId6" Type="http://schemas.openxmlformats.org/officeDocument/2006/relationships/customXml" Target="../ink/ink3812.xml"/><Relationship Id="rId238" Type="http://schemas.openxmlformats.org/officeDocument/2006/relationships/customXml" Target="../ink/ink3913.xml"/><Relationship Id="rId259" Type="http://schemas.openxmlformats.org/officeDocument/2006/relationships/image" Target="../media/image2961.png"/><Relationship Id="rId23" Type="http://schemas.openxmlformats.org/officeDocument/2006/relationships/image" Target="../media/image2857.png"/><Relationship Id="rId119" Type="http://schemas.openxmlformats.org/officeDocument/2006/relationships/image" Target="../media/image2905.png"/><Relationship Id="rId270" Type="http://schemas.openxmlformats.org/officeDocument/2006/relationships/customXml" Target="../ink/ink3929.xml"/><Relationship Id="rId291" Type="http://schemas.openxmlformats.org/officeDocument/2006/relationships/image" Target="../media/image2977.png"/><Relationship Id="rId305" Type="http://schemas.openxmlformats.org/officeDocument/2006/relationships/image" Target="../media/image2984.png"/><Relationship Id="rId326" Type="http://schemas.openxmlformats.org/officeDocument/2006/relationships/customXml" Target="../ink/ink3957.xml"/><Relationship Id="rId44" Type="http://schemas.openxmlformats.org/officeDocument/2006/relationships/customXml" Target="../ink/ink3829.xml"/><Relationship Id="rId65" Type="http://schemas.openxmlformats.org/officeDocument/2006/relationships/image" Target="../media/image2878.png"/><Relationship Id="rId86" Type="http://schemas.openxmlformats.org/officeDocument/2006/relationships/customXml" Target="../ink/ink3850.xml"/><Relationship Id="rId130" Type="http://schemas.openxmlformats.org/officeDocument/2006/relationships/customXml" Target="../ink/ink3872.xml"/><Relationship Id="rId193" Type="http://schemas.openxmlformats.org/officeDocument/2006/relationships/image" Target="../media/image2942.png"/><Relationship Id="rId207" Type="http://schemas.openxmlformats.org/officeDocument/2006/relationships/image" Target="../media/image2949.png"/><Relationship Id="rId228" Type="http://schemas.openxmlformats.org/officeDocument/2006/relationships/customXml" Target="../ink/ink3908.xml"/><Relationship Id="rId249" Type="http://schemas.openxmlformats.org/officeDocument/2006/relationships/image" Target="../media/image2956.png"/><Relationship Id="rId109" Type="http://schemas.openxmlformats.org/officeDocument/2006/relationships/image" Target="../media/image2900.png"/><Relationship Id="rId260" Type="http://schemas.openxmlformats.org/officeDocument/2006/relationships/customXml" Target="../ink/ink3924.xml"/><Relationship Id="rId281" Type="http://schemas.openxmlformats.org/officeDocument/2006/relationships/image" Target="../media/image2972.png"/><Relationship Id="rId316" Type="http://schemas.openxmlformats.org/officeDocument/2006/relationships/customXml" Target="../ink/ink3952.xml"/><Relationship Id="rId34" Type="http://schemas.openxmlformats.org/officeDocument/2006/relationships/customXml" Target="../ink/ink3824.xml"/><Relationship Id="rId55" Type="http://schemas.openxmlformats.org/officeDocument/2006/relationships/image" Target="../media/image2873.png"/><Relationship Id="rId76" Type="http://schemas.openxmlformats.org/officeDocument/2006/relationships/customXml" Target="../ink/ink3845.xml"/><Relationship Id="rId97" Type="http://schemas.openxmlformats.org/officeDocument/2006/relationships/image" Target="../media/image2894.png"/><Relationship Id="rId120" Type="http://schemas.openxmlformats.org/officeDocument/2006/relationships/customXml" Target="../ink/ink3867.xml"/><Relationship Id="rId141" Type="http://schemas.openxmlformats.org/officeDocument/2006/relationships/image" Target="../media/image2916.png"/><Relationship Id="rId7" Type="http://schemas.openxmlformats.org/officeDocument/2006/relationships/image" Target="../media/image28490.png"/><Relationship Id="rId183" Type="http://schemas.openxmlformats.org/officeDocument/2006/relationships/image" Target="../media/image2937.png"/><Relationship Id="rId218" Type="http://schemas.openxmlformats.org/officeDocument/2006/relationships/customXml" Target="../ink/ink3903.xml"/><Relationship Id="rId239" Type="http://schemas.openxmlformats.org/officeDocument/2006/relationships/image" Target="../media/image2951.png"/><Relationship Id="rId250" Type="http://schemas.openxmlformats.org/officeDocument/2006/relationships/customXml" Target="../ink/ink3919.xml"/><Relationship Id="rId271" Type="http://schemas.openxmlformats.org/officeDocument/2006/relationships/image" Target="../media/image2967.png"/><Relationship Id="rId292" Type="http://schemas.openxmlformats.org/officeDocument/2006/relationships/customXml" Target="../ink/ink3940.xml"/><Relationship Id="rId306" Type="http://schemas.openxmlformats.org/officeDocument/2006/relationships/customXml" Target="../ink/ink3947.xml"/><Relationship Id="rId24" Type="http://schemas.openxmlformats.org/officeDocument/2006/relationships/customXml" Target="../ink/ink3819.xml"/><Relationship Id="rId45" Type="http://schemas.openxmlformats.org/officeDocument/2006/relationships/image" Target="../media/image2868.png"/><Relationship Id="rId66" Type="http://schemas.openxmlformats.org/officeDocument/2006/relationships/customXml" Target="../ink/ink3840.xml"/><Relationship Id="rId87" Type="http://schemas.openxmlformats.org/officeDocument/2006/relationships/image" Target="../media/image2889.png"/><Relationship Id="rId110" Type="http://schemas.openxmlformats.org/officeDocument/2006/relationships/customXml" Target="../ink/ink3862.xml"/><Relationship Id="rId131" Type="http://schemas.openxmlformats.org/officeDocument/2006/relationships/image" Target="../media/image2911.png"/><Relationship Id="rId327" Type="http://schemas.openxmlformats.org/officeDocument/2006/relationships/image" Target="../media/image2995.png"/><Relationship Id="rId194" Type="http://schemas.openxmlformats.org/officeDocument/2006/relationships/customXml" Target="../ink/ink3891.xml"/><Relationship Id="rId208" Type="http://schemas.openxmlformats.org/officeDocument/2006/relationships/customXml" Target="../ink/ink3898.xml"/><Relationship Id="rId229" Type="http://schemas.openxmlformats.org/officeDocument/2006/relationships/image" Target="../media/image2929.png"/><Relationship Id="rId240" Type="http://schemas.openxmlformats.org/officeDocument/2006/relationships/customXml" Target="../ink/ink3914.xml"/><Relationship Id="rId261" Type="http://schemas.openxmlformats.org/officeDocument/2006/relationships/image" Target="../media/image2962.png"/><Relationship Id="rId35" Type="http://schemas.openxmlformats.org/officeDocument/2006/relationships/image" Target="../media/image2863.png"/><Relationship Id="rId56" Type="http://schemas.openxmlformats.org/officeDocument/2006/relationships/customXml" Target="../ink/ink3835.xml"/><Relationship Id="rId77" Type="http://schemas.openxmlformats.org/officeDocument/2006/relationships/image" Target="../media/image2884.png"/><Relationship Id="rId100" Type="http://schemas.openxmlformats.org/officeDocument/2006/relationships/customXml" Target="../ink/ink3857.xml"/><Relationship Id="rId282" Type="http://schemas.openxmlformats.org/officeDocument/2006/relationships/customXml" Target="../ink/ink3935.xml"/><Relationship Id="rId317" Type="http://schemas.openxmlformats.org/officeDocument/2006/relationships/image" Target="../media/image2990.png"/><Relationship Id="rId8" Type="http://schemas.openxmlformats.org/officeDocument/2006/relationships/customXml" Target="../ink/ink3813.xml"/><Relationship Id="rId98" Type="http://schemas.openxmlformats.org/officeDocument/2006/relationships/customXml" Target="../ink/ink3856.xml"/><Relationship Id="rId121" Type="http://schemas.openxmlformats.org/officeDocument/2006/relationships/image" Target="../media/image2906.png"/><Relationship Id="rId142" Type="http://schemas.openxmlformats.org/officeDocument/2006/relationships/customXml" Target="../ink/ink3878.xml"/><Relationship Id="rId184" Type="http://schemas.openxmlformats.org/officeDocument/2006/relationships/customXml" Target="../ink/ink3886.xml"/><Relationship Id="rId219" Type="http://schemas.openxmlformats.org/officeDocument/2006/relationships/image" Target="../media/image2924.png"/><Relationship Id="rId230" Type="http://schemas.openxmlformats.org/officeDocument/2006/relationships/customXml" Target="../ink/ink3909.xml"/><Relationship Id="rId251" Type="http://schemas.openxmlformats.org/officeDocument/2006/relationships/image" Target="../media/image2957.png"/><Relationship Id="rId25" Type="http://schemas.openxmlformats.org/officeDocument/2006/relationships/image" Target="../media/image2858.png"/><Relationship Id="rId46" Type="http://schemas.openxmlformats.org/officeDocument/2006/relationships/customXml" Target="../ink/ink3830.xml"/><Relationship Id="rId67" Type="http://schemas.openxmlformats.org/officeDocument/2006/relationships/image" Target="../media/image2879.png"/><Relationship Id="rId272" Type="http://schemas.openxmlformats.org/officeDocument/2006/relationships/customXml" Target="../ink/ink3930.xml"/><Relationship Id="rId293" Type="http://schemas.openxmlformats.org/officeDocument/2006/relationships/image" Target="../media/image2978.png"/><Relationship Id="rId307" Type="http://schemas.openxmlformats.org/officeDocument/2006/relationships/image" Target="../media/image2985.png"/><Relationship Id="rId88" Type="http://schemas.openxmlformats.org/officeDocument/2006/relationships/customXml" Target="../ink/ink3851.xml"/><Relationship Id="rId111" Type="http://schemas.openxmlformats.org/officeDocument/2006/relationships/image" Target="../media/image2901.png"/><Relationship Id="rId132" Type="http://schemas.openxmlformats.org/officeDocument/2006/relationships/customXml" Target="../ink/ink3873.xml"/><Relationship Id="rId195" Type="http://schemas.openxmlformats.org/officeDocument/2006/relationships/image" Target="../media/image2943.png"/><Relationship Id="rId209" Type="http://schemas.openxmlformats.org/officeDocument/2006/relationships/image" Target="../media/image2852.png"/><Relationship Id="rId220" Type="http://schemas.openxmlformats.org/officeDocument/2006/relationships/customXml" Target="../ink/ink3904.xml"/><Relationship Id="rId241" Type="http://schemas.openxmlformats.org/officeDocument/2006/relationships/image" Target="../media/image2952.png"/><Relationship Id="rId15" Type="http://schemas.openxmlformats.org/officeDocument/2006/relationships/image" Target="../media/image2853.png"/><Relationship Id="rId36" Type="http://schemas.openxmlformats.org/officeDocument/2006/relationships/customXml" Target="../ink/ink3825.xml"/><Relationship Id="rId57" Type="http://schemas.openxmlformats.org/officeDocument/2006/relationships/image" Target="../media/image2874.png"/><Relationship Id="rId262" Type="http://schemas.openxmlformats.org/officeDocument/2006/relationships/customXml" Target="../ink/ink3925.xml"/><Relationship Id="rId283" Type="http://schemas.openxmlformats.org/officeDocument/2006/relationships/image" Target="../media/image2973.png"/><Relationship Id="rId318" Type="http://schemas.openxmlformats.org/officeDocument/2006/relationships/customXml" Target="../ink/ink3953.xml"/><Relationship Id="rId78" Type="http://schemas.openxmlformats.org/officeDocument/2006/relationships/customXml" Target="../ink/ink3846.xml"/><Relationship Id="rId99" Type="http://schemas.openxmlformats.org/officeDocument/2006/relationships/image" Target="../media/image2895.png"/><Relationship Id="rId101" Type="http://schemas.openxmlformats.org/officeDocument/2006/relationships/image" Target="../media/image2896.png"/><Relationship Id="rId122" Type="http://schemas.openxmlformats.org/officeDocument/2006/relationships/customXml" Target="../ink/ink3868.xml"/><Relationship Id="rId143" Type="http://schemas.openxmlformats.org/officeDocument/2006/relationships/image" Target="../media/image2917.png"/><Relationship Id="rId185" Type="http://schemas.openxmlformats.org/officeDocument/2006/relationships/image" Target="../media/image2938.png"/><Relationship Id="rId9" Type="http://schemas.openxmlformats.org/officeDocument/2006/relationships/image" Target="../media/image28500.png"/><Relationship Id="rId210" Type="http://schemas.openxmlformats.org/officeDocument/2006/relationships/customXml" Target="../ink/ink3899.xml"/><Relationship Id="rId26" Type="http://schemas.openxmlformats.org/officeDocument/2006/relationships/customXml" Target="../ink/ink3820.xml"/><Relationship Id="rId231" Type="http://schemas.openxmlformats.org/officeDocument/2006/relationships/image" Target="../media/image2930.png"/><Relationship Id="rId252" Type="http://schemas.openxmlformats.org/officeDocument/2006/relationships/customXml" Target="../ink/ink3920.xml"/><Relationship Id="rId273" Type="http://schemas.openxmlformats.org/officeDocument/2006/relationships/image" Target="../media/image2968.png"/><Relationship Id="rId294" Type="http://schemas.openxmlformats.org/officeDocument/2006/relationships/customXml" Target="../ink/ink3941.xml"/><Relationship Id="rId308" Type="http://schemas.openxmlformats.org/officeDocument/2006/relationships/customXml" Target="../ink/ink3948.xml"/><Relationship Id="rId47" Type="http://schemas.openxmlformats.org/officeDocument/2006/relationships/image" Target="../media/image2869.png"/><Relationship Id="rId68" Type="http://schemas.openxmlformats.org/officeDocument/2006/relationships/customXml" Target="../ink/ink3841.xml"/><Relationship Id="rId89" Type="http://schemas.openxmlformats.org/officeDocument/2006/relationships/image" Target="../media/image2890.png"/><Relationship Id="rId112" Type="http://schemas.openxmlformats.org/officeDocument/2006/relationships/customXml" Target="../ink/ink3863.xml"/><Relationship Id="rId133" Type="http://schemas.openxmlformats.org/officeDocument/2006/relationships/image" Target="../media/image2912.png"/><Relationship Id="rId175" Type="http://schemas.openxmlformats.org/officeDocument/2006/relationships/image" Target="../media/image2933.png"/><Relationship Id="rId196" Type="http://schemas.openxmlformats.org/officeDocument/2006/relationships/customXml" Target="../ink/ink3892.xml"/><Relationship Id="rId200" Type="http://schemas.openxmlformats.org/officeDocument/2006/relationships/customXml" Target="../ink/ink3894.xml"/><Relationship Id="rId16" Type="http://schemas.openxmlformats.org/officeDocument/2006/relationships/customXml" Target="../ink/ink3815.xml"/><Relationship Id="rId221" Type="http://schemas.openxmlformats.org/officeDocument/2006/relationships/image" Target="../media/image2925.png"/><Relationship Id="rId242" Type="http://schemas.openxmlformats.org/officeDocument/2006/relationships/customXml" Target="../ink/ink3915.xml"/><Relationship Id="rId263" Type="http://schemas.openxmlformats.org/officeDocument/2006/relationships/image" Target="../media/image2963.png"/><Relationship Id="rId284" Type="http://schemas.openxmlformats.org/officeDocument/2006/relationships/customXml" Target="../ink/ink3936.xml"/><Relationship Id="rId319" Type="http://schemas.openxmlformats.org/officeDocument/2006/relationships/image" Target="../media/image2991.png"/><Relationship Id="rId37" Type="http://schemas.openxmlformats.org/officeDocument/2006/relationships/image" Target="../media/image2864.png"/><Relationship Id="rId58" Type="http://schemas.openxmlformats.org/officeDocument/2006/relationships/customXml" Target="../ink/ink3836.xml"/><Relationship Id="rId79" Type="http://schemas.openxmlformats.org/officeDocument/2006/relationships/image" Target="../media/image2885.png"/><Relationship Id="rId102" Type="http://schemas.openxmlformats.org/officeDocument/2006/relationships/customXml" Target="../ink/ink3858.xml"/><Relationship Id="rId123" Type="http://schemas.openxmlformats.org/officeDocument/2006/relationships/image" Target="../media/image2907.png"/><Relationship Id="rId144" Type="http://schemas.openxmlformats.org/officeDocument/2006/relationships/customXml" Target="../ink/ink3879.xml"/><Relationship Id="rId90" Type="http://schemas.openxmlformats.org/officeDocument/2006/relationships/customXml" Target="../ink/ink3852.xml"/><Relationship Id="rId186" Type="http://schemas.openxmlformats.org/officeDocument/2006/relationships/customXml" Target="../ink/ink3887.xml"/><Relationship Id="rId211" Type="http://schemas.openxmlformats.org/officeDocument/2006/relationships/image" Target="../media/image2920.png"/><Relationship Id="rId232" Type="http://schemas.openxmlformats.org/officeDocument/2006/relationships/customXml" Target="../ink/ink3910.xml"/><Relationship Id="rId253" Type="http://schemas.openxmlformats.org/officeDocument/2006/relationships/image" Target="../media/image2958.png"/><Relationship Id="rId274" Type="http://schemas.openxmlformats.org/officeDocument/2006/relationships/customXml" Target="../ink/ink3931.xml"/><Relationship Id="rId295" Type="http://schemas.openxmlformats.org/officeDocument/2006/relationships/image" Target="../media/image2979.png"/><Relationship Id="rId309" Type="http://schemas.openxmlformats.org/officeDocument/2006/relationships/image" Target="../media/image2986.png"/><Relationship Id="rId27" Type="http://schemas.openxmlformats.org/officeDocument/2006/relationships/image" Target="../media/image2859.png"/><Relationship Id="rId48" Type="http://schemas.openxmlformats.org/officeDocument/2006/relationships/customXml" Target="../ink/ink3831.xml"/><Relationship Id="rId69" Type="http://schemas.openxmlformats.org/officeDocument/2006/relationships/image" Target="../media/image2880.png"/><Relationship Id="rId113" Type="http://schemas.openxmlformats.org/officeDocument/2006/relationships/image" Target="../media/image2902.png"/><Relationship Id="rId134" Type="http://schemas.openxmlformats.org/officeDocument/2006/relationships/customXml" Target="../ink/ink3874.xml"/><Relationship Id="rId320" Type="http://schemas.openxmlformats.org/officeDocument/2006/relationships/customXml" Target="../ink/ink3954.xml"/><Relationship Id="rId80" Type="http://schemas.openxmlformats.org/officeDocument/2006/relationships/customXml" Target="../ink/ink3847.xml"/><Relationship Id="rId176" Type="http://schemas.openxmlformats.org/officeDocument/2006/relationships/customXml" Target="../ink/ink3882.xml"/><Relationship Id="rId197" Type="http://schemas.openxmlformats.org/officeDocument/2006/relationships/image" Target="../media/image2944.png"/><Relationship Id="rId201" Type="http://schemas.openxmlformats.org/officeDocument/2006/relationships/image" Target="../media/image2946.png"/><Relationship Id="rId222" Type="http://schemas.openxmlformats.org/officeDocument/2006/relationships/customXml" Target="../ink/ink3905.xml"/><Relationship Id="rId243" Type="http://schemas.openxmlformats.org/officeDocument/2006/relationships/image" Target="../media/image2953.png"/><Relationship Id="rId264" Type="http://schemas.openxmlformats.org/officeDocument/2006/relationships/customXml" Target="../ink/ink3926.xml"/><Relationship Id="rId285" Type="http://schemas.openxmlformats.org/officeDocument/2006/relationships/image" Target="../media/image2974.png"/><Relationship Id="rId17" Type="http://schemas.openxmlformats.org/officeDocument/2006/relationships/image" Target="../media/image2854.png"/><Relationship Id="rId38" Type="http://schemas.openxmlformats.org/officeDocument/2006/relationships/customXml" Target="../ink/ink3826.xml"/><Relationship Id="rId59" Type="http://schemas.openxmlformats.org/officeDocument/2006/relationships/image" Target="../media/image2875.png"/><Relationship Id="rId103" Type="http://schemas.openxmlformats.org/officeDocument/2006/relationships/image" Target="../media/image2897.png"/><Relationship Id="rId124" Type="http://schemas.openxmlformats.org/officeDocument/2006/relationships/customXml" Target="../ink/ink3869.xml"/><Relationship Id="rId310" Type="http://schemas.openxmlformats.org/officeDocument/2006/relationships/customXml" Target="../ink/ink3949.xml"/><Relationship Id="rId70" Type="http://schemas.openxmlformats.org/officeDocument/2006/relationships/customXml" Target="../ink/ink3842.xml"/><Relationship Id="rId91" Type="http://schemas.openxmlformats.org/officeDocument/2006/relationships/image" Target="../media/image2891.png"/><Relationship Id="rId145" Type="http://schemas.openxmlformats.org/officeDocument/2006/relationships/image" Target="../media/image2918.png"/><Relationship Id="rId187" Type="http://schemas.openxmlformats.org/officeDocument/2006/relationships/image" Target="../media/image2939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3900.xml"/><Relationship Id="rId233" Type="http://schemas.openxmlformats.org/officeDocument/2006/relationships/image" Target="../media/image2931.png"/><Relationship Id="rId254" Type="http://schemas.openxmlformats.org/officeDocument/2006/relationships/customXml" Target="../ink/ink3921.xml"/><Relationship Id="rId28" Type="http://schemas.openxmlformats.org/officeDocument/2006/relationships/customXml" Target="../ink/ink3821.xml"/><Relationship Id="rId49" Type="http://schemas.openxmlformats.org/officeDocument/2006/relationships/image" Target="../media/image2870.png"/><Relationship Id="rId114" Type="http://schemas.openxmlformats.org/officeDocument/2006/relationships/customXml" Target="../ink/ink3864.xml"/><Relationship Id="rId275" Type="http://schemas.openxmlformats.org/officeDocument/2006/relationships/image" Target="../media/image2969.png"/><Relationship Id="rId296" Type="http://schemas.openxmlformats.org/officeDocument/2006/relationships/customXml" Target="../ink/ink3942.xml"/><Relationship Id="rId300" Type="http://schemas.openxmlformats.org/officeDocument/2006/relationships/customXml" Target="../ink/ink3944.xml"/><Relationship Id="rId60" Type="http://schemas.openxmlformats.org/officeDocument/2006/relationships/customXml" Target="../ink/ink3837.xml"/><Relationship Id="rId81" Type="http://schemas.openxmlformats.org/officeDocument/2006/relationships/image" Target="../media/image2886.png"/><Relationship Id="rId135" Type="http://schemas.openxmlformats.org/officeDocument/2006/relationships/image" Target="../media/image2913.png"/><Relationship Id="rId177" Type="http://schemas.openxmlformats.org/officeDocument/2006/relationships/image" Target="../media/image2934.png"/><Relationship Id="rId198" Type="http://schemas.openxmlformats.org/officeDocument/2006/relationships/customXml" Target="../ink/ink3893.xml"/><Relationship Id="rId321" Type="http://schemas.openxmlformats.org/officeDocument/2006/relationships/image" Target="../media/image2992.png"/><Relationship Id="rId202" Type="http://schemas.openxmlformats.org/officeDocument/2006/relationships/customXml" Target="../ink/ink3895.xml"/><Relationship Id="rId223" Type="http://schemas.openxmlformats.org/officeDocument/2006/relationships/image" Target="../media/image2926.png"/><Relationship Id="rId244" Type="http://schemas.openxmlformats.org/officeDocument/2006/relationships/customXml" Target="../ink/ink3916.xml"/><Relationship Id="rId18" Type="http://schemas.openxmlformats.org/officeDocument/2006/relationships/customXml" Target="../ink/ink3816.xml"/><Relationship Id="rId39" Type="http://schemas.openxmlformats.org/officeDocument/2006/relationships/image" Target="../media/image2865.png"/><Relationship Id="rId265" Type="http://schemas.openxmlformats.org/officeDocument/2006/relationships/image" Target="../media/image2964.png"/><Relationship Id="rId286" Type="http://schemas.openxmlformats.org/officeDocument/2006/relationships/customXml" Target="../ink/ink3937.xml"/><Relationship Id="rId50" Type="http://schemas.openxmlformats.org/officeDocument/2006/relationships/customXml" Target="../ink/ink3832.xml"/><Relationship Id="rId104" Type="http://schemas.openxmlformats.org/officeDocument/2006/relationships/customXml" Target="../ink/ink3859.xml"/><Relationship Id="rId125" Type="http://schemas.openxmlformats.org/officeDocument/2006/relationships/image" Target="../media/image2908.png"/><Relationship Id="rId146" Type="http://schemas.openxmlformats.org/officeDocument/2006/relationships/customXml" Target="../ink/ink3880.xml"/><Relationship Id="rId188" Type="http://schemas.openxmlformats.org/officeDocument/2006/relationships/customXml" Target="../ink/ink3888.xml"/><Relationship Id="rId311" Type="http://schemas.openxmlformats.org/officeDocument/2006/relationships/image" Target="../media/image2987.png"/><Relationship Id="rId71" Type="http://schemas.openxmlformats.org/officeDocument/2006/relationships/image" Target="../media/image2881.png"/><Relationship Id="rId92" Type="http://schemas.openxmlformats.org/officeDocument/2006/relationships/customXml" Target="../ink/ink3853.xml"/><Relationship Id="rId213" Type="http://schemas.openxmlformats.org/officeDocument/2006/relationships/image" Target="../media/image2921.png"/><Relationship Id="rId234" Type="http://schemas.openxmlformats.org/officeDocument/2006/relationships/customXml" Target="../ink/ink3911.xml"/><Relationship Id="rId2" Type="http://schemas.openxmlformats.org/officeDocument/2006/relationships/image" Target="../media/image2850.png"/><Relationship Id="rId29" Type="http://schemas.openxmlformats.org/officeDocument/2006/relationships/image" Target="../media/image2860.png"/><Relationship Id="rId255" Type="http://schemas.openxmlformats.org/officeDocument/2006/relationships/image" Target="../media/image2959.png"/><Relationship Id="rId276" Type="http://schemas.openxmlformats.org/officeDocument/2006/relationships/customXml" Target="../ink/ink3932.xml"/><Relationship Id="rId297" Type="http://schemas.openxmlformats.org/officeDocument/2006/relationships/image" Target="../media/image2980.png"/><Relationship Id="rId40" Type="http://schemas.openxmlformats.org/officeDocument/2006/relationships/customXml" Target="../ink/ink3827.xml"/><Relationship Id="rId115" Type="http://schemas.openxmlformats.org/officeDocument/2006/relationships/image" Target="../media/image2903.png"/><Relationship Id="rId136" Type="http://schemas.openxmlformats.org/officeDocument/2006/relationships/customXml" Target="../ink/ink3875.xml"/><Relationship Id="rId178" Type="http://schemas.openxmlformats.org/officeDocument/2006/relationships/customXml" Target="../ink/ink3883.xml"/><Relationship Id="rId301" Type="http://schemas.openxmlformats.org/officeDocument/2006/relationships/image" Target="../media/image2982.png"/><Relationship Id="rId322" Type="http://schemas.openxmlformats.org/officeDocument/2006/relationships/customXml" Target="../ink/ink3955.xml"/><Relationship Id="rId61" Type="http://schemas.openxmlformats.org/officeDocument/2006/relationships/image" Target="../media/image2876.png"/><Relationship Id="rId82" Type="http://schemas.openxmlformats.org/officeDocument/2006/relationships/customXml" Target="../ink/ink3848.xml"/><Relationship Id="rId199" Type="http://schemas.openxmlformats.org/officeDocument/2006/relationships/image" Target="../media/image2945.png"/><Relationship Id="rId203" Type="http://schemas.openxmlformats.org/officeDocument/2006/relationships/image" Target="../media/image2947.png"/><Relationship Id="rId19" Type="http://schemas.openxmlformats.org/officeDocument/2006/relationships/image" Target="../media/image2855.png"/><Relationship Id="rId224" Type="http://schemas.openxmlformats.org/officeDocument/2006/relationships/customXml" Target="../ink/ink3906.xml"/><Relationship Id="rId245" Type="http://schemas.openxmlformats.org/officeDocument/2006/relationships/image" Target="../media/image2954.png"/><Relationship Id="rId266" Type="http://schemas.openxmlformats.org/officeDocument/2006/relationships/customXml" Target="../ink/ink3927.xml"/><Relationship Id="rId287" Type="http://schemas.openxmlformats.org/officeDocument/2006/relationships/image" Target="../media/image2975.png"/><Relationship Id="rId30" Type="http://schemas.openxmlformats.org/officeDocument/2006/relationships/customXml" Target="../ink/ink3822.xml"/><Relationship Id="rId105" Type="http://schemas.openxmlformats.org/officeDocument/2006/relationships/image" Target="../media/image2898.png"/><Relationship Id="rId126" Type="http://schemas.openxmlformats.org/officeDocument/2006/relationships/customXml" Target="../ink/ink3870.xml"/><Relationship Id="rId147" Type="http://schemas.openxmlformats.org/officeDocument/2006/relationships/image" Target="../media/image2919.png"/><Relationship Id="rId312" Type="http://schemas.openxmlformats.org/officeDocument/2006/relationships/customXml" Target="../ink/ink3950.xml"/><Relationship Id="rId51" Type="http://schemas.openxmlformats.org/officeDocument/2006/relationships/image" Target="../media/image2871.png"/><Relationship Id="rId72" Type="http://schemas.openxmlformats.org/officeDocument/2006/relationships/customXml" Target="../ink/ink3843.xml"/><Relationship Id="rId93" Type="http://schemas.openxmlformats.org/officeDocument/2006/relationships/image" Target="../media/image2892.png"/><Relationship Id="rId189" Type="http://schemas.openxmlformats.org/officeDocument/2006/relationships/image" Target="../media/image2940.png"/><Relationship Id="rId3" Type="http://schemas.openxmlformats.org/officeDocument/2006/relationships/image" Target="../media/image2851.png"/><Relationship Id="rId214" Type="http://schemas.openxmlformats.org/officeDocument/2006/relationships/customXml" Target="../ink/ink3901.xml"/><Relationship Id="rId235" Type="http://schemas.openxmlformats.org/officeDocument/2006/relationships/image" Target="../media/image2932.png"/><Relationship Id="rId256" Type="http://schemas.openxmlformats.org/officeDocument/2006/relationships/customXml" Target="../ink/ink3922.xml"/><Relationship Id="rId277" Type="http://schemas.openxmlformats.org/officeDocument/2006/relationships/image" Target="../media/image2970.png"/><Relationship Id="rId298" Type="http://schemas.openxmlformats.org/officeDocument/2006/relationships/customXml" Target="../ink/ink3943.xml"/><Relationship Id="rId116" Type="http://schemas.openxmlformats.org/officeDocument/2006/relationships/customXml" Target="../ink/ink3865.xml"/><Relationship Id="rId137" Type="http://schemas.openxmlformats.org/officeDocument/2006/relationships/image" Target="../media/image2914.png"/><Relationship Id="rId302" Type="http://schemas.openxmlformats.org/officeDocument/2006/relationships/customXml" Target="../ink/ink3945.xml"/><Relationship Id="rId323" Type="http://schemas.openxmlformats.org/officeDocument/2006/relationships/image" Target="../media/image2993.png"/><Relationship Id="rId20" Type="http://schemas.openxmlformats.org/officeDocument/2006/relationships/customXml" Target="../ink/ink3817.xml"/><Relationship Id="rId41" Type="http://schemas.openxmlformats.org/officeDocument/2006/relationships/image" Target="../media/image2866.png"/><Relationship Id="rId62" Type="http://schemas.openxmlformats.org/officeDocument/2006/relationships/customXml" Target="../ink/ink3838.xml"/><Relationship Id="rId83" Type="http://schemas.openxmlformats.org/officeDocument/2006/relationships/image" Target="../media/image2887.png"/><Relationship Id="rId179" Type="http://schemas.openxmlformats.org/officeDocument/2006/relationships/image" Target="../media/image2935.png"/><Relationship Id="rId190" Type="http://schemas.openxmlformats.org/officeDocument/2006/relationships/customXml" Target="../ink/ink3889.xml"/><Relationship Id="rId204" Type="http://schemas.openxmlformats.org/officeDocument/2006/relationships/customXml" Target="../ink/ink3896.xml"/><Relationship Id="rId225" Type="http://schemas.openxmlformats.org/officeDocument/2006/relationships/image" Target="../media/image2927.png"/><Relationship Id="rId246" Type="http://schemas.openxmlformats.org/officeDocument/2006/relationships/customXml" Target="../ink/ink3917.xml"/><Relationship Id="rId267" Type="http://schemas.openxmlformats.org/officeDocument/2006/relationships/image" Target="../media/image2965.png"/><Relationship Id="rId288" Type="http://schemas.openxmlformats.org/officeDocument/2006/relationships/customXml" Target="../ink/ink3938.xml"/><Relationship Id="rId106" Type="http://schemas.openxmlformats.org/officeDocument/2006/relationships/customXml" Target="../ink/ink3860.xml"/><Relationship Id="rId127" Type="http://schemas.openxmlformats.org/officeDocument/2006/relationships/image" Target="../media/image2909.png"/><Relationship Id="rId313" Type="http://schemas.openxmlformats.org/officeDocument/2006/relationships/image" Target="../media/image2988.png"/><Relationship Id="rId10" Type="http://schemas.openxmlformats.org/officeDocument/2006/relationships/customXml" Target="../ink/ink3814.xml"/><Relationship Id="rId31" Type="http://schemas.openxmlformats.org/officeDocument/2006/relationships/image" Target="../media/image2861.png"/><Relationship Id="rId52" Type="http://schemas.openxmlformats.org/officeDocument/2006/relationships/customXml" Target="../ink/ink3833.xml"/><Relationship Id="rId73" Type="http://schemas.openxmlformats.org/officeDocument/2006/relationships/image" Target="../media/image2882.png"/><Relationship Id="rId94" Type="http://schemas.openxmlformats.org/officeDocument/2006/relationships/customXml" Target="../ink/ink3854.xml"/><Relationship Id="rId148" Type="http://schemas.openxmlformats.org/officeDocument/2006/relationships/customXml" Target="../ink/ink3881.xml"/><Relationship Id="rId4" Type="http://schemas.openxmlformats.org/officeDocument/2006/relationships/customXml" Target="../ink/ink3811.xml"/><Relationship Id="rId180" Type="http://schemas.openxmlformats.org/officeDocument/2006/relationships/customXml" Target="../ink/ink3884.xml"/><Relationship Id="rId215" Type="http://schemas.openxmlformats.org/officeDocument/2006/relationships/image" Target="../media/image2922.png"/><Relationship Id="rId236" Type="http://schemas.openxmlformats.org/officeDocument/2006/relationships/customXml" Target="../ink/ink3912.xml"/><Relationship Id="rId257" Type="http://schemas.openxmlformats.org/officeDocument/2006/relationships/image" Target="../media/image2960.png"/><Relationship Id="rId278" Type="http://schemas.openxmlformats.org/officeDocument/2006/relationships/customXml" Target="../ink/ink3933.xml"/><Relationship Id="rId303" Type="http://schemas.openxmlformats.org/officeDocument/2006/relationships/image" Target="../media/image2983.png"/><Relationship Id="rId42" Type="http://schemas.openxmlformats.org/officeDocument/2006/relationships/customXml" Target="../ink/ink3828.xml"/><Relationship Id="rId84" Type="http://schemas.openxmlformats.org/officeDocument/2006/relationships/customXml" Target="../ink/ink3849.xml"/><Relationship Id="rId138" Type="http://schemas.openxmlformats.org/officeDocument/2006/relationships/customXml" Target="../ink/ink3876.xml"/><Relationship Id="rId191" Type="http://schemas.openxmlformats.org/officeDocument/2006/relationships/image" Target="../media/image2941.png"/><Relationship Id="rId205" Type="http://schemas.openxmlformats.org/officeDocument/2006/relationships/image" Target="../media/image2948.png"/><Relationship Id="rId247" Type="http://schemas.openxmlformats.org/officeDocument/2006/relationships/image" Target="../media/image2955.png"/><Relationship Id="rId107" Type="http://schemas.openxmlformats.org/officeDocument/2006/relationships/image" Target="../media/image2899.png"/><Relationship Id="rId289" Type="http://schemas.openxmlformats.org/officeDocument/2006/relationships/image" Target="../media/image2976.png"/><Relationship Id="rId53" Type="http://schemas.openxmlformats.org/officeDocument/2006/relationships/image" Target="../media/image2872.png"/><Relationship Id="rId314" Type="http://schemas.openxmlformats.org/officeDocument/2006/relationships/customXml" Target="../ink/ink3951.xml"/><Relationship Id="rId95" Type="http://schemas.openxmlformats.org/officeDocument/2006/relationships/image" Target="../media/image2893.png"/><Relationship Id="rId216" Type="http://schemas.openxmlformats.org/officeDocument/2006/relationships/customXml" Target="../ink/ink3902.xml"/><Relationship Id="rId258" Type="http://schemas.openxmlformats.org/officeDocument/2006/relationships/customXml" Target="../ink/ink3923.xml"/><Relationship Id="rId22" Type="http://schemas.openxmlformats.org/officeDocument/2006/relationships/customXml" Target="../ink/ink3818.xml"/><Relationship Id="rId64" Type="http://schemas.openxmlformats.org/officeDocument/2006/relationships/customXml" Target="../ink/ink3839.xml"/><Relationship Id="rId118" Type="http://schemas.openxmlformats.org/officeDocument/2006/relationships/customXml" Target="../ink/ink3866.xml"/><Relationship Id="rId325" Type="http://schemas.openxmlformats.org/officeDocument/2006/relationships/image" Target="../media/image2994.png"/><Relationship Id="rId227" Type="http://schemas.openxmlformats.org/officeDocument/2006/relationships/image" Target="../media/image2928.png"/><Relationship Id="rId269" Type="http://schemas.openxmlformats.org/officeDocument/2006/relationships/image" Target="../media/image2966.png"/><Relationship Id="rId33" Type="http://schemas.openxmlformats.org/officeDocument/2006/relationships/image" Target="../media/image2862.png"/><Relationship Id="rId129" Type="http://schemas.openxmlformats.org/officeDocument/2006/relationships/image" Target="../media/image2910.png"/><Relationship Id="rId280" Type="http://schemas.openxmlformats.org/officeDocument/2006/relationships/customXml" Target="../ink/ink39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42.png"/><Relationship Id="rId21" Type="http://schemas.openxmlformats.org/officeDocument/2006/relationships/image" Target="../media/image3008.png"/><Relationship Id="rId42" Type="http://schemas.openxmlformats.org/officeDocument/2006/relationships/customXml" Target="../ink/ink3977.xml"/><Relationship Id="rId84" Type="http://schemas.openxmlformats.org/officeDocument/2006/relationships/customXml" Target="../ink/ink3990.xml"/><Relationship Id="rId138" Type="http://schemas.openxmlformats.org/officeDocument/2006/relationships/customXml" Target="../ink/ink4002.xml"/><Relationship Id="rId159" Type="http://schemas.openxmlformats.org/officeDocument/2006/relationships/image" Target="../media/image3030.png"/><Relationship Id="rId170" Type="http://schemas.openxmlformats.org/officeDocument/2006/relationships/customXml" Target="../ink/ink4018.xml"/><Relationship Id="rId191" Type="http://schemas.openxmlformats.org/officeDocument/2006/relationships/image" Target="../media/image3067.png"/><Relationship Id="rId11" Type="http://schemas.openxmlformats.org/officeDocument/2006/relationships/image" Target="../media/image3003.png"/><Relationship Id="rId32" Type="http://schemas.openxmlformats.org/officeDocument/2006/relationships/customXml" Target="../ink/ink3972.xml"/><Relationship Id="rId53" Type="http://schemas.openxmlformats.org/officeDocument/2006/relationships/image" Target="../media/image3024.png"/><Relationship Id="rId128" Type="http://schemas.openxmlformats.org/officeDocument/2006/relationships/customXml" Target="../ink/ink3997.xml"/><Relationship Id="rId149" Type="http://schemas.openxmlformats.org/officeDocument/2006/relationships/image" Target="../media/image2998.png"/><Relationship Id="rId5" Type="http://schemas.openxmlformats.org/officeDocument/2006/relationships/image" Target="../media/image3000.png"/><Relationship Id="rId160" Type="http://schemas.openxmlformats.org/officeDocument/2006/relationships/customXml" Target="../ink/ink4013.xml"/><Relationship Id="rId181" Type="http://schemas.openxmlformats.org/officeDocument/2006/relationships/image" Target="../media/image3049.png"/><Relationship Id="rId22" Type="http://schemas.openxmlformats.org/officeDocument/2006/relationships/customXml" Target="../ink/ink3967.xml"/><Relationship Id="rId27" Type="http://schemas.openxmlformats.org/officeDocument/2006/relationships/image" Target="../media/image3011.png"/><Relationship Id="rId43" Type="http://schemas.openxmlformats.org/officeDocument/2006/relationships/image" Target="../media/image3019.png"/><Relationship Id="rId48" Type="http://schemas.openxmlformats.org/officeDocument/2006/relationships/customXml" Target="../ink/ink3980.xml"/><Relationship Id="rId118" Type="http://schemas.openxmlformats.org/officeDocument/2006/relationships/customXml" Target="../ink/ink3992.xml"/><Relationship Id="rId134" Type="http://schemas.openxmlformats.org/officeDocument/2006/relationships/customXml" Target="../ink/ink4000.xml"/><Relationship Id="rId139" Type="http://schemas.openxmlformats.org/officeDocument/2006/relationships/image" Target="../media/image3061.png"/><Relationship Id="rId80" Type="http://schemas.openxmlformats.org/officeDocument/2006/relationships/customXml" Target="../ink/ink3988.xml"/><Relationship Id="rId85" Type="http://schemas.openxmlformats.org/officeDocument/2006/relationships/image" Target="../media/image3040.png"/><Relationship Id="rId150" Type="http://schemas.openxmlformats.org/officeDocument/2006/relationships/customXml" Target="../ink/ink4008.xml"/><Relationship Id="rId155" Type="http://schemas.openxmlformats.org/officeDocument/2006/relationships/image" Target="../media/image3028.png"/><Relationship Id="rId171" Type="http://schemas.openxmlformats.org/officeDocument/2006/relationships/image" Target="../media/image3044.png"/><Relationship Id="rId176" Type="http://schemas.openxmlformats.org/officeDocument/2006/relationships/customXml" Target="../ink/ink4021.xml"/><Relationship Id="rId192" Type="http://schemas.openxmlformats.org/officeDocument/2006/relationships/customXml" Target="../ink/ink4029.xml"/><Relationship Id="rId12" Type="http://schemas.openxmlformats.org/officeDocument/2006/relationships/customXml" Target="../ink/ink3962.xml"/><Relationship Id="rId17" Type="http://schemas.openxmlformats.org/officeDocument/2006/relationships/image" Target="../media/image3006.png"/><Relationship Id="rId33" Type="http://schemas.openxmlformats.org/officeDocument/2006/relationships/image" Target="../media/image3014.png"/><Relationship Id="rId38" Type="http://schemas.openxmlformats.org/officeDocument/2006/relationships/customXml" Target="../ink/ink3975.xml"/><Relationship Id="rId124" Type="http://schemas.openxmlformats.org/officeDocument/2006/relationships/customXml" Target="../ink/ink3995.xml"/><Relationship Id="rId129" Type="http://schemas.openxmlformats.org/officeDocument/2006/relationships/image" Target="../media/image3056.png"/><Relationship Id="rId54" Type="http://schemas.openxmlformats.org/officeDocument/2006/relationships/customXml" Target="../ink/ink3983.xml"/><Relationship Id="rId75" Type="http://schemas.openxmlformats.org/officeDocument/2006/relationships/image" Target="../media/image3035.png"/><Relationship Id="rId140" Type="http://schemas.openxmlformats.org/officeDocument/2006/relationships/customXml" Target="../ink/ink4003.xml"/><Relationship Id="rId145" Type="http://schemas.openxmlformats.org/officeDocument/2006/relationships/image" Target="../media/image3064.png"/><Relationship Id="rId161" Type="http://schemas.openxmlformats.org/officeDocument/2006/relationships/image" Target="../media/image3031.png"/><Relationship Id="rId166" Type="http://schemas.openxmlformats.org/officeDocument/2006/relationships/customXml" Target="../ink/ink4016.xml"/><Relationship Id="rId182" Type="http://schemas.openxmlformats.org/officeDocument/2006/relationships/customXml" Target="../ink/ink4024.xml"/><Relationship Id="rId187" Type="http://schemas.openxmlformats.org/officeDocument/2006/relationships/image" Target="../media/image3052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959.xml"/><Relationship Id="rId23" Type="http://schemas.openxmlformats.org/officeDocument/2006/relationships/image" Target="../media/image3009.png"/><Relationship Id="rId28" Type="http://schemas.openxmlformats.org/officeDocument/2006/relationships/customXml" Target="../ink/ink3970.xml"/><Relationship Id="rId49" Type="http://schemas.openxmlformats.org/officeDocument/2006/relationships/image" Target="../media/image3022.png"/><Relationship Id="rId119" Type="http://schemas.openxmlformats.org/officeDocument/2006/relationships/image" Target="../media/image3043.png"/><Relationship Id="rId44" Type="http://schemas.openxmlformats.org/officeDocument/2006/relationships/customXml" Target="../ink/ink3978.xml"/><Relationship Id="rId81" Type="http://schemas.openxmlformats.org/officeDocument/2006/relationships/image" Target="../media/image3038.png"/><Relationship Id="rId86" Type="http://schemas.openxmlformats.org/officeDocument/2006/relationships/customXml" Target="../ink/ink3991.xml"/><Relationship Id="rId130" Type="http://schemas.openxmlformats.org/officeDocument/2006/relationships/customXml" Target="../ink/ink3998.xml"/><Relationship Id="rId135" Type="http://schemas.openxmlformats.org/officeDocument/2006/relationships/image" Target="../media/image3059.png"/><Relationship Id="rId151" Type="http://schemas.openxmlformats.org/officeDocument/2006/relationships/image" Target="../media/image2999.png"/><Relationship Id="rId156" Type="http://schemas.openxmlformats.org/officeDocument/2006/relationships/customXml" Target="../ink/ink4011.xml"/><Relationship Id="rId177" Type="http://schemas.openxmlformats.org/officeDocument/2006/relationships/image" Target="../media/image3047.png"/><Relationship Id="rId172" Type="http://schemas.openxmlformats.org/officeDocument/2006/relationships/customXml" Target="../ink/ink4019.xml"/><Relationship Id="rId193" Type="http://schemas.openxmlformats.org/officeDocument/2006/relationships/image" Target="../media/image3068.png"/><Relationship Id="rId13" Type="http://schemas.openxmlformats.org/officeDocument/2006/relationships/image" Target="../media/image3004.png"/><Relationship Id="rId18" Type="http://schemas.openxmlformats.org/officeDocument/2006/relationships/customXml" Target="../ink/ink3965.xml"/><Relationship Id="rId39" Type="http://schemas.openxmlformats.org/officeDocument/2006/relationships/image" Target="../media/image3017.png"/><Relationship Id="rId34" Type="http://schemas.openxmlformats.org/officeDocument/2006/relationships/customXml" Target="../ink/ink3973.xml"/><Relationship Id="rId50" Type="http://schemas.openxmlformats.org/officeDocument/2006/relationships/customXml" Target="../ink/ink3981.xml"/><Relationship Id="rId55" Type="http://schemas.openxmlformats.org/officeDocument/2006/relationships/image" Target="../media/image3025.png"/><Relationship Id="rId76" Type="http://schemas.openxmlformats.org/officeDocument/2006/relationships/customXml" Target="../ink/ink3986.xml"/><Relationship Id="rId120" Type="http://schemas.openxmlformats.org/officeDocument/2006/relationships/customXml" Target="../ink/ink3993.xml"/><Relationship Id="rId125" Type="http://schemas.openxmlformats.org/officeDocument/2006/relationships/image" Target="../media/image2923.png"/><Relationship Id="rId141" Type="http://schemas.openxmlformats.org/officeDocument/2006/relationships/image" Target="../media/image3062.png"/><Relationship Id="rId146" Type="http://schemas.openxmlformats.org/officeDocument/2006/relationships/customXml" Target="../ink/ink4006.xml"/><Relationship Id="rId167" Type="http://schemas.openxmlformats.org/officeDocument/2006/relationships/image" Target="../media/image3034.png"/><Relationship Id="rId188" Type="http://schemas.openxmlformats.org/officeDocument/2006/relationships/customXml" Target="../ink/ink4027.xml"/><Relationship Id="rId7" Type="http://schemas.openxmlformats.org/officeDocument/2006/relationships/image" Target="../media/image3001.png"/><Relationship Id="rId162" Type="http://schemas.openxmlformats.org/officeDocument/2006/relationships/customXml" Target="../ink/ink4014.xml"/><Relationship Id="rId183" Type="http://schemas.openxmlformats.org/officeDocument/2006/relationships/image" Target="../media/image3050.png"/><Relationship Id="rId2" Type="http://schemas.openxmlformats.org/officeDocument/2006/relationships/image" Target="../media/image2996.png"/><Relationship Id="rId29" Type="http://schemas.openxmlformats.org/officeDocument/2006/relationships/image" Target="../media/image3012.png"/><Relationship Id="rId24" Type="http://schemas.openxmlformats.org/officeDocument/2006/relationships/customXml" Target="../ink/ink3968.xml"/><Relationship Id="rId40" Type="http://schemas.openxmlformats.org/officeDocument/2006/relationships/customXml" Target="../ink/ink3976.xml"/><Relationship Id="rId45" Type="http://schemas.openxmlformats.org/officeDocument/2006/relationships/image" Target="../media/image3020.png"/><Relationship Id="rId131" Type="http://schemas.openxmlformats.org/officeDocument/2006/relationships/image" Target="../media/image3057.png"/><Relationship Id="rId136" Type="http://schemas.openxmlformats.org/officeDocument/2006/relationships/customXml" Target="../ink/ink4001.xml"/><Relationship Id="rId157" Type="http://schemas.openxmlformats.org/officeDocument/2006/relationships/image" Target="../media/image3029.png"/><Relationship Id="rId178" Type="http://schemas.openxmlformats.org/officeDocument/2006/relationships/customXml" Target="../ink/ink4022.xml"/><Relationship Id="rId82" Type="http://schemas.openxmlformats.org/officeDocument/2006/relationships/customXml" Target="../ink/ink3989.xml"/><Relationship Id="rId152" Type="http://schemas.openxmlformats.org/officeDocument/2006/relationships/customXml" Target="../ink/ink4009.xml"/><Relationship Id="rId173" Type="http://schemas.openxmlformats.org/officeDocument/2006/relationships/image" Target="../media/image3045.png"/><Relationship Id="rId194" Type="http://schemas.openxmlformats.org/officeDocument/2006/relationships/customXml" Target="../ink/ink4030.xml"/><Relationship Id="rId19" Type="http://schemas.openxmlformats.org/officeDocument/2006/relationships/image" Target="../media/image3007.png"/><Relationship Id="rId14" Type="http://schemas.openxmlformats.org/officeDocument/2006/relationships/customXml" Target="../ink/ink3963.xml"/><Relationship Id="rId30" Type="http://schemas.openxmlformats.org/officeDocument/2006/relationships/customXml" Target="../ink/ink3971.xml"/><Relationship Id="rId35" Type="http://schemas.openxmlformats.org/officeDocument/2006/relationships/image" Target="../media/image3015.png"/><Relationship Id="rId56" Type="http://schemas.openxmlformats.org/officeDocument/2006/relationships/customXml" Target="../ink/ink3984.xml"/><Relationship Id="rId77" Type="http://schemas.openxmlformats.org/officeDocument/2006/relationships/image" Target="../media/image3036.png"/><Relationship Id="rId126" Type="http://schemas.openxmlformats.org/officeDocument/2006/relationships/customXml" Target="../ink/ink3996.xml"/><Relationship Id="rId147" Type="http://schemas.openxmlformats.org/officeDocument/2006/relationships/image" Target="../media/image3065.png"/><Relationship Id="rId168" Type="http://schemas.openxmlformats.org/officeDocument/2006/relationships/customXml" Target="../ink/ink4017.xml"/><Relationship Id="rId8" Type="http://schemas.openxmlformats.org/officeDocument/2006/relationships/customXml" Target="../ink/ink3960.xml"/><Relationship Id="rId51" Type="http://schemas.openxmlformats.org/officeDocument/2006/relationships/image" Target="../media/image3023.png"/><Relationship Id="rId121" Type="http://schemas.openxmlformats.org/officeDocument/2006/relationships/image" Target="../media/image3053.png"/><Relationship Id="rId142" Type="http://schemas.openxmlformats.org/officeDocument/2006/relationships/customXml" Target="../ink/ink4004.xml"/><Relationship Id="rId163" Type="http://schemas.openxmlformats.org/officeDocument/2006/relationships/image" Target="../media/image3032.png"/><Relationship Id="rId184" Type="http://schemas.openxmlformats.org/officeDocument/2006/relationships/customXml" Target="../ink/ink4025.xml"/><Relationship Id="rId189" Type="http://schemas.openxmlformats.org/officeDocument/2006/relationships/image" Target="../media/image3066.png"/><Relationship Id="rId3" Type="http://schemas.openxmlformats.org/officeDocument/2006/relationships/image" Target="../media/image2997.png"/><Relationship Id="rId25" Type="http://schemas.openxmlformats.org/officeDocument/2006/relationships/image" Target="../media/image3010.png"/><Relationship Id="rId46" Type="http://schemas.openxmlformats.org/officeDocument/2006/relationships/customXml" Target="../ink/ink3979.xml"/><Relationship Id="rId137" Type="http://schemas.openxmlformats.org/officeDocument/2006/relationships/image" Target="../media/image3060.png"/><Relationship Id="rId158" Type="http://schemas.openxmlformats.org/officeDocument/2006/relationships/customXml" Target="../ink/ink4012.xml"/><Relationship Id="rId20" Type="http://schemas.openxmlformats.org/officeDocument/2006/relationships/customXml" Target="../ink/ink3966.xml"/><Relationship Id="rId41" Type="http://schemas.openxmlformats.org/officeDocument/2006/relationships/image" Target="../media/image3018.png"/><Relationship Id="rId83" Type="http://schemas.openxmlformats.org/officeDocument/2006/relationships/image" Target="../media/image3039.png"/><Relationship Id="rId132" Type="http://schemas.openxmlformats.org/officeDocument/2006/relationships/customXml" Target="../ink/ink3999.xml"/><Relationship Id="rId153" Type="http://schemas.openxmlformats.org/officeDocument/2006/relationships/image" Target="../media/image3027.png"/><Relationship Id="rId174" Type="http://schemas.openxmlformats.org/officeDocument/2006/relationships/customXml" Target="../ink/ink4020.xml"/><Relationship Id="rId179" Type="http://schemas.openxmlformats.org/officeDocument/2006/relationships/image" Target="../media/image3048.png"/><Relationship Id="rId195" Type="http://schemas.openxmlformats.org/officeDocument/2006/relationships/image" Target="../media/image3069.png"/><Relationship Id="rId190" Type="http://schemas.openxmlformats.org/officeDocument/2006/relationships/customXml" Target="../ink/ink4028.xml"/><Relationship Id="rId15" Type="http://schemas.openxmlformats.org/officeDocument/2006/relationships/image" Target="../media/image3005.png"/><Relationship Id="rId36" Type="http://schemas.openxmlformats.org/officeDocument/2006/relationships/customXml" Target="../ink/ink3974.xml"/><Relationship Id="rId57" Type="http://schemas.openxmlformats.org/officeDocument/2006/relationships/image" Target="../media/image3026.png"/><Relationship Id="rId127" Type="http://schemas.openxmlformats.org/officeDocument/2006/relationships/image" Target="../media/image3055.png"/><Relationship Id="rId10" Type="http://schemas.openxmlformats.org/officeDocument/2006/relationships/customXml" Target="../ink/ink3961.xml"/><Relationship Id="rId31" Type="http://schemas.openxmlformats.org/officeDocument/2006/relationships/image" Target="../media/image3013.png"/><Relationship Id="rId52" Type="http://schemas.openxmlformats.org/officeDocument/2006/relationships/customXml" Target="../ink/ink3982.xml"/><Relationship Id="rId78" Type="http://schemas.openxmlformats.org/officeDocument/2006/relationships/customXml" Target="../ink/ink3987.xml"/><Relationship Id="rId122" Type="http://schemas.openxmlformats.org/officeDocument/2006/relationships/customXml" Target="../ink/ink3994.xml"/><Relationship Id="rId143" Type="http://schemas.openxmlformats.org/officeDocument/2006/relationships/image" Target="../media/image3063.png"/><Relationship Id="rId148" Type="http://schemas.openxmlformats.org/officeDocument/2006/relationships/customXml" Target="../ink/ink4007.xml"/><Relationship Id="rId164" Type="http://schemas.openxmlformats.org/officeDocument/2006/relationships/customXml" Target="../ink/ink4015.xml"/><Relationship Id="rId169" Type="http://schemas.openxmlformats.org/officeDocument/2006/relationships/image" Target="../media/image3041.png"/><Relationship Id="rId185" Type="http://schemas.openxmlformats.org/officeDocument/2006/relationships/image" Target="../media/image3051.png"/><Relationship Id="rId4" Type="http://schemas.openxmlformats.org/officeDocument/2006/relationships/customXml" Target="../ink/ink3958.xml"/><Relationship Id="rId9" Type="http://schemas.openxmlformats.org/officeDocument/2006/relationships/image" Target="../media/image3002.png"/><Relationship Id="rId180" Type="http://schemas.openxmlformats.org/officeDocument/2006/relationships/customXml" Target="../ink/ink4023.xml"/><Relationship Id="rId26" Type="http://schemas.openxmlformats.org/officeDocument/2006/relationships/customXml" Target="../ink/ink3969.xml"/><Relationship Id="rId47" Type="http://schemas.openxmlformats.org/officeDocument/2006/relationships/image" Target="../media/image3021.png"/><Relationship Id="rId133" Type="http://schemas.openxmlformats.org/officeDocument/2006/relationships/image" Target="../media/image3058.png"/><Relationship Id="rId154" Type="http://schemas.openxmlformats.org/officeDocument/2006/relationships/customXml" Target="../ink/ink4010.xml"/><Relationship Id="rId175" Type="http://schemas.openxmlformats.org/officeDocument/2006/relationships/image" Target="../media/image3046.png"/><Relationship Id="rId16" Type="http://schemas.openxmlformats.org/officeDocument/2006/relationships/customXml" Target="../ink/ink3964.xml"/><Relationship Id="rId37" Type="http://schemas.openxmlformats.org/officeDocument/2006/relationships/image" Target="../media/image3016.png"/><Relationship Id="rId58" Type="http://schemas.openxmlformats.org/officeDocument/2006/relationships/customXml" Target="../ink/ink3985.xml"/><Relationship Id="rId79" Type="http://schemas.openxmlformats.org/officeDocument/2006/relationships/image" Target="../media/image3037.png"/><Relationship Id="rId123" Type="http://schemas.openxmlformats.org/officeDocument/2006/relationships/image" Target="../media/image3054.png"/><Relationship Id="rId144" Type="http://schemas.openxmlformats.org/officeDocument/2006/relationships/customXml" Target="../ink/ink4005.xml"/><Relationship Id="rId165" Type="http://schemas.openxmlformats.org/officeDocument/2006/relationships/image" Target="../media/image3033.png"/><Relationship Id="rId186" Type="http://schemas.openxmlformats.org/officeDocument/2006/relationships/customXml" Target="../ink/ink4026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88.xml"/><Relationship Id="rId21" Type="http://schemas.openxmlformats.org/officeDocument/2006/relationships/customXml" Target="../ink/ink4040.xml"/><Relationship Id="rId42" Type="http://schemas.openxmlformats.org/officeDocument/2006/relationships/image" Target="../media/image3073.png"/><Relationship Id="rId63" Type="http://schemas.openxmlformats.org/officeDocument/2006/relationships/customXml" Target="../ink/ink4061.xml"/><Relationship Id="rId84" Type="http://schemas.openxmlformats.org/officeDocument/2006/relationships/image" Target="../media/image3094.png"/><Relationship Id="rId138" Type="http://schemas.openxmlformats.org/officeDocument/2006/relationships/image" Target="../media/image3121.png"/><Relationship Id="rId159" Type="http://schemas.openxmlformats.org/officeDocument/2006/relationships/customXml" Target="../ink/ink4109.xml"/><Relationship Id="rId170" Type="http://schemas.openxmlformats.org/officeDocument/2006/relationships/image" Target="../media/image3137.png"/><Relationship Id="rId191" Type="http://schemas.openxmlformats.org/officeDocument/2006/relationships/customXml" Target="../ink/ink4125.xml"/><Relationship Id="rId205" Type="http://schemas.openxmlformats.org/officeDocument/2006/relationships/customXml" Target="../ink/ink4129.xml"/><Relationship Id="rId107" Type="http://schemas.openxmlformats.org/officeDocument/2006/relationships/customXml" Target="../ink/ink4083.xml"/><Relationship Id="rId11" Type="http://schemas.openxmlformats.org/officeDocument/2006/relationships/customXml" Target="../ink/ink4035.xml"/><Relationship Id="rId32" Type="http://schemas.openxmlformats.org/officeDocument/2006/relationships/image" Target="../media/image30680.png"/><Relationship Id="rId53" Type="http://schemas.openxmlformats.org/officeDocument/2006/relationships/customXml" Target="../ink/ink4056.xml"/><Relationship Id="rId74" Type="http://schemas.openxmlformats.org/officeDocument/2006/relationships/image" Target="../media/image3089.png"/><Relationship Id="rId128" Type="http://schemas.openxmlformats.org/officeDocument/2006/relationships/image" Target="../media/image3116.png"/><Relationship Id="rId149" Type="http://schemas.openxmlformats.org/officeDocument/2006/relationships/customXml" Target="../ink/ink4104.xml"/><Relationship Id="rId5" Type="http://schemas.openxmlformats.org/officeDocument/2006/relationships/customXml" Target="../ink/ink4032.xml"/><Relationship Id="rId95" Type="http://schemas.openxmlformats.org/officeDocument/2006/relationships/customXml" Target="../ink/ink4077.xml"/><Relationship Id="rId160" Type="http://schemas.openxmlformats.org/officeDocument/2006/relationships/image" Target="../media/image3132.png"/><Relationship Id="rId181" Type="http://schemas.openxmlformats.org/officeDocument/2006/relationships/customXml" Target="../ink/ink4120.xml"/><Relationship Id="rId216" Type="http://schemas.openxmlformats.org/officeDocument/2006/relationships/image" Target="../media/image3157.png"/><Relationship Id="rId22" Type="http://schemas.openxmlformats.org/officeDocument/2006/relationships/image" Target="../media/image30630.png"/><Relationship Id="rId43" Type="http://schemas.openxmlformats.org/officeDocument/2006/relationships/customXml" Target="../ink/ink4051.xml"/><Relationship Id="rId64" Type="http://schemas.openxmlformats.org/officeDocument/2006/relationships/image" Target="../media/image3084.png"/><Relationship Id="rId118" Type="http://schemas.openxmlformats.org/officeDocument/2006/relationships/image" Target="../media/image3111.png"/><Relationship Id="rId139" Type="http://schemas.openxmlformats.org/officeDocument/2006/relationships/customXml" Target="../ink/ink4099.xml"/><Relationship Id="rId85" Type="http://schemas.openxmlformats.org/officeDocument/2006/relationships/customXml" Target="../ink/ink4072.xml"/><Relationship Id="rId150" Type="http://schemas.openxmlformats.org/officeDocument/2006/relationships/image" Target="../media/image3127.png"/><Relationship Id="rId171" Type="http://schemas.openxmlformats.org/officeDocument/2006/relationships/customXml" Target="../ink/ink4115.xml"/><Relationship Id="rId192" Type="http://schemas.openxmlformats.org/officeDocument/2006/relationships/image" Target="../media/image3148.png"/><Relationship Id="rId206" Type="http://schemas.openxmlformats.org/officeDocument/2006/relationships/image" Target="../media/image3155.png"/><Relationship Id="rId12" Type="http://schemas.openxmlformats.org/officeDocument/2006/relationships/image" Target="../media/image30580.png"/><Relationship Id="rId33" Type="http://schemas.openxmlformats.org/officeDocument/2006/relationships/customXml" Target="../ink/ink4046.xml"/><Relationship Id="rId108" Type="http://schemas.openxmlformats.org/officeDocument/2006/relationships/image" Target="../media/image3106.png"/><Relationship Id="rId129" Type="http://schemas.openxmlformats.org/officeDocument/2006/relationships/customXml" Target="../ink/ink4094.xml"/><Relationship Id="rId54" Type="http://schemas.openxmlformats.org/officeDocument/2006/relationships/image" Target="../media/image3079.png"/><Relationship Id="rId75" Type="http://schemas.openxmlformats.org/officeDocument/2006/relationships/customXml" Target="../ink/ink4067.xml"/><Relationship Id="rId96" Type="http://schemas.openxmlformats.org/officeDocument/2006/relationships/image" Target="../media/image3100.png"/><Relationship Id="rId140" Type="http://schemas.openxmlformats.org/officeDocument/2006/relationships/image" Target="../media/image3122.png"/><Relationship Id="rId161" Type="http://schemas.openxmlformats.org/officeDocument/2006/relationships/customXml" Target="../ink/ink4110.xml"/><Relationship Id="rId182" Type="http://schemas.openxmlformats.org/officeDocument/2006/relationships/image" Target="../media/image3143.png"/><Relationship Id="rId217" Type="http://schemas.openxmlformats.org/officeDocument/2006/relationships/customXml" Target="../ink/ink4135.xml"/><Relationship Id="rId6" Type="http://schemas.openxmlformats.org/officeDocument/2006/relationships/image" Target="../media/image30550.png"/><Relationship Id="rId23" Type="http://schemas.openxmlformats.org/officeDocument/2006/relationships/customXml" Target="../ink/ink4041.xml"/><Relationship Id="rId119" Type="http://schemas.openxmlformats.org/officeDocument/2006/relationships/customXml" Target="../ink/ink4089.xml"/><Relationship Id="rId44" Type="http://schemas.openxmlformats.org/officeDocument/2006/relationships/image" Target="../media/image3074.png"/><Relationship Id="rId65" Type="http://schemas.openxmlformats.org/officeDocument/2006/relationships/customXml" Target="../ink/ink4062.xml"/><Relationship Id="rId86" Type="http://schemas.openxmlformats.org/officeDocument/2006/relationships/image" Target="../media/image3095.png"/><Relationship Id="rId130" Type="http://schemas.openxmlformats.org/officeDocument/2006/relationships/image" Target="../media/image3117.png"/><Relationship Id="rId151" Type="http://schemas.openxmlformats.org/officeDocument/2006/relationships/customXml" Target="../ink/ink4105.xml"/><Relationship Id="rId172" Type="http://schemas.openxmlformats.org/officeDocument/2006/relationships/image" Target="../media/image3138.png"/><Relationship Id="rId193" Type="http://schemas.openxmlformats.org/officeDocument/2006/relationships/customXml" Target="../ink/ink4126.xml"/><Relationship Id="rId207" Type="http://schemas.openxmlformats.org/officeDocument/2006/relationships/customXml" Target="../ink/ink4130.xml"/><Relationship Id="rId13" Type="http://schemas.openxmlformats.org/officeDocument/2006/relationships/customXml" Target="../ink/ink4036.xml"/><Relationship Id="rId109" Type="http://schemas.openxmlformats.org/officeDocument/2006/relationships/customXml" Target="../ink/ink4084.xml"/><Relationship Id="rId34" Type="http://schemas.openxmlformats.org/officeDocument/2006/relationships/image" Target="../media/image30690.png"/><Relationship Id="rId55" Type="http://schemas.openxmlformats.org/officeDocument/2006/relationships/customXml" Target="../ink/ink4057.xml"/><Relationship Id="rId76" Type="http://schemas.openxmlformats.org/officeDocument/2006/relationships/image" Target="../media/image3090.png"/><Relationship Id="rId97" Type="http://schemas.openxmlformats.org/officeDocument/2006/relationships/customXml" Target="../ink/ink4078.xml"/><Relationship Id="rId120" Type="http://schemas.openxmlformats.org/officeDocument/2006/relationships/image" Target="../media/image3112.png"/><Relationship Id="rId141" Type="http://schemas.openxmlformats.org/officeDocument/2006/relationships/customXml" Target="../ink/ink4100.xml"/><Relationship Id="rId7" Type="http://schemas.openxmlformats.org/officeDocument/2006/relationships/customXml" Target="../ink/ink4033.xml"/><Relationship Id="rId162" Type="http://schemas.openxmlformats.org/officeDocument/2006/relationships/image" Target="../media/image3133.png"/><Relationship Id="rId183" Type="http://schemas.openxmlformats.org/officeDocument/2006/relationships/customXml" Target="../ink/ink4121.xml"/><Relationship Id="rId218" Type="http://schemas.openxmlformats.org/officeDocument/2006/relationships/image" Target="../media/image3158.png"/><Relationship Id="rId24" Type="http://schemas.openxmlformats.org/officeDocument/2006/relationships/image" Target="../media/image30640.png"/><Relationship Id="rId45" Type="http://schemas.openxmlformats.org/officeDocument/2006/relationships/customXml" Target="../ink/ink4052.xml"/><Relationship Id="rId66" Type="http://schemas.openxmlformats.org/officeDocument/2006/relationships/image" Target="../media/image3085.png"/><Relationship Id="rId87" Type="http://schemas.openxmlformats.org/officeDocument/2006/relationships/customXml" Target="../ink/ink4073.xml"/><Relationship Id="rId110" Type="http://schemas.openxmlformats.org/officeDocument/2006/relationships/image" Target="../media/image3107.png"/><Relationship Id="rId131" Type="http://schemas.openxmlformats.org/officeDocument/2006/relationships/customXml" Target="../ink/ink4095.xml"/><Relationship Id="rId61" Type="http://schemas.openxmlformats.org/officeDocument/2006/relationships/customXml" Target="../ink/ink4060.xml"/><Relationship Id="rId82" Type="http://schemas.openxmlformats.org/officeDocument/2006/relationships/image" Target="../media/image3093.png"/><Relationship Id="rId152" Type="http://schemas.openxmlformats.org/officeDocument/2006/relationships/image" Target="../media/image3128.png"/><Relationship Id="rId173" Type="http://schemas.openxmlformats.org/officeDocument/2006/relationships/customXml" Target="../ink/ink4116.xml"/><Relationship Id="rId199" Type="http://schemas.openxmlformats.org/officeDocument/2006/relationships/customXml" Target="../ink/ink4128.xml"/><Relationship Id="rId208" Type="http://schemas.openxmlformats.org/officeDocument/2006/relationships/image" Target="../media/image3156.png"/><Relationship Id="rId19" Type="http://schemas.openxmlformats.org/officeDocument/2006/relationships/customXml" Target="../ink/ink4039.xml"/><Relationship Id="rId14" Type="http://schemas.openxmlformats.org/officeDocument/2006/relationships/image" Target="../media/image30590.png"/><Relationship Id="rId30" Type="http://schemas.openxmlformats.org/officeDocument/2006/relationships/image" Target="../media/image30670.png"/><Relationship Id="rId35" Type="http://schemas.openxmlformats.org/officeDocument/2006/relationships/customXml" Target="../ink/ink4047.xml"/><Relationship Id="rId56" Type="http://schemas.openxmlformats.org/officeDocument/2006/relationships/image" Target="../media/image3080.png"/><Relationship Id="rId77" Type="http://schemas.openxmlformats.org/officeDocument/2006/relationships/customXml" Target="../ink/ink4068.xml"/><Relationship Id="rId100" Type="http://schemas.openxmlformats.org/officeDocument/2006/relationships/image" Target="../media/image3102.png"/><Relationship Id="rId105" Type="http://schemas.openxmlformats.org/officeDocument/2006/relationships/customXml" Target="../ink/ink4082.xml"/><Relationship Id="rId126" Type="http://schemas.openxmlformats.org/officeDocument/2006/relationships/image" Target="../media/image3115.png"/><Relationship Id="rId147" Type="http://schemas.openxmlformats.org/officeDocument/2006/relationships/customXml" Target="../ink/ink4103.xml"/><Relationship Id="rId168" Type="http://schemas.openxmlformats.org/officeDocument/2006/relationships/image" Target="../media/image3136.png"/><Relationship Id="rId8" Type="http://schemas.openxmlformats.org/officeDocument/2006/relationships/image" Target="../media/image30560.png"/><Relationship Id="rId51" Type="http://schemas.openxmlformats.org/officeDocument/2006/relationships/customXml" Target="../ink/ink4055.xml"/><Relationship Id="rId72" Type="http://schemas.openxmlformats.org/officeDocument/2006/relationships/image" Target="../media/image3088.png"/><Relationship Id="rId93" Type="http://schemas.openxmlformats.org/officeDocument/2006/relationships/customXml" Target="../ink/ink4076.xml"/><Relationship Id="rId98" Type="http://schemas.openxmlformats.org/officeDocument/2006/relationships/image" Target="../media/image3101.png"/><Relationship Id="rId121" Type="http://schemas.openxmlformats.org/officeDocument/2006/relationships/customXml" Target="../ink/ink4090.xml"/><Relationship Id="rId142" Type="http://schemas.openxmlformats.org/officeDocument/2006/relationships/image" Target="../media/image3123.png"/><Relationship Id="rId163" Type="http://schemas.openxmlformats.org/officeDocument/2006/relationships/customXml" Target="../ink/ink4111.xml"/><Relationship Id="rId184" Type="http://schemas.openxmlformats.org/officeDocument/2006/relationships/image" Target="../media/image3144.png"/><Relationship Id="rId189" Type="http://schemas.openxmlformats.org/officeDocument/2006/relationships/customXml" Target="../ink/ink4124.xml"/><Relationship Id="rId3" Type="http://schemas.openxmlformats.org/officeDocument/2006/relationships/customXml" Target="../ink/ink4031.xml"/><Relationship Id="rId214" Type="http://schemas.openxmlformats.org/officeDocument/2006/relationships/image" Target="../media/image3153.png"/><Relationship Id="rId25" Type="http://schemas.openxmlformats.org/officeDocument/2006/relationships/customXml" Target="../ink/ink4042.xml"/><Relationship Id="rId46" Type="http://schemas.openxmlformats.org/officeDocument/2006/relationships/image" Target="../media/image3075.png"/><Relationship Id="rId67" Type="http://schemas.openxmlformats.org/officeDocument/2006/relationships/customXml" Target="../ink/ink4063.xml"/><Relationship Id="rId116" Type="http://schemas.openxmlformats.org/officeDocument/2006/relationships/image" Target="../media/image3110.png"/><Relationship Id="rId137" Type="http://schemas.openxmlformats.org/officeDocument/2006/relationships/customXml" Target="../ink/ink4098.xml"/><Relationship Id="rId158" Type="http://schemas.openxmlformats.org/officeDocument/2006/relationships/image" Target="../media/image3131.png"/><Relationship Id="rId20" Type="http://schemas.openxmlformats.org/officeDocument/2006/relationships/image" Target="../media/image30620.png"/><Relationship Id="rId41" Type="http://schemas.openxmlformats.org/officeDocument/2006/relationships/customXml" Target="../ink/ink4050.xml"/><Relationship Id="rId62" Type="http://schemas.openxmlformats.org/officeDocument/2006/relationships/image" Target="../media/image3083.png"/><Relationship Id="rId83" Type="http://schemas.openxmlformats.org/officeDocument/2006/relationships/customXml" Target="../ink/ink4071.xml"/><Relationship Id="rId88" Type="http://schemas.openxmlformats.org/officeDocument/2006/relationships/image" Target="../media/image3096.png"/><Relationship Id="rId111" Type="http://schemas.openxmlformats.org/officeDocument/2006/relationships/customXml" Target="../ink/ink4085.xml"/><Relationship Id="rId132" Type="http://schemas.openxmlformats.org/officeDocument/2006/relationships/image" Target="../media/image3118.png"/><Relationship Id="rId153" Type="http://schemas.openxmlformats.org/officeDocument/2006/relationships/customXml" Target="../ink/ink4106.xml"/><Relationship Id="rId174" Type="http://schemas.openxmlformats.org/officeDocument/2006/relationships/image" Target="../media/image3139.png"/><Relationship Id="rId179" Type="http://schemas.openxmlformats.org/officeDocument/2006/relationships/customXml" Target="../ink/ink4119.xml"/><Relationship Id="rId209" Type="http://schemas.openxmlformats.org/officeDocument/2006/relationships/customXml" Target="../ink/ink4131.xml"/><Relationship Id="rId190" Type="http://schemas.openxmlformats.org/officeDocument/2006/relationships/image" Target="../media/image3147.png"/><Relationship Id="rId204" Type="http://schemas.openxmlformats.org/officeDocument/2006/relationships/image" Target="../media/image3154.png"/><Relationship Id="rId15" Type="http://schemas.openxmlformats.org/officeDocument/2006/relationships/customXml" Target="../ink/ink4037.xml"/><Relationship Id="rId36" Type="http://schemas.openxmlformats.org/officeDocument/2006/relationships/image" Target="../media/image30700.png"/><Relationship Id="rId57" Type="http://schemas.openxmlformats.org/officeDocument/2006/relationships/customXml" Target="../ink/ink4058.xml"/><Relationship Id="rId106" Type="http://schemas.openxmlformats.org/officeDocument/2006/relationships/image" Target="../media/image3105.png"/><Relationship Id="rId127" Type="http://schemas.openxmlformats.org/officeDocument/2006/relationships/customXml" Target="../ink/ink4093.xml"/><Relationship Id="rId10" Type="http://schemas.openxmlformats.org/officeDocument/2006/relationships/image" Target="../media/image30570.png"/><Relationship Id="rId31" Type="http://schemas.openxmlformats.org/officeDocument/2006/relationships/customXml" Target="../ink/ink4045.xml"/><Relationship Id="rId52" Type="http://schemas.openxmlformats.org/officeDocument/2006/relationships/image" Target="../media/image3078.png"/><Relationship Id="rId73" Type="http://schemas.openxmlformats.org/officeDocument/2006/relationships/customXml" Target="../ink/ink4066.xml"/><Relationship Id="rId78" Type="http://schemas.openxmlformats.org/officeDocument/2006/relationships/image" Target="../media/image3091.png"/><Relationship Id="rId94" Type="http://schemas.openxmlformats.org/officeDocument/2006/relationships/image" Target="../media/image3099.png"/><Relationship Id="rId99" Type="http://schemas.openxmlformats.org/officeDocument/2006/relationships/customXml" Target="../ink/ink4079.xml"/><Relationship Id="rId101" Type="http://schemas.openxmlformats.org/officeDocument/2006/relationships/customXml" Target="../ink/ink4080.xml"/><Relationship Id="rId122" Type="http://schemas.openxmlformats.org/officeDocument/2006/relationships/image" Target="../media/image3113.png"/><Relationship Id="rId143" Type="http://schemas.openxmlformats.org/officeDocument/2006/relationships/customXml" Target="../ink/ink4101.xml"/><Relationship Id="rId148" Type="http://schemas.openxmlformats.org/officeDocument/2006/relationships/image" Target="../media/image3126.png"/><Relationship Id="rId164" Type="http://schemas.openxmlformats.org/officeDocument/2006/relationships/image" Target="../media/image3134.png"/><Relationship Id="rId169" Type="http://schemas.openxmlformats.org/officeDocument/2006/relationships/customXml" Target="../ink/ink4114.xml"/><Relationship Id="rId185" Type="http://schemas.openxmlformats.org/officeDocument/2006/relationships/customXml" Target="../ink/ink4122.xml"/><Relationship Id="rId4" Type="http://schemas.openxmlformats.org/officeDocument/2006/relationships/image" Target="../media/image30540.png"/><Relationship Id="rId9" Type="http://schemas.openxmlformats.org/officeDocument/2006/relationships/customXml" Target="../ink/ink4034.xml"/><Relationship Id="rId180" Type="http://schemas.openxmlformats.org/officeDocument/2006/relationships/image" Target="../media/image3142.png"/><Relationship Id="rId210" Type="http://schemas.openxmlformats.org/officeDocument/2006/relationships/image" Target="../media/image3149.png"/><Relationship Id="rId215" Type="http://schemas.openxmlformats.org/officeDocument/2006/relationships/customXml" Target="../ink/ink4134.xml"/><Relationship Id="rId26" Type="http://schemas.openxmlformats.org/officeDocument/2006/relationships/image" Target="../media/image30650.png"/><Relationship Id="rId47" Type="http://schemas.openxmlformats.org/officeDocument/2006/relationships/customXml" Target="../ink/ink4053.xml"/><Relationship Id="rId68" Type="http://schemas.openxmlformats.org/officeDocument/2006/relationships/image" Target="../media/image3086.png"/><Relationship Id="rId89" Type="http://schemas.openxmlformats.org/officeDocument/2006/relationships/customXml" Target="../ink/ink4074.xml"/><Relationship Id="rId112" Type="http://schemas.openxmlformats.org/officeDocument/2006/relationships/image" Target="../media/image3108.png"/><Relationship Id="rId133" Type="http://schemas.openxmlformats.org/officeDocument/2006/relationships/customXml" Target="../ink/ink4096.xml"/><Relationship Id="rId154" Type="http://schemas.openxmlformats.org/officeDocument/2006/relationships/image" Target="../media/image3129.png"/><Relationship Id="rId175" Type="http://schemas.openxmlformats.org/officeDocument/2006/relationships/customXml" Target="../ink/ink4117.xml"/><Relationship Id="rId196" Type="http://schemas.openxmlformats.org/officeDocument/2006/relationships/image" Target="../media/image3150.png"/><Relationship Id="rId16" Type="http://schemas.openxmlformats.org/officeDocument/2006/relationships/image" Target="../media/image30600.png"/><Relationship Id="rId37" Type="http://schemas.openxmlformats.org/officeDocument/2006/relationships/customXml" Target="../ink/ink4048.xml"/><Relationship Id="rId58" Type="http://schemas.openxmlformats.org/officeDocument/2006/relationships/image" Target="../media/image3081.png"/><Relationship Id="rId79" Type="http://schemas.openxmlformats.org/officeDocument/2006/relationships/customXml" Target="../ink/ink4069.xml"/><Relationship Id="rId102" Type="http://schemas.openxmlformats.org/officeDocument/2006/relationships/image" Target="../media/image3103.png"/><Relationship Id="rId123" Type="http://schemas.openxmlformats.org/officeDocument/2006/relationships/customXml" Target="../ink/ink4091.xml"/><Relationship Id="rId144" Type="http://schemas.openxmlformats.org/officeDocument/2006/relationships/image" Target="../media/image3124.png"/><Relationship Id="rId90" Type="http://schemas.openxmlformats.org/officeDocument/2006/relationships/image" Target="../media/image3097.png"/><Relationship Id="rId165" Type="http://schemas.openxmlformats.org/officeDocument/2006/relationships/customXml" Target="../ink/ink4112.xml"/><Relationship Id="rId186" Type="http://schemas.openxmlformats.org/officeDocument/2006/relationships/image" Target="../media/image3145.png"/><Relationship Id="rId211" Type="http://schemas.openxmlformats.org/officeDocument/2006/relationships/customXml" Target="../ink/ink4132.xml"/><Relationship Id="rId27" Type="http://schemas.openxmlformats.org/officeDocument/2006/relationships/customXml" Target="../ink/ink4043.xml"/><Relationship Id="rId48" Type="http://schemas.openxmlformats.org/officeDocument/2006/relationships/image" Target="../media/image3076.png"/><Relationship Id="rId69" Type="http://schemas.openxmlformats.org/officeDocument/2006/relationships/customXml" Target="../ink/ink4064.xml"/><Relationship Id="rId113" Type="http://schemas.openxmlformats.org/officeDocument/2006/relationships/customXml" Target="../ink/ink4086.xml"/><Relationship Id="rId134" Type="http://schemas.openxmlformats.org/officeDocument/2006/relationships/image" Target="../media/image3119.png"/><Relationship Id="rId80" Type="http://schemas.openxmlformats.org/officeDocument/2006/relationships/image" Target="../media/image3092.png"/><Relationship Id="rId155" Type="http://schemas.openxmlformats.org/officeDocument/2006/relationships/customXml" Target="../ink/ink4107.xml"/><Relationship Id="rId176" Type="http://schemas.openxmlformats.org/officeDocument/2006/relationships/image" Target="../media/image3140.png"/><Relationship Id="rId197" Type="http://schemas.openxmlformats.org/officeDocument/2006/relationships/customXml" Target="../ink/ink4127.xml"/><Relationship Id="rId17" Type="http://schemas.openxmlformats.org/officeDocument/2006/relationships/customXml" Target="../ink/ink4038.xml"/><Relationship Id="rId38" Type="http://schemas.openxmlformats.org/officeDocument/2006/relationships/image" Target="../media/image3071.png"/><Relationship Id="rId59" Type="http://schemas.openxmlformats.org/officeDocument/2006/relationships/customXml" Target="../ink/ink4059.xml"/><Relationship Id="rId103" Type="http://schemas.openxmlformats.org/officeDocument/2006/relationships/customXml" Target="../ink/ink4081.xml"/><Relationship Id="rId124" Type="http://schemas.openxmlformats.org/officeDocument/2006/relationships/image" Target="../media/image3114.png"/><Relationship Id="rId70" Type="http://schemas.openxmlformats.org/officeDocument/2006/relationships/image" Target="../media/image3087.png"/><Relationship Id="rId91" Type="http://schemas.openxmlformats.org/officeDocument/2006/relationships/customXml" Target="../ink/ink4075.xml"/><Relationship Id="rId145" Type="http://schemas.openxmlformats.org/officeDocument/2006/relationships/customXml" Target="../ink/ink4102.xml"/><Relationship Id="rId166" Type="http://schemas.openxmlformats.org/officeDocument/2006/relationships/image" Target="../media/image3135.png"/><Relationship Id="rId187" Type="http://schemas.openxmlformats.org/officeDocument/2006/relationships/customXml" Target="../ink/ink4123.xml"/><Relationship Id="rId1" Type="http://schemas.openxmlformats.org/officeDocument/2006/relationships/slideLayout" Target="../slideLayouts/slideLayout11.xml"/><Relationship Id="rId212" Type="http://schemas.openxmlformats.org/officeDocument/2006/relationships/image" Target="../media/image3152.png"/><Relationship Id="rId28" Type="http://schemas.openxmlformats.org/officeDocument/2006/relationships/image" Target="../media/image30660.png"/><Relationship Id="rId49" Type="http://schemas.openxmlformats.org/officeDocument/2006/relationships/customXml" Target="../ink/ink4054.xml"/><Relationship Id="rId114" Type="http://schemas.openxmlformats.org/officeDocument/2006/relationships/image" Target="../media/image3109.png"/><Relationship Id="rId60" Type="http://schemas.openxmlformats.org/officeDocument/2006/relationships/image" Target="../media/image3082.png"/><Relationship Id="rId81" Type="http://schemas.openxmlformats.org/officeDocument/2006/relationships/customXml" Target="../ink/ink4070.xml"/><Relationship Id="rId135" Type="http://schemas.openxmlformats.org/officeDocument/2006/relationships/customXml" Target="../ink/ink4097.xml"/><Relationship Id="rId156" Type="http://schemas.openxmlformats.org/officeDocument/2006/relationships/image" Target="../media/image3130.png"/><Relationship Id="rId177" Type="http://schemas.openxmlformats.org/officeDocument/2006/relationships/customXml" Target="../ink/ink4118.xml"/><Relationship Id="rId198" Type="http://schemas.openxmlformats.org/officeDocument/2006/relationships/image" Target="../media/image3151.png"/><Relationship Id="rId18" Type="http://schemas.openxmlformats.org/officeDocument/2006/relationships/image" Target="../media/image30610.png"/><Relationship Id="rId39" Type="http://schemas.openxmlformats.org/officeDocument/2006/relationships/customXml" Target="../ink/ink4049.xml"/><Relationship Id="rId50" Type="http://schemas.openxmlformats.org/officeDocument/2006/relationships/image" Target="../media/image3077.png"/><Relationship Id="rId104" Type="http://schemas.openxmlformats.org/officeDocument/2006/relationships/image" Target="../media/image3104.png"/><Relationship Id="rId125" Type="http://schemas.openxmlformats.org/officeDocument/2006/relationships/customXml" Target="../ink/ink4092.xml"/><Relationship Id="rId146" Type="http://schemas.openxmlformats.org/officeDocument/2006/relationships/image" Target="../media/image3125.png"/><Relationship Id="rId167" Type="http://schemas.openxmlformats.org/officeDocument/2006/relationships/customXml" Target="../ink/ink4113.xml"/><Relationship Id="rId188" Type="http://schemas.openxmlformats.org/officeDocument/2006/relationships/image" Target="../media/image3146.png"/><Relationship Id="rId71" Type="http://schemas.openxmlformats.org/officeDocument/2006/relationships/customXml" Target="../ink/ink4065.xml"/><Relationship Id="rId92" Type="http://schemas.openxmlformats.org/officeDocument/2006/relationships/image" Target="../media/image3098.png"/><Relationship Id="rId213" Type="http://schemas.openxmlformats.org/officeDocument/2006/relationships/customXml" Target="../ink/ink4133.xml"/><Relationship Id="rId2" Type="http://schemas.openxmlformats.org/officeDocument/2006/relationships/image" Target="../media/image3070.png"/><Relationship Id="rId29" Type="http://schemas.openxmlformats.org/officeDocument/2006/relationships/customXml" Target="../ink/ink4044.xml"/><Relationship Id="rId40" Type="http://schemas.openxmlformats.org/officeDocument/2006/relationships/image" Target="../media/image3072.png"/><Relationship Id="rId115" Type="http://schemas.openxmlformats.org/officeDocument/2006/relationships/customXml" Target="../ink/ink4087.xml"/><Relationship Id="rId136" Type="http://schemas.openxmlformats.org/officeDocument/2006/relationships/image" Target="../media/image3120.png"/><Relationship Id="rId157" Type="http://schemas.openxmlformats.org/officeDocument/2006/relationships/customXml" Target="../ink/ink4108.xml"/><Relationship Id="rId178" Type="http://schemas.openxmlformats.org/officeDocument/2006/relationships/image" Target="../media/image3141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91.xml"/><Relationship Id="rId21" Type="http://schemas.openxmlformats.org/officeDocument/2006/relationships/customXml" Target="../ink/ink4145.xml"/><Relationship Id="rId42" Type="http://schemas.openxmlformats.org/officeDocument/2006/relationships/image" Target="../media/image3073.png"/><Relationship Id="rId63" Type="http://schemas.openxmlformats.org/officeDocument/2006/relationships/customXml" Target="../ink/ink4166.xml"/><Relationship Id="rId84" Type="http://schemas.openxmlformats.org/officeDocument/2006/relationships/image" Target="../media/image3165.png"/><Relationship Id="rId138" Type="http://schemas.openxmlformats.org/officeDocument/2006/relationships/image" Target="../media/image3191.png"/><Relationship Id="rId159" Type="http://schemas.openxmlformats.org/officeDocument/2006/relationships/customXml" Target="../ink/ink4212.xml"/><Relationship Id="rId170" Type="http://schemas.openxmlformats.org/officeDocument/2006/relationships/image" Target="../media/image3207.png"/><Relationship Id="rId191" Type="http://schemas.openxmlformats.org/officeDocument/2006/relationships/customXml" Target="../ink/ink4228.xml"/><Relationship Id="rId107" Type="http://schemas.openxmlformats.org/officeDocument/2006/relationships/customXml" Target="../ink/ink4186.xml"/><Relationship Id="rId11" Type="http://schemas.openxmlformats.org/officeDocument/2006/relationships/customXml" Target="../ink/ink4140.xml"/><Relationship Id="rId32" Type="http://schemas.openxmlformats.org/officeDocument/2006/relationships/image" Target="../media/image30680.png"/><Relationship Id="rId53" Type="http://schemas.openxmlformats.org/officeDocument/2006/relationships/customXml" Target="../ink/ink4161.xml"/><Relationship Id="rId128" Type="http://schemas.openxmlformats.org/officeDocument/2006/relationships/image" Target="../media/image3187.png"/><Relationship Id="rId149" Type="http://schemas.openxmlformats.org/officeDocument/2006/relationships/customXml" Target="../ink/ink4207.xml"/><Relationship Id="rId5" Type="http://schemas.openxmlformats.org/officeDocument/2006/relationships/customXml" Target="../ink/ink4137.xml"/><Relationship Id="rId95" Type="http://schemas.openxmlformats.org/officeDocument/2006/relationships/customXml" Target="../ink/ink4180.xml"/><Relationship Id="rId160" Type="http://schemas.openxmlformats.org/officeDocument/2006/relationships/image" Target="../media/image3202.png"/><Relationship Id="rId181" Type="http://schemas.openxmlformats.org/officeDocument/2006/relationships/customXml" Target="../ink/ink4223.xml"/><Relationship Id="rId22" Type="http://schemas.openxmlformats.org/officeDocument/2006/relationships/image" Target="../media/image30630.png"/><Relationship Id="rId43" Type="http://schemas.openxmlformats.org/officeDocument/2006/relationships/customXml" Target="../ink/ink4156.xml"/><Relationship Id="rId64" Type="http://schemas.openxmlformats.org/officeDocument/2006/relationships/image" Target="../media/image3084.png"/><Relationship Id="rId118" Type="http://schemas.openxmlformats.org/officeDocument/2006/relationships/image" Target="../media/image3182.png"/><Relationship Id="rId139" Type="http://schemas.openxmlformats.org/officeDocument/2006/relationships/customXml" Target="../ink/ink4202.xml"/><Relationship Id="rId85" Type="http://schemas.openxmlformats.org/officeDocument/2006/relationships/customXml" Target="../ink/ink4175.xml"/><Relationship Id="rId150" Type="http://schemas.openxmlformats.org/officeDocument/2006/relationships/image" Target="../media/image3197.png"/><Relationship Id="rId171" Type="http://schemas.openxmlformats.org/officeDocument/2006/relationships/customXml" Target="../ink/ink4218.xml"/><Relationship Id="rId192" Type="http://schemas.openxmlformats.org/officeDocument/2006/relationships/image" Target="../media/image3179.png"/><Relationship Id="rId12" Type="http://schemas.openxmlformats.org/officeDocument/2006/relationships/image" Target="../media/image30580.png"/><Relationship Id="rId33" Type="http://schemas.openxmlformats.org/officeDocument/2006/relationships/customXml" Target="../ink/ink4151.xml"/><Relationship Id="rId108" Type="http://schemas.openxmlformats.org/officeDocument/2006/relationships/image" Target="../media/image3177.png"/><Relationship Id="rId129" Type="http://schemas.openxmlformats.org/officeDocument/2006/relationships/customXml" Target="../ink/ink4197.xml"/><Relationship Id="rId54" Type="http://schemas.openxmlformats.org/officeDocument/2006/relationships/image" Target="../media/image3079.png"/><Relationship Id="rId96" Type="http://schemas.openxmlformats.org/officeDocument/2006/relationships/image" Target="../media/image3171.png"/><Relationship Id="rId140" Type="http://schemas.openxmlformats.org/officeDocument/2006/relationships/image" Target="../media/image3192.png"/><Relationship Id="rId161" Type="http://schemas.openxmlformats.org/officeDocument/2006/relationships/customXml" Target="../ink/ink4213.xml"/><Relationship Id="rId182" Type="http://schemas.openxmlformats.org/officeDocument/2006/relationships/image" Target="../media/image3213.png"/><Relationship Id="rId6" Type="http://schemas.openxmlformats.org/officeDocument/2006/relationships/image" Target="../media/image30550.png"/><Relationship Id="rId23" Type="http://schemas.openxmlformats.org/officeDocument/2006/relationships/customXml" Target="../ink/ink4146.xml"/><Relationship Id="rId119" Type="http://schemas.openxmlformats.org/officeDocument/2006/relationships/customXml" Target="../ink/ink4192.xml"/><Relationship Id="rId44" Type="http://schemas.openxmlformats.org/officeDocument/2006/relationships/image" Target="../media/image3074.png"/><Relationship Id="rId65" Type="http://schemas.openxmlformats.org/officeDocument/2006/relationships/customXml" Target="../ink/ink4167.xml"/><Relationship Id="rId86" Type="http://schemas.openxmlformats.org/officeDocument/2006/relationships/image" Target="../media/image3166.png"/><Relationship Id="rId130" Type="http://schemas.openxmlformats.org/officeDocument/2006/relationships/image" Target="../media/image3188.png"/><Relationship Id="rId151" Type="http://schemas.openxmlformats.org/officeDocument/2006/relationships/customXml" Target="../ink/ink4208.xml"/><Relationship Id="rId172" Type="http://schemas.openxmlformats.org/officeDocument/2006/relationships/image" Target="../media/image3208.png"/><Relationship Id="rId193" Type="http://schemas.openxmlformats.org/officeDocument/2006/relationships/customXml" Target="../ink/ink4229.xml"/><Relationship Id="rId13" Type="http://schemas.openxmlformats.org/officeDocument/2006/relationships/customXml" Target="../ink/ink4141.xml"/><Relationship Id="rId109" Type="http://schemas.openxmlformats.org/officeDocument/2006/relationships/customXml" Target="../ink/ink4187.xml"/><Relationship Id="rId34" Type="http://schemas.openxmlformats.org/officeDocument/2006/relationships/image" Target="../media/image30690.png"/><Relationship Id="rId50" Type="http://schemas.openxmlformats.org/officeDocument/2006/relationships/image" Target="../media/image3077.png"/><Relationship Id="rId55" Type="http://schemas.openxmlformats.org/officeDocument/2006/relationships/customXml" Target="../ink/ink4162.xml"/><Relationship Id="rId97" Type="http://schemas.openxmlformats.org/officeDocument/2006/relationships/customXml" Target="../ink/ink4181.xml"/><Relationship Id="rId104" Type="http://schemas.openxmlformats.org/officeDocument/2006/relationships/image" Target="../media/image3175.png"/><Relationship Id="rId120" Type="http://schemas.openxmlformats.org/officeDocument/2006/relationships/image" Target="../media/image3183.png"/><Relationship Id="rId125" Type="http://schemas.openxmlformats.org/officeDocument/2006/relationships/customXml" Target="../ink/ink4195.xml"/><Relationship Id="rId141" Type="http://schemas.openxmlformats.org/officeDocument/2006/relationships/customXml" Target="../ink/ink4203.xml"/><Relationship Id="rId146" Type="http://schemas.openxmlformats.org/officeDocument/2006/relationships/image" Target="../media/image3195.png"/><Relationship Id="rId167" Type="http://schemas.openxmlformats.org/officeDocument/2006/relationships/customXml" Target="../ink/ink4216.xml"/><Relationship Id="rId188" Type="http://schemas.openxmlformats.org/officeDocument/2006/relationships/image" Target="../media/image3216.png"/><Relationship Id="rId7" Type="http://schemas.openxmlformats.org/officeDocument/2006/relationships/customXml" Target="../ink/ink4138.xml"/><Relationship Id="rId71" Type="http://schemas.openxmlformats.org/officeDocument/2006/relationships/customXml" Target="../ink/ink4170.xml"/><Relationship Id="rId92" Type="http://schemas.openxmlformats.org/officeDocument/2006/relationships/image" Target="../media/image3169.png"/><Relationship Id="rId162" Type="http://schemas.openxmlformats.org/officeDocument/2006/relationships/image" Target="../media/image3203.png"/><Relationship Id="rId183" Type="http://schemas.openxmlformats.org/officeDocument/2006/relationships/customXml" Target="../ink/ink4224.xml"/><Relationship Id="rId2" Type="http://schemas.openxmlformats.org/officeDocument/2006/relationships/image" Target="../media/image3159.png"/><Relationship Id="rId29" Type="http://schemas.openxmlformats.org/officeDocument/2006/relationships/customXml" Target="../ink/ink4149.xml"/><Relationship Id="rId24" Type="http://schemas.openxmlformats.org/officeDocument/2006/relationships/image" Target="../media/image30640.png"/><Relationship Id="rId40" Type="http://schemas.openxmlformats.org/officeDocument/2006/relationships/image" Target="../media/image3072.png"/><Relationship Id="rId45" Type="http://schemas.openxmlformats.org/officeDocument/2006/relationships/customXml" Target="../ink/ink4157.xml"/><Relationship Id="rId66" Type="http://schemas.openxmlformats.org/officeDocument/2006/relationships/image" Target="../media/image3085.png"/><Relationship Id="rId87" Type="http://schemas.openxmlformats.org/officeDocument/2006/relationships/customXml" Target="../ink/ink4176.xml"/><Relationship Id="rId110" Type="http://schemas.openxmlformats.org/officeDocument/2006/relationships/image" Target="../media/image3178.png"/><Relationship Id="rId115" Type="http://schemas.openxmlformats.org/officeDocument/2006/relationships/customXml" Target="../ink/ink4190.xml"/><Relationship Id="rId131" Type="http://schemas.openxmlformats.org/officeDocument/2006/relationships/customXml" Target="../ink/ink4198.xml"/><Relationship Id="rId136" Type="http://schemas.openxmlformats.org/officeDocument/2006/relationships/image" Target="../media/image3190.png"/><Relationship Id="rId157" Type="http://schemas.openxmlformats.org/officeDocument/2006/relationships/customXml" Target="../ink/ink4211.xml"/><Relationship Id="rId178" Type="http://schemas.openxmlformats.org/officeDocument/2006/relationships/image" Target="../media/image3211.png"/><Relationship Id="rId61" Type="http://schemas.openxmlformats.org/officeDocument/2006/relationships/customXml" Target="../ink/ink4165.xml"/><Relationship Id="rId82" Type="http://schemas.openxmlformats.org/officeDocument/2006/relationships/image" Target="../media/image3164.png"/><Relationship Id="rId152" Type="http://schemas.openxmlformats.org/officeDocument/2006/relationships/image" Target="../media/image3198.png"/><Relationship Id="rId173" Type="http://schemas.openxmlformats.org/officeDocument/2006/relationships/customXml" Target="../ink/ink4219.xml"/><Relationship Id="rId194" Type="http://schemas.openxmlformats.org/officeDocument/2006/relationships/image" Target="../media/image3217.png"/><Relationship Id="rId19" Type="http://schemas.openxmlformats.org/officeDocument/2006/relationships/customXml" Target="../ink/ink4144.xml"/><Relationship Id="rId14" Type="http://schemas.openxmlformats.org/officeDocument/2006/relationships/image" Target="../media/image30590.png"/><Relationship Id="rId30" Type="http://schemas.openxmlformats.org/officeDocument/2006/relationships/image" Target="../media/image30670.png"/><Relationship Id="rId35" Type="http://schemas.openxmlformats.org/officeDocument/2006/relationships/customXml" Target="../ink/ink4152.xml"/><Relationship Id="rId56" Type="http://schemas.openxmlformats.org/officeDocument/2006/relationships/image" Target="../media/image3080.png"/><Relationship Id="rId100" Type="http://schemas.openxmlformats.org/officeDocument/2006/relationships/image" Target="../media/image3173.png"/><Relationship Id="rId105" Type="http://schemas.openxmlformats.org/officeDocument/2006/relationships/customXml" Target="../ink/ink4185.xml"/><Relationship Id="rId126" Type="http://schemas.openxmlformats.org/officeDocument/2006/relationships/image" Target="../media/image3186.png"/><Relationship Id="rId147" Type="http://schemas.openxmlformats.org/officeDocument/2006/relationships/customXml" Target="../ink/ink4206.xml"/><Relationship Id="rId168" Type="http://schemas.openxmlformats.org/officeDocument/2006/relationships/image" Target="../media/image3206.png"/><Relationship Id="rId8" Type="http://schemas.openxmlformats.org/officeDocument/2006/relationships/image" Target="../media/image30560.png"/><Relationship Id="rId51" Type="http://schemas.openxmlformats.org/officeDocument/2006/relationships/customXml" Target="../ink/ink4160.xml"/><Relationship Id="rId72" Type="http://schemas.openxmlformats.org/officeDocument/2006/relationships/image" Target="../media/image31590.png"/><Relationship Id="rId93" Type="http://schemas.openxmlformats.org/officeDocument/2006/relationships/customXml" Target="../ink/ink4179.xml"/><Relationship Id="rId98" Type="http://schemas.openxmlformats.org/officeDocument/2006/relationships/image" Target="../media/image3172.png"/><Relationship Id="rId121" Type="http://schemas.openxmlformats.org/officeDocument/2006/relationships/customXml" Target="../ink/ink4193.xml"/><Relationship Id="rId142" Type="http://schemas.openxmlformats.org/officeDocument/2006/relationships/image" Target="../media/image3193.png"/><Relationship Id="rId163" Type="http://schemas.openxmlformats.org/officeDocument/2006/relationships/customXml" Target="../ink/ink4214.xml"/><Relationship Id="rId184" Type="http://schemas.openxmlformats.org/officeDocument/2006/relationships/image" Target="../media/image3214.png"/><Relationship Id="rId189" Type="http://schemas.openxmlformats.org/officeDocument/2006/relationships/customXml" Target="../ink/ink4227.xml"/><Relationship Id="rId3" Type="http://schemas.openxmlformats.org/officeDocument/2006/relationships/customXml" Target="../ink/ink4136.xml"/><Relationship Id="rId25" Type="http://schemas.openxmlformats.org/officeDocument/2006/relationships/customXml" Target="../ink/ink4147.xml"/><Relationship Id="rId46" Type="http://schemas.openxmlformats.org/officeDocument/2006/relationships/image" Target="../media/image3075.png"/><Relationship Id="rId67" Type="http://schemas.openxmlformats.org/officeDocument/2006/relationships/customXml" Target="../ink/ink4168.xml"/><Relationship Id="rId116" Type="http://schemas.openxmlformats.org/officeDocument/2006/relationships/image" Target="../media/image3181.png"/><Relationship Id="rId137" Type="http://schemas.openxmlformats.org/officeDocument/2006/relationships/customXml" Target="../ink/ink4201.xml"/><Relationship Id="rId158" Type="http://schemas.openxmlformats.org/officeDocument/2006/relationships/image" Target="../media/image3201.png"/><Relationship Id="rId20" Type="http://schemas.openxmlformats.org/officeDocument/2006/relationships/image" Target="../media/image30620.png"/><Relationship Id="rId41" Type="http://schemas.openxmlformats.org/officeDocument/2006/relationships/customXml" Target="../ink/ink4155.xml"/><Relationship Id="rId62" Type="http://schemas.openxmlformats.org/officeDocument/2006/relationships/image" Target="../media/image3083.png"/><Relationship Id="rId83" Type="http://schemas.openxmlformats.org/officeDocument/2006/relationships/customXml" Target="../ink/ink4174.xml"/><Relationship Id="rId88" Type="http://schemas.openxmlformats.org/officeDocument/2006/relationships/image" Target="../media/image3167.png"/><Relationship Id="rId111" Type="http://schemas.openxmlformats.org/officeDocument/2006/relationships/customXml" Target="../ink/ink4188.xml"/><Relationship Id="rId132" Type="http://schemas.openxmlformats.org/officeDocument/2006/relationships/image" Target="../media/image23800.png"/><Relationship Id="rId153" Type="http://schemas.openxmlformats.org/officeDocument/2006/relationships/customXml" Target="../ink/ink4209.xml"/><Relationship Id="rId174" Type="http://schemas.openxmlformats.org/officeDocument/2006/relationships/image" Target="../media/image3209.png"/><Relationship Id="rId179" Type="http://schemas.openxmlformats.org/officeDocument/2006/relationships/customXml" Target="../ink/ink4222.xml"/><Relationship Id="rId195" Type="http://schemas.openxmlformats.org/officeDocument/2006/relationships/customXml" Target="../ink/ink4230.xml"/><Relationship Id="rId190" Type="http://schemas.openxmlformats.org/officeDocument/2006/relationships/image" Target="../media/image3161.png"/><Relationship Id="rId15" Type="http://schemas.openxmlformats.org/officeDocument/2006/relationships/customXml" Target="../ink/ink4142.xml"/><Relationship Id="rId36" Type="http://schemas.openxmlformats.org/officeDocument/2006/relationships/image" Target="../media/image30700.png"/><Relationship Id="rId57" Type="http://schemas.openxmlformats.org/officeDocument/2006/relationships/customXml" Target="../ink/ink4163.xml"/><Relationship Id="rId106" Type="http://schemas.openxmlformats.org/officeDocument/2006/relationships/image" Target="../media/image3176.png"/><Relationship Id="rId127" Type="http://schemas.openxmlformats.org/officeDocument/2006/relationships/customXml" Target="../ink/ink4196.xml"/><Relationship Id="rId10" Type="http://schemas.openxmlformats.org/officeDocument/2006/relationships/image" Target="../media/image30570.png"/><Relationship Id="rId31" Type="http://schemas.openxmlformats.org/officeDocument/2006/relationships/customXml" Target="../ink/ink4150.xml"/><Relationship Id="rId52" Type="http://schemas.openxmlformats.org/officeDocument/2006/relationships/image" Target="../media/image3078.png"/><Relationship Id="rId73" Type="http://schemas.openxmlformats.org/officeDocument/2006/relationships/customXml" Target="../ink/ink4171.xml"/><Relationship Id="rId78" Type="http://schemas.openxmlformats.org/officeDocument/2006/relationships/image" Target="../media/image3162.png"/><Relationship Id="rId94" Type="http://schemas.openxmlformats.org/officeDocument/2006/relationships/image" Target="../media/image3170.png"/><Relationship Id="rId99" Type="http://schemas.openxmlformats.org/officeDocument/2006/relationships/customXml" Target="../ink/ink4182.xml"/><Relationship Id="rId101" Type="http://schemas.openxmlformats.org/officeDocument/2006/relationships/customXml" Target="../ink/ink4183.xml"/><Relationship Id="rId122" Type="http://schemas.openxmlformats.org/officeDocument/2006/relationships/image" Target="../media/image3184.png"/><Relationship Id="rId143" Type="http://schemas.openxmlformats.org/officeDocument/2006/relationships/customXml" Target="../ink/ink4204.xml"/><Relationship Id="rId148" Type="http://schemas.openxmlformats.org/officeDocument/2006/relationships/image" Target="../media/image3196.png"/><Relationship Id="rId164" Type="http://schemas.openxmlformats.org/officeDocument/2006/relationships/image" Target="../media/image3204.png"/><Relationship Id="rId169" Type="http://schemas.openxmlformats.org/officeDocument/2006/relationships/customXml" Target="../ink/ink4217.xml"/><Relationship Id="rId185" Type="http://schemas.openxmlformats.org/officeDocument/2006/relationships/customXml" Target="../ink/ink4225.xml"/><Relationship Id="rId4" Type="http://schemas.openxmlformats.org/officeDocument/2006/relationships/image" Target="../media/image30540.png"/><Relationship Id="rId9" Type="http://schemas.openxmlformats.org/officeDocument/2006/relationships/customXml" Target="../ink/ink4139.xml"/><Relationship Id="rId180" Type="http://schemas.openxmlformats.org/officeDocument/2006/relationships/image" Target="../media/image3212.png"/><Relationship Id="rId26" Type="http://schemas.openxmlformats.org/officeDocument/2006/relationships/image" Target="../media/image30650.png"/><Relationship Id="rId47" Type="http://schemas.openxmlformats.org/officeDocument/2006/relationships/customXml" Target="../ink/ink4158.xml"/><Relationship Id="rId68" Type="http://schemas.openxmlformats.org/officeDocument/2006/relationships/image" Target="../media/image3086.png"/><Relationship Id="rId89" Type="http://schemas.openxmlformats.org/officeDocument/2006/relationships/customXml" Target="../ink/ink4177.xml"/><Relationship Id="rId112" Type="http://schemas.openxmlformats.org/officeDocument/2006/relationships/image" Target="../media/image3160.png"/><Relationship Id="rId133" Type="http://schemas.openxmlformats.org/officeDocument/2006/relationships/customXml" Target="../ink/ink4199.xml"/><Relationship Id="rId154" Type="http://schemas.openxmlformats.org/officeDocument/2006/relationships/image" Target="../media/image3199.png"/><Relationship Id="rId175" Type="http://schemas.openxmlformats.org/officeDocument/2006/relationships/customXml" Target="../ink/ink4220.xml"/><Relationship Id="rId196" Type="http://schemas.openxmlformats.org/officeDocument/2006/relationships/image" Target="../media/image3218.png"/><Relationship Id="rId16" Type="http://schemas.openxmlformats.org/officeDocument/2006/relationships/image" Target="../media/image30600.png"/><Relationship Id="rId37" Type="http://schemas.openxmlformats.org/officeDocument/2006/relationships/customXml" Target="../ink/ink4153.xml"/><Relationship Id="rId58" Type="http://schemas.openxmlformats.org/officeDocument/2006/relationships/image" Target="../media/image3081.png"/><Relationship Id="rId79" Type="http://schemas.openxmlformats.org/officeDocument/2006/relationships/customXml" Target="../ink/ink4172.xml"/><Relationship Id="rId102" Type="http://schemas.openxmlformats.org/officeDocument/2006/relationships/image" Target="../media/image3174.png"/><Relationship Id="rId123" Type="http://schemas.openxmlformats.org/officeDocument/2006/relationships/customXml" Target="../ink/ink4194.xml"/><Relationship Id="rId144" Type="http://schemas.openxmlformats.org/officeDocument/2006/relationships/image" Target="../media/image3194.png"/><Relationship Id="rId90" Type="http://schemas.openxmlformats.org/officeDocument/2006/relationships/image" Target="../media/image3168.png"/><Relationship Id="rId165" Type="http://schemas.openxmlformats.org/officeDocument/2006/relationships/customXml" Target="../ink/ink4215.xml"/><Relationship Id="rId186" Type="http://schemas.openxmlformats.org/officeDocument/2006/relationships/image" Target="../media/image3215.png"/><Relationship Id="rId27" Type="http://schemas.openxmlformats.org/officeDocument/2006/relationships/customXml" Target="../ink/ink4148.xml"/><Relationship Id="rId48" Type="http://schemas.openxmlformats.org/officeDocument/2006/relationships/image" Target="../media/image3076.png"/><Relationship Id="rId69" Type="http://schemas.openxmlformats.org/officeDocument/2006/relationships/customXml" Target="../ink/ink4169.xml"/><Relationship Id="rId113" Type="http://schemas.openxmlformats.org/officeDocument/2006/relationships/customXml" Target="../ink/ink4189.xml"/><Relationship Id="rId134" Type="http://schemas.openxmlformats.org/officeDocument/2006/relationships/image" Target="../media/image3189.png"/><Relationship Id="rId80" Type="http://schemas.openxmlformats.org/officeDocument/2006/relationships/image" Target="../media/image3163.png"/><Relationship Id="rId155" Type="http://schemas.openxmlformats.org/officeDocument/2006/relationships/customXml" Target="../ink/ink4210.xml"/><Relationship Id="rId176" Type="http://schemas.openxmlformats.org/officeDocument/2006/relationships/image" Target="../media/image3210.png"/><Relationship Id="rId197" Type="http://schemas.openxmlformats.org/officeDocument/2006/relationships/customXml" Target="../ink/ink4231.xml"/><Relationship Id="rId17" Type="http://schemas.openxmlformats.org/officeDocument/2006/relationships/customXml" Target="../ink/ink4143.xml"/><Relationship Id="rId38" Type="http://schemas.openxmlformats.org/officeDocument/2006/relationships/image" Target="../media/image3071.png"/><Relationship Id="rId59" Type="http://schemas.openxmlformats.org/officeDocument/2006/relationships/customXml" Target="../ink/ink4164.xml"/><Relationship Id="rId103" Type="http://schemas.openxmlformats.org/officeDocument/2006/relationships/customXml" Target="../ink/ink4184.xml"/><Relationship Id="rId124" Type="http://schemas.openxmlformats.org/officeDocument/2006/relationships/image" Target="../media/image3185.png"/><Relationship Id="rId70" Type="http://schemas.openxmlformats.org/officeDocument/2006/relationships/image" Target="../media/image31580.png"/><Relationship Id="rId91" Type="http://schemas.openxmlformats.org/officeDocument/2006/relationships/customXml" Target="../ink/ink4178.xml"/><Relationship Id="rId145" Type="http://schemas.openxmlformats.org/officeDocument/2006/relationships/customXml" Target="../ink/ink4205.xml"/><Relationship Id="rId166" Type="http://schemas.openxmlformats.org/officeDocument/2006/relationships/image" Target="../media/image3205.png"/><Relationship Id="rId187" Type="http://schemas.openxmlformats.org/officeDocument/2006/relationships/customXml" Target="../ink/ink4226.xml"/><Relationship Id="rId1" Type="http://schemas.openxmlformats.org/officeDocument/2006/relationships/slideLayout" Target="../slideLayouts/slideLayout11.xml"/><Relationship Id="rId28" Type="http://schemas.openxmlformats.org/officeDocument/2006/relationships/image" Target="../media/image30660.png"/><Relationship Id="rId49" Type="http://schemas.openxmlformats.org/officeDocument/2006/relationships/customXml" Target="../ink/ink4159.xml"/><Relationship Id="rId114" Type="http://schemas.openxmlformats.org/officeDocument/2006/relationships/image" Target="../media/image3180.png"/><Relationship Id="rId60" Type="http://schemas.openxmlformats.org/officeDocument/2006/relationships/image" Target="../media/image3082.png"/><Relationship Id="rId81" Type="http://schemas.openxmlformats.org/officeDocument/2006/relationships/customXml" Target="../ink/ink4173.xml"/><Relationship Id="rId135" Type="http://schemas.openxmlformats.org/officeDocument/2006/relationships/customXml" Target="../ink/ink4200.xml"/><Relationship Id="rId156" Type="http://schemas.openxmlformats.org/officeDocument/2006/relationships/image" Target="../media/image3200.png"/><Relationship Id="rId177" Type="http://schemas.openxmlformats.org/officeDocument/2006/relationships/customXml" Target="../ink/ink4221.xml"/><Relationship Id="rId198" Type="http://schemas.openxmlformats.org/officeDocument/2006/relationships/image" Target="../media/image3219.png"/><Relationship Id="rId18" Type="http://schemas.openxmlformats.org/officeDocument/2006/relationships/image" Target="../media/image30610.png"/><Relationship Id="rId39" Type="http://schemas.openxmlformats.org/officeDocument/2006/relationships/customXml" Target="../ink/ink4154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44.xml"/><Relationship Id="rId117" Type="http://schemas.openxmlformats.org/officeDocument/2006/relationships/image" Target="../media/image3274.png"/><Relationship Id="rId21" Type="http://schemas.openxmlformats.org/officeDocument/2006/relationships/image" Target="../media/image3226.png"/><Relationship Id="rId42" Type="http://schemas.openxmlformats.org/officeDocument/2006/relationships/customXml" Target="../ink/ink4252.xml"/><Relationship Id="rId47" Type="http://schemas.openxmlformats.org/officeDocument/2006/relationships/image" Target="../media/image3239.png"/><Relationship Id="rId84" Type="http://schemas.openxmlformats.org/officeDocument/2006/relationships/customXml" Target="../ink/ink4257.xml"/><Relationship Id="rId89" Type="http://schemas.openxmlformats.org/officeDocument/2006/relationships/image" Target="../media/image3260.png"/><Relationship Id="rId112" Type="http://schemas.openxmlformats.org/officeDocument/2006/relationships/customXml" Target="../ink/ink4271.xml"/><Relationship Id="rId133" Type="http://schemas.openxmlformats.org/officeDocument/2006/relationships/image" Target="../media/image3244.png"/><Relationship Id="rId138" Type="http://schemas.openxmlformats.org/officeDocument/2006/relationships/customXml" Target="../ink/ink4284.xml"/><Relationship Id="rId154" Type="http://schemas.openxmlformats.org/officeDocument/2006/relationships/customXml" Target="../ink/ink4292.xml"/><Relationship Id="rId16" Type="http://schemas.openxmlformats.org/officeDocument/2006/relationships/customXml" Target="../ink/ink4239.xml"/><Relationship Id="rId107" Type="http://schemas.openxmlformats.org/officeDocument/2006/relationships/image" Target="../media/image3269.png"/><Relationship Id="rId11" Type="http://schemas.openxmlformats.org/officeDocument/2006/relationships/image" Target="../media/image3221.png"/><Relationship Id="rId32" Type="http://schemas.openxmlformats.org/officeDocument/2006/relationships/customXml" Target="../ink/ink4247.xml"/><Relationship Id="rId37" Type="http://schemas.openxmlformats.org/officeDocument/2006/relationships/image" Target="../media/image3234.png"/><Relationship Id="rId102" Type="http://schemas.openxmlformats.org/officeDocument/2006/relationships/customXml" Target="../ink/ink4266.xml"/><Relationship Id="rId123" Type="http://schemas.openxmlformats.org/officeDocument/2006/relationships/image" Target="../media/image3277.png"/><Relationship Id="rId128" Type="http://schemas.openxmlformats.org/officeDocument/2006/relationships/customXml" Target="../ink/ink4279.xml"/><Relationship Id="rId144" Type="http://schemas.openxmlformats.org/officeDocument/2006/relationships/customXml" Target="../ink/ink4287.xml"/><Relationship Id="rId149" Type="http://schemas.openxmlformats.org/officeDocument/2006/relationships/image" Target="../media/image3252.png"/><Relationship Id="rId5" Type="http://schemas.openxmlformats.org/officeDocument/2006/relationships/image" Target="../media/image32180.png"/><Relationship Id="rId90" Type="http://schemas.openxmlformats.org/officeDocument/2006/relationships/customXml" Target="../ink/ink4260.xml"/><Relationship Id="rId95" Type="http://schemas.openxmlformats.org/officeDocument/2006/relationships/image" Target="../media/image3263.png"/><Relationship Id="rId22" Type="http://schemas.openxmlformats.org/officeDocument/2006/relationships/customXml" Target="../ink/ink4242.xml"/><Relationship Id="rId27" Type="http://schemas.openxmlformats.org/officeDocument/2006/relationships/image" Target="../media/image3229.png"/><Relationship Id="rId43" Type="http://schemas.openxmlformats.org/officeDocument/2006/relationships/image" Target="../media/image3237.png"/><Relationship Id="rId48" Type="http://schemas.openxmlformats.org/officeDocument/2006/relationships/customXml" Target="../ink/ink4255.xml"/><Relationship Id="rId113" Type="http://schemas.openxmlformats.org/officeDocument/2006/relationships/image" Target="../media/image3272.png"/><Relationship Id="rId118" Type="http://schemas.openxmlformats.org/officeDocument/2006/relationships/customXml" Target="../ink/ink4274.xml"/><Relationship Id="rId134" Type="http://schemas.openxmlformats.org/officeDocument/2006/relationships/customXml" Target="../ink/ink4282.xml"/><Relationship Id="rId139" Type="http://schemas.openxmlformats.org/officeDocument/2006/relationships/image" Target="../media/image3247.png"/><Relationship Id="rId85" Type="http://schemas.openxmlformats.org/officeDocument/2006/relationships/image" Target="../media/image3258.png"/><Relationship Id="rId150" Type="http://schemas.openxmlformats.org/officeDocument/2006/relationships/customXml" Target="../ink/ink4290.xml"/><Relationship Id="rId155" Type="http://schemas.openxmlformats.org/officeDocument/2006/relationships/image" Target="../media/image3255.png"/><Relationship Id="rId12" Type="http://schemas.openxmlformats.org/officeDocument/2006/relationships/customXml" Target="../ink/ink4237.xml"/><Relationship Id="rId17" Type="http://schemas.openxmlformats.org/officeDocument/2006/relationships/image" Target="../media/image3224.png"/><Relationship Id="rId33" Type="http://schemas.openxmlformats.org/officeDocument/2006/relationships/image" Target="../media/image3232.png"/><Relationship Id="rId38" Type="http://schemas.openxmlformats.org/officeDocument/2006/relationships/customXml" Target="../ink/ink4250.xml"/><Relationship Id="rId103" Type="http://schemas.openxmlformats.org/officeDocument/2006/relationships/image" Target="../media/image3267.png"/><Relationship Id="rId108" Type="http://schemas.openxmlformats.org/officeDocument/2006/relationships/customXml" Target="../ink/ink4269.xml"/><Relationship Id="rId124" Type="http://schemas.openxmlformats.org/officeDocument/2006/relationships/customXml" Target="../ink/ink4277.xml"/><Relationship Id="rId129" Type="http://schemas.openxmlformats.org/officeDocument/2006/relationships/image" Target="../media/image3242.png"/><Relationship Id="rId91" Type="http://schemas.openxmlformats.org/officeDocument/2006/relationships/image" Target="../media/image3261.png"/><Relationship Id="rId96" Type="http://schemas.openxmlformats.org/officeDocument/2006/relationships/customXml" Target="../ink/ink4263.xml"/><Relationship Id="rId140" Type="http://schemas.openxmlformats.org/officeDocument/2006/relationships/customXml" Target="../ink/ink4285.xml"/><Relationship Id="rId145" Type="http://schemas.openxmlformats.org/officeDocument/2006/relationships/image" Target="../media/image3250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4234.xml"/><Relationship Id="rId23" Type="http://schemas.openxmlformats.org/officeDocument/2006/relationships/image" Target="../media/image3227.png"/><Relationship Id="rId28" Type="http://schemas.openxmlformats.org/officeDocument/2006/relationships/customXml" Target="../ink/ink4245.xml"/><Relationship Id="rId114" Type="http://schemas.openxmlformats.org/officeDocument/2006/relationships/customXml" Target="../ink/ink4272.xml"/><Relationship Id="rId119" Type="http://schemas.openxmlformats.org/officeDocument/2006/relationships/image" Target="../media/image3275.png"/><Relationship Id="rId44" Type="http://schemas.openxmlformats.org/officeDocument/2006/relationships/customXml" Target="../ink/ink4253.xml"/><Relationship Id="rId81" Type="http://schemas.openxmlformats.org/officeDocument/2006/relationships/image" Target="../media/image3256.png"/><Relationship Id="rId86" Type="http://schemas.openxmlformats.org/officeDocument/2006/relationships/customXml" Target="../ink/ink4258.xml"/><Relationship Id="rId130" Type="http://schemas.openxmlformats.org/officeDocument/2006/relationships/customXml" Target="../ink/ink4280.xml"/><Relationship Id="rId135" Type="http://schemas.openxmlformats.org/officeDocument/2006/relationships/image" Target="../media/image3245.png"/><Relationship Id="rId151" Type="http://schemas.openxmlformats.org/officeDocument/2006/relationships/image" Target="../media/image3253.png"/><Relationship Id="rId4" Type="http://schemas.openxmlformats.org/officeDocument/2006/relationships/customXml" Target="../ink/ink4233.xml"/><Relationship Id="rId9" Type="http://schemas.openxmlformats.org/officeDocument/2006/relationships/image" Target="../media/image3220.png"/><Relationship Id="rId13" Type="http://schemas.openxmlformats.org/officeDocument/2006/relationships/image" Target="../media/image3222.png"/><Relationship Id="rId18" Type="http://schemas.openxmlformats.org/officeDocument/2006/relationships/customXml" Target="../ink/ink4240.xml"/><Relationship Id="rId39" Type="http://schemas.openxmlformats.org/officeDocument/2006/relationships/image" Target="../media/image3235.png"/><Relationship Id="rId109" Type="http://schemas.openxmlformats.org/officeDocument/2006/relationships/image" Target="../media/image3270.png"/><Relationship Id="rId34" Type="http://schemas.openxmlformats.org/officeDocument/2006/relationships/customXml" Target="../ink/ink4248.xml"/><Relationship Id="rId97" Type="http://schemas.openxmlformats.org/officeDocument/2006/relationships/image" Target="../media/image3264.png"/><Relationship Id="rId104" Type="http://schemas.openxmlformats.org/officeDocument/2006/relationships/customXml" Target="../ink/ink4267.xml"/><Relationship Id="rId120" Type="http://schemas.openxmlformats.org/officeDocument/2006/relationships/customXml" Target="../ink/ink4275.xml"/><Relationship Id="rId125" Type="http://schemas.openxmlformats.org/officeDocument/2006/relationships/image" Target="../media/image3240.png"/><Relationship Id="rId141" Type="http://schemas.openxmlformats.org/officeDocument/2006/relationships/image" Target="../media/image3248.png"/><Relationship Id="rId146" Type="http://schemas.openxmlformats.org/officeDocument/2006/relationships/customXml" Target="../ink/ink4288.xml"/><Relationship Id="rId7" Type="http://schemas.openxmlformats.org/officeDocument/2006/relationships/image" Target="../media/image32190.png"/><Relationship Id="rId92" Type="http://schemas.openxmlformats.org/officeDocument/2006/relationships/customXml" Target="../ink/ink4261.xml"/><Relationship Id="rId2" Type="http://schemas.openxmlformats.org/officeDocument/2006/relationships/customXml" Target="../ink/ink4232.xml"/><Relationship Id="rId29" Type="http://schemas.openxmlformats.org/officeDocument/2006/relationships/image" Target="../media/image3230.png"/><Relationship Id="rId24" Type="http://schemas.openxmlformats.org/officeDocument/2006/relationships/customXml" Target="../ink/ink4243.xml"/><Relationship Id="rId40" Type="http://schemas.openxmlformats.org/officeDocument/2006/relationships/customXml" Target="../ink/ink4251.xml"/><Relationship Id="rId45" Type="http://schemas.openxmlformats.org/officeDocument/2006/relationships/image" Target="../media/image3238.png"/><Relationship Id="rId87" Type="http://schemas.openxmlformats.org/officeDocument/2006/relationships/image" Target="../media/image3259.png"/><Relationship Id="rId110" Type="http://schemas.openxmlformats.org/officeDocument/2006/relationships/customXml" Target="../ink/ink4270.xml"/><Relationship Id="rId115" Type="http://schemas.openxmlformats.org/officeDocument/2006/relationships/image" Target="../media/image3273.png"/><Relationship Id="rId131" Type="http://schemas.openxmlformats.org/officeDocument/2006/relationships/image" Target="../media/image3243.png"/><Relationship Id="rId136" Type="http://schemas.openxmlformats.org/officeDocument/2006/relationships/customXml" Target="../ink/ink4283.xml"/><Relationship Id="rId82" Type="http://schemas.openxmlformats.org/officeDocument/2006/relationships/customXml" Target="../ink/ink4256.xml"/><Relationship Id="rId152" Type="http://schemas.openxmlformats.org/officeDocument/2006/relationships/customXml" Target="../ink/ink4291.xml"/><Relationship Id="rId19" Type="http://schemas.openxmlformats.org/officeDocument/2006/relationships/image" Target="../media/image3225.png"/><Relationship Id="rId14" Type="http://schemas.openxmlformats.org/officeDocument/2006/relationships/customXml" Target="../ink/ink4238.xml"/><Relationship Id="rId30" Type="http://schemas.openxmlformats.org/officeDocument/2006/relationships/customXml" Target="../ink/ink4246.xml"/><Relationship Id="rId35" Type="http://schemas.openxmlformats.org/officeDocument/2006/relationships/image" Target="../media/image3233.png"/><Relationship Id="rId100" Type="http://schemas.openxmlformats.org/officeDocument/2006/relationships/customXml" Target="../ink/ink4265.xml"/><Relationship Id="rId105" Type="http://schemas.openxmlformats.org/officeDocument/2006/relationships/image" Target="../media/image3268.png"/><Relationship Id="rId126" Type="http://schemas.openxmlformats.org/officeDocument/2006/relationships/customXml" Target="../ink/ink4278.xml"/><Relationship Id="rId147" Type="http://schemas.openxmlformats.org/officeDocument/2006/relationships/image" Target="../media/image3251.png"/><Relationship Id="rId8" Type="http://schemas.openxmlformats.org/officeDocument/2006/relationships/customXml" Target="../ink/ink4235.xml"/><Relationship Id="rId93" Type="http://schemas.openxmlformats.org/officeDocument/2006/relationships/image" Target="../media/image3262.png"/><Relationship Id="rId98" Type="http://schemas.openxmlformats.org/officeDocument/2006/relationships/customXml" Target="../ink/ink4264.xml"/><Relationship Id="rId121" Type="http://schemas.openxmlformats.org/officeDocument/2006/relationships/image" Target="../media/image3276.png"/><Relationship Id="rId142" Type="http://schemas.openxmlformats.org/officeDocument/2006/relationships/customXml" Target="../ink/ink4286.xml"/><Relationship Id="rId3" Type="http://schemas.openxmlformats.org/officeDocument/2006/relationships/image" Target="../media/image32170.png"/><Relationship Id="rId25" Type="http://schemas.openxmlformats.org/officeDocument/2006/relationships/image" Target="../media/image3228.png"/><Relationship Id="rId46" Type="http://schemas.openxmlformats.org/officeDocument/2006/relationships/customXml" Target="../ink/ink4254.xml"/><Relationship Id="rId116" Type="http://schemas.openxmlformats.org/officeDocument/2006/relationships/customXml" Target="../ink/ink4273.xml"/><Relationship Id="rId137" Type="http://schemas.openxmlformats.org/officeDocument/2006/relationships/image" Target="../media/image3246.png"/><Relationship Id="rId20" Type="http://schemas.openxmlformats.org/officeDocument/2006/relationships/customXml" Target="../ink/ink4241.xml"/><Relationship Id="rId41" Type="http://schemas.openxmlformats.org/officeDocument/2006/relationships/image" Target="../media/image3236.png"/><Relationship Id="rId83" Type="http://schemas.openxmlformats.org/officeDocument/2006/relationships/image" Target="../media/image3257.png"/><Relationship Id="rId88" Type="http://schemas.openxmlformats.org/officeDocument/2006/relationships/customXml" Target="../ink/ink4259.xml"/><Relationship Id="rId111" Type="http://schemas.openxmlformats.org/officeDocument/2006/relationships/image" Target="../media/image3271.png"/><Relationship Id="rId132" Type="http://schemas.openxmlformats.org/officeDocument/2006/relationships/customXml" Target="../ink/ink4281.xml"/><Relationship Id="rId153" Type="http://schemas.openxmlformats.org/officeDocument/2006/relationships/image" Target="../media/image3254.png"/><Relationship Id="rId15" Type="http://schemas.openxmlformats.org/officeDocument/2006/relationships/image" Target="../media/image3223.png"/><Relationship Id="rId36" Type="http://schemas.openxmlformats.org/officeDocument/2006/relationships/customXml" Target="../ink/ink4249.xml"/><Relationship Id="rId106" Type="http://schemas.openxmlformats.org/officeDocument/2006/relationships/customXml" Target="../ink/ink4268.xml"/><Relationship Id="rId127" Type="http://schemas.openxmlformats.org/officeDocument/2006/relationships/image" Target="../media/image3241.png"/><Relationship Id="rId10" Type="http://schemas.openxmlformats.org/officeDocument/2006/relationships/customXml" Target="../ink/ink4236.xml"/><Relationship Id="rId31" Type="http://schemas.openxmlformats.org/officeDocument/2006/relationships/image" Target="../media/image3231.png"/><Relationship Id="rId94" Type="http://schemas.openxmlformats.org/officeDocument/2006/relationships/customXml" Target="../ink/ink4262.xml"/><Relationship Id="rId99" Type="http://schemas.openxmlformats.org/officeDocument/2006/relationships/image" Target="../media/image3265.png"/><Relationship Id="rId101" Type="http://schemas.openxmlformats.org/officeDocument/2006/relationships/image" Target="../media/image3266.png"/><Relationship Id="rId122" Type="http://schemas.openxmlformats.org/officeDocument/2006/relationships/customXml" Target="../ink/ink4276.xml"/><Relationship Id="rId143" Type="http://schemas.openxmlformats.org/officeDocument/2006/relationships/image" Target="../media/image3249.png"/><Relationship Id="rId148" Type="http://schemas.openxmlformats.org/officeDocument/2006/relationships/customXml" Target="../ink/ink428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8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05.xml"/><Relationship Id="rId117" Type="http://schemas.openxmlformats.org/officeDocument/2006/relationships/image" Target="../media/image3336.png"/><Relationship Id="rId21" Type="http://schemas.openxmlformats.org/officeDocument/2006/relationships/image" Target="../media/image3288.png"/><Relationship Id="rId42" Type="http://schemas.openxmlformats.org/officeDocument/2006/relationships/customXml" Target="../ink/ink4313.xml"/><Relationship Id="rId84" Type="http://schemas.openxmlformats.org/officeDocument/2006/relationships/customXml" Target="../ink/ink4318.xml"/><Relationship Id="rId89" Type="http://schemas.openxmlformats.org/officeDocument/2006/relationships/image" Target="../media/image3322.png"/><Relationship Id="rId112" Type="http://schemas.openxmlformats.org/officeDocument/2006/relationships/customXml" Target="../ink/ink4332.xml"/><Relationship Id="rId133" Type="http://schemas.openxmlformats.org/officeDocument/2006/relationships/image" Target="../media/image3307.png"/><Relationship Id="rId138" Type="http://schemas.openxmlformats.org/officeDocument/2006/relationships/customXml" Target="../ink/ink4345.xml"/><Relationship Id="rId16" Type="http://schemas.openxmlformats.org/officeDocument/2006/relationships/customXml" Target="../ink/ink4300.xml"/><Relationship Id="rId107" Type="http://schemas.openxmlformats.org/officeDocument/2006/relationships/image" Target="../media/image3331.png"/><Relationship Id="rId11" Type="http://schemas.openxmlformats.org/officeDocument/2006/relationships/image" Target="../media/image3283.png"/><Relationship Id="rId32" Type="http://schemas.openxmlformats.org/officeDocument/2006/relationships/customXml" Target="../ink/ink4308.xml"/><Relationship Id="rId37" Type="http://schemas.openxmlformats.org/officeDocument/2006/relationships/image" Target="../media/image3296.png"/><Relationship Id="rId79" Type="http://schemas.openxmlformats.org/officeDocument/2006/relationships/image" Target="../media/image3317.png"/><Relationship Id="rId102" Type="http://schemas.openxmlformats.org/officeDocument/2006/relationships/customXml" Target="../ink/ink4327.xml"/><Relationship Id="rId123" Type="http://schemas.openxmlformats.org/officeDocument/2006/relationships/image" Target="../media/image3302.png"/><Relationship Id="rId128" Type="http://schemas.openxmlformats.org/officeDocument/2006/relationships/customXml" Target="../ink/ink4340.xml"/><Relationship Id="rId144" Type="http://schemas.openxmlformats.org/officeDocument/2006/relationships/customXml" Target="../ink/ink4348.xml"/><Relationship Id="rId149" Type="http://schemas.openxmlformats.org/officeDocument/2006/relationships/image" Target="../media/image3315.png"/><Relationship Id="rId5" Type="http://schemas.openxmlformats.org/officeDocument/2006/relationships/image" Target="../media/image3280.png"/><Relationship Id="rId90" Type="http://schemas.openxmlformats.org/officeDocument/2006/relationships/customXml" Target="../ink/ink4321.xml"/><Relationship Id="rId95" Type="http://schemas.openxmlformats.org/officeDocument/2006/relationships/image" Target="../media/image3325.png"/><Relationship Id="rId22" Type="http://schemas.openxmlformats.org/officeDocument/2006/relationships/customXml" Target="../ink/ink4303.xml"/><Relationship Id="rId27" Type="http://schemas.openxmlformats.org/officeDocument/2006/relationships/image" Target="../media/image3291.png"/><Relationship Id="rId43" Type="http://schemas.openxmlformats.org/officeDocument/2006/relationships/image" Target="../media/image3299.png"/><Relationship Id="rId113" Type="http://schemas.openxmlformats.org/officeDocument/2006/relationships/image" Target="../media/image3334.png"/><Relationship Id="rId118" Type="http://schemas.openxmlformats.org/officeDocument/2006/relationships/customXml" Target="../ink/ink4335.xml"/><Relationship Id="rId134" Type="http://schemas.openxmlformats.org/officeDocument/2006/relationships/customXml" Target="../ink/ink4343.xml"/><Relationship Id="rId139" Type="http://schemas.openxmlformats.org/officeDocument/2006/relationships/image" Target="../media/image3310.png"/><Relationship Id="rId80" Type="http://schemas.openxmlformats.org/officeDocument/2006/relationships/customXml" Target="../ink/ink4316.xml"/><Relationship Id="rId85" Type="http://schemas.openxmlformats.org/officeDocument/2006/relationships/image" Target="../media/image3320.png"/><Relationship Id="rId150" Type="http://schemas.openxmlformats.org/officeDocument/2006/relationships/customXml" Target="../ink/ink4351.xml"/><Relationship Id="rId12" Type="http://schemas.openxmlformats.org/officeDocument/2006/relationships/customXml" Target="../ink/ink4298.xml"/><Relationship Id="rId17" Type="http://schemas.openxmlformats.org/officeDocument/2006/relationships/image" Target="../media/image3286.png"/><Relationship Id="rId33" Type="http://schemas.openxmlformats.org/officeDocument/2006/relationships/image" Target="../media/image3294.png"/><Relationship Id="rId38" Type="http://schemas.openxmlformats.org/officeDocument/2006/relationships/customXml" Target="../ink/ink4311.xml"/><Relationship Id="rId103" Type="http://schemas.openxmlformats.org/officeDocument/2006/relationships/image" Target="../media/image3329.png"/><Relationship Id="rId108" Type="http://schemas.openxmlformats.org/officeDocument/2006/relationships/customXml" Target="../ink/ink4330.xml"/><Relationship Id="rId124" Type="http://schemas.openxmlformats.org/officeDocument/2006/relationships/customXml" Target="../ink/ink4338.xml"/><Relationship Id="rId129" Type="http://schemas.openxmlformats.org/officeDocument/2006/relationships/image" Target="../media/image3305.png"/><Relationship Id="rId91" Type="http://schemas.openxmlformats.org/officeDocument/2006/relationships/image" Target="../media/image3323.png"/><Relationship Id="rId96" Type="http://schemas.openxmlformats.org/officeDocument/2006/relationships/customXml" Target="../ink/ink4324.xml"/><Relationship Id="rId140" Type="http://schemas.openxmlformats.org/officeDocument/2006/relationships/customXml" Target="../ink/ink4346.xml"/><Relationship Id="rId145" Type="http://schemas.openxmlformats.org/officeDocument/2006/relationships/image" Target="../media/image3313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4295.xml"/><Relationship Id="rId23" Type="http://schemas.openxmlformats.org/officeDocument/2006/relationships/image" Target="../media/image3289.png"/><Relationship Id="rId28" Type="http://schemas.openxmlformats.org/officeDocument/2006/relationships/customXml" Target="../ink/ink4306.xml"/><Relationship Id="rId114" Type="http://schemas.openxmlformats.org/officeDocument/2006/relationships/customXml" Target="../ink/ink4333.xml"/><Relationship Id="rId119" Type="http://schemas.openxmlformats.org/officeDocument/2006/relationships/image" Target="../media/image3300.png"/><Relationship Id="rId10" Type="http://schemas.openxmlformats.org/officeDocument/2006/relationships/customXml" Target="../ink/ink4297.xml"/><Relationship Id="rId31" Type="http://schemas.openxmlformats.org/officeDocument/2006/relationships/image" Target="../media/image3293.png"/><Relationship Id="rId44" Type="http://schemas.openxmlformats.org/officeDocument/2006/relationships/customXml" Target="../ink/ink4314.xml"/><Relationship Id="rId78" Type="http://schemas.openxmlformats.org/officeDocument/2006/relationships/customXml" Target="../ink/ink4315.xml"/><Relationship Id="rId81" Type="http://schemas.openxmlformats.org/officeDocument/2006/relationships/image" Target="../media/image3318.png"/><Relationship Id="rId86" Type="http://schemas.openxmlformats.org/officeDocument/2006/relationships/customXml" Target="../ink/ink4319.xml"/><Relationship Id="rId94" Type="http://schemas.openxmlformats.org/officeDocument/2006/relationships/customXml" Target="../ink/ink4323.xml"/><Relationship Id="rId99" Type="http://schemas.openxmlformats.org/officeDocument/2006/relationships/image" Target="../media/image3327.png"/><Relationship Id="rId101" Type="http://schemas.openxmlformats.org/officeDocument/2006/relationships/image" Target="../media/image3328.png"/><Relationship Id="rId122" Type="http://schemas.openxmlformats.org/officeDocument/2006/relationships/customXml" Target="../ink/ink4337.xml"/><Relationship Id="rId130" Type="http://schemas.openxmlformats.org/officeDocument/2006/relationships/customXml" Target="../ink/ink4341.xml"/><Relationship Id="rId135" Type="http://schemas.openxmlformats.org/officeDocument/2006/relationships/image" Target="../media/image3308.png"/><Relationship Id="rId143" Type="http://schemas.openxmlformats.org/officeDocument/2006/relationships/image" Target="../media/image3312.png"/><Relationship Id="rId148" Type="http://schemas.openxmlformats.org/officeDocument/2006/relationships/customXml" Target="../ink/ink4350.xml"/><Relationship Id="rId151" Type="http://schemas.openxmlformats.org/officeDocument/2006/relationships/image" Target="../media/image3337.png"/><Relationship Id="rId4" Type="http://schemas.openxmlformats.org/officeDocument/2006/relationships/customXml" Target="../ink/ink4294.xml"/><Relationship Id="rId9" Type="http://schemas.openxmlformats.org/officeDocument/2006/relationships/image" Target="../media/image3282.png"/><Relationship Id="rId13" Type="http://schemas.openxmlformats.org/officeDocument/2006/relationships/image" Target="../media/image3284.png"/><Relationship Id="rId18" Type="http://schemas.openxmlformats.org/officeDocument/2006/relationships/customXml" Target="../ink/ink4301.xml"/><Relationship Id="rId39" Type="http://schemas.openxmlformats.org/officeDocument/2006/relationships/image" Target="../media/image3297.png"/><Relationship Id="rId109" Type="http://schemas.openxmlformats.org/officeDocument/2006/relationships/image" Target="../media/image3332.png"/><Relationship Id="rId34" Type="http://schemas.openxmlformats.org/officeDocument/2006/relationships/customXml" Target="../ink/ink4309.xml"/><Relationship Id="rId97" Type="http://schemas.openxmlformats.org/officeDocument/2006/relationships/image" Target="../media/image3326.png"/><Relationship Id="rId104" Type="http://schemas.openxmlformats.org/officeDocument/2006/relationships/customXml" Target="../ink/ink4328.xml"/><Relationship Id="rId120" Type="http://schemas.openxmlformats.org/officeDocument/2006/relationships/customXml" Target="../ink/ink4336.xml"/><Relationship Id="rId125" Type="http://schemas.openxmlformats.org/officeDocument/2006/relationships/image" Target="../media/image3303.png"/><Relationship Id="rId141" Type="http://schemas.openxmlformats.org/officeDocument/2006/relationships/image" Target="../media/image3311.png"/><Relationship Id="rId146" Type="http://schemas.openxmlformats.org/officeDocument/2006/relationships/customXml" Target="../ink/ink4349.xml"/><Relationship Id="rId7" Type="http://schemas.openxmlformats.org/officeDocument/2006/relationships/image" Target="../media/image3281.png"/><Relationship Id="rId92" Type="http://schemas.openxmlformats.org/officeDocument/2006/relationships/customXml" Target="../ink/ink4322.xml"/><Relationship Id="rId2" Type="http://schemas.openxmlformats.org/officeDocument/2006/relationships/customXml" Target="../ink/ink4293.xml"/><Relationship Id="rId29" Type="http://schemas.openxmlformats.org/officeDocument/2006/relationships/image" Target="../media/image3292.png"/><Relationship Id="rId24" Type="http://schemas.openxmlformats.org/officeDocument/2006/relationships/customXml" Target="../ink/ink4304.xml"/><Relationship Id="rId40" Type="http://schemas.openxmlformats.org/officeDocument/2006/relationships/customXml" Target="../ink/ink4312.xml"/><Relationship Id="rId87" Type="http://schemas.openxmlformats.org/officeDocument/2006/relationships/image" Target="../media/image3321.png"/><Relationship Id="rId110" Type="http://schemas.openxmlformats.org/officeDocument/2006/relationships/customXml" Target="../ink/ink4331.xml"/><Relationship Id="rId115" Type="http://schemas.openxmlformats.org/officeDocument/2006/relationships/image" Target="../media/image3335.png"/><Relationship Id="rId131" Type="http://schemas.openxmlformats.org/officeDocument/2006/relationships/image" Target="../media/image3306.png"/><Relationship Id="rId136" Type="http://schemas.openxmlformats.org/officeDocument/2006/relationships/customXml" Target="../ink/ink4344.xml"/><Relationship Id="rId82" Type="http://schemas.openxmlformats.org/officeDocument/2006/relationships/customXml" Target="../ink/ink4317.xml"/><Relationship Id="rId19" Type="http://schemas.openxmlformats.org/officeDocument/2006/relationships/image" Target="../media/image3287.png"/><Relationship Id="rId14" Type="http://schemas.openxmlformats.org/officeDocument/2006/relationships/customXml" Target="../ink/ink4299.xml"/><Relationship Id="rId30" Type="http://schemas.openxmlformats.org/officeDocument/2006/relationships/customXml" Target="../ink/ink4307.xml"/><Relationship Id="rId35" Type="http://schemas.openxmlformats.org/officeDocument/2006/relationships/image" Target="../media/image3295.png"/><Relationship Id="rId77" Type="http://schemas.openxmlformats.org/officeDocument/2006/relationships/image" Target="../media/image3316.png"/><Relationship Id="rId100" Type="http://schemas.openxmlformats.org/officeDocument/2006/relationships/customXml" Target="../ink/ink4326.xml"/><Relationship Id="rId105" Type="http://schemas.openxmlformats.org/officeDocument/2006/relationships/image" Target="../media/image3330.png"/><Relationship Id="rId126" Type="http://schemas.openxmlformats.org/officeDocument/2006/relationships/customXml" Target="../ink/ink4339.xml"/><Relationship Id="rId147" Type="http://schemas.openxmlformats.org/officeDocument/2006/relationships/image" Target="../media/image3314.png"/><Relationship Id="rId8" Type="http://schemas.openxmlformats.org/officeDocument/2006/relationships/customXml" Target="../ink/ink4296.xml"/><Relationship Id="rId93" Type="http://schemas.openxmlformats.org/officeDocument/2006/relationships/image" Target="../media/image3324.png"/><Relationship Id="rId98" Type="http://schemas.openxmlformats.org/officeDocument/2006/relationships/customXml" Target="../ink/ink4325.xml"/><Relationship Id="rId121" Type="http://schemas.openxmlformats.org/officeDocument/2006/relationships/image" Target="../media/image3301.png"/><Relationship Id="rId142" Type="http://schemas.openxmlformats.org/officeDocument/2006/relationships/customXml" Target="../ink/ink4347.xml"/><Relationship Id="rId3" Type="http://schemas.openxmlformats.org/officeDocument/2006/relationships/image" Target="../media/image3279.png"/><Relationship Id="rId25" Type="http://schemas.openxmlformats.org/officeDocument/2006/relationships/image" Target="../media/image3290.png"/><Relationship Id="rId116" Type="http://schemas.openxmlformats.org/officeDocument/2006/relationships/customXml" Target="../ink/ink4334.xml"/><Relationship Id="rId137" Type="http://schemas.openxmlformats.org/officeDocument/2006/relationships/image" Target="../media/image3309.png"/><Relationship Id="rId20" Type="http://schemas.openxmlformats.org/officeDocument/2006/relationships/customXml" Target="../ink/ink4302.xml"/><Relationship Id="rId41" Type="http://schemas.openxmlformats.org/officeDocument/2006/relationships/image" Target="../media/image3298.png"/><Relationship Id="rId83" Type="http://schemas.openxmlformats.org/officeDocument/2006/relationships/image" Target="../media/image3319.png"/><Relationship Id="rId88" Type="http://schemas.openxmlformats.org/officeDocument/2006/relationships/customXml" Target="../ink/ink4320.xml"/><Relationship Id="rId111" Type="http://schemas.openxmlformats.org/officeDocument/2006/relationships/image" Target="../media/image3333.png"/><Relationship Id="rId132" Type="http://schemas.openxmlformats.org/officeDocument/2006/relationships/customXml" Target="../ink/ink4342.xml"/><Relationship Id="rId15" Type="http://schemas.openxmlformats.org/officeDocument/2006/relationships/image" Target="../media/image3285.png"/><Relationship Id="rId36" Type="http://schemas.openxmlformats.org/officeDocument/2006/relationships/customXml" Target="../ink/ink4310.xml"/><Relationship Id="rId106" Type="http://schemas.openxmlformats.org/officeDocument/2006/relationships/customXml" Target="../ink/ink4329.xml"/><Relationship Id="rId127" Type="http://schemas.openxmlformats.org/officeDocument/2006/relationships/image" Target="../media/image330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8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94.png"/><Relationship Id="rId21" Type="http://schemas.openxmlformats.org/officeDocument/2006/relationships/image" Target="../media/image3347.png"/><Relationship Id="rId42" Type="http://schemas.openxmlformats.org/officeDocument/2006/relationships/customXml" Target="../ink/ink4371.xml"/><Relationship Id="rId63" Type="http://schemas.openxmlformats.org/officeDocument/2006/relationships/image" Target="../media/image3367.png"/><Relationship Id="rId84" Type="http://schemas.openxmlformats.org/officeDocument/2006/relationships/customXml" Target="../ink/ink4392.xml"/><Relationship Id="rId138" Type="http://schemas.openxmlformats.org/officeDocument/2006/relationships/customXml" Target="../ink/ink4419.xml"/><Relationship Id="rId107" Type="http://schemas.openxmlformats.org/officeDocument/2006/relationships/image" Target="../media/image3389.png"/><Relationship Id="rId11" Type="http://schemas.openxmlformats.org/officeDocument/2006/relationships/image" Target="../media/image3342.png"/><Relationship Id="rId32" Type="http://schemas.openxmlformats.org/officeDocument/2006/relationships/customXml" Target="../ink/ink4366.xml"/><Relationship Id="rId53" Type="http://schemas.openxmlformats.org/officeDocument/2006/relationships/image" Target="../media/image3362.png"/><Relationship Id="rId74" Type="http://schemas.openxmlformats.org/officeDocument/2006/relationships/customXml" Target="../ink/ink4387.xml"/><Relationship Id="rId128" Type="http://schemas.openxmlformats.org/officeDocument/2006/relationships/customXml" Target="../ink/ink4414.xml"/><Relationship Id="rId149" Type="http://schemas.openxmlformats.org/officeDocument/2006/relationships/image" Target="../media/image3410.png"/><Relationship Id="rId5" Type="http://schemas.openxmlformats.org/officeDocument/2006/relationships/image" Target="../media/image33390.png"/><Relationship Id="rId90" Type="http://schemas.openxmlformats.org/officeDocument/2006/relationships/customXml" Target="../ink/ink4395.xml"/><Relationship Id="rId95" Type="http://schemas.openxmlformats.org/officeDocument/2006/relationships/image" Target="../media/image3383.png"/><Relationship Id="rId22" Type="http://schemas.openxmlformats.org/officeDocument/2006/relationships/customXml" Target="../ink/ink4362.xml"/><Relationship Id="rId27" Type="http://schemas.openxmlformats.org/officeDocument/2006/relationships/image" Target="../media/image3350.png"/><Relationship Id="rId43" Type="http://schemas.openxmlformats.org/officeDocument/2006/relationships/image" Target="../media/image3348.png"/><Relationship Id="rId48" Type="http://schemas.openxmlformats.org/officeDocument/2006/relationships/customXml" Target="../ink/ink4374.xml"/><Relationship Id="rId64" Type="http://schemas.openxmlformats.org/officeDocument/2006/relationships/customXml" Target="../ink/ink4382.xml"/><Relationship Id="rId69" Type="http://schemas.openxmlformats.org/officeDocument/2006/relationships/image" Target="../media/image3370.png"/><Relationship Id="rId113" Type="http://schemas.openxmlformats.org/officeDocument/2006/relationships/image" Target="../media/image3392.png"/><Relationship Id="rId118" Type="http://schemas.openxmlformats.org/officeDocument/2006/relationships/customXml" Target="../ink/ink4409.xml"/><Relationship Id="rId134" Type="http://schemas.openxmlformats.org/officeDocument/2006/relationships/customXml" Target="../ink/ink4417.xml"/><Relationship Id="rId139" Type="http://schemas.openxmlformats.org/officeDocument/2006/relationships/image" Target="../media/image3405.png"/><Relationship Id="rId80" Type="http://schemas.openxmlformats.org/officeDocument/2006/relationships/customXml" Target="../ink/ink4390.xml"/><Relationship Id="rId85" Type="http://schemas.openxmlformats.org/officeDocument/2006/relationships/image" Target="../media/image3378.png"/><Relationship Id="rId12" Type="http://schemas.openxmlformats.org/officeDocument/2006/relationships/customXml" Target="../ink/ink4357.xml"/><Relationship Id="rId17" Type="http://schemas.openxmlformats.org/officeDocument/2006/relationships/image" Target="../media/image3345.png"/><Relationship Id="rId33" Type="http://schemas.openxmlformats.org/officeDocument/2006/relationships/image" Target="../media/image3353.png"/><Relationship Id="rId38" Type="http://schemas.openxmlformats.org/officeDocument/2006/relationships/customXml" Target="../ink/ink4369.xml"/><Relationship Id="rId59" Type="http://schemas.openxmlformats.org/officeDocument/2006/relationships/image" Target="../media/image3365.png"/><Relationship Id="rId103" Type="http://schemas.openxmlformats.org/officeDocument/2006/relationships/image" Target="../media/image3387.png"/><Relationship Id="rId108" Type="http://schemas.openxmlformats.org/officeDocument/2006/relationships/customXml" Target="../ink/ink4404.xml"/><Relationship Id="rId124" Type="http://schemas.openxmlformats.org/officeDocument/2006/relationships/customXml" Target="../ink/ink4412.xml"/><Relationship Id="rId129" Type="http://schemas.openxmlformats.org/officeDocument/2006/relationships/image" Target="../media/image3400.png"/><Relationship Id="rId54" Type="http://schemas.openxmlformats.org/officeDocument/2006/relationships/customXml" Target="../ink/ink4377.xml"/><Relationship Id="rId70" Type="http://schemas.openxmlformats.org/officeDocument/2006/relationships/customXml" Target="../ink/ink4385.xml"/><Relationship Id="rId75" Type="http://schemas.openxmlformats.org/officeDocument/2006/relationships/image" Target="../media/image3373.png"/><Relationship Id="rId91" Type="http://schemas.openxmlformats.org/officeDocument/2006/relationships/image" Target="../media/image3381.png"/><Relationship Id="rId96" Type="http://schemas.openxmlformats.org/officeDocument/2006/relationships/customXml" Target="../ink/ink4398.xml"/><Relationship Id="rId140" Type="http://schemas.openxmlformats.org/officeDocument/2006/relationships/customXml" Target="../ink/ink4420.xml"/><Relationship Id="rId145" Type="http://schemas.openxmlformats.org/officeDocument/2006/relationships/image" Target="../media/image340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54.xml"/><Relationship Id="rId28" Type="http://schemas.openxmlformats.org/officeDocument/2006/relationships/customXml" Target="../ink/ink4364.xml"/><Relationship Id="rId49" Type="http://schemas.openxmlformats.org/officeDocument/2006/relationships/image" Target="../media/image3360.png"/><Relationship Id="rId114" Type="http://schemas.openxmlformats.org/officeDocument/2006/relationships/customXml" Target="../ink/ink4407.xml"/><Relationship Id="rId119" Type="http://schemas.openxmlformats.org/officeDocument/2006/relationships/image" Target="../media/image3395.png"/><Relationship Id="rId44" Type="http://schemas.openxmlformats.org/officeDocument/2006/relationships/customXml" Target="../ink/ink4372.xml"/><Relationship Id="rId60" Type="http://schemas.openxmlformats.org/officeDocument/2006/relationships/customXml" Target="../ink/ink4380.xml"/><Relationship Id="rId65" Type="http://schemas.openxmlformats.org/officeDocument/2006/relationships/image" Target="../media/image3368.png"/><Relationship Id="rId81" Type="http://schemas.openxmlformats.org/officeDocument/2006/relationships/image" Target="../media/image3376.png"/><Relationship Id="rId86" Type="http://schemas.openxmlformats.org/officeDocument/2006/relationships/customXml" Target="../ink/ink4393.xml"/><Relationship Id="rId130" Type="http://schemas.openxmlformats.org/officeDocument/2006/relationships/customXml" Target="../ink/ink4415.xml"/><Relationship Id="rId135" Type="http://schemas.openxmlformats.org/officeDocument/2006/relationships/image" Target="../media/image3403.png"/><Relationship Id="rId13" Type="http://schemas.openxmlformats.org/officeDocument/2006/relationships/image" Target="../media/image3343.png"/><Relationship Id="rId18" Type="http://schemas.openxmlformats.org/officeDocument/2006/relationships/customXml" Target="../ink/ink4360.xml"/><Relationship Id="rId39" Type="http://schemas.openxmlformats.org/officeDocument/2006/relationships/image" Target="../media/image3356.png"/><Relationship Id="rId109" Type="http://schemas.openxmlformats.org/officeDocument/2006/relationships/image" Target="../media/image3390.png"/><Relationship Id="rId34" Type="http://schemas.openxmlformats.org/officeDocument/2006/relationships/customXml" Target="../ink/ink4367.xml"/><Relationship Id="rId50" Type="http://schemas.openxmlformats.org/officeDocument/2006/relationships/customXml" Target="../ink/ink4375.xml"/><Relationship Id="rId55" Type="http://schemas.openxmlformats.org/officeDocument/2006/relationships/image" Target="../media/image3363.png"/><Relationship Id="rId76" Type="http://schemas.openxmlformats.org/officeDocument/2006/relationships/customXml" Target="../ink/ink4388.xml"/><Relationship Id="rId97" Type="http://schemas.openxmlformats.org/officeDocument/2006/relationships/image" Target="../media/image3384.png"/><Relationship Id="rId104" Type="http://schemas.openxmlformats.org/officeDocument/2006/relationships/customXml" Target="../ink/ink4402.xml"/><Relationship Id="rId120" Type="http://schemas.openxmlformats.org/officeDocument/2006/relationships/customXml" Target="../ink/ink4410.xml"/><Relationship Id="rId125" Type="http://schemas.openxmlformats.org/officeDocument/2006/relationships/image" Target="../media/image3398.png"/><Relationship Id="rId141" Type="http://schemas.openxmlformats.org/officeDocument/2006/relationships/image" Target="../media/image3406.png"/><Relationship Id="rId146" Type="http://schemas.openxmlformats.org/officeDocument/2006/relationships/customXml" Target="../ink/ink4423.xml"/><Relationship Id="rId7" Type="http://schemas.openxmlformats.org/officeDocument/2006/relationships/image" Target="../media/image3340.png"/><Relationship Id="rId71" Type="http://schemas.openxmlformats.org/officeDocument/2006/relationships/image" Target="../media/image3371.png"/><Relationship Id="rId92" Type="http://schemas.openxmlformats.org/officeDocument/2006/relationships/customXml" Target="../ink/ink4396.xml"/><Relationship Id="rId2" Type="http://schemas.openxmlformats.org/officeDocument/2006/relationships/customXml" Target="../ink/ink4352.xml"/><Relationship Id="rId29" Type="http://schemas.openxmlformats.org/officeDocument/2006/relationships/image" Target="../media/image3351.png"/><Relationship Id="rId40" Type="http://schemas.openxmlformats.org/officeDocument/2006/relationships/customXml" Target="../ink/ink4370.xml"/><Relationship Id="rId45" Type="http://schemas.openxmlformats.org/officeDocument/2006/relationships/image" Target="../media/image3358.png"/><Relationship Id="rId66" Type="http://schemas.openxmlformats.org/officeDocument/2006/relationships/customXml" Target="../ink/ink4383.xml"/><Relationship Id="rId87" Type="http://schemas.openxmlformats.org/officeDocument/2006/relationships/image" Target="../media/image3379.png"/><Relationship Id="rId110" Type="http://schemas.openxmlformats.org/officeDocument/2006/relationships/customXml" Target="../ink/ink4405.xml"/><Relationship Id="rId115" Type="http://schemas.openxmlformats.org/officeDocument/2006/relationships/image" Target="../media/image3393.png"/><Relationship Id="rId131" Type="http://schemas.openxmlformats.org/officeDocument/2006/relationships/image" Target="../media/image3401.png"/><Relationship Id="rId136" Type="http://schemas.openxmlformats.org/officeDocument/2006/relationships/customXml" Target="../ink/ink4418.xml"/><Relationship Id="rId61" Type="http://schemas.openxmlformats.org/officeDocument/2006/relationships/image" Target="../media/image3366.png"/><Relationship Id="rId82" Type="http://schemas.openxmlformats.org/officeDocument/2006/relationships/customXml" Target="../ink/ink4391.xml"/><Relationship Id="rId19" Type="http://schemas.openxmlformats.org/officeDocument/2006/relationships/image" Target="../media/image3346.png"/><Relationship Id="rId14" Type="http://schemas.openxmlformats.org/officeDocument/2006/relationships/customXml" Target="../ink/ink4358.xml"/><Relationship Id="rId30" Type="http://schemas.openxmlformats.org/officeDocument/2006/relationships/customXml" Target="../ink/ink4365.xml"/><Relationship Id="rId35" Type="http://schemas.openxmlformats.org/officeDocument/2006/relationships/image" Target="../media/image3354.png"/><Relationship Id="rId56" Type="http://schemas.openxmlformats.org/officeDocument/2006/relationships/customXml" Target="../ink/ink4378.xml"/><Relationship Id="rId77" Type="http://schemas.openxmlformats.org/officeDocument/2006/relationships/image" Target="../media/image3374.png"/><Relationship Id="rId100" Type="http://schemas.openxmlformats.org/officeDocument/2006/relationships/customXml" Target="../ink/ink4400.xml"/><Relationship Id="rId105" Type="http://schemas.openxmlformats.org/officeDocument/2006/relationships/image" Target="../media/image3388.png"/><Relationship Id="rId126" Type="http://schemas.openxmlformats.org/officeDocument/2006/relationships/customXml" Target="../ink/ink4413.xml"/><Relationship Id="rId147" Type="http://schemas.openxmlformats.org/officeDocument/2006/relationships/image" Target="../media/image3409.png"/><Relationship Id="rId8" Type="http://schemas.openxmlformats.org/officeDocument/2006/relationships/customXml" Target="../ink/ink4355.xml"/><Relationship Id="rId51" Type="http://schemas.openxmlformats.org/officeDocument/2006/relationships/image" Target="../media/image3361.png"/><Relationship Id="rId72" Type="http://schemas.openxmlformats.org/officeDocument/2006/relationships/customXml" Target="../ink/ink4386.xml"/><Relationship Id="rId93" Type="http://schemas.openxmlformats.org/officeDocument/2006/relationships/image" Target="../media/image3382.png"/><Relationship Id="rId98" Type="http://schemas.openxmlformats.org/officeDocument/2006/relationships/customXml" Target="../ink/ink4399.xml"/><Relationship Id="rId121" Type="http://schemas.openxmlformats.org/officeDocument/2006/relationships/image" Target="../media/image3396.png"/><Relationship Id="rId142" Type="http://schemas.openxmlformats.org/officeDocument/2006/relationships/customXml" Target="../ink/ink4421.xml"/><Relationship Id="rId3" Type="http://schemas.openxmlformats.org/officeDocument/2006/relationships/image" Target="../media/image3339.png"/><Relationship Id="rId25" Type="http://schemas.openxmlformats.org/officeDocument/2006/relationships/image" Target="../media/image3349.png"/><Relationship Id="rId46" Type="http://schemas.openxmlformats.org/officeDocument/2006/relationships/customXml" Target="../ink/ink4373.xml"/><Relationship Id="rId67" Type="http://schemas.openxmlformats.org/officeDocument/2006/relationships/image" Target="../media/image3369.png"/><Relationship Id="rId116" Type="http://schemas.openxmlformats.org/officeDocument/2006/relationships/customXml" Target="../ink/ink4408.xml"/><Relationship Id="rId137" Type="http://schemas.openxmlformats.org/officeDocument/2006/relationships/image" Target="../media/image3404.png"/><Relationship Id="rId20" Type="http://schemas.openxmlformats.org/officeDocument/2006/relationships/customXml" Target="../ink/ink4361.xml"/><Relationship Id="rId41" Type="http://schemas.openxmlformats.org/officeDocument/2006/relationships/image" Target="../media/image3357.png"/><Relationship Id="rId62" Type="http://schemas.openxmlformats.org/officeDocument/2006/relationships/customXml" Target="../ink/ink4381.xml"/><Relationship Id="rId83" Type="http://schemas.openxmlformats.org/officeDocument/2006/relationships/image" Target="../media/image3377.png"/><Relationship Id="rId88" Type="http://schemas.openxmlformats.org/officeDocument/2006/relationships/customXml" Target="../ink/ink4394.xml"/><Relationship Id="rId111" Type="http://schemas.openxmlformats.org/officeDocument/2006/relationships/image" Target="../media/image3391.png"/><Relationship Id="rId132" Type="http://schemas.openxmlformats.org/officeDocument/2006/relationships/customXml" Target="../ink/ink4416.xml"/><Relationship Id="rId15" Type="http://schemas.openxmlformats.org/officeDocument/2006/relationships/image" Target="../media/image3344.png"/><Relationship Id="rId36" Type="http://schemas.openxmlformats.org/officeDocument/2006/relationships/customXml" Target="../ink/ink4368.xml"/><Relationship Id="rId57" Type="http://schemas.openxmlformats.org/officeDocument/2006/relationships/image" Target="../media/image3364.png"/><Relationship Id="rId106" Type="http://schemas.openxmlformats.org/officeDocument/2006/relationships/customXml" Target="../ink/ink4403.xml"/><Relationship Id="rId127" Type="http://schemas.openxmlformats.org/officeDocument/2006/relationships/image" Target="../media/image3399.png"/><Relationship Id="rId10" Type="http://schemas.openxmlformats.org/officeDocument/2006/relationships/customXml" Target="../ink/ink4356.xml"/><Relationship Id="rId31" Type="http://schemas.openxmlformats.org/officeDocument/2006/relationships/image" Target="../media/image3352.png"/><Relationship Id="rId52" Type="http://schemas.openxmlformats.org/officeDocument/2006/relationships/customXml" Target="../ink/ink4376.xml"/><Relationship Id="rId73" Type="http://schemas.openxmlformats.org/officeDocument/2006/relationships/image" Target="../media/image3372.png"/><Relationship Id="rId78" Type="http://schemas.openxmlformats.org/officeDocument/2006/relationships/customXml" Target="../ink/ink4389.xml"/><Relationship Id="rId94" Type="http://schemas.openxmlformats.org/officeDocument/2006/relationships/customXml" Target="../ink/ink4397.xml"/><Relationship Id="rId99" Type="http://schemas.openxmlformats.org/officeDocument/2006/relationships/image" Target="../media/image3385.png"/><Relationship Id="rId101" Type="http://schemas.openxmlformats.org/officeDocument/2006/relationships/image" Target="../media/image3386.png"/><Relationship Id="rId122" Type="http://schemas.openxmlformats.org/officeDocument/2006/relationships/customXml" Target="../ink/ink4411.xml"/><Relationship Id="rId143" Type="http://schemas.openxmlformats.org/officeDocument/2006/relationships/image" Target="../media/image3407.png"/><Relationship Id="rId148" Type="http://schemas.openxmlformats.org/officeDocument/2006/relationships/customXml" Target="../ink/ink4424.xml"/><Relationship Id="rId4" Type="http://schemas.openxmlformats.org/officeDocument/2006/relationships/customXml" Target="../ink/ink4353.xml"/><Relationship Id="rId9" Type="http://schemas.openxmlformats.org/officeDocument/2006/relationships/image" Target="../media/image3341.png"/><Relationship Id="rId26" Type="http://schemas.openxmlformats.org/officeDocument/2006/relationships/customXml" Target="../ink/ink4363.xml"/><Relationship Id="rId47" Type="http://schemas.openxmlformats.org/officeDocument/2006/relationships/image" Target="../media/image3359.png"/><Relationship Id="rId68" Type="http://schemas.openxmlformats.org/officeDocument/2006/relationships/customXml" Target="../ink/ink4384.xml"/><Relationship Id="rId89" Type="http://schemas.openxmlformats.org/officeDocument/2006/relationships/image" Target="../media/image3380.png"/><Relationship Id="rId112" Type="http://schemas.openxmlformats.org/officeDocument/2006/relationships/customXml" Target="../ink/ink4406.xml"/><Relationship Id="rId133" Type="http://schemas.openxmlformats.org/officeDocument/2006/relationships/image" Target="../media/image3402.png"/><Relationship Id="rId16" Type="http://schemas.openxmlformats.org/officeDocument/2006/relationships/customXml" Target="../ink/ink4359.xml"/><Relationship Id="rId37" Type="http://schemas.openxmlformats.org/officeDocument/2006/relationships/image" Target="../media/image3355.png"/><Relationship Id="rId58" Type="http://schemas.openxmlformats.org/officeDocument/2006/relationships/customXml" Target="../ink/ink4379.xml"/><Relationship Id="rId79" Type="http://schemas.openxmlformats.org/officeDocument/2006/relationships/image" Target="../media/image3375.png"/><Relationship Id="rId102" Type="http://schemas.openxmlformats.org/officeDocument/2006/relationships/customXml" Target="../ink/ink4401.xml"/><Relationship Id="rId123" Type="http://schemas.openxmlformats.org/officeDocument/2006/relationships/image" Target="../media/image3397.png"/><Relationship Id="rId144" Type="http://schemas.openxmlformats.org/officeDocument/2006/relationships/customXml" Target="../ink/ink4422.xml"/></Relationships>
</file>

<file path=ppt/slides/_rels/slide48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3480.png"/><Relationship Id="rId42" Type="http://schemas.openxmlformats.org/officeDocument/2006/relationships/customXml" Target="../ink/ink4441.xml"/><Relationship Id="rId63" Type="http://schemas.openxmlformats.org/officeDocument/2006/relationships/image" Target="../media/image33690.png"/><Relationship Id="rId84" Type="http://schemas.openxmlformats.org/officeDocument/2006/relationships/customXml" Target="../ink/ink4462.xml"/><Relationship Id="rId138" Type="http://schemas.openxmlformats.org/officeDocument/2006/relationships/customXml" Target="../ink/ink4488.xml"/><Relationship Id="rId107" Type="http://schemas.openxmlformats.org/officeDocument/2006/relationships/image" Target="../media/image33910.png"/><Relationship Id="rId32" Type="http://schemas.openxmlformats.org/officeDocument/2006/relationships/customXml" Target="../ink/ink4436.xml"/><Relationship Id="rId37" Type="http://schemas.openxmlformats.org/officeDocument/2006/relationships/image" Target="../media/image33560.png"/><Relationship Id="rId53" Type="http://schemas.openxmlformats.org/officeDocument/2006/relationships/image" Target="../media/image33640.png"/><Relationship Id="rId58" Type="http://schemas.openxmlformats.org/officeDocument/2006/relationships/customXml" Target="../ink/ink4449.xml"/><Relationship Id="rId74" Type="http://schemas.openxmlformats.org/officeDocument/2006/relationships/customXml" Target="../ink/ink4457.xml"/><Relationship Id="rId79" Type="http://schemas.openxmlformats.org/officeDocument/2006/relationships/image" Target="../media/image33770.png"/><Relationship Id="rId102" Type="http://schemas.openxmlformats.org/officeDocument/2006/relationships/customXml" Target="../ink/ink4471.xml"/><Relationship Id="rId123" Type="http://schemas.openxmlformats.org/officeDocument/2006/relationships/customXml" Target="../ink/ink4481.xml"/><Relationship Id="rId128" Type="http://schemas.openxmlformats.org/officeDocument/2006/relationships/image" Target="../media/image34010.png"/><Relationship Id="rId144" Type="http://schemas.openxmlformats.org/officeDocument/2006/relationships/customXml" Target="../ink/ink4491.xml"/><Relationship Id="rId149" Type="http://schemas.openxmlformats.org/officeDocument/2006/relationships/image" Target="../media/image34090.png"/><Relationship Id="rId5" Type="http://schemas.openxmlformats.org/officeDocument/2006/relationships/image" Target="../media/image33400.png"/><Relationship Id="rId90" Type="http://schemas.openxmlformats.org/officeDocument/2006/relationships/customXml" Target="../ink/ink4465.xml"/><Relationship Id="rId95" Type="http://schemas.openxmlformats.org/officeDocument/2006/relationships/image" Target="../media/image33850.png"/><Relationship Id="rId22" Type="http://schemas.openxmlformats.org/officeDocument/2006/relationships/customXml" Target="../ink/ink4431.xml"/><Relationship Id="rId27" Type="http://schemas.openxmlformats.org/officeDocument/2006/relationships/image" Target="../media/image33510.png"/><Relationship Id="rId43" Type="http://schemas.openxmlformats.org/officeDocument/2006/relationships/image" Target="../media/image33590.png"/><Relationship Id="rId48" Type="http://schemas.openxmlformats.org/officeDocument/2006/relationships/customXml" Target="../ink/ink4444.xml"/><Relationship Id="rId64" Type="http://schemas.openxmlformats.org/officeDocument/2006/relationships/customXml" Target="../ink/ink4452.xml"/><Relationship Id="rId69" Type="http://schemas.openxmlformats.org/officeDocument/2006/relationships/image" Target="../media/image33720.png"/><Relationship Id="rId113" Type="http://schemas.openxmlformats.org/officeDocument/2006/relationships/customXml" Target="../ink/ink4477.xml"/><Relationship Id="rId118" Type="http://schemas.openxmlformats.org/officeDocument/2006/relationships/image" Target="../media/image33960.png"/><Relationship Id="rId134" Type="http://schemas.openxmlformats.org/officeDocument/2006/relationships/customXml" Target="../ink/ink4486.xml"/><Relationship Id="rId139" Type="http://schemas.openxmlformats.org/officeDocument/2006/relationships/image" Target="../media/image34040.png"/><Relationship Id="rId80" Type="http://schemas.openxmlformats.org/officeDocument/2006/relationships/customXml" Target="../ink/ink4460.xml"/><Relationship Id="rId85" Type="http://schemas.openxmlformats.org/officeDocument/2006/relationships/image" Target="../media/image33800.png"/><Relationship Id="rId150" Type="http://schemas.openxmlformats.org/officeDocument/2006/relationships/customXml" Target="../ink/ink4494.xml"/><Relationship Id="rId17" Type="http://schemas.openxmlformats.org/officeDocument/2006/relationships/image" Target="../media/image33460.png"/><Relationship Id="rId33" Type="http://schemas.openxmlformats.org/officeDocument/2006/relationships/image" Target="../media/image33540.png"/><Relationship Id="rId38" Type="http://schemas.openxmlformats.org/officeDocument/2006/relationships/customXml" Target="../ink/ink4439.xml"/><Relationship Id="rId59" Type="http://schemas.openxmlformats.org/officeDocument/2006/relationships/image" Target="../media/image33670.png"/><Relationship Id="rId103" Type="http://schemas.openxmlformats.org/officeDocument/2006/relationships/image" Target="../media/image33890.png"/><Relationship Id="rId108" Type="http://schemas.openxmlformats.org/officeDocument/2006/relationships/customXml" Target="../ink/ink4474.xml"/><Relationship Id="rId124" Type="http://schemas.openxmlformats.org/officeDocument/2006/relationships/image" Target="../media/image33990.png"/><Relationship Id="rId129" Type="http://schemas.openxmlformats.org/officeDocument/2006/relationships/customXml" Target="../ink/ink4483.xml"/><Relationship Id="rId54" Type="http://schemas.openxmlformats.org/officeDocument/2006/relationships/customXml" Target="../ink/ink4447.xml"/><Relationship Id="rId70" Type="http://schemas.openxmlformats.org/officeDocument/2006/relationships/customXml" Target="../ink/ink4455.xml"/><Relationship Id="rId75" Type="http://schemas.openxmlformats.org/officeDocument/2006/relationships/image" Target="../media/image33750.png"/><Relationship Id="rId91" Type="http://schemas.openxmlformats.org/officeDocument/2006/relationships/image" Target="../media/image33830.png"/><Relationship Id="rId96" Type="http://schemas.openxmlformats.org/officeDocument/2006/relationships/customXml" Target="../ink/ink4468.xml"/><Relationship Id="rId140" Type="http://schemas.openxmlformats.org/officeDocument/2006/relationships/customXml" Target="../ink/ink4489.xml"/><Relationship Id="rId145" Type="http://schemas.openxmlformats.org/officeDocument/2006/relationships/image" Target="../media/image3407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426.xml"/><Relationship Id="rId23" Type="http://schemas.openxmlformats.org/officeDocument/2006/relationships/image" Target="../media/image33490.png"/><Relationship Id="rId28" Type="http://schemas.openxmlformats.org/officeDocument/2006/relationships/customXml" Target="../ink/ink4434.xml"/><Relationship Id="rId49" Type="http://schemas.openxmlformats.org/officeDocument/2006/relationships/image" Target="../media/image33620.png"/><Relationship Id="rId114" Type="http://schemas.openxmlformats.org/officeDocument/2006/relationships/image" Target="../media/image33940.png"/><Relationship Id="rId119" Type="http://schemas.openxmlformats.org/officeDocument/2006/relationships/customXml" Target="../ink/ink4479.xml"/><Relationship Id="rId44" Type="http://schemas.openxmlformats.org/officeDocument/2006/relationships/customXml" Target="../ink/ink4442.xml"/><Relationship Id="rId60" Type="http://schemas.openxmlformats.org/officeDocument/2006/relationships/customXml" Target="../ink/ink4450.xml"/><Relationship Id="rId65" Type="http://schemas.openxmlformats.org/officeDocument/2006/relationships/image" Target="../media/image33700.png"/><Relationship Id="rId81" Type="http://schemas.openxmlformats.org/officeDocument/2006/relationships/image" Target="../media/image33780.png"/><Relationship Id="rId86" Type="http://schemas.openxmlformats.org/officeDocument/2006/relationships/customXml" Target="../ink/ink4463.xml"/><Relationship Id="rId130" Type="http://schemas.openxmlformats.org/officeDocument/2006/relationships/customXml" Target="../ink/ink4484.xml"/><Relationship Id="rId135" Type="http://schemas.openxmlformats.org/officeDocument/2006/relationships/image" Target="../media/image34020.png"/><Relationship Id="rId151" Type="http://schemas.openxmlformats.org/officeDocument/2006/relationships/image" Target="../media/image34100.png"/><Relationship Id="rId18" Type="http://schemas.openxmlformats.org/officeDocument/2006/relationships/customXml" Target="../ink/ink4429.xml"/><Relationship Id="rId39" Type="http://schemas.openxmlformats.org/officeDocument/2006/relationships/image" Target="../media/image33570.png"/><Relationship Id="rId109" Type="http://schemas.openxmlformats.org/officeDocument/2006/relationships/image" Target="../media/image33920.png"/><Relationship Id="rId34" Type="http://schemas.openxmlformats.org/officeDocument/2006/relationships/customXml" Target="../ink/ink4437.xml"/><Relationship Id="rId50" Type="http://schemas.openxmlformats.org/officeDocument/2006/relationships/customXml" Target="../ink/ink4445.xml"/><Relationship Id="rId55" Type="http://schemas.openxmlformats.org/officeDocument/2006/relationships/image" Target="../media/image33650.png"/><Relationship Id="rId76" Type="http://schemas.openxmlformats.org/officeDocument/2006/relationships/customXml" Target="../ink/ink4458.xml"/><Relationship Id="rId97" Type="http://schemas.openxmlformats.org/officeDocument/2006/relationships/image" Target="../media/image33860.png"/><Relationship Id="rId104" Type="http://schemas.openxmlformats.org/officeDocument/2006/relationships/customXml" Target="../ink/ink4472.xml"/><Relationship Id="rId120" Type="http://schemas.openxmlformats.org/officeDocument/2006/relationships/image" Target="../media/image33970.png"/><Relationship Id="rId125" Type="http://schemas.openxmlformats.org/officeDocument/2006/relationships/customXml" Target="../ink/ink4482.xml"/><Relationship Id="rId141" Type="http://schemas.openxmlformats.org/officeDocument/2006/relationships/image" Target="../media/image34050.png"/><Relationship Id="rId146" Type="http://schemas.openxmlformats.org/officeDocument/2006/relationships/customXml" Target="../ink/ink4492.xml"/><Relationship Id="rId7" Type="http://schemas.openxmlformats.org/officeDocument/2006/relationships/image" Target="../media/image33410.png"/><Relationship Id="rId71" Type="http://schemas.openxmlformats.org/officeDocument/2006/relationships/image" Target="../media/image33730.png"/><Relationship Id="rId92" Type="http://schemas.openxmlformats.org/officeDocument/2006/relationships/customXml" Target="../ink/ink4466.xml"/><Relationship Id="rId2" Type="http://schemas.openxmlformats.org/officeDocument/2006/relationships/image" Target="../media/image3411.png"/><Relationship Id="rId29" Type="http://schemas.openxmlformats.org/officeDocument/2006/relationships/image" Target="../media/image33520.png"/><Relationship Id="rId24" Type="http://schemas.openxmlformats.org/officeDocument/2006/relationships/customXml" Target="../ink/ink4432.xml"/><Relationship Id="rId40" Type="http://schemas.openxmlformats.org/officeDocument/2006/relationships/customXml" Target="../ink/ink4440.xml"/><Relationship Id="rId45" Type="http://schemas.openxmlformats.org/officeDocument/2006/relationships/image" Target="../media/image33600.png"/><Relationship Id="rId66" Type="http://schemas.openxmlformats.org/officeDocument/2006/relationships/customXml" Target="../ink/ink4453.xml"/><Relationship Id="rId87" Type="http://schemas.openxmlformats.org/officeDocument/2006/relationships/image" Target="../media/image33810.png"/><Relationship Id="rId110" Type="http://schemas.openxmlformats.org/officeDocument/2006/relationships/customXml" Target="../ink/ink4475.xml"/><Relationship Id="rId115" Type="http://schemas.openxmlformats.org/officeDocument/2006/relationships/customXml" Target="../ink/ink4478.xml"/><Relationship Id="rId131" Type="http://schemas.openxmlformats.org/officeDocument/2006/relationships/image" Target="../media/image33951.png"/><Relationship Id="rId136" Type="http://schemas.openxmlformats.org/officeDocument/2006/relationships/customXml" Target="../ink/ink4487.xml"/><Relationship Id="rId61" Type="http://schemas.openxmlformats.org/officeDocument/2006/relationships/image" Target="../media/image33680.png"/><Relationship Id="rId82" Type="http://schemas.openxmlformats.org/officeDocument/2006/relationships/customXml" Target="../ink/ink4461.xml"/><Relationship Id="rId19" Type="http://schemas.openxmlformats.org/officeDocument/2006/relationships/image" Target="../media/image33470.png"/><Relationship Id="rId30" Type="http://schemas.openxmlformats.org/officeDocument/2006/relationships/customXml" Target="../ink/ink4435.xml"/><Relationship Id="rId35" Type="http://schemas.openxmlformats.org/officeDocument/2006/relationships/image" Target="../media/image33550.png"/><Relationship Id="rId56" Type="http://schemas.openxmlformats.org/officeDocument/2006/relationships/customXml" Target="../ink/ink4448.xml"/><Relationship Id="rId77" Type="http://schemas.openxmlformats.org/officeDocument/2006/relationships/image" Target="../media/image33760.png"/><Relationship Id="rId100" Type="http://schemas.openxmlformats.org/officeDocument/2006/relationships/customXml" Target="../ink/ink4470.xml"/><Relationship Id="rId105" Type="http://schemas.openxmlformats.org/officeDocument/2006/relationships/image" Target="../media/image33900.png"/><Relationship Id="rId147" Type="http://schemas.openxmlformats.org/officeDocument/2006/relationships/image" Target="../media/image34080.png"/><Relationship Id="rId8" Type="http://schemas.openxmlformats.org/officeDocument/2006/relationships/customXml" Target="../ink/ink4427.xml"/><Relationship Id="rId51" Type="http://schemas.openxmlformats.org/officeDocument/2006/relationships/image" Target="../media/image33630.png"/><Relationship Id="rId72" Type="http://schemas.openxmlformats.org/officeDocument/2006/relationships/customXml" Target="../ink/ink4456.xml"/><Relationship Id="rId93" Type="http://schemas.openxmlformats.org/officeDocument/2006/relationships/image" Target="../media/image33840.png"/><Relationship Id="rId98" Type="http://schemas.openxmlformats.org/officeDocument/2006/relationships/customXml" Target="../ink/ink4469.xml"/><Relationship Id="rId121" Type="http://schemas.openxmlformats.org/officeDocument/2006/relationships/customXml" Target="../ink/ink4480.xml"/><Relationship Id="rId142" Type="http://schemas.openxmlformats.org/officeDocument/2006/relationships/customXml" Target="../ink/ink4490.xml"/><Relationship Id="rId3" Type="http://schemas.openxmlformats.org/officeDocument/2006/relationships/image" Target="../media/image3412.png"/><Relationship Id="rId25" Type="http://schemas.openxmlformats.org/officeDocument/2006/relationships/image" Target="../media/image33500.png"/><Relationship Id="rId46" Type="http://schemas.openxmlformats.org/officeDocument/2006/relationships/customXml" Target="../ink/ink4443.xml"/><Relationship Id="rId67" Type="http://schemas.openxmlformats.org/officeDocument/2006/relationships/image" Target="../media/image33710.png"/><Relationship Id="rId137" Type="http://schemas.openxmlformats.org/officeDocument/2006/relationships/image" Target="../media/image34030.png"/><Relationship Id="rId20" Type="http://schemas.openxmlformats.org/officeDocument/2006/relationships/customXml" Target="../ink/ink4430.xml"/><Relationship Id="rId41" Type="http://schemas.openxmlformats.org/officeDocument/2006/relationships/image" Target="../media/image33580.png"/><Relationship Id="rId62" Type="http://schemas.openxmlformats.org/officeDocument/2006/relationships/customXml" Target="../ink/ink4451.xml"/><Relationship Id="rId83" Type="http://schemas.openxmlformats.org/officeDocument/2006/relationships/image" Target="../media/image33790.png"/><Relationship Id="rId88" Type="http://schemas.openxmlformats.org/officeDocument/2006/relationships/customXml" Target="../ink/ink4464.xml"/><Relationship Id="rId111" Type="http://schemas.openxmlformats.org/officeDocument/2006/relationships/customXml" Target="../ink/ink4476.xml"/><Relationship Id="rId132" Type="http://schemas.openxmlformats.org/officeDocument/2006/relationships/customXml" Target="../ink/ink4485.xml"/><Relationship Id="rId15" Type="http://schemas.openxmlformats.org/officeDocument/2006/relationships/image" Target="../media/image33450.png"/><Relationship Id="rId36" Type="http://schemas.openxmlformats.org/officeDocument/2006/relationships/customXml" Target="../ink/ink4438.xml"/><Relationship Id="rId57" Type="http://schemas.openxmlformats.org/officeDocument/2006/relationships/image" Target="../media/image33660.png"/><Relationship Id="rId106" Type="http://schemas.openxmlformats.org/officeDocument/2006/relationships/customXml" Target="../ink/ink4473.xml"/><Relationship Id="rId31" Type="http://schemas.openxmlformats.org/officeDocument/2006/relationships/image" Target="../media/image33530.png"/><Relationship Id="rId52" Type="http://schemas.openxmlformats.org/officeDocument/2006/relationships/customXml" Target="../ink/ink4446.xml"/><Relationship Id="rId73" Type="http://schemas.openxmlformats.org/officeDocument/2006/relationships/image" Target="../media/image33740.png"/><Relationship Id="rId78" Type="http://schemas.openxmlformats.org/officeDocument/2006/relationships/customXml" Target="../ink/ink4459.xml"/><Relationship Id="rId94" Type="http://schemas.openxmlformats.org/officeDocument/2006/relationships/customXml" Target="../ink/ink4467.xml"/><Relationship Id="rId99" Type="http://schemas.openxmlformats.org/officeDocument/2006/relationships/image" Target="../media/image33870.png"/><Relationship Id="rId101" Type="http://schemas.openxmlformats.org/officeDocument/2006/relationships/image" Target="../media/image33880.png"/><Relationship Id="rId122" Type="http://schemas.openxmlformats.org/officeDocument/2006/relationships/image" Target="../media/image33980.png"/><Relationship Id="rId143" Type="http://schemas.openxmlformats.org/officeDocument/2006/relationships/image" Target="../media/image34060.png"/><Relationship Id="rId148" Type="http://schemas.openxmlformats.org/officeDocument/2006/relationships/customXml" Target="../ink/ink4493.xml"/><Relationship Id="rId4" Type="http://schemas.openxmlformats.org/officeDocument/2006/relationships/customXml" Target="../ink/ink4425.xml"/><Relationship Id="rId26" Type="http://schemas.openxmlformats.org/officeDocument/2006/relationships/customXml" Target="../ink/ink4433.xml"/><Relationship Id="rId47" Type="http://schemas.openxmlformats.org/officeDocument/2006/relationships/image" Target="../media/image33610.png"/><Relationship Id="rId68" Type="http://schemas.openxmlformats.org/officeDocument/2006/relationships/customXml" Target="../ink/ink4454.xml"/><Relationship Id="rId89" Type="http://schemas.openxmlformats.org/officeDocument/2006/relationships/image" Target="../media/image33820.png"/><Relationship Id="rId112" Type="http://schemas.openxmlformats.org/officeDocument/2006/relationships/image" Target="../media/image33930.png"/><Relationship Id="rId133" Type="http://schemas.openxmlformats.org/officeDocument/2006/relationships/image" Target="../media/image34001.png"/><Relationship Id="rId16" Type="http://schemas.openxmlformats.org/officeDocument/2006/relationships/customXml" Target="../ink/ink4428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552.xml"/><Relationship Id="rId21" Type="http://schemas.openxmlformats.org/officeDocument/2006/relationships/image" Target="../media/image33480.png"/><Relationship Id="rId42" Type="http://schemas.openxmlformats.org/officeDocument/2006/relationships/customXml" Target="../ink/ink4514.xml"/><Relationship Id="rId47" Type="http://schemas.openxmlformats.org/officeDocument/2006/relationships/image" Target="../media/image33610.png"/><Relationship Id="rId63" Type="http://schemas.openxmlformats.org/officeDocument/2006/relationships/image" Target="../media/image33690.png"/><Relationship Id="rId68" Type="http://schemas.openxmlformats.org/officeDocument/2006/relationships/customXml" Target="../ink/ink4527.xml"/><Relationship Id="rId84" Type="http://schemas.openxmlformats.org/officeDocument/2006/relationships/customXml" Target="../ink/ink4535.xml"/><Relationship Id="rId89" Type="http://schemas.openxmlformats.org/officeDocument/2006/relationships/image" Target="../media/image33820.png"/><Relationship Id="rId112" Type="http://schemas.openxmlformats.org/officeDocument/2006/relationships/image" Target="../media/image33930.png"/><Relationship Id="rId16" Type="http://schemas.openxmlformats.org/officeDocument/2006/relationships/customXml" Target="../ink/ink4501.xml"/><Relationship Id="rId107" Type="http://schemas.openxmlformats.org/officeDocument/2006/relationships/image" Target="../media/image33910.png"/><Relationship Id="rId11" Type="http://schemas.openxmlformats.org/officeDocument/2006/relationships/image" Target="../media/image33430.png"/><Relationship Id="rId32" Type="http://schemas.openxmlformats.org/officeDocument/2006/relationships/customXml" Target="../ink/ink4509.xml"/><Relationship Id="rId37" Type="http://schemas.openxmlformats.org/officeDocument/2006/relationships/image" Target="../media/image33560.png"/><Relationship Id="rId53" Type="http://schemas.openxmlformats.org/officeDocument/2006/relationships/image" Target="../media/image33640.png"/><Relationship Id="rId58" Type="http://schemas.openxmlformats.org/officeDocument/2006/relationships/customXml" Target="../ink/ink4522.xml"/><Relationship Id="rId74" Type="http://schemas.openxmlformats.org/officeDocument/2006/relationships/customXml" Target="../ink/ink4530.xml"/><Relationship Id="rId79" Type="http://schemas.openxmlformats.org/officeDocument/2006/relationships/image" Target="../media/image33770.png"/><Relationship Id="rId102" Type="http://schemas.openxmlformats.org/officeDocument/2006/relationships/customXml" Target="../ink/ink4544.xml"/><Relationship Id="rId123" Type="http://schemas.openxmlformats.org/officeDocument/2006/relationships/customXml" Target="../ink/ink4555.xml"/><Relationship Id="rId128" Type="http://schemas.openxmlformats.org/officeDocument/2006/relationships/image" Target="../media/image34010.png"/><Relationship Id="rId5" Type="http://schemas.openxmlformats.org/officeDocument/2006/relationships/image" Target="../media/image33400.png"/><Relationship Id="rId90" Type="http://schemas.openxmlformats.org/officeDocument/2006/relationships/customXml" Target="../ink/ink4538.xml"/><Relationship Id="rId95" Type="http://schemas.openxmlformats.org/officeDocument/2006/relationships/image" Target="../media/image33850.png"/><Relationship Id="rId22" Type="http://schemas.openxmlformats.org/officeDocument/2006/relationships/customXml" Target="../ink/ink4504.xml"/><Relationship Id="rId27" Type="http://schemas.openxmlformats.org/officeDocument/2006/relationships/image" Target="../media/image33510.png"/><Relationship Id="rId43" Type="http://schemas.openxmlformats.org/officeDocument/2006/relationships/image" Target="../media/image33590.png"/><Relationship Id="rId48" Type="http://schemas.openxmlformats.org/officeDocument/2006/relationships/customXml" Target="../ink/ink4517.xml"/><Relationship Id="rId64" Type="http://schemas.openxmlformats.org/officeDocument/2006/relationships/customXml" Target="../ink/ink4525.xml"/><Relationship Id="rId69" Type="http://schemas.openxmlformats.org/officeDocument/2006/relationships/image" Target="../media/image33720.png"/><Relationship Id="rId113" Type="http://schemas.openxmlformats.org/officeDocument/2006/relationships/customXml" Target="../ink/ink4550.xml"/><Relationship Id="rId118" Type="http://schemas.openxmlformats.org/officeDocument/2006/relationships/image" Target="../media/image33960.png"/><Relationship Id="rId80" Type="http://schemas.openxmlformats.org/officeDocument/2006/relationships/customXml" Target="../ink/ink4533.xml"/><Relationship Id="rId85" Type="http://schemas.openxmlformats.org/officeDocument/2006/relationships/image" Target="../media/image33800.png"/><Relationship Id="rId12" Type="http://schemas.openxmlformats.org/officeDocument/2006/relationships/customXml" Target="../ink/ink4499.xml"/><Relationship Id="rId17" Type="http://schemas.openxmlformats.org/officeDocument/2006/relationships/image" Target="../media/image33460.png"/><Relationship Id="rId33" Type="http://schemas.openxmlformats.org/officeDocument/2006/relationships/image" Target="../media/image33540.png"/><Relationship Id="rId38" Type="http://schemas.openxmlformats.org/officeDocument/2006/relationships/customXml" Target="../ink/ink4512.xml"/><Relationship Id="rId59" Type="http://schemas.openxmlformats.org/officeDocument/2006/relationships/image" Target="../media/image33670.png"/><Relationship Id="rId103" Type="http://schemas.openxmlformats.org/officeDocument/2006/relationships/image" Target="../media/image33890.png"/><Relationship Id="rId108" Type="http://schemas.openxmlformats.org/officeDocument/2006/relationships/customXml" Target="../ink/ink4547.xml"/><Relationship Id="rId124" Type="http://schemas.openxmlformats.org/officeDocument/2006/relationships/image" Target="../media/image33990.png"/><Relationship Id="rId129" Type="http://schemas.openxmlformats.org/officeDocument/2006/relationships/customXml" Target="../ink/ink4558.xml"/><Relationship Id="rId54" Type="http://schemas.openxmlformats.org/officeDocument/2006/relationships/customXml" Target="../ink/ink4520.xml"/><Relationship Id="rId70" Type="http://schemas.openxmlformats.org/officeDocument/2006/relationships/customXml" Target="../ink/ink4528.xml"/><Relationship Id="rId75" Type="http://schemas.openxmlformats.org/officeDocument/2006/relationships/image" Target="../media/image33750.png"/><Relationship Id="rId91" Type="http://schemas.openxmlformats.org/officeDocument/2006/relationships/image" Target="../media/image33830.png"/><Relationship Id="rId96" Type="http://schemas.openxmlformats.org/officeDocument/2006/relationships/customXml" Target="../ink/ink454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496.xml"/><Relationship Id="rId23" Type="http://schemas.openxmlformats.org/officeDocument/2006/relationships/image" Target="../media/image33490.png"/><Relationship Id="rId28" Type="http://schemas.openxmlformats.org/officeDocument/2006/relationships/customXml" Target="../ink/ink4507.xml"/><Relationship Id="rId49" Type="http://schemas.openxmlformats.org/officeDocument/2006/relationships/image" Target="../media/image33620.png"/><Relationship Id="rId114" Type="http://schemas.openxmlformats.org/officeDocument/2006/relationships/image" Target="../media/image33940.png"/><Relationship Id="rId119" Type="http://schemas.openxmlformats.org/officeDocument/2006/relationships/customXml" Target="../ink/ink4553.xml"/><Relationship Id="rId44" Type="http://schemas.openxmlformats.org/officeDocument/2006/relationships/customXml" Target="../ink/ink4515.xml"/><Relationship Id="rId60" Type="http://schemas.openxmlformats.org/officeDocument/2006/relationships/customXml" Target="../ink/ink4523.xml"/><Relationship Id="rId65" Type="http://schemas.openxmlformats.org/officeDocument/2006/relationships/image" Target="../media/image33700.png"/><Relationship Id="rId81" Type="http://schemas.openxmlformats.org/officeDocument/2006/relationships/image" Target="../media/image33780.png"/><Relationship Id="rId86" Type="http://schemas.openxmlformats.org/officeDocument/2006/relationships/customXml" Target="../ink/ink4536.xml"/><Relationship Id="rId130" Type="http://schemas.openxmlformats.org/officeDocument/2006/relationships/image" Target="../media/image3413.png"/><Relationship Id="rId13" Type="http://schemas.openxmlformats.org/officeDocument/2006/relationships/image" Target="../media/image33440.png"/><Relationship Id="rId18" Type="http://schemas.openxmlformats.org/officeDocument/2006/relationships/customXml" Target="../ink/ink4502.xml"/><Relationship Id="rId39" Type="http://schemas.openxmlformats.org/officeDocument/2006/relationships/image" Target="../media/image33570.png"/><Relationship Id="rId109" Type="http://schemas.openxmlformats.org/officeDocument/2006/relationships/image" Target="../media/image33920.png"/><Relationship Id="rId34" Type="http://schemas.openxmlformats.org/officeDocument/2006/relationships/customXml" Target="../ink/ink4510.xml"/><Relationship Id="rId50" Type="http://schemas.openxmlformats.org/officeDocument/2006/relationships/customXml" Target="../ink/ink4518.xml"/><Relationship Id="rId55" Type="http://schemas.openxmlformats.org/officeDocument/2006/relationships/image" Target="../media/image33650.png"/><Relationship Id="rId76" Type="http://schemas.openxmlformats.org/officeDocument/2006/relationships/customXml" Target="../ink/ink4531.xml"/><Relationship Id="rId97" Type="http://schemas.openxmlformats.org/officeDocument/2006/relationships/image" Target="../media/image33860.png"/><Relationship Id="rId104" Type="http://schemas.openxmlformats.org/officeDocument/2006/relationships/customXml" Target="../ink/ink4545.xml"/><Relationship Id="rId120" Type="http://schemas.openxmlformats.org/officeDocument/2006/relationships/image" Target="../media/image33970.png"/><Relationship Id="rId125" Type="http://schemas.openxmlformats.org/officeDocument/2006/relationships/customXml" Target="../ink/ink4556.xml"/><Relationship Id="rId7" Type="http://schemas.openxmlformats.org/officeDocument/2006/relationships/image" Target="../media/image33410.png"/><Relationship Id="rId71" Type="http://schemas.openxmlformats.org/officeDocument/2006/relationships/image" Target="../media/image33730.png"/><Relationship Id="rId92" Type="http://schemas.openxmlformats.org/officeDocument/2006/relationships/customXml" Target="../ink/ink4539.xml"/><Relationship Id="rId2" Type="http://schemas.openxmlformats.org/officeDocument/2006/relationships/image" Target="../media/image3411.png"/><Relationship Id="rId29" Type="http://schemas.openxmlformats.org/officeDocument/2006/relationships/image" Target="../media/image33520.png"/><Relationship Id="rId24" Type="http://schemas.openxmlformats.org/officeDocument/2006/relationships/customXml" Target="../ink/ink4505.xml"/><Relationship Id="rId40" Type="http://schemas.openxmlformats.org/officeDocument/2006/relationships/customXml" Target="../ink/ink4513.xml"/><Relationship Id="rId45" Type="http://schemas.openxmlformats.org/officeDocument/2006/relationships/image" Target="../media/image33600.png"/><Relationship Id="rId66" Type="http://schemas.openxmlformats.org/officeDocument/2006/relationships/customXml" Target="../ink/ink4526.xml"/><Relationship Id="rId87" Type="http://schemas.openxmlformats.org/officeDocument/2006/relationships/image" Target="../media/image33810.png"/><Relationship Id="rId110" Type="http://schemas.openxmlformats.org/officeDocument/2006/relationships/customXml" Target="../ink/ink4548.xml"/><Relationship Id="rId115" Type="http://schemas.openxmlformats.org/officeDocument/2006/relationships/customXml" Target="../ink/ink4551.xml"/><Relationship Id="rId61" Type="http://schemas.openxmlformats.org/officeDocument/2006/relationships/image" Target="../media/image33680.png"/><Relationship Id="rId82" Type="http://schemas.openxmlformats.org/officeDocument/2006/relationships/customXml" Target="../ink/ink4534.xml"/><Relationship Id="rId19" Type="http://schemas.openxmlformats.org/officeDocument/2006/relationships/image" Target="../media/image33470.png"/><Relationship Id="rId14" Type="http://schemas.openxmlformats.org/officeDocument/2006/relationships/customXml" Target="../ink/ink4500.xml"/><Relationship Id="rId30" Type="http://schemas.openxmlformats.org/officeDocument/2006/relationships/customXml" Target="../ink/ink4508.xml"/><Relationship Id="rId35" Type="http://schemas.openxmlformats.org/officeDocument/2006/relationships/image" Target="../media/image33550.png"/><Relationship Id="rId56" Type="http://schemas.openxmlformats.org/officeDocument/2006/relationships/customXml" Target="../ink/ink4521.xml"/><Relationship Id="rId77" Type="http://schemas.openxmlformats.org/officeDocument/2006/relationships/image" Target="../media/image33760.png"/><Relationship Id="rId100" Type="http://schemas.openxmlformats.org/officeDocument/2006/relationships/customXml" Target="../ink/ink4543.xml"/><Relationship Id="rId105" Type="http://schemas.openxmlformats.org/officeDocument/2006/relationships/image" Target="../media/image33900.png"/><Relationship Id="rId126" Type="http://schemas.openxmlformats.org/officeDocument/2006/relationships/image" Target="../media/image34000.png"/><Relationship Id="rId8" Type="http://schemas.openxmlformats.org/officeDocument/2006/relationships/customXml" Target="../ink/ink4497.xml"/><Relationship Id="rId51" Type="http://schemas.openxmlformats.org/officeDocument/2006/relationships/image" Target="../media/image33630.png"/><Relationship Id="rId72" Type="http://schemas.openxmlformats.org/officeDocument/2006/relationships/customXml" Target="../ink/ink4529.xml"/><Relationship Id="rId93" Type="http://schemas.openxmlformats.org/officeDocument/2006/relationships/image" Target="../media/image33840.png"/><Relationship Id="rId98" Type="http://schemas.openxmlformats.org/officeDocument/2006/relationships/customXml" Target="../ink/ink4542.xml"/><Relationship Id="rId121" Type="http://schemas.openxmlformats.org/officeDocument/2006/relationships/customXml" Target="../ink/ink4554.xml"/><Relationship Id="rId3" Type="http://schemas.openxmlformats.org/officeDocument/2006/relationships/image" Target="../media/image3412.png"/><Relationship Id="rId25" Type="http://schemas.openxmlformats.org/officeDocument/2006/relationships/image" Target="../media/image33500.png"/><Relationship Id="rId46" Type="http://schemas.openxmlformats.org/officeDocument/2006/relationships/customXml" Target="../ink/ink4516.xml"/><Relationship Id="rId67" Type="http://schemas.openxmlformats.org/officeDocument/2006/relationships/image" Target="../media/image33710.png"/><Relationship Id="rId116" Type="http://schemas.openxmlformats.org/officeDocument/2006/relationships/image" Target="../media/image33950.png"/><Relationship Id="rId20" Type="http://schemas.openxmlformats.org/officeDocument/2006/relationships/customXml" Target="../ink/ink4503.xml"/><Relationship Id="rId41" Type="http://schemas.openxmlformats.org/officeDocument/2006/relationships/image" Target="../media/image33580.png"/><Relationship Id="rId62" Type="http://schemas.openxmlformats.org/officeDocument/2006/relationships/customXml" Target="../ink/ink4524.xml"/><Relationship Id="rId83" Type="http://schemas.openxmlformats.org/officeDocument/2006/relationships/image" Target="../media/image33790.png"/><Relationship Id="rId88" Type="http://schemas.openxmlformats.org/officeDocument/2006/relationships/customXml" Target="../ink/ink4537.xml"/><Relationship Id="rId111" Type="http://schemas.openxmlformats.org/officeDocument/2006/relationships/customXml" Target="../ink/ink4549.xml"/><Relationship Id="rId15" Type="http://schemas.openxmlformats.org/officeDocument/2006/relationships/image" Target="../media/image33450.png"/><Relationship Id="rId36" Type="http://schemas.openxmlformats.org/officeDocument/2006/relationships/customXml" Target="../ink/ink4511.xml"/><Relationship Id="rId57" Type="http://schemas.openxmlformats.org/officeDocument/2006/relationships/image" Target="../media/image33660.png"/><Relationship Id="rId106" Type="http://schemas.openxmlformats.org/officeDocument/2006/relationships/customXml" Target="../ink/ink4546.xml"/><Relationship Id="rId127" Type="http://schemas.openxmlformats.org/officeDocument/2006/relationships/customXml" Target="../ink/ink4557.xml"/><Relationship Id="rId10" Type="http://schemas.openxmlformats.org/officeDocument/2006/relationships/customXml" Target="../ink/ink4498.xml"/><Relationship Id="rId31" Type="http://schemas.openxmlformats.org/officeDocument/2006/relationships/image" Target="../media/image33530.png"/><Relationship Id="rId52" Type="http://schemas.openxmlformats.org/officeDocument/2006/relationships/customXml" Target="../ink/ink4519.xml"/><Relationship Id="rId73" Type="http://schemas.openxmlformats.org/officeDocument/2006/relationships/image" Target="../media/image33740.png"/><Relationship Id="rId78" Type="http://schemas.openxmlformats.org/officeDocument/2006/relationships/customXml" Target="../ink/ink4532.xml"/><Relationship Id="rId94" Type="http://schemas.openxmlformats.org/officeDocument/2006/relationships/customXml" Target="../ink/ink4540.xml"/><Relationship Id="rId99" Type="http://schemas.openxmlformats.org/officeDocument/2006/relationships/image" Target="../media/image33870.png"/><Relationship Id="rId101" Type="http://schemas.openxmlformats.org/officeDocument/2006/relationships/image" Target="../media/image33880.png"/><Relationship Id="rId122" Type="http://schemas.openxmlformats.org/officeDocument/2006/relationships/image" Target="../media/image33980.png"/><Relationship Id="rId4" Type="http://schemas.openxmlformats.org/officeDocument/2006/relationships/customXml" Target="../ink/ink4495.xml"/><Relationship Id="rId9" Type="http://schemas.openxmlformats.org/officeDocument/2006/relationships/image" Target="../media/image33420.png"/><Relationship Id="rId26" Type="http://schemas.openxmlformats.org/officeDocument/2006/relationships/customXml" Target="../ink/ink450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customXml" Target="../ink/ink1.xml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5.png"/><Relationship Id="rId2" Type="http://schemas.openxmlformats.org/officeDocument/2006/relationships/image" Target="../media/image3414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2.gif"/><Relationship Id="rId3" Type="http://schemas.openxmlformats.org/officeDocument/2006/relationships/image" Target="../media/image3417.gif"/><Relationship Id="rId7" Type="http://schemas.openxmlformats.org/officeDocument/2006/relationships/image" Target="../media/image3421.gif"/><Relationship Id="rId2" Type="http://schemas.openxmlformats.org/officeDocument/2006/relationships/image" Target="../media/image3416.g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20.gif"/><Relationship Id="rId11" Type="http://schemas.openxmlformats.org/officeDocument/2006/relationships/image" Target="../media/image3425.png"/><Relationship Id="rId5" Type="http://schemas.openxmlformats.org/officeDocument/2006/relationships/image" Target="../media/image3419.gif"/><Relationship Id="rId10" Type="http://schemas.openxmlformats.org/officeDocument/2006/relationships/image" Target="../media/image3424.png"/><Relationship Id="rId4" Type="http://schemas.openxmlformats.org/officeDocument/2006/relationships/image" Target="../media/image3418.gif"/><Relationship Id="rId9" Type="http://schemas.openxmlformats.org/officeDocument/2006/relationships/image" Target="../media/image3423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7.png"/><Relationship Id="rId2" Type="http://schemas.openxmlformats.org/officeDocument/2006/relationships/image" Target="../media/image3426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image" Target="../media/image342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210.png"/><Relationship Id="rId18" Type="http://schemas.openxmlformats.org/officeDocument/2006/relationships/customXml" Target="../ink/ink4564.xml"/><Relationship Id="rId26" Type="http://schemas.openxmlformats.org/officeDocument/2006/relationships/customXml" Target="../ink/ink4568.xml"/><Relationship Id="rId39" Type="http://schemas.openxmlformats.org/officeDocument/2006/relationships/image" Target="../media/image34340.png"/><Relationship Id="rId21" Type="http://schemas.openxmlformats.org/officeDocument/2006/relationships/image" Target="../media/image34250.png"/><Relationship Id="rId34" Type="http://schemas.openxmlformats.org/officeDocument/2006/relationships/customXml" Target="../ink/ink4572.xml"/><Relationship Id="rId7" Type="http://schemas.openxmlformats.org/officeDocument/2006/relationships/image" Target="../media/image3436.png"/><Relationship Id="rId2" Type="http://schemas.openxmlformats.org/officeDocument/2006/relationships/image" Target="../media/image3431.png"/><Relationship Id="rId16" Type="http://schemas.openxmlformats.org/officeDocument/2006/relationships/customXml" Target="../ink/ink4563.xml"/><Relationship Id="rId20" Type="http://schemas.openxmlformats.org/officeDocument/2006/relationships/customXml" Target="../ink/ink4565.xml"/><Relationship Id="rId29" Type="http://schemas.openxmlformats.org/officeDocument/2006/relationships/image" Target="../media/image34290.png"/><Relationship Id="rId41" Type="http://schemas.openxmlformats.org/officeDocument/2006/relationships/image" Target="../media/image343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35.png"/><Relationship Id="rId11" Type="http://schemas.openxmlformats.org/officeDocument/2006/relationships/image" Target="../media/image34200.png"/><Relationship Id="rId24" Type="http://schemas.openxmlformats.org/officeDocument/2006/relationships/customXml" Target="../ink/ink4567.xml"/><Relationship Id="rId32" Type="http://schemas.openxmlformats.org/officeDocument/2006/relationships/customXml" Target="../ink/ink4571.xml"/><Relationship Id="rId37" Type="http://schemas.openxmlformats.org/officeDocument/2006/relationships/image" Target="../media/image34330.png"/><Relationship Id="rId40" Type="http://schemas.openxmlformats.org/officeDocument/2006/relationships/customXml" Target="../ink/ink4575.xml"/><Relationship Id="rId5" Type="http://schemas.openxmlformats.org/officeDocument/2006/relationships/image" Target="../media/image3434.png"/><Relationship Id="rId15" Type="http://schemas.openxmlformats.org/officeDocument/2006/relationships/image" Target="../media/image34220.png"/><Relationship Id="rId23" Type="http://schemas.openxmlformats.org/officeDocument/2006/relationships/image" Target="../media/image34260.png"/><Relationship Id="rId28" Type="http://schemas.openxmlformats.org/officeDocument/2006/relationships/customXml" Target="../ink/ink4569.xml"/><Relationship Id="rId36" Type="http://schemas.openxmlformats.org/officeDocument/2006/relationships/customXml" Target="../ink/ink4573.xml"/><Relationship Id="rId10" Type="http://schemas.openxmlformats.org/officeDocument/2006/relationships/customXml" Target="../ink/ink4560.xml"/><Relationship Id="rId19" Type="http://schemas.openxmlformats.org/officeDocument/2006/relationships/image" Target="../media/image34240.png"/><Relationship Id="rId31" Type="http://schemas.openxmlformats.org/officeDocument/2006/relationships/image" Target="../media/image34300.png"/><Relationship Id="rId4" Type="http://schemas.openxmlformats.org/officeDocument/2006/relationships/image" Target="../media/image3433.png"/><Relationship Id="rId9" Type="http://schemas.openxmlformats.org/officeDocument/2006/relationships/image" Target="../media/image34190.png"/><Relationship Id="rId14" Type="http://schemas.openxmlformats.org/officeDocument/2006/relationships/customXml" Target="../ink/ink4562.xml"/><Relationship Id="rId22" Type="http://schemas.openxmlformats.org/officeDocument/2006/relationships/customXml" Target="../ink/ink4566.xml"/><Relationship Id="rId27" Type="http://schemas.openxmlformats.org/officeDocument/2006/relationships/image" Target="../media/image34280.png"/><Relationship Id="rId30" Type="http://schemas.openxmlformats.org/officeDocument/2006/relationships/customXml" Target="../ink/ink4570.xml"/><Relationship Id="rId35" Type="http://schemas.openxmlformats.org/officeDocument/2006/relationships/image" Target="../media/image34320.png"/><Relationship Id="rId8" Type="http://schemas.openxmlformats.org/officeDocument/2006/relationships/customXml" Target="../ink/ink4559.xml"/><Relationship Id="rId3" Type="http://schemas.openxmlformats.org/officeDocument/2006/relationships/image" Target="../media/image3432.png"/><Relationship Id="rId12" Type="http://schemas.openxmlformats.org/officeDocument/2006/relationships/customXml" Target="../ink/ink4561.xml"/><Relationship Id="rId17" Type="http://schemas.openxmlformats.org/officeDocument/2006/relationships/image" Target="../media/image34230.png"/><Relationship Id="rId25" Type="http://schemas.openxmlformats.org/officeDocument/2006/relationships/image" Target="../media/image34270.png"/><Relationship Id="rId33" Type="http://schemas.openxmlformats.org/officeDocument/2006/relationships/image" Target="../media/image34310.png"/><Relationship Id="rId38" Type="http://schemas.openxmlformats.org/officeDocument/2006/relationships/customXml" Target="../ink/ink4574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99" Type="http://schemas.openxmlformats.org/officeDocument/2006/relationships/image" Target="../media/image159.png"/><Relationship Id="rId21" Type="http://schemas.openxmlformats.org/officeDocument/2006/relationships/image" Target="../media/image20.png"/><Relationship Id="rId63" Type="http://schemas.openxmlformats.org/officeDocument/2006/relationships/image" Target="../media/image41.png"/><Relationship Id="rId159" Type="http://schemas.openxmlformats.org/officeDocument/2006/relationships/image" Target="../media/image89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image" Target="../media/image226.png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77.png"/><Relationship Id="rId377" Type="http://schemas.openxmlformats.org/officeDocument/2006/relationships/image" Target="../media/image198.png"/><Relationship Id="rId5" Type="http://schemas.openxmlformats.org/officeDocument/2006/relationships/image" Target="../media/image12.png"/><Relationship Id="rId181" Type="http://schemas.openxmlformats.org/officeDocument/2006/relationships/image" Target="../media/image100.png"/><Relationship Id="rId237" Type="http://schemas.openxmlformats.org/officeDocument/2006/relationships/image" Target="../media/image128.png"/><Relationship Id="rId402" Type="http://schemas.openxmlformats.org/officeDocument/2006/relationships/customXml" Target="../ink/ink201.xml"/><Relationship Id="rId279" Type="http://schemas.openxmlformats.org/officeDocument/2006/relationships/image" Target="../media/image149.png"/><Relationship Id="rId444" Type="http://schemas.openxmlformats.org/officeDocument/2006/relationships/customXml" Target="../ink/ink222.xml"/><Relationship Id="rId43" Type="http://schemas.openxmlformats.org/officeDocument/2006/relationships/image" Target="../media/image31.png"/><Relationship Id="rId139" Type="http://schemas.openxmlformats.org/officeDocument/2006/relationships/image" Target="../media/image7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85" Type="http://schemas.openxmlformats.org/officeDocument/2006/relationships/image" Target="../media/image5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16.png"/><Relationship Id="rId248" Type="http://schemas.openxmlformats.org/officeDocument/2006/relationships/customXml" Target="../ink/ink124.xml"/><Relationship Id="rId455" Type="http://schemas.openxmlformats.org/officeDocument/2006/relationships/image" Target="../media/image237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67.png"/><Relationship Id="rId357" Type="http://schemas.openxmlformats.org/officeDocument/2006/relationships/image" Target="../media/image18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90.png"/><Relationship Id="rId217" Type="http://schemas.openxmlformats.org/officeDocument/2006/relationships/image" Target="../media/image118.png"/><Relationship Id="rId399" Type="http://schemas.openxmlformats.org/officeDocument/2006/relationships/image" Target="../media/image209.png"/><Relationship Id="rId259" Type="http://schemas.openxmlformats.org/officeDocument/2006/relationships/image" Target="../media/image139.png"/><Relationship Id="rId424" Type="http://schemas.openxmlformats.org/officeDocument/2006/relationships/customXml" Target="../ink/ink212.xml"/><Relationship Id="rId23" Type="http://schemas.openxmlformats.org/officeDocument/2006/relationships/image" Target="../media/image21.png"/><Relationship Id="rId119" Type="http://schemas.openxmlformats.org/officeDocument/2006/relationships/image" Target="../media/image6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4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27.png"/><Relationship Id="rId281" Type="http://schemas.openxmlformats.org/officeDocument/2006/relationships/image" Target="../media/image150.png"/><Relationship Id="rId337" Type="http://schemas.openxmlformats.org/officeDocument/2006/relationships/image" Target="../media/image17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80.png"/><Relationship Id="rId379" Type="http://schemas.openxmlformats.org/officeDocument/2006/relationships/image" Target="../media/image199.png"/><Relationship Id="rId7" Type="http://schemas.openxmlformats.org/officeDocument/2006/relationships/image" Target="../media/image13.png"/><Relationship Id="rId183" Type="http://schemas.openxmlformats.org/officeDocument/2006/relationships/image" Target="../media/image101.png"/><Relationship Id="rId239" Type="http://schemas.openxmlformats.org/officeDocument/2006/relationships/image" Target="../media/image12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32.png"/><Relationship Id="rId87" Type="http://schemas.openxmlformats.org/officeDocument/2006/relationships/image" Target="../media/image5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17.png"/><Relationship Id="rId457" Type="http://schemas.openxmlformats.org/officeDocument/2006/relationships/image" Target="../media/image238.png"/><Relationship Id="rId261" Type="http://schemas.openxmlformats.org/officeDocument/2006/relationships/image" Target="../media/image14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68.png"/><Relationship Id="rId359" Type="http://schemas.openxmlformats.org/officeDocument/2006/relationships/image" Target="../media/image189.png"/><Relationship Id="rId98" Type="http://schemas.openxmlformats.org/officeDocument/2006/relationships/customXml" Target="../ink/ink49.xml"/><Relationship Id="rId121" Type="http://schemas.openxmlformats.org/officeDocument/2006/relationships/image" Target="../media/image70.png"/><Relationship Id="rId163" Type="http://schemas.openxmlformats.org/officeDocument/2006/relationships/image" Target="../media/image91.png"/><Relationship Id="rId219" Type="http://schemas.openxmlformats.org/officeDocument/2006/relationships/image" Target="../media/image11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25" Type="http://schemas.openxmlformats.org/officeDocument/2006/relationships/image" Target="../media/image22.png"/><Relationship Id="rId67" Type="http://schemas.openxmlformats.org/officeDocument/2006/relationships/image" Target="../media/image4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200.png"/><Relationship Id="rId241" Type="http://schemas.openxmlformats.org/officeDocument/2006/relationships/image" Target="../media/image130.png"/><Relationship Id="rId437" Type="http://schemas.openxmlformats.org/officeDocument/2006/relationships/image" Target="../media/image228.png"/><Relationship Id="rId36" Type="http://schemas.openxmlformats.org/officeDocument/2006/relationships/customXml" Target="../ink/ink18.xml"/><Relationship Id="rId283" Type="http://schemas.openxmlformats.org/officeDocument/2006/relationships/image" Target="../media/image151.png"/><Relationship Id="rId339" Type="http://schemas.openxmlformats.org/officeDocument/2006/relationships/image" Target="../media/image179.png"/><Relationship Id="rId78" Type="http://schemas.openxmlformats.org/officeDocument/2006/relationships/customXml" Target="../ink/ink39.xml"/><Relationship Id="rId101" Type="http://schemas.openxmlformats.org/officeDocument/2006/relationships/image" Target="../media/image60.png"/><Relationship Id="rId143" Type="http://schemas.openxmlformats.org/officeDocument/2006/relationships/image" Target="../media/image81.png"/><Relationship Id="rId185" Type="http://schemas.openxmlformats.org/officeDocument/2006/relationships/image" Target="../media/image10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1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33.png"/><Relationship Id="rId89" Type="http://schemas.openxmlformats.org/officeDocument/2006/relationships/image" Target="../media/image5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90.png"/><Relationship Id="rId196" Type="http://schemas.openxmlformats.org/officeDocument/2006/relationships/customXml" Target="../ink/ink98.xml"/><Relationship Id="rId417" Type="http://schemas.openxmlformats.org/officeDocument/2006/relationships/image" Target="../media/image218.png"/><Relationship Id="rId459" Type="http://schemas.openxmlformats.org/officeDocument/2006/relationships/image" Target="../media/image239.png"/><Relationship Id="rId16" Type="http://schemas.openxmlformats.org/officeDocument/2006/relationships/customXml" Target="../ink/ink8.xml"/><Relationship Id="rId221" Type="http://schemas.openxmlformats.org/officeDocument/2006/relationships/image" Target="../media/image120.png"/><Relationship Id="rId263" Type="http://schemas.openxmlformats.org/officeDocument/2006/relationships/image" Target="../media/image141.png"/><Relationship Id="rId319" Type="http://schemas.openxmlformats.org/officeDocument/2006/relationships/image" Target="../media/image169.png"/><Relationship Id="rId58" Type="http://schemas.openxmlformats.org/officeDocument/2006/relationships/customXml" Target="../ink/ink29.xml"/><Relationship Id="rId123" Type="http://schemas.openxmlformats.org/officeDocument/2006/relationships/image" Target="../media/image71.png"/><Relationship Id="rId330" Type="http://schemas.openxmlformats.org/officeDocument/2006/relationships/customXml" Target="../ink/ink165.xml"/><Relationship Id="rId165" Type="http://schemas.openxmlformats.org/officeDocument/2006/relationships/image" Target="../media/image9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27" Type="http://schemas.openxmlformats.org/officeDocument/2006/relationships/image" Target="../media/image23.png"/><Relationship Id="rId69" Type="http://schemas.openxmlformats.org/officeDocument/2006/relationships/image" Target="../media/image4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80.png"/><Relationship Id="rId383" Type="http://schemas.openxmlformats.org/officeDocument/2006/relationships/image" Target="../media/image201.png"/><Relationship Id="rId439" Type="http://schemas.openxmlformats.org/officeDocument/2006/relationships/image" Target="../media/image229.png"/><Relationship Id="rId201" Type="http://schemas.openxmlformats.org/officeDocument/2006/relationships/image" Target="../media/image110.png"/><Relationship Id="rId243" Type="http://schemas.openxmlformats.org/officeDocument/2006/relationships/image" Target="../media/image131.png"/><Relationship Id="rId285" Type="http://schemas.openxmlformats.org/officeDocument/2006/relationships/image" Target="../media/image152.png"/><Relationship Id="rId450" Type="http://schemas.openxmlformats.org/officeDocument/2006/relationships/customXml" Target="../ink/ink225.xml"/><Relationship Id="rId38" Type="http://schemas.openxmlformats.org/officeDocument/2006/relationships/customXml" Target="../ink/ink19.xml"/><Relationship Id="rId103" Type="http://schemas.openxmlformats.org/officeDocument/2006/relationships/image" Target="../media/image61.png"/><Relationship Id="rId310" Type="http://schemas.openxmlformats.org/officeDocument/2006/relationships/customXml" Target="../ink/ink155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87" Type="http://schemas.openxmlformats.org/officeDocument/2006/relationships/image" Target="../media/image10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3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40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70.png"/><Relationship Id="rId363" Type="http://schemas.openxmlformats.org/officeDocument/2006/relationships/image" Target="../media/image191.png"/><Relationship Id="rId419" Type="http://schemas.openxmlformats.org/officeDocument/2006/relationships/image" Target="../media/image219.png"/><Relationship Id="rId223" Type="http://schemas.openxmlformats.org/officeDocument/2006/relationships/image" Target="../media/image121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42.png"/><Relationship Id="rId125" Type="http://schemas.openxmlformats.org/officeDocument/2006/relationships/image" Target="../media/image72.png"/><Relationship Id="rId167" Type="http://schemas.openxmlformats.org/officeDocument/2006/relationships/image" Target="../media/image9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45.png"/><Relationship Id="rId234" Type="http://schemas.openxmlformats.org/officeDocument/2006/relationships/customXml" Target="../ink/ink117.xml"/><Relationship Id="rId2" Type="http://schemas.openxmlformats.org/officeDocument/2006/relationships/image" Target="../media/image11.png"/><Relationship Id="rId29" Type="http://schemas.openxmlformats.org/officeDocument/2006/relationships/image" Target="../media/image24.png"/><Relationship Id="rId276" Type="http://schemas.openxmlformats.org/officeDocument/2006/relationships/customXml" Target="../ink/ink138.xml"/><Relationship Id="rId441" Type="http://schemas.openxmlformats.org/officeDocument/2006/relationships/image" Target="../media/image230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60.png"/><Relationship Id="rId343" Type="http://schemas.openxmlformats.org/officeDocument/2006/relationships/image" Target="../media/image181.png"/><Relationship Id="rId61" Type="http://schemas.openxmlformats.org/officeDocument/2006/relationships/image" Target="../media/image40.png"/><Relationship Id="rId82" Type="http://schemas.openxmlformats.org/officeDocument/2006/relationships/customXml" Target="../ink/ink41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385" Type="http://schemas.openxmlformats.org/officeDocument/2006/relationships/image" Target="../media/image202.png"/><Relationship Id="rId19" Type="http://schemas.openxmlformats.org/officeDocument/2006/relationships/image" Target="../media/image19.png"/><Relationship Id="rId224" Type="http://schemas.openxmlformats.org/officeDocument/2006/relationships/customXml" Target="../ink/ink112.xml"/><Relationship Id="rId245" Type="http://schemas.openxmlformats.org/officeDocument/2006/relationships/image" Target="../media/image132.png"/><Relationship Id="rId266" Type="http://schemas.openxmlformats.org/officeDocument/2006/relationships/customXml" Target="../ink/ink133.xml"/><Relationship Id="rId287" Type="http://schemas.openxmlformats.org/officeDocument/2006/relationships/image" Target="../media/image153.png"/><Relationship Id="rId410" Type="http://schemas.openxmlformats.org/officeDocument/2006/relationships/customXml" Target="../ink/ink205.xml"/><Relationship Id="rId431" Type="http://schemas.openxmlformats.org/officeDocument/2006/relationships/image" Target="../media/image225.png"/><Relationship Id="rId452" Type="http://schemas.openxmlformats.org/officeDocument/2006/relationships/customXml" Target="../ink/ink226.xml"/><Relationship Id="rId30" Type="http://schemas.openxmlformats.org/officeDocument/2006/relationships/customXml" Target="../ink/ink15.xml"/><Relationship Id="rId105" Type="http://schemas.openxmlformats.org/officeDocument/2006/relationships/image" Target="../media/image62.png"/><Relationship Id="rId126" Type="http://schemas.openxmlformats.org/officeDocument/2006/relationships/customXml" Target="../ink/ink63.xml"/><Relationship Id="rId147" Type="http://schemas.openxmlformats.org/officeDocument/2006/relationships/image" Target="../media/image8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76.png"/><Relationship Id="rId354" Type="http://schemas.openxmlformats.org/officeDocument/2006/relationships/customXml" Target="../ink/ink177.xml"/><Relationship Id="rId51" Type="http://schemas.openxmlformats.org/officeDocument/2006/relationships/image" Target="../media/image35.png"/><Relationship Id="rId72" Type="http://schemas.openxmlformats.org/officeDocument/2006/relationships/customXml" Target="../ink/ink36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75" Type="http://schemas.openxmlformats.org/officeDocument/2006/relationships/image" Target="../media/image197.png"/><Relationship Id="rId396" Type="http://schemas.openxmlformats.org/officeDocument/2006/relationships/customXml" Target="../ink/ink198.xml"/><Relationship Id="rId3" Type="http://schemas.openxmlformats.org/officeDocument/2006/relationships/image" Target="../media/image7.png"/><Relationship Id="rId214" Type="http://schemas.openxmlformats.org/officeDocument/2006/relationships/customXml" Target="../ink/ink107.xml"/><Relationship Id="rId235" Type="http://schemas.openxmlformats.org/officeDocument/2006/relationships/image" Target="../media/image127.png"/><Relationship Id="rId256" Type="http://schemas.openxmlformats.org/officeDocument/2006/relationships/customXml" Target="../ink/ink128.xml"/><Relationship Id="rId277" Type="http://schemas.openxmlformats.org/officeDocument/2006/relationships/image" Target="../media/image148.png"/><Relationship Id="rId298" Type="http://schemas.openxmlformats.org/officeDocument/2006/relationships/customXml" Target="../ink/ink149.xml"/><Relationship Id="rId400" Type="http://schemas.openxmlformats.org/officeDocument/2006/relationships/customXml" Target="../ink/ink200.xml"/><Relationship Id="rId421" Type="http://schemas.openxmlformats.org/officeDocument/2006/relationships/image" Target="../media/image220.png"/><Relationship Id="rId442" Type="http://schemas.openxmlformats.org/officeDocument/2006/relationships/customXml" Target="../ink/ink221.xml"/><Relationship Id="rId463" Type="http://schemas.openxmlformats.org/officeDocument/2006/relationships/image" Target="../media/image241.png"/><Relationship Id="rId116" Type="http://schemas.openxmlformats.org/officeDocument/2006/relationships/customXml" Target="../ink/ink58.xml"/><Relationship Id="rId137" Type="http://schemas.openxmlformats.org/officeDocument/2006/relationships/image" Target="../media/image7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7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30.png"/><Relationship Id="rId62" Type="http://schemas.openxmlformats.org/officeDocument/2006/relationships/customXml" Target="../ink/ink31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Relationship Id="rId365" Type="http://schemas.openxmlformats.org/officeDocument/2006/relationships/image" Target="../media/image192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22.png"/><Relationship Id="rId246" Type="http://schemas.openxmlformats.org/officeDocument/2006/relationships/customXml" Target="../ink/ink123.xml"/><Relationship Id="rId267" Type="http://schemas.openxmlformats.org/officeDocument/2006/relationships/image" Target="../media/image143.png"/><Relationship Id="rId288" Type="http://schemas.openxmlformats.org/officeDocument/2006/relationships/customXml" Target="../ink/ink144.xml"/><Relationship Id="rId411" Type="http://schemas.openxmlformats.org/officeDocument/2006/relationships/image" Target="../media/image215.png"/><Relationship Id="rId432" Type="http://schemas.openxmlformats.org/officeDocument/2006/relationships/customXml" Target="../ink/ink216.xml"/><Relationship Id="rId453" Type="http://schemas.openxmlformats.org/officeDocument/2006/relationships/image" Target="../media/image236.png"/><Relationship Id="rId106" Type="http://schemas.openxmlformats.org/officeDocument/2006/relationships/customXml" Target="../ink/ink53.xml"/><Relationship Id="rId127" Type="http://schemas.openxmlformats.org/officeDocument/2006/relationships/image" Target="../media/image73.png"/><Relationship Id="rId313" Type="http://schemas.openxmlformats.org/officeDocument/2006/relationships/image" Target="../media/image166.png"/><Relationship Id="rId10" Type="http://schemas.openxmlformats.org/officeDocument/2006/relationships/customXml" Target="../ink/ink5.xml"/><Relationship Id="rId31" Type="http://schemas.openxmlformats.org/officeDocument/2006/relationships/image" Target="../media/image25.png"/><Relationship Id="rId52" Type="http://schemas.openxmlformats.org/officeDocument/2006/relationships/customXml" Target="../ink/ink26.xml"/><Relationship Id="rId73" Type="http://schemas.openxmlformats.org/officeDocument/2006/relationships/image" Target="../media/image4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94.png"/><Relationship Id="rId334" Type="http://schemas.openxmlformats.org/officeDocument/2006/relationships/customXml" Target="../ink/ink167.xml"/><Relationship Id="rId355" Type="http://schemas.openxmlformats.org/officeDocument/2006/relationships/image" Target="../media/image187.png"/><Relationship Id="rId376" Type="http://schemas.openxmlformats.org/officeDocument/2006/relationships/customXml" Target="../ink/ink188.xml"/><Relationship Id="rId397" Type="http://schemas.openxmlformats.org/officeDocument/2006/relationships/image" Target="../media/image208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7.png"/><Relationship Id="rId236" Type="http://schemas.openxmlformats.org/officeDocument/2006/relationships/customXml" Target="../ink/ink118.xml"/><Relationship Id="rId257" Type="http://schemas.openxmlformats.org/officeDocument/2006/relationships/image" Target="../media/image138.png"/><Relationship Id="rId278" Type="http://schemas.openxmlformats.org/officeDocument/2006/relationships/customXml" Target="../ink/ink139.xml"/><Relationship Id="rId401" Type="http://schemas.openxmlformats.org/officeDocument/2006/relationships/image" Target="../media/image210.png"/><Relationship Id="rId422" Type="http://schemas.openxmlformats.org/officeDocument/2006/relationships/customXml" Target="../ink/ink211.xml"/><Relationship Id="rId443" Type="http://schemas.openxmlformats.org/officeDocument/2006/relationships/image" Target="../media/image231.png"/><Relationship Id="rId464" Type="http://schemas.openxmlformats.org/officeDocument/2006/relationships/customXml" Target="../ink/ink232.xml"/><Relationship Id="rId303" Type="http://schemas.openxmlformats.org/officeDocument/2006/relationships/image" Target="../media/image16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82.png"/><Relationship Id="rId387" Type="http://schemas.openxmlformats.org/officeDocument/2006/relationships/image" Target="../media/image203.png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47" Type="http://schemas.openxmlformats.org/officeDocument/2006/relationships/image" Target="../media/image133.png"/><Relationship Id="rId412" Type="http://schemas.openxmlformats.org/officeDocument/2006/relationships/customXml" Target="../ink/ink206.xml"/><Relationship Id="rId107" Type="http://schemas.openxmlformats.org/officeDocument/2006/relationships/image" Target="../media/image63.png"/><Relationship Id="rId289" Type="http://schemas.openxmlformats.org/officeDocument/2006/relationships/image" Target="../media/image154.png"/><Relationship Id="rId454" Type="http://schemas.openxmlformats.org/officeDocument/2006/relationships/customXml" Target="../ink/ink227.xml"/><Relationship Id="rId11" Type="http://schemas.openxmlformats.org/officeDocument/2006/relationships/image" Target="../media/image15.png"/><Relationship Id="rId53" Type="http://schemas.openxmlformats.org/officeDocument/2006/relationships/image" Target="../media/image36.png"/><Relationship Id="rId149" Type="http://schemas.openxmlformats.org/officeDocument/2006/relationships/image" Target="../media/image8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95" Type="http://schemas.openxmlformats.org/officeDocument/2006/relationships/image" Target="../media/image5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21.png"/><Relationship Id="rId258" Type="http://schemas.openxmlformats.org/officeDocument/2006/relationships/customXml" Target="../ink/ink129.xml"/><Relationship Id="rId465" Type="http://schemas.openxmlformats.org/officeDocument/2006/relationships/image" Target="../media/image242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72.png"/><Relationship Id="rId367" Type="http://schemas.openxmlformats.org/officeDocument/2006/relationships/image" Target="../media/image193.png"/><Relationship Id="rId171" Type="http://schemas.openxmlformats.org/officeDocument/2006/relationships/image" Target="../media/image95.png"/><Relationship Id="rId227" Type="http://schemas.openxmlformats.org/officeDocument/2006/relationships/image" Target="../media/image123.png"/><Relationship Id="rId269" Type="http://schemas.openxmlformats.org/officeDocument/2006/relationships/image" Target="../media/image144.png"/><Relationship Id="rId434" Type="http://schemas.openxmlformats.org/officeDocument/2006/relationships/customXml" Target="../ink/ink217.xml"/><Relationship Id="rId33" Type="http://schemas.openxmlformats.org/officeDocument/2006/relationships/image" Target="../media/image26.png"/><Relationship Id="rId129" Type="http://schemas.openxmlformats.org/officeDocument/2006/relationships/image" Target="../media/image7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4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1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32.png"/><Relationship Id="rId291" Type="http://schemas.openxmlformats.org/officeDocument/2006/relationships/image" Target="../media/image155.png"/><Relationship Id="rId305" Type="http://schemas.openxmlformats.org/officeDocument/2006/relationships/image" Target="../media/image162.png"/><Relationship Id="rId347" Type="http://schemas.openxmlformats.org/officeDocument/2006/relationships/image" Target="../media/image18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85.png"/><Relationship Id="rId389" Type="http://schemas.openxmlformats.org/officeDocument/2006/relationships/image" Target="../media/image204.png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49" Type="http://schemas.openxmlformats.org/officeDocument/2006/relationships/image" Target="../media/image13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13" Type="http://schemas.openxmlformats.org/officeDocument/2006/relationships/image" Target="../media/image16.png"/><Relationship Id="rId109" Type="http://schemas.openxmlformats.org/officeDocument/2006/relationships/image" Target="../media/image6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37.png"/><Relationship Id="rId97" Type="http://schemas.openxmlformats.org/officeDocument/2006/relationships/image" Target="../media/image5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22.png"/><Relationship Id="rId271" Type="http://schemas.openxmlformats.org/officeDocument/2006/relationships/image" Target="../media/image14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75.png"/><Relationship Id="rId327" Type="http://schemas.openxmlformats.org/officeDocument/2006/relationships/image" Target="../media/image173.png"/><Relationship Id="rId369" Type="http://schemas.openxmlformats.org/officeDocument/2006/relationships/image" Target="../media/image194.png"/><Relationship Id="rId173" Type="http://schemas.openxmlformats.org/officeDocument/2006/relationships/image" Target="../media/image96.png"/><Relationship Id="rId229" Type="http://schemas.openxmlformats.org/officeDocument/2006/relationships/image" Target="../media/image12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35" Type="http://schemas.openxmlformats.org/officeDocument/2006/relationships/image" Target="../media/image27.png"/><Relationship Id="rId77" Type="http://schemas.openxmlformats.org/officeDocument/2006/relationships/image" Target="../media/image4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205.png"/><Relationship Id="rId405" Type="http://schemas.openxmlformats.org/officeDocument/2006/relationships/image" Target="../media/image212.png"/><Relationship Id="rId447" Type="http://schemas.openxmlformats.org/officeDocument/2006/relationships/image" Target="../media/image233.png"/><Relationship Id="rId251" Type="http://schemas.openxmlformats.org/officeDocument/2006/relationships/image" Target="../media/image135.png"/><Relationship Id="rId46" Type="http://schemas.openxmlformats.org/officeDocument/2006/relationships/customXml" Target="../ink/ink23.xml"/><Relationship Id="rId293" Type="http://schemas.openxmlformats.org/officeDocument/2006/relationships/image" Target="../media/image156.png"/><Relationship Id="rId307" Type="http://schemas.openxmlformats.org/officeDocument/2006/relationships/image" Target="../media/image163.png"/><Relationship Id="rId349" Type="http://schemas.openxmlformats.org/officeDocument/2006/relationships/image" Target="../media/image184.png"/><Relationship Id="rId88" Type="http://schemas.openxmlformats.org/officeDocument/2006/relationships/customXml" Target="../ink/ink44.xml"/><Relationship Id="rId111" Type="http://schemas.openxmlformats.org/officeDocument/2006/relationships/image" Target="../media/image65.png"/><Relationship Id="rId153" Type="http://schemas.openxmlformats.org/officeDocument/2006/relationships/image" Target="../media/image86.png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17.png"/><Relationship Id="rId57" Type="http://schemas.openxmlformats.org/officeDocument/2006/relationships/image" Target="../media/image3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5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95.png"/><Relationship Id="rId427" Type="http://schemas.openxmlformats.org/officeDocument/2006/relationships/image" Target="../media/image223.png"/><Relationship Id="rId26" Type="http://schemas.openxmlformats.org/officeDocument/2006/relationships/customXml" Target="../ink/ink13.xml"/><Relationship Id="rId231" Type="http://schemas.openxmlformats.org/officeDocument/2006/relationships/image" Target="../media/image125.png"/><Relationship Id="rId273" Type="http://schemas.openxmlformats.org/officeDocument/2006/relationships/image" Target="../media/image146.png"/><Relationship Id="rId329" Type="http://schemas.openxmlformats.org/officeDocument/2006/relationships/image" Target="../media/image174.png"/><Relationship Id="rId68" Type="http://schemas.openxmlformats.org/officeDocument/2006/relationships/customXml" Target="../ink/ink34.xml"/><Relationship Id="rId133" Type="http://schemas.openxmlformats.org/officeDocument/2006/relationships/image" Target="../media/image76.png"/><Relationship Id="rId175" Type="http://schemas.openxmlformats.org/officeDocument/2006/relationships/image" Target="../media/image9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37" Type="http://schemas.openxmlformats.org/officeDocument/2006/relationships/image" Target="../media/image28.png"/><Relationship Id="rId79" Type="http://schemas.openxmlformats.org/officeDocument/2006/relationships/image" Target="../media/image4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85.png"/><Relationship Id="rId393" Type="http://schemas.openxmlformats.org/officeDocument/2006/relationships/image" Target="../media/image206.png"/><Relationship Id="rId407" Type="http://schemas.openxmlformats.org/officeDocument/2006/relationships/image" Target="../media/image213.png"/><Relationship Id="rId449" Type="http://schemas.openxmlformats.org/officeDocument/2006/relationships/image" Target="../media/image234.png"/><Relationship Id="rId211" Type="http://schemas.openxmlformats.org/officeDocument/2006/relationships/image" Target="../media/image115.png"/><Relationship Id="rId253" Type="http://schemas.openxmlformats.org/officeDocument/2006/relationships/image" Target="../media/image136.png"/><Relationship Id="rId295" Type="http://schemas.openxmlformats.org/officeDocument/2006/relationships/image" Target="../media/image157.png"/><Relationship Id="rId309" Type="http://schemas.openxmlformats.org/officeDocument/2006/relationships/image" Target="../media/image164.png"/><Relationship Id="rId460" Type="http://schemas.openxmlformats.org/officeDocument/2006/relationships/customXml" Target="../ink/ink230.xml"/><Relationship Id="rId48" Type="http://schemas.openxmlformats.org/officeDocument/2006/relationships/customXml" Target="../ink/ink24.xml"/><Relationship Id="rId113" Type="http://schemas.openxmlformats.org/officeDocument/2006/relationships/image" Target="../media/image66.png"/><Relationship Id="rId320" Type="http://schemas.openxmlformats.org/officeDocument/2006/relationships/customXml" Target="../ink/ink160.xml"/><Relationship Id="rId155" Type="http://schemas.openxmlformats.org/officeDocument/2006/relationships/image" Target="../media/image87.png"/><Relationship Id="rId197" Type="http://schemas.openxmlformats.org/officeDocument/2006/relationships/image" Target="../media/image10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17" Type="http://schemas.openxmlformats.org/officeDocument/2006/relationships/image" Target="../media/image18.png"/><Relationship Id="rId59" Type="http://schemas.openxmlformats.org/officeDocument/2006/relationships/image" Target="../media/image3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75.png"/><Relationship Id="rId373" Type="http://schemas.openxmlformats.org/officeDocument/2006/relationships/image" Target="../media/image196.png"/><Relationship Id="rId429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233" Type="http://schemas.openxmlformats.org/officeDocument/2006/relationships/image" Target="../media/image126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47.png"/><Relationship Id="rId300" Type="http://schemas.openxmlformats.org/officeDocument/2006/relationships/customXml" Target="../ink/ink150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77" Type="http://schemas.openxmlformats.org/officeDocument/2006/relationships/image" Target="../media/image9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29.png"/><Relationship Id="rId286" Type="http://schemas.openxmlformats.org/officeDocument/2006/relationships/customXml" Target="../ink/ink143.xml"/><Relationship Id="rId451" Type="http://schemas.openxmlformats.org/officeDocument/2006/relationships/image" Target="../media/image235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65.png"/><Relationship Id="rId353" Type="http://schemas.openxmlformats.org/officeDocument/2006/relationships/image" Target="../media/image186.png"/><Relationship Id="rId395" Type="http://schemas.openxmlformats.org/officeDocument/2006/relationships/image" Target="../media/image207.png"/><Relationship Id="rId409" Type="http://schemas.openxmlformats.org/officeDocument/2006/relationships/image" Target="../media/image214.png"/><Relationship Id="rId92" Type="http://schemas.openxmlformats.org/officeDocument/2006/relationships/customXml" Target="../ink/ink46.xml"/><Relationship Id="rId213" Type="http://schemas.openxmlformats.org/officeDocument/2006/relationships/image" Target="../media/image116.png"/><Relationship Id="rId420" Type="http://schemas.openxmlformats.org/officeDocument/2006/relationships/customXml" Target="../ink/ink210.xml"/><Relationship Id="rId255" Type="http://schemas.openxmlformats.org/officeDocument/2006/relationships/image" Target="../media/image137.png"/><Relationship Id="rId297" Type="http://schemas.openxmlformats.org/officeDocument/2006/relationships/image" Target="../media/image158.png"/><Relationship Id="rId462" Type="http://schemas.openxmlformats.org/officeDocument/2006/relationships/customXml" Target="../ink/ink231.xml"/><Relationship Id="rId115" Type="http://schemas.openxmlformats.org/officeDocument/2006/relationships/image" Target="../media/image67.png"/><Relationship Id="rId157" Type="http://schemas.openxmlformats.org/officeDocument/2006/relationships/image" Target="../media/image8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0.png"/><Relationship Id="rId299" Type="http://schemas.openxmlformats.org/officeDocument/2006/relationships/image" Target="../media/image391.png"/><Relationship Id="rId21" Type="http://schemas.openxmlformats.org/officeDocument/2006/relationships/image" Target="../media/image252.png"/><Relationship Id="rId63" Type="http://schemas.openxmlformats.org/officeDocument/2006/relationships/image" Target="../media/image273.png"/><Relationship Id="rId159" Type="http://schemas.openxmlformats.org/officeDocument/2006/relationships/image" Target="../media/image321.png"/><Relationship Id="rId324" Type="http://schemas.openxmlformats.org/officeDocument/2006/relationships/customXml" Target="../ink/ink394.xml"/><Relationship Id="rId170" Type="http://schemas.openxmlformats.org/officeDocument/2006/relationships/customXml" Target="../ink/ink317.xml"/><Relationship Id="rId226" Type="http://schemas.openxmlformats.org/officeDocument/2006/relationships/customXml" Target="../ink/ink345.xml"/><Relationship Id="rId268" Type="http://schemas.openxmlformats.org/officeDocument/2006/relationships/customXml" Target="../ink/ink366.xml"/><Relationship Id="rId32" Type="http://schemas.openxmlformats.org/officeDocument/2006/relationships/customXml" Target="../ink/ink248.xml"/><Relationship Id="rId74" Type="http://schemas.openxmlformats.org/officeDocument/2006/relationships/customXml" Target="../ink/ink269.xml"/><Relationship Id="rId128" Type="http://schemas.openxmlformats.org/officeDocument/2006/relationships/customXml" Target="../ink/ink296.xml"/><Relationship Id="rId335" Type="http://schemas.openxmlformats.org/officeDocument/2006/relationships/image" Target="../media/image409.png"/><Relationship Id="rId5" Type="http://schemas.openxmlformats.org/officeDocument/2006/relationships/image" Target="../media/image244.png"/><Relationship Id="rId181" Type="http://schemas.openxmlformats.org/officeDocument/2006/relationships/image" Target="../media/image332.png"/><Relationship Id="rId237" Type="http://schemas.openxmlformats.org/officeDocument/2006/relationships/image" Target="../media/image360.png"/><Relationship Id="rId279" Type="http://schemas.openxmlformats.org/officeDocument/2006/relationships/image" Target="../media/image381.png"/><Relationship Id="rId43" Type="http://schemas.openxmlformats.org/officeDocument/2006/relationships/image" Target="../media/image263.png"/><Relationship Id="rId139" Type="http://schemas.openxmlformats.org/officeDocument/2006/relationships/image" Target="../media/image311.png"/><Relationship Id="rId290" Type="http://schemas.openxmlformats.org/officeDocument/2006/relationships/customXml" Target="../ink/ink377.xml"/><Relationship Id="rId304" Type="http://schemas.openxmlformats.org/officeDocument/2006/relationships/customXml" Target="../ink/ink384.xml"/><Relationship Id="rId346" Type="http://schemas.openxmlformats.org/officeDocument/2006/relationships/customXml" Target="../ink/ink405.xml"/><Relationship Id="rId85" Type="http://schemas.openxmlformats.org/officeDocument/2006/relationships/image" Target="../media/image284.png"/><Relationship Id="rId150" Type="http://schemas.openxmlformats.org/officeDocument/2006/relationships/customXml" Target="../ink/ink307.xml"/><Relationship Id="rId192" Type="http://schemas.openxmlformats.org/officeDocument/2006/relationships/customXml" Target="../ink/ink328.xml"/><Relationship Id="rId206" Type="http://schemas.openxmlformats.org/officeDocument/2006/relationships/customXml" Target="../ink/ink335.xml"/><Relationship Id="rId248" Type="http://schemas.openxmlformats.org/officeDocument/2006/relationships/customXml" Target="../ink/ink356.xml"/><Relationship Id="rId12" Type="http://schemas.openxmlformats.org/officeDocument/2006/relationships/customXml" Target="../ink/ink238.xml"/><Relationship Id="rId108" Type="http://schemas.openxmlformats.org/officeDocument/2006/relationships/customXml" Target="../ink/ink286.xml"/><Relationship Id="rId315" Type="http://schemas.openxmlformats.org/officeDocument/2006/relationships/image" Target="../media/image399.png"/><Relationship Id="rId54" Type="http://schemas.openxmlformats.org/officeDocument/2006/relationships/customXml" Target="../ink/ink259.xml"/><Relationship Id="rId96" Type="http://schemas.openxmlformats.org/officeDocument/2006/relationships/customXml" Target="../ink/ink280.xml"/><Relationship Id="rId161" Type="http://schemas.openxmlformats.org/officeDocument/2006/relationships/image" Target="../media/image322.png"/><Relationship Id="rId217" Type="http://schemas.openxmlformats.org/officeDocument/2006/relationships/image" Target="../media/image350.png"/><Relationship Id="rId259" Type="http://schemas.openxmlformats.org/officeDocument/2006/relationships/image" Target="../media/image371.png"/><Relationship Id="rId23" Type="http://schemas.openxmlformats.org/officeDocument/2006/relationships/image" Target="../media/image253.png"/><Relationship Id="rId119" Type="http://schemas.openxmlformats.org/officeDocument/2006/relationships/image" Target="../media/image301.png"/><Relationship Id="rId270" Type="http://schemas.openxmlformats.org/officeDocument/2006/relationships/customXml" Target="../ink/ink367.xml"/><Relationship Id="rId326" Type="http://schemas.openxmlformats.org/officeDocument/2006/relationships/customXml" Target="../ink/ink395.xml"/><Relationship Id="rId65" Type="http://schemas.openxmlformats.org/officeDocument/2006/relationships/image" Target="../media/image274.png"/><Relationship Id="rId130" Type="http://schemas.openxmlformats.org/officeDocument/2006/relationships/customXml" Target="../ink/ink297.xml"/><Relationship Id="rId172" Type="http://schemas.openxmlformats.org/officeDocument/2006/relationships/customXml" Target="../ink/ink318.xml"/><Relationship Id="rId228" Type="http://schemas.openxmlformats.org/officeDocument/2006/relationships/customXml" Target="../ink/ink346.xml"/><Relationship Id="rId281" Type="http://schemas.openxmlformats.org/officeDocument/2006/relationships/image" Target="../media/image382.png"/><Relationship Id="rId337" Type="http://schemas.openxmlformats.org/officeDocument/2006/relationships/image" Target="../media/image410.png"/><Relationship Id="rId34" Type="http://schemas.openxmlformats.org/officeDocument/2006/relationships/customXml" Target="../ink/ink249.xml"/><Relationship Id="rId76" Type="http://schemas.openxmlformats.org/officeDocument/2006/relationships/customXml" Target="../ink/ink270.xml"/><Relationship Id="rId141" Type="http://schemas.openxmlformats.org/officeDocument/2006/relationships/image" Target="../media/image312.png"/><Relationship Id="rId7" Type="http://schemas.openxmlformats.org/officeDocument/2006/relationships/image" Target="../media/image245.png"/><Relationship Id="rId183" Type="http://schemas.openxmlformats.org/officeDocument/2006/relationships/image" Target="../media/image333.png"/><Relationship Id="rId239" Type="http://schemas.openxmlformats.org/officeDocument/2006/relationships/image" Target="../media/image361.png"/><Relationship Id="rId250" Type="http://schemas.openxmlformats.org/officeDocument/2006/relationships/customXml" Target="../ink/ink357.xml"/><Relationship Id="rId292" Type="http://schemas.openxmlformats.org/officeDocument/2006/relationships/customXml" Target="../ink/ink378.xml"/><Relationship Id="rId306" Type="http://schemas.openxmlformats.org/officeDocument/2006/relationships/customXml" Target="../ink/ink385.xml"/><Relationship Id="rId45" Type="http://schemas.openxmlformats.org/officeDocument/2006/relationships/image" Target="../media/image264.png"/><Relationship Id="rId87" Type="http://schemas.openxmlformats.org/officeDocument/2006/relationships/image" Target="../media/image285.png"/><Relationship Id="rId110" Type="http://schemas.openxmlformats.org/officeDocument/2006/relationships/customXml" Target="../ink/ink287.xml"/><Relationship Id="rId152" Type="http://schemas.openxmlformats.org/officeDocument/2006/relationships/customXml" Target="../ink/ink308.xml"/><Relationship Id="rId194" Type="http://schemas.openxmlformats.org/officeDocument/2006/relationships/customXml" Target="../ink/ink329.xml"/><Relationship Id="rId208" Type="http://schemas.openxmlformats.org/officeDocument/2006/relationships/customXml" Target="../ink/ink336.xml"/><Relationship Id="rId261" Type="http://schemas.openxmlformats.org/officeDocument/2006/relationships/image" Target="../media/image372.png"/><Relationship Id="rId14" Type="http://schemas.openxmlformats.org/officeDocument/2006/relationships/customXml" Target="../ink/ink239.xml"/><Relationship Id="rId35" Type="http://schemas.openxmlformats.org/officeDocument/2006/relationships/image" Target="../media/image259.png"/><Relationship Id="rId56" Type="http://schemas.openxmlformats.org/officeDocument/2006/relationships/customXml" Target="../ink/ink260.xml"/><Relationship Id="rId77" Type="http://schemas.openxmlformats.org/officeDocument/2006/relationships/image" Target="../media/image280.png"/><Relationship Id="rId100" Type="http://schemas.openxmlformats.org/officeDocument/2006/relationships/customXml" Target="../ink/ink282.xml"/><Relationship Id="rId282" Type="http://schemas.openxmlformats.org/officeDocument/2006/relationships/customXml" Target="../ink/ink373.xml"/><Relationship Id="rId317" Type="http://schemas.openxmlformats.org/officeDocument/2006/relationships/image" Target="../media/image400.png"/><Relationship Id="rId338" Type="http://schemas.openxmlformats.org/officeDocument/2006/relationships/customXml" Target="../ink/ink401.xml"/><Relationship Id="rId8" Type="http://schemas.openxmlformats.org/officeDocument/2006/relationships/customXml" Target="../ink/ink236.xml"/><Relationship Id="rId98" Type="http://schemas.openxmlformats.org/officeDocument/2006/relationships/customXml" Target="../ink/ink281.xml"/><Relationship Id="rId121" Type="http://schemas.openxmlformats.org/officeDocument/2006/relationships/image" Target="../media/image302.png"/><Relationship Id="rId142" Type="http://schemas.openxmlformats.org/officeDocument/2006/relationships/customXml" Target="../ink/ink303.xml"/><Relationship Id="rId163" Type="http://schemas.openxmlformats.org/officeDocument/2006/relationships/image" Target="../media/image323.png"/><Relationship Id="rId184" Type="http://schemas.openxmlformats.org/officeDocument/2006/relationships/customXml" Target="../ink/ink324.xml"/><Relationship Id="rId219" Type="http://schemas.openxmlformats.org/officeDocument/2006/relationships/image" Target="../media/image351.png"/><Relationship Id="rId230" Type="http://schemas.openxmlformats.org/officeDocument/2006/relationships/customXml" Target="../ink/ink347.xml"/><Relationship Id="rId251" Type="http://schemas.openxmlformats.org/officeDocument/2006/relationships/image" Target="../media/image367.png"/><Relationship Id="rId25" Type="http://schemas.openxmlformats.org/officeDocument/2006/relationships/image" Target="../media/image254.png"/><Relationship Id="rId46" Type="http://schemas.openxmlformats.org/officeDocument/2006/relationships/customXml" Target="../ink/ink255.xml"/><Relationship Id="rId67" Type="http://schemas.openxmlformats.org/officeDocument/2006/relationships/image" Target="../media/image275.png"/><Relationship Id="rId272" Type="http://schemas.openxmlformats.org/officeDocument/2006/relationships/customXml" Target="../ink/ink368.xml"/><Relationship Id="rId293" Type="http://schemas.openxmlformats.org/officeDocument/2006/relationships/image" Target="../media/image388.png"/><Relationship Id="rId307" Type="http://schemas.openxmlformats.org/officeDocument/2006/relationships/image" Target="../media/image395.png"/><Relationship Id="rId328" Type="http://schemas.openxmlformats.org/officeDocument/2006/relationships/customXml" Target="../ink/ink396.xml"/><Relationship Id="rId88" Type="http://schemas.openxmlformats.org/officeDocument/2006/relationships/customXml" Target="../ink/ink276.xml"/><Relationship Id="rId111" Type="http://schemas.openxmlformats.org/officeDocument/2006/relationships/image" Target="../media/image297.png"/><Relationship Id="rId132" Type="http://schemas.openxmlformats.org/officeDocument/2006/relationships/customXml" Target="../ink/ink298.xml"/><Relationship Id="rId153" Type="http://schemas.openxmlformats.org/officeDocument/2006/relationships/image" Target="../media/image318.png"/><Relationship Id="rId174" Type="http://schemas.openxmlformats.org/officeDocument/2006/relationships/customXml" Target="../ink/ink319.xml"/><Relationship Id="rId195" Type="http://schemas.openxmlformats.org/officeDocument/2006/relationships/image" Target="../media/image339.png"/><Relationship Id="rId209" Type="http://schemas.openxmlformats.org/officeDocument/2006/relationships/image" Target="../media/image346.png"/><Relationship Id="rId220" Type="http://schemas.openxmlformats.org/officeDocument/2006/relationships/customXml" Target="../ink/ink342.xml"/><Relationship Id="rId241" Type="http://schemas.openxmlformats.org/officeDocument/2006/relationships/image" Target="../media/image362.png"/><Relationship Id="rId15" Type="http://schemas.openxmlformats.org/officeDocument/2006/relationships/image" Target="../media/image249.png"/><Relationship Id="rId36" Type="http://schemas.openxmlformats.org/officeDocument/2006/relationships/customXml" Target="../ink/ink250.xml"/><Relationship Id="rId57" Type="http://schemas.openxmlformats.org/officeDocument/2006/relationships/image" Target="../media/image270.png"/><Relationship Id="rId262" Type="http://schemas.openxmlformats.org/officeDocument/2006/relationships/customXml" Target="../ink/ink363.xml"/><Relationship Id="rId283" Type="http://schemas.openxmlformats.org/officeDocument/2006/relationships/image" Target="../media/image383.png"/><Relationship Id="rId318" Type="http://schemas.openxmlformats.org/officeDocument/2006/relationships/customXml" Target="../ink/ink391.xml"/><Relationship Id="rId339" Type="http://schemas.openxmlformats.org/officeDocument/2006/relationships/image" Target="../media/image411.png"/><Relationship Id="rId78" Type="http://schemas.openxmlformats.org/officeDocument/2006/relationships/customXml" Target="../ink/ink271.xml"/><Relationship Id="rId99" Type="http://schemas.openxmlformats.org/officeDocument/2006/relationships/image" Target="../media/image291.png"/><Relationship Id="rId101" Type="http://schemas.openxmlformats.org/officeDocument/2006/relationships/image" Target="../media/image292.png"/><Relationship Id="rId122" Type="http://schemas.openxmlformats.org/officeDocument/2006/relationships/customXml" Target="../ink/ink293.xml"/><Relationship Id="rId143" Type="http://schemas.openxmlformats.org/officeDocument/2006/relationships/image" Target="../media/image313.png"/><Relationship Id="rId164" Type="http://schemas.openxmlformats.org/officeDocument/2006/relationships/customXml" Target="../ink/ink314.xml"/><Relationship Id="rId185" Type="http://schemas.openxmlformats.org/officeDocument/2006/relationships/image" Target="../media/image334.png"/><Relationship Id="rId9" Type="http://schemas.openxmlformats.org/officeDocument/2006/relationships/image" Target="../media/image246.png"/><Relationship Id="rId210" Type="http://schemas.openxmlformats.org/officeDocument/2006/relationships/customXml" Target="../ink/ink337.xml"/><Relationship Id="rId26" Type="http://schemas.openxmlformats.org/officeDocument/2006/relationships/customXml" Target="../ink/ink245.xml"/><Relationship Id="rId231" Type="http://schemas.openxmlformats.org/officeDocument/2006/relationships/image" Target="../media/image357.png"/><Relationship Id="rId252" Type="http://schemas.openxmlformats.org/officeDocument/2006/relationships/customXml" Target="../ink/ink358.xml"/><Relationship Id="rId273" Type="http://schemas.openxmlformats.org/officeDocument/2006/relationships/image" Target="../media/image378.png"/><Relationship Id="rId294" Type="http://schemas.openxmlformats.org/officeDocument/2006/relationships/customXml" Target="../ink/ink379.xml"/><Relationship Id="rId308" Type="http://schemas.openxmlformats.org/officeDocument/2006/relationships/customXml" Target="../ink/ink386.xml"/><Relationship Id="rId329" Type="http://schemas.openxmlformats.org/officeDocument/2006/relationships/image" Target="../media/image406.png"/><Relationship Id="rId47" Type="http://schemas.openxmlformats.org/officeDocument/2006/relationships/image" Target="../media/image265.png"/><Relationship Id="rId68" Type="http://schemas.openxmlformats.org/officeDocument/2006/relationships/customXml" Target="../ink/ink266.xml"/><Relationship Id="rId89" Type="http://schemas.openxmlformats.org/officeDocument/2006/relationships/image" Target="../media/image286.png"/><Relationship Id="rId112" Type="http://schemas.openxmlformats.org/officeDocument/2006/relationships/customXml" Target="../ink/ink288.xml"/><Relationship Id="rId133" Type="http://schemas.openxmlformats.org/officeDocument/2006/relationships/image" Target="../media/image308.png"/><Relationship Id="rId154" Type="http://schemas.openxmlformats.org/officeDocument/2006/relationships/customXml" Target="../ink/ink309.xml"/><Relationship Id="rId175" Type="http://schemas.openxmlformats.org/officeDocument/2006/relationships/image" Target="../media/image329.png"/><Relationship Id="rId340" Type="http://schemas.openxmlformats.org/officeDocument/2006/relationships/customXml" Target="../ink/ink402.xml"/><Relationship Id="rId196" Type="http://schemas.openxmlformats.org/officeDocument/2006/relationships/customXml" Target="../ink/ink330.xml"/><Relationship Id="rId200" Type="http://schemas.openxmlformats.org/officeDocument/2006/relationships/customXml" Target="../ink/ink332.xml"/><Relationship Id="rId16" Type="http://schemas.openxmlformats.org/officeDocument/2006/relationships/customXml" Target="../ink/ink240.xml"/><Relationship Id="rId221" Type="http://schemas.openxmlformats.org/officeDocument/2006/relationships/image" Target="../media/image352.png"/><Relationship Id="rId242" Type="http://schemas.openxmlformats.org/officeDocument/2006/relationships/customXml" Target="../ink/ink353.xml"/><Relationship Id="rId263" Type="http://schemas.openxmlformats.org/officeDocument/2006/relationships/image" Target="../media/image373.png"/><Relationship Id="rId284" Type="http://schemas.openxmlformats.org/officeDocument/2006/relationships/customXml" Target="../ink/ink374.xml"/><Relationship Id="rId319" Type="http://schemas.openxmlformats.org/officeDocument/2006/relationships/image" Target="../media/image401.png"/><Relationship Id="rId37" Type="http://schemas.openxmlformats.org/officeDocument/2006/relationships/image" Target="../media/image260.png"/><Relationship Id="rId58" Type="http://schemas.openxmlformats.org/officeDocument/2006/relationships/customXml" Target="../ink/ink261.xml"/><Relationship Id="rId79" Type="http://schemas.openxmlformats.org/officeDocument/2006/relationships/image" Target="../media/image281.png"/><Relationship Id="rId102" Type="http://schemas.openxmlformats.org/officeDocument/2006/relationships/customXml" Target="../ink/ink283.xml"/><Relationship Id="rId123" Type="http://schemas.openxmlformats.org/officeDocument/2006/relationships/image" Target="../media/image303.png"/><Relationship Id="rId144" Type="http://schemas.openxmlformats.org/officeDocument/2006/relationships/customXml" Target="../ink/ink304.xml"/><Relationship Id="rId330" Type="http://schemas.openxmlformats.org/officeDocument/2006/relationships/customXml" Target="../ink/ink397.xml"/><Relationship Id="rId90" Type="http://schemas.openxmlformats.org/officeDocument/2006/relationships/customXml" Target="../ink/ink277.xml"/><Relationship Id="rId165" Type="http://schemas.openxmlformats.org/officeDocument/2006/relationships/image" Target="../media/image324.png"/><Relationship Id="rId186" Type="http://schemas.openxmlformats.org/officeDocument/2006/relationships/customXml" Target="../ink/ink325.xml"/><Relationship Id="rId211" Type="http://schemas.openxmlformats.org/officeDocument/2006/relationships/image" Target="../media/image347.png"/><Relationship Id="rId232" Type="http://schemas.openxmlformats.org/officeDocument/2006/relationships/customXml" Target="../ink/ink348.xml"/><Relationship Id="rId253" Type="http://schemas.openxmlformats.org/officeDocument/2006/relationships/image" Target="../media/image368.png"/><Relationship Id="rId274" Type="http://schemas.openxmlformats.org/officeDocument/2006/relationships/customXml" Target="../ink/ink369.xml"/><Relationship Id="rId295" Type="http://schemas.openxmlformats.org/officeDocument/2006/relationships/image" Target="../media/image389.png"/><Relationship Id="rId309" Type="http://schemas.openxmlformats.org/officeDocument/2006/relationships/image" Target="../media/image396.png"/><Relationship Id="rId27" Type="http://schemas.openxmlformats.org/officeDocument/2006/relationships/image" Target="../media/image255.png"/><Relationship Id="rId48" Type="http://schemas.openxmlformats.org/officeDocument/2006/relationships/customXml" Target="../ink/ink256.xml"/><Relationship Id="rId69" Type="http://schemas.openxmlformats.org/officeDocument/2006/relationships/image" Target="../media/image276.png"/><Relationship Id="rId113" Type="http://schemas.openxmlformats.org/officeDocument/2006/relationships/image" Target="../media/image298.png"/><Relationship Id="rId134" Type="http://schemas.openxmlformats.org/officeDocument/2006/relationships/customXml" Target="../ink/ink299.xml"/><Relationship Id="rId320" Type="http://schemas.openxmlformats.org/officeDocument/2006/relationships/customXml" Target="../ink/ink392.xml"/><Relationship Id="rId80" Type="http://schemas.openxmlformats.org/officeDocument/2006/relationships/customXml" Target="../ink/ink272.xml"/><Relationship Id="rId155" Type="http://schemas.openxmlformats.org/officeDocument/2006/relationships/image" Target="../media/image319.png"/><Relationship Id="rId176" Type="http://schemas.openxmlformats.org/officeDocument/2006/relationships/customXml" Target="../ink/ink320.xml"/><Relationship Id="rId197" Type="http://schemas.openxmlformats.org/officeDocument/2006/relationships/image" Target="../media/image340.png"/><Relationship Id="rId341" Type="http://schemas.openxmlformats.org/officeDocument/2006/relationships/image" Target="../media/image412.png"/><Relationship Id="rId201" Type="http://schemas.openxmlformats.org/officeDocument/2006/relationships/image" Target="../media/image342.png"/><Relationship Id="rId222" Type="http://schemas.openxmlformats.org/officeDocument/2006/relationships/customXml" Target="../ink/ink343.xml"/><Relationship Id="rId243" Type="http://schemas.openxmlformats.org/officeDocument/2006/relationships/image" Target="../media/image363.png"/><Relationship Id="rId264" Type="http://schemas.openxmlformats.org/officeDocument/2006/relationships/customXml" Target="../ink/ink364.xml"/><Relationship Id="rId285" Type="http://schemas.openxmlformats.org/officeDocument/2006/relationships/image" Target="../media/image384.png"/><Relationship Id="rId17" Type="http://schemas.openxmlformats.org/officeDocument/2006/relationships/image" Target="../media/image250.png"/><Relationship Id="rId38" Type="http://schemas.openxmlformats.org/officeDocument/2006/relationships/customXml" Target="../ink/ink251.xml"/><Relationship Id="rId59" Type="http://schemas.openxmlformats.org/officeDocument/2006/relationships/image" Target="../media/image271.png"/><Relationship Id="rId103" Type="http://schemas.openxmlformats.org/officeDocument/2006/relationships/image" Target="../media/image293.png"/><Relationship Id="rId124" Type="http://schemas.openxmlformats.org/officeDocument/2006/relationships/customXml" Target="../ink/ink294.xml"/><Relationship Id="rId310" Type="http://schemas.openxmlformats.org/officeDocument/2006/relationships/customXml" Target="../ink/ink387.xml"/><Relationship Id="rId70" Type="http://schemas.openxmlformats.org/officeDocument/2006/relationships/customXml" Target="../ink/ink267.xml"/><Relationship Id="rId91" Type="http://schemas.openxmlformats.org/officeDocument/2006/relationships/image" Target="../media/image287.png"/><Relationship Id="rId145" Type="http://schemas.openxmlformats.org/officeDocument/2006/relationships/image" Target="../media/image314.png"/><Relationship Id="rId166" Type="http://schemas.openxmlformats.org/officeDocument/2006/relationships/customXml" Target="../ink/ink315.xml"/><Relationship Id="rId187" Type="http://schemas.openxmlformats.org/officeDocument/2006/relationships/image" Target="../media/image335.png"/><Relationship Id="rId331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38.xml"/><Relationship Id="rId233" Type="http://schemas.openxmlformats.org/officeDocument/2006/relationships/image" Target="../media/image358.png"/><Relationship Id="rId254" Type="http://schemas.openxmlformats.org/officeDocument/2006/relationships/customXml" Target="../ink/ink359.xml"/><Relationship Id="rId28" Type="http://schemas.openxmlformats.org/officeDocument/2006/relationships/customXml" Target="../ink/ink246.xml"/><Relationship Id="rId49" Type="http://schemas.openxmlformats.org/officeDocument/2006/relationships/image" Target="../media/image266.png"/><Relationship Id="rId114" Type="http://schemas.openxmlformats.org/officeDocument/2006/relationships/customXml" Target="../ink/ink289.xml"/><Relationship Id="rId275" Type="http://schemas.openxmlformats.org/officeDocument/2006/relationships/image" Target="../media/image379.png"/><Relationship Id="rId296" Type="http://schemas.openxmlformats.org/officeDocument/2006/relationships/customXml" Target="../ink/ink380.xml"/><Relationship Id="rId300" Type="http://schemas.openxmlformats.org/officeDocument/2006/relationships/customXml" Target="../ink/ink382.xml"/><Relationship Id="rId60" Type="http://schemas.openxmlformats.org/officeDocument/2006/relationships/customXml" Target="../ink/ink262.xml"/><Relationship Id="rId81" Type="http://schemas.openxmlformats.org/officeDocument/2006/relationships/image" Target="../media/image282.png"/><Relationship Id="rId135" Type="http://schemas.openxmlformats.org/officeDocument/2006/relationships/image" Target="../media/image309.png"/><Relationship Id="rId156" Type="http://schemas.openxmlformats.org/officeDocument/2006/relationships/customXml" Target="../ink/ink310.xml"/><Relationship Id="rId177" Type="http://schemas.openxmlformats.org/officeDocument/2006/relationships/image" Target="../media/image330.png"/><Relationship Id="rId198" Type="http://schemas.openxmlformats.org/officeDocument/2006/relationships/customXml" Target="../ink/ink331.xml"/><Relationship Id="rId321" Type="http://schemas.openxmlformats.org/officeDocument/2006/relationships/image" Target="../media/image402.png"/><Relationship Id="rId342" Type="http://schemas.openxmlformats.org/officeDocument/2006/relationships/customXml" Target="../ink/ink403.xml"/><Relationship Id="rId202" Type="http://schemas.openxmlformats.org/officeDocument/2006/relationships/customXml" Target="../ink/ink333.xml"/><Relationship Id="rId223" Type="http://schemas.openxmlformats.org/officeDocument/2006/relationships/image" Target="../media/image353.png"/><Relationship Id="rId244" Type="http://schemas.openxmlformats.org/officeDocument/2006/relationships/customXml" Target="../ink/ink354.xml"/><Relationship Id="rId18" Type="http://schemas.openxmlformats.org/officeDocument/2006/relationships/customXml" Target="../ink/ink241.xml"/><Relationship Id="rId39" Type="http://schemas.openxmlformats.org/officeDocument/2006/relationships/image" Target="../media/image261.png"/><Relationship Id="rId265" Type="http://schemas.openxmlformats.org/officeDocument/2006/relationships/image" Target="../media/image374.png"/><Relationship Id="rId286" Type="http://schemas.openxmlformats.org/officeDocument/2006/relationships/customXml" Target="../ink/ink375.xml"/><Relationship Id="rId50" Type="http://schemas.openxmlformats.org/officeDocument/2006/relationships/customXml" Target="../ink/ink257.xml"/><Relationship Id="rId104" Type="http://schemas.openxmlformats.org/officeDocument/2006/relationships/customXml" Target="../ink/ink284.xml"/><Relationship Id="rId125" Type="http://schemas.openxmlformats.org/officeDocument/2006/relationships/image" Target="../media/image304.png"/><Relationship Id="rId146" Type="http://schemas.openxmlformats.org/officeDocument/2006/relationships/customXml" Target="../ink/ink305.xml"/><Relationship Id="rId167" Type="http://schemas.openxmlformats.org/officeDocument/2006/relationships/image" Target="../media/image325.png"/><Relationship Id="rId188" Type="http://schemas.openxmlformats.org/officeDocument/2006/relationships/customXml" Target="../ink/ink326.xml"/><Relationship Id="rId311" Type="http://schemas.openxmlformats.org/officeDocument/2006/relationships/image" Target="../media/image397.png"/><Relationship Id="rId332" Type="http://schemas.openxmlformats.org/officeDocument/2006/relationships/customXml" Target="../ink/ink398.xml"/><Relationship Id="rId71" Type="http://schemas.openxmlformats.org/officeDocument/2006/relationships/image" Target="../media/image277.png"/><Relationship Id="rId92" Type="http://schemas.openxmlformats.org/officeDocument/2006/relationships/customXml" Target="../ink/ink278.xml"/><Relationship Id="rId213" Type="http://schemas.openxmlformats.org/officeDocument/2006/relationships/image" Target="../media/image348.png"/><Relationship Id="rId234" Type="http://schemas.openxmlformats.org/officeDocument/2006/relationships/customXml" Target="../ink/ink349.xml"/><Relationship Id="rId2" Type="http://schemas.openxmlformats.org/officeDocument/2006/relationships/customXml" Target="../ink/ink233.xml"/><Relationship Id="rId29" Type="http://schemas.openxmlformats.org/officeDocument/2006/relationships/image" Target="../media/image256.png"/><Relationship Id="rId255" Type="http://schemas.openxmlformats.org/officeDocument/2006/relationships/image" Target="../media/image369.png"/><Relationship Id="rId276" Type="http://schemas.openxmlformats.org/officeDocument/2006/relationships/customXml" Target="../ink/ink370.xml"/><Relationship Id="rId297" Type="http://schemas.openxmlformats.org/officeDocument/2006/relationships/image" Target="../media/image390.png"/><Relationship Id="rId40" Type="http://schemas.openxmlformats.org/officeDocument/2006/relationships/customXml" Target="../ink/ink252.xml"/><Relationship Id="rId115" Type="http://schemas.openxmlformats.org/officeDocument/2006/relationships/image" Target="../media/image299.png"/><Relationship Id="rId136" Type="http://schemas.openxmlformats.org/officeDocument/2006/relationships/customXml" Target="../ink/ink300.xml"/><Relationship Id="rId157" Type="http://schemas.openxmlformats.org/officeDocument/2006/relationships/image" Target="../media/image320.png"/><Relationship Id="rId178" Type="http://schemas.openxmlformats.org/officeDocument/2006/relationships/customXml" Target="../ink/ink321.xml"/><Relationship Id="rId301" Type="http://schemas.openxmlformats.org/officeDocument/2006/relationships/image" Target="../media/image392.png"/><Relationship Id="rId322" Type="http://schemas.openxmlformats.org/officeDocument/2006/relationships/customXml" Target="../ink/ink393.xml"/><Relationship Id="rId343" Type="http://schemas.openxmlformats.org/officeDocument/2006/relationships/image" Target="../media/image413.png"/><Relationship Id="rId61" Type="http://schemas.openxmlformats.org/officeDocument/2006/relationships/image" Target="../media/image272.png"/><Relationship Id="rId82" Type="http://schemas.openxmlformats.org/officeDocument/2006/relationships/customXml" Target="../ink/ink273.xml"/><Relationship Id="rId199" Type="http://schemas.openxmlformats.org/officeDocument/2006/relationships/image" Target="../media/image341.png"/><Relationship Id="rId203" Type="http://schemas.openxmlformats.org/officeDocument/2006/relationships/image" Target="../media/image343.png"/><Relationship Id="rId19" Type="http://schemas.openxmlformats.org/officeDocument/2006/relationships/image" Target="../media/image251.png"/><Relationship Id="rId224" Type="http://schemas.openxmlformats.org/officeDocument/2006/relationships/customXml" Target="../ink/ink344.xml"/><Relationship Id="rId245" Type="http://schemas.openxmlformats.org/officeDocument/2006/relationships/image" Target="../media/image364.png"/><Relationship Id="rId266" Type="http://schemas.openxmlformats.org/officeDocument/2006/relationships/customXml" Target="../ink/ink365.xml"/><Relationship Id="rId287" Type="http://schemas.openxmlformats.org/officeDocument/2006/relationships/image" Target="../media/image385.png"/><Relationship Id="rId30" Type="http://schemas.openxmlformats.org/officeDocument/2006/relationships/customXml" Target="../ink/ink247.xml"/><Relationship Id="rId105" Type="http://schemas.openxmlformats.org/officeDocument/2006/relationships/image" Target="../media/image294.png"/><Relationship Id="rId126" Type="http://schemas.openxmlformats.org/officeDocument/2006/relationships/customXml" Target="../ink/ink295.xml"/><Relationship Id="rId147" Type="http://schemas.openxmlformats.org/officeDocument/2006/relationships/image" Target="../media/image315.png"/><Relationship Id="rId168" Type="http://schemas.openxmlformats.org/officeDocument/2006/relationships/customXml" Target="../ink/ink316.xml"/><Relationship Id="rId312" Type="http://schemas.openxmlformats.org/officeDocument/2006/relationships/customXml" Target="../ink/ink388.xml"/><Relationship Id="rId333" Type="http://schemas.openxmlformats.org/officeDocument/2006/relationships/image" Target="../media/image408.png"/><Relationship Id="rId51" Type="http://schemas.openxmlformats.org/officeDocument/2006/relationships/image" Target="../media/image267.png"/><Relationship Id="rId72" Type="http://schemas.openxmlformats.org/officeDocument/2006/relationships/customXml" Target="../ink/ink268.xml"/><Relationship Id="rId93" Type="http://schemas.openxmlformats.org/officeDocument/2006/relationships/image" Target="../media/image288.png"/><Relationship Id="rId189" Type="http://schemas.openxmlformats.org/officeDocument/2006/relationships/image" Target="../media/image336.png"/><Relationship Id="rId3" Type="http://schemas.openxmlformats.org/officeDocument/2006/relationships/image" Target="../media/image243.png"/><Relationship Id="rId214" Type="http://schemas.openxmlformats.org/officeDocument/2006/relationships/customXml" Target="../ink/ink339.xml"/><Relationship Id="rId235" Type="http://schemas.openxmlformats.org/officeDocument/2006/relationships/image" Target="../media/image359.png"/><Relationship Id="rId256" Type="http://schemas.openxmlformats.org/officeDocument/2006/relationships/customXml" Target="../ink/ink360.xml"/><Relationship Id="rId277" Type="http://schemas.openxmlformats.org/officeDocument/2006/relationships/image" Target="../media/image380.png"/><Relationship Id="rId298" Type="http://schemas.openxmlformats.org/officeDocument/2006/relationships/customXml" Target="../ink/ink381.xml"/><Relationship Id="rId116" Type="http://schemas.openxmlformats.org/officeDocument/2006/relationships/customXml" Target="../ink/ink290.xml"/><Relationship Id="rId137" Type="http://schemas.openxmlformats.org/officeDocument/2006/relationships/image" Target="../media/image310.png"/><Relationship Id="rId158" Type="http://schemas.openxmlformats.org/officeDocument/2006/relationships/customXml" Target="../ink/ink311.xml"/><Relationship Id="rId302" Type="http://schemas.openxmlformats.org/officeDocument/2006/relationships/customXml" Target="../ink/ink383.xml"/><Relationship Id="rId323" Type="http://schemas.openxmlformats.org/officeDocument/2006/relationships/image" Target="../media/image403.png"/><Relationship Id="rId344" Type="http://schemas.openxmlformats.org/officeDocument/2006/relationships/customXml" Target="../ink/ink404.xml"/><Relationship Id="rId20" Type="http://schemas.openxmlformats.org/officeDocument/2006/relationships/customXml" Target="../ink/ink242.xml"/><Relationship Id="rId41" Type="http://schemas.openxmlformats.org/officeDocument/2006/relationships/image" Target="../media/image262.png"/><Relationship Id="rId62" Type="http://schemas.openxmlformats.org/officeDocument/2006/relationships/customXml" Target="../ink/ink263.xml"/><Relationship Id="rId83" Type="http://schemas.openxmlformats.org/officeDocument/2006/relationships/image" Target="../media/image283.png"/><Relationship Id="rId179" Type="http://schemas.openxmlformats.org/officeDocument/2006/relationships/image" Target="../media/image331.png"/><Relationship Id="rId190" Type="http://schemas.openxmlformats.org/officeDocument/2006/relationships/customXml" Target="../ink/ink327.xml"/><Relationship Id="rId204" Type="http://schemas.openxmlformats.org/officeDocument/2006/relationships/customXml" Target="../ink/ink334.xml"/><Relationship Id="rId225" Type="http://schemas.openxmlformats.org/officeDocument/2006/relationships/image" Target="../media/image354.png"/><Relationship Id="rId246" Type="http://schemas.openxmlformats.org/officeDocument/2006/relationships/customXml" Target="../ink/ink355.xml"/><Relationship Id="rId267" Type="http://schemas.openxmlformats.org/officeDocument/2006/relationships/image" Target="../media/image375.png"/><Relationship Id="rId288" Type="http://schemas.openxmlformats.org/officeDocument/2006/relationships/customXml" Target="../ink/ink376.xml"/><Relationship Id="rId106" Type="http://schemas.openxmlformats.org/officeDocument/2006/relationships/customXml" Target="../ink/ink285.xml"/><Relationship Id="rId127" Type="http://schemas.openxmlformats.org/officeDocument/2006/relationships/image" Target="../media/image305.png"/><Relationship Id="rId313" Type="http://schemas.openxmlformats.org/officeDocument/2006/relationships/image" Target="../media/image398.png"/><Relationship Id="rId10" Type="http://schemas.openxmlformats.org/officeDocument/2006/relationships/customXml" Target="../ink/ink237.xml"/><Relationship Id="rId31" Type="http://schemas.openxmlformats.org/officeDocument/2006/relationships/image" Target="../media/image257.png"/><Relationship Id="rId52" Type="http://schemas.openxmlformats.org/officeDocument/2006/relationships/customXml" Target="../ink/ink258.xml"/><Relationship Id="rId73" Type="http://schemas.openxmlformats.org/officeDocument/2006/relationships/image" Target="../media/image278.png"/><Relationship Id="rId94" Type="http://schemas.openxmlformats.org/officeDocument/2006/relationships/customXml" Target="../ink/ink279.xml"/><Relationship Id="rId148" Type="http://schemas.openxmlformats.org/officeDocument/2006/relationships/customXml" Target="../ink/ink306.xml"/><Relationship Id="rId169" Type="http://schemas.openxmlformats.org/officeDocument/2006/relationships/image" Target="../media/image326.png"/><Relationship Id="rId334" Type="http://schemas.openxmlformats.org/officeDocument/2006/relationships/customXml" Target="../ink/ink399.xml"/><Relationship Id="rId4" Type="http://schemas.openxmlformats.org/officeDocument/2006/relationships/customXml" Target="../ink/ink234.xml"/><Relationship Id="rId180" Type="http://schemas.openxmlformats.org/officeDocument/2006/relationships/customXml" Target="../ink/ink322.xml"/><Relationship Id="rId215" Type="http://schemas.openxmlformats.org/officeDocument/2006/relationships/image" Target="../media/image349.png"/><Relationship Id="rId236" Type="http://schemas.openxmlformats.org/officeDocument/2006/relationships/customXml" Target="../ink/ink350.xml"/><Relationship Id="rId257" Type="http://schemas.openxmlformats.org/officeDocument/2006/relationships/image" Target="../media/image370.png"/><Relationship Id="rId278" Type="http://schemas.openxmlformats.org/officeDocument/2006/relationships/customXml" Target="../ink/ink371.xml"/><Relationship Id="rId303" Type="http://schemas.openxmlformats.org/officeDocument/2006/relationships/image" Target="../media/image393.png"/><Relationship Id="rId42" Type="http://schemas.openxmlformats.org/officeDocument/2006/relationships/customXml" Target="../ink/ink253.xml"/><Relationship Id="rId84" Type="http://schemas.openxmlformats.org/officeDocument/2006/relationships/customXml" Target="../ink/ink274.xml"/><Relationship Id="rId138" Type="http://schemas.openxmlformats.org/officeDocument/2006/relationships/customXml" Target="../ink/ink301.xml"/><Relationship Id="rId345" Type="http://schemas.openxmlformats.org/officeDocument/2006/relationships/image" Target="../media/image414.png"/><Relationship Id="rId191" Type="http://schemas.openxmlformats.org/officeDocument/2006/relationships/image" Target="../media/image337.png"/><Relationship Id="rId205" Type="http://schemas.openxmlformats.org/officeDocument/2006/relationships/image" Target="../media/image344.png"/><Relationship Id="rId247" Type="http://schemas.openxmlformats.org/officeDocument/2006/relationships/image" Target="../media/image365.png"/><Relationship Id="rId107" Type="http://schemas.openxmlformats.org/officeDocument/2006/relationships/image" Target="../media/image295.png"/><Relationship Id="rId289" Type="http://schemas.openxmlformats.org/officeDocument/2006/relationships/image" Target="../media/image386.png"/><Relationship Id="rId11" Type="http://schemas.openxmlformats.org/officeDocument/2006/relationships/image" Target="../media/image247.png"/><Relationship Id="rId53" Type="http://schemas.openxmlformats.org/officeDocument/2006/relationships/image" Target="../media/image268.png"/><Relationship Id="rId149" Type="http://schemas.openxmlformats.org/officeDocument/2006/relationships/image" Target="../media/image316.png"/><Relationship Id="rId314" Type="http://schemas.openxmlformats.org/officeDocument/2006/relationships/customXml" Target="../ink/ink389.xml"/><Relationship Id="rId95" Type="http://schemas.openxmlformats.org/officeDocument/2006/relationships/image" Target="../media/image289.png"/><Relationship Id="rId160" Type="http://schemas.openxmlformats.org/officeDocument/2006/relationships/customXml" Target="../ink/ink312.xml"/><Relationship Id="rId216" Type="http://schemas.openxmlformats.org/officeDocument/2006/relationships/customXml" Target="../ink/ink340.xml"/><Relationship Id="rId258" Type="http://schemas.openxmlformats.org/officeDocument/2006/relationships/customXml" Target="../ink/ink361.xml"/><Relationship Id="rId22" Type="http://schemas.openxmlformats.org/officeDocument/2006/relationships/customXml" Target="../ink/ink243.xml"/><Relationship Id="rId64" Type="http://schemas.openxmlformats.org/officeDocument/2006/relationships/customXml" Target="../ink/ink264.xml"/><Relationship Id="rId118" Type="http://schemas.openxmlformats.org/officeDocument/2006/relationships/customXml" Target="../ink/ink291.xml"/><Relationship Id="rId325" Type="http://schemas.openxmlformats.org/officeDocument/2006/relationships/image" Target="../media/image404.png"/><Relationship Id="rId171" Type="http://schemas.openxmlformats.org/officeDocument/2006/relationships/image" Target="../media/image327.png"/><Relationship Id="rId227" Type="http://schemas.openxmlformats.org/officeDocument/2006/relationships/image" Target="../media/image355.png"/><Relationship Id="rId269" Type="http://schemas.openxmlformats.org/officeDocument/2006/relationships/image" Target="../media/image376.png"/><Relationship Id="rId33" Type="http://schemas.openxmlformats.org/officeDocument/2006/relationships/image" Target="../media/image258.png"/><Relationship Id="rId129" Type="http://schemas.openxmlformats.org/officeDocument/2006/relationships/image" Target="../media/image306.png"/><Relationship Id="rId280" Type="http://schemas.openxmlformats.org/officeDocument/2006/relationships/customXml" Target="../ink/ink372.xml"/><Relationship Id="rId336" Type="http://schemas.openxmlformats.org/officeDocument/2006/relationships/customXml" Target="../ink/ink400.xml"/><Relationship Id="rId75" Type="http://schemas.openxmlformats.org/officeDocument/2006/relationships/image" Target="../media/image279.png"/><Relationship Id="rId140" Type="http://schemas.openxmlformats.org/officeDocument/2006/relationships/customXml" Target="../ink/ink302.xml"/><Relationship Id="rId182" Type="http://schemas.openxmlformats.org/officeDocument/2006/relationships/customXml" Target="../ink/ink323.xml"/><Relationship Id="rId6" Type="http://schemas.openxmlformats.org/officeDocument/2006/relationships/customXml" Target="../ink/ink235.xml"/><Relationship Id="rId238" Type="http://schemas.openxmlformats.org/officeDocument/2006/relationships/customXml" Target="../ink/ink351.xml"/><Relationship Id="rId291" Type="http://schemas.openxmlformats.org/officeDocument/2006/relationships/image" Target="../media/image387.png"/><Relationship Id="rId305" Type="http://schemas.openxmlformats.org/officeDocument/2006/relationships/image" Target="../media/image394.png"/><Relationship Id="rId347" Type="http://schemas.openxmlformats.org/officeDocument/2006/relationships/image" Target="../media/image415.png"/><Relationship Id="rId44" Type="http://schemas.openxmlformats.org/officeDocument/2006/relationships/customXml" Target="../ink/ink254.xml"/><Relationship Id="rId86" Type="http://schemas.openxmlformats.org/officeDocument/2006/relationships/customXml" Target="../ink/ink275.xml"/><Relationship Id="rId151" Type="http://schemas.openxmlformats.org/officeDocument/2006/relationships/image" Target="../media/image317.png"/><Relationship Id="rId193" Type="http://schemas.openxmlformats.org/officeDocument/2006/relationships/image" Target="../media/image338.png"/><Relationship Id="rId207" Type="http://schemas.openxmlformats.org/officeDocument/2006/relationships/image" Target="../media/image345.png"/><Relationship Id="rId249" Type="http://schemas.openxmlformats.org/officeDocument/2006/relationships/image" Target="../media/image366.png"/><Relationship Id="rId13" Type="http://schemas.openxmlformats.org/officeDocument/2006/relationships/image" Target="../media/image248.png"/><Relationship Id="rId109" Type="http://schemas.openxmlformats.org/officeDocument/2006/relationships/image" Target="../media/image296.png"/><Relationship Id="rId260" Type="http://schemas.openxmlformats.org/officeDocument/2006/relationships/customXml" Target="../ink/ink362.xml"/><Relationship Id="rId316" Type="http://schemas.openxmlformats.org/officeDocument/2006/relationships/customXml" Target="../ink/ink390.xml"/><Relationship Id="rId55" Type="http://schemas.openxmlformats.org/officeDocument/2006/relationships/image" Target="../media/image269.png"/><Relationship Id="rId97" Type="http://schemas.openxmlformats.org/officeDocument/2006/relationships/image" Target="../media/image290.png"/><Relationship Id="rId120" Type="http://schemas.openxmlformats.org/officeDocument/2006/relationships/customXml" Target="../ink/ink292.xml"/><Relationship Id="rId162" Type="http://schemas.openxmlformats.org/officeDocument/2006/relationships/customXml" Target="../ink/ink313.xml"/><Relationship Id="rId218" Type="http://schemas.openxmlformats.org/officeDocument/2006/relationships/customXml" Target="../ink/ink341.xml"/><Relationship Id="rId271" Type="http://schemas.openxmlformats.org/officeDocument/2006/relationships/image" Target="../media/image377.png"/><Relationship Id="rId24" Type="http://schemas.openxmlformats.org/officeDocument/2006/relationships/customXml" Target="../ink/ink244.xml"/><Relationship Id="rId66" Type="http://schemas.openxmlformats.org/officeDocument/2006/relationships/customXml" Target="../ink/ink265.xml"/><Relationship Id="rId131" Type="http://schemas.openxmlformats.org/officeDocument/2006/relationships/image" Target="../media/image307.png"/><Relationship Id="rId327" Type="http://schemas.openxmlformats.org/officeDocument/2006/relationships/image" Target="../media/image405.png"/><Relationship Id="rId173" Type="http://schemas.openxmlformats.org/officeDocument/2006/relationships/image" Target="../media/image328.png"/><Relationship Id="rId229" Type="http://schemas.openxmlformats.org/officeDocument/2006/relationships/image" Target="../media/image356.png"/><Relationship Id="rId240" Type="http://schemas.openxmlformats.org/officeDocument/2006/relationships/customXml" Target="../ink/ink35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1.png"/><Relationship Id="rId21" Type="http://schemas.openxmlformats.org/officeDocument/2006/relationships/image" Target="../media/image424.png"/><Relationship Id="rId63" Type="http://schemas.openxmlformats.org/officeDocument/2006/relationships/image" Target="../media/image445.png"/><Relationship Id="rId159" Type="http://schemas.openxmlformats.org/officeDocument/2006/relationships/image" Target="../media/image493.png"/><Relationship Id="rId170" Type="http://schemas.openxmlformats.org/officeDocument/2006/relationships/customXml" Target="../ink/ink478.xml"/><Relationship Id="rId226" Type="http://schemas.openxmlformats.org/officeDocument/2006/relationships/customXml" Target="../ink/ink506.xml"/><Relationship Id="rId268" Type="http://schemas.openxmlformats.org/officeDocument/2006/relationships/customXml" Target="../ink/ink527.xml"/><Relationship Id="rId74" Type="http://schemas.openxmlformats.org/officeDocument/2006/relationships/customXml" Target="../ink/ink434.xml"/><Relationship Id="rId128" Type="http://schemas.openxmlformats.org/officeDocument/2006/relationships/customXml" Target="../ink/ink457.xml"/><Relationship Id="rId5" Type="http://schemas.openxmlformats.org/officeDocument/2006/relationships/image" Target="../media/image416.png"/><Relationship Id="rId95" Type="http://schemas.openxmlformats.org/officeDocument/2006/relationships/image" Target="../media/image426.png"/><Relationship Id="rId160" Type="http://schemas.openxmlformats.org/officeDocument/2006/relationships/customXml" Target="../ink/ink473.xml"/><Relationship Id="rId181" Type="http://schemas.openxmlformats.org/officeDocument/2006/relationships/image" Target="../media/image504.png"/><Relationship Id="rId216" Type="http://schemas.openxmlformats.org/officeDocument/2006/relationships/customXml" Target="../ink/ink501.xml"/><Relationship Id="rId237" Type="http://schemas.openxmlformats.org/officeDocument/2006/relationships/image" Target="../media/image469.png"/><Relationship Id="rId258" Type="http://schemas.openxmlformats.org/officeDocument/2006/relationships/customXml" Target="../ink/ink522.xml"/><Relationship Id="rId279" Type="http://schemas.openxmlformats.org/officeDocument/2006/relationships/image" Target="../media/image542.png"/><Relationship Id="rId22" Type="http://schemas.openxmlformats.org/officeDocument/2006/relationships/customXml" Target="../ink/ink415.xml"/><Relationship Id="rId43" Type="http://schemas.openxmlformats.org/officeDocument/2006/relationships/image" Target="../media/image435.png"/><Relationship Id="rId64" Type="http://schemas.openxmlformats.org/officeDocument/2006/relationships/customXml" Target="../ink/ink429.xml"/><Relationship Id="rId118" Type="http://schemas.openxmlformats.org/officeDocument/2006/relationships/customXml" Target="../ink/ink452.xml"/><Relationship Id="rId139" Type="http://schemas.openxmlformats.org/officeDocument/2006/relationships/image" Target="../media/image483.png"/><Relationship Id="rId290" Type="http://schemas.openxmlformats.org/officeDocument/2006/relationships/customXml" Target="../ink/ink538.xml"/><Relationship Id="rId85" Type="http://schemas.openxmlformats.org/officeDocument/2006/relationships/image" Target="../media/image456.png"/><Relationship Id="rId150" Type="http://schemas.openxmlformats.org/officeDocument/2006/relationships/customXml" Target="../ink/ink468.xml"/><Relationship Id="rId171" Type="http://schemas.openxmlformats.org/officeDocument/2006/relationships/image" Target="../media/image499.png"/><Relationship Id="rId192" Type="http://schemas.openxmlformats.org/officeDocument/2006/relationships/customXml" Target="../ink/ink489.xml"/><Relationship Id="rId206" Type="http://schemas.openxmlformats.org/officeDocument/2006/relationships/customXml" Target="../ink/ink496.xml"/><Relationship Id="rId227" Type="http://schemas.openxmlformats.org/officeDocument/2006/relationships/image" Target="../media/image527.png"/><Relationship Id="rId248" Type="http://schemas.openxmlformats.org/officeDocument/2006/relationships/customXml" Target="../ink/ink517.xml"/><Relationship Id="rId269" Type="http://schemas.openxmlformats.org/officeDocument/2006/relationships/image" Target="../media/image537.png"/><Relationship Id="rId12" Type="http://schemas.openxmlformats.org/officeDocument/2006/relationships/customXml" Target="../ink/ink410.xml"/><Relationship Id="rId108" Type="http://schemas.openxmlformats.org/officeDocument/2006/relationships/customXml" Target="../ink/ink447.xml"/><Relationship Id="rId129" Type="http://schemas.openxmlformats.org/officeDocument/2006/relationships/image" Target="../media/image478.png"/><Relationship Id="rId280" Type="http://schemas.openxmlformats.org/officeDocument/2006/relationships/customXml" Target="../ink/ink533.xml"/><Relationship Id="rId54" Type="http://schemas.openxmlformats.org/officeDocument/2006/relationships/customXml" Target="../ink/ink424.xml"/><Relationship Id="rId75" Type="http://schemas.openxmlformats.org/officeDocument/2006/relationships/image" Target="../media/image451.png"/><Relationship Id="rId96" Type="http://schemas.openxmlformats.org/officeDocument/2006/relationships/customXml" Target="../ink/ink441.xml"/><Relationship Id="rId140" Type="http://schemas.openxmlformats.org/officeDocument/2006/relationships/customXml" Target="../ink/ink463.xml"/><Relationship Id="rId161" Type="http://schemas.openxmlformats.org/officeDocument/2006/relationships/image" Target="../media/image494.png"/><Relationship Id="rId182" Type="http://schemas.openxmlformats.org/officeDocument/2006/relationships/customXml" Target="../ink/ink484.xml"/><Relationship Id="rId217" Type="http://schemas.openxmlformats.org/officeDocument/2006/relationships/image" Target="../media/image522.png"/><Relationship Id="rId6" Type="http://schemas.openxmlformats.org/officeDocument/2006/relationships/customXml" Target="../ink/ink407.xml"/><Relationship Id="rId238" Type="http://schemas.openxmlformats.org/officeDocument/2006/relationships/customXml" Target="../ink/ink512.xml"/><Relationship Id="rId259" Type="http://schemas.openxmlformats.org/officeDocument/2006/relationships/image" Target="../media/image532.png"/><Relationship Id="rId23" Type="http://schemas.openxmlformats.org/officeDocument/2006/relationships/image" Target="../media/image425.png"/><Relationship Id="rId119" Type="http://schemas.openxmlformats.org/officeDocument/2006/relationships/image" Target="../media/image462.png"/><Relationship Id="rId270" Type="http://schemas.openxmlformats.org/officeDocument/2006/relationships/customXml" Target="../ink/ink528.xml"/><Relationship Id="rId291" Type="http://schemas.openxmlformats.org/officeDocument/2006/relationships/image" Target="../media/image548.png"/><Relationship Id="rId44" Type="http://schemas.openxmlformats.org/officeDocument/2006/relationships/customXml" Target="../ink/ink419.xml"/><Relationship Id="rId65" Type="http://schemas.openxmlformats.org/officeDocument/2006/relationships/image" Target="../media/image446.png"/><Relationship Id="rId86" Type="http://schemas.openxmlformats.org/officeDocument/2006/relationships/customXml" Target="../ink/ink436.xml"/><Relationship Id="rId130" Type="http://schemas.openxmlformats.org/officeDocument/2006/relationships/customXml" Target="../ink/ink458.xml"/><Relationship Id="rId151" Type="http://schemas.openxmlformats.org/officeDocument/2006/relationships/image" Target="../media/image489.png"/><Relationship Id="rId172" Type="http://schemas.openxmlformats.org/officeDocument/2006/relationships/customXml" Target="../ink/ink479.xml"/><Relationship Id="rId193" Type="http://schemas.openxmlformats.org/officeDocument/2006/relationships/image" Target="../media/image510.png"/><Relationship Id="rId207" Type="http://schemas.openxmlformats.org/officeDocument/2006/relationships/image" Target="../media/image517.png"/><Relationship Id="rId228" Type="http://schemas.openxmlformats.org/officeDocument/2006/relationships/customXml" Target="../ink/ink507.xml"/><Relationship Id="rId249" Type="http://schemas.openxmlformats.org/officeDocument/2006/relationships/image" Target="../media/image475.png"/><Relationship Id="rId13" Type="http://schemas.openxmlformats.org/officeDocument/2006/relationships/image" Target="../media/image420.png"/><Relationship Id="rId109" Type="http://schemas.openxmlformats.org/officeDocument/2006/relationships/image" Target="../media/image452.png"/><Relationship Id="rId260" Type="http://schemas.openxmlformats.org/officeDocument/2006/relationships/customXml" Target="../ink/ink523.xml"/><Relationship Id="rId281" Type="http://schemas.openxmlformats.org/officeDocument/2006/relationships/image" Target="../media/image543.png"/><Relationship Id="rId55" Type="http://schemas.openxmlformats.org/officeDocument/2006/relationships/image" Target="../media/image441.png"/><Relationship Id="rId76" Type="http://schemas.openxmlformats.org/officeDocument/2006/relationships/customXml" Target="../ink/ink435.xml"/><Relationship Id="rId97" Type="http://schemas.openxmlformats.org/officeDocument/2006/relationships/image" Target="../media/image427.png"/><Relationship Id="rId120" Type="http://schemas.openxmlformats.org/officeDocument/2006/relationships/customXml" Target="../ink/ink453.xml"/><Relationship Id="rId141" Type="http://schemas.openxmlformats.org/officeDocument/2006/relationships/image" Target="../media/image484.png"/><Relationship Id="rId7" Type="http://schemas.openxmlformats.org/officeDocument/2006/relationships/image" Target="../media/image417.png"/><Relationship Id="rId162" Type="http://schemas.openxmlformats.org/officeDocument/2006/relationships/customXml" Target="../ink/ink474.xml"/><Relationship Id="rId183" Type="http://schemas.openxmlformats.org/officeDocument/2006/relationships/image" Target="../media/image505.png"/><Relationship Id="rId218" Type="http://schemas.openxmlformats.org/officeDocument/2006/relationships/customXml" Target="../ink/ink502.xml"/><Relationship Id="rId239" Type="http://schemas.openxmlformats.org/officeDocument/2006/relationships/image" Target="../media/image470.png"/><Relationship Id="rId250" Type="http://schemas.openxmlformats.org/officeDocument/2006/relationships/customXml" Target="../ink/ink518.xml"/><Relationship Id="rId271" Type="http://schemas.openxmlformats.org/officeDocument/2006/relationships/image" Target="../media/image538.png"/><Relationship Id="rId292" Type="http://schemas.openxmlformats.org/officeDocument/2006/relationships/customXml" Target="../ink/ink539.xml"/><Relationship Id="rId24" Type="http://schemas.openxmlformats.org/officeDocument/2006/relationships/customXml" Target="../ink/ink416.xml"/><Relationship Id="rId45" Type="http://schemas.openxmlformats.org/officeDocument/2006/relationships/image" Target="../media/image436.png"/><Relationship Id="rId66" Type="http://schemas.openxmlformats.org/officeDocument/2006/relationships/customXml" Target="../ink/ink430.xml"/><Relationship Id="rId87" Type="http://schemas.openxmlformats.org/officeDocument/2006/relationships/image" Target="../media/image457.png"/><Relationship Id="rId110" Type="http://schemas.openxmlformats.org/officeDocument/2006/relationships/customXml" Target="../ink/ink448.xml"/><Relationship Id="rId131" Type="http://schemas.openxmlformats.org/officeDocument/2006/relationships/image" Target="../media/image479.png"/><Relationship Id="rId152" Type="http://schemas.openxmlformats.org/officeDocument/2006/relationships/customXml" Target="../ink/ink469.xml"/><Relationship Id="rId173" Type="http://schemas.openxmlformats.org/officeDocument/2006/relationships/image" Target="../media/image466.png"/><Relationship Id="rId194" Type="http://schemas.openxmlformats.org/officeDocument/2006/relationships/customXml" Target="../ink/ink490.xml"/><Relationship Id="rId208" Type="http://schemas.openxmlformats.org/officeDocument/2006/relationships/customXml" Target="../ink/ink497.xml"/><Relationship Id="rId229" Type="http://schemas.openxmlformats.org/officeDocument/2006/relationships/image" Target="../media/image528.png"/><Relationship Id="rId240" Type="http://schemas.openxmlformats.org/officeDocument/2006/relationships/customXml" Target="../ink/ink513.xml"/><Relationship Id="rId261" Type="http://schemas.openxmlformats.org/officeDocument/2006/relationships/image" Target="../media/image533.png"/><Relationship Id="rId14" Type="http://schemas.openxmlformats.org/officeDocument/2006/relationships/customXml" Target="../ink/ink411.xml"/><Relationship Id="rId56" Type="http://schemas.openxmlformats.org/officeDocument/2006/relationships/customXml" Target="../ink/ink425.xml"/><Relationship Id="rId100" Type="http://schemas.openxmlformats.org/officeDocument/2006/relationships/customXml" Target="../ink/ink443.xml"/><Relationship Id="rId282" Type="http://schemas.openxmlformats.org/officeDocument/2006/relationships/customXml" Target="../ink/ink534.xml"/><Relationship Id="rId8" Type="http://schemas.openxmlformats.org/officeDocument/2006/relationships/customXml" Target="../ink/ink408.xml"/><Relationship Id="rId98" Type="http://schemas.openxmlformats.org/officeDocument/2006/relationships/customXml" Target="../ink/ink442.xml"/><Relationship Id="rId121" Type="http://schemas.openxmlformats.org/officeDocument/2006/relationships/image" Target="../media/image463.png"/><Relationship Id="rId142" Type="http://schemas.openxmlformats.org/officeDocument/2006/relationships/customXml" Target="../ink/ink464.xml"/><Relationship Id="rId163" Type="http://schemas.openxmlformats.org/officeDocument/2006/relationships/image" Target="../media/image495.png"/><Relationship Id="rId184" Type="http://schemas.openxmlformats.org/officeDocument/2006/relationships/customXml" Target="../ink/ink485.xml"/><Relationship Id="rId219" Type="http://schemas.openxmlformats.org/officeDocument/2006/relationships/image" Target="../media/image523.png"/><Relationship Id="rId230" Type="http://schemas.openxmlformats.org/officeDocument/2006/relationships/customXml" Target="../ink/ink508.xml"/><Relationship Id="rId251" Type="http://schemas.openxmlformats.org/officeDocument/2006/relationships/image" Target="../media/image476.png"/><Relationship Id="rId46" Type="http://schemas.openxmlformats.org/officeDocument/2006/relationships/customXml" Target="../ink/ink420.xml"/><Relationship Id="rId67" Type="http://schemas.openxmlformats.org/officeDocument/2006/relationships/image" Target="../media/image447.png"/><Relationship Id="rId272" Type="http://schemas.openxmlformats.org/officeDocument/2006/relationships/customXml" Target="../ink/ink529.xml"/><Relationship Id="rId293" Type="http://schemas.openxmlformats.org/officeDocument/2006/relationships/image" Target="../media/image549.png"/><Relationship Id="rId88" Type="http://schemas.openxmlformats.org/officeDocument/2006/relationships/customXml" Target="../ink/ink437.xml"/><Relationship Id="rId111" Type="http://schemas.openxmlformats.org/officeDocument/2006/relationships/image" Target="../media/image453.png"/><Relationship Id="rId132" Type="http://schemas.openxmlformats.org/officeDocument/2006/relationships/customXml" Target="../ink/ink459.xml"/><Relationship Id="rId153" Type="http://schemas.openxmlformats.org/officeDocument/2006/relationships/image" Target="../media/image490.png"/><Relationship Id="rId174" Type="http://schemas.openxmlformats.org/officeDocument/2006/relationships/customXml" Target="../ink/ink480.xml"/><Relationship Id="rId195" Type="http://schemas.openxmlformats.org/officeDocument/2006/relationships/image" Target="../media/image511.png"/><Relationship Id="rId209" Type="http://schemas.openxmlformats.org/officeDocument/2006/relationships/image" Target="../media/image518.png"/><Relationship Id="rId220" Type="http://schemas.openxmlformats.org/officeDocument/2006/relationships/customXml" Target="../ink/ink503.xml"/><Relationship Id="rId241" Type="http://schemas.openxmlformats.org/officeDocument/2006/relationships/image" Target="../media/image471.png"/><Relationship Id="rId15" Type="http://schemas.openxmlformats.org/officeDocument/2006/relationships/image" Target="../media/image421.png"/><Relationship Id="rId57" Type="http://schemas.openxmlformats.org/officeDocument/2006/relationships/image" Target="../media/image442.png"/><Relationship Id="rId262" Type="http://schemas.openxmlformats.org/officeDocument/2006/relationships/customXml" Target="../ink/ink524.xml"/><Relationship Id="rId283" Type="http://schemas.openxmlformats.org/officeDocument/2006/relationships/image" Target="../media/image544.png"/><Relationship Id="rId99" Type="http://schemas.openxmlformats.org/officeDocument/2006/relationships/image" Target="../media/image428.png"/><Relationship Id="rId101" Type="http://schemas.openxmlformats.org/officeDocument/2006/relationships/image" Target="../media/image429.png"/><Relationship Id="rId122" Type="http://schemas.openxmlformats.org/officeDocument/2006/relationships/customXml" Target="../ink/ink454.xml"/><Relationship Id="rId143" Type="http://schemas.openxmlformats.org/officeDocument/2006/relationships/image" Target="../media/image485.png"/><Relationship Id="rId164" Type="http://schemas.openxmlformats.org/officeDocument/2006/relationships/customXml" Target="../ink/ink475.xml"/><Relationship Id="rId185" Type="http://schemas.openxmlformats.org/officeDocument/2006/relationships/image" Target="../media/image506.png"/><Relationship Id="rId9" Type="http://schemas.openxmlformats.org/officeDocument/2006/relationships/image" Target="../media/image418.png"/><Relationship Id="rId210" Type="http://schemas.openxmlformats.org/officeDocument/2006/relationships/customXml" Target="../ink/ink498.xml"/><Relationship Id="rId231" Type="http://schemas.openxmlformats.org/officeDocument/2006/relationships/image" Target="../media/image529.png"/><Relationship Id="rId252" Type="http://schemas.openxmlformats.org/officeDocument/2006/relationships/customXml" Target="../ink/ink519.xml"/><Relationship Id="rId273" Type="http://schemas.openxmlformats.org/officeDocument/2006/relationships/image" Target="../media/image539.png"/><Relationship Id="rId294" Type="http://schemas.openxmlformats.org/officeDocument/2006/relationships/customXml" Target="../ink/ink540.xml"/><Relationship Id="rId47" Type="http://schemas.openxmlformats.org/officeDocument/2006/relationships/image" Target="../media/image437.png"/><Relationship Id="rId68" Type="http://schemas.openxmlformats.org/officeDocument/2006/relationships/customXml" Target="../ink/ink431.xml"/><Relationship Id="rId89" Type="http://schemas.openxmlformats.org/officeDocument/2006/relationships/image" Target="../media/image458.png"/><Relationship Id="rId112" Type="http://schemas.openxmlformats.org/officeDocument/2006/relationships/customXml" Target="../ink/ink449.xml"/><Relationship Id="rId133" Type="http://schemas.openxmlformats.org/officeDocument/2006/relationships/image" Target="../media/image480.png"/><Relationship Id="rId154" Type="http://schemas.openxmlformats.org/officeDocument/2006/relationships/customXml" Target="../ink/ink470.xml"/><Relationship Id="rId175" Type="http://schemas.openxmlformats.org/officeDocument/2006/relationships/image" Target="../media/image467.png"/><Relationship Id="rId196" Type="http://schemas.openxmlformats.org/officeDocument/2006/relationships/customXml" Target="../ink/ink491.xml"/><Relationship Id="rId200" Type="http://schemas.openxmlformats.org/officeDocument/2006/relationships/customXml" Target="../ink/ink493.xml"/><Relationship Id="rId16" Type="http://schemas.openxmlformats.org/officeDocument/2006/relationships/customXml" Target="../ink/ink412.xml"/><Relationship Id="rId221" Type="http://schemas.openxmlformats.org/officeDocument/2006/relationships/image" Target="../media/image524.png"/><Relationship Id="rId242" Type="http://schemas.openxmlformats.org/officeDocument/2006/relationships/customXml" Target="../ink/ink514.xml"/><Relationship Id="rId263" Type="http://schemas.openxmlformats.org/officeDocument/2006/relationships/image" Target="../media/image534.png"/><Relationship Id="rId284" Type="http://schemas.openxmlformats.org/officeDocument/2006/relationships/customXml" Target="../ink/ink535.xml"/><Relationship Id="rId58" Type="http://schemas.openxmlformats.org/officeDocument/2006/relationships/customXml" Target="../ink/ink426.xml"/><Relationship Id="rId102" Type="http://schemas.openxmlformats.org/officeDocument/2006/relationships/customXml" Target="../ink/ink444.xml"/><Relationship Id="rId123" Type="http://schemas.openxmlformats.org/officeDocument/2006/relationships/image" Target="../media/image464.png"/><Relationship Id="rId144" Type="http://schemas.openxmlformats.org/officeDocument/2006/relationships/customXml" Target="../ink/ink465.xml"/><Relationship Id="rId90" Type="http://schemas.openxmlformats.org/officeDocument/2006/relationships/customXml" Target="../ink/ink438.xml"/><Relationship Id="rId165" Type="http://schemas.openxmlformats.org/officeDocument/2006/relationships/image" Target="../media/image496.png"/><Relationship Id="rId186" Type="http://schemas.openxmlformats.org/officeDocument/2006/relationships/customXml" Target="../ink/ink486.xml"/><Relationship Id="rId211" Type="http://schemas.openxmlformats.org/officeDocument/2006/relationships/image" Target="../media/image519.png"/><Relationship Id="rId232" Type="http://schemas.openxmlformats.org/officeDocument/2006/relationships/customXml" Target="../ink/ink509.xml"/><Relationship Id="rId253" Type="http://schemas.openxmlformats.org/officeDocument/2006/relationships/image" Target="../media/image500.png"/><Relationship Id="rId274" Type="http://schemas.openxmlformats.org/officeDocument/2006/relationships/customXml" Target="../ink/ink530.xml"/><Relationship Id="rId295" Type="http://schemas.openxmlformats.org/officeDocument/2006/relationships/image" Target="../media/image550.png"/><Relationship Id="rId48" Type="http://schemas.openxmlformats.org/officeDocument/2006/relationships/customXml" Target="../ink/ink421.xml"/><Relationship Id="rId69" Type="http://schemas.openxmlformats.org/officeDocument/2006/relationships/image" Target="../media/image448.png"/><Relationship Id="rId113" Type="http://schemas.openxmlformats.org/officeDocument/2006/relationships/image" Target="../media/image454.png"/><Relationship Id="rId134" Type="http://schemas.openxmlformats.org/officeDocument/2006/relationships/customXml" Target="../ink/ink460.xml"/><Relationship Id="rId155" Type="http://schemas.openxmlformats.org/officeDocument/2006/relationships/image" Target="../media/image491.png"/><Relationship Id="rId176" Type="http://schemas.openxmlformats.org/officeDocument/2006/relationships/customXml" Target="../ink/ink481.xml"/><Relationship Id="rId197" Type="http://schemas.openxmlformats.org/officeDocument/2006/relationships/image" Target="../media/image512.png"/><Relationship Id="rId201" Type="http://schemas.openxmlformats.org/officeDocument/2006/relationships/image" Target="../media/image514.png"/><Relationship Id="rId222" Type="http://schemas.openxmlformats.org/officeDocument/2006/relationships/customXml" Target="../ink/ink504.xml"/><Relationship Id="rId243" Type="http://schemas.openxmlformats.org/officeDocument/2006/relationships/image" Target="../media/image472.png"/><Relationship Id="rId264" Type="http://schemas.openxmlformats.org/officeDocument/2006/relationships/customXml" Target="../ink/ink525.xml"/><Relationship Id="rId285" Type="http://schemas.openxmlformats.org/officeDocument/2006/relationships/image" Target="../media/image545.png"/><Relationship Id="rId17" Type="http://schemas.openxmlformats.org/officeDocument/2006/relationships/image" Target="../media/image422.png"/><Relationship Id="rId59" Type="http://schemas.openxmlformats.org/officeDocument/2006/relationships/image" Target="../media/image443.png"/><Relationship Id="rId103" Type="http://schemas.openxmlformats.org/officeDocument/2006/relationships/image" Target="../media/image430.png"/><Relationship Id="rId124" Type="http://schemas.openxmlformats.org/officeDocument/2006/relationships/customXml" Target="../ink/ink455.xml"/><Relationship Id="rId70" Type="http://schemas.openxmlformats.org/officeDocument/2006/relationships/customXml" Target="../ink/ink432.xml"/><Relationship Id="rId91" Type="http://schemas.openxmlformats.org/officeDocument/2006/relationships/image" Target="../media/image459.png"/><Relationship Id="rId145" Type="http://schemas.openxmlformats.org/officeDocument/2006/relationships/image" Target="../media/image486.png"/><Relationship Id="rId166" Type="http://schemas.openxmlformats.org/officeDocument/2006/relationships/customXml" Target="../ink/ink476.xml"/><Relationship Id="rId187" Type="http://schemas.openxmlformats.org/officeDocument/2006/relationships/image" Target="../media/image507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99.xml"/><Relationship Id="rId233" Type="http://schemas.openxmlformats.org/officeDocument/2006/relationships/image" Target="../media/image530.png"/><Relationship Id="rId254" Type="http://schemas.openxmlformats.org/officeDocument/2006/relationships/customXml" Target="../ink/ink520.xml"/><Relationship Id="rId49" Type="http://schemas.openxmlformats.org/officeDocument/2006/relationships/image" Target="../media/image438.png"/><Relationship Id="rId114" Type="http://schemas.openxmlformats.org/officeDocument/2006/relationships/customXml" Target="../ink/ink450.xml"/><Relationship Id="rId275" Type="http://schemas.openxmlformats.org/officeDocument/2006/relationships/image" Target="../media/image540.png"/><Relationship Id="rId296" Type="http://schemas.openxmlformats.org/officeDocument/2006/relationships/customXml" Target="../ink/ink541.xml"/><Relationship Id="rId60" Type="http://schemas.openxmlformats.org/officeDocument/2006/relationships/customXml" Target="../ink/ink427.xml"/><Relationship Id="rId135" Type="http://schemas.openxmlformats.org/officeDocument/2006/relationships/image" Target="../media/image481.png"/><Relationship Id="rId156" Type="http://schemas.openxmlformats.org/officeDocument/2006/relationships/customXml" Target="../ink/ink471.xml"/><Relationship Id="rId177" Type="http://schemas.openxmlformats.org/officeDocument/2006/relationships/image" Target="../media/image502.png"/><Relationship Id="rId198" Type="http://schemas.openxmlformats.org/officeDocument/2006/relationships/customXml" Target="../ink/ink492.xml"/><Relationship Id="rId202" Type="http://schemas.openxmlformats.org/officeDocument/2006/relationships/customXml" Target="../ink/ink494.xml"/><Relationship Id="rId223" Type="http://schemas.openxmlformats.org/officeDocument/2006/relationships/image" Target="../media/image525.png"/><Relationship Id="rId244" Type="http://schemas.openxmlformats.org/officeDocument/2006/relationships/customXml" Target="../ink/ink515.xml"/><Relationship Id="rId18" Type="http://schemas.openxmlformats.org/officeDocument/2006/relationships/customXml" Target="../ink/ink413.xml"/><Relationship Id="rId39" Type="http://schemas.openxmlformats.org/officeDocument/2006/relationships/image" Target="../media/image433.png"/><Relationship Id="rId265" Type="http://schemas.openxmlformats.org/officeDocument/2006/relationships/image" Target="../media/image535.png"/><Relationship Id="rId286" Type="http://schemas.openxmlformats.org/officeDocument/2006/relationships/customXml" Target="../ink/ink536.xml"/><Relationship Id="rId50" Type="http://schemas.openxmlformats.org/officeDocument/2006/relationships/customXml" Target="../ink/ink422.xml"/><Relationship Id="rId104" Type="http://schemas.openxmlformats.org/officeDocument/2006/relationships/customXml" Target="../ink/ink445.xml"/><Relationship Id="rId125" Type="http://schemas.openxmlformats.org/officeDocument/2006/relationships/image" Target="../media/image465.png"/><Relationship Id="rId146" Type="http://schemas.openxmlformats.org/officeDocument/2006/relationships/customXml" Target="../ink/ink466.xml"/><Relationship Id="rId167" Type="http://schemas.openxmlformats.org/officeDocument/2006/relationships/image" Target="../media/image497.png"/><Relationship Id="rId188" Type="http://schemas.openxmlformats.org/officeDocument/2006/relationships/customXml" Target="../ink/ink487.xml"/><Relationship Id="rId71" Type="http://schemas.openxmlformats.org/officeDocument/2006/relationships/image" Target="../media/image449.png"/><Relationship Id="rId92" Type="http://schemas.openxmlformats.org/officeDocument/2006/relationships/customXml" Target="../ink/ink439.xml"/><Relationship Id="rId213" Type="http://schemas.openxmlformats.org/officeDocument/2006/relationships/image" Target="../media/image520.png"/><Relationship Id="rId234" Type="http://schemas.openxmlformats.org/officeDocument/2006/relationships/customXml" Target="../ink/ink510.xml"/><Relationship Id="rId2" Type="http://schemas.openxmlformats.org/officeDocument/2006/relationships/image" Target="../media/image6.png"/><Relationship Id="rId255" Type="http://schemas.openxmlformats.org/officeDocument/2006/relationships/image" Target="../media/image501.png"/><Relationship Id="rId276" Type="http://schemas.openxmlformats.org/officeDocument/2006/relationships/customXml" Target="../ink/ink531.xml"/><Relationship Id="rId297" Type="http://schemas.openxmlformats.org/officeDocument/2006/relationships/image" Target="../media/image551.png"/><Relationship Id="rId40" Type="http://schemas.openxmlformats.org/officeDocument/2006/relationships/customXml" Target="../ink/ink417.xml"/><Relationship Id="rId115" Type="http://schemas.openxmlformats.org/officeDocument/2006/relationships/image" Target="../media/image455.png"/><Relationship Id="rId136" Type="http://schemas.openxmlformats.org/officeDocument/2006/relationships/customXml" Target="../ink/ink461.xml"/><Relationship Id="rId157" Type="http://schemas.openxmlformats.org/officeDocument/2006/relationships/image" Target="../media/image492.png"/><Relationship Id="rId178" Type="http://schemas.openxmlformats.org/officeDocument/2006/relationships/customXml" Target="../ink/ink482.xml"/><Relationship Id="rId61" Type="http://schemas.openxmlformats.org/officeDocument/2006/relationships/image" Target="../media/image444.png"/><Relationship Id="rId199" Type="http://schemas.openxmlformats.org/officeDocument/2006/relationships/image" Target="../media/image513.png"/><Relationship Id="rId203" Type="http://schemas.openxmlformats.org/officeDocument/2006/relationships/image" Target="../media/image515.png"/><Relationship Id="rId19" Type="http://schemas.openxmlformats.org/officeDocument/2006/relationships/image" Target="../media/image423.png"/><Relationship Id="rId224" Type="http://schemas.openxmlformats.org/officeDocument/2006/relationships/customXml" Target="../ink/ink505.xml"/><Relationship Id="rId245" Type="http://schemas.openxmlformats.org/officeDocument/2006/relationships/image" Target="../media/image473.png"/><Relationship Id="rId266" Type="http://schemas.openxmlformats.org/officeDocument/2006/relationships/customXml" Target="../ink/ink526.xml"/><Relationship Id="rId287" Type="http://schemas.openxmlformats.org/officeDocument/2006/relationships/image" Target="../media/image546.png"/><Relationship Id="rId105" Type="http://schemas.openxmlformats.org/officeDocument/2006/relationships/image" Target="../media/image431.png"/><Relationship Id="rId126" Type="http://schemas.openxmlformats.org/officeDocument/2006/relationships/customXml" Target="../ink/ink456.xml"/><Relationship Id="rId147" Type="http://schemas.openxmlformats.org/officeDocument/2006/relationships/image" Target="../media/image487.png"/><Relationship Id="rId168" Type="http://schemas.openxmlformats.org/officeDocument/2006/relationships/customXml" Target="../ink/ink477.xml"/><Relationship Id="rId51" Type="http://schemas.openxmlformats.org/officeDocument/2006/relationships/image" Target="../media/image439.png"/><Relationship Id="rId72" Type="http://schemas.openxmlformats.org/officeDocument/2006/relationships/customXml" Target="../ink/ink433.xml"/><Relationship Id="rId93" Type="http://schemas.openxmlformats.org/officeDocument/2006/relationships/image" Target="../media/image460.png"/><Relationship Id="rId189" Type="http://schemas.openxmlformats.org/officeDocument/2006/relationships/image" Target="../media/image508.png"/><Relationship Id="rId3" Type="http://schemas.openxmlformats.org/officeDocument/2006/relationships/image" Target="../media/image7.png"/><Relationship Id="rId214" Type="http://schemas.openxmlformats.org/officeDocument/2006/relationships/customXml" Target="../ink/ink500.xml"/><Relationship Id="rId235" Type="http://schemas.openxmlformats.org/officeDocument/2006/relationships/image" Target="../media/image468.png"/><Relationship Id="rId256" Type="http://schemas.openxmlformats.org/officeDocument/2006/relationships/customXml" Target="../ink/ink521.xml"/><Relationship Id="rId277" Type="http://schemas.openxmlformats.org/officeDocument/2006/relationships/image" Target="../media/image541.png"/><Relationship Id="rId298" Type="http://schemas.openxmlformats.org/officeDocument/2006/relationships/customXml" Target="../ink/ink542.xml"/><Relationship Id="rId116" Type="http://schemas.openxmlformats.org/officeDocument/2006/relationships/customXml" Target="../ink/ink451.xml"/><Relationship Id="rId137" Type="http://schemas.openxmlformats.org/officeDocument/2006/relationships/image" Target="../media/image482.png"/><Relationship Id="rId158" Type="http://schemas.openxmlformats.org/officeDocument/2006/relationships/customXml" Target="../ink/ink472.xml"/><Relationship Id="rId20" Type="http://schemas.openxmlformats.org/officeDocument/2006/relationships/customXml" Target="../ink/ink414.xml"/><Relationship Id="rId41" Type="http://schemas.openxmlformats.org/officeDocument/2006/relationships/image" Target="../media/image434.png"/><Relationship Id="rId62" Type="http://schemas.openxmlformats.org/officeDocument/2006/relationships/customXml" Target="../ink/ink428.xml"/><Relationship Id="rId179" Type="http://schemas.openxmlformats.org/officeDocument/2006/relationships/image" Target="../media/image503.png"/><Relationship Id="rId190" Type="http://schemas.openxmlformats.org/officeDocument/2006/relationships/customXml" Target="../ink/ink488.xml"/><Relationship Id="rId204" Type="http://schemas.openxmlformats.org/officeDocument/2006/relationships/customXml" Target="../ink/ink495.xml"/><Relationship Id="rId225" Type="http://schemas.openxmlformats.org/officeDocument/2006/relationships/image" Target="../media/image526.png"/><Relationship Id="rId246" Type="http://schemas.openxmlformats.org/officeDocument/2006/relationships/customXml" Target="../ink/ink516.xml"/><Relationship Id="rId267" Type="http://schemas.openxmlformats.org/officeDocument/2006/relationships/image" Target="../media/image536.png"/><Relationship Id="rId288" Type="http://schemas.openxmlformats.org/officeDocument/2006/relationships/customXml" Target="../ink/ink537.xml"/><Relationship Id="rId106" Type="http://schemas.openxmlformats.org/officeDocument/2006/relationships/customXml" Target="../ink/ink446.xml"/><Relationship Id="rId127" Type="http://schemas.openxmlformats.org/officeDocument/2006/relationships/image" Target="../media/image477.png"/><Relationship Id="rId10" Type="http://schemas.openxmlformats.org/officeDocument/2006/relationships/customXml" Target="../ink/ink409.xml"/><Relationship Id="rId52" Type="http://schemas.openxmlformats.org/officeDocument/2006/relationships/customXml" Target="../ink/ink423.xml"/><Relationship Id="rId73" Type="http://schemas.openxmlformats.org/officeDocument/2006/relationships/image" Target="../media/image450.png"/><Relationship Id="rId94" Type="http://schemas.openxmlformats.org/officeDocument/2006/relationships/customXml" Target="../ink/ink440.xml"/><Relationship Id="rId148" Type="http://schemas.openxmlformats.org/officeDocument/2006/relationships/customXml" Target="../ink/ink467.xml"/><Relationship Id="rId169" Type="http://schemas.openxmlformats.org/officeDocument/2006/relationships/image" Target="../media/image498.png"/><Relationship Id="rId4" Type="http://schemas.openxmlformats.org/officeDocument/2006/relationships/customXml" Target="../ink/ink406.xml"/><Relationship Id="rId180" Type="http://schemas.openxmlformats.org/officeDocument/2006/relationships/customXml" Target="../ink/ink483.xml"/><Relationship Id="rId215" Type="http://schemas.openxmlformats.org/officeDocument/2006/relationships/image" Target="../media/image521.png"/><Relationship Id="rId236" Type="http://schemas.openxmlformats.org/officeDocument/2006/relationships/customXml" Target="../ink/ink511.xml"/><Relationship Id="rId257" Type="http://schemas.openxmlformats.org/officeDocument/2006/relationships/image" Target="../media/image531.png"/><Relationship Id="rId278" Type="http://schemas.openxmlformats.org/officeDocument/2006/relationships/customXml" Target="../ink/ink532.xml"/><Relationship Id="rId42" Type="http://schemas.openxmlformats.org/officeDocument/2006/relationships/customXml" Target="../ink/ink418.xml"/><Relationship Id="rId138" Type="http://schemas.openxmlformats.org/officeDocument/2006/relationships/customXml" Target="../ink/ink462.xml"/><Relationship Id="rId191" Type="http://schemas.openxmlformats.org/officeDocument/2006/relationships/image" Target="../media/image509.png"/><Relationship Id="rId205" Type="http://schemas.openxmlformats.org/officeDocument/2006/relationships/image" Target="../media/image516.png"/><Relationship Id="rId247" Type="http://schemas.openxmlformats.org/officeDocument/2006/relationships/image" Target="../media/image474.png"/><Relationship Id="rId107" Type="http://schemas.openxmlformats.org/officeDocument/2006/relationships/image" Target="../media/image432.png"/><Relationship Id="rId289" Type="http://schemas.openxmlformats.org/officeDocument/2006/relationships/image" Target="../media/image547.png"/><Relationship Id="rId11" Type="http://schemas.openxmlformats.org/officeDocument/2006/relationships/image" Target="../media/image419.png"/><Relationship Id="rId53" Type="http://schemas.openxmlformats.org/officeDocument/2006/relationships/image" Target="../media/image440.png"/><Relationship Id="rId149" Type="http://schemas.openxmlformats.org/officeDocument/2006/relationships/image" Target="../media/image488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8.png"/><Relationship Id="rId21" Type="http://schemas.openxmlformats.org/officeDocument/2006/relationships/image" Target="../media/image5400.png"/><Relationship Id="rId42" Type="http://schemas.openxmlformats.org/officeDocument/2006/relationships/customXml" Target="../ink/ink563.xml"/><Relationship Id="rId63" Type="http://schemas.openxmlformats.org/officeDocument/2006/relationships/image" Target="../media/image561.png"/><Relationship Id="rId84" Type="http://schemas.openxmlformats.org/officeDocument/2006/relationships/customXml" Target="../ink/ink584.xml"/><Relationship Id="rId138" Type="http://schemas.openxmlformats.org/officeDocument/2006/relationships/customXml" Target="../ink/ink611.xml"/><Relationship Id="rId159" Type="http://schemas.openxmlformats.org/officeDocument/2006/relationships/image" Target="../media/image609.png"/><Relationship Id="rId170" Type="http://schemas.openxmlformats.org/officeDocument/2006/relationships/customXml" Target="../ink/ink627.xml"/><Relationship Id="rId107" Type="http://schemas.openxmlformats.org/officeDocument/2006/relationships/image" Target="../media/image583.png"/><Relationship Id="rId11" Type="http://schemas.openxmlformats.org/officeDocument/2006/relationships/image" Target="../media/image5350.png"/><Relationship Id="rId32" Type="http://schemas.openxmlformats.org/officeDocument/2006/relationships/customXml" Target="../ink/ink558.xml"/><Relationship Id="rId53" Type="http://schemas.openxmlformats.org/officeDocument/2006/relationships/image" Target="../media/image556.png"/><Relationship Id="rId74" Type="http://schemas.openxmlformats.org/officeDocument/2006/relationships/customXml" Target="../ink/ink579.xml"/><Relationship Id="rId128" Type="http://schemas.openxmlformats.org/officeDocument/2006/relationships/customXml" Target="../ink/ink606.xml"/><Relationship Id="rId149" Type="http://schemas.openxmlformats.org/officeDocument/2006/relationships/image" Target="../media/image604.png"/><Relationship Id="rId5" Type="http://schemas.openxmlformats.org/officeDocument/2006/relationships/image" Target="../media/image5320.png"/><Relationship Id="rId95" Type="http://schemas.openxmlformats.org/officeDocument/2006/relationships/image" Target="../media/image577.png"/><Relationship Id="rId160" Type="http://schemas.openxmlformats.org/officeDocument/2006/relationships/customXml" Target="../ink/ink622.xml"/><Relationship Id="rId181" Type="http://schemas.openxmlformats.org/officeDocument/2006/relationships/image" Target="../media/image620.png"/><Relationship Id="rId22" Type="http://schemas.openxmlformats.org/officeDocument/2006/relationships/customXml" Target="../ink/ink553.xml"/><Relationship Id="rId43" Type="http://schemas.openxmlformats.org/officeDocument/2006/relationships/image" Target="../media/image5510.png"/><Relationship Id="rId64" Type="http://schemas.openxmlformats.org/officeDocument/2006/relationships/customXml" Target="../ink/ink574.xml"/><Relationship Id="rId118" Type="http://schemas.openxmlformats.org/officeDocument/2006/relationships/customXml" Target="../ink/ink601.xml"/><Relationship Id="rId139" Type="http://schemas.openxmlformats.org/officeDocument/2006/relationships/image" Target="../media/image599.png"/><Relationship Id="rId85" Type="http://schemas.openxmlformats.org/officeDocument/2006/relationships/image" Target="../media/image572.png"/><Relationship Id="rId150" Type="http://schemas.openxmlformats.org/officeDocument/2006/relationships/customXml" Target="../ink/ink617.xml"/><Relationship Id="rId171" Type="http://schemas.openxmlformats.org/officeDocument/2006/relationships/image" Target="../media/image615.png"/><Relationship Id="rId12" Type="http://schemas.openxmlformats.org/officeDocument/2006/relationships/customXml" Target="../ink/ink548.xml"/><Relationship Id="rId33" Type="http://schemas.openxmlformats.org/officeDocument/2006/relationships/image" Target="../media/image5460.png"/><Relationship Id="rId108" Type="http://schemas.openxmlformats.org/officeDocument/2006/relationships/customXml" Target="../ink/ink596.xml"/><Relationship Id="rId129" Type="http://schemas.openxmlformats.org/officeDocument/2006/relationships/image" Target="../media/image594.png"/><Relationship Id="rId54" Type="http://schemas.openxmlformats.org/officeDocument/2006/relationships/customXml" Target="../ink/ink569.xml"/><Relationship Id="rId75" Type="http://schemas.openxmlformats.org/officeDocument/2006/relationships/image" Target="../media/image567.png"/><Relationship Id="rId96" Type="http://schemas.openxmlformats.org/officeDocument/2006/relationships/customXml" Target="../ink/ink590.xml"/><Relationship Id="rId140" Type="http://schemas.openxmlformats.org/officeDocument/2006/relationships/customXml" Target="../ink/ink612.xml"/><Relationship Id="rId161" Type="http://schemas.openxmlformats.org/officeDocument/2006/relationships/image" Target="../media/image610.png"/><Relationship Id="rId182" Type="http://schemas.openxmlformats.org/officeDocument/2006/relationships/customXml" Target="../ink/ink633.xml"/><Relationship Id="rId6" Type="http://schemas.openxmlformats.org/officeDocument/2006/relationships/customXml" Target="../ink/ink545.xml"/><Relationship Id="rId23" Type="http://schemas.openxmlformats.org/officeDocument/2006/relationships/image" Target="../media/image5410.png"/><Relationship Id="rId119" Type="http://schemas.openxmlformats.org/officeDocument/2006/relationships/image" Target="../media/image589.png"/><Relationship Id="rId44" Type="http://schemas.openxmlformats.org/officeDocument/2006/relationships/customXml" Target="../ink/ink564.xml"/><Relationship Id="rId65" Type="http://schemas.openxmlformats.org/officeDocument/2006/relationships/image" Target="../media/image562.png"/><Relationship Id="rId86" Type="http://schemas.openxmlformats.org/officeDocument/2006/relationships/customXml" Target="../ink/ink585.xml"/><Relationship Id="rId130" Type="http://schemas.openxmlformats.org/officeDocument/2006/relationships/customXml" Target="../ink/ink607.xml"/><Relationship Id="rId151" Type="http://schemas.openxmlformats.org/officeDocument/2006/relationships/image" Target="../media/image605.png"/><Relationship Id="rId172" Type="http://schemas.openxmlformats.org/officeDocument/2006/relationships/customXml" Target="../ink/ink628.xml"/><Relationship Id="rId13" Type="http://schemas.openxmlformats.org/officeDocument/2006/relationships/image" Target="../media/image5360.png"/><Relationship Id="rId18" Type="http://schemas.openxmlformats.org/officeDocument/2006/relationships/customXml" Target="../ink/ink551.xml"/><Relationship Id="rId39" Type="http://schemas.openxmlformats.org/officeDocument/2006/relationships/image" Target="../media/image5490.png"/><Relationship Id="rId109" Type="http://schemas.openxmlformats.org/officeDocument/2006/relationships/image" Target="../media/image584.png"/><Relationship Id="rId34" Type="http://schemas.openxmlformats.org/officeDocument/2006/relationships/customXml" Target="../ink/ink559.xml"/><Relationship Id="rId50" Type="http://schemas.openxmlformats.org/officeDocument/2006/relationships/customXml" Target="../ink/ink567.xml"/><Relationship Id="rId55" Type="http://schemas.openxmlformats.org/officeDocument/2006/relationships/image" Target="../media/image557.png"/><Relationship Id="rId76" Type="http://schemas.openxmlformats.org/officeDocument/2006/relationships/customXml" Target="../ink/ink580.xml"/><Relationship Id="rId97" Type="http://schemas.openxmlformats.org/officeDocument/2006/relationships/image" Target="../media/image578.png"/><Relationship Id="rId104" Type="http://schemas.openxmlformats.org/officeDocument/2006/relationships/customXml" Target="../ink/ink594.xml"/><Relationship Id="rId120" Type="http://schemas.openxmlformats.org/officeDocument/2006/relationships/customXml" Target="../ink/ink602.xml"/><Relationship Id="rId125" Type="http://schemas.openxmlformats.org/officeDocument/2006/relationships/image" Target="../media/image592.png"/><Relationship Id="rId141" Type="http://schemas.openxmlformats.org/officeDocument/2006/relationships/image" Target="../media/image600.png"/><Relationship Id="rId146" Type="http://schemas.openxmlformats.org/officeDocument/2006/relationships/customXml" Target="../ink/ink615.xml"/><Relationship Id="rId167" Type="http://schemas.openxmlformats.org/officeDocument/2006/relationships/image" Target="../media/image613.png"/><Relationship Id="rId7" Type="http://schemas.openxmlformats.org/officeDocument/2006/relationships/image" Target="../media/image5330.png"/><Relationship Id="rId71" Type="http://schemas.openxmlformats.org/officeDocument/2006/relationships/image" Target="../media/image565.png"/><Relationship Id="rId92" Type="http://schemas.openxmlformats.org/officeDocument/2006/relationships/customXml" Target="../ink/ink588.xml"/><Relationship Id="rId162" Type="http://schemas.openxmlformats.org/officeDocument/2006/relationships/customXml" Target="../ink/ink623.xml"/><Relationship Id="rId183" Type="http://schemas.openxmlformats.org/officeDocument/2006/relationships/image" Target="../media/image621.png"/><Relationship Id="rId2" Type="http://schemas.openxmlformats.org/officeDocument/2006/relationships/customXml" Target="../ink/ink543.xml"/><Relationship Id="rId29" Type="http://schemas.openxmlformats.org/officeDocument/2006/relationships/image" Target="../media/image5440.png"/><Relationship Id="rId24" Type="http://schemas.openxmlformats.org/officeDocument/2006/relationships/customXml" Target="../ink/ink554.xml"/><Relationship Id="rId40" Type="http://schemas.openxmlformats.org/officeDocument/2006/relationships/customXml" Target="../ink/ink562.xml"/><Relationship Id="rId45" Type="http://schemas.openxmlformats.org/officeDocument/2006/relationships/image" Target="../media/image552.png"/><Relationship Id="rId66" Type="http://schemas.openxmlformats.org/officeDocument/2006/relationships/customXml" Target="../ink/ink575.xml"/><Relationship Id="rId87" Type="http://schemas.openxmlformats.org/officeDocument/2006/relationships/image" Target="../media/image573.png"/><Relationship Id="rId110" Type="http://schemas.openxmlformats.org/officeDocument/2006/relationships/customXml" Target="../ink/ink597.xml"/><Relationship Id="rId115" Type="http://schemas.openxmlformats.org/officeDocument/2006/relationships/image" Target="../media/image587.png"/><Relationship Id="rId131" Type="http://schemas.openxmlformats.org/officeDocument/2006/relationships/image" Target="../media/image595.png"/><Relationship Id="rId136" Type="http://schemas.openxmlformats.org/officeDocument/2006/relationships/customXml" Target="../ink/ink610.xml"/><Relationship Id="rId157" Type="http://schemas.openxmlformats.org/officeDocument/2006/relationships/image" Target="../media/image608.png"/><Relationship Id="rId178" Type="http://schemas.openxmlformats.org/officeDocument/2006/relationships/customXml" Target="../ink/ink631.xml"/><Relationship Id="rId61" Type="http://schemas.openxmlformats.org/officeDocument/2006/relationships/image" Target="../media/image560.png"/><Relationship Id="rId82" Type="http://schemas.openxmlformats.org/officeDocument/2006/relationships/customXml" Target="../ink/ink583.xml"/><Relationship Id="rId152" Type="http://schemas.openxmlformats.org/officeDocument/2006/relationships/customXml" Target="../ink/ink618.xml"/><Relationship Id="rId173" Type="http://schemas.openxmlformats.org/officeDocument/2006/relationships/image" Target="../media/image616.png"/><Relationship Id="rId19" Type="http://schemas.openxmlformats.org/officeDocument/2006/relationships/image" Target="../media/image5390.png"/><Relationship Id="rId14" Type="http://schemas.openxmlformats.org/officeDocument/2006/relationships/customXml" Target="../ink/ink549.xml"/><Relationship Id="rId30" Type="http://schemas.openxmlformats.org/officeDocument/2006/relationships/customXml" Target="../ink/ink557.xml"/><Relationship Id="rId35" Type="http://schemas.openxmlformats.org/officeDocument/2006/relationships/image" Target="../media/image5470.png"/><Relationship Id="rId56" Type="http://schemas.openxmlformats.org/officeDocument/2006/relationships/customXml" Target="../ink/ink570.xml"/><Relationship Id="rId77" Type="http://schemas.openxmlformats.org/officeDocument/2006/relationships/image" Target="../media/image568.png"/><Relationship Id="rId100" Type="http://schemas.openxmlformats.org/officeDocument/2006/relationships/customXml" Target="../ink/ink592.xml"/><Relationship Id="rId105" Type="http://schemas.openxmlformats.org/officeDocument/2006/relationships/image" Target="../media/image582.png"/><Relationship Id="rId126" Type="http://schemas.openxmlformats.org/officeDocument/2006/relationships/customXml" Target="../ink/ink605.xml"/><Relationship Id="rId147" Type="http://schemas.openxmlformats.org/officeDocument/2006/relationships/image" Target="../media/image603.png"/><Relationship Id="rId168" Type="http://schemas.openxmlformats.org/officeDocument/2006/relationships/customXml" Target="../ink/ink626.xml"/><Relationship Id="rId8" Type="http://schemas.openxmlformats.org/officeDocument/2006/relationships/customXml" Target="../ink/ink546.xml"/><Relationship Id="rId51" Type="http://schemas.openxmlformats.org/officeDocument/2006/relationships/image" Target="../media/image555.png"/><Relationship Id="rId72" Type="http://schemas.openxmlformats.org/officeDocument/2006/relationships/customXml" Target="../ink/ink578.xml"/><Relationship Id="rId93" Type="http://schemas.openxmlformats.org/officeDocument/2006/relationships/image" Target="../media/image576.png"/><Relationship Id="rId98" Type="http://schemas.openxmlformats.org/officeDocument/2006/relationships/customXml" Target="../ink/ink591.xml"/><Relationship Id="rId121" Type="http://schemas.openxmlformats.org/officeDocument/2006/relationships/image" Target="../media/image590.png"/><Relationship Id="rId142" Type="http://schemas.openxmlformats.org/officeDocument/2006/relationships/customXml" Target="../ink/ink613.xml"/><Relationship Id="rId163" Type="http://schemas.openxmlformats.org/officeDocument/2006/relationships/image" Target="../media/image611.png"/><Relationship Id="rId184" Type="http://schemas.openxmlformats.org/officeDocument/2006/relationships/customXml" Target="../ink/ink634.xml"/><Relationship Id="rId3" Type="http://schemas.openxmlformats.org/officeDocument/2006/relationships/image" Target="../media/image5310.png"/><Relationship Id="rId25" Type="http://schemas.openxmlformats.org/officeDocument/2006/relationships/image" Target="../media/image5420.png"/><Relationship Id="rId46" Type="http://schemas.openxmlformats.org/officeDocument/2006/relationships/customXml" Target="../ink/ink565.xml"/><Relationship Id="rId67" Type="http://schemas.openxmlformats.org/officeDocument/2006/relationships/image" Target="../media/image563.png"/><Relationship Id="rId116" Type="http://schemas.openxmlformats.org/officeDocument/2006/relationships/customXml" Target="../ink/ink600.xml"/><Relationship Id="rId137" Type="http://schemas.openxmlformats.org/officeDocument/2006/relationships/image" Target="../media/image598.png"/><Relationship Id="rId158" Type="http://schemas.openxmlformats.org/officeDocument/2006/relationships/customXml" Target="../ink/ink621.xml"/><Relationship Id="rId20" Type="http://schemas.openxmlformats.org/officeDocument/2006/relationships/customXml" Target="../ink/ink552.xml"/><Relationship Id="rId41" Type="http://schemas.openxmlformats.org/officeDocument/2006/relationships/image" Target="../media/image5500.png"/><Relationship Id="rId62" Type="http://schemas.openxmlformats.org/officeDocument/2006/relationships/customXml" Target="../ink/ink573.xml"/><Relationship Id="rId83" Type="http://schemas.openxmlformats.org/officeDocument/2006/relationships/image" Target="../media/image571.png"/><Relationship Id="rId88" Type="http://schemas.openxmlformats.org/officeDocument/2006/relationships/customXml" Target="../ink/ink586.xml"/><Relationship Id="rId111" Type="http://schemas.openxmlformats.org/officeDocument/2006/relationships/image" Target="../media/image585.png"/><Relationship Id="rId132" Type="http://schemas.openxmlformats.org/officeDocument/2006/relationships/customXml" Target="../ink/ink608.xml"/><Relationship Id="rId153" Type="http://schemas.openxmlformats.org/officeDocument/2006/relationships/image" Target="../media/image606.png"/><Relationship Id="rId174" Type="http://schemas.openxmlformats.org/officeDocument/2006/relationships/customXml" Target="../ink/ink629.xml"/><Relationship Id="rId179" Type="http://schemas.openxmlformats.org/officeDocument/2006/relationships/image" Target="../media/image619.png"/><Relationship Id="rId15" Type="http://schemas.openxmlformats.org/officeDocument/2006/relationships/image" Target="../media/image5370.png"/><Relationship Id="rId36" Type="http://schemas.openxmlformats.org/officeDocument/2006/relationships/customXml" Target="../ink/ink560.xml"/><Relationship Id="rId57" Type="http://schemas.openxmlformats.org/officeDocument/2006/relationships/image" Target="../media/image558.png"/><Relationship Id="rId106" Type="http://schemas.openxmlformats.org/officeDocument/2006/relationships/customXml" Target="../ink/ink595.xml"/><Relationship Id="rId127" Type="http://schemas.openxmlformats.org/officeDocument/2006/relationships/image" Target="../media/image593.png"/><Relationship Id="rId10" Type="http://schemas.openxmlformats.org/officeDocument/2006/relationships/customXml" Target="../ink/ink547.xml"/><Relationship Id="rId31" Type="http://schemas.openxmlformats.org/officeDocument/2006/relationships/image" Target="../media/image5450.png"/><Relationship Id="rId52" Type="http://schemas.openxmlformats.org/officeDocument/2006/relationships/customXml" Target="../ink/ink568.xml"/><Relationship Id="rId73" Type="http://schemas.openxmlformats.org/officeDocument/2006/relationships/image" Target="../media/image566.png"/><Relationship Id="rId78" Type="http://schemas.openxmlformats.org/officeDocument/2006/relationships/customXml" Target="../ink/ink581.xml"/><Relationship Id="rId94" Type="http://schemas.openxmlformats.org/officeDocument/2006/relationships/customXml" Target="../ink/ink589.xml"/><Relationship Id="rId99" Type="http://schemas.openxmlformats.org/officeDocument/2006/relationships/image" Target="../media/image579.png"/><Relationship Id="rId101" Type="http://schemas.openxmlformats.org/officeDocument/2006/relationships/image" Target="../media/image580.png"/><Relationship Id="rId122" Type="http://schemas.openxmlformats.org/officeDocument/2006/relationships/customXml" Target="../ink/ink603.xml"/><Relationship Id="rId143" Type="http://schemas.openxmlformats.org/officeDocument/2006/relationships/image" Target="../media/image601.png"/><Relationship Id="rId148" Type="http://schemas.openxmlformats.org/officeDocument/2006/relationships/customXml" Target="../ink/ink616.xml"/><Relationship Id="rId164" Type="http://schemas.openxmlformats.org/officeDocument/2006/relationships/customXml" Target="../ink/ink624.xml"/><Relationship Id="rId169" Type="http://schemas.openxmlformats.org/officeDocument/2006/relationships/image" Target="../media/image614.png"/><Relationship Id="rId185" Type="http://schemas.openxmlformats.org/officeDocument/2006/relationships/image" Target="../media/image622.png"/><Relationship Id="rId4" Type="http://schemas.openxmlformats.org/officeDocument/2006/relationships/customXml" Target="../ink/ink544.xml"/><Relationship Id="rId9" Type="http://schemas.openxmlformats.org/officeDocument/2006/relationships/image" Target="../media/image5340.png"/><Relationship Id="rId180" Type="http://schemas.openxmlformats.org/officeDocument/2006/relationships/customXml" Target="../ink/ink632.xml"/><Relationship Id="rId26" Type="http://schemas.openxmlformats.org/officeDocument/2006/relationships/customXml" Target="../ink/ink555.xml"/><Relationship Id="rId47" Type="http://schemas.openxmlformats.org/officeDocument/2006/relationships/image" Target="../media/image553.png"/><Relationship Id="rId68" Type="http://schemas.openxmlformats.org/officeDocument/2006/relationships/customXml" Target="../ink/ink576.xml"/><Relationship Id="rId89" Type="http://schemas.openxmlformats.org/officeDocument/2006/relationships/image" Target="../media/image574.png"/><Relationship Id="rId112" Type="http://schemas.openxmlformats.org/officeDocument/2006/relationships/customXml" Target="../ink/ink598.xml"/><Relationship Id="rId133" Type="http://schemas.openxmlformats.org/officeDocument/2006/relationships/image" Target="../media/image596.png"/><Relationship Id="rId154" Type="http://schemas.openxmlformats.org/officeDocument/2006/relationships/customXml" Target="../ink/ink619.xml"/><Relationship Id="rId175" Type="http://schemas.openxmlformats.org/officeDocument/2006/relationships/image" Target="../media/image617.png"/><Relationship Id="rId16" Type="http://schemas.openxmlformats.org/officeDocument/2006/relationships/customXml" Target="../ink/ink550.xml"/><Relationship Id="rId37" Type="http://schemas.openxmlformats.org/officeDocument/2006/relationships/image" Target="../media/image5480.png"/><Relationship Id="rId58" Type="http://schemas.openxmlformats.org/officeDocument/2006/relationships/customXml" Target="../ink/ink571.xml"/><Relationship Id="rId79" Type="http://schemas.openxmlformats.org/officeDocument/2006/relationships/image" Target="../media/image569.png"/><Relationship Id="rId102" Type="http://schemas.openxmlformats.org/officeDocument/2006/relationships/customXml" Target="../ink/ink593.xml"/><Relationship Id="rId123" Type="http://schemas.openxmlformats.org/officeDocument/2006/relationships/image" Target="../media/image591.png"/><Relationship Id="rId144" Type="http://schemas.openxmlformats.org/officeDocument/2006/relationships/customXml" Target="../ink/ink614.xml"/><Relationship Id="rId90" Type="http://schemas.openxmlformats.org/officeDocument/2006/relationships/customXml" Target="../ink/ink587.xml"/><Relationship Id="rId165" Type="http://schemas.openxmlformats.org/officeDocument/2006/relationships/image" Target="../media/image612.png"/><Relationship Id="rId27" Type="http://schemas.openxmlformats.org/officeDocument/2006/relationships/image" Target="../media/image5430.png"/><Relationship Id="rId48" Type="http://schemas.openxmlformats.org/officeDocument/2006/relationships/customXml" Target="../ink/ink566.xml"/><Relationship Id="rId69" Type="http://schemas.openxmlformats.org/officeDocument/2006/relationships/image" Target="../media/image564.png"/><Relationship Id="rId113" Type="http://schemas.openxmlformats.org/officeDocument/2006/relationships/image" Target="../media/image586.png"/><Relationship Id="rId134" Type="http://schemas.openxmlformats.org/officeDocument/2006/relationships/customXml" Target="../ink/ink609.xml"/><Relationship Id="rId80" Type="http://schemas.openxmlformats.org/officeDocument/2006/relationships/customXml" Target="../ink/ink582.xml"/><Relationship Id="rId155" Type="http://schemas.openxmlformats.org/officeDocument/2006/relationships/image" Target="../media/image607.png"/><Relationship Id="rId176" Type="http://schemas.openxmlformats.org/officeDocument/2006/relationships/customXml" Target="../ink/ink630.xml"/><Relationship Id="rId17" Type="http://schemas.openxmlformats.org/officeDocument/2006/relationships/image" Target="../media/image5380.png"/><Relationship Id="rId38" Type="http://schemas.openxmlformats.org/officeDocument/2006/relationships/customXml" Target="../ink/ink561.xml"/><Relationship Id="rId59" Type="http://schemas.openxmlformats.org/officeDocument/2006/relationships/image" Target="../media/image559.png"/><Relationship Id="rId103" Type="http://schemas.openxmlformats.org/officeDocument/2006/relationships/image" Target="../media/image581.png"/><Relationship Id="rId124" Type="http://schemas.openxmlformats.org/officeDocument/2006/relationships/customXml" Target="../ink/ink604.xml"/><Relationship Id="rId70" Type="http://schemas.openxmlformats.org/officeDocument/2006/relationships/customXml" Target="../ink/ink577.xml"/><Relationship Id="rId91" Type="http://schemas.openxmlformats.org/officeDocument/2006/relationships/image" Target="../media/image575.png"/><Relationship Id="rId145" Type="http://schemas.openxmlformats.org/officeDocument/2006/relationships/image" Target="../media/image602.png"/><Relationship Id="rId166" Type="http://schemas.openxmlformats.org/officeDocument/2006/relationships/customXml" Target="../ink/ink625.xml"/><Relationship Id="rId1" Type="http://schemas.openxmlformats.org/officeDocument/2006/relationships/slideLayout" Target="../slideLayouts/slideLayout6.xml"/><Relationship Id="rId28" Type="http://schemas.openxmlformats.org/officeDocument/2006/relationships/customXml" Target="../ink/ink556.xml"/><Relationship Id="rId49" Type="http://schemas.openxmlformats.org/officeDocument/2006/relationships/image" Target="../media/image554.png"/><Relationship Id="rId114" Type="http://schemas.openxmlformats.org/officeDocument/2006/relationships/customXml" Target="../ink/ink599.xml"/><Relationship Id="rId60" Type="http://schemas.openxmlformats.org/officeDocument/2006/relationships/customXml" Target="../ink/ink572.xml"/><Relationship Id="rId81" Type="http://schemas.openxmlformats.org/officeDocument/2006/relationships/image" Target="../media/image570.png"/><Relationship Id="rId135" Type="http://schemas.openxmlformats.org/officeDocument/2006/relationships/image" Target="../media/image597.png"/><Relationship Id="rId156" Type="http://schemas.openxmlformats.org/officeDocument/2006/relationships/customXml" Target="../ink/ink620.xml"/><Relationship Id="rId177" Type="http://schemas.openxmlformats.org/officeDocument/2006/relationships/image" Target="../media/image6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4950" y="1794566"/>
            <a:ext cx="7741082" cy="644730"/>
          </a:xfrm>
        </p:spPr>
        <p:txBody>
          <a:bodyPr/>
          <a:lstStyle/>
          <a:p>
            <a:r>
              <a:rPr lang="es-ES" altLang="es-ES" dirty="0"/>
              <a:t>Tecnología de Computadores</a:t>
            </a:r>
            <a:br>
              <a:rPr lang="es-ES" altLang="es-ES" dirty="0"/>
            </a:br>
            <a:endParaRPr lang="es-E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36550" y="2313675"/>
            <a:ext cx="6946900" cy="112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eaLnBrk="1" hangingPunct="1">
              <a:spcBef>
                <a:spcPts val="850"/>
              </a:spcBef>
              <a:buSzPct val="75000"/>
            </a:pPr>
            <a:r>
              <a:rPr lang="es-ES" sz="3400" dirty="0">
                <a:solidFill>
                  <a:srgbClr val="898989"/>
                </a:solidFill>
              </a:rPr>
              <a:t>Tema 4: El amplificador operacional (OPAMP)</a:t>
            </a:r>
            <a:endParaRPr lang="es-ES" altLang="es-ES" sz="34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8B56DE-A64E-4112-BD67-D4D232EFCE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166" y="1694382"/>
            <a:ext cx="8345488" cy="2455863"/>
          </a:xfrm>
        </p:spPr>
        <p:txBody>
          <a:bodyPr/>
          <a:lstStyle/>
          <a:p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Si </a:t>
            </a:r>
            <a:r>
              <a:rPr lang="es-ES" sz="1800" b="0" i="0" u="none" strike="noStrike" baseline="0" dirty="0" err="1">
                <a:latin typeface="Times New Roman" panose="02020603050405020304" pitchFamily="18" charset="0"/>
              </a:rPr>
              <a:t>Ri</a:t>
            </a:r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=</a:t>
            </a:r>
            <a:r>
              <a:rPr lang="es-ES" sz="1800" b="0" i="0" u="none" strike="noStrike" baseline="0" dirty="0">
                <a:latin typeface="Symbol" panose="05050102010706020507" pitchFamily="18" charset="2"/>
              </a:rPr>
              <a:t>¥</a:t>
            </a:r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; Ro=0: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2512FD6-7431-47DB-BD9E-FFE1FBDFD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343" y="1726316"/>
            <a:ext cx="3419001" cy="14728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227D049-C61F-4025-99B6-CEFCDD4F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043" y="44572"/>
            <a:ext cx="2700300" cy="1649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7FACB91-0EFA-4E90-97BE-82A8D94C9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2370" y="101010"/>
            <a:ext cx="2452316" cy="1536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2352BC-99CA-4083-BD4B-C5322AD3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868" y="138643"/>
            <a:ext cx="3372678" cy="9315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61FD68-B1CA-409F-A2A5-13A60E776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778" y="1891280"/>
            <a:ext cx="1000125" cy="828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41E8C17-BEB4-459D-AEAE-1E8802B00596}"/>
              </a:ext>
            </a:extLst>
          </p:cNvPr>
          <p:cNvSpPr txBox="1"/>
          <p:nvPr/>
        </p:nvSpPr>
        <p:spPr>
          <a:xfrm>
            <a:off x="266043" y="3449119"/>
            <a:ext cx="86687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b="1" i="0" u="none" strike="noStrike" baseline="0" dirty="0">
                <a:latin typeface="Corbel" panose="020B0503020204020204" pitchFamily="34" charset="0"/>
              </a:rPr>
              <a:t>A = Ganancia en lazo abierto, presenta una alta dependencia de factores como la temperatura y el dispositivo particular usado. </a:t>
            </a:r>
          </a:p>
          <a:p>
            <a:pPr algn="just"/>
            <a:endParaRPr lang="es-ES" sz="1600" b="1" i="0" u="none" strike="noStrike" baseline="0" dirty="0">
              <a:latin typeface="Corbel" panose="020B0503020204020204" pitchFamily="34" charset="0"/>
            </a:endParaRPr>
          </a:p>
          <a:p>
            <a:pPr algn="just"/>
            <a:r>
              <a:rPr lang="es-ES" sz="1600" b="1" i="0" u="none" strike="noStrike" baseline="0" dirty="0">
                <a:latin typeface="Corbel" panose="020B0503020204020204" pitchFamily="34" charset="0"/>
              </a:rPr>
              <a:t>La salida del amplificador operacional también estaría sujeta a estos factores lo cual es indeseable</a:t>
            </a:r>
            <a:r>
              <a:rPr lang="es-ES" sz="1600" b="1" dirty="0">
                <a:latin typeface="Corbel" panose="020B0503020204020204" pitchFamily="34" charset="0"/>
              </a:rPr>
              <a:t>. </a:t>
            </a:r>
            <a:r>
              <a:rPr lang="es-ES" sz="1600" b="1" i="0" u="none" strike="noStrike" baseline="0" dirty="0">
                <a:latin typeface="Corbel" panose="020B0503020204020204" pitchFamily="34" charset="0"/>
              </a:rPr>
              <a:t>Se puede corregir utilizando realimentación</a:t>
            </a:r>
            <a:endParaRPr lang="es-ES" sz="1600" b="1" dirty="0">
              <a:latin typeface="Corbel" panose="020B050302020402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557C88A-8963-47D0-AE0D-117627C1204C}"/>
              </a:ext>
            </a:extLst>
          </p:cNvPr>
          <p:cNvGrpSpPr/>
          <p:nvPr/>
        </p:nvGrpSpPr>
        <p:grpSpPr>
          <a:xfrm>
            <a:off x="4978701" y="1160119"/>
            <a:ext cx="54360" cy="82800"/>
            <a:chOff x="4978701" y="1160119"/>
            <a:chExt cx="54360" cy="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0FAEF148-1D42-41EA-B5F8-AC4F03C25062}"/>
                    </a:ext>
                  </a:extLst>
                </p14:cNvPr>
                <p14:cNvContentPartPr/>
                <p14:nvPr/>
              </p14:nvContentPartPr>
              <p14:xfrm>
                <a:off x="5003901" y="1192159"/>
                <a:ext cx="360" cy="28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0FAEF148-1D42-41EA-B5F8-AC4F03C250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95261" y="1183159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C8F3647-9FDF-4B48-AD90-CE50D6260D46}"/>
                    </a:ext>
                  </a:extLst>
                </p14:cNvPr>
                <p14:cNvContentPartPr/>
                <p14:nvPr/>
              </p14:nvContentPartPr>
              <p14:xfrm>
                <a:off x="4986981" y="1196119"/>
                <a:ext cx="26640" cy="270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C8F3647-9FDF-4B48-AD90-CE50D6260D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77981" y="1187479"/>
                  <a:ext cx="44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64EE68D-9282-4E39-AB93-DE824A98699C}"/>
                    </a:ext>
                  </a:extLst>
                </p14:cNvPr>
                <p14:cNvContentPartPr/>
                <p14:nvPr/>
              </p14:nvContentPartPr>
              <p14:xfrm>
                <a:off x="4978701" y="1160119"/>
                <a:ext cx="54360" cy="828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64EE68D-9282-4E39-AB93-DE824A9869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70061" y="1151119"/>
                  <a:ext cx="72000" cy="10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819449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AAA0F62-0A51-4490-937B-885262D2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AC708E8-53C6-49AA-809A-999BEB957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E4F069-F05E-4A83-B944-179E304B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9" y="129054"/>
            <a:ext cx="7986550" cy="46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34171" y="29920"/>
            <a:ext cx="8345488" cy="731837"/>
          </a:xfrm>
        </p:spPr>
        <p:txBody>
          <a:bodyPr/>
          <a:lstStyle/>
          <a:p>
            <a:pPr eaLnBrk="1" hangingPunct="1"/>
            <a:r>
              <a:rPr lang="es-ES" sz="2000" dirty="0"/>
              <a:t>CARACTERÍSTICAS DE TRANSFERENCIA EN LAZO ABIERTO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EB6F4C-BBAE-4BA5-B948-2DADEB0C8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6" y="1004599"/>
            <a:ext cx="6200775" cy="36957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7B377D6-25E9-4E2B-9A92-2C31D83B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35" y="1164416"/>
            <a:ext cx="628650" cy="314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8AA57-0FF4-420A-A2C5-D60E127D1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06" y="3065051"/>
            <a:ext cx="638175" cy="30480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F61B96BA-FB1C-48BA-931F-1FB0C840BC01}"/>
              </a:ext>
            </a:extLst>
          </p:cNvPr>
          <p:cNvGrpSpPr/>
          <p:nvPr/>
        </p:nvGrpSpPr>
        <p:grpSpPr>
          <a:xfrm>
            <a:off x="6138981" y="732259"/>
            <a:ext cx="671760" cy="368280"/>
            <a:chOff x="6154461" y="756919"/>
            <a:chExt cx="67176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FAF84C79-35B8-4EC1-8DED-F9A4CEA94AD1}"/>
                    </a:ext>
                  </a:extLst>
                </p14:cNvPr>
                <p14:cNvContentPartPr/>
                <p14:nvPr/>
              </p14:nvContentPartPr>
              <p14:xfrm>
                <a:off x="6154461" y="756919"/>
                <a:ext cx="210960" cy="2959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FAF84C79-35B8-4EC1-8DED-F9A4CEA94A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45821" y="747919"/>
                  <a:ext cx="228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871EA764-6287-4CEE-A162-3B308EFCF54D}"/>
                    </a:ext>
                  </a:extLst>
                </p14:cNvPr>
                <p14:cNvContentPartPr/>
                <p14:nvPr/>
              </p14:nvContentPartPr>
              <p14:xfrm>
                <a:off x="6395661" y="981199"/>
                <a:ext cx="111240" cy="1260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71EA764-6287-4CEE-A162-3B308EFCF5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86661" y="972199"/>
                  <a:ext cx="128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05AD4C5-D7E2-4B1A-A588-B2D540885FFD}"/>
                    </a:ext>
                  </a:extLst>
                </p14:cNvPr>
                <p14:cNvContentPartPr/>
                <p14:nvPr/>
              </p14:nvContentPartPr>
              <p14:xfrm>
                <a:off x="6558021" y="985519"/>
                <a:ext cx="141840" cy="1292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05AD4C5-D7E2-4B1A-A588-B2D540885F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49381" y="976879"/>
                  <a:ext cx="159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65F90D6-C490-44F9-8241-CCDD400503A3}"/>
                    </a:ext>
                  </a:extLst>
                </p14:cNvPr>
                <p14:cNvContentPartPr/>
                <p14:nvPr/>
              </p14:nvContentPartPr>
              <p14:xfrm>
                <a:off x="6726501" y="1005679"/>
                <a:ext cx="38160" cy="1195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65F90D6-C490-44F9-8241-CCDD400503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17861" y="996679"/>
                  <a:ext cx="55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3AB67AF9-DAFE-4C39-A72B-D41D5AECB11B}"/>
                    </a:ext>
                  </a:extLst>
                </p14:cNvPr>
                <p14:cNvContentPartPr/>
                <p14:nvPr/>
              </p14:nvContentPartPr>
              <p14:xfrm>
                <a:off x="6665661" y="993079"/>
                <a:ext cx="160560" cy="442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3AB67AF9-DAFE-4C39-A72B-D41D5AECB1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57021" y="984079"/>
                  <a:ext cx="1782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F2F7F48D-4C30-4FE6-A87F-37022BC1DDBE}"/>
              </a:ext>
            </a:extLst>
          </p:cNvPr>
          <p:cNvGrpSpPr/>
          <p:nvPr/>
        </p:nvGrpSpPr>
        <p:grpSpPr>
          <a:xfrm>
            <a:off x="5890941" y="822439"/>
            <a:ext cx="126360" cy="142920"/>
            <a:chOff x="5890941" y="822439"/>
            <a:chExt cx="12636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FC64C046-74CF-4279-B300-BA90DC2CAEB9}"/>
                    </a:ext>
                  </a:extLst>
                </p14:cNvPr>
                <p14:cNvContentPartPr/>
                <p14:nvPr/>
              </p14:nvContentPartPr>
              <p14:xfrm>
                <a:off x="5967981" y="822439"/>
                <a:ext cx="25560" cy="1429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FC64C046-74CF-4279-B300-BA90DC2CAEB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58981" y="813439"/>
                  <a:ext cx="43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E409E4C-B0B2-44C2-9716-251091EB9B0F}"/>
                    </a:ext>
                  </a:extLst>
                </p14:cNvPr>
                <p14:cNvContentPartPr/>
                <p14:nvPr/>
              </p14:nvContentPartPr>
              <p14:xfrm>
                <a:off x="5890941" y="908479"/>
                <a:ext cx="126360" cy="158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E409E4C-B0B2-44C2-9716-251091EB9B0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82301" y="899479"/>
                  <a:ext cx="14400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B0861871-232D-43C1-97A6-8FC99BDED761}"/>
                  </a:ext>
                </a:extLst>
              </p14:cNvPr>
              <p14:cNvContentPartPr/>
              <p14:nvPr/>
            </p14:nvContentPartPr>
            <p14:xfrm>
              <a:off x="5890221" y="1044559"/>
              <a:ext cx="159120" cy="208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B0861871-232D-43C1-97A6-8FC99BDED76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81221" y="1035919"/>
                <a:ext cx="17676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034DBD62-2F30-4E1A-8F56-0FA519F6650B}"/>
              </a:ext>
            </a:extLst>
          </p:cNvPr>
          <p:cNvGrpSpPr/>
          <p:nvPr/>
        </p:nvGrpSpPr>
        <p:grpSpPr>
          <a:xfrm>
            <a:off x="7039701" y="849439"/>
            <a:ext cx="1944360" cy="280080"/>
            <a:chOff x="7039701" y="849439"/>
            <a:chExt cx="19443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30417CA4-0D1A-47F9-A521-D09D8227E2B6}"/>
                    </a:ext>
                  </a:extLst>
                </p14:cNvPr>
                <p14:cNvContentPartPr/>
                <p14:nvPr/>
              </p14:nvContentPartPr>
              <p14:xfrm>
                <a:off x="7153101" y="948079"/>
                <a:ext cx="21240" cy="1814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30417CA4-0D1A-47F9-A521-D09D8227E2B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44101" y="939079"/>
                  <a:ext cx="38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A5859FA-FB77-46FB-9B51-C7CBBD43A495}"/>
                    </a:ext>
                  </a:extLst>
                </p14:cNvPr>
                <p14:cNvContentPartPr/>
                <p14:nvPr/>
              </p14:nvContentPartPr>
              <p14:xfrm>
                <a:off x="7039701" y="904519"/>
                <a:ext cx="229680" cy="2019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A5859FA-FB77-46FB-9B51-C7CBBD43A49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31061" y="895879"/>
                  <a:ext cx="247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8934B45-2665-4B98-8B61-7815EF478F3F}"/>
                    </a:ext>
                  </a:extLst>
                </p14:cNvPr>
                <p14:cNvContentPartPr/>
                <p14:nvPr/>
              </p14:nvContentPartPr>
              <p14:xfrm>
                <a:off x="7322301" y="970759"/>
                <a:ext cx="127800" cy="1440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8934B45-2665-4B98-8B61-7815EF478F3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13661" y="962119"/>
                  <a:ext cx="145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95F1D9A-BCFC-45CE-82E3-0607D0B82B37}"/>
                    </a:ext>
                  </a:extLst>
                </p14:cNvPr>
                <p14:cNvContentPartPr/>
                <p14:nvPr/>
              </p14:nvContentPartPr>
              <p14:xfrm>
                <a:off x="7320861" y="1054999"/>
                <a:ext cx="68760" cy="172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95F1D9A-BCFC-45CE-82E3-0607D0B82B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11861" y="1045999"/>
                  <a:ext cx="8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22A5F16-A918-4385-A2C8-874FD86428E6}"/>
                    </a:ext>
                  </a:extLst>
                </p14:cNvPr>
                <p14:cNvContentPartPr/>
                <p14:nvPr/>
              </p14:nvContentPartPr>
              <p14:xfrm>
                <a:off x="7267581" y="949159"/>
                <a:ext cx="156240" cy="622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22A5F16-A918-4385-A2C8-874FD86428E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58941" y="940159"/>
                  <a:ext cx="173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5E8640B-7AC6-44FB-A14E-B04BF3B08759}"/>
                    </a:ext>
                  </a:extLst>
                </p14:cNvPr>
                <p14:cNvContentPartPr/>
                <p14:nvPr/>
              </p14:nvContentPartPr>
              <p14:xfrm>
                <a:off x="7515261" y="967879"/>
                <a:ext cx="115920" cy="1364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5E8640B-7AC6-44FB-A14E-B04BF3B087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06261" y="959239"/>
                  <a:ext cx="133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6D07E55-FA77-4322-BDF9-FAB9C18B6533}"/>
                    </a:ext>
                  </a:extLst>
                </p14:cNvPr>
                <p14:cNvContentPartPr/>
                <p14:nvPr/>
              </p14:nvContentPartPr>
              <p14:xfrm>
                <a:off x="7652061" y="918919"/>
                <a:ext cx="166680" cy="1544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6D07E55-FA77-4322-BDF9-FAB9C18B653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43061" y="910279"/>
                  <a:ext cx="184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6D1993D3-D7BA-4AC1-BE7B-AA2F66669787}"/>
                    </a:ext>
                  </a:extLst>
                </p14:cNvPr>
                <p14:cNvContentPartPr/>
                <p14:nvPr/>
              </p14:nvContentPartPr>
              <p14:xfrm>
                <a:off x="7830981" y="957439"/>
                <a:ext cx="149400" cy="1238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6D1993D3-D7BA-4AC1-BE7B-AA2F6666978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22341" y="948799"/>
                  <a:ext cx="167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2F3BC4E-965A-4A43-B3D1-C622B94AD160}"/>
                    </a:ext>
                  </a:extLst>
                </p14:cNvPr>
                <p14:cNvContentPartPr/>
                <p14:nvPr/>
              </p14:nvContentPartPr>
              <p14:xfrm>
                <a:off x="8057421" y="989839"/>
                <a:ext cx="22320" cy="673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2F3BC4E-965A-4A43-B3D1-C622B94AD16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48781" y="980839"/>
                  <a:ext cx="39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C0BB4F9-1B52-4F8E-BE34-B7DEA7821959}"/>
                    </a:ext>
                  </a:extLst>
                </p14:cNvPr>
                <p14:cNvContentPartPr/>
                <p14:nvPr/>
              </p14:nvContentPartPr>
              <p14:xfrm>
                <a:off x="7965621" y="849439"/>
                <a:ext cx="165600" cy="946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C0BB4F9-1B52-4F8E-BE34-B7DEA782195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56621" y="840439"/>
                  <a:ext cx="183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968580F-49F3-43F4-99EE-EF5D2A77AE37}"/>
                    </a:ext>
                  </a:extLst>
                </p14:cNvPr>
                <p14:cNvContentPartPr/>
                <p14:nvPr/>
              </p14:nvContentPartPr>
              <p14:xfrm>
                <a:off x="8135901" y="972199"/>
                <a:ext cx="92160" cy="1267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968580F-49F3-43F4-99EE-EF5D2A77AE3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26901" y="963199"/>
                  <a:ext cx="109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BF9F0F9-2D57-4235-9E95-8448E02C0992}"/>
                    </a:ext>
                  </a:extLst>
                </p14:cNvPr>
                <p14:cNvContentPartPr/>
                <p14:nvPr/>
              </p14:nvContentPartPr>
              <p14:xfrm>
                <a:off x="8258661" y="927919"/>
                <a:ext cx="132840" cy="1652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BF9F0F9-2D57-4235-9E95-8448E02C099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49661" y="918919"/>
                  <a:ext cx="150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673E56B-3266-4352-AAA8-F006E996AC45}"/>
                    </a:ext>
                  </a:extLst>
                </p14:cNvPr>
                <p14:cNvContentPartPr/>
                <p14:nvPr/>
              </p14:nvContentPartPr>
              <p14:xfrm>
                <a:off x="8445501" y="921079"/>
                <a:ext cx="148320" cy="1670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673E56B-3266-4352-AAA8-F006E996AC4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36861" y="912439"/>
                  <a:ext cx="165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9D15124-EBAE-424C-96BF-E2D6C78E9EBE}"/>
                    </a:ext>
                  </a:extLst>
                </p14:cNvPr>
                <p14:cNvContentPartPr/>
                <p14:nvPr/>
              </p14:nvContentPartPr>
              <p14:xfrm>
                <a:off x="8591661" y="948439"/>
                <a:ext cx="37440" cy="1213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9D15124-EBAE-424C-96BF-E2D6C78E9EB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82661" y="939799"/>
                  <a:ext cx="55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42156B37-FFFA-4800-A173-81F18333AC1E}"/>
                    </a:ext>
                  </a:extLst>
                </p14:cNvPr>
                <p14:cNvContentPartPr/>
                <p14:nvPr/>
              </p14:nvContentPartPr>
              <p14:xfrm>
                <a:off x="8559621" y="929719"/>
                <a:ext cx="166680" cy="1735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42156B37-FFFA-4800-A173-81F18333AC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50981" y="920719"/>
                  <a:ext cx="184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0B0ECDD-FA75-4EBD-9ADB-5978515C0C93}"/>
                    </a:ext>
                  </a:extLst>
                </p14:cNvPr>
                <p14:cNvContentPartPr/>
                <p14:nvPr/>
              </p14:nvContentPartPr>
              <p14:xfrm>
                <a:off x="8715501" y="927559"/>
                <a:ext cx="159120" cy="1612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0B0ECDD-FA75-4EBD-9ADB-5978515C0C9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06501" y="918559"/>
                  <a:ext cx="176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92DE2E2-03B2-437A-B681-50B24FAAE33F}"/>
                    </a:ext>
                  </a:extLst>
                </p14:cNvPr>
                <p14:cNvContentPartPr/>
                <p14:nvPr/>
              </p14:nvContentPartPr>
              <p14:xfrm>
                <a:off x="8868501" y="877159"/>
                <a:ext cx="115560" cy="1990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92DE2E2-03B2-437A-B681-50B24FAAE33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59861" y="868519"/>
                  <a:ext cx="13320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43" name="Grupo 14342">
            <a:extLst>
              <a:ext uri="{FF2B5EF4-FFF2-40B4-BE49-F238E27FC236}">
                <a16:creationId xmlns:a16="http://schemas.microsoft.com/office/drawing/2014/main" id="{9BFEF3BB-BFE8-463C-A524-E13704E9D260}"/>
              </a:ext>
            </a:extLst>
          </p:cNvPr>
          <p:cNvGrpSpPr/>
          <p:nvPr/>
        </p:nvGrpSpPr>
        <p:grpSpPr>
          <a:xfrm>
            <a:off x="5955741" y="1382599"/>
            <a:ext cx="533520" cy="142560"/>
            <a:chOff x="5955741" y="1382599"/>
            <a:chExt cx="53352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A795BE7-C4D4-4083-9148-D380519A9509}"/>
                    </a:ext>
                  </a:extLst>
                </p14:cNvPr>
                <p14:cNvContentPartPr/>
                <p14:nvPr/>
              </p14:nvContentPartPr>
              <p14:xfrm>
                <a:off x="5955741" y="1423999"/>
                <a:ext cx="177120" cy="1000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A795BE7-C4D4-4083-9148-D380519A950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47101" y="1414999"/>
                  <a:ext cx="194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9B58C10-51D7-433A-9940-B82C58E0AE33}"/>
                    </a:ext>
                  </a:extLst>
                </p14:cNvPr>
                <p14:cNvContentPartPr/>
                <p14:nvPr/>
              </p14:nvContentPartPr>
              <p14:xfrm>
                <a:off x="6178221" y="1414279"/>
                <a:ext cx="126000" cy="1108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9B58C10-51D7-433A-9940-B82C58E0AE3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69221" y="1405639"/>
                  <a:ext cx="143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E176F6A3-CA29-4622-BFC2-432504421B8E}"/>
                    </a:ext>
                  </a:extLst>
                </p14:cNvPr>
                <p14:cNvContentPartPr/>
                <p14:nvPr/>
              </p14:nvContentPartPr>
              <p14:xfrm>
                <a:off x="6318621" y="1382599"/>
                <a:ext cx="170640" cy="1191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E176F6A3-CA29-4622-BFC2-432504421B8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09981" y="1373959"/>
                  <a:ext cx="1882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40" name="Grupo 14339">
            <a:extLst>
              <a:ext uri="{FF2B5EF4-FFF2-40B4-BE49-F238E27FC236}">
                <a16:creationId xmlns:a16="http://schemas.microsoft.com/office/drawing/2014/main" id="{2574CB89-7E7E-4666-89C2-4A27D882DA10}"/>
              </a:ext>
            </a:extLst>
          </p:cNvPr>
          <p:cNvGrpSpPr/>
          <p:nvPr/>
        </p:nvGrpSpPr>
        <p:grpSpPr>
          <a:xfrm>
            <a:off x="5878341" y="1746919"/>
            <a:ext cx="460800" cy="156960"/>
            <a:chOff x="5878341" y="1746919"/>
            <a:chExt cx="46080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FCA9B8F1-8E9F-4219-B8EE-E441175F732A}"/>
                    </a:ext>
                  </a:extLst>
                </p14:cNvPr>
                <p14:cNvContentPartPr/>
                <p14:nvPr/>
              </p14:nvContentPartPr>
              <p14:xfrm>
                <a:off x="6041061" y="1779679"/>
                <a:ext cx="14400" cy="124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FCA9B8F1-8E9F-4219-B8EE-E441175F732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32061" y="1771039"/>
                  <a:ext cx="3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01A430D1-1921-4DB4-981F-387CA5DAB054}"/>
                    </a:ext>
                  </a:extLst>
                </p14:cNvPr>
                <p14:cNvContentPartPr/>
                <p14:nvPr/>
              </p14:nvContentPartPr>
              <p14:xfrm>
                <a:off x="5878341" y="1754479"/>
                <a:ext cx="268560" cy="1450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01A430D1-1921-4DB4-981F-387CA5DAB05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69341" y="1745839"/>
                  <a:ext cx="286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450CC6F2-62B3-48DB-A811-A015E1B12A9D}"/>
                    </a:ext>
                  </a:extLst>
                </p14:cNvPr>
                <p14:cNvContentPartPr/>
                <p14:nvPr/>
              </p14:nvContentPartPr>
              <p14:xfrm>
                <a:off x="6214941" y="1749439"/>
                <a:ext cx="124200" cy="1328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450CC6F2-62B3-48DB-A811-A015E1B12A9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06301" y="1740799"/>
                  <a:ext cx="141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B508F3E-CED9-4A57-B291-46FFCBCF9EF7}"/>
                    </a:ext>
                  </a:extLst>
                </p14:cNvPr>
                <p14:cNvContentPartPr/>
                <p14:nvPr/>
              </p14:nvContentPartPr>
              <p14:xfrm>
                <a:off x="6210621" y="1820719"/>
                <a:ext cx="56520" cy="100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B508F3E-CED9-4A57-B291-46FFCBCF9EF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01981" y="1811719"/>
                  <a:ext cx="74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8E10C43-F0B7-45AE-8793-44F600C7AE00}"/>
                    </a:ext>
                  </a:extLst>
                </p14:cNvPr>
                <p14:cNvContentPartPr/>
                <p14:nvPr/>
              </p14:nvContentPartPr>
              <p14:xfrm>
                <a:off x="6162021" y="1746919"/>
                <a:ext cx="144000" cy="421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8E10C43-F0B7-45AE-8793-44F600C7AE0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53021" y="1738279"/>
                  <a:ext cx="1616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53" name="Grupo 14352">
            <a:extLst>
              <a:ext uri="{FF2B5EF4-FFF2-40B4-BE49-F238E27FC236}">
                <a16:creationId xmlns:a16="http://schemas.microsoft.com/office/drawing/2014/main" id="{133BCD77-E56B-4FC4-AF01-E56190E50435}"/>
              </a:ext>
            </a:extLst>
          </p:cNvPr>
          <p:cNvGrpSpPr/>
          <p:nvPr/>
        </p:nvGrpSpPr>
        <p:grpSpPr>
          <a:xfrm>
            <a:off x="6708861" y="1276039"/>
            <a:ext cx="2199600" cy="605520"/>
            <a:chOff x="6708861" y="1276039"/>
            <a:chExt cx="219960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CB521DC-9A61-4446-8B4B-E71AEEDD06DA}"/>
                    </a:ext>
                  </a:extLst>
                </p14:cNvPr>
                <p14:cNvContentPartPr/>
                <p14:nvPr/>
              </p14:nvContentPartPr>
              <p14:xfrm>
                <a:off x="6808221" y="1384759"/>
                <a:ext cx="116280" cy="1105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CB521DC-9A61-4446-8B4B-E71AEEDD06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99221" y="1375759"/>
                  <a:ext cx="133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6713F54-7DA2-4B85-8661-9C0638171D09}"/>
                    </a:ext>
                  </a:extLst>
                </p14:cNvPr>
                <p14:cNvContentPartPr/>
                <p14:nvPr/>
              </p14:nvContentPartPr>
              <p14:xfrm>
                <a:off x="6924861" y="1360999"/>
                <a:ext cx="182520" cy="1252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6713F54-7DA2-4B85-8661-9C0638171D0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15861" y="1351999"/>
                  <a:ext cx="200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E6BB5D2-7846-438B-8834-C1C38A870BC7}"/>
                    </a:ext>
                  </a:extLst>
                </p14:cNvPr>
                <p14:cNvContentPartPr/>
                <p14:nvPr/>
              </p14:nvContentPartPr>
              <p14:xfrm>
                <a:off x="7147341" y="1349479"/>
                <a:ext cx="94680" cy="1245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E6BB5D2-7846-438B-8834-C1C38A870BC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38701" y="1340479"/>
                  <a:ext cx="112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125BC3A0-CA53-41CF-9357-00893ECEAD2D}"/>
                    </a:ext>
                  </a:extLst>
                </p14:cNvPr>
                <p14:cNvContentPartPr/>
                <p14:nvPr/>
              </p14:nvContentPartPr>
              <p14:xfrm>
                <a:off x="7557381" y="1367479"/>
                <a:ext cx="31320" cy="1137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125BC3A0-CA53-41CF-9357-00893ECEAD2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48741" y="1358479"/>
                  <a:ext cx="48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381AC8D-2EC1-48B8-8E46-D685E6D1065F}"/>
                    </a:ext>
                  </a:extLst>
                </p14:cNvPr>
                <p14:cNvContentPartPr/>
                <p14:nvPr/>
              </p14:nvContentPartPr>
              <p14:xfrm>
                <a:off x="7461261" y="1376119"/>
                <a:ext cx="200520" cy="244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381AC8D-2EC1-48B8-8E46-D685E6D1065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52261" y="1367479"/>
                  <a:ext cx="218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1DA68F5B-9956-484D-8816-3F786C302B49}"/>
                    </a:ext>
                  </a:extLst>
                </p14:cNvPr>
                <p14:cNvContentPartPr/>
                <p14:nvPr/>
              </p14:nvContentPartPr>
              <p14:xfrm>
                <a:off x="7689501" y="1369279"/>
                <a:ext cx="142200" cy="1270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1DA68F5B-9956-484D-8816-3F786C302B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80501" y="1360639"/>
                  <a:ext cx="159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6E3312B-0897-41C4-BC70-15B586B2F9FE}"/>
                    </a:ext>
                  </a:extLst>
                </p14:cNvPr>
                <p14:cNvContentPartPr/>
                <p14:nvPr/>
              </p14:nvContentPartPr>
              <p14:xfrm>
                <a:off x="7690221" y="1446679"/>
                <a:ext cx="65160" cy="82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6E3312B-0897-41C4-BC70-15B586B2F9F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81221" y="1438039"/>
                  <a:ext cx="82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17AA1F5-23C3-41FF-B0CF-5C450B7CF087}"/>
                    </a:ext>
                  </a:extLst>
                </p14:cNvPr>
                <p14:cNvContentPartPr/>
                <p14:nvPr/>
              </p14:nvContentPartPr>
              <p14:xfrm>
                <a:off x="7674381" y="1387639"/>
                <a:ext cx="133920" cy="302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17AA1F5-23C3-41FF-B0CF-5C450B7CF08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65741" y="1378639"/>
                  <a:ext cx="151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A513FCF-EE28-4970-9113-71D001756F8C}"/>
                    </a:ext>
                  </a:extLst>
                </p14:cNvPr>
                <p14:cNvContentPartPr/>
                <p14:nvPr/>
              </p14:nvContentPartPr>
              <p14:xfrm>
                <a:off x="7852941" y="1357039"/>
                <a:ext cx="162720" cy="1098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A513FCF-EE28-4970-9113-71D001756F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843941" y="1348399"/>
                  <a:ext cx="180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0983D185-0BC4-416A-AB05-78FD00214874}"/>
                    </a:ext>
                  </a:extLst>
                </p14:cNvPr>
                <p14:cNvContentPartPr/>
                <p14:nvPr/>
              </p14:nvContentPartPr>
              <p14:xfrm>
                <a:off x="8066061" y="1337599"/>
                <a:ext cx="140400" cy="1411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0983D185-0BC4-416A-AB05-78FD0021487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57061" y="1328959"/>
                  <a:ext cx="158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5906B90-3D53-4F55-9B03-443F47C5F560}"/>
                    </a:ext>
                  </a:extLst>
                </p14:cNvPr>
                <p14:cNvContentPartPr/>
                <p14:nvPr/>
              </p14:nvContentPartPr>
              <p14:xfrm>
                <a:off x="8166141" y="1276039"/>
                <a:ext cx="102240" cy="910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5906B90-3D53-4F55-9B03-443F47C5F56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57141" y="1267039"/>
                  <a:ext cx="119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E9F9A4B-AD1D-4652-A5B8-0D271C596CBA}"/>
                    </a:ext>
                  </a:extLst>
                </p14:cNvPr>
                <p14:cNvContentPartPr/>
                <p14:nvPr/>
              </p14:nvContentPartPr>
              <p14:xfrm>
                <a:off x="8261181" y="1354879"/>
                <a:ext cx="89640" cy="1314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E9F9A4B-AD1D-4652-A5B8-0D271C596CB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52181" y="1345879"/>
                  <a:ext cx="107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B8FCA18D-7B0F-4768-AD02-3B255E3E6305}"/>
                    </a:ext>
                  </a:extLst>
                </p14:cNvPr>
                <p14:cNvContentPartPr/>
                <p14:nvPr/>
              </p14:nvContentPartPr>
              <p14:xfrm>
                <a:off x="8370261" y="1345519"/>
                <a:ext cx="163080" cy="1371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B8FCA18D-7B0F-4768-AD02-3B255E3E630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361621" y="1336519"/>
                  <a:ext cx="180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AF11E55-6F86-4C82-B821-7C6C5C4750F8}"/>
                    </a:ext>
                  </a:extLst>
                </p14:cNvPr>
                <p14:cNvContentPartPr/>
                <p14:nvPr/>
              </p14:nvContentPartPr>
              <p14:xfrm>
                <a:off x="8533701" y="1337239"/>
                <a:ext cx="139680" cy="1501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AF11E55-6F86-4C82-B821-7C6C5C4750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525061" y="1328599"/>
                  <a:ext cx="157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9965763-849E-478C-9CA4-57BF1D39901D}"/>
                    </a:ext>
                  </a:extLst>
                </p14:cNvPr>
                <p14:cNvContentPartPr/>
                <p14:nvPr/>
              </p14:nvContentPartPr>
              <p14:xfrm>
                <a:off x="8539101" y="1419319"/>
                <a:ext cx="73080" cy="295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9965763-849E-478C-9CA4-57BF1D39901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30101" y="1410319"/>
                  <a:ext cx="90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E889665-B277-4FDF-B7EC-E9BF6FE6801A}"/>
                    </a:ext>
                  </a:extLst>
                </p14:cNvPr>
                <p14:cNvContentPartPr/>
                <p14:nvPr/>
              </p14:nvContentPartPr>
              <p14:xfrm>
                <a:off x="8496261" y="1356679"/>
                <a:ext cx="240840" cy="50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E889665-B277-4FDF-B7EC-E9BF6FE6801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87621" y="1348039"/>
                  <a:ext cx="258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F0C006D-1C86-4A01-ADBB-1B0B82C19A81}"/>
                    </a:ext>
                  </a:extLst>
                </p14:cNvPr>
                <p14:cNvContentPartPr/>
                <p14:nvPr/>
              </p14:nvContentPartPr>
              <p14:xfrm>
                <a:off x="8743221" y="1308439"/>
                <a:ext cx="165240" cy="2052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F0C006D-1C86-4A01-ADBB-1B0B82C19A8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34581" y="1299799"/>
                  <a:ext cx="182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55CFED9-D4FC-4510-9723-C256D10870EB}"/>
                    </a:ext>
                  </a:extLst>
                </p14:cNvPr>
                <p14:cNvContentPartPr/>
                <p14:nvPr/>
              </p14:nvContentPartPr>
              <p14:xfrm>
                <a:off x="6708861" y="1708039"/>
                <a:ext cx="206280" cy="1497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55CFED9-D4FC-4510-9723-C256D10870E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00221" y="1699039"/>
                  <a:ext cx="223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01263D2-103D-484F-BEDD-6B030EAFB037}"/>
                    </a:ext>
                  </a:extLst>
                </p14:cNvPr>
                <p14:cNvContentPartPr/>
                <p14:nvPr/>
              </p14:nvContentPartPr>
              <p14:xfrm>
                <a:off x="6941421" y="1751599"/>
                <a:ext cx="100080" cy="1036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01263D2-103D-484F-BEDD-6B030EAFB03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32781" y="1742959"/>
                  <a:ext cx="11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1363B0A-3A76-4871-804F-04B1963F68DE}"/>
                    </a:ext>
                  </a:extLst>
                </p14:cNvPr>
                <p14:cNvContentPartPr/>
                <p14:nvPr/>
              </p14:nvContentPartPr>
              <p14:xfrm>
                <a:off x="7094781" y="1801279"/>
                <a:ext cx="16920" cy="234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1363B0A-3A76-4871-804F-04B1963F68D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86141" y="1792279"/>
                  <a:ext cx="34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131D1EF8-6E7C-439B-8252-871CE51785B5}"/>
                    </a:ext>
                  </a:extLst>
                </p14:cNvPr>
                <p14:cNvContentPartPr/>
                <p14:nvPr/>
              </p14:nvContentPartPr>
              <p14:xfrm>
                <a:off x="7038981" y="1565119"/>
                <a:ext cx="67320" cy="1483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131D1EF8-6E7C-439B-8252-871CE51785B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30341" y="1556119"/>
                  <a:ext cx="84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79A299A-E4A4-409A-AC94-2C8BBC832039}"/>
                    </a:ext>
                  </a:extLst>
                </p14:cNvPr>
                <p14:cNvContentPartPr/>
                <p14:nvPr/>
              </p14:nvContentPartPr>
              <p14:xfrm>
                <a:off x="7177941" y="1713799"/>
                <a:ext cx="194040" cy="1645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79A299A-E4A4-409A-AC94-2C8BBC83203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69301" y="1705159"/>
                  <a:ext cx="211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1C69C74-ECC6-49D8-AFDF-159EA8A50ADC}"/>
                    </a:ext>
                  </a:extLst>
                </p14:cNvPr>
                <p14:cNvContentPartPr/>
                <p14:nvPr/>
              </p14:nvContentPartPr>
              <p14:xfrm>
                <a:off x="7416981" y="1737919"/>
                <a:ext cx="125280" cy="1364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1C69C74-ECC6-49D8-AFDF-159EA8A50A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07981" y="1729279"/>
                  <a:ext cx="142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336" name="Entrada de lápiz 14335">
                  <a:extLst>
                    <a:ext uri="{FF2B5EF4-FFF2-40B4-BE49-F238E27FC236}">
                      <a16:creationId xmlns:a16="http://schemas.microsoft.com/office/drawing/2014/main" id="{83030643-386B-4D8B-AADC-F2AC60A234F1}"/>
                    </a:ext>
                  </a:extLst>
                </p14:cNvPr>
                <p14:cNvContentPartPr/>
                <p14:nvPr/>
              </p14:nvContentPartPr>
              <p14:xfrm>
                <a:off x="7431021" y="1819639"/>
                <a:ext cx="64800" cy="5400"/>
              </p14:xfrm>
            </p:contentPart>
          </mc:Choice>
          <mc:Fallback xmlns="">
            <p:pic>
              <p:nvPicPr>
                <p:cNvPr id="14336" name="Entrada de lápiz 14335">
                  <a:extLst>
                    <a:ext uri="{FF2B5EF4-FFF2-40B4-BE49-F238E27FC236}">
                      <a16:creationId xmlns:a16="http://schemas.microsoft.com/office/drawing/2014/main" id="{83030643-386B-4D8B-AADC-F2AC60A234F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22381" y="1810639"/>
                  <a:ext cx="82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337" name="Entrada de lápiz 14336">
                  <a:extLst>
                    <a:ext uri="{FF2B5EF4-FFF2-40B4-BE49-F238E27FC236}">
                      <a16:creationId xmlns:a16="http://schemas.microsoft.com/office/drawing/2014/main" id="{C81EB9FB-0D87-4395-B194-50824563C910}"/>
                    </a:ext>
                  </a:extLst>
                </p14:cNvPr>
                <p14:cNvContentPartPr/>
                <p14:nvPr/>
              </p14:nvContentPartPr>
              <p14:xfrm>
                <a:off x="7413381" y="1715239"/>
                <a:ext cx="133920" cy="38160"/>
              </p14:xfrm>
            </p:contentPart>
          </mc:Choice>
          <mc:Fallback xmlns="">
            <p:pic>
              <p:nvPicPr>
                <p:cNvPr id="14337" name="Entrada de lápiz 14336">
                  <a:extLst>
                    <a:ext uri="{FF2B5EF4-FFF2-40B4-BE49-F238E27FC236}">
                      <a16:creationId xmlns:a16="http://schemas.microsoft.com/office/drawing/2014/main" id="{C81EB9FB-0D87-4395-B194-50824563C91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04741" y="1706599"/>
                  <a:ext cx="151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344" name="Entrada de lápiz 14343">
                  <a:extLst>
                    <a:ext uri="{FF2B5EF4-FFF2-40B4-BE49-F238E27FC236}">
                      <a16:creationId xmlns:a16="http://schemas.microsoft.com/office/drawing/2014/main" id="{28387845-7A30-4C20-AA52-90BC0007AAE6}"/>
                    </a:ext>
                  </a:extLst>
                </p14:cNvPr>
                <p14:cNvContentPartPr/>
                <p14:nvPr/>
              </p14:nvContentPartPr>
              <p14:xfrm>
                <a:off x="7575381" y="1734319"/>
                <a:ext cx="166680" cy="144000"/>
              </p14:xfrm>
            </p:contentPart>
          </mc:Choice>
          <mc:Fallback xmlns="">
            <p:pic>
              <p:nvPicPr>
                <p:cNvPr id="14344" name="Entrada de lápiz 14343">
                  <a:extLst>
                    <a:ext uri="{FF2B5EF4-FFF2-40B4-BE49-F238E27FC236}">
                      <a16:creationId xmlns:a16="http://schemas.microsoft.com/office/drawing/2014/main" id="{28387845-7A30-4C20-AA52-90BC0007AAE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66381" y="1725679"/>
                  <a:ext cx="184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345" name="Entrada de lápiz 14344">
                  <a:extLst>
                    <a:ext uri="{FF2B5EF4-FFF2-40B4-BE49-F238E27FC236}">
                      <a16:creationId xmlns:a16="http://schemas.microsoft.com/office/drawing/2014/main" id="{2B0FA31E-AC82-40C2-9AD2-F436439E0A06}"/>
                    </a:ext>
                  </a:extLst>
                </p14:cNvPr>
                <p14:cNvContentPartPr/>
                <p14:nvPr/>
              </p14:nvContentPartPr>
              <p14:xfrm>
                <a:off x="7777701" y="1703359"/>
                <a:ext cx="49680" cy="136080"/>
              </p14:xfrm>
            </p:contentPart>
          </mc:Choice>
          <mc:Fallback xmlns="">
            <p:pic>
              <p:nvPicPr>
                <p:cNvPr id="14345" name="Entrada de lápiz 14344">
                  <a:extLst>
                    <a:ext uri="{FF2B5EF4-FFF2-40B4-BE49-F238E27FC236}">
                      <a16:creationId xmlns:a16="http://schemas.microsoft.com/office/drawing/2014/main" id="{2B0FA31E-AC82-40C2-9AD2-F436439E0A0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768701" y="1694359"/>
                  <a:ext cx="67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346" name="Entrada de lápiz 14345">
                  <a:extLst>
                    <a:ext uri="{FF2B5EF4-FFF2-40B4-BE49-F238E27FC236}">
                      <a16:creationId xmlns:a16="http://schemas.microsoft.com/office/drawing/2014/main" id="{E3E11695-861D-4CA5-A765-825D0BE5F8C2}"/>
                    </a:ext>
                  </a:extLst>
                </p14:cNvPr>
                <p14:cNvContentPartPr/>
                <p14:nvPr/>
              </p14:nvContentPartPr>
              <p14:xfrm>
                <a:off x="7716141" y="1705159"/>
                <a:ext cx="176760" cy="61560"/>
              </p14:xfrm>
            </p:contentPart>
          </mc:Choice>
          <mc:Fallback xmlns="">
            <p:pic>
              <p:nvPicPr>
                <p:cNvPr id="14346" name="Entrada de lápiz 14345">
                  <a:extLst>
                    <a:ext uri="{FF2B5EF4-FFF2-40B4-BE49-F238E27FC236}">
                      <a16:creationId xmlns:a16="http://schemas.microsoft.com/office/drawing/2014/main" id="{E3E11695-861D-4CA5-A765-825D0BE5F8C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07141" y="1696159"/>
                  <a:ext cx="194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347" name="Entrada de lápiz 14346">
                  <a:extLst>
                    <a:ext uri="{FF2B5EF4-FFF2-40B4-BE49-F238E27FC236}">
                      <a16:creationId xmlns:a16="http://schemas.microsoft.com/office/drawing/2014/main" id="{B535B992-B8C2-4922-AD45-43E71F4C3ED0}"/>
                    </a:ext>
                  </a:extLst>
                </p14:cNvPr>
                <p14:cNvContentPartPr/>
                <p14:nvPr/>
              </p14:nvContentPartPr>
              <p14:xfrm>
                <a:off x="7928541" y="1661959"/>
                <a:ext cx="182160" cy="181440"/>
              </p14:xfrm>
            </p:contentPart>
          </mc:Choice>
          <mc:Fallback xmlns="">
            <p:pic>
              <p:nvPicPr>
                <p:cNvPr id="14347" name="Entrada de lápiz 14346">
                  <a:extLst>
                    <a:ext uri="{FF2B5EF4-FFF2-40B4-BE49-F238E27FC236}">
                      <a16:creationId xmlns:a16="http://schemas.microsoft.com/office/drawing/2014/main" id="{B535B992-B8C2-4922-AD45-43E71F4C3ED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919541" y="1653319"/>
                  <a:ext cx="199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348" name="Entrada de lápiz 14347">
                  <a:extLst>
                    <a:ext uri="{FF2B5EF4-FFF2-40B4-BE49-F238E27FC236}">
                      <a16:creationId xmlns:a16="http://schemas.microsoft.com/office/drawing/2014/main" id="{300BB232-2FF8-4652-BCFB-58294991CA64}"/>
                    </a:ext>
                  </a:extLst>
                </p14:cNvPr>
                <p14:cNvContentPartPr/>
                <p14:nvPr/>
              </p14:nvContentPartPr>
              <p14:xfrm>
                <a:off x="8067141" y="1724599"/>
                <a:ext cx="204120" cy="114840"/>
              </p14:xfrm>
            </p:contentPart>
          </mc:Choice>
          <mc:Fallback xmlns="">
            <p:pic>
              <p:nvPicPr>
                <p:cNvPr id="14348" name="Entrada de lápiz 14347">
                  <a:extLst>
                    <a:ext uri="{FF2B5EF4-FFF2-40B4-BE49-F238E27FC236}">
                      <a16:creationId xmlns:a16="http://schemas.microsoft.com/office/drawing/2014/main" id="{300BB232-2FF8-4652-BCFB-58294991CA6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58141" y="1715599"/>
                  <a:ext cx="221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349" name="Entrada de lápiz 14348">
                  <a:extLst>
                    <a:ext uri="{FF2B5EF4-FFF2-40B4-BE49-F238E27FC236}">
                      <a16:creationId xmlns:a16="http://schemas.microsoft.com/office/drawing/2014/main" id="{43C91738-E213-4298-9940-F6E8F49BE251}"/>
                    </a:ext>
                  </a:extLst>
                </p14:cNvPr>
                <p14:cNvContentPartPr/>
                <p14:nvPr/>
              </p14:nvContentPartPr>
              <p14:xfrm>
                <a:off x="8192421" y="1637839"/>
                <a:ext cx="125280" cy="158760"/>
              </p14:xfrm>
            </p:contentPart>
          </mc:Choice>
          <mc:Fallback xmlns="">
            <p:pic>
              <p:nvPicPr>
                <p:cNvPr id="14349" name="Entrada de lápiz 14348">
                  <a:extLst>
                    <a:ext uri="{FF2B5EF4-FFF2-40B4-BE49-F238E27FC236}">
                      <a16:creationId xmlns:a16="http://schemas.microsoft.com/office/drawing/2014/main" id="{43C91738-E213-4298-9940-F6E8F49BE25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183781" y="1628839"/>
                  <a:ext cx="142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350" name="Entrada de lápiz 14349">
                  <a:extLst>
                    <a:ext uri="{FF2B5EF4-FFF2-40B4-BE49-F238E27FC236}">
                      <a16:creationId xmlns:a16="http://schemas.microsoft.com/office/drawing/2014/main" id="{6DB305CB-1CB4-4209-A33B-A41044728D31}"/>
                    </a:ext>
                  </a:extLst>
                </p14:cNvPr>
                <p14:cNvContentPartPr/>
                <p14:nvPr/>
              </p14:nvContentPartPr>
              <p14:xfrm>
                <a:off x="8294301" y="1717759"/>
                <a:ext cx="109800" cy="146520"/>
              </p14:xfrm>
            </p:contentPart>
          </mc:Choice>
          <mc:Fallback xmlns="">
            <p:pic>
              <p:nvPicPr>
                <p:cNvPr id="14350" name="Entrada de lápiz 14349">
                  <a:extLst>
                    <a:ext uri="{FF2B5EF4-FFF2-40B4-BE49-F238E27FC236}">
                      <a16:creationId xmlns:a16="http://schemas.microsoft.com/office/drawing/2014/main" id="{6DB305CB-1CB4-4209-A33B-A41044728D3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85301" y="1709119"/>
                  <a:ext cx="127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351" name="Entrada de lápiz 14350">
                  <a:extLst>
                    <a:ext uri="{FF2B5EF4-FFF2-40B4-BE49-F238E27FC236}">
                      <a16:creationId xmlns:a16="http://schemas.microsoft.com/office/drawing/2014/main" id="{C9FF05EB-D7E3-42B9-B90B-8FE4FBD3E447}"/>
                    </a:ext>
                  </a:extLst>
                </p14:cNvPr>
                <p14:cNvContentPartPr/>
                <p14:nvPr/>
              </p14:nvContentPartPr>
              <p14:xfrm>
                <a:off x="8346861" y="1631719"/>
                <a:ext cx="60120" cy="33480"/>
              </p14:xfrm>
            </p:contentPart>
          </mc:Choice>
          <mc:Fallback xmlns="">
            <p:pic>
              <p:nvPicPr>
                <p:cNvPr id="14351" name="Entrada de lápiz 14350">
                  <a:extLst>
                    <a:ext uri="{FF2B5EF4-FFF2-40B4-BE49-F238E27FC236}">
                      <a16:creationId xmlns:a16="http://schemas.microsoft.com/office/drawing/2014/main" id="{C9FF05EB-D7E3-42B9-B90B-8FE4FBD3E44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338221" y="1622719"/>
                  <a:ext cx="77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352" name="Entrada de lápiz 14351">
                  <a:extLst>
                    <a:ext uri="{FF2B5EF4-FFF2-40B4-BE49-F238E27FC236}">
                      <a16:creationId xmlns:a16="http://schemas.microsoft.com/office/drawing/2014/main" id="{E41949A5-2E7F-41BD-9BC8-EC2E01936E58}"/>
                    </a:ext>
                  </a:extLst>
                </p14:cNvPr>
                <p14:cNvContentPartPr/>
                <p14:nvPr/>
              </p14:nvContentPartPr>
              <p14:xfrm>
                <a:off x="8462781" y="1678879"/>
                <a:ext cx="223560" cy="202680"/>
              </p14:xfrm>
            </p:contentPart>
          </mc:Choice>
          <mc:Fallback xmlns="">
            <p:pic>
              <p:nvPicPr>
                <p:cNvPr id="14352" name="Entrada de lápiz 14351">
                  <a:extLst>
                    <a:ext uri="{FF2B5EF4-FFF2-40B4-BE49-F238E27FC236}">
                      <a16:creationId xmlns:a16="http://schemas.microsoft.com/office/drawing/2014/main" id="{E41949A5-2E7F-41BD-9BC8-EC2E01936E5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454141" y="1669879"/>
                  <a:ext cx="241200" cy="220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2" name="Picture 2">
            <a:extLst>
              <a:ext uri="{FF2B5EF4-FFF2-40B4-BE49-F238E27FC236}">
                <a16:creationId xmlns:a16="http://schemas.microsoft.com/office/drawing/2014/main" id="{EBD06492-9ACF-45AF-BF2E-715C2F751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9" cstate="print"/>
          <a:srcRect/>
          <a:stretch>
            <a:fillRect/>
          </a:stretch>
        </p:blipFill>
        <p:spPr bwMode="auto">
          <a:xfrm>
            <a:off x="6724053" y="2080279"/>
            <a:ext cx="1905048" cy="131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CuadroTexto 79">
            <a:extLst>
              <a:ext uri="{FF2B5EF4-FFF2-40B4-BE49-F238E27FC236}">
                <a16:creationId xmlns:a16="http://schemas.microsoft.com/office/drawing/2014/main" id="{8769EF4D-A9E2-4F8F-B364-65EF44882E28}"/>
              </a:ext>
            </a:extLst>
          </p:cNvPr>
          <p:cNvSpPr txBox="1"/>
          <p:nvPr/>
        </p:nvSpPr>
        <p:spPr>
          <a:xfrm>
            <a:off x="2088415" y="2314398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Pendiente: A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1C7C8E40-1935-4850-8568-7F12676FCD71}"/>
              </a:ext>
            </a:extLst>
          </p:cNvPr>
          <p:cNvSpPr txBox="1"/>
          <p:nvPr/>
        </p:nvSpPr>
        <p:spPr>
          <a:xfrm>
            <a:off x="5305314" y="3748178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A </a:t>
            </a:r>
            <a:r>
              <a:rPr lang="es-ES" sz="1100" dirty="0" err="1"/>
              <a:t>Vd</a:t>
            </a:r>
            <a:endParaRPr lang="es-E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98618" y="-44035"/>
            <a:ext cx="8345488" cy="731837"/>
          </a:xfrm>
        </p:spPr>
        <p:txBody>
          <a:bodyPr/>
          <a:lstStyle/>
          <a:p>
            <a:pPr eaLnBrk="1" hangingPunct="1"/>
            <a:r>
              <a:rPr lang="es-ES" sz="2000" dirty="0"/>
              <a:t>CARACTERÍSTICAS DE TRANSFERENCIA EN LAZO ABIERTO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991" y="3254089"/>
            <a:ext cx="2900363" cy="158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1790" y="3867895"/>
            <a:ext cx="2043113" cy="25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5706" y="4137925"/>
            <a:ext cx="2800350" cy="25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A99A485-6638-4270-B524-717AE8FE7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51" y="556921"/>
            <a:ext cx="3171825" cy="3171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FB220F-F445-42DB-B430-F9C4A4C0F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163" y="596614"/>
            <a:ext cx="2905125" cy="26574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636ED2E-952D-4C3C-88C4-2DD5EDE77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810" y="728773"/>
            <a:ext cx="628650" cy="314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3CD0105-1FDE-469F-AC2E-8FD053A43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6" y="2492237"/>
            <a:ext cx="638175" cy="304800"/>
          </a:xfrm>
          <a:prstGeom prst="rect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101325E0-FA44-4A82-89F7-7AEDADD09A13}"/>
              </a:ext>
            </a:extLst>
          </p:cNvPr>
          <p:cNvGrpSpPr/>
          <p:nvPr/>
        </p:nvGrpSpPr>
        <p:grpSpPr>
          <a:xfrm>
            <a:off x="1121661" y="1078759"/>
            <a:ext cx="869400" cy="223920"/>
            <a:chOff x="1121661" y="1078759"/>
            <a:chExt cx="86940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FEFC409-3DFB-4348-AF16-C4AEBC25DBF5}"/>
                    </a:ext>
                  </a:extLst>
                </p14:cNvPr>
                <p14:cNvContentPartPr/>
                <p14:nvPr/>
              </p14:nvContentPartPr>
              <p14:xfrm>
                <a:off x="1767861" y="1078759"/>
                <a:ext cx="223200" cy="2239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FEFC409-3DFB-4348-AF16-C4AEBC25DB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59221" y="1069759"/>
                  <a:ext cx="240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2111883B-277B-402E-9178-54115B8B1D02}"/>
                    </a:ext>
                  </a:extLst>
                </p14:cNvPr>
                <p14:cNvContentPartPr/>
                <p14:nvPr/>
              </p14:nvContentPartPr>
              <p14:xfrm>
                <a:off x="1121661" y="1102519"/>
                <a:ext cx="718200" cy="1332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2111883B-277B-402E-9178-54115B8B1D0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12661" y="1093879"/>
                  <a:ext cx="7358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8516BE6-370E-4F2A-B055-268963176C5A}"/>
              </a:ext>
            </a:extLst>
          </p:cNvPr>
          <p:cNvGrpSpPr/>
          <p:nvPr/>
        </p:nvGrpSpPr>
        <p:grpSpPr>
          <a:xfrm>
            <a:off x="297621" y="751879"/>
            <a:ext cx="233280" cy="242640"/>
            <a:chOff x="297621" y="751879"/>
            <a:chExt cx="23328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482427C4-563F-4070-B18C-AF21040DC577}"/>
                    </a:ext>
                  </a:extLst>
                </p14:cNvPr>
                <p14:cNvContentPartPr/>
                <p14:nvPr/>
              </p14:nvContentPartPr>
              <p14:xfrm>
                <a:off x="297621" y="785359"/>
                <a:ext cx="178560" cy="2091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482427C4-563F-4070-B18C-AF21040DC5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981" y="776359"/>
                  <a:ext cx="196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BB21862-8F27-4EA6-B438-734AB8E0607F}"/>
                    </a:ext>
                  </a:extLst>
                </p14:cNvPr>
                <p14:cNvContentPartPr/>
                <p14:nvPr/>
              </p14:nvContentPartPr>
              <p14:xfrm>
                <a:off x="463581" y="892639"/>
                <a:ext cx="67320" cy="622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BB21862-8F27-4EA6-B438-734AB8E060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4941" y="883999"/>
                  <a:ext cx="84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4BB8B2A-A954-4031-931F-B32E8E845693}"/>
                    </a:ext>
                  </a:extLst>
                </p14:cNvPr>
                <p14:cNvContentPartPr/>
                <p14:nvPr/>
              </p14:nvContentPartPr>
              <p14:xfrm>
                <a:off x="412461" y="751879"/>
                <a:ext cx="75960" cy="777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4BB8B2A-A954-4031-931F-B32E8E8456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3461" y="743239"/>
                  <a:ext cx="936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546083D-0C68-4B81-ABD2-B658D03A6BCE}"/>
              </a:ext>
            </a:extLst>
          </p:cNvPr>
          <p:cNvGrpSpPr/>
          <p:nvPr/>
        </p:nvGrpSpPr>
        <p:grpSpPr>
          <a:xfrm>
            <a:off x="750141" y="545599"/>
            <a:ext cx="512280" cy="337680"/>
            <a:chOff x="750141" y="545599"/>
            <a:chExt cx="51228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194E723-ECA5-4685-AD6F-84A588412202}"/>
                    </a:ext>
                  </a:extLst>
                </p14:cNvPr>
                <p14:cNvContentPartPr/>
                <p14:nvPr/>
              </p14:nvContentPartPr>
              <p14:xfrm>
                <a:off x="750141" y="691399"/>
                <a:ext cx="171000" cy="1918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194E723-ECA5-4685-AD6F-84A58841220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1141" y="682399"/>
                  <a:ext cx="188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073F704-6BD7-4B33-B29E-70CBB9468BE9}"/>
                    </a:ext>
                  </a:extLst>
                </p14:cNvPr>
                <p14:cNvContentPartPr/>
                <p14:nvPr/>
              </p14:nvContentPartPr>
              <p14:xfrm>
                <a:off x="948141" y="667639"/>
                <a:ext cx="41760" cy="1724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073F704-6BD7-4B33-B29E-70CBB9468BE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9141" y="658999"/>
                  <a:ext cx="59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C6355B5-076A-47C1-A335-D6709883B939}"/>
                    </a:ext>
                  </a:extLst>
                </p14:cNvPr>
                <p14:cNvContentPartPr/>
                <p14:nvPr/>
              </p14:nvContentPartPr>
              <p14:xfrm>
                <a:off x="896661" y="611479"/>
                <a:ext cx="91080" cy="1141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C6355B5-076A-47C1-A335-D6709883B9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7661" y="602479"/>
                  <a:ext cx="108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AEBEE8A-C158-4252-B6B7-1E7AEC27A6A2}"/>
                    </a:ext>
                  </a:extLst>
                </p14:cNvPr>
                <p14:cNvContentPartPr/>
                <p14:nvPr/>
              </p14:nvContentPartPr>
              <p14:xfrm>
                <a:off x="1070901" y="617239"/>
                <a:ext cx="40680" cy="1663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AEBEE8A-C158-4252-B6B7-1E7AEC27A6A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62261" y="608599"/>
                  <a:ext cx="58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A7FECA4-C24E-41EB-9C8E-FEF9391173BC}"/>
                    </a:ext>
                  </a:extLst>
                </p14:cNvPr>
                <p14:cNvContentPartPr/>
                <p14:nvPr/>
              </p14:nvContentPartPr>
              <p14:xfrm>
                <a:off x="1039581" y="576199"/>
                <a:ext cx="81360" cy="914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A7FECA4-C24E-41EB-9C8E-FEF9391173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0581" y="567199"/>
                  <a:ext cx="99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FB58906-7899-4F9F-8B9D-0DE99E3AC760}"/>
                    </a:ext>
                  </a:extLst>
                </p14:cNvPr>
                <p14:cNvContentPartPr/>
                <p14:nvPr/>
              </p14:nvContentPartPr>
              <p14:xfrm>
                <a:off x="1190781" y="581239"/>
                <a:ext cx="48600" cy="1936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FB58906-7899-4F9F-8B9D-0DE99E3AC76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82141" y="572599"/>
                  <a:ext cx="66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333B5F0-7295-4365-8EC1-696F6A3BE0BE}"/>
                    </a:ext>
                  </a:extLst>
                </p14:cNvPr>
                <p14:cNvContentPartPr/>
                <p14:nvPr/>
              </p14:nvContentPartPr>
              <p14:xfrm>
                <a:off x="1150101" y="545599"/>
                <a:ext cx="112320" cy="928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333B5F0-7295-4365-8EC1-696F6A3BE0B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1101" y="536599"/>
                  <a:ext cx="1299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4FF1B133-A4E2-44C1-ABCD-68DA94ADD319}"/>
                  </a:ext>
                </a:extLst>
              </p14:cNvPr>
              <p14:cNvContentPartPr/>
              <p14:nvPr/>
            </p14:nvContentPartPr>
            <p14:xfrm>
              <a:off x="2629701" y="4103479"/>
              <a:ext cx="1444680" cy="3348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4FF1B133-A4E2-44C1-ABCD-68DA94ADD31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621061" y="4094479"/>
                <a:ext cx="14623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361FEA2-CA9C-49B8-800B-56BE34C6A5E7}"/>
                  </a:ext>
                </a:extLst>
              </p14:cNvPr>
              <p14:cNvContentPartPr/>
              <p14:nvPr/>
            </p14:nvContentPartPr>
            <p14:xfrm>
              <a:off x="1985384" y="1690372"/>
              <a:ext cx="237240" cy="2451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361FEA2-CA9C-49B8-800B-56BE34C6A5E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67744" y="1672732"/>
                <a:ext cx="272880" cy="28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o 41">
            <a:extLst>
              <a:ext uri="{FF2B5EF4-FFF2-40B4-BE49-F238E27FC236}">
                <a16:creationId xmlns:a16="http://schemas.microsoft.com/office/drawing/2014/main" id="{217D182F-F429-4CCA-BD97-712AFA04350F}"/>
              </a:ext>
            </a:extLst>
          </p:cNvPr>
          <p:cNvGrpSpPr/>
          <p:nvPr/>
        </p:nvGrpSpPr>
        <p:grpSpPr>
          <a:xfrm>
            <a:off x="2458064" y="1980892"/>
            <a:ext cx="2360880" cy="2188080"/>
            <a:chOff x="2458064" y="1980892"/>
            <a:chExt cx="2360880" cy="21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F3C3B9F-A2B0-46C2-90B0-825CE757A078}"/>
                    </a:ext>
                  </a:extLst>
                </p14:cNvPr>
                <p14:cNvContentPartPr/>
                <p14:nvPr/>
              </p14:nvContentPartPr>
              <p14:xfrm>
                <a:off x="2458064" y="1980892"/>
                <a:ext cx="1720800" cy="16189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F3C3B9F-A2B0-46C2-90B0-825CE757A07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40424" y="1962892"/>
                  <a:ext cx="1756440" cy="16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D0B0EA2-1C4F-46F4-BB6D-082E568F05A0}"/>
                    </a:ext>
                  </a:extLst>
                </p14:cNvPr>
                <p14:cNvContentPartPr/>
                <p14:nvPr/>
              </p14:nvContentPartPr>
              <p14:xfrm>
                <a:off x="4027664" y="3524932"/>
                <a:ext cx="262800" cy="1458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D0B0EA2-1C4F-46F4-BB6D-082E568F05A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10024" y="3506932"/>
                  <a:ext cx="29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D1D0065-0D82-4A65-9C6A-72B84993462D}"/>
                    </a:ext>
                  </a:extLst>
                </p14:cNvPr>
                <p14:cNvContentPartPr/>
                <p14:nvPr/>
              </p14:nvContentPartPr>
              <p14:xfrm>
                <a:off x="4088144" y="3782692"/>
                <a:ext cx="602280" cy="144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D1D0065-0D82-4A65-9C6A-72B84993462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70144" y="3765052"/>
                  <a:ext cx="637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6A40155-8030-4C05-9893-B14F8B92706C}"/>
                    </a:ext>
                  </a:extLst>
                </p14:cNvPr>
                <p14:cNvContentPartPr/>
                <p14:nvPr/>
              </p14:nvContentPartPr>
              <p14:xfrm>
                <a:off x="4093904" y="3781972"/>
                <a:ext cx="725040" cy="3870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6A40155-8030-4C05-9893-B14F8B9270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75904" y="3763972"/>
                  <a:ext cx="760680" cy="42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EA95C72-CED2-4519-8DA7-041FABB5736F}"/>
              </a:ext>
            </a:extLst>
          </p:cNvPr>
          <p:cNvGrpSpPr/>
          <p:nvPr/>
        </p:nvGrpSpPr>
        <p:grpSpPr>
          <a:xfrm>
            <a:off x="2517464" y="4504852"/>
            <a:ext cx="1630800" cy="428040"/>
            <a:chOff x="2517464" y="4504852"/>
            <a:chExt cx="163080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71C7978-C759-401A-B310-DE6C83B79D3F}"/>
                    </a:ext>
                  </a:extLst>
                </p14:cNvPr>
                <p14:cNvContentPartPr/>
                <p14:nvPr/>
              </p14:nvContentPartPr>
              <p14:xfrm>
                <a:off x="2517464" y="4568572"/>
                <a:ext cx="342720" cy="3427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71C7978-C759-401A-B310-DE6C83B79D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99824" y="4550572"/>
                  <a:ext cx="3783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E78F255C-FC96-4116-B7FA-61DE29ED302C}"/>
                    </a:ext>
                  </a:extLst>
                </p14:cNvPr>
                <p14:cNvContentPartPr/>
                <p14:nvPr/>
              </p14:nvContentPartPr>
              <p14:xfrm>
                <a:off x="2848664" y="4785652"/>
                <a:ext cx="16920" cy="1472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E78F255C-FC96-4116-B7FA-61DE29ED30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830664" y="4768012"/>
                  <a:ext cx="52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491ACB6-4734-4408-A1B9-D8EB81635A7D}"/>
                    </a:ext>
                  </a:extLst>
                </p14:cNvPr>
                <p14:cNvContentPartPr/>
                <p14:nvPr/>
              </p14:nvContentPartPr>
              <p14:xfrm>
                <a:off x="2770544" y="4847212"/>
                <a:ext cx="228960" cy="237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491ACB6-4734-4408-A1B9-D8EB81635A7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752904" y="4829212"/>
                  <a:ext cx="264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DF3A8AB2-45E0-4E6D-B74F-826075F790D5}"/>
                    </a:ext>
                  </a:extLst>
                </p14:cNvPr>
                <p14:cNvContentPartPr/>
                <p14:nvPr/>
              </p14:nvContentPartPr>
              <p14:xfrm>
                <a:off x="3259064" y="4783852"/>
                <a:ext cx="132840" cy="201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DF3A8AB2-45E0-4E6D-B74F-826075F790D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41424" y="4766212"/>
                  <a:ext cx="168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EDF12A8-3C5A-4E36-9321-802CBF40F2EB}"/>
                    </a:ext>
                  </a:extLst>
                </p14:cNvPr>
                <p14:cNvContentPartPr/>
                <p14:nvPr/>
              </p14:nvContentPartPr>
              <p14:xfrm>
                <a:off x="3257984" y="4883212"/>
                <a:ext cx="191880" cy="219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EDF12A8-3C5A-4E36-9321-802CBF40F2E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239984" y="4865212"/>
                  <a:ext cx="227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5A7797A-C003-4405-AE3E-08503244AF68}"/>
                    </a:ext>
                  </a:extLst>
                </p14:cNvPr>
                <p14:cNvContentPartPr/>
                <p14:nvPr/>
              </p14:nvContentPartPr>
              <p14:xfrm>
                <a:off x="3730304" y="4504852"/>
                <a:ext cx="163800" cy="3837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5A7797A-C003-4405-AE3E-08503244AF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712664" y="4487212"/>
                  <a:ext cx="1994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DBBE18D-F195-494A-9D75-DC9931D19ED6}"/>
                    </a:ext>
                  </a:extLst>
                </p14:cNvPr>
                <p14:cNvContentPartPr/>
                <p14:nvPr/>
              </p14:nvContentPartPr>
              <p14:xfrm>
                <a:off x="3995264" y="4836772"/>
                <a:ext cx="153000" cy="72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DBBE18D-F195-494A-9D75-DC9931D19ED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77264" y="4818772"/>
                  <a:ext cx="188640" cy="42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EE2BCE9-97D9-46DF-8CF6-51EC25C3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43" y="60855"/>
            <a:ext cx="8531514" cy="4882056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A93EBE41-EF04-4AE0-B33D-6C6F54F8C2F7}"/>
              </a:ext>
            </a:extLst>
          </p:cNvPr>
          <p:cNvGrpSpPr/>
          <p:nvPr/>
        </p:nvGrpSpPr>
        <p:grpSpPr>
          <a:xfrm>
            <a:off x="3564344" y="2689878"/>
            <a:ext cx="729720" cy="479520"/>
            <a:chOff x="3564344" y="2689878"/>
            <a:chExt cx="72972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BA5FCB74-B88A-492A-8D28-407680CD74E8}"/>
                    </a:ext>
                  </a:extLst>
                </p14:cNvPr>
                <p14:cNvContentPartPr/>
                <p14:nvPr/>
              </p14:nvContentPartPr>
              <p14:xfrm>
                <a:off x="3578024" y="2697798"/>
                <a:ext cx="643680" cy="194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BA5FCB74-B88A-492A-8D28-407680CD74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60024" y="2680158"/>
                  <a:ext cx="679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0F53418-F55C-4711-8C04-CE0DD8ECB600}"/>
                    </a:ext>
                  </a:extLst>
                </p14:cNvPr>
                <p14:cNvContentPartPr/>
                <p14:nvPr/>
              </p14:nvContentPartPr>
              <p14:xfrm>
                <a:off x="3564344" y="2716158"/>
                <a:ext cx="702000" cy="4532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0F53418-F55C-4711-8C04-CE0DD8ECB6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46704" y="2698518"/>
                  <a:ext cx="7376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8E6E13A-BE34-4029-934E-FB088FC80D04}"/>
                    </a:ext>
                  </a:extLst>
                </p14:cNvPr>
                <p14:cNvContentPartPr/>
                <p14:nvPr/>
              </p14:nvContentPartPr>
              <p14:xfrm>
                <a:off x="4233584" y="2689878"/>
                <a:ext cx="60480" cy="4568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8E6E13A-BE34-4029-934E-FB088FC80D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15944" y="2672238"/>
                  <a:ext cx="96120" cy="49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A95159C0-0B48-44B4-B00A-05689125075D}"/>
                  </a:ext>
                </a:extLst>
              </p14:cNvPr>
              <p14:cNvContentPartPr/>
              <p14:nvPr/>
            </p14:nvContentPartPr>
            <p14:xfrm>
              <a:off x="410384" y="1126038"/>
              <a:ext cx="2667240" cy="586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A95159C0-0B48-44B4-B00A-0568912507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744" y="1108038"/>
                <a:ext cx="2702880" cy="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8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1C2885F1-2A67-456B-81A0-39F25C4A38BF}"/>
              </a:ext>
            </a:extLst>
          </p:cNvPr>
          <p:cNvGrpSpPr/>
          <p:nvPr/>
        </p:nvGrpSpPr>
        <p:grpSpPr>
          <a:xfrm>
            <a:off x="764181" y="265519"/>
            <a:ext cx="2330640" cy="278640"/>
            <a:chOff x="764181" y="265519"/>
            <a:chExt cx="233064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3911C1F7-D948-4AE9-B254-C1E3AABA4B49}"/>
                    </a:ext>
                  </a:extLst>
                </p14:cNvPr>
                <p14:cNvContentPartPr/>
                <p14:nvPr/>
              </p14:nvContentPartPr>
              <p14:xfrm>
                <a:off x="764181" y="278839"/>
                <a:ext cx="188640" cy="2653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3911C1F7-D948-4AE9-B254-C1E3AABA4B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5541" y="270199"/>
                  <a:ext cx="206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E5A32E0-0463-467F-8269-8DA60948491F}"/>
                    </a:ext>
                  </a:extLst>
                </p14:cNvPr>
                <p14:cNvContentPartPr/>
                <p14:nvPr/>
              </p14:nvContentPartPr>
              <p14:xfrm>
                <a:off x="1096461" y="462439"/>
                <a:ext cx="29520" cy="370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E5A32E0-0463-467F-8269-8DA6094849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7821" y="453439"/>
                  <a:ext cx="47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1463368-0BF4-43BE-83A3-306D8719C0A9}"/>
                    </a:ext>
                  </a:extLst>
                </p14:cNvPr>
                <p14:cNvContentPartPr/>
                <p14:nvPr/>
              </p14:nvContentPartPr>
              <p14:xfrm>
                <a:off x="1173501" y="330319"/>
                <a:ext cx="234720" cy="1947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1463368-0BF4-43BE-83A3-306D8719C0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4861" y="321319"/>
                  <a:ext cx="252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9241E82-5415-4025-9997-ACF1FFEA02F1}"/>
                    </a:ext>
                  </a:extLst>
                </p14:cNvPr>
                <p14:cNvContentPartPr/>
                <p14:nvPr/>
              </p14:nvContentPartPr>
              <p14:xfrm>
                <a:off x="1448181" y="442279"/>
                <a:ext cx="69480" cy="504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9241E82-5415-4025-9997-ACF1FFEA0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9541" y="433639"/>
                  <a:ext cx="87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845104A-502C-4F7F-92DB-E4A1F6710770}"/>
                    </a:ext>
                  </a:extLst>
                </p14:cNvPr>
                <p14:cNvContentPartPr/>
                <p14:nvPr/>
              </p14:nvContentPartPr>
              <p14:xfrm>
                <a:off x="1843461" y="291799"/>
                <a:ext cx="186840" cy="2106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845104A-502C-4F7F-92DB-E4A1F67107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34461" y="283159"/>
                  <a:ext cx="204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6335E65-4BF2-4B98-A772-9C3545A17BB0}"/>
                    </a:ext>
                  </a:extLst>
                </p14:cNvPr>
                <p14:cNvContentPartPr/>
                <p14:nvPr/>
              </p14:nvContentPartPr>
              <p14:xfrm>
                <a:off x="2124621" y="339679"/>
                <a:ext cx="55080" cy="1245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6335E65-4BF2-4B98-A772-9C3545A17B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5981" y="331039"/>
                  <a:ext cx="72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E44C5A3-19F7-4E1F-9406-C9F96B907DF2}"/>
                    </a:ext>
                  </a:extLst>
                </p14:cNvPr>
                <p14:cNvContentPartPr/>
                <p14:nvPr/>
              </p14:nvContentPartPr>
              <p14:xfrm>
                <a:off x="2071341" y="313759"/>
                <a:ext cx="255240" cy="1994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E44C5A3-19F7-4E1F-9406-C9F96B907D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2341" y="304759"/>
                  <a:ext cx="272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E597380-8688-4342-9B5F-1BD76FA71566}"/>
                    </a:ext>
                  </a:extLst>
                </p14:cNvPr>
                <p14:cNvContentPartPr/>
                <p14:nvPr/>
              </p14:nvContentPartPr>
              <p14:xfrm>
                <a:off x="2312181" y="352279"/>
                <a:ext cx="183960" cy="1558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E597380-8688-4342-9B5F-1BD76FA715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3181" y="343279"/>
                  <a:ext cx="201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8B6B89C-A8ED-404D-8E24-061AA3C0980F}"/>
                    </a:ext>
                  </a:extLst>
                </p14:cNvPr>
                <p14:cNvContentPartPr/>
                <p14:nvPr/>
              </p14:nvContentPartPr>
              <p14:xfrm>
                <a:off x="2332341" y="422119"/>
                <a:ext cx="91080" cy="248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8B6B89C-A8ED-404D-8E24-061AA3C098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3341" y="413479"/>
                  <a:ext cx="108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96F9B36-AB43-4075-BA43-B4E5B5AA9903}"/>
                    </a:ext>
                  </a:extLst>
                </p14:cNvPr>
                <p14:cNvContentPartPr/>
                <p14:nvPr/>
              </p14:nvContentPartPr>
              <p14:xfrm>
                <a:off x="2279061" y="315559"/>
                <a:ext cx="255600" cy="532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96F9B36-AB43-4075-BA43-B4E5B5AA99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0061" y="306919"/>
                  <a:ext cx="273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D9C50D8-0C10-41A7-A68F-9076E26F3477}"/>
                    </a:ext>
                  </a:extLst>
                </p14:cNvPr>
                <p14:cNvContentPartPr/>
                <p14:nvPr/>
              </p14:nvContentPartPr>
              <p14:xfrm>
                <a:off x="2569941" y="277759"/>
                <a:ext cx="215640" cy="2008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D9C50D8-0C10-41A7-A68F-9076E26F34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60941" y="268759"/>
                  <a:ext cx="233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EF6703D-B72C-4A93-B131-65CF0DF6731C}"/>
                    </a:ext>
                  </a:extLst>
                </p14:cNvPr>
                <p14:cNvContentPartPr/>
                <p14:nvPr/>
              </p14:nvContentPartPr>
              <p14:xfrm>
                <a:off x="2790621" y="265519"/>
                <a:ext cx="304200" cy="2422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EF6703D-B72C-4A93-B131-65CF0DF673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81621" y="256879"/>
                  <a:ext cx="32184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931EA8F6-9E49-4E36-8471-D52FCB9F71B3}"/>
                  </a:ext>
                </a:extLst>
              </p14:cNvPr>
              <p14:cNvContentPartPr/>
              <p14:nvPr/>
            </p14:nvContentPartPr>
            <p14:xfrm>
              <a:off x="2477291" y="3046879"/>
              <a:ext cx="85680" cy="126720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931EA8F6-9E49-4E36-8471-D52FCB9F71B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68651" y="3037879"/>
                <a:ext cx="103320" cy="12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A3224932-ED9F-4F8D-9BC5-AD355256B06D}"/>
                  </a:ext>
                </a:extLst>
              </p14:cNvPr>
              <p14:cNvContentPartPr/>
              <p14:nvPr/>
            </p14:nvContentPartPr>
            <p14:xfrm>
              <a:off x="2459291" y="3050479"/>
              <a:ext cx="2138760" cy="119412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A3224932-ED9F-4F8D-9BC5-AD355256B0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50651" y="3041479"/>
                <a:ext cx="2156400" cy="12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45A9B6E3-C557-4B6C-9847-E7F5D32A61C8}"/>
                  </a:ext>
                </a:extLst>
              </p14:cNvPr>
              <p14:cNvContentPartPr/>
              <p14:nvPr/>
            </p14:nvContentPartPr>
            <p14:xfrm>
              <a:off x="2758091" y="3342799"/>
              <a:ext cx="18720" cy="19332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45A9B6E3-C557-4B6C-9847-E7F5D32A61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49091" y="3333799"/>
                <a:ext cx="363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58E89B0F-D81A-4FD1-B10D-F9F1F3DCE86D}"/>
                  </a:ext>
                </a:extLst>
              </p14:cNvPr>
              <p14:cNvContentPartPr/>
              <p14:nvPr/>
            </p14:nvContentPartPr>
            <p14:xfrm>
              <a:off x="2684291" y="3436759"/>
              <a:ext cx="168480" cy="1260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58E89B0F-D81A-4FD1-B10D-F9F1F3DCE8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75291" y="3427759"/>
                <a:ext cx="1861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23D45337-8B3B-47AE-BABD-22E0EF7E11DA}"/>
                  </a:ext>
                </a:extLst>
              </p14:cNvPr>
              <p14:cNvContentPartPr/>
              <p14:nvPr/>
            </p14:nvContentPartPr>
            <p14:xfrm>
              <a:off x="2705531" y="3856519"/>
              <a:ext cx="164880" cy="2484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23D45337-8B3B-47AE-BABD-22E0EF7E11D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96531" y="3847519"/>
                <a:ext cx="182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50E53A87-9D55-472E-A405-690CF9F095D4}"/>
                  </a:ext>
                </a:extLst>
              </p14:cNvPr>
              <p14:cNvContentPartPr/>
              <p14:nvPr/>
            </p14:nvContentPartPr>
            <p14:xfrm>
              <a:off x="4528211" y="3499759"/>
              <a:ext cx="733680" cy="4860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50E53A87-9D55-472E-A405-690CF9F095D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19571" y="3490759"/>
                <a:ext cx="751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44639D1D-115C-4D53-8936-A329EFB9464D}"/>
                  </a:ext>
                </a:extLst>
              </p14:cNvPr>
              <p14:cNvContentPartPr/>
              <p14:nvPr/>
            </p14:nvContentPartPr>
            <p14:xfrm>
              <a:off x="5252891" y="3415519"/>
              <a:ext cx="129600" cy="13392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44639D1D-115C-4D53-8936-A329EFB9464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43891" y="3406519"/>
                <a:ext cx="147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3F760757-CF87-49B8-8824-017337CB4741}"/>
                  </a:ext>
                </a:extLst>
              </p14:cNvPr>
              <p14:cNvContentPartPr/>
              <p14:nvPr/>
            </p14:nvContentPartPr>
            <p14:xfrm>
              <a:off x="5685251" y="3335239"/>
              <a:ext cx="173520" cy="31572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3F760757-CF87-49B8-8824-017337CB474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76251" y="3326239"/>
                <a:ext cx="1911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F9528193-4EA3-4189-AABA-77176BD1D82A}"/>
                  </a:ext>
                </a:extLst>
              </p14:cNvPr>
              <p14:cNvContentPartPr/>
              <p14:nvPr/>
            </p14:nvContentPartPr>
            <p14:xfrm>
              <a:off x="5930411" y="3593359"/>
              <a:ext cx="182160" cy="14112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F9528193-4EA3-4189-AABA-77176BD1D82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21771" y="3584359"/>
                <a:ext cx="1998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F552FB20-5E86-4604-9E7B-88C00CC22144}"/>
                  </a:ext>
                </a:extLst>
              </p14:cNvPr>
              <p14:cNvContentPartPr/>
              <p14:nvPr/>
            </p14:nvContentPartPr>
            <p14:xfrm>
              <a:off x="1425011" y="3331999"/>
              <a:ext cx="928080" cy="12888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F552FB20-5E86-4604-9E7B-88C00CC2214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16371" y="3323359"/>
                <a:ext cx="9457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B16F921C-3779-46F5-AEA9-86460146392C}"/>
                  </a:ext>
                </a:extLst>
              </p14:cNvPr>
              <p14:cNvContentPartPr/>
              <p14:nvPr/>
            </p14:nvContentPartPr>
            <p14:xfrm>
              <a:off x="1463891" y="3945439"/>
              <a:ext cx="992160" cy="11340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B16F921C-3779-46F5-AEA9-86460146392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55251" y="3936439"/>
                <a:ext cx="10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1D36B2DD-A3EE-495E-9603-612C6AC0D06E}"/>
                  </a:ext>
                </a:extLst>
              </p14:cNvPr>
              <p14:cNvContentPartPr/>
              <p14:nvPr/>
            </p14:nvContentPartPr>
            <p14:xfrm>
              <a:off x="566051" y="3105559"/>
              <a:ext cx="207720" cy="37008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1D36B2DD-A3EE-495E-9603-612C6AC0D06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7411" y="3096919"/>
                <a:ext cx="22536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7F397125-DB14-4E2A-8040-C28E1661FB04}"/>
                  </a:ext>
                </a:extLst>
              </p14:cNvPr>
              <p14:cNvContentPartPr/>
              <p14:nvPr/>
            </p14:nvContentPartPr>
            <p14:xfrm>
              <a:off x="900491" y="3357559"/>
              <a:ext cx="29520" cy="16488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7F397125-DB14-4E2A-8040-C28E1661FB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1851" y="3348919"/>
                <a:ext cx="47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2AB7EF29-D3AF-4730-ABD8-2EC73DD1717E}"/>
                  </a:ext>
                </a:extLst>
              </p14:cNvPr>
              <p14:cNvContentPartPr/>
              <p14:nvPr/>
            </p14:nvContentPartPr>
            <p14:xfrm>
              <a:off x="821651" y="3442159"/>
              <a:ext cx="139680" cy="1728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2AB7EF29-D3AF-4730-ABD8-2EC73DD1717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2651" y="3433519"/>
                <a:ext cx="1573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48E532AA-981E-4DD8-82B3-0EBDCCB6DBD8}"/>
                  </a:ext>
                </a:extLst>
              </p14:cNvPr>
              <p14:cNvContentPartPr/>
              <p14:nvPr/>
            </p14:nvContentPartPr>
            <p14:xfrm>
              <a:off x="585491" y="3889279"/>
              <a:ext cx="256680" cy="29880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48E532AA-981E-4DD8-82B3-0EBDCCB6DBD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6491" y="3880279"/>
                <a:ext cx="2743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FE3984A2-0CAE-405D-AEC9-8BEE9382EFE6}"/>
                  </a:ext>
                </a:extLst>
              </p14:cNvPr>
              <p14:cNvContentPartPr/>
              <p14:nvPr/>
            </p14:nvContentPartPr>
            <p14:xfrm>
              <a:off x="924971" y="4180159"/>
              <a:ext cx="122760" cy="648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FE3984A2-0CAE-405D-AEC9-8BEE9382EFE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5971" y="4171159"/>
                <a:ext cx="1404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1ED32560-DA15-45C4-8334-53E7A011744A}"/>
                  </a:ext>
                </a:extLst>
              </p14:cNvPr>
              <p14:cNvContentPartPr/>
              <p14:nvPr/>
            </p14:nvContentPartPr>
            <p14:xfrm>
              <a:off x="1988771" y="3284839"/>
              <a:ext cx="125280" cy="19692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1ED32560-DA15-45C4-8334-53E7A011744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80131" y="3275839"/>
                <a:ext cx="1429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D55827DC-DE9F-49C0-BEC8-8006DB993243}"/>
                  </a:ext>
                </a:extLst>
              </p14:cNvPr>
              <p14:cNvContentPartPr/>
              <p14:nvPr/>
            </p14:nvContentPartPr>
            <p14:xfrm>
              <a:off x="1613651" y="2864359"/>
              <a:ext cx="187920" cy="21204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D55827DC-DE9F-49C0-BEC8-8006DB99324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04651" y="2855719"/>
                <a:ext cx="205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F34B1AF1-169B-4126-AC65-7D1F8701F3DA}"/>
                  </a:ext>
                </a:extLst>
              </p14:cNvPr>
              <p14:cNvContentPartPr/>
              <p14:nvPr/>
            </p14:nvContentPartPr>
            <p14:xfrm>
              <a:off x="1892651" y="2672119"/>
              <a:ext cx="10440" cy="15876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F34B1AF1-169B-4126-AC65-7D1F8701F3D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83651" y="2663479"/>
                <a:ext cx="28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1CD080CB-7452-41F8-8EDA-5B4F62C49488}"/>
                  </a:ext>
                </a:extLst>
              </p14:cNvPr>
              <p14:cNvContentPartPr/>
              <p14:nvPr/>
            </p14:nvContentPartPr>
            <p14:xfrm>
              <a:off x="1799411" y="2802439"/>
              <a:ext cx="114480" cy="828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1CD080CB-7452-41F8-8EDA-5B4F62C494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90771" y="2793799"/>
                <a:ext cx="1321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6BD9D24C-22B1-4866-AC0B-5C7DB66F12B6}"/>
                  </a:ext>
                </a:extLst>
              </p14:cNvPr>
              <p14:cNvContentPartPr/>
              <p14:nvPr/>
            </p14:nvContentPartPr>
            <p14:xfrm>
              <a:off x="1918211" y="2956159"/>
              <a:ext cx="90360" cy="1332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6BD9D24C-22B1-4866-AC0B-5C7DB66F12B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09211" y="2947159"/>
                <a:ext cx="1080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A186C77D-CB47-4068-AD41-12BEB87BBA21}"/>
                  </a:ext>
                </a:extLst>
              </p14:cNvPr>
              <p14:cNvContentPartPr/>
              <p14:nvPr/>
            </p14:nvContentPartPr>
            <p14:xfrm>
              <a:off x="1911731" y="3031759"/>
              <a:ext cx="95400" cy="1152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A186C77D-CB47-4068-AD41-12BEB87BBA2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02731" y="3023119"/>
                <a:ext cx="1130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3A575802-59BE-428F-A80C-F70A67790259}"/>
                  </a:ext>
                </a:extLst>
              </p14:cNvPr>
              <p14:cNvContentPartPr/>
              <p14:nvPr/>
            </p14:nvContentPartPr>
            <p14:xfrm>
              <a:off x="2093171" y="2908999"/>
              <a:ext cx="134640" cy="14472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3A575802-59BE-428F-A80C-F70A6779025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84531" y="2899999"/>
                <a:ext cx="1522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34608168-3317-435B-AAD8-05761F1B9210}"/>
                  </a:ext>
                </a:extLst>
              </p14:cNvPr>
              <p14:cNvContentPartPr/>
              <p14:nvPr/>
            </p14:nvContentPartPr>
            <p14:xfrm>
              <a:off x="1717691" y="4322359"/>
              <a:ext cx="164880" cy="22968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34608168-3317-435B-AAD8-05761F1B921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08691" y="4313359"/>
                <a:ext cx="1825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00EC982F-D210-461E-949F-3FC5758A3788}"/>
                  </a:ext>
                </a:extLst>
              </p14:cNvPr>
              <p14:cNvContentPartPr/>
              <p14:nvPr/>
            </p14:nvContentPartPr>
            <p14:xfrm>
              <a:off x="1894811" y="4257559"/>
              <a:ext cx="96120" cy="2160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00EC982F-D210-461E-949F-3FC5758A378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86171" y="4248559"/>
                <a:ext cx="1137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FB824B22-0B1B-4140-A168-2C79421FEFF6}"/>
                  </a:ext>
                </a:extLst>
              </p14:cNvPr>
              <p14:cNvContentPartPr/>
              <p14:nvPr/>
            </p14:nvContentPartPr>
            <p14:xfrm>
              <a:off x="2003891" y="4442239"/>
              <a:ext cx="83880" cy="1836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FB824B22-0B1B-4140-A168-2C79421FEFF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94891" y="4433239"/>
                <a:ext cx="101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0289BAEC-43E8-41C3-87E3-98A5AA9C1187}"/>
                  </a:ext>
                </a:extLst>
              </p14:cNvPr>
              <p14:cNvContentPartPr/>
              <p14:nvPr/>
            </p14:nvContentPartPr>
            <p14:xfrm>
              <a:off x="2011451" y="4525039"/>
              <a:ext cx="75240" cy="828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0289BAEC-43E8-41C3-87E3-98A5AA9C118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002811" y="4516399"/>
                <a:ext cx="928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1B4481D8-6051-4DCC-A48D-4B4E1CB33064}"/>
                  </a:ext>
                </a:extLst>
              </p14:cNvPr>
              <p14:cNvContentPartPr/>
              <p14:nvPr/>
            </p14:nvContentPartPr>
            <p14:xfrm>
              <a:off x="2196491" y="4401919"/>
              <a:ext cx="151920" cy="16848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1B4481D8-6051-4DCC-A48D-4B4E1CB3306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87851" y="4392919"/>
                <a:ext cx="1695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0964024C-4304-419A-9161-2771E3F102A4}"/>
                  </a:ext>
                </a:extLst>
              </p14:cNvPr>
              <p14:cNvContentPartPr/>
              <p14:nvPr/>
            </p14:nvContentPartPr>
            <p14:xfrm>
              <a:off x="1987691" y="3930679"/>
              <a:ext cx="170640" cy="17532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0964024C-4304-419A-9161-2771E3F102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79051" y="3922039"/>
                <a:ext cx="18828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upo 117">
            <a:extLst>
              <a:ext uri="{FF2B5EF4-FFF2-40B4-BE49-F238E27FC236}">
                <a16:creationId xmlns:a16="http://schemas.microsoft.com/office/drawing/2014/main" id="{92E72B31-38EB-44E9-A1BC-2FF126CF0F0D}"/>
              </a:ext>
            </a:extLst>
          </p:cNvPr>
          <p:cNvGrpSpPr/>
          <p:nvPr/>
        </p:nvGrpSpPr>
        <p:grpSpPr>
          <a:xfrm>
            <a:off x="673101" y="1056799"/>
            <a:ext cx="2163960" cy="1484280"/>
            <a:chOff x="673101" y="1056799"/>
            <a:chExt cx="2163960" cy="14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59D3A04-1377-456E-9763-5C4D4BB865F5}"/>
                    </a:ext>
                  </a:extLst>
                </p14:cNvPr>
                <p14:cNvContentPartPr/>
                <p14:nvPr/>
              </p14:nvContentPartPr>
              <p14:xfrm>
                <a:off x="1001421" y="1267759"/>
                <a:ext cx="15840" cy="3607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59D3A04-1377-456E-9763-5C4D4BB865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2781" y="1259119"/>
                  <a:ext cx="334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9834345-A4E5-439C-9C9A-22FBC09A8EC5}"/>
                    </a:ext>
                  </a:extLst>
                </p14:cNvPr>
                <p14:cNvContentPartPr/>
                <p14:nvPr/>
              </p14:nvContentPartPr>
              <p14:xfrm>
                <a:off x="913581" y="1245079"/>
                <a:ext cx="245520" cy="3542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9834345-A4E5-439C-9C9A-22FBC09A8E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4941" y="1236079"/>
                  <a:ext cx="263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E41BC5D-D539-4700-BD06-2B942C5B1084}"/>
                    </a:ext>
                  </a:extLst>
                </p14:cNvPr>
                <p14:cNvContentPartPr/>
                <p14:nvPr/>
              </p14:nvContentPartPr>
              <p14:xfrm>
                <a:off x="1248021" y="1554319"/>
                <a:ext cx="83520" cy="1098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E41BC5D-D539-4700-BD06-2B942C5B10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39021" y="1545679"/>
                  <a:ext cx="101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DC2E951-D1B3-4A46-9E1B-279D165EF0E5}"/>
                    </a:ext>
                  </a:extLst>
                </p14:cNvPr>
                <p14:cNvContentPartPr/>
                <p14:nvPr/>
              </p14:nvContentPartPr>
              <p14:xfrm>
                <a:off x="1254861" y="1453879"/>
                <a:ext cx="70920" cy="831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DC2E951-D1B3-4A46-9E1B-279D165EF0E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46221" y="1444879"/>
                  <a:ext cx="88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5288978-250B-4D7E-9369-883F2DC0A72C}"/>
                    </a:ext>
                  </a:extLst>
                </p14:cNvPr>
                <p14:cNvContentPartPr/>
                <p14:nvPr/>
              </p14:nvContentPartPr>
              <p14:xfrm>
                <a:off x="1532781" y="1495639"/>
                <a:ext cx="155520" cy="126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5288978-250B-4D7E-9369-883F2DC0A7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24141" y="1486999"/>
                  <a:ext cx="173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026A14E-8F0A-435C-96C8-8D4D7BDD500F}"/>
                    </a:ext>
                  </a:extLst>
                </p14:cNvPr>
                <p14:cNvContentPartPr/>
                <p14:nvPr/>
              </p14:nvContentPartPr>
              <p14:xfrm>
                <a:off x="1564101" y="1576639"/>
                <a:ext cx="123840" cy="244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026A14E-8F0A-435C-96C8-8D4D7BDD50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55101" y="1567999"/>
                  <a:ext cx="141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129FC17-2070-467F-A60B-A98A9D913894}"/>
                    </a:ext>
                  </a:extLst>
                </p14:cNvPr>
                <p14:cNvContentPartPr/>
                <p14:nvPr/>
              </p14:nvContentPartPr>
              <p14:xfrm>
                <a:off x="1963341" y="1404559"/>
                <a:ext cx="411480" cy="1720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129FC17-2070-467F-A60B-A98A9D9138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54341" y="1395559"/>
                  <a:ext cx="429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C27AD5A-4C73-42E2-B0C7-E15D4C0BC24B}"/>
                    </a:ext>
                  </a:extLst>
                </p14:cNvPr>
                <p14:cNvContentPartPr/>
                <p14:nvPr/>
              </p14:nvContentPartPr>
              <p14:xfrm>
                <a:off x="976451" y="2078479"/>
                <a:ext cx="45000" cy="3409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C27AD5A-4C73-42E2-B0C7-E15D4C0BC24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7451" y="2069839"/>
                  <a:ext cx="62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12B3D27-ACA2-4F1A-AA06-0BA01E0E77D7}"/>
                    </a:ext>
                  </a:extLst>
                </p14:cNvPr>
                <p14:cNvContentPartPr/>
                <p14:nvPr/>
              </p14:nvContentPartPr>
              <p14:xfrm>
                <a:off x="840371" y="2056879"/>
                <a:ext cx="316080" cy="279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12B3D27-ACA2-4F1A-AA06-0BA01E0E77D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1371" y="2047879"/>
                  <a:ext cx="333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FE1A290-D109-48D0-90B5-E88507C6C51F}"/>
                    </a:ext>
                  </a:extLst>
                </p14:cNvPr>
                <p14:cNvContentPartPr/>
                <p14:nvPr/>
              </p14:nvContentPartPr>
              <p14:xfrm>
                <a:off x="1215851" y="2241559"/>
                <a:ext cx="130680" cy="1321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FE1A290-D109-48D0-90B5-E88507C6C51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06851" y="2232559"/>
                  <a:ext cx="148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0540413-8519-4D36-B829-82DB8B1EA3EC}"/>
                    </a:ext>
                  </a:extLst>
                </p14:cNvPr>
                <p14:cNvContentPartPr/>
                <p14:nvPr/>
              </p14:nvContentPartPr>
              <p14:xfrm>
                <a:off x="1720931" y="2224999"/>
                <a:ext cx="154800" cy="158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0540413-8519-4D36-B829-82DB8B1EA3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11931" y="2215999"/>
                  <a:ext cx="172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C2A43D7-AB9F-4D58-B33E-658003D3CECF}"/>
                    </a:ext>
                  </a:extLst>
                </p14:cNvPr>
                <p14:cNvContentPartPr/>
                <p14:nvPr/>
              </p14:nvContentPartPr>
              <p14:xfrm>
                <a:off x="1725611" y="2318239"/>
                <a:ext cx="196560" cy="234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C2A43D7-AB9F-4D58-B33E-658003D3CEC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16611" y="2309599"/>
                  <a:ext cx="214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29D0C64-CD89-481B-A4D9-6F2D4EB6268E}"/>
                    </a:ext>
                  </a:extLst>
                </p14:cNvPr>
                <p14:cNvContentPartPr/>
                <p14:nvPr/>
              </p14:nvContentPartPr>
              <p14:xfrm>
                <a:off x="2080931" y="2158759"/>
                <a:ext cx="275040" cy="2185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29D0C64-CD89-481B-A4D9-6F2D4EB6268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71931" y="2150119"/>
                  <a:ext cx="292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F826F623-AF84-41CF-8187-F36FF038C90F}"/>
                    </a:ext>
                  </a:extLst>
                </p14:cNvPr>
                <p14:cNvContentPartPr/>
                <p14:nvPr/>
              </p14:nvContentPartPr>
              <p14:xfrm>
                <a:off x="692901" y="1077679"/>
                <a:ext cx="2021760" cy="486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F826F623-AF84-41CF-8187-F36FF038C9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4261" y="1068679"/>
                  <a:ext cx="2039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967B28C-3806-44BF-A74C-5FC07FA1C4AE}"/>
                    </a:ext>
                  </a:extLst>
                </p14:cNvPr>
                <p14:cNvContentPartPr/>
                <p14:nvPr/>
              </p14:nvContentPartPr>
              <p14:xfrm>
                <a:off x="673101" y="1108999"/>
                <a:ext cx="2113560" cy="14320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967B28C-3806-44BF-A74C-5FC07FA1C4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4461" y="1099999"/>
                  <a:ext cx="213120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D4A9D517-16C6-42A1-979A-82DF09D5A695}"/>
                    </a:ext>
                  </a:extLst>
                </p14:cNvPr>
                <p14:cNvContentPartPr/>
                <p14:nvPr/>
              </p14:nvContentPartPr>
              <p14:xfrm>
                <a:off x="2691621" y="1056799"/>
                <a:ext cx="145440" cy="13766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D4A9D517-16C6-42A1-979A-82DF09D5A6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82981" y="1047799"/>
                  <a:ext cx="163080" cy="139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9DF7019-92AA-4F20-92ED-B7DD9AD92938}"/>
              </a:ext>
            </a:extLst>
          </p:cNvPr>
          <p:cNvGrpSpPr/>
          <p:nvPr/>
        </p:nvGrpSpPr>
        <p:grpSpPr>
          <a:xfrm>
            <a:off x="2900781" y="1597879"/>
            <a:ext cx="336600" cy="174600"/>
            <a:chOff x="2900781" y="1597879"/>
            <a:chExt cx="3366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CB5332B-C972-4D09-AD96-8EAB3E88D53C}"/>
                    </a:ext>
                  </a:extLst>
                </p14:cNvPr>
                <p14:cNvContentPartPr/>
                <p14:nvPr/>
              </p14:nvContentPartPr>
              <p14:xfrm>
                <a:off x="2900781" y="1686799"/>
                <a:ext cx="215280" cy="507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CB5332B-C972-4D09-AD96-8EAB3E88D53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92141" y="1677799"/>
                  <a:ext cx="232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C02BC8A9-D138-4F89-B62D-A1BD229737FC}"/>
                    </a:ext>
                  </a:extLst>
                </p14:cNvPr>
                <p14:cNvContentPartPr/>
                <p14:nvPr/>
              </p14:nvContentPartPr>
              <p14:xfrm>
                <a:off x="3093741" y="1597879"/>
                <a:ext cx="143640" cy="1746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C02BC8A9-D138-4F89-B62D-A1BD229737F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84741" y="1588879"/>
                  <a:ext cx="1612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5388E38E-81A7-4F29-9175-E1641E660EDF}"/>
              </a:ext>
            </a:extLst>
          </p:cNvPr>
          <p:cNvGrpSpPr/>
          <p:nvPr/>
        </p:nvGrpSpPr>
        <p:grpSpPr>
          <a:xfrm>
            <a:off x="3446541" y="1243999"/>
            <a:ext cx="1629360" cy="537840"/>
            <a:chOff x="3446541" y="1243999"/>
            <a:chExt cx="162936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E5686AA9-A267-4E5E-A05B-7802C7F2DBB0}"/>
                    </a:ext>
                  </a:extLst>
                </p14:cNvPr>
                <p14:cNvContentPartPr/>
                <p14:nvPr/>
              </p14:nvContentPartPr>
              <p14:xfrm>
                <a:off x="3446541" y="1438399"/>
                <a:ext cx="253800" cy="3124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E5686AA9-A267-4E5E-A05B-7802C7F2DB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7901" y="1429759"/>
                  <a:ext cx="2714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9084226F-FD38-42E6-8329-2330E80CBE1F}"/>
                    </a:ext>
                  </a:extLst>
                </p14:cNvPr>
                <p14:cNvContentPartPr/>
                <p14:nvPr/>
              </p14:nvContentPartPr>
              <p14:xfrm>
                <a:off x="3761901" y="1243999"/>
                <a:ext cx="24480" cy="1335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9084226F-FD38-42E6-8329-2330E80CBE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53261" y="1234999"/>
                  <a:ext cx="42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A2BF6EDD-76D8-4BC8-8FAF-099AFDCF7C79}"/>
                    </a:ext>
                  </a:extLst>
                </p14:cNvPr>
                <p14:cNvContentPartPr/>
                <p14:nvPr/>
              </p14:nvContentPartPr>
              <p14:xfrm>
                <a:off x="3685941" y="1342639"/>
                <a:ext cx="145800" cy="64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2BF6EDD-76D8-4BC8-8FAF-099AFDCF7C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76941" y="1333999"/>
                  <a:ext cx="163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922989E-93F0-4880-B540-5F85C3366D51}"/>
                    </a:ext>
                  </a:extLst>
                </p14:cNvPr>
                <p14:cNvContentPartPr/>
                <p14:nvPr/>
              </p14:nvContentPartPr>
              <p14:xfrm>
                <a:off x="3879621" y="1606519"/>
                <a:ext cx="99360" cy="205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922989E-93F0-4880-B540-5F85C3366D5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70981" y="1597879"/>
                  <a:ext cx="11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66B22A5F-4B62-4172-BBC0-DEFBEC0EDAD9}"/>
                    </a:ext>
                  </a:extLst>
                </p14:cNvPr>
                <p14:cNvContentPartPr/>
                <p14:nvPr/>
              </p14:nvContentPartPr>
              <p14:xfrm>
                <a:off x="3864501" y="1713439"/>
                <a:ext cx="117360" cy="198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66B22A5F-4B62-4172-BBC0-DEFBEC0EDAD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55501" y="1704439"/>
                  <a:ext cx="13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6099D0CF-861C-4069-B3F6-E3CE1CFA8135}"/>
                    </a:ext>
                  </a:extLst>
                </p14:cNvPr>
                <p14:cNvContentPartPr/>
                <p14:nvPr/>
              </p14:nvContentPartPr>
              <p14:xfrm>
                <a:off x="4088061" y="1427959"/>
                <a:ext cx="245520" cy="3218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6099D0CF-861C-4069-B3F6-E3CE1CFA813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79421" y="1418959"/>
                  <a:ext cx="263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B02892D9-DB07-4ED3-9E5A-A1BFFAD9F9EE}"/>
                    </a:ext>
                  </a:extLst>
                </p14:cNvPr>
                <p14:cNvContentPartPr/>
                <p14:nvPr/>
              </p14:nvContentPartPr>
              <p14:xfrm>
                <a:off x="4312341" y="1329679"/>
                <a:ext cx="180000" cy="342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B02892D9-DB07-4ED3-9E5A-A1BFFAD9F9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03701" y="1321039"/>
                  <a:ext cx="197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02A7F6C8-D117-4016-986A-8B54C600CCF8}"/>
                    </a:ext>
                  </a:extLst>
                </p14:cNvPr>
                <p14:cNvContentPartPr/>
                <p14:nvPr/>
              </p14:nvContentPartPr>
              <p14:xfrm>
                <a:off x="4572981" y="1651879"/>
                <a:ext cx="153000" cy="100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02A7F6C8-D117-4016-986A-8B54C600CCF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64341" y="1643239"/>
                  <a:ext cx="170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0A19C54-6C6B-4DE7-BC3C-8ABEAD6DC3B1}"/>
                    </a:ext>
                  </a:extLst>
                </p14:cNvPr>
                <p14:cNvContentPartPr/>
                <p14:nvPr/>
              </p14:nvContentPartPr>
              <p14:xfrm>
                <a:off x="4559301" y="1749799"/>
                <a:ext cx="157320" cy="162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0A19C54-6C6B-4DE7-BC3C-8ABEAD6DC3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50661" y="1741159"/>
                  <a:ext cx="174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F8620A5C-061D-49B1-9355-19DD7502F7F0}"/>
                    </a:ext>
                  </a:extLst>
                </p14:cNvPr>
                <p14:cNvContentPartPr/>
                <p14:nvPr/>
              </p14:nvContentPartPr>
              <p14:xfrm>
                <a:off x="4888701" y="1582399"/>
                <a:ext cx="187200" cy="18396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F8620A5C-061D-49B1-9355-19DD7502F7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80061" y="1573399"/>
                  <a:ext cx="204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63E1313E-CED6-4C42-9193-A0881D3E82DF}"/>
                    </a:ext>
                  </a:extLst>
                </p14:cNvPr>
                <p14:cNvContentPartPr/>
                <p14:nvPr/>
              </p14:nvContentPartPr>
              <p14:xfrm>
                <a:off x="4905621" y="1597879"/>
                <a:ext cx="165240" cy="1839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63E1313E-CED6-4C42-9193-A0881D3E82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96621" y="1588879"/>
                  <a:ext cx="1828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C5C136B7-7950-4B51-ADE4-34D132BD371D}"/>
              </a:ext>
            </a:extLst>
          </p:cNvPr>
          <p:cNvGrpSpPr/>
          <p:nvPr/>
        </p:nvGrpSpPr>
        <p:grpSpPr>
          <a:xfrm>
            <a:off x="3624381" y="249319"/>
            <a:ext cx="5284440" cy="416520"/>
            <a:chOff x="3624381" y="249319"/>
            <a:chExt cx="528444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A6299C7-0D52-477B-B47A-425CA51587AF}"/>
                    </a:ext>
                  </a:extLst>
                </p14:cNvPr>
                <p14:cNvContentPartPr/>
                <p14:nvPr/>
              </p14:nvContentPartPr>
              <p14:xfrm>
                <a:off x="5499261" y="338239"/>
                <a:ext cx="151920" cy="1461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EA6299C7-0D52-477B-B47A-425CA51587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90621" y="329239"/>
                  <a:ext cx="16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CA40F86B-6696-48F1-8EDA-A600898A0260}"/>
                    </a:ext>
                  </a:extLst>
                </p14:cNvPr>
                <p14:cNvContentPartPr/>
                <p14:nvPr/>
              </p14:nvContentPartPr>
              <p14:xfrm>
                <a:off x="5467581" y="390439"/>
                <a:ext cx="154800" cy="262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CA40F86B-6696-48F1-8EDA-A600898A02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58941" y="381799"/>
                  <a:ext cx="172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141E8504-4E66-4B4D-83B4-775CD67C3B43}"/>
                    </a:ext>
                  </a:extLst>
                </p14:cNvPr>
                <p14:cNvContentPartPr/>
                <p14:nvPr/>
              </p14:nvContentPartPr>
              <p14:xfrm>
                <a:off x="5461101" y="339679"/>
                <a:ext cx="157680" cy="3132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141E8504-4E66-4B4D-83B4-775CD67C3B4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52101" y="331039"/>
                  <a:ext cx="175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7148AFDE-F2F4-4B57-BB33-5CE285E27DE5}"/>
                    </a:ext>
                  </a:extLst>
                </p14:cNvPr>
                <p14:cNvContentPartPr/>
                <p14:nvPr/>
              </p14:nvContentPartPr>
              <p14:xfrm>
                <a:off x="5695821" y="308719"/>
                <a:ext cx="231120" cy="1753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7148AFDE-F2F4-4B57-BB33-5CE285E27DE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6821" y="299719"/>
                  <a:ext cx="248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DDA0BEEB-11C7-4183-B4D8-2BBC779B8CBD}"/>
                    </a:ext>
                  </a:extLst>
                </p14:cNvPr>
                <p14:cNvContentPartPr/>
                <p14:nvPr/>
              </p14:nvContentPartPr>
              <p14:xfrm>
                <a:off x="6334821" y="322039"/>
                <a:ext cx="185400" cy="1533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DDA0BEEB-11C7-4183-B4D8-2BBC779B8C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25821" y="313399"/>
                  <a:ext cx="203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10A4769C-09A1-4D7D-B9C4-8A8F1A9E6411}"/>
                    </a:ext>
                  </a:extLst>
                </p14:cNvPr>
                <p14:cNvContentPartPr/>
                <p14:nvPr/>
              </p14:nvContentPartPr>
              <p14:xfrm>
                <a:off x="6370101" y="414919"/>
                <a:ext cx="133200" cy="2628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10A4769C-09A1-4D7D-B9C4-8A8F1A9E64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61461" y="406279"/>
                  <a:ext cx="150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78CEA720-F168-4211-A49D-BD7E7EE4D81D}"/>
                    </a:ext>
                  </a:extLst>
                </p14:cNvPr>
                <p14:cNvContentPartPr/>
                <p14:nvPr/>
              </p14:nvContentPartPr>
              <p14:xfrm>
                <a:off x="6572781" y="358399"/>
                <a:ext cx="148680" cy="1321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78CEA720-F168-4211-A49D-BD7E7EE4D81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63781" y="349759"/>
                  <a:ext cx="166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F6DACB80-3F2F-4669-AB9F-D192A62C001A}"/>
                    </a:ext>
                  </a:extLst>
                </p14:cNvPr>
                <p14:cNvContentPartPr/>
                <p14:nvPr/>
              </p14:nvContentPartPr>
              <p14:xfrm>
                <a:off x="6742701" y="358399"/>
                <a:ext cx="228600" cy="1346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F6DACB80-3F2F-4669-AB9F-D192A62C001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34061" y="349399"/>
                  <a:ext cx="246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EF4F440C-CC61-4C8E-8F42-20D9DD1B3420}"/>
                    </a:ext>
                  </a:extLst>
                </p14:cNvPr>
                <p14:cNvContentPartPr/>
                <p14:nvPr/>
              </p14:nvContentPartPr>
              <p14:xfrm>
                <a:off x="7001901" y="320239"/>
                <a:ext cx="211320" cy="1746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EF4F440C-CC61-4C8E-8F42-20D9DD1B34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93261" y="311239"/>
                  <a:ext cx="228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3A964883-A373-49FE-AE2F-15DC346EBBCF}"/>
                    </a:ext>
                  </a:extLst>
                </p14:cNvPr>
                <p14:cNvContentPartPr/>
                <p14:nvPr/>
              </p14:nvContentPartPr>
              <p14:xfrm>
                <a:off x="7561701" y="364519"/>
                <a:ext cx="180000" cy="1234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3A964883-A373-49FE-AE2F-15DC346EBBC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53061" y="355879"/>
                  <a:ext cx="197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85AE1FE6-276B-43CE-886C-D053A367AD13}"/>
                    </a:ext>
                  </a:extLst>
                </p14:cNvPr>
                <p14:cNvContentPartPr/>
                <p14:nvPr/>
              </p14:nvContentPartPr>
              <p14:xfrm>
                <a:off x="7776621" y="437599"/>
                <a:ext cx="58680" cy="327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85AE1FE6-276B-43CE-886C-D053A367AD1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67621" y="428959"/>
                  <a:ext cx="76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5245FC28-DD10-4288-8697-2E527A483D66}"/>
                    </a:ext>
                  </a:extLst>
                </p14:cNvPr>
                <p14:cNvContentPartPr/>
                <p14:nvPr/>
              </p14:nvContentPartPr>
              <p14:xfrm>
                <a:off x="7766901" y="249319"/>
                <a:ext cx="74520" cy="1962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5245FC28-DD10-4288-8697-2E527A483D6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58261" y="240679"/>
                  <a:ext cx="92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15A8FC8-EFBD-421F-AB56-DD48E8F240C5}"/>
                    </a:ext>
                  </a:extLst>
                </p14:cNvPr>
                <p14:cNvContentPartPr/>
                <p14:nvPr/>
              </p14:nvContentPartPr>
              <p14:xfrm>
                <a:off x="7891461" y="328159"/>
                <a:ext cx="229320" cy="1548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D15A8FC8-EFBD-421F-AB56-DD48E8F240C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82461" y="319519"/>
                  <a:ext cx="246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3CF1B7C3-E27B-4C85-B4A3-5F26661839DB}"/>
                    </a:ext>
                  </a:extLst>
                </p14:cNvPr>
                <p14:cNvContentPartPr/>
                <p14:nvPr/>
              </p14:nvContentPartPr>
              <p14:xfrm>
                <a:off x="8140581" y="319519"/>
                <a:ext cx="154440" cy="18144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3CF1B7C3-E27B-4C85-B4A3-5F26661839D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1941" y="310879"/>
                  <a:ext cx="172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B4F9F213-DCB1-4093-896A-BBBCB5004A33}"/>
                    </a:ext>
                  </a:extLst>
                </p14:cNvPr>
                <p14:cNvContentPartPr/>
                <p14:nvPr/>
              </p14:nvContentPartPr>
              <p14:xfrm>
                <a:off x="8124381" y="359479"/>
                <a:ext cx="168840" cy="493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B4F9F213-DCB1-4093-896A-BBBCB5004A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15741" y="350479"/>
                  <a:ext cx="186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099B126B-DD18-447E-B1DD-FCF95616ADFF}"/>
                    </a:ext>
                  </a:extLst>
                </p14:cNvPr>
                <p14:cNvContentPartPr/>
                <p14:nvPr/>
              </p14:nvContentPartPr>
              <p14:xfrm>
                <a:off x="8334261" y="334999"/>
                <a:ext cx="214920" cy="1868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099B126B-DD18-447E-B1DD-FCF95616ADF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25621" y="325999"/>
                  <a:ext cx="232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B5BC585F-5795-4228-99AE-E7BE3B55A6D8}"/>
                    </a:ext>
                  </a:extLst>
                </p14:cNvPr>
                <p14:cNvContentPartPr/>
                <p14:nvPr/>
              </p14:nvContentPartPr>
              <p14:xfrm>
                <a:off x="8558541" y="306199"/>
                <a:ext cx="168480" cy="1972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B5BC585F-5795-4228-99AE-E7BE3B55A6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49541" y="297559"/>
                  <a:ext cx="186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D564C32C-2BED-43E3-A834-204B6150AD38}"/>
                    </a:ext>
                  </a:extLst>
                </p14:cNvPr>
                <p14:cNvContentPartPr/>
                <p14:nvPr/>
              </p14:nvContentPartPr>
              <p14:xfrm>
                <a:off x="8811981" y="305479"/>
                <a:ext cx="50400" cy="370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D564C32C-2BED-43E3-A834-204B6150AD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02981" y="296839"/>
                  <a:ext cx="68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2FD853FA-0A3B-4E84-B151-BEE5FBBCA63B}"/>
                    </a:ext>
                  </a:extLst>
                </p14:cNvPr>
                <p14:cNvContentPartPr/>
                <p14:nvPr/>
              </p14:nvContentPartPr>
              <p14:xfrm>
                <a:off x="8832861" y="450559"/>
                <a:ext cx="75960" cy="903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2FD853FA-0A3B-4E84-B151-BEE5FBBCA6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24221" y="441559"/>
                  <a:ext cx="93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08CFC3D8-9F0B-4EDA-9918-4F9382047AC6}"/>
                    </a:ext>
                  </a:extLst>
                </p14:cNvPr>
                <p14:cNvContentPartPr/>
                <p14:nvPr/>
              </p14:nvContentPartPr>
              <p14:xfrm>
                <a:off x="3624381" y="403759"/>
                <a:ext cx="1480320" cy="687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08CFC3D8-9F0B-4EDA-9918-4F9382047AC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15381" y="394759"/>
                  <a:ext cx="1497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438CE60C-A6F3-4643-9189-4A40203018DE}"/>
                    </a:ext>
                  </a:extLst>
                </p14:cNvPr>
                <p14:cNvContentPartPr/>
                <p14:nvPr/>
              </p14:nvContentPartPr>
              <p14:xfrm>
                <a:off x="4986261" y="360919"/>
                <a:ext cx="237960" cy="3049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438CE60C-A6F3-4643-9189-4A40203018D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77621" y="351919"/>
                  <a:ext cx="25560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30F6A93A-A153-4A63-AD29-920F9620418F}"/>
              </a:ext>
            </a:extLst>
          </p:cNvPr>
          <p:cNvGrpSpPr/>
          <p:nvPr/>
        </p:nvGrpSpPr>
        <p:grpSpPr>
          <a:xfrm>
            <a:off x="6415101" y="1202959"/>
            <a:ext cx="1663200" cy="495720"/>
            <a:chOff x="6415101" y="1202959"/>
            <a:chExt cx="16632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04A648DF-ED76-449E-BBF1-86A71F4C1176}"/>
                    </a:ext>
                  </a:extLst>
                </p14:cNvPr>
                <p14:cNvContentPartPr/>
                <p14:nvPr/>
              </p14:nvContentPartPr>
              <p14:xfrm>
                <a:off x="6415101" y="1353439"/>
                <a:ext cx="285480" cy="3452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04A648DF-ED76-449E-BBF1-86A71F4C11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06101" y="1344799"/>
                  <a:ext cx="303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92C81E9C-0C06-49BF-A510-AB9B69758BE6}"/>
                    </a:ext>
                  </a:extLst>
                </p14:cNvPr>
                <p14:cNvContentPartPr/>
                <p14:nvPr/>
              </p14:nvContentPartPr>
              <p14:xfrm>
                <a:off x="6884541" y="1202959"/>
                <a:ext cx="34560" cy="161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92C81E9C-0C06-49BF-A510-AB9B69758BE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75901" y="1193959"/>
                  <a:ext cx="52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EF28B23E-6547-429D-AFB4-1CAC48641D80}"/>
                    </a:ext>
                  </a:extLst>
                </p14:cNvPr>
                <p14:cNvContentPartPr/>
                <p14:nvPr/>
              </p14:nvContentPartPr>
              <p14:xfrm>
                <a:off x="6791301" y="1288279"/>
                <a:ext cx="217800" cy="90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EF28B23E-6547-429D-AFB4-1CAC48641D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82661" y="1279639"/>
                  <a:ext cx="235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9E2D0A3B-CDE5-4FD4-AB35-ECB0D5AB5537}"/>
                    </a:ext>
                  </a:extLst>
                </p14:cNvPr>
                <p14:cNvContentPartPr/>
                <p14:nvPr/>
              </p14:nvContentPartPr>
              <p14:xfrm>
                <a:off x="7001541" y="1591039"/>
                <a:ext cx="147240" cy="72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9E2D0A3B-CDE5-4FD4-AB35-ECB0D5AB553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92901" y="1582039"/>
                  <a:ext cx="164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FC59F582-CF02-434A-B35C-7360C8E48CDB}"/>
                    </a:ext>
                  </a:extLst>
                </p14:cNvPr>
                <p14:cNvContentPartPr/>
                <p14:nvPr/>
              </p14:nvContentPartPr>
              <p14:xfrm>
                <a:off x="7032861" y="1676719"/>
                <a:ext cx="149400" cy="1872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FC59F582-CF02-434A-B35C-7360C8E48CD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24221" y="1668079"/>
                  <a:ext cx="167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7962B1FD-ACDF-440A-806E-3D02EC5B7CAD}"/>
                    </a:ext>
                  </a:extLst>
                </p14:cNvPr>
                <p14:cNvContentPartPr/>
                <p14:nvPr/>
              </p14:nvContentPartPr>
              <p14:xfrm>
                <a:off x="7419501" y="1339039"/>
                <a:ext cx="267480" cy="3290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7962B1FD-ACDF-440A-806E-3D02EC5B7CA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10501" y="1330039"/>
                  <a:ext cx="2851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44C26D6-010F-4ED8-ACD4-BC544B4A8CAD}"/>
                    </a:ext>
                  </a:extLst>
                </p14:cNvPr>
                <p14:cNvContentPartPr/>
                <p14:nvPr/>
              </p14:nvContentPartPr>
              <p14:xfrm>
                <a:off x="7842501" y="1332919"/>
                <a:ext cx="235800" cy="1224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444C26D6-010F-4ED8-ACD4-BC544B4A8CA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33861" y="1323919"/>
                  <a:ext cx="2534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o 200">
            <a:extLst>
              <a:ext uri="{FF2B5EF4-FFF2-40B4-BE49-F238E27FC236}">
                <a16:creationId xmlns:a16="http://schemas.microsoft.com/office/drawing/2014/main" id="{26C249CB-9BEB-4A76-9814-5BDAFE39B892}"/>
              </a:ext>
            </a:extLst>
          </p:cNvPr>
          <p:cNvGrpSpPr/>
          <p:nvPr/>
        </p:nvGrpSpPr>
        <p:grpSpPr>
          <a:xfrm>
            <a:off x="3346461" y="1031239"/>
            <a:ext cx="2146680" cy="1113840"/>
            <a:chOff x="3346461" y="1031239"/>
            <a:chExt cx="2146680" cy="11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0E1F4F98-CDD4-484D-ABB4-926F08C5BFEF}"/>
                    </a:ext>
                  </a:extLst>
                </p14:cNvPr>
                <p14:cNvContentPartPr/>
                <p14:nvPr/>
              </p14:nvContentPartPr>
              <p14:xfrm>
                <a:off x="3357261" y="1054639"/>
                <a:ext cx="2028240" cy="424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0E1F4F98-CDD4-484D-ABB4-926F08C5BFE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48621" y="1045999"/>
                  <a:ext cx="2045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64505FB8-E715-413F-ADF0-F0925015A809}"/>
                    </a:ext>
                  </a:extLst>
                </p14:cNvPr>
                <p14:cNvContentPartPr/>
                <p14:nvPr/>
              </p14:nvContentPartPr>
              <p14:xfrm>
                <a:off x="3346461" y="1041679"/>
                <a:ext cx="2146680" cy="110340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64505FB8-E715-413F-ADF0-F0925015A80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37821" y="1032679"/>
                  <a:ext cx="216432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51A788FC-09FD-4BBC-918B-24F5C006788B}"/>
                    </a:ext>
                  </a:extLst>
                </p14:cNvPr>
                <p14:cNvContentPartPr/>
                <p14:nvPr/>
              </p14:nvContentPartPr>
              <p14:xfrm>
                <a:off x="5368221" y="1031239"/>
                <a:ext cx="107640" cy="10674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51A788FC-09FD-4BBC-918B-24F5C006788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59581" y="1022599"/>
                  <a:ext cx="125280" cy="10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o 204">
            <a:extLst>
              <a:ext uri="{FF2B5EF4-FFF2-40B4-BE49-F238E27FC236}">
                <a16:creationId xmlns:a16="http://schemas.microsoft.com/office/drawing/2014/main" id="{26C07EA8-79DE-45C7-8E85-5A29BEFE718F}"/>
              </a:ext>
            </a:extLst>
          </p:cNvPr>
          <p:cNvGrpSpPr/>
          <p:nvPr/>
        </p:nvGrpSpPr>
        <p:grpSpPr>
          <a:xfrm>
            <a:off x="6146901" y="1001359"/>
            <a:ext cx="2318400" cy="1079640"/>
            <a:chOff x="6146901" y="1001359"/>
            <a:chExt cx="2318400" cy="10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703263F4-CCBC-438F-9830-F03720743720}"/>
                    </a:ext>
                  </a:extLst>
                </p14:cNvPr>
                <p14:cNvContentPartPr/>
                <p14:nvPr/>
              </p14:nvContentPartPr>
              <p14:xfrm>
                <a:off x="6165261" y="1007119"/>
                <a:ext cx="2116440" cy="745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703263F4-CCBC-438F-9830-F0372074372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56261" y="998119"/>
                  <a:ext cx="2134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237BB1CF-FFA1-471B-8948-6CB978E0F90B}"/>
                    </a:ext>
                  </a:extLst>
                </p14:cNvPr>
                <p14:cNvContentPartPr/>
                <p14:nvPr/>
              </p14:nvContentPartPr>
              <p14:xfrm>
                <a:off x="6146901" y="1057519"/>
                <a:ext cx="2318400" cy="10234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237BB1CF-FFA1-471B-8948-6CB978E0F90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38261" y="1048519"/>
                  <a:ext cx="233604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2DE780E8-4255-4F75-8D8D-D6E9FBEE712B}"/>
                    </a:ext>
                  </a:extLst>
                </p14:cNvPr>
                <p14:cNvContentPartPr/>
                <p14:nvPr/>
              </p14:nvContentPartPr>
              <p14:xfrm>
                <a:off x="8284581" y="1001359"/>
                <a:ext cx="102240" cy="101412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2DE780E8-4255-4F75-8D8D-D6E9FBEE71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75581" y="992359"/>
                  <a:ext cx="119880" cy="10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8885B1C-779B-4302-897B-140F66ED94BD}"/>
              </a:ext>
            </a:extLst>
          </p:cNvPr>
          <p:cNvGrpSpPr/>
          <p:nvPr/>
        </p:nvGrpSpPr>
        <p:grpSpPr>
          <a:xfrm>
            <a:off x="5817224" y="4179558"/>
            <a:ext cx="312120" cy="313200"/>
            <a:chOff x="5817224" y="4179558"/>
            <a:chExt cx="312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8D6935A5-5D8C-4063-8D15-BAFA371CD576}"/>
                    </a:ext>
                  </a:extLst>
                </p14:cNvPr>
                <p14:cNvContentPartPr/>
                <p14:nvPr/>
              </p14:nvContentPartPr>
              <p14:xfrm>
                <a:off x="5817224" y="4179558"/>
                <a:ext cx="245160" cy="2624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8D6935A5-5D8C-4063-8D15-BAFA371CD57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99584" y="4161918"/>
                  <a:ext cx="2808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76FAF4D8-B3B9-4EC2-B687-2927BD4EA67E}"/>
                    </a:ext>
                  </a:extLst>
                </p14:cNvPr>
                <p14:cNvContentPartPr/>
                <p14:nvPr/>
              </p14:nvContentPartPr>
              <p14:xfrm>
                <a:off x="6027824" y="4404918"/>
                <a:ext cx="101520" cy="878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76FAF4D8-B3B9-4EC2-B687-2927BD4EA67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10184" y="4387278"/>
                  <a:ext cx="13716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25BA6DB-6735-493E-A52A-4F5F9DCA92C3}"/>
                  </a:ext>
                </a:extLst>
              </p14:cNvPr>
              <p14:cNvContentPartPr/>
              <p14:nvPr/>
            </p14:nvContentPartPr>
            <p14:xfrm>
              <a:off x="5373704" y="4304478"/>
              <a:ext cx="179640" cy="1544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25BA6DB-6735-493E-A52A-4F5F9DCA92C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356064" y="4286478"/>
                <a:ext cx="2152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53A32E1B-D4D2-4B48-897D-895B3B3BB606}"/>
                  </a:ext>
                </a:extLst>
              </p14:cNvPr>
              <p14:cNvContentPartPr/>
              <p14:nvPr/>
            </p14:nvContentPartPr>
            <p14:xfrm>
              <a:off x="6344624" y="4246878"/>
              <a:ext cx="182160" cy="17028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53A32E1B-D4D2-4B48-897D-895B3B3BB60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326984" y="4229238"/>
                <a:ext cx="21780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upo 43">
            <a:extLst>
              <a:ext uri="{FF2B5EF4-FFF2-40B4-BE49-F238E27FC236}">
                <a16:creationId xmlns:a16="http://schemas.microsoft.com/office/drawing/2014/main" id="{2E2E01B7-06F6-4872-84F5-9C3DF34C5218}"/>
              </a:ext>
            </a:extLst>
          </p:cNvPr>
          <p:cNvGrpSpPr/>
          <p:nvPr/>
        </p:nvGrpSpPr>
        <p:grpSpPr>
          <a:xfrm>
            <a:off x="6811184" y="3975438"/>
            <a:ext cx="725760" cy="514800"/>
            <a:chOff x="6811184" y="3975438"/>
            <a:chExt cx="72576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76A5260-0648-4F38-AB39-AA3EEB981910}"/>
                    </a:ext>
                  </a:extLst>
                </p14:cNvPr>
                <p14:cNvContentPartPr/>
                <p14:nvPr/>
              </p14:nvContentPartPr>
              <p14:xfrm>
                <a:off x="6811184" y="4100358"/>
                <a:ext cx="178200" cy="321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76A5260-0648-4F38-AB39-AA3EEB98191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93544" y="4082718"/>
                  <a:ext cx="2138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8E1FA9A-EB38-4C29-8ACF-EAA80D4AD667}"/>
                    </a:ext>
                  </a:extLst>
                </p14:cNvPr>
                <p14:cNvContentPartPr/>
                <p14:nvPr/>
              </p14:nvContentPartPr>
              <p14:xfrm>
                <a:off x="7039424" y="4353798"/>
                <a:ext cx="96840" cy="1321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8E1FA9A-EB38-4C29-8ACF-EAA80D4AD66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21424" y="4336158"/>
                  <a:ext cx="132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E7DB735-80F6-4AD8-B71C-064574F8F461}"/>
                    </a:ext>
                  </a:extLst>
                </p14:cNvPr>
                <p14:cNvContentPartPr/>
                <p14:nvPr/>
              </p14:nvContentPartPr>
              <p14:xfrm>
                <a:off x="7221944" y="4322118"/>
                <a:ext cx="173520" cy="168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E7DB735-80F6-4AD8-B71C-064574F8F46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04304" y="4304478"/>
                  <a:ext cx="209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5BE949F7-DA1C-4C32-A8ED-64057BA73EFC}"/>
                    </a:ext>
                  </a:extLst>
                </p14:cNvPr>
                <p14:cNvContentPartPr/>
                <p14:nvPr/>
              </p14:nvContentPartPr>
              <p14:xfrm>
                <a:off x="7473944" y="4353078"/>
                <a:ext cx="13320" cy="1188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5BE949F7-DA1C-4C32-A8ED-64057BA73EF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55944" y="4335438"/>
                  <a:ext cx="48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F3FACAF-F0CE-40F7-ACE0-7353CE569DBA}"/>
                    </a:ext>
                  </a:extLst>
                </p14:cNvPr>
                <p14:cNvContentPartPr/>
                <p14:nvPr/>
              </p14:nvContentPartPr>
              <p14:xfrm>
                <a:off x="7374584" y="4375398"/>
                <a:ext cx="162360" cy="180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F3FACAF-F0CE-40F7-ACE0-7353CE569DB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56584" y="4357758"/>
                  <a:ext cx="198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0FDBB34-A39D-410F-934F-354C576BE024}"/>
                    </a:ext>
                  </a:extLst>
                </p14:cNvPr>
                <p14:cNvContentPartPr/>
                <p14:nvPr/>
              </p14:nvContentPartPr>
              <p14:xfrm>
                <a:off x="7453784" y="3975438"/>
                <a:ext cx="7200" cy="990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0FDBB34-A39D-410F-934F-354C576BE02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35784" y="3957438"/>
                  <a:ext cx="42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22732D3-D159-46A3-A2AA-3F0204EFFEF7}"/>
                    </a:ext>
                  </a:extLst>
                </p14:cNvPr>
                <p14:cNvContentPartPr/>
                <p14:nvPr/>
              </p14:nvContentPartPr>
              <p14:xfrm>
                <a:off x="7412744" y="4047798"/>
                <a:ext cx="101520" cy="72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22732D3-D159-46A3-A2AA-3F0204EFFEF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94744" y="4030158"/>
                  <a:ext cx="1371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CB1B97FB-17D8-4030-AEBC-10E8A177E27B}"/>
              </a:ext>
            </a:extLst>
          </p:cNvPr>
          <p:cNvGrpSpPr/>
          <p:nvPr/>
        </p:nvGrpSpPr>
        <p:grpSpPr>
          <a:xfrm>
            <a:off x="4624544" y="4268478"/>
            <a:ext cx="560520" cy="371160"/>
            <a:chOff x="4624544" y="4268478"/>
            <a:chExt cx="56052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E25F4D7-A01F-49A4-82A5-E012BF648065}"/>
                    </a:ext>
                  </a:extLst>
                </p14:cNvPr>
                <p14:cNvContentPartPr/>
                <p14:nvPr/>
              </p14:nvContentPartPr>
              <p14:xfrm>
                <a:off x="4624544" y="4268478"/>
                <a:ext cx="248400" cy="3103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E25F4D7-A01F-49A4-82A5-E012BF64806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06904" y="4250478"/>
                  <a:ext cx="284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081219C-A173-41B7-9B23-EC1BC75BBD0A}"/>
                    </a:ext>
                  </a:extLst>
                </p14:cNvPr>
                <p14:cNvContentPartPr/>
                <p14:nvPr/>
              </p14:nvContentPartPr>
              <p14:xfrm>
                <a:off x="4839464" y="4479798"/>
                <a:ext cx="103680" cy="1468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081219C-A173-41B7-9B23-EC1BC75BBD0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21824" y="4462158"/>
                  <a:ext cx="139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5571CE9-1F23-45BD-9E1E-07E0684A1E43}"/>
                    </a:ext>
                  </a:extLst>
                </p14:cNvPr>
                <p14:cNvContentPartPr/>
                <p14:nvPr/>
              </p14:nvContentPartPr>
              <p14:xfrm>
                <a:off x="4962584" y="4473318"/>
                <a:ext cx="159840" cy="1663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5571CE9-1F23-45BD-9E1E-07E0684A1E4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44944" y="4455318"/>
                  <a:ext cx="195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0B8AA27C-A1ED-4024-BA4B-9CAFEFBE7216}"/>
                    </a:ext>
                  </a:extLst>
                </p14:cNvPr>
                <p14:cNvContentPartPr/>
                <p14:nvPr/>
              </p14:nvContentPartPr>
              <p14:xfrm>
                <a:off x="5161664" y="4543518"/>
                <a:ext cx="19080" cy="889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0B8AA27C-A1ED-4024-BA4B-9CAFEFBE721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43664" y="4525878"/>
                  <a:ext cx="54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FE6A174-4587-48E0-BD22-EDDFED64D41F}"/>
                    </a:ext>
                  </a:extLst>
                </p14:cNvPr>
                <p14:cNvContentPartPr/>
                <p14:nvPr/>
              </p14:nvContentPartPr>
              <p14:xfrm>
                <a:off x="5111984" y="4511838"/>
                <a:ext cx="73080" cy="403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EFE6A174-4587-48E0-BD22-EDDFED64D41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94344" y="4494198"/>
                  <a:ext cx="10872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7639491D-7BE7-44C1-8460-BEC551D94D6E}"/>
                  </a:ext>
                </a:extLst>
              </p14:cNvPr>
              <p14:cNvContentPartPr/>
              <p14:nvPr/>
            </p14:nvContentPartPr>
            <p14:xfrm>
              <a:off x="5028824" y="4147518"/>
              <a:ext cx="103680" cy="1368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7639491D-7BE7-44C1-8460-BEC551D94D6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010824" y="4129878"/>
                <a:ext cx="13932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E3324537-123F-4953-B4E9-3B28FE125B5D}"/>
              </a:ext>
            </a:extLst>
          </p:cNvPr>
          <p:cNvGrpSpPr/>
          <p:nvPr/>
        </p:nvGrpSpPr>
        <p:grpSpPr>
          <a:xfrm>
            <a:off x="4399184" y="3836478"/>
            <a:ext cx="3458520" cy="1055880"/>
            <a:chOff x="4399184" y="3836478"/>
            <a:chExt cx="3458520" cy="10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1C0A59B-1AAD-415F-8B0E-08251295A636}"/>
                    </a:ext>
                  </a:extLst>
                </p14:cNvPr>
                <p14:cNvContentPartPr/>
                <p14:nvPr/>
              </p14:nvContentPartPr>
              <p14:xfrm>
                <a:off x="4458944" y="3836478"/>
                <a:ext cx="3213720" cy="932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1C0A59B-1AAD-415F-8B0E-08251295A63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41304" y="3818478"/>
                  <a:ext cx="3249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12C0006-9D84-49D3-ACFE-81F8395E30E2}"/>
                    </a:ext>
                  </a:extLst>
                </p14:cNvPr>
                <p14:cNvContentPartPr/>
                <p14:nvPr/>
              </p14:nvContentPartPr>
              <p14:xfrm>
                <a:off x="4399184" y="3902358"/>
                <a:ext cx="3436560" cy="9900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12C0006-9D84-49D3-ACFE-81F8395E30E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81544" y="3884718"/>
                  <a:ext cx="347220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37DC1E9C-A6E7-432E-91DD-880F7757E5F3}"/>
                    </a:ext>
                  </a:extLst>
                </p14:cNvPr>
                <p14:cNvContentPartPr/>
                <p14:nvPr/>
              </p14:nvContentPartPr>
              <p14:xfrm>
                <a:off x="7705784" y="3855918"/>
                <a:ext cx="151920" cy="9212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37DC1E9C-A6E7-432E-91DD-880F7757E5F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88144" y="3838278"/>
                  <a:ext cx="187560" cy="9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00831F97-46A4-4CAC-9BB2-E721DF8EE376}"/>
                  </a:ext>
                </a:extLst>
              </p14:cNvPr>
              <p14:cNvContentPartPr/>
              <p14:nvPr/>
            </p14:nvContentPartPr>
            <p14:xfrm>
              <a:off x="774704" y="602238"/>
              <a:ext cx="2239200" cy="10008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00831F97-46A4-4CAC-9BB2-E721DF8EE37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57064" y="584598"/>
                <a:ext cx="2274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FDCDB550-48CB-424E-BA18-6C35CC4A5838}"/>
                  </a:ext>
                </a:extLst>
              </p14:cNvPr>
              <p14:cNvContentPartPr/>
              <p14:nvPr/>
            </p14:nvContentPartPr>
            <p14:xfrm>
              <a:off x="5492864" y="582078"/>
              <a:ext cx="3284640" cy="7416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FDCDB550-48CB-424E-BA18-6C35CC4A583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474864" y="564078"/>
                <a:ext cx="3320280" cy="1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97854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o 55">
            <a:extLst>
              <a:ext uri="{FF2B5EF4-FFF2-40B4-BE49-F238E27FC236}">
                <a16:creationId xmlns:a16="http://schemas.microsoft.com/office/drawing/2014/main" id="{A3B96306-3FE7-490C-9F35-68DFBB822F97}"/>
              </a:ext>
            </a:extLst>
          </p:cNvPr>
          <p:cNvGrpSpPr/>
          <p:nvPr/>
        </p:nvGrpSpPr>
        <p:grpSpPr>
          <a:xfrm>
            <a:off x="457101" y="287839"/>
            <a:ext cx="377280" cy="234000"/>
            <a:chOff x="457101" y="287839"/>
            <a:chExt cx="3772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9FD4E5B-9AE7-4469-8686-CBEB2C2C5960}"/>
                    </a:ext>
                  </a:extLst>
                </p14:cNvPr>
                <p14:cNvContentPartPr/>
                <p14:nvPr/>
              </p14:nvContentPartPr>
              <p14:xfrm>
                <a:off x="465381" y="320959"/>
                <a:ext cx="135000" cy="2008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9FD4E5B-9AE7-4469-8686-CBEB2C2C59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6381" y="311959"/>
                  <a:ext cx="152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2117256-E4B5-4DF7-84D7-BF06F0E3D98A}"/>
                    </a:ext>
                  </a:extLst>
                </p14:cNvPr>
                <p14:cNvContentPartPr/>
                <p14:nvPr/>
              </p14:nvContentPartPr>
              <p14:xfrm>
                <a:off x="457101" y="440839"/>
                <a:ext cx="113760" cy="172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2117256-E4B5-4DF7-84D7-BF06F0E3D9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8461" y="431839"/>
                  <a:ext cx="131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CB41BFB-2BB3-4275-88A8-C64E715DC631}"/>
                    </a:ext>
                  </a:extLst>
                </p14:cNvPr>
                <p14:cNvContentPartPr/>
                <p14:nvPr/>
              </p14:nvContentPartPr>
              <p14:xfrm>
                <a:off x="478341" y="337159"/>
                <a:ext cx="132840" cy="532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CB41BFB-2BB3-4275-88A8-C64E715DC6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9701" y="328519"/>
                  <a:ext cx="150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2F80F6D-CEFB-417E-BC41-A8A25E507B82}"/>
                    </a:ext>
                  </a:extLst>
                </p14:cNvPr>
                <p14:cNvContentPartPr/>
                <p14:nvPr/>
              </p14:nvContentPartPr>
              <p14:xfrm>
                <a:off x="640341" y="287839"/>
                <a:ext cx="194040" cy="2167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2F80F6D-CEFB-417E-BC41-A8A25E507B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1341" y="278839"/>
                  <a:ext cx="21168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DD546A8E-9475-44F1-A428-2F2173D12178}"/>
              </a:ext>
            </a:extLst>
          </p:cNvPr>
          <p:cNvGrpSpPr/>
          <p:nvPr/>
        </p:nvGrpSpPr>
        <p:grpSpPr>
          <a:xfrm>
            <a:off x="1156941" y="324919"/>
            <a:ext cx="749520" cy="197280"/>
            <a:chOff x="1156941" y="324919"/>
            <a:chExt cx="74952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096F842-9860-492B-90D5-5BC29A6A8226}"/>
                    </a:ext>
                  </a:extLst>
                </p14:cNvPr>
                <p14:cNvContentPartPr/>
                <p14:nvPr/>
              </p14:nvContentPartPr>
              <p14:xfrm>
                <a:off x="1156941" y="340759"/>
                <a:ext cx="142920" cy="1814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096F842-9860-492B-90D5-5BC29A6A82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7941" y="332119"/>
                  <a:ext cx="160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6D9BE3A4-09BF-47B9-ACF1-C85659867FDE}"/>
                    </a:ext>
                  </a:extLst>
                </p14:cNvPr>
                <p14:cNvContentPartPr/>
                <p14:nvPr/>
              </p14:nvContentPartPr>
              <p14:xfrm>
                <a:off x="1337661" y="324919"/>
                <a:ext cx="204120" cy="180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6D9BE3A4-09BF-47B9-ACF1-C85659867F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8661" y="316279"/>
                  <a:ext cx="221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8276551-E401-4818-A35E-B4DDC188F9E7}"/>
                    </a:ext>
                  </a:extLst>
                </p14:cNvPr>
                <p14:cNvContentPartPr/>
                <p14:nvPr/>
              </p14:nvContentPartPr>
              <p14:xfrm>
                <a:off x="1547181" y="326359"/>
                <a:ext cx="138240" cy="1652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8276551-E401-4818-A35E-B4DDC188F9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8181" y="317359"/>
                  <a:ext cx="155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95B8F1F-F8D0-4D6A-A86E-1178CE653356}"/>
                    </a:ext>
                  </a:extLst>
                </p14:cNvPr>
                <p14:cNvContentPartPr/>
                <p14:nvPr/>
              </p14:nvContentPartPr>
              <p14:xfrm>
                <a:off x="1581021" y="426799"/>
                <a:ext cx="87120" cy="334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95B8F1F-F8D0-4D6A-A86E-1178CE6533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2021" y="417799"/>
                  <a:ext cx="104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7EB6F39-5464-4505-B189-D3F07873C953}"/>
                    </a:ext>
                  </a:extLst>
                </p14:cNvPr>
                <p14:cNvContentPartPr/>
                <p14:nvPr/>
              </p14:nvContentPartPr>
              <p14:xfrm>
                <a:off x="1711701" y="333919"/>
                <a:ext cx="194760" cy="1832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7EB6F39-5464-4505-B189-D3F07873C9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03061" y="324919"/>
                  <a:ext cx="2124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5F3084F-6AA3-41A1-B2E1-491C30D204B6}"/>
              </a:ext>
            </a:extLst>
          </p:cNvPr>
          <p:cNvGrpSpPr/>
          <p:nvPr/>
        </p:nvGrpSpPr>
        <p:grpSpPr>
          <a:xfrm>
            <a:off x="2253501" y="260119"/>
            <a:ext cx="1219320" cy="259920"/>
            <a:chOff x="2253501" y="260119"/>
            <a:chExt cx="121932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CE6321EB-7E1A-4B19-B793-2A9D7DC93AB1}"/>
                    </a:ext>
                  </a:extLst>
                </p14:cNvPr>
                <p14:cNvContentPartPr/>
                <p14:nvPr/>
              </p14:nvContentPartPr>
              <p14:xfrm>
                <a:off x="2253501" y="315559"/>
                <a:ext cx="173160" cy="1828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CE6321EB-7E1A-4B19-B793-2A9D7DC93A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44501" y="306559"/>
                  <a:ext cx="190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72EB888-A323-4C65-B015-FB1FA74A4F97}"/>
                    </a:ext>
                  </a:extLst>
                </p14:cNvPr>
                <p14:cNvContentPartPr/>
                <p14:nvPr/>
              </p14:nvContentPartPr>
              <p14:xfrm>
                <a:off x="2419101" y="312319"/>
                <a:ext cx="150120" cy="2005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72EB888-A323-4C65-B015-FB1FA74A4F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0461" y="303679"/>
                  <a:ext cx="167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84D7AA9-4A80-48F6-9F93-FB723EF4D93A}"/>
                    </a:ext>
                  </a:extLst>
                </p14:cNvPr>
                <p14:cNvContentPartPr/>
                <p14:nvPr/>
              </p14:nvContentPartPr>
              <p14:xfrm>
                <a:off x="2573181" y="388639"/>
                <a:ext cx="81360" cy="972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84D7AA9-4A80-48F6-9F93-FB723EF4D9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64181" y="379639"/>
                  <a:ext cx="99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C67818AB-452B-4D04-8299-D2E9CFDE79E7}"/>
                    </a:ext>
                  </a:extLst>
                </p14:cNvPr>
                <p14:cNvContentPartPr/>
                <p14:nvPr/>
              </p14:nvContentPartPr>
              <p14:xfrm>
                <a:off x="2567421" y="260119"/>
                <a:ext cx="65520" cy="158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C67818AB-452B-4D04-8299-D2E9CFDE79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58781" y="251479"/>
                  <a:ext cx="83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F3DDB7D-FC53-4C80-9554-23356FDC0562}"/>
                    </a:ext>
                  </a:extLst>
                </p14:cNvPr>
                <p14:cNvContentPartPr/>
                <p14:nvPr/>
              </p14:nvContentPartPr>
              <p14:xfrm>
                <a:off x="2757861" y="375679"/>
                <a:ext cx="154800" cy="1443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F3DDB7D-FC53-4C80-9554-23356FDC05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8861" y="367039"/>
                  <a:ext cx="172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09D839E-E582-4735-9B46-1AF65B815F59}"/>
                    </a:ext>
                  </a:extLst>
                </p14:cNvPr>
                <p14:cNvContentPartPr/>
                <p14:nvPr/>
              </p14:nvContentPartPr>
              <p14:xfrm>
                <a:off x="2753541" y="458479"/>
                <a:ext cx="104400" cy="169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09D839E-E582-4735-9B46-1AF65B815F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44901" y="449479"/>
                  <a:ext cx="122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B213E65-6A37-4C6B-991F-ACEDC2DE9A33}"/>
                    </a:ext>
                  </a:extLst>
                </p14:cNvPr>
                <p14:cNvContentPartPr/>
                <p14:nvPr/>
              </p14:nvContentPartPr>
              <p14:xfrm>
                <a:off x="2747781" y="378919"/>
                <a:ext cx="124200" cy="439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B213E65-6A37-4C6B-991F-ACEDC2DE9A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38781" y="369919"/>
                  <a:ext cx="141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1FAC73D-427E-4EFB-852E-AE87D7ECA2CF}"/>
                    </a:ext>
                  </a:extLst>
                </p14:cNvPr>
                <p14:cNvContentPartPr/>
                <p14:nvPr/>
              </p14:nvContentPartPr>
              <p14:xfrm>
                <a:off x="2961261" y="325279"/>
                <a:ext cx="185760" cy="1702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1FAC73D-427E-4EFB-852E-AE87D7ECA2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52261" y="316639"/>
                  <a:ext cx="203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44487AB-A87D-4743-A7E0-3AE9DC4A4182}"/>
                    </a:ext>
                  </a:extLst>
                </p14:cNvPr>
                <p14:cNvContentPartPr/>
                <p14:nvPr/>
              </p14:nvContentPartPr>
              <p14:xfrm>
                <a:off x="3242061" y="361639"/>
                <a:ext cx="42480" cy="1148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44487AB-A87D-4743-A7E0-3AE9DC4A418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33061" y="352999"/>
                  <a:ext cx="60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9C7E02B-4ED5-45F1-9591-A6650076246C}"/>
                    </a:ext>
                  </a:extLst>
                </p14:cNvPr>
                <p14:cNvContentPartPr/>
                <p14:nvPr/>
              </p14:nvContentPartPr>
              <p14:xfrm>
                <a:off x="3133341" y="365239"/>
                <a:ext cx="192960" cy="543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9C7E02B-4ED5-45F1-9591-A665007624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24701" y="356239"/>
                  <a:ext cx="210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391A6D4-D89C-4D3C-8245-B09033FDE393}"/>
                    </a:ext>
                  </a:extLst>
                </p14:cNvPr>
                <p14:cNvContentPartPr/>
                <p14:nvPr/>
              </p14:nvContentPartPr>
              <p14:xfrm>
                <a:off x="3339981" y="358039"/>
                <a:ext cx="132840" cy="1476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391A6D4-D89C-4D3C-8245-B09033FDE39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30981" y="349399"/>
                  <a:ext cx="15048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9054FA0F-1374-43A4-A6DD-F7121EDF86C5}"/>
                  </a:ext>
                </a:extLst>
              </p14:cNvPr>
              <p14:cNvContentPartPr/>
              <p14:nvPr/>
            </p14:nvContentPartPr>
            <p14:xfrm>
              <a:off x="3675141" y="278479"/>
              <a:ext cx="126000" cy="2599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9054FA0F-1374-43A4-A6DD-F7121EDF86C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66141" y="269839"/>
                <a:ext cx="14364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upo 52">
            <a:extLst>
              <a:ext uri="{FF2B5EF4-FFF2-40B4-BE49-F238E27FC236}">
                <a16:creationId xmlns:a16="http://schemas.microsoft.com/office/drawing/2014/main" id="{DBC6A500-DE4A-493F-A562-163BE93F504D}"/>
              </a:ext>
            </a:extLst>
          </p:cNvPr>
          <p:cNvGrpSpPr/>
          <p:nvPr/>
        </p:nvGrpSpPr>
        <p:grpSpPr>
          <a:xfrm>
            <a:off x="3994101" y="268399"/>
            <a:ext cx="470520" cy="253440"/>
            <a:chOff x="3994101" y="268399"/>
            <a:chExt cx="4705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BDB8437-2FB5-4972-B452-2660EB79F042}"/>
                    </a:ext>
                  </a:extLst>
                </p14:cNvPr>
                <p14:cNvContentPartPr/>
                <p14:nvPr/>
              </p14:nvContentPartPr>
              <p14:xfrm>
                <a:off x="3994101" y="355519"/>
                <a:ext cx="202680" cy="166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BDB8437-2FB5-4972-B452-2660EB79F04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5101" y="346879"/>
                  <a:ext cx="220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BCF1D4C-104D-42BC-BB97-E1D1F14985BF}"/>
                    </a:ext>
                  </a:extLst>
                </p14:cNvPr>
                <p14:cNvContentPartPr/>
                <p14:nvPr/>
              </p14:nvContentPartPr>
              <p14:xfrm>
                <a:off x="4144581" y="268399"/>
                <a:ext cx="68760" cy="957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BCF1D4C-104D-42BC-BB97-E1D1F14985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35941" y="259759"/>
                  <a:ext cx="86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7FDABF9-A5FB-40D1-9BE8-AA533C2C49B8}"/>
                    </a:ext>
                  </a:extLst>
                </p14:cNvPr>
                <p14:cNvContentPartPr/>
                <p14:nvPr/>
              </p14:nvContentPartPr>
              <p14:xfrm>
                <a:off x="4268421" y="286039"/>
                <a:ext cx="196200" cy="2271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7FDABF9-A5FB-40D1-9BE8-AA533C2C49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59421" y="277039"/>
                  <a:ext cx="2138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5A183433-25AE-4665-B25F-8A1CC84CF079}"/>
              </a:ext>
            </a:extLst>
          </p:cNvPr>
          <p:cNvGrpSpPr/>
          <p:nvPr/>
        </p:nvGrpSpPr>
        <p:grpSpPr>
          <a:xfrm>
            <a:off x="4751181" y="155719"/>
            <a:ext cx="3591000" cy="505080"/>
            <a:chOff x="4751181" y="155719"/>
            <a:chExt cx="359100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0429B31-AEB0-4C71-81FF-9F9BD38853D3}"/>
                    </a:ext>
                  </a:extLst>
                </p14:cNvPr>
                <p14:cNvContentPartPr/>
                <p14:nvPr/>
              </p14:nvContentPartPr>
              <p14:xfrm>
                <a:off x="4803741" y="363079"/>
                <a:ext cx="36720" cy="1623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0429B31-AEB0-4C71-81FF-9F9BD38853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95101" y="354079"/>
                  <a:ext cx="54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5364969-66CA-4CE0-BBF6-0820C5B3710A}"/>
                    </a:ext>
                  </a:extLst>
                </p14:cNvPr>
                <p14:cNvContentPartPr/>
                <p14:nvPr/>
              </p14:nvContentPartPr>
              <p14:xfrm>
                <a:off x="4751181" y="293599"/>
                <a:ext cx="259920" cy="2048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5364969-66CA-4CE0-BBF6-0820C5B371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42541" y="284599"/>
                  <a:ext cx="277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9C6EA31-458F-4989-ADF1-8E10EC46552F}"/>
                    </a:ext>
                  </a:extLst>
                </p14:cNvPr>
                <p14:cNvContentPartPr/>
                <p14:nvPr/>
              </p14:nvContentPartPr>
              <p14:xfrm>
                <a:off x="5052501" y="374959"/>
                <a:ext cx="153360" cy="1458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9C6EA31-458F-4989-ADF1-8E10EC4655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43501" y="365959"/>
                  <a:ext cx="171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EAEDFD2E-B9F4-486E-80C7-F58BE4F6C61F}"/>
                    </a:ext>
                  </a:extLst>
                </p14:cNvPr>
                <p14:cNvContentPartPr/>
                <p14:nvPr/>
              </p14:nvContentPartPr>
              <p14:xfrm>
                <a:off x="5046381" y="465679"/>
                <a:ext cx="68760" cy="10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EAEDFD2E-B9F4-486E-80C7-F58BE4F6C6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37381" y="456679"/>
                  <a:ext cx="86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7254892-7A2A-46A2-BF76-95A2853163EE}"/>
                    </a:ext>
                  </a:extLst>
                </p14:cNvPr>
                <p14:cNvContentPartPr/>
                <p14:nvPr/>
              </p14:nvContentPartPr>
              <p14:xfrm>
                <a:off x="5002101" y="374959"/>
                <a:ext cx="118440" cy="381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7254892-7A2A-46A2-BF76-95A2853163E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93461" y="365959"/>
                  <a:ext cx="136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09113D7-6331-4C76-A004-ED9C750C749A}"/>
                    </a:ext>
                  </a:extLst>
                </p14:cNvPr>
                <p14:cNvContentPartPr/>
                <p14:nvPr/>
              </p14:nvContentPartPr>
              <p14:xfrm>
                <a:off x="5270661" y="318079"/>
                <a:ext cx="190800" cy="1638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09113D7-6331-4C76-A004-ED9C750C74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61661" y="309439"/>
                  <a:ext cx="20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D34CBD3-9C87-4240-835C-79E4304B4A34}"/>
                    </a:ext>
                  </a:extLst>
                </p14:cNvPr>
                <p14:cNvContentPartPr/>
                <p14:nvPr/>
              </p14:nvContentPartPr>
              <p14:xfrm>
                <a:off x="5469381" y="320959"/>
                <a:ext cx="153720" cy="1447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D34CBD3-9C87-4240-835C-79E4304B4A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60381" y="312319"/>
                  <a:ext cx="171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C100235C-26C0-4D19-A357-53479C96E2B8}"/>
                    </a:ext>
                  </a:extLst>
                </p14:cNvPr>
                <p14:cNvContentPartPr/>
                <p14:nvPr/>
              </p14:nvContentPartPr>
              <p14:xfrm>
                <a:off x="5697621" y="381439"/>
                <a:ext cx="17280" cy="655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C100235C-26C0-4D19-A357-53479C96E2B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88981" y="372439"/>
                  <a:ext cx="34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9B449C1A-8C45-4D49-A82C-17E64C4919C7}"/>
                    </a:ext>
                  </a:extLst>
                </p14:cNvPr>
                <p14:cNvContentPartPr/>
                <p14:nvPr/>
              </p14:nvContentPartPr>
              <p14:xfrm>
                <a:off x="5628861" y="155719"/>
                <a:ext cx="67320" cy="1432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9B449C1A-8C45-4D49-A82C-17E64C4919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19861" y="146719"/>
                  <a:ext cx="84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8522FF0-3846-496A-BCFE-01C90E1CA25E}"/>
                    </a:ext>
                  </a:extLst>
                </p14:cNvPr>
                <p14:cNvContentPartPr/>
                <p14:nvPr/>
              </p14:nvContentPartPr>
              <p14:xfrm>
                <a:off x="5781141" y="280279"/>
                <a:ext cx="291960" cy="2016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8522FF0-3846-496A-BCFE-01C90E1CA2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72501" y="271279"/>
                  <a:ext cx="309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1281D893-52B7-49E5-B1E1-2C3A4D5BD6D5}"/>
                    </a:ext>
                  </a:extLst>
                </p14:cNvPr>
                <p14:cNvContentPartPr/>
                <p14:nvPr/>
              </p14:nvContentPartPr>
              <p14:xfrm>
                <a:off x="6088941" y="294319"/>
                <a:ext cx="141480" cy="1753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1281D893-52B7-49E5-B1E1-2C3A4D5BD6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79941" y="285679"/>
                  <a:ext cx="159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8A964E80-4500-4DFD-81B3-06524DEC00F3}"/>
                    </a:ext>
                  </a:extLst>
                </p14:cNvPr>
                <p14:cNvContentPartPr/>
                <p14:nvPr/>
              </p14:nvContentPartPr>
              <p14:xfrm>
                <a:off x="6039621" y="384679"/>
                <a:ext cx="125280" cy="223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8A964E80-4500-4DFD-81B3-06524DEC00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30621" y="376039"/>
                  <a:ext cx="142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C3F266D-4164-451C-9254-14D161ACF5E7}"/>
                    </a:ext>
                  </a:extLst>
                </p14:cNvPr>
                <p14:cNvContentPartPr/>
                <p14:nvPr/>
              </p14:nvContentPartPr>
              <p14:xfrm>
                <a:off x="6031701" y="308719"/>
                <a:ext cx="178200" cy="180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C3F266D-4164-451C-9254-14D161ACF5E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22701" y="299719"/>
                  <a:ext cx="195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6468B05-7E8C-4CBB-8FE8-EBC86AFB1B9B}"/>
                    </a:ext>
                  </a:extLst>
                </p14:cNvPr>
                <p14:cNvContentPartPr/>
                <p14:nvPr/>
              </p14:nvContentPartPr>
              <p14:xfrm>
                <a:off x="6225381" y="265159"/>
                <a:ext cx="244080" cy="2062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6468B05-7E8C-4CBB-8FE8-EBC86AFB1B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6741" y="256519"/>
                  <a:ext cx="261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A9BABA3-16B9-490E-9AED-C3A1BB1841DA}"/>
                    </a:ext>
                  </a:extLst>
                </p14:cNvPr>
                <p14:cNvContentPartPr/>
                <p14:nvPr/>
              </p14:nvContentPartPr>
              <p14:xfrm>
                <a:off x="6556941" y="257599"/>
                <a:ext cx="45000" cy="1674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A9BABA3-16B9-490E-9AED-C3A1BB1841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47941" y="248959"/>
                  <a:ext cx="62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84690FE-95AF-41B1-AA42-8E11520E1CF5}"/>
                    </a:ext>
                  </a:extLst>
                </p14:cNvPr>
                <p14:cNvContentPartPr/>
                <p14:nvPr/>
              </p14:nvContentPartPr>
              <p14:xfrm>
                <a:off x="6380541" y="293239"/>
                <a:ext cx="274320" cy="266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84690FE-95AF-41B1-AA42-8E11520E1C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71541" y="284599"/>
                  <a:ext cx="291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484F4DD-1AB7-4952-A2DA-19F2A9496C56}"/>
                    </a:ext>
                  </a:extLst>
                </p14:cNvPr>
                <p14:cNvContentPartPr/>
                <p14:nvPr/>
              </p14:nvContentPartPr>
              <p14:xfrm>
                <a:off x="6777981" y="216559"/>
                <a:ext cx="224640" cy="2336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484F4DD-1AB7-4952-A2DA-19F2A9496C5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69341" y="207559"/>
                  <a:ext cx="242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D63E39DE-4001-45F0-A537-C898F7BE84BA}"/>
                    </a:ext>
                  </a:extLst>
                </p14:cNvPr>
                <p14:cNvContentPartPr/>
                <p14:nvPr/>
              </p14:nvContentPartPr>
              <p14:xfrm>
                <a:off x="6952941" y="286039"/>
                <a:ext cx="175680" cy="1587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D63E39DE-4001-45F0-A537-C898F7BE84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43941" y="277039"/>
                  <a:ext cx="193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05A1AA7-F165-4542-8669-8F72039A8A57}"/>
                    </a:ext>
                  </a:extLst>
                </p14:cNvPr>
                <p14:cNvContentPartPr/>
                <p14:nvPr/>
              </p14:nvContentPartPr>
              <p14:xfrm>
                <a:off x="7184061" y="351919"/>
                <a:ext cx="62640" cy="673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05A1AA7-F165-4542-8669-8F72039A8A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75061" y="342919"/>
                  <a:ext cx="80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50503BB-4882-462B-A616-F2C129574332}"/>
                    </a:ext>
                  </a:extLst>
                </p14:cNvPr>
                <p14:cNvContentPartPr/>
                <p14:nvPr/>
              </p14:nvContentPartPr>
              <p14:xfrm>
                <a:off x="7173261" y="224839"/>
                <a:ext cx="146520" cy="1288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50503BB-4882-462B-A616-F2C12957433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64261" y="216199"/>
                  <a:ext cx="164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46408E4-FBBF-4E62-A59B-457C7B5B4FEA}"/>
                    </a:ext>
                  </a:extLst>
                </p14:cNvPr>
                <p14:cNvContentPartPr/>
                <p14:nvPr/>
              </p14:nvContentPartPr>
              <p14:xfrm>
                <a:off x="7276221" y="186319"/>
                <a:ext cx="152640" cy="2872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E46408E4-FBBF-4E62-A59B-457C7B5B4F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67221" y="177679"/>
                  <a:ext cx="1702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961983ED-3C07-4F12-A100-F5C29CE559D4}"/>
                    </a:ext>
                  </a:extLst>
                </p14:cNvPr>
                <p14:cNvContentPartPr/>
                <p14:nvPr/>
              </p14:nvContentPartPr>
              <p14:xfrm>
                <a:off x="7436781" y="260119"/>
                <a:ext cx="299520" cy="2160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961983ED-3C07-4F12-A100-F5C29CE559D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28141" y="251479"/>
                  <a:ext cx="317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6E0E5006-DE3A-49A1-BEE9-05F414A7304F}"/>
                    </a:ext>
                  </a:extLst>
                </p14:cNvPr>
                <p14:cNvContentPartPr/>
                <p14:nvPr/>
              </p14:nvContentPartPr>
              <p14:xfrm>
                <a:off x="7779861" y="196399"/>
                <a:ext cx="290520" cy="3488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6E0E5006-DE3A-49A1-BEE9-05F414A730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1221" y="187399"/>
                  <a:ext cx="308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1F164F5-0C96-4D8D-B42C-026D3778CE03}"/>
                    </a:ext>
                  </a:extLst>
                </p14:cNvPr>
                <p14:cNvContentPartPr/>
                <p14:nvPr/>
              </p14:nvContentPartPr>
              <p14:xfrm>
                <a:off x="8232741" y="514999"/>
                <a:ext cx="109440" cy="1458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1F164F5-0C96-4D8D-B42C-026D3778CE0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24101" y="505999"/>
                  <a:ext cx="12708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EE8DF624-8B8D-434A-9E1F-3BE2E2D092CD}"/>
              </a:ext>
            </a:extLst>
          </p:cNvPr>
          <p:cNvGrpSpPr/>
          <p:nvPr/>
        </p:nvGrpSpPr>
        <p:grpSpPr>
          <a:xfrm>
            <a:off x="503901" y="968599"/>
            <a:ext cx="418320" cy="228960"/>
            <a:chOff x="503901" y="968599"/>
            <a:chExt cx="4183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48BACAF-EE07-4376-9214-2F33A7113051}"/>
                    </a:ext>
                  </a:extLst>
                </p14:cNvPr>
                <p14:cNvContentPartPr/>
                <p14:nvPr/>
              </p14:nvContentPartPr>
              <p14:xfrm>
                <a:off x="503901" y="968599"/>
                <a:ext cx="155520" cy="2289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48BACAF-EE07-4376-9214-2F33A71130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4901" y="959959"/>
                  <a:ext cx="173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8B8D2B6-F4C6-490C-9756-4C29EADA8C7E}"/>
                    </a:ext>
                  </a:extLst>
                </p14:cNvPr>
                <p14:cNvContentPartPr/>
                <p14:nvPr/>
              </p14:nvContentPartPr>
              <p14:xfrm>
                <a:off x="699381" y="975439"/>
                <a:ext cx="222840" cy="1857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8B8D2B6-F4C6-490C-9756-4C29EADA8C7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0741" y="966799"/>
                  <a:ext cx="2404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FD3574CC-34FB-4C8F-BCF6-1A955628878F}"/>
              </a:ext>
            </a:extLst>
          </p:cNvPr>
          <p:cNvGrpSpPr/>
          <p:nvPr/>
        </p:nvGrpSpPr>
        <p:grpSpPr>
          <a:xfrm>
            <a:off x="1210581" y="908839"/>
            <a:ext cx="2847240" cy="367560"/>
            <a:chOff x="1210581" y="908839"/>
            <a:chExt cx="284724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DC8972CA-4C05-461C-A7A2-4745C87E2F6C}"/>
                    </a:ext>
                  </a:extLst>
                </p14:cNvPr>
                <p14:cNvContentPartPr/>
                <p14:nvPr/>
              </p14:nvContentPartPr>
              <p14:xfrm>
                <a:off x="1210581" y="987319"/>
                <a:ext cx="216000" cy="156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DC8972CA-4C05-461C-A7A2-4745C87E2F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01581" y="978319"/>
                  <a:ext cx="233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AD3FFF6-C45B-4504-A2C4-895A0060ED2D}"/>
                    </a:ext>
                  </a:extLst>
                </p14:cNvPr>
                <p14:cNvContentPartPr/>
                <p14:nvPr/>
              </p14:nvContentPartPr>
              <p14:xfrm>
                <a:off x="1298421" y="1100719"/>
                <a:ext cx="137160" cy="1756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AD3FFF6-C45B-4504-A2C4-895A0060ED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89421" y="1092079"/>
                  <a:ext cx="154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04C92584-8F7D-4FE3-8939-F9FCA094AE4C}"/>
                    </a:ext>
                  </a:extLst>
                </p14:cNvPr>
                <p14:cNvContentPartPr/>
                <p14:nvPr/>
              </p14:nvContentPartPr>
              <p14:xfrm>
                <a:off x="1555101" y="991999"/>
                <a:ext cx="208440" cy="1922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04C92584-8F7D-4FE3-8939-F9FCA094AE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46101" y="982999"/>
                  <a:ext cx="226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78300911-8A56-43C4-801E-E25E86175F13}"/>
                    </a:ext>
                  </a:extLst>
                </p14:cNvPr>
                <p14:cNvContentPartPr/>
                <p14:nvPr/>
              </p14:nvContentPartPr>
              <p14:xfrm>
                <a:off x="1773261" y="1033399"/>
                <a:ext cx="223200" cy="1321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78300911-8A56-43C4-801E-E25E86175F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64261" y="1024399"/>
                  <a:ext cx="240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7157E54-F4AE-41AD-A1D7-9FD542D90CA8}"/>
                    </a:ext>
                  </a:extLst>
                </p14:cNvPr>
                <p14:cNvContentPartPr/>
                <p14:nvPr/>
              </p14:nvContentPartPr>
              <p14:xfrm>
                <a:off x="2091861" y="994519"/>
                <a:ext cx="225360" cy="1947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7157E54-F4AE-41AD-A1D7-9FD542D90CA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83221" y="985879"/>
                  <a:ext cx="243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3616BB20-FEDE-48D6-B93D-FA86A8BF7D5A}"/>
                    </a:ext>
                  </a:extLst>
                </p14:cNvPr>
                <p14:cNvContentPartPr/>
                <p14:nvPr/>
              </p14:nvContentPartPr>
              <p14:xfrm>
                <a:off x="2304261" y="1034839"/>
                <a:ext cx="294480" cy="1382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3616BB20-FEDE-48D6-B93D-FA86A8BF7D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95621" y="1025839"/>
                  <a:ext cx="312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F029594-311E-4833-9675-112BEBC0F8E7}"/>
                    </a:ext>
                  </a:extLst>
                </p14:cNvPr>
                <p14:cNvContentPartPr/>
                <p14:nvPr/>
              </p14:nvContentPartPr>
              <p14:xfrm>
                <a:off x="2574621" y="1025479"/>
                <a:ext cx="210960" cy="1414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F029594-311E-4833-9675-112BEBC0F8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65621" y="1016839"/>
                  <a:ext cx="228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2FA0BD7-32B3-46D0-8F63-B6B48B66715C}"/>
                    </a:ext>
                  </a:extLst>
                </p14:cNvPr>
                <p14:cNvContentPartPr/>
                <p14:nvPr/>
              </p14:nvContentPartPr>
              <p14:xfrm>
                <a:off x="2722941" y="908839"/>
                <a:ext cx="78480" cy="1353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2FA0BD7-32B3-46D0-8F63-B6B48B6671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14301" y="900199"/>
                  <a:ext cx="96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B74AEEA-FBEC-4AB8-8DA2-34AA3F89F570}"/>
                    </a:ext>
                  </a:extLst>
                </p14:cNvPr>
                <p14:cNvContentPartPr/>
                <p14:nvPr/>
              </p14:nvContentPartPr>
              <p14:xfrm>
                <a:off x="2892501" y="990199"/>
                <a:ext cx="230040" cy="1836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B74AEEA-FBEC-4AB8-8DA2-34AA3F89F57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83861" y="981559"/>
                  <a:ext cx="247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770039B-C148-4622-B0DC-B1BB37C74EA4}"/>
                    </a:ext>
                  </a:extLst>
                </p14:cNvPr>
                <p14:cNvContentPartPr/>
                <p14:nvPr/>
              </p14:nvContentPartPr>
              <p14:xfrm>
                <a:off x="3426021" y="1038439"/>
                <a:ext cx="39600" cy="1090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770039B-C148-4622-B0DC-B1BB37C74E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7381" y="1029439"/>
                  <a:ext cx="57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14AB948E-E8AB-476C-98FC-6C228B1EFE8D}"/>
                    </a:ext>
                  </a:extLst>
                </p14:cNvPr>
                <p14:cNvContentPartPr/>
                <p14:nvPr/>
              </p14:nvContentPartPr>
              <p14:xfrm>
                <a:off x="3291381" y="1030879"/>
                <a:ext cx="255240" cy="1562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14AB948E-E8AB-476C-98FC-6C228B1EFE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82381" y="1022239"/>
                  <a:ext cx="272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82636491-91D2-4B0E-8053-9E5BDF71F953}"/>
                    </a:ext>
                  </a:extLst>
                </p14:cNvPr>
                <p14:cNvContentPartPr/>
                <p14:nvPr/>
              </p14:nvContentPartPr>
              <p14:xfrm>
                <a:off x="3637341" y="1041679"/>
                <a:ext cx="163080" cy="1353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82636491-91D2-4B0E-8053-9E5BDF71F95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28701" y="1032679"/>
                  <a:ext cx="180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A0C11F1C-889A-4B9E-A88D-B8BB0C6E7FA8}"/>
                    </a:ext>
                  </a:extLst>
                </p14:cNvPr>
                <p14:cNvContentPartPr/>
                <p14:nvPr/>
              </p14:nvContentPartPr>
              <p14:xfrm>
                <a:off x="3640941" y="1107559"/>
                <a:ext cx="87120" cy="118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A0C11F1C-889A-4B9E-A88D-B8BB0C6E7F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32301" y="1098559"/>
                  <a:ext cx="104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5BEFB32E-407F-4BA4-8FC2-3882F6C99CB1}"/>
                    </a:ext>
                  </a:extLst>
                </p14:cNvPr>
                <p14:cNvContentPartPr/>
                <p14:nvPr/>
              </p14:nvContentPartPr>
              <p14:xfrm>
                <a:off x="3597021" y="1072999"/>
                <a:ext cx="125280" cy="151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5BEFB32E-407F-4BA4-8FC2-3882F6C99CB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88381" y="1063999"/>
                  <a:ext cx="142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967580C7-955D-4953-80E6-8D2536265EDE}"/>
                    </a:ext>
                  </a:extLst>
                </p14:cNvPr>
                <p14:cNvContentPartPr/>
                <p14:nvPr/>
              </p14:nvContentPartPr>
              <p14:xfrm>
                <a:off x="3846861" y="1011799"/>
                <a:ext cx="210960" cy="1699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967580C7-955D-4953-80E6-8D2536265ED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37861" y="1002799"/>
                  <a:ext cx="2286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A658497B-A415-43BB-938E-FBB05B32D71F}"/>
              </a:ext>
            </a:extLst>
          </p:cNvPr>
          <p:cNvGrpSpPr/>
          <p:nvPr/>
        </p:nvGrpSpPr>
        <p:grpSpPr>
          <a:xfrm>
            <a:off x="4398381" y="900199"/>
            <a:ext cx="1740600" cy="260640"/>
            <a:chOff x="4398381" y="900199"/>
            <a:chExt cx="174060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AB29442A-5EB6-4B7D-BE82-39C0DCAC38C9}"/>
                    </a:ext>
                  </a:extLst>
                </p14:cNvPr>
                <p14:cNvContentPartPr/>
                <p14:nvPr/>
              </p14:nvContentPartPr>
              <p14:xfrm>
                <a:off x="4398381" y="1022239"/>
                <a:ext cx="306000" cy="1234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AB29442A-5EB6-4B7D-BE82-39C0DCAC38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89741" y="1013599"/>
                  <a:ext cx="323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9169DEC-36CF-4D11-91D7-30371690C05D}"/>
                    </a:ext>
                  </a:extLst>
                </p14:cNvPr>
                <p14:cNvContentPartPr/>
                <p14:nvPr/>
              </p14:nvContentPartPr>
              <p14:xfrm>
                <a:off x="4676661" y="900199"/>
                <a:ext cx="74880" cy="1494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9169DEC-36CF-4D11-91D7-30371690C05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68021" y="891199"/>
                  <a:ext cx="92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56E5D155-0E14-4271-894C-07C142E05739}"/>
                    </a:ext>
                  </a:extLst>
                </p14:cNvPr>
                <p14:cNvContentPartPr/>
                <p14:nvPr/>
              </p14:nvContentPartPr>
              <p14:xfrm>
                <a:off x="4796181" y="996679"/>
                <a:ext cx="213840" cy="1512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56E5D155-0E14-4271-894C-07C142E057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87181" y="988039"/>
                  <a:ext cx="231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7BAEB5DF-3A29-4509-A52C-C6AE855663EB}"/>
                    </a:ext>
                  </a:extLst>
                </p14:cNvPr>
                <p14:cNvContentPartPr/>
                <p14:nvPr/>
              </p14:nvContentPartPr>
              <p14:xfrm>
                <a:off x="5067261" y="1024039"/>
                <a:ext cx="169200" cy="1130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7BAEB5DF-3A29-4509-A52C-C6AE855663E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58261" y="1015039"/>
                  <a:ext cx="186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70D9C9BA-D756-457A-AE56-57C21319CC05}"/>
                    </a:ext>
                  </a:extLst>
                </p14:cNvPr>
                <p14:cNvContentPartPr/>
                <p14:nvPr/>
              </p14:nvContentPartPr>
              <p14:xfrm>
                <a:off x="5302341" y="1065079"/>
                <a:ext cx="318240" cy="957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70D9C9BA-D756-457A-AE56-57C21319CC0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93341" y="1056079"/>
                  <a:ext cx="335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D7ED6EE-9673-4A9B-9F51-63C546690933}"/>
                    </a:ext>
                  </a:extLst>
                </p14:cNvPr>
                <p14:cNvContentPartPr/>
                <p14:nvPr/>
              </p14:nvContentPartPr>
              <p14:xfrm>
                <a:off x="5583141" y="910999"/>
                <a:ext cx="63360" cy="1317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D7ED6EE-9673-4A9B-9F51-63C54669093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74141" y="902359"/>
                  <a:ext cx="81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F273CE9-CB9B-481D-9987-DE920F8EF87C}"/>
                    </a:ext>
                  </a:extLst>
                </p14:cNvPr>
                <p14:cNvContentPartPr/>
                <p14:nvPr/>
              </p14:nvContentPartPr>
              <p14:xfrm>
                <a:off x="5758821" y="986239"/>
                <a:ext cx="28800" cy="1155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F273CE9-CB9B-481D-9987-DE920F8EF8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49821" y="977239"/>
                  <a:ext cx="46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2CA2349E-4EF5-44BB-AC14-03A46099E336}"/>
                    </a:ext>
                  </a:extLst>
                </p14:cNvPr>
                <p14:cNvContentPartPr/>
                <p14:nvPr/>
              </p14:nvContentPartPr>
              <p14:xfrm>
                <a:off x="5663061" y="1023679"/>
                <a:ext cx="309960" cy="255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2CA2349E-4EF5-44BB-AC14-03A46099E3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54061" y="1015039"/>
                  <a:ext cx="327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6CF6715E-B830-4F6C-8837-510471468DBC}"/>
                    </a:ext>
                  </a:extLst>
                </p14:cNvPr>
                <p14:cNvContentPartPr/>
                <p14:nvPr/>
              </p14:nvContentPartPr>
              <p14:xfrm>
                <a:off x="5939541" y="990919"/>
                <a:ext cx="199440" cy="1681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6CF6715E-B830-4F6C-8837-510471468DB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30901" y="981919"/>
                  <a:ext cx="21708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7DAC5F7A-DB5D-4A29-9222-4DB1E39A4DE9}"/>
              </a:ext>
            </a:extLst>
          </p:cNvPr>
          <p:cNvGrpSpPr/>
          <p:nvPr/>
        </p:nvGrpSpPr>
        <p:grpSpPr>
          <a:xfrm>
            <a:off x="6653421" y="855919"/>
            <a:ext cx="1139760" cy="279720"/>
            <a:chOff x="6653421" y="855919"/>
            <a:chExt cx="11397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41E07161-69DF-4AF4-A7BD-F2606E800B98}"/>
                    </a:ext>
                  </a:extLst>
                </p14:cNvPr>
                <p14:cNvContentPartPr/>
                <p14:nvPr/>
              </p14:nvContentPartPr>
              <p14:xfrm>
                <a:off x="6653421" y="959599"/>
                <a:ext cx="174600" cy="1508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41E07161-69DF-4AF4-A7BD-F2606E800B9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44781" y="950599"/>
                  <a:ext cx="192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90042DFF-A88A-45CD-B63E-F9D9EF881EAE}"/>
                    </a:ext>
                  </a:extLst>
                </p14:cNvPr>
                <p14:cNvContentPartPr/>
                <p14:nvPr/>
              </p14:nvContentPartPr>
              <p14:xfrm>
                <a:off x="6925941" y="1005679"/>
                <a:ext cx="123120" cy="1299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90042DFF-A88A-45CD-B63E-F9D9EF881E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16941" y="997039"/>
                  <a:ext cx="140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C49B3FBD-E45A-405E-A8AB-929AF1A73A66}"/>
                    </a:ext>
                  </a:extLst>
                </p14:cNvPr>
                <p14:cNvContentPartPr/>
                <p14:nvPr/>
              </p14:nvContentPartPr>
              <p14:xfrm>
                <a:off x="6851061" y="1050319"/>
                <a:ext cx="150480" cy="208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C49B3FBD-E45A-405E-A8AB-929AF1A73A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42061" y="1041679"/>
                  <a:ext cx="168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EA497F79-874A-4B61-9200-CB42683F2516}"/>
                    </a:ext>
                  </a:extLst>
                </p14:cNvPr>
                <p14:cNvContentPartPr/>
                <p14:nvPr/>
              </p14:nvContentPartPr>
              <p14:xfrm>
                <a:off x="6898581" y="989479"/>
                <a:ext cx="130320" cy="331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EA497F79-874A-4B61-9200-CB42683F251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89581" y="980479"/>
                  <a:ext cx="147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BE13DF0A-0EBF-46AA-B897-C3140D17A396}"/>
                    </a:ext>
                  </a:extLst>
                </p14:cNvPr>
                <p14:cNvContentPartPr/>
                <p14:nvPr/>
              </p14:nvContentPartPr>
              <p14:xfrm>
                <a:off x="7083261" y="969679"/>
                <a:ext cx="32400" cy="1648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BE13DF0A-0EBF-46AA-B897-C3140D17A3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74261" y="961039"/>
                  <a:ext cx="50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7E9DAF8E-DE9C-4CDB-8D56-3821BD047A2A}"/>
                    </a:ext>
                  </a:extLst>
                </p14:cNvPr>
                <p14:cNvContentPartPr/>
                <p14:nvPr/>
              </p14:nvContentPartPr>
              <p14:xfrm>
                <a:off x="7022781" y="955639"/>
                <a:ext cx="323280" cy="1771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7E9DAF8E-DE9C-4CDB-8D56-3821BD047A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14141" y="946639"/>
                  <a:ext cx="340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FA0B7F28-B231-45ED-AD40-E5995B6683A9}"/>
                    </a:ext>
                  </a:extLst>
                </p14:cNvPr>
                <p14:cNvContentPartPr/>
                <p14:nvPr/>
              </p14:nvContentPartPr>
              <p14:xfrm>
                <a:off x="7330221" y="855919"/>
                <a:ext cx="155520" cy="2476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FA0B7F28-B231-45ED-AD40-E5995B6683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21221" y="846919"/>
                  <a:ext cx="173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A3EC98ED-6B06-4EF5-A581-BC997D26D647}"/>
                    </a:ext>
                  </a:extLst>
                </p14:cNvPr>
                <p14:cNvContentPartPr/>
                <p14:nvPr/>
              </p14:nvContentPartPr>
              <p14:xfrm>
                <a:off x="7549101" y="864919"/>
                <a:ext cx="244080" cy="2264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A3EC98ED-6B06-4EF5-A581-BC997D26D6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40101" y="855919"/>
                  <a:ext cx="2617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76E9477E-04D9-456C-BD56-576268D71A00}"/>
              </a:ext>
            </a:extLst>
          </p:cNvPr>
          <p:cNvGrpSpPr/>
          <p:nvPr/>
        </p:nvGrpSpPr>
        <p:grpSpPr>
          <a:xfrm>
            <a:off x="8033587" y="807933"/>
            <a:ext cx="126360" cy="133200"/>
            <a:chOff x="2999061" y="1463599"/>
            <a:chExt cx="12636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C6700428-84D4-42F6-A97F-A8AE64CED873}"/>
                    </a:ext>
                  </a:extLst>
                </p14:cNvPr>
                <p14:cNvContentPartPr/>
                <p14:nvPr/>
              </p14:nvContentPartPr>
              <p14:xfrm>
                <a:off x="2999061" y="1463599"/>
                <a:ext cx="25560" cy="763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C6700428-84D4-42F6-A97F-A8AE64CED8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90061" y="1454959"/>
                  <a:ext cx="43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2EDABF36-5A9A-468D-8638-1FFB017A195D}"/>
                    </a:ext>
                  </a:extLst>
                </p14:cNvPr>
                <p14:cNvContentPartPr/>
                <p14:nvPr/>
              </p14:nvContentPartPr>
              <p14:xfrm>
                <a:off x="3087621" y="1479439"/>
                <a:ext cx="37800" cy="1173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2EDABF36-5A9A-468D-8638-1FFB017A19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78981" y="1470439"/>
                  <a:ext cx="554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9F62B712-1330-4B32-9492-3E0EB20C9090}"/>
              </a:ext>
            </a:extLst>
          </p:cNvPr>
          <p:cNvGrpSpPr/>
          <p:nvPr/>
        </p:nvGrpSpPr>
        <p:grpSpPr>
          <a:xfrm>
            <a:off x="8400787" y="756453"/>
            <a:ext cx="405000" cy="352080"/>
            <a:chOff x="3366261" y="1412119"/>
            <a:chExt cx="4050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2BBFE33D-DF6C-4982-AD21-490FD6594ABA}"/>
                    </a:ext>
                  </a:extLst>
                </p14:cNvPr>
                <p14:cNvContentPartPr/>
                <p14:nvPr/>
              </p14:nvContentPartPr>
              <p14:xfrm>
                <a:off x="3366261" y="1537759"/>
                <a:ext cx="267840" cy="2264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2BBFE33D-DF6C-4982-AD21-490FD6594A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57261" y="1529119"/>
                  <a:ext cx="285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669510F-0C2F-4C06-B569-8EC41AAE5AE0}"/>
                    </a:ext>
                  </a:extLst>
                </p14:cNvPr>
                <p14:cNvContentPartPr/>
                <p14:nvPr/>
              </p14:nvContentPartPr>
              <p14:xfrm>
                <a:off x="3680181" y="1432999"/>
                <a:ext cx="35280" cy="777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669510F-0C2F-4C06-B569-8EC41AAE5A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71181" y="1423999"/>
                  <a:ext cx="52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F332A785-0ED8-4917-B214-714E70C25993}"/>
                    </a:ext>
                  </a:extLst>
                </p14:cNvPr>
                <p14:cNvContentPartPr/>
                <p14:nvPr/>
              </p14:nvContentPartPr>
              <p14:xfrm>
                <a:off x="3760461" y="1412119"/>
                <a:ext cx="10800" cy="1195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F332A785-0ED8-4917-B214-714E70C2599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51821" y="1403479"/>
                  <a:ext cx="2844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9062B02B-DB1D-4F43-8DA0-BF46B56031C3}"/>
              </a:ext>
            </a:extLst>
          </p:cNvPr>
          <p:cNvGrpSpPr/>
          <p:nvPr/>
        </p:nvGrpSpPr>
        <p:grpSpPr>
          <a:xfrm>
            <a:off x="661041" y="1723296"/>
            <a:ext cx="533520" cy="442440"/>
            <a:chOff x="392661" y="2156959"/>
            <a:chExt cx="53352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635DC575-B342-4CAC-9F1A-0E5990F9B380}"/>
                    </a:ext>
                  </a:extLst>
                </p14:cNvPr>
                <p14:cNvContentPartPr/>
                <p14:nvPr/>
              </p14:nvContentPartPr>
              <p14:xfrm>
                <a:off x="583461" y="2301319"/>
                <a:ext cx="272520" cy="2980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635DC575-B342-4CAC-9F1A-0E5990F9B3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4461" y="2292679"/>
                  <a:ext cx="290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BE86DC0-1288-45B2-AD64-2501AD055F85}"/>
                    </a:ext>
                  </a:extLst>
                </p14:cNvPr>
                <p14:cNvContentPartPr/>
                <p14:nvPr/>
              </p14:nvContentPartPr>
              <p14:xfrm>
                <a:off x="864981" y="2187919"/>
                <a:ext cx="16200" cy="669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BE86DC0-1288-45B2-AD64-2501AD055F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5981" y="2178919"/>
                  <a:ext cx="33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1BA52EF-BF94-4AFE-AEAD-5DD38FF2FDBD}"/>
                    </a:ext>
                  </a:extLst>
                </p14:cNvPr>
                <p14:cNvContentPartPr/>
                <p14:nvPr/>
              </p14:nvContentPartPr>
              <p14:xfrm>
                <a:off x="913941" y="2197999"/>
                <a:ext cx="12240" cy="860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1BA52EF-BF94-4AFE-AEAD-5DD38FF2FD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4941" y="2188999"/>
                  <a:ext cx="29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2D7B062C-5ADE-4B43-A0D1-58C9B16C75B6}"/>
                    </a:ext>
                  </a:extLst>
                </p14:cNvPr>
                <p14:cNvContentPartPr/>
                <p14:nvPr/>
              </p14:nvContentPartPr>
              <p14:xfrm>
                <a:off x="392661" y="2163799"/>
                <a:ext cx="27360" cy="478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2D7B062C-5ADE-4B43-A0D1-58C9B16C75B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4021" y="2155159"/>
                  <a:ext cx="45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BD5B190B-DE14-4EAB-9479-A15C23004C15}"/>
                    </a:ext>
                  </a:extLst>
                </p14:cNvPr>
                <p14:cNvContentPartPr/>
                <p14:nvPr/>
              </p14:nvContentPartPr>
              <p14:xfrm>
                <a:off x="456741" y="2156959"/>
                <a:ext cx="49320" cy="1069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BD5B190B-DE14-4EAB-9479-A15C23004C1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7741" y="2147959"/>
                  <a:ext cx="669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C4C6153B-4F3F-4309-8E65-B664AEF4BDAB}"/>
              </a:ext>
            </a:extLst>
          </p:cNvPr>
          <p:cNvGrpSpPr/>
          <p:nvPr/>
        </p:nvGrpSpPr>
        <p:grpSpPr>
          <a:xfrm>
            <a:off x="1453401" y="1915536"/>
            <a:ext cx="1775880" cy="237240"/>
            <a:chOff x="1185021" y="2349199"/>
            <a:chExt cx="17758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FC70824-C63D-435C-AE14-34F46C040B13}"/>
                    </a:ext>
                  </a:extLst>
                </p14:cNvPr>
                <p14:cNvContentPartPr/>
                <p14:nvPr/>
              </p14:nvContentPartPr>
              <p14:xfrm>
                <a:off x="1268181" y="2373319"/>
                <a:ext cx="38160" cy="1436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FC70824-C63D-435C-AE14-34F46C040B1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59541" y="2364319"/>
                  <a:ext cx="55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7F5F67F6-7661-4558-A651-E45DFF9C4AE0}"/>
                    </a:ext>
                  </a:extLst>
                </p14:cNvPr>
                <p14:cNvContentPartPr/>
                <p14:nvPr/>
              </p14:nvContentPartPr>
              <p14:xfrm>
                <a:off x="1185021" y="2371879"/>
                <a:ext cx="272160" cy="2030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7F5F67F6-7661-4558-A651-E45DFF9C4AE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76021" y="2362879"/>
                  <a:ext cx="289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D7D86689-7D0D-49B3-B4F1-8096BF883D4D}"/>
                    </a:ext>
                  </a:extLst>
                </p14:cNvPr>
                <p14:cNvContentPartPr/>
                <p14:nvPr/>
              </p14:nvContentPartPr>
              <p14:xfrm>
                <a:off x="1552941" y="2371159"/>
                <a:ext cx="161280" cy="1965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D7D86689-7D0D-49B3-B4F1-8096BF883D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43941" y="2362519"/>
                  <a:ext cx="178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66F21D72-3793-40A4-BB4A-C9E1FA506CF7}"/>
                    </a:ext>
                  </a:extLst>
                </p14:cNvPr>
                <p14:cNvContentPartPr/>
                <p14:nvPr/>
              </p14:nvContentPartPr>
              <p14:xfrm>
                <a:off x="1565541" y="2500039"/>
                <a:ext cx="74160" cy="75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66F21D72-3793-40A4-BB4A-C9E1FA506CF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56901" y="2491399"/>
                  <a:ext cx="91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167F7057-D814-44CA-A54A-8618C4D10014}"/>
                    </a:ext>
                  </a:extLst>
                </p14:cNvPr>
                <p14:cNvContentPartPr/>
                <p14:nvPr/>
              </p14:nvContentPartPr>
              <p14:xfrm>
                <a:off x="1520541" y="2383039"/>
                <a:ext cx="203040" cy="716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167F7057-D814-44CA-A54A-8618C4D1001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11541" y="2374399"/>
                  <a:ext cx="220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E874E908-5FD9-4F0D-9502-35B10820520F}"/>
                    </a:ext>
                  </a:extLst>
                </p14:cNvPr>
                <p14:cNvContentPartPr/>
                <p14:nvPr/>
              </p14:nvContentPartPr>
              <p14:xfrm>
                <a:off x="1847421" y="2385199"/>
                <a:ext cx="20880" cy="1670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E874E908-5FD9-4F0D-9502-35B10820520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38781" y="2376559"/>
                  <a:ext cx="38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1B208C6B-606C-4AB7-B1BB-90C06629832F}"/>
                    </a:ext>
                  </a:extLst>
                </p14:cNvPr>
                <p14:cNvContentPartPr/>
                <p14:nvPr/>
              </p14:nvContentPartPr>
              <p14:xfrm>
                <a:off x="1766061" y="2349199"/>
                <a:ext cx="195480" cy="1267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1B208C6B-606C-4AB7-B1BB-90C06629832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57421" y="2340559"/>
                  <a:ext cx="213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3182328C-2361-4792-B0A1-7FDF8ABADD9E}"/>
                    </a:ext>
                  </a:extLst>
                </p14:cNvPr>
                <p14:cNvContentPartPr/>
                <p14:nvPr/>
              </p14:nvContentPartPr>
              <p14:xfrm>
                <a:off x="2023461" y="2353879"/>
                <a:ext cx="159120" cy="2059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3182328C-2361-4792-B0A1-7FDF8ABADD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14461" y="2344879"/>
                  <a:ext cx="176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52480527-5785-4EDE-8070-5A886ED1A3C2}"/>
                    </a:ext>
                  </a:extLst>
                </p14:cNvPr>
                <p14:cNvContentPartPr/>
                <p14:nvPr/>
              </p14:nvContentPartPr>
              <p14:xfrm>
                <a:off x="2026341" y="2486719"/>
                <a:ext cx="100080" cy="198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52480527-5785-4EDE-8070-5A886ED1A3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17341" y="2478079"/>
                  <a:ext cx="117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46B3A744-64EA-42A4-9BBA-A3ABEEB2537C}"/>
                    </a:ext>
                  </a:extLst>
                </p14:cNvPr>
                <p14:cNvContentPartPr/>
                <p14:nvPr/>
              </p14:nvContentPartPr>
              <p14:xfrm>
                <a:off x="1998261" y="2398879"/>
                <a:ext cx="180000" cy="349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46B3A744-64EA-42A4-9BBA-A3ABEEB2537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89261" y="2390239"/>
                  <a:ext cx="197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4F09C24-0093-426C-AFA7-433E706A4284}"/>
                    </a:ext>
                  </a:extLst>
                </p14:cNvPr>
                <p14:cNvContentPartPr/>
                <p14:nvPr/>
              </p14:nvContentPartPr>
              <p14:xfrm>
                <a:off x="2225421" y="2363239"/>
                <a:ext cx="255960" cy="1749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4F09C24-0093-426C-AFA7-433E706A428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16421" y="2354599"/>
                  <a:ext cx="273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9CFCEC2E-AB29-4775-AAB0-1D7855D23DB9}"/>
                    </a:ext>
                  </a:extLst>
                </p14:cNvPr>
                <p14:cNvContentPartPr/>
                <p14:nvPr/>
              </p14:nvContentPartPr>
              <p14:xfrm>
                <a:off x="2557701" y="2368999"/>
                <a:ext cx="51120" cy="1400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9CFCEC2E-AB29-4775-AAB0-1D7855D23D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49061" y="2360359"/>
                  <a:ext cx="68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28976AFA-8F9A-4EB3-922E-2B4004440EDD}"/>
                    </a:ext>
                  </a:extLst>
                </p14:cNvPr>
                <p14:cNvContentPartPr/>
                <p14:nvPr/>
              </p14:nvContentPartPr>
              <p14:xfrm>
                <a:off x="2429901" y="2349559"/>
                <a:ext cx="317160" cy="2214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28976AFA-8F9A-4EB3-922E-2B4004440ED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20901" y="2340919"/>
                  <a:ext cx="334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FEA67329-20F9-4C00-AEF8-B18C9AFD9050}"/>
                    </a:ext>
                  </a:extLst>
                </p14:cNvPr>
                <p14:cNvContentPartPr/>
                <p14:nvPr/>
              </p14:nvContentPartPr>
              <p14:xfrm>
                <a:off x="2770821" y="2391679"/>
                <a:ext cx="185400" cy="1947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FEA67329-20F9-4C00-AEF8-B18C9AFD90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61821" y="2383039"/>
                  <a:ext cx="203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BA5D499C-31A0-45AB-83FC-9C7C6597E2CA}"/>
                    </a:ext>
                  </a:extLst>
                </p14:cNvPr>
                <p14:cNvContentPartPr/>
                <p14:nvPr/>
              </p14:nvContentPartPr>
              <p14:xfrm>
                <a:off x="2777661" y="2376919"/>
                <a:ext cx="183240" cy="1458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BA5D499C-31A0-45AB-83FC-9C7C6597E2C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69021" y="2367919"/>
                  <a:ext cx="20088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E0BFF32D-5063-4D0A-8795-1ABA0EB91B0C}"/>
              </a:ext>
            </a:extLst>
          </p:cNvPr>
          <p:cNvGrpSpPr/>
          <p:nvPr/>
        </p:nvGrpSpPr>
        <p:grpSpPr>
          <a:xfrm>
            <a:off x="3588921" y="1912296"/>
            <a:ext cx="423000" cy="177480"/>
            <a:chOff x="3320541" y="2345959"/>
            <a:chExt cx="4230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CCE2B2F-980F-4B1B-84E5-F69AE2178881}"/>
                    </a:ext>
                  </a:extLst>
                </p14:cNvPr>
                <p14:cNvContentPartPr/>
                <p14:nvPr/>
              </p14:nvContentPartPr>
              <p14:xfrm>
                <a:off x="3360141" y="2351359"/>
                <a:ext cx="56880" cy="1454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CCE2B2F-980F-4B1B-84E5-F69AE217888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51141" y="2342359"/>
                  <a:ext cx="74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9661D9CD-5255-47F7-9265-116583B576F4}"/>
                    </a:ext>
                  </a:extLst>
                </p14:cNvPr>
                <p14:cNvContentPartPr/>
                <p14:nvPr/>
              </p14:nvContentPartPr>
              <p14:xfrm>
                <a:off x="3320541" y="2356759"/>
                <a:ext cx="203760" cy="1400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9661D9CD-5255-47F7-9265-116583B576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311901" y="2348119"/>
                  <a:ext cx="22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98DA535-7827-499D-B39B-7BE75A1B02CA}"/>
                    </a:ext>
                  </a:extLst>
                </p14:cNvPr>
                <p14:cNvContentPartPr/>
                <p14:nvPr/>
              </p14:nvContentPartPr>
              <p14:xfrm>
                <a:off x="3573261" y="2345959"/>
                <a:ext cx="170280" cy="1774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98DA535-7827-499D-B39B-7BE75A1B02C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64261" y="2336959"/>
                  <a:ext cx="187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014FE8F7-7A54-4118-AA65-6079FD2FFB29}"/>
                    </a:ext>
                  </a:extLst>
                </p14:cNvPr>
                <p14:cNvContentPartPr/>
                <p14:nvPr/>
              </p14:nvContentPartPr>
              <p14:xfrm>
                <a:off x="3634101" y="2458639"/>
                <a:ext cx="78480" cy="212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014FE8F7-7A54-4118-AA65-6079FD2FFB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25101" y="2449639"/>
                  <a:ext cx="96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5137A5AA-97A3-419C-9E78-9BADA69786D4}"/>
                    </a:ext>
                  </a:extLst>
                </p14:cNvPr>
                <p14:cNvContentPartPr/>
                <p14:nvPr/>
              </p14:nvContentPartPr>
              <p14:xfrm>
                <a:off x="3593061" y="2362159"/>
                <a:ext cx="145800" cy="594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5137A5AA-97A3-419C-9E78-9BADA69786D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84421" y="2353519"/>
                  <a:ext cx="1634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8531AEF2-F246-4C2D-9445-BD7D2417A1BF}"/>
              </a:ext>
            </a:extLst>
          </p:cNvPr>
          <p:cNvGrpSpPr/>
          <p:nvPr/>
        </p:nvGrpSpPr>
        <p:grpSpPr>
          <a:xfrm>
            <a:off x="4531041" y="1850016"/>
            <a:ext cx="1274760" cy="245880"/>
            <a:chOff x="4262661" y="2283679"/>
            <a:chExt cx="12747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39ED2EA8-6EA0-46A4-9D2D-7EE7F0486939}"/>
                    </a:ext>
                  </a:extLst>
                </p14:cNvPr>
                <p14:cNvContentPartPr/>
                <p14:nvPr/>
              </p14:nvContentPartPr>
              <p14:xfrm>
                <a:off x="4262661" y="2283679"/>
                <a:ext cx="262080" cy="2458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39ED2EA8-6EA0-46A4-9D2D-7EE7F04869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53661" y="2275039"/>
                  <a:ext cx="279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EBFF5E5B-6CE0-40EE-A3F8-16DCF3C138A4}"/>
                    </a:ext>
                  </a:extLst>
                </p14:cNvPr>
                <p14:cNvContentPartPr/>
                <p14:nvPr/>
              </p14:nvContentPartPr>
              <p14:xfrm>
                <a:off x="4563981" y="2345239"/>
                <a:ext cx="261720" cy="1126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EBFF5E5B-6CE0-40EE-A3F8-16DCF3C138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55341" y="2336239"/>
                  <a:ext cx="279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BDD85D31-082D-4F25-918C-3D0DEE8505DB}"/>
                    </a:ext>
                  </a:extLst>
                </p14:cNvPr>
                <p14:cNvContentPartPr/>
                <p14:nvPr/>
              </p14:nvContentPartPr>
              <p14:xfrm>
                <a:off x="4770981" y="2310679"/>
                <a:ext cx="120600" cy="1508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BDD85D31-082D-4F25-918C-3D0DEE8505D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62341" y="2302039"/>
                  <a:ext cx="138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3B931B6F-49E8-41E1-833F-614429E8956F}"/>
                    </a:ext>
                  </a:extLst>
                </p14:cNvPr>
                <p14:cNvContentPartPr/>
                <p14:nvPr/>
              </p14:nvContentPartPr>
              <p14:xfrm>
                <a:off x="4947741" y="2311039"/>
                <a:ext cx="16560" cy="1447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3B931B6F-49E8-41E1-833F-614429E895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38741" y="2302039"/>
                  <a:ext cx="34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52DB987-926B-4C71-84CA-84111FC10D8D}"/>
                    </a:ext>
                  </a:extLst>
                </p14:cNvPr>
                <p14:cNvContentPartPr/>
                <p14:nvPr/>
              </p14:nvContentPartPr>
              <p14:xfrm>
                <a:off x="4889781" y="2331559"/>
                <a:ext cx="189360" cy="1234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52DB987-926B-4C71-84CA-84111FC10D8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81141" y="2322919"/>
                  <a:ext cx="20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9246BF3-2111-4DCA-AA3D-E8AB5B96453A}"/>
                    </a:ext>
                  </a:extLst>
                </p14:cNvPr>
                <p14:cNvContentPartPr/>
                <p14:nvPr/>
              </p14:nvContentPartPr>
              <p14:xfrm>
                <a:off x="5160861" y="2319679"/>
                <a:ext cx="265320" cy="2026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9246BF3-2111-4DCA-AA3D-E8AB5B96453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51861" y="2311039"/>
                  <a:ext cx="282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02413398-522C-451E-9033-339067ADAC75}"/>
                    </a:ext>
                  </a:extLst>
                </p14:cNvPr>
                <p14:cNvContentPartPr/>
                <p14:nvPr/>
              </p14:nvContentPartPr>
              <p14:xfrm>
                <a:off x="5376861" y="2284039"/>
                <a:ext cx="160560" cy="2455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02413398-522C-451E-9033-339067ADAC7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67861" y="2275039"/>
                  <a:ext cx="17820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EFCD08FD-10C3-4E97-BB19-72790BB40AAE}"/>
              </a:ext>
            </a:extLst>
          </p:cNvPr>
          <p:cNvGrpSpPr/>
          <p:nvPr/>
        </p:nvGrpSpPr>
        <p:grpSpPr>
          <a:xfrm>
            <a:off x="6059961" y="1738776"/>
            <a:ext cx="2061360" cy="398880"/>
            <a:chOff x="5791581" y="2172439"/>
            <a:chExt cx="20613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E4371357-A641-4DD1-B307-CB625A42A2A4}"/>
                    </a:ext>
                  </a:extLst>
                </p14:cNvPr>
                <p14:cNvContentPartPr/>
                <p14:nvPr/>
              </p14:nvContentPartPr>
              <p14:xfrm>
                <a:off x="5791581" y="2320759"/>
                <a:ext cx="183240" cy="2149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4371357-A641-4DD1-B307-CB625A42A2A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82581" y="2312119"/>
                  <a:ext cx="200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97A38487-D0DF-430B-8247-FCE10A29E9D8}"/>
                    </a:ext>
                  </a:extLst>
                </p14:cNvPr>
                <p14:cNvContentPartPr/>
                <p14:nvPr/>
              </p14:nvContentPartPr>
              <p14:xfrm>
                <a:off x="5996781" y="2327599"/>
                <a:ext cx="201240" cy="2048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97A38487-D0DF-430B-8247-FCE10A29E9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988141" y="2318599"/>
                  <a:ext cx="218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647D5669-CF31-4698-8672-595B5D1398E6}"/>
                    </a:ext>
                  </a:extLst>
                </p14:cNvPr>
                <p14:cNvContentPartPr/>
                <p14:nvPr/>
              </p14:nvContentPartPr>
              <p14:xfrm>
                <a:off x="6232941" y="2374759"/>
                <a:ext cx="29520" cy="1562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47D5669-CF31-4698-8672-595B5D1398E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224301" y="2366119"/>
                  <a:ext cx="47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79ECCC3-996E-41A9-9CED-53B17D1E349A}"/>
                    </a:ext>
                  </a:extLst>
                </p14:cNvPr>
                <p14:cNvContentPartPr/>
                <p14:nvPr/>
              </p14:nvContentPartPr>
              <p14:xfrm>
                <a:off x="6193701" y="2341639"/>
                <a:ext cx="309600" cy="2008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79ECCC3-996E-41A9-9CED-53B17D1E34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84701" y="2332639"/>
                  <a:ext cx="327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33DAFC6A-19A5-47CA-A639-3CB95298EA99}"/>
                    </a:ext>
                  </a:extLst>
                </p14:cNvPr>
                <p14:cNvContentPartPr/>
                <p14:nvPr/>
              </p14:nvContentPartPr>
              <p14:xfrm>
                <a:off x="6537861" y="2448919"/>
                <a:ext cx="23400" cy="298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33DAFC6A-19A5-47CA-A639-3CB95298EA9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29221" y="2439919"/>
                  <a:ext cx="41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AFD554C8-1C99-4C57-A091-9DAB6B1CACB4}"/>
                    </a:ext>
                  </a:extLst>
                </p14:cNvPr>
                <p14:cNvContentPartPr/>
                <p14:nvPr/>
              </p14:nvContentPartPr>
              <p14:xfrm>
                <a:off x="6506181" y="2172439"/>
                <a:ext cx="86040" cy="2494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AFD554C8-1C99-4C57-A091-9DAB6B1CACB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97181" y="2163439"/>
                  <a:ext cx="103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76F017FF-C5AA-4351-A694-9337BBD0B2FF}"/>
                    </a:ext>
                  </a:extLst>
                </p14:cNvPr>
                <p14:cNvContentPartPr/>
                <p14:nvPr/>
              </p14:nvContentPartPr>
              <p14:xfrm>
                <a:off x="6684741" y="2348479"/>
                <a:ext cx="253440" cy="2228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76F017FF-C5AA-4351-A694-9337BBD0B2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76101" y="2339839"/>
                  <a:ext cx="271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CF42D269-98FD-4DA7-ABB8-0114D229A159}"/>
                    </a:ext>
                  </a:extLst>
                </p14:cNvPr>
                <p14:cNvContentPartPr/>
                <p14:nvPr/>
              </p14:nvContentPartPr>
              <p14:xfrm>
                <a:off x="7001541" y="2349559"/>
                <a:ext cx="186480" cy="2217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CF42D269-98FD-4DA7-ABB8-0114D229A15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92541" y="2340919"/>
                  <a:ext cx="204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366C8DF3-16BC-47B0-971E-367C930E409E}"/>
                    </a:ext>
                  </a:extLst>
                </p14:cNvPr>
                <p14:cNvContentPartPr/>
                <p14:nvPr/>
              </p14:nvContentPartPr>
              <p14:xfrm>
                <a:off x="7174701" y="2381599"/>
                <a:ext cx="263520" cy="1731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366C8DF3-16BC-47B0-971E-367C930E409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66061" y="2372959"/>
                  <a:ext cx="281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0BBCF1A7-8C8F-4D00-84C8-6356F25D309C}"/>
                    </a:ext>
                  </a:extLst>
                </p14:cNvPr>
                <p14:cNvContentPartPr/>
                <p14:nvPr/>
              </p14:nvContentPartPr>
              <p14:xfrm>
                <a:off x="7443981" y="2392039"/>
                <a:ext cx="124920" cy="1472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0BBCF1A7-8C8F-4D00-84C8-6356F25D309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34981" y="2383399"/>
                  <a:ext cx="142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051FE34-0E67-4E1A-9D13-C04241D8AA06}"/>
                    </a:ext>
                  </a:extLst>
                </p14:cNvPr>
                <p14:cNvContentPartPr/>
                <p14:nvPr/>
              </p14:nvContentPartPr>
              <p14:xfrm>
                <a:off x="7427061" y="2466559"/>
                <a:ext cx="94320" cy="367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051FE34-0E67-4E1A-9D13-C04241D8AA0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18421" y="2457559"/>
                  <a:ext cx="111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5887B640-4FB1-4CFB-8E3E-7EC148F6D67E}"/>
                    </a:ext>
                  </a:extLst>
                </p14:cNvPr>
                <p14:cNvContentPartPr/>
                <p14:nvPr/>
              </p14:nvContentPartPr>
              <p14:xfrm>
                <a:off x="7383141" y="2397439"/>
                <a:ext cx="296640" cy="651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887B640-4FB1-4CFB-8E3E-7EC148F6D67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74141" y="2388799"/>
                  <a:ext cx="314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5C888CF-07C8-4067-ACBA-CB652EC96E35}"/>
                    </a:ext>
                  </a:extLst>
                </p14:cNvPr>
                <p14:cNvContentPartPr/>
                <p14:nvPr/>
              </p14:nvContentPartPr>
              <p14:xfrm>
                <a:off x="7649541" y="2312839"/>
                <a:ext cx="203400" cy="2559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5C888CF-07C8-4067-ACBA-CB652EC96E3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40541" y="2304199"/>
                  <a:ext cx="22104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4767BD6B-1F57-485D-86D9-68E1106F776A}"/>
              </a:ext>
            </a:extLst>
          </p:cNvPr>
          <p:cNvGrpSpPr/>
          <p:nvPr/>
        </p:nvGrpSpPr>
        <p:grpSpPr>
          <a:xfrm>
            <a:off x="1023741" y="3116359"/>
            <a:ext cx="4146840" cy="1555560"/>
            <a:chOff x="1023741" y="3116359"/>
            <a:chExt cx="4146840" cy="15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5F08D565-5462-4037-B4A2-F359111E0D22}"/>
                    </a:ext>
                  </a:extLst>
                </p14:cNvPr>
                <p14:cNvContentPartPr/>
                <p14:nvPr/>
              </p14:nvContentPartPr>
              <p14:xfrm>
                <a:off x="1327221" y="3490399"/>
                <a:ext cx="210960" cy="2764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F08D565-5462-4037-B4A2-F359111E0D2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18221" y="3481759"/>
                  <a:ext cx="228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FFE45B15-C3A9-4392-9C43-13074FEC1141}"/>
                    </a:ext>
                  </a:extLst>
                </p14:cNvPr>
                <p14:cNvContentPartPr/>
                <p14:nvPr/>
              </p14:nvContentPartPr>
              <p14:xfrm>
                <a:off x="1579581" y="3522079"/>
                <a:ext cx="179280" cy="2304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FFE45B15-C3A9-4392-9C43-13074FEC114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70941" y="3513439"/>
                  <a:ext cx="196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BC11DB5F-AC92-4A3C-A59F-F323746E5958}"/>
                    </a:ext>
                  </a:extLst>
                </p14:cNvPr>
                <p14:cNvContentPartPr/>
                <p14:nvPr/>
              </p14:nvContentPartPr>
              <p14:xfrm>
                <a:off x="1569141" y="3659239"/>
                <a:ext cx="129240" cy="226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BC11DB5F-AC92-4A3C-A59F-F323746E595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60141" y="3650599"/>
                  <a:ext cx="146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0CDA8BB2-3DD3-46AF-9C79-1D6396C1921F}"/>
                    </a:ext>
                  </a:extLst>
                </p14:cNvPr>
                <p14:cNvContentPartPr/>
                <p14:nvPr/>
              </p14:nvContentPartPr>
              <p14:xfrm>
                <a:off x="1552581" y="3552679"/>
                <a:ext cx="159480" cy="504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0CDA8BB2-3DD3-46AF-9C79-1D6396C1921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543941" y="3543679"/>
                  <a:ext cx="177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CF1ABC74-6832-45CC-8502-E794C0345024}"/>
                    </a:ext>
                  </a:extLst>
                </p14:cNvPr>
                <p14:cNvContentPartPr/>
                <p14:nvPr/>
              </p14:nvContentPartPr>
              <p14:xfrm>
                <a:off x="1777221" y="3513439"/>
                <a:ext cx="229320" cy="1922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CF1ABC74-6832-45CC-8502-E794C034502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8581" y="3504799"/>
                  <a:ext cx="24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2AE3A7FF-B566-461B-9DD4-2E137F99BE8A}"/>
                    </a:ext>
                  </a:extLst>
                </p14:cNvPr>
                <p14:cNvContentPartPr/>
                <p14:nvPr/>
              </p14:nvContentPartPr>
              <p14:xfrm>
                <a:off x="1965141" y="3496879"/>
                <a:ext cx="257040" cy="2196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2AE3A7FF-B566-461B-9DD4-2E137F99BE8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956141" y="3488239"/>
                  <a:ext cx="274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F22B07C-70DD-4DE6-BE90-74213029A5B2}"/>
                    </a:ext>
                  </a:extLst>
                </p14:cNvPr>
                <p14:cNvContentPartPr/>
                <p14:nvPr/>
              </p14:nvContentPartPr>
              <p14:xfrm>
                <a:off x="2182581" y="3551239"/>
                <a:ext cx="195480" cy="1706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F22B07C-70DD-4DE6-BE90-74213029A5B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73581" y="3542239"/>
                  <a:ext cx="21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D05EB280-DB00-47DC-BCF6-0D2B6E4BD31E}"/>
                    </a:ext>
                  </a:extLst>
                </p14:cNvPr>
                <p14:cNvContentPartPr/>
                <p14:nvPr/>
              </p14:nvContentPartPr>
              <p14:xfrm>
                <a:off x="2341701" y="3416959"/>
                <a:ext cx="250200" cy="3614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D05EB280-DB00-47DC-BCF6-0D2B6E4BD31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33061" y="3408319"/>
                  <a:ext cx="267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6507F4D8-901E-49C9-B625-AA6B0717C090}"/>
                    </a:ext>
                  </a:extLst>
                </p14:cNvPr>
                <p14:cNvContentPartPr/>
                <p14:nvPr/>
              </p14:nvContentPartPr>
              <p14:xfrm>
                <a:off x="1717461" y="4034359"/>
                <a:ext cx="16560" cy="3380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6507F4D8-901E-49C9-B625-AA6B0717C0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708821" y="4025359"/>
                  <a:ext cx="342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9589068F-9025-427F-85E7-2CEEF79F68B0}"/>
                    </a:ext>
                  </a:extLst>
                </p14:cNvPr>
                <p14:cNvContentPartPr/>
                <p14:nvPr/>
              </p14:nvContentPartPr>
              <p14:xfrm>
                <a:off x="1524141" y="4122199"/>
                <a:ext cx="268560" cy="165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9589068F-9025-427F-85E7-2CEEF79F68B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15501" y="4113559"/>
                  <a:ext cx="286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02204AFB-5396-4415-B4E9-EE03ADB62BB3}"/>
                    </a:ext>
                  </a:extLst>
                </p14:cNvPr>
                <p14:cNvContentPartPr/>
                <p14:nvPr/>
              </p14:nvContentPartPr>
              <p14:xfrm>
                <a:off x="1798461" y="4126519"/>
                <a:ext cx="173520" cy="345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02204AFB-5396-4415-B4E9-EE03ADB62BB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89461" y="4117519"/>
                  <a:ext cx="191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CAC72D42-2938-4BD8-9624-B24AEA2EB23F}"/>
                    </a:ext>
                  </a:extLst>
                </p14:cNvPr>
                <p14:cNvContentPartPr/>
                <p14:nvPr/>
              </p14:nvContentPartPr>
              <p14:xfrm>
                <a:off x="1922661" y="4037959"/>
                <a:ext cx="217080" cy="831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CAC72D42-2938-4BD8-9624-B24AEA2EB23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13661" y="4028959"/>
                  <a:ext cx="234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74251780-D47F-4097-84AF-5A959E06969D}"/>
                    </a:ext>
                  </a:extLst>
                </p14:cNvPr>
                <p14:cNvContentPartPr/>
                <p14:nvPr/>
              </p14:nvContentPartPr>
              <p14:xfrm>
                <a:off x="1050741" y="3156319"/>
                <a:ext cx="1602720" cy="572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74251780-D47F-4097-84AF-5A959E06969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41741" y="3147679"/>
                  <a:ext cx="1620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D431236A-E46F-47F0-8EC4-DCCBD9230F4D}"/>
                    </a:ext>
                  </a:extLst>
                </p14:cNvPr>
                <p14:cNvContentPartPr/>
                <p14:nvPr/>
              </p14:nvContentPartPr>
              <p14:xfrm>
                <a:off x="1023741" y="3164959"/>
                <a:ext cx="1709640" cy="1434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D431236A-E46F-47F0-8EC4-DCCBD9230F4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14741" y="3156319"/>
                  <a:ext cx="1727280" cy="14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B1DFF7B-CF98-429E-A46C-A88B09D84C64}"/>
                    </a:ext>
                  </a:extLst>
                </p14:cNvPr>
                <p14:cNvContentPartPr/>
                <p14:nvPr/>
              </p14:nvContentPartPr>
              <p14:xfrm>
                <a:off x="2688381" y="3154159"/>
                <a:ext cx="108720" cy="14320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B1DFF7B-CF98-429E-A46C-A88B09D84C6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679741" y="3145519"/>
                  <a:ext cx="12636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621A20BD-B1B7-47BD-AA16-3C899CE90E16}"/>
                    </a:ext>
                  </a:extLst>
                </p14:cNvPr>
                <p14:cNvContentPartPr/>
                <p14:nvPr/>
              </p14:nvContentPartPr>
              <p14:xfrm>
                <a:off x="2869101" y="3459799"/>
                <a:ext cx="1050840" cy="201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621A20BD-B1B7-47BD-AA16-3C899CE90E1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60101" y="3451159"/>
                  <a:ext cx="1068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47CBFF42-CDB2-419F-BBAB-06A4709E0011}"/>
                    </a:ext>
                  </a:extLst>
                </p14:cNvPr>
                <p14:cNvContentPartPr/>
                <p14:nvPr/>
              </p14:nvContentPartPr>
              <p14:xfrm>
                <a:off x="3907341" y="3116359"/>
                <a:ext cx="34560" cy="10353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47CBFF42-CDB2-419F-BBAB-06A4709E001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98701" y="3107359"/>
                  <a:ext cx="5220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70230E4E-BB66-40F5-9906-AE103E13521F}"/>
                    </a:ext>
                  </a:extLst>
                </p14:cNvPr>
                <p14:cNvContentPartPr/>
                <p14:nvPr/>
              </p14:nvContentPartPr>
              <p14:xfrm>
                <a:off x="3848661" y="3135799"/>
                <a:ext cx="1321920" cy="10220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70230E4E-BB66-40F5-9906-AE103E13521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40021" y="3126799"/>
                  <a:ext cx="1339560" cy="10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DA9BB13-9375-4979-A1BC-5C3E4C9ED645}"/>
                    </a:ext>
                  </a:extLst>
                </p14:cNvPr>
                <p14:cNvContentPartPr/>
                <p14:nvPr/>
              </p14:nvContentPartPr>
              <p14:xfrm>
                <a:off x="3544461" y="3818359"/>
                <a:ext cx="371160" cy="6044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DA9BB13-9375-4979-A1BC-5C3E4C9ED64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35461" y="3809359"/>
                  <a:ext cx="38880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9803E84D-2BD5-487B-9531-AACF7E7C4B83}"/>
                    </a:ext>
                  </a:extLst>
                </p14:cNvPr>
                <p14:cNvContentPartPr/>
                <p14:nvPr/>
              </p14:nvContentPartPr>
              <p14:xfrm>
                <a:off x="3283461" y="4449079"/>
                <a:ext cx="661320" cy="262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9803E84D-2BD5-487B-9531-AACF7E7C4B8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74461" y="4440439"/>
                  <a:ext cx="678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8677A0B-38B4-4FE7-B396-ACC3A040032B}"/>
                    </a:ext>
                  </a:extLst>
                </p14:cNvPr>
                <p14:cNvContentPartPr/>
                <p14:nvPr/>
              </p14:nvContentPartPr>
              <p14:xfrm>
                <a:off x="3284541" y="4488679"/>
                <a:ext cx="285120" cy="170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8677A0B-38B4-4FE7-B396-ACC3A040032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75901" y="4480039"/>
                  <a:ext cx="302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E2F76002-983C-41E4-BA03-83634E1A21C4}"/>
                    </a:ext>
                  </a:extLst>
                </p14:cNvPr>
                <p14:cNvContentPartPr/>
                <p14:nvPr/>
              </p14:nvContentPartPr>
              <p14:xfrm>
                <a:off x="3461301" y="4498399"/>
                <a:ext cx="197280" cy="1584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E2F76002-983C-41E4-BA03-83634E1A21C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52661" y="4489399"/>
                  <a:ext cx="214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FBE09700-56FE-49A3-A384-11D0CC8F6C11}"/>
                    </a:ext>
                  </a:extLst>
                </p14:cNvPr>
                <p14:cNvContentPartPr/>
                <p14:nvPr/>
              </p14:nvContentPartPr>
              <p14:xfrm>
                <a:off x="3613221" y="4518559"/>
                <a:ext cx="146880" cy="1231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FBE09700-56FE-49A3-A384-11D0CC8F6C1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04221" y="4509919"/>
                  <a:ext cx="164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EE107B7E-8CC3-463F-A4A5-FDDABA4531B7}"/>
                    </a:ext>
                  </a:extLst>
                </p14:cNvPr>
                <p14:cNvContentPartPr/>
                <p14:nvPr/>
              </p14:nvContentPartPr>
              <p14:xfrm>
                <a:off x="3670101" y="4540159"/>
                <a:ext cx="158760" cy="1317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EE107B7E-8CC3-463F-A4A5-FDDABA4531B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61461" y="4531159"/>
                  <a:ext cx="1764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upo 189">
            <a:extLst>
              <a:ext uri="{FF2B5EF4-FFF2-40B4-BE49-F238E27FC236}">
                <a16:creationId xmlns:a16="http://schemas.microsoft.com/office/drawing/2014/main" id="{9D42D9ED-FE42-4233-837F-06524DA971DD}"/>
              </a:ext>
            </a:extLst>
          </p:cNvPr>
          <p:cNvGrpSpPr/>
          <p:nvPr/>
        </p:nvGrpSpPr>
        <p:grpSpPr>
          <a:xfrm>
            <a:off x="5120901" y="3586519"/>
            <a:ext cx="1296360" cy="117720"/>
            <a:chOff x="5120901" y="3586519"/>
            <a:chExt cx="129636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589EEEAB-CFEE-4566-8331-178B2C61A83A}"/>
                    </a:ext>
                  </a:extLst>
                </p14:cNvPr>
                <p14:cNvContentPartPr/>
                <p14:nvPr/>
              </p14:nvContentPartPr>
              <p14:xfrm>
                <a:off x="5120901" y="3625399"/>
                <a:ext cx="1186560" cy="342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589EEEAB-CFEE-4566-8331-178B2C61A83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112261" y="3616399"/>
                  <a:ext cx="1204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E87AD0F9-852D-4B1B-B780-C92937C15FC2}"/>
                    </a:ext>
                  </a:extLst>
                </p14:cNvPr>
                <p14:cNvContentPartPr/>
                <p14:nvPr/>
              </p14:nvContentPartPr>
              <p14:xfrm>
                <a:off x="6299181" y="3586519"/>
                <a:ext cx="118080" cy="1177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E87AD0F9-852D-4B1B-B780-C92937C15FC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90181" y="3577879"/>
                  <a:ext cx="13572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FD9A6048-26E9-447C-B465-DA1A6F20E751}"/>
              </a:ext>
            </a:extLst>
          </p:cNvPr>
          <p:cNvGrpSpPr/>
          <p:nvPr/>
        </p:nvGrpSpPr>
        <p:grpSpPr>
          <a:xfrm>
            <a:off x="6607341" y="3292039"/>
            <a:ext cx="535320" cy="366120"/>
            <a:chOff x="6607341" y="3292039"/>
            <a:chExt cx="53532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CCEBEA93-BEC2-47C4-B9AA-E1943DC8A258}"/>
                    </a:ext>
                  </a:extLst>
                </p14:cNvPr>
                <p14:cNvContentPartPr/>
                <p14:nvPr/>
              </p14:nvContentPartPr>
              <p14:xfrm>
                <a:off x="6777621" y="3401839"/>
                <a:ext cx="19800" cy="2563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CCEBEA93-BEC2-47C4-B9AA-E1943DC8A2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68621" y="3392839"/>
                  <a:ext cx="37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5C907D8-255F-4CE2-8221-DD1A0E256023}"/>
                    </a:ext>
                  </a:extLst>
                </p14:cNvPr>
                <p14:cNvContentPartPr/>
                <p14:nvPr/>
              </p14:nvContentPartPr>
              <p14:xfrm>
                <a:off x="6607341" y="3475999"/>
                <a:ext cx="174960" cy="133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5C907D8-255F-4CE2-8221-DD1A0E25602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98341" y="3467359"/>
                  <a:ext cx="192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768003C6-6F17-4B60-A1F2-BDF3FCF6B878}"/>
                    </a:ext>
                  </a:extLst>
                </p14:cNvPr>
                <p14:cNvContentPartPr/>
                <p14:nvPr/>
              </p14:nvContentPartPr>
              <p14:xfrm>
                <a:off x="6831981" y="3469159"/>
                <a:ext cx="153000" cy="284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768003C6-6F17-4B60-A1F2-BDF3FCF6B87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22981" y="3460159"/>
                  <a:ext cx="170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9EAAB08E-C9F4-42DE-9B80-55F396491DC2}"/>
                    </a:ext>
                  </a:extLst>
                </p14:cNvPr>
                <p14:cNvContentPartPr/>
                <p14:nvPr/>
              </p14:nvContentPartPr>
              <p14:xfrm>
                <a:off x="6951141" y="3292039"/>
                <a:ext cx="191520" cy="1242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9EAAB08E-C9F4-42DE-9B80-55F396491DC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942501" y="3283399"/>
                  <a:ext cx="2091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EDB2BD46-77DB-4DF0-B681-858F72A11F45}"/>
              </a:ext>
            </a:extLst>
          </p:cNvPr>
          <p:cNvGrpSpPr/>
          <p:nvPr/>
        </p:nvGrpSpPr>
        <p:grpSpPr>
          <a:xfrm>
            <a:off x="7625061" y="3383479"/>
            <a:ext cx="606240" cy="297360"/>
            <a:chOff x="7625061" y="3383479"/>
            <a:chExt cx="6062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94AAE52D-CB74-48FD-AE14-1FC3A8DFCCE5}"/>
                    </a:ext>
                  </a:extLst>
                </p14:cNvPr>
                <p14:cNvContentPartPr/>
                <p14:nvPr/>
              </p14:nvContentPartPr>
              <p14:xfrm>
                <a:off x="7625061" y="3469879"/>
                <a:ext cx="65160" cy="2041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94AAE52D-CB74-48FD-AE14-1FC3A8DFCCE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616061" y="3461239"/>
                  <a:ext cx="82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5AF47D27-A875-4A47-BCC3-EF13C07AA141}"/>
                    </a:ext>
                  </a:extLst>
                </p14:cNvPr>
                <p14:cNvContentPartPr/>
                <p14:nvPr/>
              </p14:nvContentPartPr>
              <p14:xfrm>
                <a:off x="7805781" y="3482479"/>
                <a:ext cx="172800" cy="1717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5AF47D27-A875-4A47-BCC3-EF13C07AA14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96781" y="3473479"/>
                  <a:ext cx="190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90DF0E6A-846F-42BC-B007-35A7D887DCB3}"/>
                    </a:ext>
                  </a:extLst>
                </p14:cNvPr>
                <p14:cNvContentPartPr/>
                <p14:nvPr/>
              </p14:nvContentPartPr>
              <p14:xfrm>
                <a:off x="8127261" y="3383479"/>
                <a:ext cx="104040" cy="2973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90DF0E6A-846F-42BC-B007-35A7D887DCB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18261" y="3374479"/>
                  <a:ext cx="121680" cy="31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432492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-LM35-sensor">
            <a:extLst>
              <a:ext uri="{FF2B5EF4-FFF2-40B4-BE49-F238E27FC236}">
                <a16:creationId xmlns:a16="http://schemas.microsoft.com/office/drawing/2014/main" id="{0EFF89F4-1C0F-43F4-811E-A620F6901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04" y="1049761"/>
            <a:ext cx="2656482" cy="28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DA5FBE0E-7A80-4A54-AB26-EF56EF8C13C4}"/>
              </a:ext>
            </a:extLst>
          </p:cNvPr>
          <p:cNvGrpSpPr/>
          <p:nvPr/>
        </p:nvGrpSpPr>
        <p:grpSpPr>
          <a:xfrm>
            <a:off x="296541" y="214039"/>
            <a:ext cx="2382120" cy="445320"/>
            <a:chOff x="296541" y="214039"/>
            <a:chExt cx="238212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A2077724-FD6A-400A-B9EA-D1A8CCCF8EA5}"/>
                    </a:ext>
                  </a:extLst>
                </p14:cNvPr>
                <p14:cNvContentPartPr/>
                <p14:nvPr/>
              </p14:nvContentPartPr>
              <p14:xfrm>
                <a:off x="296541" y="261919"/>
                <a:ext cx="156240" cy="2343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A2077724-FD6A-400A-B9EA-D1A8CCCF8EA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7541" y="253279"/>
                  <a:ext cx="17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709D426B-24FE-489B-B085-FCD5643CFFA6}"/>
                    </a:ext>
                  </a:extLst>
                </p14:cNvPr>
                <p14:cNvContentPartPr/>
                <p14:nvPr/>
              </p14:nvContentPartPr>
              <p14:xfrm>
                <a:off x="450261" y="264799"/>
                <a:ext cx="216360" cy="2329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709D426B-24FE-489B-B085-FCD5643CFF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1621" y="255799"/>
                  <a:ext cx="234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95659FB3-1AFD-4CC9-90CF-A16B334A163E}"/>
                    </a:ext>
                  </a:extLst>
                </p14:cNvPr>
                <p14:cNvContentPartPr/>
                <p14:nvPr/>
              </p14:nvContentPartPr>
              <p14:xfrm>
                <a:off x="663021" y="270559"/>
                <a:ext cx="207360" cy="2257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95659FB3-1AFD-4CC9-90CF-A16B334A16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381" y="261559"/>
                  <a:ext cx="225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FB112C38-2479-4A7A-A278-E3DF7FA6B5BB}"/>
                    </a:ext>
                  </a:extLst>
                </p14:cNvPr>
                <p14:cNvContentPartPr/>
                <p14:nvPr/>
              </p14:nvContentPartPr>
              <p14:xfrm>
                <a:off x="925101" y="244999"/>
                <a:ext cx="161640" cy="2217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FB112C38-2479-4A7A-A278-E3DF7FA6B5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6461" y="236359"/>
                  <a:ext cx="179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8C2B7AA-20A4-4E72-9D78-E23E3C593582}"/>
                    </a:ext>
                  </a:extLst>
                </p14:cNvPr>
                <p14:cNvContentPartPr/>
                <p14:nvPr/>
              </p14:nvContentPartPr>
              <p14:xfrm>
                <a:off x="1238301" y="243199"/>
                <a:ext cx="32760" cy="334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8C2B7AA-20A4-4E72-9D78-E23E3C5935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29661" y="234199"/>
                  <a:ext cx="50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8BFEA58-B782-4EC9-A020-95E4C8F3028D}"/>
                    </a:ext>
                  </a:extLst>
                </p14:cNvPr>
                <p14:cNvContentPartPr/>
                <p14:nvPr/>
              </p14:nvContentPartPr>
              <p14:xfrm>
                <a:off x="1250541" y="412399"/>
                <a:ext cx="54360" cy="640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8BFEA58-B782-4EC9-A020-95E4C8F302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41541" y="403399"/>
                  <a:ext cx="72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1E10715-BEBE-4DD8-BBF2-F2B19CD7BB63}"/>
                    </a:ext>
                  </a:extLst>
                </p14:cNvPr>
                <p14:cNvContentPartPr/>
                <p14:nvPr/>
              </p14:nvContentPartPr>
              <p14:xfrm>
                <a:off x="1518741" y="216919"/>
                <a:ext cx="166320" cy="2354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1E10715-BEBE-4DD8-BBF2-F2B19CD7BB6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9741" y="207919"/>
                  <a:ext cx="183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9BA20871-B183-429C-AA01-7C8DE207D61A}"/>
                    </a:ext>
                  </a:extLst>
                </p14:cNvPr>
                <p14:cNvContentPartPr/>
                <p14:nvPr/>
              </p14:nvContentPartPr>
              <p14:xfrm>
                <a:off x="1742661" y="278839"/>
                <a:ext cx="138960" cy="1612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9BA20871-B183-429C-AA01-7C8DE207D6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33661" y="269839"/>
                  <a:ext cx="156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56044C5-DC0D-4DBC-833B-65F4375C03A9}"/>
                    </a:ext>
                  </a:extLst>
                </p14:cNvPr>
                <p14:cNvContentPartPr/>
                <p14:nvPr/>
              </p14:nvContentPartPr>
              <p14:xfrm>
                <a:off x="1762101" y="345799"/>
                <a:ext cx="79200" cy="129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56044C5-DC0D-4DBC-833B-65F4375C03A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53101" y="336799"/>
                  <a:ext cx="96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11EF75B-E17D-4A5C-8FE1-6043012FDF38}"/>
                    </a:ext>
                  </a:extLst>
                </p14:cNvPr>
                <p14:cNvContentPartPr/>
                <p14:nvPr/>
              </p14:nvContentPartPr>
              <p14:xfrm>
                <a:off x="1763181" y="248959"/>
                <a:ext cx="144720" cy="500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11EF75B-E17D-4A5C-8FE1-6043012FDF3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54541" y="239959"/>
                  <a:ext cx="162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D635CB6-7352-465A-83E0-45EA3D60DB0C}"/>
                    </a:ext>
                  </a:extLst>
                </p14:cNvPr>
                <p14:cNvContentPartPr/>
                <p14:nvPr/>
              </p14:nvContentPartPr>
              <p14:xfrm>
                <a:off x="296541" y="574759"/>
                <a:ext cx="785880" cy="158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D635CB6-7352-465A-83E0-45EA3D60DB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7541" y="566119"/>
                  <a:ext cx="803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F28DCDD-46C2-4F97-8452-29BD03832E9B}"/>
                    </a:ext>
                  </a:extLst>
                </p14:cNvPr>
                <p14:cNvContentPartPr/>
                <p14:nvPr/>
              </p14:nvContentPartPr>
              <p14:xfrm>
                <a:off x="332541" y="632719"/>
                <a:ext cx="672840" cy="26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F28DCDD-46C2-4F97-8452-29BD03832E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3901" y="623719"/>
                  <a:ext cx="690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0DBDBC17-BE42-46AF-B716-5BFC6E6886DE}"/>
                    </a:ext>
                  </a:extLst>
                </p14:cNvPr>
                <p14:cNvContentPartPr/>
                <p14:nvPr/>
              </p14:nvContentPartPr>
              <p14:xfrm>
                <a:off x="1933821" y="249679"/>
                <a:ext cx="185400" cy="1447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DBDBC17-BE42-46AF-B716-5BFC6E6886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25181" y="241039"/>
                  <a:ext cx="203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396FE71-4C17-45C6-A806-75026F5519FF}"/>
                    </a:ext>
                  </a:extLst>
                </p14:cNvPr>
                <p14:cNvContentPartPr/>
                <p14:nvPr/>
              </p14:nvContentPartPr>
              <p14:xfrm>
                <a:off x="2154501" y="214039"/>
                <a:ext cx="144360" cy="1947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396FE71-4C17-45C6-A806-75026F5519F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45861" y="205039"/>
                  <a:ext cx="162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7903E6E3-3DD3-46CD-8F0E-B4765A05070D}"/>
                    </a:ext>
                  </a:extLst>
                </p14:cNvPr>
                <p14:cNvContentPartPr/>
                <p14:nvPr/>
              </p14:nvContentPartPr>
              <p14:xfrm>
                <a:off x="2351421" y="256159"/>
                <a:ext cx="167760" cy="1670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7903E6E3-3DD3-46CD-8F0E-B4765A05070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42421" y="247159"/>
                  <a:ext cx="185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C7EC552-4AC9-4372-B34C-DAC67A9C048A}"/>
                    </a:ext>
                  </a:extLst>
                </p14:cNvPr>
                <p14:cNvContentPartPr/>
                <p14:nvPr/>
              </p14:nvContentPartPr>
              <p14:xfrm>
                <a:off x="2518101" y="221239"/>
                <a:ext cx="160560" cy="2030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C7EC552-4AC9-4372-B34C-DAC67A9C048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09101" y="212599"/>
                  <a:ext cx="17820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944583FF-3EBC-4FE9-92D8-6DE366E7BCFE}"/>
              </a:ext>
            </a:extLst>
          </p:cNvPr>
          <p:cNvGrpSpPr/>
          <p:nvPr/>
        </p:nvGrpSpPr>
        <p:grpSpPr>
          <a:xfrm>
            <a:off x="2907637" y="214039"/>
            <a:ext cx="447840" cy="216000"/>
            <a:chOff x="1804581" y="611479"/>
            <a:chExt cx="4478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D7ED630-C7B6-4B3A-B87B-976664AEB7CE}"/>
                    </a:ext>
                  </a:extLst>
                </p14:cNvPr>
                <p14:cNvContentPartPr/>
                <p14:nvPr/>
              </p14:nvContentPartPr>
              <p14:xfrm>
                <a:off x="1949301" y="650719"/>
                <a:ext cx="15480" cy="1530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D7ED630-C7B6-4B3A-B87B-976664AEB7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40301" y="641719"/>
                  <a:ext cx="33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41784F1-DB7C-4F0B-BA80-FF51AA1CE2FC}"/>
                    </a:ext>
                  </a:extLst>
                </p14:cNvPr>
                <p14:cNvContentPartPr/>
                <p14:nvPr/>
              </p14:nvContentPartPr>
              <p14:xfrm>
                <a:off x="1804581" y="640639"/>
                <a:ext cx="224280" cy="1612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41784F1-DB7C-4F0B-BA80-FF51AA1CE2F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95941" y="631639"/>
                  <a:ext cx="241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C6C1695-579B-4C34-96A7-8AF24B9E6246}"/>
                    </a:ext>
                  </a:extLst>
                </p14:cNvPr>
                <p14:cNvContentPartPr/>
                <p14:nvPr/>
              </p14:nvContentPartPr>
              <p14:xfrm>
                <a:off x="2089701" y="657559"/>
                <a:ext cx="153720" cy="1699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C6C1695-579B-4C34-96A7-8AF24B9E62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80701" y="648919"/>
                  <a:ext cx="171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6E02B3D-C253-467E-92CA-A77273B5B24A}"/>
                    </a:ext>
                  </a:extLst>
                </p14:cNvPr>
                <p14:cNvContentPartPr/>
                <p14:nvPr/>
              </p14:nvContentPartPr>
              <p14:xfrm>
                <a:off x="2114541" y="752599"/>
                <a:ext cx="64440" cy="75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6E02B3D-C253-467E-92CA-A77273B5B24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05901" y="743599"/>
                  <a:ext cx="82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0012A5F2-6FCB-4C4A-9CB9-9D49CEA8F3C5}"/>
                    </a:ext>
                  </a:extLst>
                </p14:cNvPr>
                <p14:cNvContentPartPr/>
                <p14:nvPr/>
              </p14:nvContentPartPr>
              <p14:xfrm>
                <a:off x="2092581" y="611479"/>
                <a:ext cx="159840" cy="932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012A5F2-6FCB-4C4A-9CB9-9D49CEA8F3C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83941" y="602839"/>
                  <a:ext cx="1774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BA2E49A-AFCF-4875-A5BF-750A156BEC55}"/>
              </a:ext>
            </a:extLst>
          </p:cNvPr>
          <p:cNvGrpSpPr/>
          <p:nvPr/>
        </p:nvGrpSpPr>
        <p:grpSpPr>
          <a:xfrm>
            <a:off x="3607117" y="129844"/>
            <a:ext cx="765360" cy="280800"/>
            <a:chOff x="1591461" y="945199"/>
            <a:chExt cx="7653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2811983-747B-4438-B50D-6A6F790A5776}"/>
                    </a:ext>
                  </a:extLst>
                </p14:cNvPr>
                <p14:cNvContentPartPr/>
                <p14:nvPr/>
              </p14:nvContentPartPr>
              <p14:xfrm>
                <a:off x="1870461" y="1021879"/>
                <a:ext cx="13680" cy="2041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2811983-747B-4438-B50D-6A6F790A577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61461" y="1013239"/>
                  <a:ext cx="31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26CB397-6E6C-454F-89A6-128AA5FB397C}"/>
                    </a:ext>
                  </a:extLst>
                </p14:cNvPr>
                <p14:cNvContentPartPr/>
                <p14:nvPr/>
              </p14:nvContentPartPr>
              <p14:xfrm>
                <a:off x="1591461" y="1026919"/>
                <a:ext cx="445680" cy="374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26CB397-6E6C-454F-89A6-128AA5FB397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82821" y="1018279"/>
                  <a:ext cx="463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4A432C7-4B2D-4D18-948D-5AF1435A3ADD}"/>
                    </a:ext>
                  </a:extLst>
                </p14:cNvPr>
                <p14:cNvContentPartPr/>
                <p14:nvPr/>
              </p14:nvContentPartPr>
              <p14:xfrm>
                <a:off x="2058381" y="1068319"/>
                <a:ext cx="80640" cy="151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4A432C7-4B2D-4D18-948D-5AF1435A3AD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49741" y="1059319"/>
                  <a:ext cx="98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BCE8E6C-985C-46E4-A6BB-70AF0621FD3B}"/>
                    </a:ext>
                  </a:extLst>
                </p14:cNvPr>
                <p14:cNvContentPartPr/>
                <p14:nvPr/>
              </p14:nvContentPartPr>
              <p14:xfrm>
                <a:off x="2160261" y="945199"/>
                <a:ext cx="196560" cy="712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BCE8E6C-985C-46E4-A6BB-70AF0621FD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51621" y="936559"/>
                  <a:ext cx="21420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203F00F2-3106-45A5-8D09-3AFCD438D192}"/>
                  </a:ext>
                </a:extLst>
              </p14:cNvPr>
              <p14:cNvContentPartPr/>
              <p14:nvPr/>
            </p14:nvContentPartPr>
            <p14:xfrm>
              <a:off x="626599" y="2565379"/>
              <a:ext cx="160560" cy="19044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203F00F2-3106-45A5-8D09-3AFCD438D19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7619" y="2556379"/>
                <a:ext cx="178161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F467B957-4BCE-4FEB-994F-E90470A071BC}"/>
                  </a:ext>
                </a:extLst>
              </p14:cNvPr>
              <p14:cNvContentPartPr/>
              <p14:nvPr/>
            </p14:nvContentPartPr>
            <p14:xfrm>
              <a:off x="778221" y="2588599"/>
              <a:ext cx="90360" cy="12780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F467B957-4BCE-4FEB-994F-E90470A071B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69221" y="2579599"/>
                <a:ext cx="1080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1D6D5BF9-2B64-4EF7-82E4-FA22B1406B6F}"/>
                  </a:ext>
                </a:extLst>
              </p14:cNvPr>
              <p14:cNvContentPartPr/>
              <p14:nvPr/>
            </p14:nvContentPartPr>
            <p14:xfrm>
              <a:off x="929781" y="2638639"/>
              <a:ext cx="30600" cy="4752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1D6D5BF9-2B64-4EF7-82E4-FA22B1406B6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20781" y="2629999"/>
                <a:ext cx="482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F623901D-D457-4DA3-8027-CB9577951857}"/>
                  </a:ext>
                </a:extLst>
              </p14:cNvPr>
              <p14:cNvContentPartPr/>
              <p14:nvPr/>
            </p14:nvContentPartPr>
            <p14:xfrm>
              <a:off x="862101" y="2501119"/>
              <a:ext cx="77760" cy="10044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F623901D-D457-4DA3-8027-CB957795185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53101" y="2492479"/>
                <a:ext cx="954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A47D0DE2-2A44-4440-9198-0F3D3AE7929B}"/>
                  </a:ext>
                </a:extLst>
              </p14:cNvPr>
              <p14:cNvContentPartPr/>
              <p14:nvPr/>
            </p14:nvContentPartPr>
            <p14:xfrm>
              <a:off x="997461" y="2542519"/>
              <a:ext cx="173880" cy="126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A47D0DE2-2A44-4440-9198-0F3D3AE7929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88821" y="2533879"/>
                <a:ext cx="191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AA0687D8-EDAF-400E-920B-DD3C3499EB2D}"/>
                  </a:ext>
                </a:extLst>
              </p14:cNvPr>
              <p14:cNvContentPartPr/>
              <p14:nvPr/>
            </p14:nvContentPartPr>
            <p14:xfrm>
              <a:off x="1182861" y="2555119"/>
              <a:ext cx="105480" cy="14220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AA0687D8-EDAF-400E-920B-DD3C3499EB2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74221" y="2546479"/>
                <a:ext cx="1231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5CB3C39C-831D-4F31-84F5-B3D4A4E8B065}"/>
                  </a:ext>
                </a:extLst>
              </p14:cNvPr>
              <p14:cNvContentPartPr/>
              <p14:nvPr/>
            </p14:nvContentPartPr>
            <p14:xfrm>
              <a:off x="1199061" y="2632879"/>
              <a:ext cx="40680" cy="1296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5CB3C39C-831D-4F31-84F5-B3D4A4E8B06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90061" y="2624239"/>
                <a:ext cx="583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6E1898B6-FF85-4CA3-90AF-377730122D39}"/>
                  </a:ext>
                </a:extLst>
              </p14:cNvPr>
              <p14:cNvContentPartPr/>
              <p14:nvPr/>
            </p14:nvContentPartPr>
            <p14:xfrm>
              <a:off x="1175301" y="2564119"/>
              <a:ext cx="93240" cy="5184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6E1898B6-FF85-4CA3-90AF-377730122D3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66301" y="2555119"/>
                <a:ext cx="1108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99E50CB1-3E32-405B-8A5F-93D6E13F9215}"/>
                  </a:ext>
                </a:extLst>
              </p14:cNvPr>
              <p14:cNvContentPartPr/>
              <p14:nvPr/>
            </p14:nvContentPartPr>
            <p14:xfrm>
              <a:off x="1285821" y="2552959"/>
              <a:ext cx="134280" cy="12528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99E50CB1-3E32-405B-8A5F-93D6E13F921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276821" y="2544319"/>
                <a:ext cx="1519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7C971438-F13E-4543-AF98-AE21C45144E6}"/>
                  </a:ext>
                </a:extLst>
              </p14:cNvPr>
              <p14:cNvContentPartPr/>
              <p14:nvPr/>
            </p14:nvContentPartPr>
            <p14:xfrm>
              <a:off x="1488141" y="2536039"/>
              <a:ext cx="16560" cy="12744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7C971438-F13E-4543-AF98-AE21C45144E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479141" y="2527399"/>
                <a:ext cx="342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46E8FD91-2787-45A8-B7AC-ED813A397F9D}"/>
                  </a:ext>
                </a:extLst>
              </p14:cNvPr>
              <p14:cNvContentPartPr/>
              <p14:nvPr/>
            </p14:nvContentPartPr>
            <p14:xfrm>
              <a:off x="1381221" y="2530999"/>
              <a:ext cx="160560" cy="6948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46E8FD91-2787-45A8-B7AC-ED813A397F9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372581" y="2522359"/>
                <a:ext cx="1782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15DA4890-C030-484B-9BAE-E32F5A7923A4}"/>
                  </a:ext>
                </a:extLst>
              </p14:cNvPr>
              <p14:cNvContentPartPr/>
              <p14:nvPr/>
            </p14:nvContentPartPr>
            <p14:xfrm>
              <a:off x="1593981" y="2497159"/>
              <a:ext cx="137160" cy="13536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15DA4890-C030-484B-9BAE-E32F5A7923A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584981" y="2488159"/>
                <a:ext cx="1548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3CC56703-97B1-4D63-AF9A-B86DC62A2943}"/>
                  </a:ext>
                </a:extLst>
              </p14:cNvPr>
              <p14:cNvContentPartPr/>
              <p14:nvPr/>
            </p14:nvContentPartPr>
            <p14:xfrm>
              <a:off x="1731141" y="2505439"/>
              <a:ext cx="113040" cy="9288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3CC56703-97B1-4D63-AF9A-B86DC62A294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722141" y="2496799"/>
                <a:ext cx="1306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6EE6EAAC-6457-4B28-97E4-074BC7688367}"/>
                  </a:ext>
                </a:extLst>
              </p14:cNvPr>
              <p14:cNvContentPartPr/>
              <p14:nvPr/>
            </p14:nvContentPartPr>
            <p14:xfrm>
              <a:off x="1825461" y="2428039"/>
              <a:ext cx="105840" cy="15876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6EE6EAAC-6457-4B28-97E4-074BC768836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816461" y="2419039"/>
                <a:ext cx="1234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32AC743C-3708-4346-88C1-09BF31B63A16}"/>
                  </a:ext>
                </a:extLst>
              </p14:cNvPr>
              <p14:cNvContentPartPr/>
              <p14:nvPr/>
            </p14:nvContentPartPr>
            <p14:xfrm>
              <a:off x="1889541" y="2338759"/>
              <a:ext cx="150120" cy="23940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32AC743C-3708-4346-88C1-09BF31B63A1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880541" y="2329759"/>
                <a:ext cx="1677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3BA4FFDE-ECC1-495E-8CF1-C51422F7F70E}"/>
                  </a:ext>
                </a:extLst>
              </p14:cNvPr>
              <p14:cNvContentPartPr/>
              <p14:nvPr/>
            </p14:nvContentPartPr>
            <p14:xfrm>
              <a:off x="2059821" y="2358919"/>
              <a:ext cx="160200" cy="20628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3BA4FFDE-ECC1-495E-8CF1-C51422F7F70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051181" y="2350279"/>
                <a:ext cx="177840" cy="22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upo 48">
            <a:extLst>
              <a:ext uri="{FF2B5EF4-FFF2-40B4-BE49-F238E27FC236}">
                <a16:creationId xmlns:a16="http://schemas.microsoft.com/office/drawing/2014/main" id="{0567DBDE-785F-4BB6-9C5F-7A9ABC42842C}"/>
              </a:ext>
            </a:extLst>
          </p:cNvPr>
          <p:cNvGrpSpPr/>
          <p:nvPr/>
        </p:nvGrpSpPr>
        <p:grpSpPr>
          <a:xfrm>
            <a:off x="504981" y="2839519"/>
            <a:ext cx="408600" cy="229680"/>
            <a:chOff x="504981" y="2839519"/>
            <a:chExt cx="40860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C9F27BC-0D41-41F6-83D3-0972A4E88804}"/>
                    </a:ext>
                  </a:extLst>
                </p14:cNvPr>
                <p14:cNvContentPartPr/>
                <p14:nvPr/>
              </p14:nvContentPartPr>
              <p14:xfrm>
                <a:off x="504981" y="2839519"/>
                <a:ext cx="345240" cy="1569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C9F27BC-0D41-41F6-83D3-0972A4E8880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96341" y="2830879"/>
                  <a:ext cx="362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D54A532-55FA-45E1-B055-0DDDDFC94A0D}"/>
                    </a:ext>
                  </a:extLst>
                </p14:cNvPr>
                <p14:cNvContentPartPr/>
                <p14:nvPr/>
              </p14:nvContentPartPr>
              <p14:xfrm>
                <a:off x="800181" y="2897839"/>
                <a:ext cx="113400" cy="1713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D54A532-55FA-45E1-B055-0DDDDFC94A0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1181" y="2888839"/>
                  <a:ext cx="1310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7" name="Grupo 1026">
            <a:extLst>
              <a:ext uri="{FF2B5EF4-FFF2-40B4-BE49-F238E27FC236}">
                <a16:creationId xmlns:a16="http://schemas.microsoft.com/office/drawing/2014/main" id="{49879CD7-75CA-4A30-9BAA-7620AD381DDF}"/>
              </a:ext>
            </a:extLst>
          </p:cNvPr>
          <p:cNvGrpSpPr/>
          <p:nvPr/>
        </p:nvGrpSpPr>
        <p:grpSpPr>
          <a:xfrm>
            <a:off x="1453581" y="3921139"/>
            <a:ext cx="273600" cy="275760"/>
            <a:chOff x="1422261" y="4229479"/>
            <a:chExt cx="27360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5168F3E-73D1-4E86-9F4D-57C82A700401}"/>
                    </a:ext>
                  </a:extLst>
                </p14:cNvPr>
                <p14:cNvContentPartPr/>
                <p14:nvPr/>
              </p14:nvContentPartPr>
              <p14:xfrm>
                <a:off x="1422261" y="4229479"/>
                <a:ext cx="203760" cy="2077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5168F3E-73D1-4E86-9F4D-57C82A70040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13261" y="4220839"/>
                  <a:ext cx="221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E8D9E0BD-A7C0-4A22-B5D7-B04C755A4B00}"/>
                    </a:ext>
                  </a:extLst>
                </p14:cNvPr>
                <p14:cNvContentPartPr/>
                <p14:nvPr/>
              </p14:nvContentPartPr>
              <p14:xfrm>
                <a:off x="1603341" y="4367719"/>
                <a:ext cx="92520" cy="1375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E8D9E0BD-A7C0-4A22-B5D7-B04C755A4B0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594701" y="4359079"/>
                  <a:ext cx="11016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" name="Grupo 1024">
            <a:extLst>
              <a:ext uri="{FF2B5EF4-FFF2-40B4-BE49-F238E27FC236}">
                <a16:creationId xmlns:a16="http://schemas.microsoft.com/office/drawing/2014/main" id="{8C40A193-C40A-42CC-A4C5-C94B6562742F}"/>
              </a:ext>
            </a:extLst>
          </p:cNvPr>
          <p:cNvGrpSpPr/>
          <p:nvPr/>
        </p:nvGrpSpPr>
        <p:grpSpPr>
          <a:xfrm>
            <a:off x="1907901" y="3908179"/>
            <a:ext cx="660240" cy="307800"/>
            <a:chOff x="1876581" y="4216519"/>
            <a:chExt cx="66024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1F31E193-66C8-48E0-BA0A-EA87D7CBC6A0}"/>
                    </a:ext>
                  </a:extLst>
                </p14:cNvPr>
                <p14:cNvContentPartPr/>
                <p14:nvPr/>
              </p14:nvContentPartPr>
              <p14:xfrm>
                <a:off x="1876581" y="4216519"/>
                <a:ext cx="154440" cy="2494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1F31E193-66C8-48E0-BA0A-EA87D7CBC6A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67941" y="4207519"/>
                  <a:ext cx="172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A2CBB2A-9DB7-48BB-A7E7-EC1D048622FC}"/>
                    </a:ext>
                  </a:extLst>
                </p14:cNvPr>
                <p14:cNvContentPartPr/>
                <p14:nvPr/>
              </p14:nvContentPartPr>
              <p14:xfrm>
                <a:off x="2049381" y="4435039"/>
                <a:ext cx="111960" cy="882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A2CBB2A-9DB7-48BB-A7E7-EC1D048622F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40741" y="4426039"/>
                  <a:ext cx="129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46E0450-2E4F-40C6-AB1B-BE69D7CC1D36}"/>
                    </a:ext>
                  </a:extLst>
                </p14:cNvPr>
                <p14:cNvContentPartPr/>
                <p14:nvPr/>
              </p14:nvContentPartPr>
              <p14:xfrm>
                <a:off x="2204541" y="4434679"/>
                <a:ext cx="104760" cy="896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46E0450-2E4F-40C6-AB1B-BE69D7CC1D3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95901" y="4426039"/>
                  <a:ext cx="122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BE0F773-1A00-4710-84E6-99748FD215F8}"/>
                    </a:ext>
                  </a:extLst>
                </p14:cNvPr>
                <p14:cNvContentPartPr/>
                <p14:nvPr/>
              </p14:nvContentPartPr>
              <p14:xfrm>
                <a:off x="2429541" y="4395439"/>
                <a:ext cx="29520" cy="105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BE0F773-1A00-4710-84E6-99748FD215F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420901" y="4386799"/>
                  <a:ext cx="47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24" name="Entrada de lápiz 1023">
                  <a:extLst>
                    <a:ext uri="{FF2B5EF4-FFF2-40B4-BE49-F238E27FC236}">
                      <a16:creationId xmlns:a16="http://schemas.microsoft.com/office/drawing/2014/main" id="{347F6806-FA7D-489D-9CAE-96E7D6D86161}"/>
                    </a:ext>
                  </a:extLst>
                </p14:cNvPr>
                <p14:cNvContentPartPr/>
                <p14:nvPr/>
              </p14:nvContentPartPr>
              <p14:xfrm>
                <a:off x="2368341" y="4392199"/>
                <a:ext cx="168480" cy="48600"/>
              </p14:xfrm>
            </p:contentPart>
          </mc:Choice>
          <mc:Fallback xmlns="">
            <p:pic>
              <p:nvPicPr>
                <p:cNvPr id="1024" name="Entrada de lápiz 1023">
                  <a:extLst>
                    <a:ext uri="{FF2B5EF4-FFF2-40B4-BE49-F238E27FC236}">
                      <a16:creationId xmlns:a16="http://schemas.microsoft.com/office/drawing/2014/main" id="{347F6806-FA7D-489D-9CAE-96E7D6D8616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59701" y="4383199"/>
                  <a:ext cx="1861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9" name="Grupo 1048">
            <a:extLst>
              <a:ext uri="{FF2B5EF4-FFF2-40B4-BE49-F238E27FC236}">
                <a16:creationId xmlns:a16="http://schemas.microsoft.com/office/drawing/2014/main" id="{6EF1AD14-5F4B-4D92-8B88-48909CFF0736}"/>
              </a:ext>
            </a:extLst>
          </p:cNvPr>
          <p:cNvGrpSpPr/>
          <p:nvPr/>
        </p:nvGrpSpPr>
        <p:grpSpPr>
          <a:xfrm>
            <a:off x="5123961" y="875719"/>
            <a:ext cx="3557160" cy="3186360"/>
            <a:chOff x="5147541" y="901639"/>
            <a:chExt cx="3557160" cy="31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28" name="Entrada de lápiz 1027">
                  <a:extLst>
                    <a:ext uri="{FF2B5EF4-FFF2-40B4-BE49-F238E27FC236}">
                      <a16:creationId xmlns:a16="http://schemas.microsoft.com/office/drawing/2014/main" id="{48988485-40E4-4A59-A00D-A0257F0389DE}"/>
                    </a:ext>
                  </a:extLst>
                </p14:cNvPr>
                <p14:cNvContentPartPr/>
                <p14:nvPr/>
              </p14:nvContentPartPr>
              <p14:xfrm>
                <a:off x="5400981" y="958519"/>
                <a:ext cx="48240" cy="205200"/>
              </p14:xfrm>
            </p:contentPart>
          </mc:Choice>
          <mc:Fallback xmlns="">
            <p:pic>
              <p:nvPicPr>
                <p:cNvPr id="1028" name="Entrada de lápiz 1027">
                  <a:extLst>
                    <a:ext uri="{FF2B5EF4-FFF2-40B4-BE49-F238E27FC236}">
                      <a16:creationId xmlns:a16="http://schemas.microsoft.com/office/drawing/2014/main" id="{48988485-40E4-4A59-A00D-A0257F0389D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92341" y="949879"/>
                  <a:ext cx="65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29" name="Entrada de lápiz 1028">
                  <a:extLst>
                    <a:ext uri="{FF2B5EF4-FFF2-40B4-BE49-F238E27FC236}">
                      <a16:creationId xmlns:a16="http://schemas.microsoft.com/office/drawing/2014/main" id="{A8FA1BF6-2021-4A1F-BFB1-61DE29A6C6FB}"/>
                    </a:ext>
                  </a:extLst>
                </p14:cNvPr>
                <p14:cNvContentPartPr/>
                <p14:nvPr/>
              </p14:nvContentPartPr>
              <p14:xfrm>
                <a:off x="5292261" y="1021519"/>
                <a:ext cx="216000" cy="26280"/>
              </p14:xfrm>
            </p:contentPart>
          </mc:Choice>
          <mc:Fallback xmlns="">
            <p:pic>
              <p:nvPicPr>
                <p:cNvPr id="1029" name="Entrada de lápiz 1028">
                  <a:extLst>
                    <a:ext uri="{FF2B5EF4-FFF2-40B4-BE49-F238E27FC236}">
                      <a16:creationId xmlns:a16="http://schemas.microsoft.com/office/drawing/2014/main" id="{A8FA1BF6-2021-4A1F-BFB1-61DE29A6C6F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283621" y="1012519"/>
                  <a:ext cx="233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30" name="Entrada de lápiz 1029">
                  <a:extLst>
                    <a:ext uri="{FF2B5EF4-FFF2-40B4-BE49-F238E27FC236}">
                      <a16:creationId xmlns:a16="http://schemas.microsoft.com/office/drawing/2014/main" id="{1EA68EC2-46C1-4120-9B5D-FF6105A443AC}"/>
                    </a:ext>
                  </a:extLst>
                </p14:cNvPr>
                <p14:cNvContentPartPr/>
                <p14:nvPr/>
              </p14:nvContentPartPr>
              <p14:xfrm>
                <a:off x="5576661" y="1022239"/>
                <a:ext cx="101160" cy="17640"/>
              </p14:xfrm>
            </p:contentPart>
          </mc:Choice>
          <mc:Fallback xmlns="">
            <p:pic>
              <p:nvPicPr>
                <p:cNvPr id="1030" name="Entrada de lápiz 1029">
                  <a:extLst>
                    <a:ext uri="{FF2B5EF4-FFF2-40B4-BE49-F238E27FC236}">
                      <a16:creationId xmlns:a16="http://schemas.microsoft.com/office/drawing/2014/main" id="{1EA68EC2-46C1-4120-9B5D-FF6105A443A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67661" y="1013599"/>
                  <a:ext cx="118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1" name="Entrada de lápiz 1030">
                  <a:extLst>
                    <a:ext uri="{FF2B5EF4-FFF2-40B4-BE49-F238E27FC236}">
                      <a16:creationId xmlns:a16="http://schemas.microsoft.com/office/drawing/2014/main" id="{C0F82880-0A0E-4097-846F-1BC47FAEB509}"/>
                    </a:ext>
                  </a:extLst>
                </p14:cNvPr>
                <p14:cNvContentPartPr/>
                <p14:nvPr/>
              </p14:nvContentPartPr>
              <p14:xfrm>
                <a:off x="5616621" y="920719"/>
                <a:ext cx="127800" cy="72000"/>
              </p14:xfrm>
            </p:contentPart>
          </mc:Choice>
          <mc:Fallback xmlns="">
            <p:pic>
              <p:nvPicPr>
                <p:cNvPr id="1031" name="Entrada de lápiz 1030">
                  <a:extLst>
                    <a:ext uri="{FF2B5EF4-FFF2-40B4-BE49-F238E27FC236}">
                      <a16:creationId xmlns:a16="http://schemas.microsoft.com/office/drawing/2014/main" id="{C0F82880-0A0E-4097-846F-1BC47FAEB50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607621" y="912079"/>
                  <a:ext cx="145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33" name="Entrada de lápiz 1032">
                  <a:extLst>
                    <a:ext uri="{FF2B5EF4-FFF2-40B4-BE49-F238E27FC236}">
                      <a16:creationId xmlns:a16="http://schemas.microsoft.com/office/drawing/2014/main" id="{0303D0EC-F911-4D95-B0BF-1D60F66C5206}"/>
                    </a:ext>
                  </a:extLst>
                </p14:cNvPr>
                <p14:cNvContentPartPr/>
                <p14:nvPr/>
              </p14:nvContentPartPr>
              <p14:xfrm>
                <a:off x="6859341" y="986599"/>
                <a:ext cx="166320" cy="196200"/>
              </p14:xfrm>
            </p:contentPart>
          </mc:Choice>
          <mc:Fallback xmlns="">
            <p:pic>
              <p:nvPicPr>
                <p:cNvPr id="1033" name="Entrada de lápiz 1032">
                  <a:extLst>
                    <a:ext uri="{FF2B5EF4-FFF2-40B4-BE49-F238E27FC236}">
                      <a16:creationId xmlns:a16="http://schemas.microsoft.com/office/drawing/2014/main" id="{0303D0EC-F911-4D95-B0BF-1D60F66C520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50701" y="977599"/>
                  <a:ext cx="183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34" name="Entrada de lápiz 1033">
                  <a:extLst>
                    <a:ext uri="{FF2B5EF4-FFF2-40B4-BE49-F238E27FC236}">
                      <a16:creationId xmlns:a16="http://schemas.microsoft.com/office/drawing/2014/main" id="{8BA05569-15F7-4847-AD30-403F5703023C}"/>
                    </a:ext>
                  </a:extLst>
                </p14:cNvPr>
                <p14:cNvContentPartPr/>
                <p14:nvPr/>
              </p14:nvContentPartPr>
              <p14:xfrm>
                <a:off x="7028541" y="1019719"/>
                <a:ext cx="165960" cy="151560"/>
              </p14:xfrm>
            </p:contentPart>
          </mc:Choice>
          <mc:Fallback xmlns="">
            <p:pic>
              <p:nvPicPr>
                <p:cNvPr id="1034" name="Entrada de lápiz 1033">
                  <a:extLst>
                    <a:ext uri="{FF2B5EF4-FFF2-40B4-BE49-F238E27FC236}">
                      <a16:creationId xmlns:a16="http://schemas.microsoft.com/office/drawing/2014/main" id="{8BA05569-15F7-4847-AD30-403F5703023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19901" y="1010719"/>
                  <a:ext cx="183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35" name="Entrada de lápiz 1034">
                  <a:extLst>
                    <a:ext uri="{FF2B5EF4-FFF2-40B4-BE49-F238E27FC236}">
                      <a16:creationId xmlns:a16="http://schemas.microsoft.com/office/drawing/2014/main" id="{A3FB8019-0749-41C2-8F76-246A8D329C29}"/>
                    </a:ext>
                  </a:extLst>
                </p14:cNvPr>
                <p14:cNvContentPartPr/>
                <p14:nvPr/>
              </p14:nvContentPartPr>
              <p14:xfrm>
                <a:off x="7173261" y="1065799"/>
                <a:ext cx="157680" cy="93240"/>
              </p14:xfrm>
            </p:contentPart>
          </mc:Choice>
          <mc:Fallback xmlns="">
            <p:pic>
              <p:nvPicPr>
                <p:cNvPr id="1035" name="Entrada de lápiz 1034">
                  <a:extLst>
                    <a:ext uri="{FF2B5EF4-FFF2-40B4-BE49-F238E27FC236}">
                      <a16:creationId xmlns:a16="http://schemas.microsoft.com/office/drawing/2014/main" id="{A3FB8019-0749-41C2-8F76-246A8D329C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164621" y="1056799"/>
                  <a:ext cx="175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36" name="Entrada de lápiz 1035">
                  <a:extLst>
                    <a:ext uri="{FF2B5EF4-FFF2-40B4-BE49-F238E27FC236}">
                      <a16:creationId xmlns:a16="http://schemas.microsoft.com/office/drawing/2014/main" id="{1C4F5A86-185D-4DD3-865E-4F05EB6BF366}"/>
                    </a:ext>
                  </a:extLst>
                </p14:cNvPr>
                <p14:cNvContentPartPr/>
                <p14:nvPr/>
              </p14:nvContentPartPr>
              <p14:xfrm>
                <a:off x="7264341" y="984799"/>
                <a:ext cx="86400" cy="59040"/>
              </p14:xfrm>
            </p:contentPart>
          </mc:Choice>
          <mc:Fallback xmlns="">
            <p:pic>
              <p:nvPicPr>
                <p:cNvPr id="1036" name="Entrada de lápiz 1035">
                  <a:extLst>
                    <a:ext uri="{FF2B5EF4-FFF2-40B4-BE49-F238E27FC236}">
                      <a16:creationId xmlns:a16="http://schemas.microsoft.com/office/drawing/2014/main" id="{1C4F5A86-185D-4DD3-865E-4F05EB6BF36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255341" y="975799"/>
                  <a:ext cx="104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37" name="Entrada de lápiz 1036">
                  <a:extLst>
                    <a:ext uri="{FF2B5EF4-FFF2-40B4-BE49-F238E27FC236}">
                      <a16:creationId xmlns:a16="http://schemas.microsoft.com/office/drawing/2014/main" id="{6104D49B-A5BF-4444-B6D2-325FEBD296E9}"/>
                    </a:ext>
                  </a:extLst>
                </p14:cNvPr>
                <p14:cNvContentPartPr/>
                <p14:nvPr/>
              </p14:nvContentPartPr>
              <p14:xfrm>
                <a:off x="7379901" y="1024759"/>
                <a:ext cx="152640" cy="162360"/>
              </p14:xfrm>
            </p:contentPart>
          </mc:Choice>
          <mc:Fallback xmlns="">
            <p:pic>
              <p:nvPicPr>
                <p:cNvPr id="1037" name="Entrada de lápiz 1036">
                  <a:extLst>
                    <a:ext uri="{FF2B5EF4-FFF2-40B4-BE49-F238E27FC236}">
                      <a16:creationId xmlns:a16="http://schemas.microsoft.com/office/drawing/2014/main" id="{6104D49B-A5BF-4444-B6D2-325FEBD296E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70901" y="1016119"/>
                  <a:ext cx="170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38" name="Entrada de lápiz 1037">
                  <a:extLst>
                    <a:ext uri="{FF2B5EF4-FFF2-40B4-BE49-F238E27FC236}">
                      <a16:creationId xmlns:a16="http://schemas.microsoft.com/office/drawing/2014/main" id="{78FCD6DE-35A0-4CF7-A5BC-8A3ED8C43572}"/>
                    </a:ext>
                  </a:extLst>
                </p14:cNvPr>
                <p14:cNvContentPartPr/>
                <p14:nvPr/>
              </p14:nvContentPartPr>
              <p14:xfrm>
                <a:off x="7539741" y="1011079"/>
                <a:ext cx="172080" cy="157320"/>
              </p14:xfrm>
            </p:contentPart>
          </mc:Choice>
          <mc:Fallback xmlns="">
            <p:pic>
              <p:nvPicPr>
                <p:cNvPr id="1038" name="Entrada de lápiz 1037">
                  <a:extLst>
                    <a:ext uri="{FF2B5EF4-FFF2-40B4-BE49-F238E27FC236}">
                      <a16:creationId xmlns:a16="http://schemas.microsoft.com/office/drawing/2014/main" id="{78FCD6DE-35A0-4CF7-A5BC-8A3ED8C4357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530741" y="1002439"/>
                  <a:ext cx="189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39" name="Entrada de lápiz 1038">
                  <a:extLst>
                    <a:ext uri="{FF2B5EF4-FFF2-40B4-BE49-F238E27FC236}">
                      <a16:creationId xmlns:a16="http://schemas.microsoft.com/office/drawing/2014/main" id="{061E14F3-1A66-4023-9E91-0424F75B989C}"/>
                    </a:ext>
                  </a:extLst>
                </p14:cNvPr>
                <p14:cNvContentPartPr/>
                <p14:nvPr/>
              </p14:nvContentPartPr>
              <p14:xfrm>
                <a:off x="7902621" y="1008919"/>
                <a:ext cx="116640" cy="154080"/>
              </p14:xfrm>
            </p:contentPart>
          </mc:Choice>
          <mc:Fallback xmlns="">
            <p:pic>
              <p:nvPicPr>
                <p:cNvPr id="1039" name="Entrada de lápiz 1038">
                  <a:extLst>
                    <a:ext uri="{FF2B5EF4-FFF2-40B4-BE49-F238E27FC236}">
                      <a16:creationId xmlns:a16="http://schemas.microsoft.com/office/drawing/2014/main" id="{061E14F3-1A66-4023-9E91-0424F75B989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93981" y="1000279"/>
                  <a:ext cx="134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0" name="Entrada de lápiz 1039">
                  <a:extLst>
                    <a:ext uri="{FF2B5EF4-FFF2-40B4-BE49-F238E27FC236}">
                      <a16:creationId xmlns:a16="http://schemas.microsoft.com/office/drawing/2014/main" id="{8A6A020B-E6FF-41E9-9AC9-96DC23583A3E}"/>
                    </a:ext>
                  </a:extLst>
                </p14:cNvPr>
                <p14:cNvContentPartPr/>
                <p14:nvPr/>
              </p14:nvContentPartPr>
              <p14:xfrm>
                <a:off x="8005221" y="1027999"/>
                <a:ext cx="130320" cy="152640"/>
              </p14:xfrm>
            </p:contentPart>
          </mc:Choice>
          <mc:Fallback xmlns="">
            <p:pic>
              <p:nvPicPr>
                <p:cNvPr id="1040" name="Entrada de lápiz 1039">
                  <a:extLst>
                    <a:ext uri="{FF2B5EF4-FFF2-40B4-BE49-F238E27FC236}">
                      <a16:creationId xmlns:a16="http://schemas.microsoft.com/office/drawing/2014/main" id="{8A6A020B-E6FF-41E9-9AC9-96DC23583A3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996581" y="1019359"/>
                  <a:ext cx="147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1" name="Entrada de lápiz 1040">
                  <a:extLst>
                    <a:ext uri="{FF2B5EF4-FFF2-40B4-BE49-F238E27FC236}">
                      <a16:creationId xmlns:a16="http://schemas.microsoft.com/office/drawing/2014/main" id="{E1E678CB-7415-415C-8228-9FB9EB3AF9F9}"/>
                    </a:ext>
                  </a:extLst>
                </p14:cNvPr>
                <p14:cNvContentPartPr/>
                <p14:nvPr/>
              </p14:nvContentPartPr>
              <p14:xfrm>
                <a:off x="7981821" y="1097839"/>
                <a:ext cx="103320" cy="19440"/>
              </p14:xfrm>
            </p:contentPart>
          </mc:Choice>
          <mc:Fallback xmlns="">
            <p:pic>
              <p:nvPicPr>
                <p:cNvPr id="1041" name="Entrada de lápiz 1040">
                  <a:extLst>
                    <a:ext uri="{FF2B5EF4-FFF2-40B4-BE49-F238E27FC236}">
                      <a16:creationId xmlns:a16="http://schemas.microsoft.com/office/drawing/2014/main" id="{E1E678CB-7415-415C-8228-9FB9EB3AF9F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973181" y="1088839"/>
                  <a:ext cx="120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42" name="Entrada de lápiz 1041">
                  <a:extLst>
                    <a:ext uri="{FF2B5EF4-FFF2-40B4-BE49-F238E27FC236}">
                      <a16:creationId xmlns:a16="http://schemas.microsoft.com/office/drawing/2014/main" id="{74CE6F71-9257-4CB2-8FBB-3F0B4E5A752E}"/>
                    </a:ext>
                  </a:extLst>
                </p14:cNvPr>
                <p14:cNvContentPartPr/>
                <p14:nvPr/>
              </p14:nvContentPartPr>
              <p14:xfrm>
                <a:off x="7987941" y="1040959"/>
                <a:ext cx="146880" cy="27360"/>
              </p14:xfrm>
            </p:contentPart>
          </mc:Choice>
          <mc:Fallback xmlns="">
            <p:pic>
              <p:nvPicPr>
                <p:cNvPr id="1042" name="Entrada de lápiz 1041">
                  <a:extLst>
                    <a:ext uri="{FF2B5EF4-FFF2-40B4-BE49-F238E27FC236}">
                      <a16:creationId xmlns:a16="http://schemas.microsoft.com/office/drawing/2014/main" id="{74CE6F71-9257-4CB2-8FBB-3F0B4E5A752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978941" y="1031959"/>
                  <a:ext cx="164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43" name="Entrada de lápiz 1042">
                  <a:extLst>
                    <a:ext uri="{FF2B5EF4-FFF2-40B4-BE49-F238E27FC236}">
                      <a16:creationId xmlns:a16="http://schemas.microsoft.com/office/drawing/2014/main" id="{373C6535-1830-474D-A239-AB50D637C6B6}"/>
                    </a:ext>
                  </a:extLst>
                </p14:cNvPr>
                <p14:cNvContentPartPr/>
                <p14:nvPr/>
              </p14:nvContentPartPr>
              <p14:xfrm>
                <a:off x="8137341" y="1049239"/>
                <a:ext cx="197280" cy="114120"/>
              </p14:xfrm>
            </p:contentPart>
          </mc:Choice>
          <mc:Fallback xmlns="">
            <p:pic>
              <p:nvPicPr>
                <p:cNvPr id="1043" name="Entrada de lápiz 1042">
                  <a:extLst>
                    <a:ext uri="{FF2B5EF4-FFF2-40B4-BE49-F238E27FC236}">
                      <a16:creationId xmlns:a16="http://schemas.microsoft.com/office/drawing/2014/main" id="{373C6535-1830-474D-A239-AB50D637C6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128701" y="1040239"/>
                  <a:ext cx="214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44" name="Entrada de lápiz 1043">
                  <a:extLst>
                    <a:ext uri="{FF2B5EF4-FFF2-40B4-BE49-F238E27FC236}">
                      <a16:creationId xmlns:a16="http://schemas.microsoft.com/office/drawing/2014/main" id="{40E70201-469B-47CB-944C-0D9E956B572D}"/>
                    </a:ext>
                  </a:extLst>
                </p14:cNvPr>
                <p14:cNvContentPartPr/>
                <p14:nvPr/>
              </p14:nvContentPartPr>
              <p14:xfrm>
                <a:off x="8342901" y="1012879"/>
                <a:ext cx="83520" cy="142920"/>
              </p14:xfrm>
            </p:contentPart>
          </mc:Choice>
          <mc:Fallback xmlns="">
            <p:pic>
              <p:nvPicPr>
                <p:cNvPr id="1044" name="Entrada de lápiz 1043">
                  <a:extLst>
                    <a:ext uri="{FF2B5EF4-FFF2-40B4-BE49-F238E27FC236}">
                      <a16:creationId xmlns:a16="http://schemas.microsoft.com/office/drawing/2014/main" id="{40E70201-469B-47CB-944C-0D9E956B572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333901" y="1003879"/>
                  <a:ext cx="101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5" name="Entrada de lápiz 1044">
                  <a:extLst>
                    <a:ext uri="{FF2B5EF4-FFF2-40B4-BE49-F238E27FC236}">
                      <a16:creationId xmlns:a16="http://schemas.microsoft.com/office/drawing/2014/main" id="{9E6A0856-4B30-4D83-A040-665CDC27ECE4}"/>
                    </a:ext>
                  </a:extLst>
                </p14:cNvPr>
                <p14:cNvContentPartPr/>
                <p14:nvPr/>
              </p14:nvContentPartPr>
              <p14:xfrm>
                <a:off x="8445861" y="1033039"/>
                <a:ext cx="128520" cy="138240"/>
              </p14:xfrm>
            </p:contentPart>
          </mc:Choice>
          <mc:Fallback xmlns="">
            <p:pic>
              <p:nvPicPr>
                <p:cNvPr id="1045" name="Entrada de lápiz 1044">
                  <a:extLst>
                    <a:ext uri="{FF2B5EF4-FFF2-40B4-BE49-F238E27FC236}">
                      <a16:creationId xmlns:a16="http://schemas.microsoft.com/office/drawing/2014/main" id="{9E6A0856-4B30-4D83-A040-665CDC27ECE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36861" y="1024399"/>
                  <a:ext cx="146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6" name="Entrada de lápiz 1045">
                  <a:extLst>
                    <a:ext uri="{FF2B5EF4-FFF2-40B4-BE49-F238E27FC236}">
                      <a16:creationId xmlns:a16="http://schemas.microsoft.com/office/drawing/2014/main" id="{A9773893-89B1-48EF-AE79-AF2AD172D0CA}"/>
                    </a:ext>
                  </a:extLst>
                </p14:cNvPr>
                <p14:cNvContentPartPr/>
                <p14:nvPr/>
              </p14:nvContentPartPr>
              <p14:xfrm>
                <a:off x="8563941" y="983719"/>
                <a:ext cx="140760" cy="201600"/>
              </p14:xfrm>
            </p:contentPart>
          </mc:Choice>
          <mc:Fallback xmlns="">
            <p:pic>
              <p:nvPicPr>
                <p:cNvPr id="1046" name="Entrada de lápiz 1045">
                  <a:extLst>
                    <a:ext uri="{FF2B5EF4-FFF2-40B4-BE49-F238E27FC236}">
                      <a16:creationId xmlns:a16="http://schemas.microsoft.com/office/drawing/2014/main" id="{A9773893-89B1-48EF-AE79-AF2AD172D0C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55301" y="974719"/>
                  <a:ext cx="158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7" name="Entrada de lápiz 1046">
                  <a:extLst>
                    <a:ext uri="{FF2B5EF4-FFF2-40B4-BE49-F238E27FC236}">
                      <a16:creationId xmlns:a16="http://schemas.microsoft.com/office/drawing/2014/main" id="{1EDAEF17-31CE-427D-A501-C0FD645E5C52}"/>
                    </a:ext>
                  </a:extLst>
                </p14:cNvPr>
                <p14:cNvContentPartPr/>
                <p14:nvPr/>
              </p14:nvContentPartPr>
              <p14:xfrm>
                <a:off x="5147541" y="1313839"/>
                <a:ext cx="3470760" cy="33120"/>
              </p14:xfrm>
            </p:contentPart>
          </mc:Choice>
          <mc:Fallback xmlns="">
            <p:pic>
              <p:nvPicPr>
                <p:cNvPr id="1047" name="Entrada de lápiz 1046">
                  <a:extLst>
                    <a:ext uri="{FF2B5EF4-FFF2-40B4-BE49-F238E27FC236}">
                      <a16:creationId xmlns:a16="http://schemas.microsoft.com/office/drawing/2014/main" id="{1EDAEF17-31CE-427D-A501-C0FD645E5C5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138901" y="1304839"/>
                  <a:ext cx="3488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8" name="Entrada de lápiz 1047">
                  <a:extLst>
                    <a:ext uri="{FF2B5EF4-FFF2-40B4-BE49-F238E27FC236}">
                      <a16:creationId xmlns:a16="http://schemas.microsoft.com/office/drawing/2014/main" id="{CE32B45A-B581-469F-BD5A-AC9A1A452AA2}"/>
                    </a:ext>
                  </a:extLst>
                </p14:cNvPr>
                <p14:cNvContentPartPr/>
                <p14:nvPr/>
              </p14:nvContentPartPr>
              <p14:xfrm>
                <a:off x="6308181" y="901639"/>
                <a:ext cx="99720" cy="3186360"/>
              </p14:xfrm>
            </p:contentPart>
          </mc:Choice>
          <mc:Fallback xmlns="">
            <p:pic>
              <p:nvPicPr>
                <p:cNvPr id="1048" name="Entrada de lápiz 1047">
                  <a:extLst>
                    <a:ext uri="{FF2B5EF4-FFF2-40B4-BE49-F238E27FC236}">
                      <a16:creationId xmlns:a16="http://schemas.microsoft.com/office/drawing/2014/main" id="{CE32B45A-B581-469F-BD5A-AC9A1A452AA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99541" y="892999"/>
                  <a:ext cx="117360" cy="320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3" name="Grupo 1052">
            <a:extLst>
              <a:ext uri="{FF2B5EF4-FFF2-40B4-BE49-F238E27FC236}">
                <a16:creationId xmlns:a16="http://schemas.microsoft.com/office/drawing/2014/main" id="{3D158B6A-CDB8-4635-986B-98CED758013F}"/>
              </a:ext>
            </a:extLst>
          </p:cNvPr>
          <p:cNvGrpSpPr/>
          <p:nvPr/>
        </p:nvGrpSpPr>
        <p:grpSpPr>
          <a:xfrm>
            <a:off x="5370741" y="1606879"/>
            <a:ext cx="496080" cy="220320"/>
            <a:chOff x="5370741" y="1606879"/>
            <a:chExt cx="49608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0" name="Entrada de lápiz 1049">
                  <a:extLst>
                    <a:ext uri="{FF2B5EF4-FFF2-40B4-BE49-F238E27FC236}">
                      <a16:creationId xmlns:a16="http://schemas.microsoft.com/office/drawing/2014/main" id="{E138C7A3-1B09-489A-B204-1E853B0B026F}"/>
                    </a:ext>
                  </a:extLst>
                </p14:cNvPr>
                <p14:cNvContentPartPr/>
                <p14:nvPr/>
              </p14:nvContentPartPr>
              <p14:xfrm>
                <a:off x="5370741" y="1656919"/>
                <a:ext cx="154080" cy="170280"/>
              </p14:xfrm>
            </p:contentPart>
          </mc:Choice>
          <mc:Fallback xmlns="">
            <p:pic>
              <p:nvPicPr>
                <p:cNvPr id="1050" name="Entrada de lápiz 1049">
                  <a:extLst>
                    <a:ext uri="{FF2B5EF4-FFF2-40B4-BE49-F238E27FC236}">
                      <a16:creationId xmlns:a16="http://schemas.microsoft.com/office/drawing/2014/main" id="{E138C7A3-1B09-489A-B204-1E853B0B026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61741" y="1648279"/>
                  <a:ext cx="171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1" name="Entrada de lápiz 1050">
                  <a:extLst>
                    <a:ext uri="{FF2B5EF4-FFF2-40B4-BE49-F238E27FC236}">
                      <a16:creationId xmlns:a16="http://schemas.microsoft.com/office/drawing/2014/main" id="{1936F508-C768-4253-BEAC-F9D4E17E8B28}"/>
                    </a:ext>
                  </a:extLst>
                </p14:cNvPr>
                <p14:cNvContentPartPr/>
                <p14:nvPr/>
              </p14:nvContentPartPr>
              <p14:xfrm>
                <a:off x="5582781" y="1619479"/>
                <a:ext cx="57240" cy="68400"/>
              </p14:xfrm>
            </p:contentPart>
          </mc:Choice>
          <mc:Fallback xmlns="">
            <p:pic>
              <p:nvPicPr>
                <p:cNvPr id="1051" name="Entrada de lápiz 1050">
                  <a:extLst>
                    <a:ext uri="{FF2B5EF4-FFF2-40B4-BE49-F238E27FC236}">
                      <a16:creationId xmlns:a16="http://schemas.microsoft.com/office/drawing/2014/main" id="{1936F508-C768-4253-BEAC-F9D4E17E8B2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74141" y="1610839"/>
                  <a:ext cx="74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2" name="Entrada de lápiz 1051">
                  <a:extLst>
                    <a:ext uri="{FF2B5EF4-FFF2-40B4-BE49-F238E27FC236}">
                      <a16:creationId xmlns:a16="http://schemas.microsoft.com/office/drawing/2014/main" id="{CA3B7425-A853-4A3D-9E04-1FE4BBBE380E}"/>
                    </a:ext>
                  </a:extLst>
                </p14:cNvPr>
                <p14:cNvContentPartPr/>
                <p14:nvPr/>
              </p14:nvContentPartPr>
              <p14:xfrm>
                <a:off x="5701941" y="1606879"/>
                <a:ext cx="164880" cy="186840"/>
              </p14:xfrm>
            </p:contentPart>
          </mc:Choice>
          <mc:Fallback xmlns="">
            <p:pic>
              <p:nvPicPr>
                <p:cNvPr id="1052" name="Entrada de lápiz 1051">
                  <a:extLst>
                    <a:ext uri="{FF2B5EF4-FFF2-40B4-BE49-F238E27FC236}">
                      <a16:creationId xmlns:a16="http://schemas.microsoft.com/office/drawing/2014/main" id="{CA3B7425-A853-4A3D-9E04-1FE4BBBE380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93301" y="1597879"/>
                  <a:ext cx="1825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8" name="Grupo 1057">
            <a:extLst>
              <a:ext uri="{FF2B5EF4-FFF2-40B4-BE49-F238E27FC236}">
                <a16:creationId xmlns:a16="http://schemas.microsoft.com/office/drawing/2014/main" id="{B80D4C0C-FB5A-4ED0-9664-5ABA6BD0A956}"/>
              </a:ext>
            </a:extLst>
          </p:cNvPr>
          <p:cNvGrpSpPr/>
          <p:nvPr/>
        </p:nvGrpSpPr>
        <p:grpSpPr>
          <a:xfrm>
            <a:off x="6604101" y="1594441"/>
            <a:ext cx="726840" cy="233280"/>
            <a:chOff x="7308981" y="1610479"/>
            <a:chExt cx="72684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4" name="Entrada de lápiz 1053">
                  <a:extLst>
                    <a:ext uri="{FF2B5EF4-FFF2-40B4-BE49-F238E27FC236}">
                      <a16:creationId xmlns:a16="http://schemas.microsoft.com/office/drawing/2014/main" id="{DAE0B21C-04F5-46FC-B025-B34A284ED900}"/>
                    </a:ext>
                  </a:extLst>
                </p14:cNvPr>
                <p14:cNvContentPartPr/>
                <p14:nvPr/>
              </p14:nvContentPartPr>
              <p14:xfrm>
                <a:off x="7308981" y="1651159"/>
                <a:ext cx="41400" cy="192600"/>
              </p14:xfrm>
            </p:contentPart>
          </mc:Choice>
          <mc:Fallback xmlns="">
            <p:pic>
              <p:nvPicPr>
                <p:cNvPr id="1054" name="Entrada de lápiz 1053">
                  <a:extLst>
                    <a:ext uri="{FF2B5EF4-FFF2-40B4-BE49-F238E27FC236}">
                      <a16:creationId xmlns:a16="http://schemas.microsoft.com/office/drawing/2014/main" id="{DAE0B21C-04F5-46FC-B025-B34A284ED90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00341" y="1642159"/>
                  <a:ext cx="59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5" name="Entrada de lápiz 1054">
                  <a:extLst>
                    <a:ext uri="{FF2B5EF4-FFF2-40B4-BE49-F238E27FC236}">
                      <a16:creationId xmlns:a16="http://schemas.microsoft.com/office/drawing/2014/main" id="{2101184B-5BAA-4429-845C-93BF95501421}"/>
                    </a:ext>
                  </a:extLst>
                </p14:cNvPr>
                <p14:cNvContentPartPr/>
                <p14:nvPr/>
              </p14:nvContentPartPr>
              <p14:xfrm>
                <a:off x="7421661" y="1668079"/>
                <a:ext cx="143280" cy="168480"/>
              </p14:xfrm>
            </p:contentPart>
          </mc:Choice>
          <mc:Fallback xmlns="">
            <p:pic>
              <p:nvPicPr>
                <p:cNvPr id="1055" name="Entrada de lápiz 1054">
                  <a:extLst>
                    <a:ext uri="{FF2B5EF4-FFF2-40B4-BE49-F238E27FC236}">
                      <a16:creationId xmlns:a16="http://schemas.microsoft.com/office/drawing/2014/main" id="{2101184B-5BAA-4429-845C-93BF9550142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412661" y="1659079"/>
                  <a:ext cx="160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6" name="Entrada de lápiz 1055">
                  <a:extLst>
                    <a:ext uri="{FF2B5EF4-FFF2-40B4-BE49-F238E27FC236}">
                      <a16:creationId xmlns:a16="http://schemas.microsoft.com/office/drawing/2014/main" id="{B038A998-2134-4032-9F90-4114437301C4}"/>
                    </a:ext>
                  </a:extLst>
                </p14:cNvPr>
                <p14:cNvContentPartPr/>
                <p14:nvPr/>
              </p14:nvContentPartPr>
              <p14:xfrm>
                <a:off x="7597341" y="1722439"/>
                <a:ext cx="212040" cy="102240"/>
              </p14:xfrm>
            </p:contentPart>
          </mc:Choice>
          <mc:Fallback xmlns="">
            <p:pic>
              <p:nvPicPr>
                <p:cNvPr id="1056" name="Entrada de lápiz 1055">
                  <a:extLst>
                    <a:ext uri="{FF2B5EF4-FFF2-40B4-BE49-F238E27FC236}">
                      <a16:creationId xmlns:a16="http://schemas.microsoft.com/office/drawing/2014/main" id="{B038A998-2134-4032-9F90-4114437301C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588341" y="1713799"/>
                  <a:ext cx="229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7" name="Entrada de lápiz 1056">
                  <a:extLst>
                    <a:ext uri="{FF2B5EF4-FFF2-40B4-BE49-F238E27FC236}">
                      <a16:creationId xmlns:a16="http://schemas.microsoft.com/office/drawing/2014/main" id="{FC0C0484-2715-461C-9B88-7BACE8D04107}"/>
                    </a:ext>
                  </a:extLst>
                </p14:cNvPr>
                <p14:cNvContentPartPr/>
                <p14:nvPr/>
              </p14:nvContentPartPr>
              <p14:xfrm>
                <a:off x="7849701" y="1610479"/>
                <a:ext cx="186120" cy="210960"/>
              </p14:xfrm>
            </p:contentPart>
          </mc:Choice>
          <mc:Fallback xmlns="">
            <p:pic>
              <p:nvPicPr>
                <p:cNvPr id="1057" name="Entrada de lápiz 1056">
                  <a:extLst>
                    <a:ext uri="{FF2B5EF4-FFF2-40B4-BE49-F238E27FC236}">
                      <a16:creationId xmlns:a16="http://schemas.microsoft.com/office/drawing/2014/main" id="{FC0C0484-2715-461C-9B88-7BACE8D0410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40701" y="1601839"/>
                  <a:ext cx="2037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8" name="Grupo 1067">
            <a:extLst>
              <a:ext uri="{FF2B5EF4-FFF2-40B4-BE49-F238E27FC236}">
                <a16:creationId xmlns:a16="http://schemas.microsoft.com/office/drawing/2014/main" id="{01DD78C8-59DB-48D0-A0AF-63EF516D8708}"/>
              </a:ext>
            </a:extLst>
          </p:cNvPr>
          <p:cNvGrpSpPr/>
          <p:nvPr/>
        </p:nvGrpSpPr>
        <p:grpSpPr>
          <a:xfrm>
            <a:off x="7527861" y="1579879"/>
            <a:ext cx="1121040" cy="274680"/>
            <a:chOff x="7527861" y="1579879"/>
            <a:chExt cx="11210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9" name="Entrada de lápiz 1058">
                  <a:extLst>
                    <a:ext uri="{FF2B5EF4-FFF2-40B4-BE49-F238E27FC236}">
                      <a16:creationId xmlns:a16="http://schemas.microsoft.com/office/drawing/2014/main" id="{46FED540-B28B-4124-B9B0-C3825FC2EFAD}"/>
                    </a:ext>
                  </a:extLst>
                </p14:cNvPr>
                <p14:cNvContentPartPr/>
                <p14:nvPr/>
              </p14:nvContentPartPr>
              <p14:xfrm>
                <a:off x="7653861" y="1579879"/>
                <a:ext cx="1440" cy="2520"/>
              </p14:xfrm>
            </p:contentPart>
          </mc:Choice>
          <mc:Fallback xmlns="">
            <p:pic>
              <p:nvPicPr>
                <p:cNvPr id="1059" name="Entrada de lápiz 1058">
                  <a:extLst>
                    <a:ext uri="{FF2B5EF4-FFF2-40B4-BE49-F238E27FC236}">
                      <a16:creationId xmlns:a16="http://schemas.microsoft.com/office/drawing/2014/main" id="{46FED540-B28B-4124-B9B0-C3825FC2EFA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644861" y="1570879"/>
                  <a:ext cx="19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60" name="Entrada de lápiz 1059">
                  <a:extLst>
                    <a:ext uri="{FF2B5EF4-FFF2-40B4-BE49-F238E27FC236}">
                      <a16:creationId xmlns:a16="http://schemas.microsoft.com/office/drawing/2014/main" id="{76DD5265-F841-4938-90CB-84450CD0192E}"/>
                    </a:ext>
                  </a:extLst>
                </p14:cNvPr>
                <p14:cNvContentPartPr/>
                <p14:nvPr/>
              </p14:nvContentPartPr>
              <p14:xfrm>
                <a:off x="7549101" y="1727839"/>
                <a:ext cx="174240" cy="16200"/>
              </p14:xfrm>
            </p:contentPart>
          </mc:Choice>
          <mc:Fallback xmlns="">
            <p:pic>
              <p:nvPicPr>
                <p:cNvPr id="1060" name="Entrada de lápiz 1059">
                  <a:extLst>
                    <a:ext uri="{FF2B5EF4-FFF2-40B4-BE49-F238E27FC236}">
                      <a16:creationId xmlns:a16="http://schemas.microsoft.com/office/drawing/2014/main" id="{76DD5265-F841-4938-90CB-84450CD0192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40101" y="1718839"/>
                  <a:ext cx="191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61" name="Entrada de lápiz 1060">
                  <a:extLst>
                    <a:ext uri="{FF2B5EF4-FFF2-40B4-BE49-F238E27FC236}">
                      <a16:creationId xmlns:a16="http://schemas.microsoft.com/office/drawing/2014/main" id="{02199073-0911-47FE-8C53-00297B046BB4}"/>
                    </a:ext>
                  </a:extLst>
                </p14:cNvPr>
                <p14:cNvContentPartPr/>
                <p14:nvPr/>
              </p14:nvContentPartPr>
              <p14:xfrm>
                <a:off x="7527861" y="1824679"/>
                <a:ext cx="184680" cy="16560"/>
              </p14:xfrm>
            </p:contentPart>
          </mc:Choice>
          <mc:Fallback xmlns="">
            <p:pic>
              <p:nvPicPr>
                <p:cNvPr id="1061" name="Entrada de lápiz 1060">
                  <a:extLst>
                    <a:ext uri="{FF2B5EF4-FFF2-40B4-BE49-F238E27FC236}">
                      <a16:creationId xmlns:a16="http://schemas.microsoft.com/office/drawing/2014/main" id="{02199073-0911-47FE-8C53-00297B046BB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19221" y="1815679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63" name="Entrada de lápiz 1062">
                  <a:extLst>
                    <a:ext uri="{FF2B5EF4-FFF2-40B4-BE49-F238E27FC236}">
                      <a16:creationId xmlns:a16="http://schemas.microsoft.com/office/drawing/2014/main" id="{E86E3282-2048-46DA-8026-ADF7B041B1A0}"/>
                    </a:ext>
                  </a:extLst>
                </p14:cNvPr>
                <p14:cNvContentPartPr/>
                <p14:nvPr/>
              </p14:nvContentPartPr>
              <p14:xfrm>
                <a:off x="7887501" y="1741159"/>
                <a:ext cx="137880" cy="113400"/>
              </p14:xfrm>
            </p:contentPart>
          </mc:Choice>
          <mc:Fallback xmlns="">
            <p:pic>
              <p:nvPicPr>
                <p:cNvPr id="1063" name="Entrada de lápiz 1062">
                  <a:extLst>
                    <a:ext uri="{FF2B5EF4-FFF2-40B4-BE49-F238E27FC236}">
                      <a16:creationId xmlns:a16="http://schemas.microsoft.com/office/drawing/2014/main" id="{E86E3282-2048-46DA-8026-ADF7B041B1A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878501" y="1732159"/>
                  <a:ext cx="155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64" name="Entrada de lápiz 1063">
                  <a:extLst>
                    <a:ext uri="{FF2B5EF4-FFF2-40B4-BE49-F238E27FC236}">
                      <a16:creationId xmlns:a16="http://schemas.microsoft.com/office/drawing/2014/main" id="{8272CCB6-E499-4005-AA64-B29E42E444AE}"/>
                    </a:ext>
                  </a:extLst>
                </p14:cNvPr>
                <p14:cNvContentPartPr/>
                <p14:nvPr/>
              </p14:nvContentPartPr>
              <p14:xfrm>
                <a:off x="8047341" y="1606519"/>
                <a:ext cx="59040" cy="75960"/>
              </p14:xfrm>
            </p:contentPart>
          </mc:Choice>
          <mc:Fallback xmlns="">
            <p:pic>
              <p:nvPicPr>
                <p:cNvPr id="1064" name="Entrada de lápiz 1063">
                  <a:extLst>
                    <a:ext uri="{FF2B5EF4-FFF2-40B4-BE49-F238E27FC236}">
                      <a16:creationId xmlns:a16="http://schemas.microsoft.com/office/drawing/2014/main" id="{8272CCB6-E499-4005-AA64-B29E42E444A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38341" y="1597519"/>
                  <a:ext cx="76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5" name="Entrada de lápiz 1064">
                  <a:extLst>
                    <a:ext uri="{FF2B5EF4-FFF2-40B4-BE49-F238E27FC236}">
                      <a16:creationId xmlns:a16="http://schemas.microsoft.com/office/drawing/2014/main" id="{CCFF49B5-56D8-4589-AD1D-D8C6FA874184}"/>
                    </a:ext>
                  </a:extLst>
                </p14:cNvPr>
                <p14:cNvContentPartPr/>
                <p14:nvPr/>
              </p14:nvContentPartPr>
              <p14:xfrm>
                <a:off x="8125821" y="1736119"/>
                <a:ext cx="155520" cy="108360"/>
              </p14:xfrm>
            </p:contentPart>
          </mc:Choice>
          <mc:Fallback xmlns="">
            <p:pic>
              <p:nvPicPr>
                <p:cNvPr id="1065" name="Entrada de lápiz 1064">
                  <a:extLst>
                    <a:ext uri="{FF2B5EF4-FFF2-40B4-BE49-F238E27FC236}">
                      <a16:creationId xmlns:a16="http://schemas.microsoft.com/office/drawing/2014/main" id="{CCFF49B5-56D8-4589-AD1D-D8C6FA87418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17181" y="1727479"/>
                  <a:ext cx="173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66" name="Entrada de lápiz 1065">
                  <a:extLst>
                    <a:ext uri="{FF2B5EF4-FFF2-40B4-BE49-F238E27FC236}">
                      <a16:creationId xmlns:a16="http://schemas.microsoft.com/office/drawing/2014/main" id="{90A17F0F-5590-41EF-B5F2-B7A60BB334D9}"/>
                    </a:ext>
                  </a:extLst>
                </p14:cNvPr>
                <p14:cNvContentPartPr/>
                <p14:nvPr/>
              </p14:nvContentPartPr>
              <p14:xfrm>
                <a:off x="8329941" y="1693999"/>
                <a:ext cx="46800" cy="142200"/>
              </p14:xfrm>
            </p:contentPart>
          </mc:Choice>
          <mc:Fallback xmlns="">
            <p:pic>
              <p:nvPicPr>
                <p:cNvPr id="1066" name="Entrada de lápiz 1065">
                  <a:extLst>
                    <a:ext uri="{FF2B5EF4-FFF2-40B4-BE49-F238E27FC236}">
                      <a16:creationId xmlns:a16="http://schemas.microsoft.com/office/drawing/2014/main" id="{90A17F0F-5590-41EF-B5F2-B7A60BB334D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21301" y="1685359"/>
                  <a:ext cx="64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67" name="Entrada de lápiz 1066">
                  <a:extLst>
                    <a:ext uri="{FF2B5EF4-FFF2-40B4-BE49-F238E27FC236}">
                      <a16:creationId xmlns:a16="http://schemas.microsoft.com/office/drawing/2014/main" id="{85065918-8036-46E0-9684-E5656F62B2E9}"/>
                    </a:ext>
                  </a:extLst>
                </p14:cNvPr>
                <p14:cNvContentPartPr/>
                <p14:nvPr/>
              </p14:nvContentPartPr>
              <p14:xfrm>
                <a:off x="8494461" y="1705879"/>
                <a:ext cx="154440" cy="132840"/>
              </p14:xfrm>
            </p:contentPart>
          </mc:Choice>
          <mc:Fallback xmlns="">
            <p:pic>
              <p:nvPicPr>
                <p:cNvPr id="1067" name="Entrada de lápiz 1066">
                  <a:extLst>
                    <a:ext uri="{FF2B5EF4-FFF2-40B4-BE49-F238E27FC236}">
                      <a16:creationId xmlns:a16="http://schemas.microsoft.com/office/drawing/2014/main" id="{85065918-8036-46E0-9684-E5656F62B2E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485461" y="1696879"/>
                  <a:ext cx="17208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2" name="Grupo 1071">
            <a:extLst>
              <a:ext uri="{FF2B5EF4-FFF2-40B4-BE49-F238E27FC236}">
                <a16:creationId xmlns:a16="http://schemas.microsoft.com/office/drawing/2014/main" id="{0EA25120-D940-4DC0-A114-FAC8A678BDFE}"/>
              </a:ext>
            </a:extLst>
          </p:cNvPr>
          <p:cNvGrpSpPr/>
          <p:nvPr/>
        </p:nvGrpSpPr>
        <p:grpSpPr>
          <a:xfrm>
            <a:off x="5472261" y="2122039"/>
            <a:ext cx="451440" cy="368280"/>
            <a:chOff x="5472261" y="2122039"/>
            <a:chExt cx="45144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69" name="Entrada de lápiz 1068">
                  <a:extLst>
                    <a:ext uri="{FF2B5EF4-FFF2-40B4-BE49-F238E27FC236}">
                      <a16:creationId xmlns:a16="http://schemas.microsoft.com/office/drawing/2014/main" id="{1D961DF2-0A90-47E7-957D-267E02D6DBA2}"/>
                    </a:ext>
                  </a:extLst>
                </p14:cNvPr>
                <p14:cNvContentPartPr/>
                <p14:nvPr/>
              </p14:nvContentPartPr>
              <p14:xfrm>
                <a:off x="5472261" y="2241199"/>
                <a:ext cx="155160" cy="249120"/>
              </p14:xfrm>
            </p:contentPart>
          </mc:Choice>
          <mc:Fallback xmlns="">
            <p:pic>
              <p:nvPicPr>
                <p:cNvPr id="1069" name="Entrada de lápiz 1068">
                  <a:extLst>
                    <a:ext uri="{FF2B5EF4-FFF2-40B4-BE49-F238E27FC236}">
                      <a16:creationId xmlns:a16="http://schemas.microsoft.com/office/drawing/2014/main" id="{1D961DF2-0A90-47E7-957D-267E02D6DBA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463621" y="2232559"/>
                  <a:ext cx="172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70" name="Entrada de lápiz 1069">
                  <a:extLst>
                    <a:ext uri="{FF2B5EF4-FFF2-40B4-BE49-F238E27FC236}">
                      <a16:creationId xmlns:a16="http://schemas.microsoft.com/office/drawing/2014/main" id="{9353C44A-EA27-4427-B863-3BFAC13CAD1B}"/>
                    </a:ext>
                  </a:extLst>
                </p14:cNvPr>
                <p14:cNvContentPartPr/>
                <p14:nvPr/>
              </p14:nvContentPartPr>
              <p14:xfrm>
                <a:off x="5654421" y="2122039"/>
                <a:ext cx="49680" cy="79200"/>
              </p14:xfrm>
            </p:contentPart>
          </mc:Choice>
          <mc:Fallback xmlns="">
            <p:pic>
              <p:nvPicPr>
                <p:cNvPr id="1070" name="Entrada de lápiz 1069">
                  <a:extLst>
                    <a:ext uri="{FF2B5EF4-FFF2-40B4-BE49-F238E27FC236}">
                      <a16:creationId xmlns:a16="http://schemas.microsoft.com/office/drawing/2014/main" id="{9353C44A-EA27-4427-B863-3BFAC13CAD1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45781" y="2113039"/>
                  <a:ext cx="67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71" name="Entrada de lápiz 1070">
                  <a:extLst>
                    <a:ext uri="{FF2B5EF4-FFF2-40B4-BE49-F238E27FC236}">
                      <a16:creationId xmlns:a16="http://schemas.microsoft.com/office/drawing/2014/main" id="{0F4F0FCF-0A60-4219-80A9-517C9E983D14}"/>
                    </a:ext>
                  </a:extLst>
                </p14:cNvPr>
                <p14:cNvContentPartPr/>
                <p14:nvPr/>
              </p14:nvContentPartPr>
              <p14:xfrm>
                <a:off x="5770701" y="2164519"/>
                <a:ext cx="153000" cy="250200"/>
              </p14:xfrm>
            </p:contentPart>
          </mc:Choice>
          <mc:Fallback xmlns="">
            <p:pic>
              <p:nvPicPr>
                <p:cNvPr id="1071" name="Entrada de lápiz 1070">
                  <a:extLst>
                    <a:ext uri="{FF2B5EF4-FFF2-40B4-BE49-F238E27FC236}">
                      <a16:creationId xmlns:a16="http://schemas.microsoft.com/office/drawing/2014/main" id="{0F4F0FCF-0A60-4219-80A9-517C9E983D1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61701" y="2155519"/>
                  <a:ext cx="17064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4" name="Grupo 1083">
            <a:extLst>
              <a:ext uri="{FF2B5EF4-FFF2-40B4-BE49-F238E27FC236}">
                <a16:creationId xmlns:a16="http://schemas.microsoft.com/office/drawing/2014/main" id="{A736ED78-0BE3-4540-86A0-418ABE1A78C3}"/>
              </a:ext>
            </a:extLst>
          </p:cNvPr>
          <p:cNvGrpSpPr/>
          <p:nvPr/>
        </p:nvGrpSpPr>
        <p:grpSpPr>
          <a:xfrm>
            <a:off x="6624621" y="2231839"/>
            <a:ext cx="2071080" cy="298800"/>
            <a:chOff x="6624621" y="2231839"/>
            <a:chExt cx="207108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73" name="Entrada de lápiz 1072">
                  <a:extLst>
                    <a:ext uri="{FF2B5EF4-FFF2-40B4-BE49-F238E27FC236}">
                      <a16:creationId xmlns:a16="http://schemas.microsoft.com/office/drawing/2014/main" id="{5C958F7D-C9CC-40B0-AE83-6E8AD2851A41}"/>
                    </a:ext>
                  </a:extLst>
                </p14:cNvPr>
                <p14:cNvContentPartPr/>
                <p14:nvPr/>
              </p14:nvContentPartPr>
              <p14:xfrm>
                <a:off x="6624621" y="2254159"/>
                <a:ext cx="122400" cy="208440"/>
              </p14:xfrm>
            </p:contentPart>
          </mc:Choice>
          <mc:Fallback xmlns="">
            <p:pic>
              <p:nvPicPr>
                <p:cNvPr id="1073" name="Entrada de lápiz 1072">
                  <a:extLst>
                    <a:ext uri="{FF2B5EF4-FFF2-40B4-BE49-F238E27FC236}">
                      <a16:creationId xmlns:a16="http://schemas.microsoft.com/office/drawing/2014/main" id="{5C958F7D-C9CC-40B0-AE83-6E8AD2851A4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615621" y="2245519"/>
                  <a:ext cx="140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74" name="Entrada de lápiz 1073">
                  <a:extLst>
                    <a:ext uri="{FF2B5EF4-FFF2-40B4-BE49-F238E27FC236}">
                      <a16:creationId xmlns:a16="http://schemas.microsoft.com/office/drawing/2014/main" id="{0DF08F54-3337-462B-BA24-8B6AFADA5D4E}"/>
                    </a:ext>
                  </a:extLst>
                </p14:cNvPr>
                <p14:cNvContentPartPr/>
                <p14:nvPr/>
              </p14:nvContentPartPr>
              <p14:xfrm>
                <a:off x="6811461" y="2279359"/>
                <a:ext cx="138600" cy="158400"/>
              </p14:xfrm>
            </p:contentPart>
          </mc:Choice>
          <mc:Fallback xmlns="">
            <p:pic>
              <p:nvPicPr>
                <p:cNvPr id="1074" name="Entrada de lápiz 1073">
                  <a:extLst>
                    <a:ext uri="{FF2B5EF4-FFF2-40B4-BE49-F238E27FC236}">
                      <a16:creationId xmlns:a16="http://schemas.microsoft.com/office/drawing/2014/main" id="{0DF08F54-3337-462B-BA24-8B6AFADA5D4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802461" y="2270719"/>
                  <a:ext cx="156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75" name="Entrada de lápiz 1074">
                  <a:extLst>
                    <a:ext uri="{FF2B5EF4-FFF2-40B4-BE49-F238E27FC236}">
                      <a16:creationId xmlns:a16="http://schemas.microsoft.com/office/drawing/2014/main" id="{E84EFEB0-B0FE-4EC2-A72E-A53FF822DD4A}"/>
                    </a:ext>
                  </a:extLst>
                </p14:cNvPr>
                <p14:cNvContentPartPr/>
                <p14:nvPr/>
              </p14:nvContentPartPr>
              <p14:xfrm>
                <a:off x="7021341" y="2338759"/>
                <a:ext cx="158400" cy="101520"/>
              </p14:xfrm>
            </p:contentPart>
          </mc:Choice>
          <mc:Fallback xmlns="">
            <p:pic>
              <p:nvPicPr>
                <p:cNvPr id="1075" name="Entrada de lápiz 1074">
                  <a:extLst>
                    <a:ext uri="{FF2B5EF4-FFF2-40B4-BE49-F238E27FC236}">
                      <a16:creationId xmlns:a16="http://schemas.microsoft.com/office/drawing/2014/main" id="{E84EFEB0-B0FE-4EC2-A72E-A53FF822DD4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012701" y="2330119"/>
                  <a:ext cx="17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76" name="Entrada de lápiz 1075">
                  <a:extLst>
                    <a:ext uri="{FF2B5EF4-FFF2-40B4-BE49-F238E27FC236}">
                      <a16:creationId xmlns:a16="http://schemas.microsoft.com/office/drawing/2014/main" id="{9D663B7C-21DD-4519-8534-9593E7925F43}"/>
                    </a:ext>
                  </a:extLst>
                </p14:cNvPr>
                <p14:cNvContentPartPr/>
                <p14:nvPr/>
              </p14:nvContentPartPr>
              <p14:xfrm>
                <a:off x="7193421" y="2271079"/>
                <a:ext cx="151920" cy="177480"/>
              </p14:xfrm>
            </p:contentPart>
          </mc:Choice>
          <mc:Fallback xmlns="">
            <p:pic>
              <p:nvPicPr>
                <p:cNvPr id="1076" name="Entrada de lápiz 1075">
                  <a:extLst>
                    <a:ext uri="{FF2B5EF4-FFF2-40B4-BE49-F238E27FC236}">
                      <a16:creationId xmlns:a16="http://schemas.microsoft.com/office/drawing/2014/main" id="{9D663B7C-21DD-4519-8534-9593E7925F4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184421" y="2262079"/>
                  <a:ext cx="169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77" name="Entrada de lápiz 1076">
                  <a:extLst>
                    <a:ext uri="{FF2B5EF4-FFF2-40B4-BE49-F238E27FC236}">
                      <a16:creationId xmlns:a16="http://schemas.microsoft.com/office/drawing/2014/main" id="{CC515110-2310-47CD-9F1A-AA9966D2CA2C}"/>
                    </a:ext>
                  </a:extLst>
                </p14:cNvPr>
                <p14:cNvContentPartPr/>
                <p14:nvPr/>
              </p14:nvContentPartPr>
              <p14:xfrm>
                <a:off x="7489341" y="2407159"/>
                <a:ext cx="146880" cy="23760"/>
              </p14:xfrm>
            </p:contentPart>
          </mc:Choice>
          <mc:Fallback xmlns="">
            <p:pic>
              <p:nvPicPr>
                <p:cNvPr id="1077" name="Entrada de lápiz 1076">
                  <a:extLst>
                    <a:ext uri="{FF2B5EF4-FFF2-40B4-BE49-F238E27FC236}">
                      <a16:creationId xmlns:a16="http://schemas.microsoft.com/office/drawing/2014/main" id="{CC515110-2310-47CD-9F1A-AA9966D2CA2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80341" y="2398519"/>
                  <a:ext cx="164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78" name="Entrada de lápiz 1077">
                  <a:extLst>
                    <a:ext uri="{FF2B5EF4-FFF2-40B4-BE49-F238E27FC236}">
                      <a16:creationId xmlns:a16="http://schemas.microsoft.com/office/drawing/2014/main" id="{9A97A39F-B0F1-4F35-80EC-763063749C87}"/>
                    </a:ext>
                  </a:extLst>
                </p14:cNvPr>
                <p14:cNvContentPartPr/>
                <p14:nvPr/>
              </p14:nvContentPartPr>
              <p14:xfrm>
                <a:off x="7518501" y="2480599"/>
                <a:ext cx="84600" cy="50040"/>
              </p14:xfrm>
            </p:contentPart>
          </mc:Choice>
          <mc:Fallback xmlns="">
            <p:pic>
              <p:nvPicPr>
                <p:cNvPr id="1078" name="Entrada de lápiz 1077">
                  <a:extLst>
                    <a:ext uri="{FF2B5EF4-FFF2-40B4-BE49-F238E27FC236}">
                      <a16:creationId xmlns:a16="http://schemas.microsoft.com/office/drawing/2014/main" id="{9A97A39F-B0F1-4F35-80EC-763063749C8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509501" y="2471959"/>
                  <a:ext cx="102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79" name="Entrada de lápiz 1078">
                  <a:extLst>
                    <a:ext uri="{FF2B5EF4-FFF2-40B4-BE49-F238E27FC236}">
                      <a16:creationId xmlns:a16="http://schemas.microsoft.com/office/drawing/2014/main" id="{50268540-CF30-4FD7-9E64-3D9D82F27725}"/>
                    </a:ext>
                  </a:extLst>
                </p14:cNvPr>
                <p14:cNvContentPartPr/>
                <p14:nvPr/>
              </p14:nvContentPartPr>
              <p14:xfrm>
                <a:off x="7828821" y="2352799"/>
                <a:ext cx="134280" cy="109440"/>
              </p14:xfrm>
            </p:contentPart>
          </mc:Choice>
          <mc:Fallback xmlns="">
            <p:pic>
              <p:nvPicPr>
                <p:cNvPr id="1079" name="Entrada de lápiz 1078">
                  <a:extLst>
                    <a:ext uri="{FF2B5EF4-FFF2-40B4-BE49-F238E27FC236}">
                      <a16:creationId xmlns:a16="http://schemas.microsoft.com/office/drawing/2014/main" id="{50268540-CF30-4FD7-9E64-3D9D82F2772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19821" y="2343799"/>
                  <a:ext cx="151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80" name="Entrada de lápiz 1079">
                  <a:extLst>
                    <a:ext uri="{FF2B5EF4-FFF2-40B4-BE49-F238E27FC236}">
                      <a16:creationId xmlns:a16="http://schemas.microsoft.com/office/drawing/2014/main" id="{517DED37-136A-494A-B726-804CAB421863}"/>
                    </a:ext>
                  </a:extLst>
                </p14:cNvPr>
                <p14:cNvContentPartPr/>
                <p14:nvPr/>
              </p14:nvContentPartPr>
              <p14:xfrm>
                <a:off x="7967781" y="2231839"/>
                <a:ext cx="43560" cy="62640"/>
              </p14:xfrm>
            </p:contentPart>
          </mc:Choice>
          <mc:Fallback xmlns="">
            <p:pic>
              <p:nvPicPr>
                <p:cNvPr id="1080" name="Entrada de lápiz 1079">
                  <a:extLst>
                    <a:ext uri="{FF2B5EF4-FFF2-40B4-BE49-F238E27FC236}">
                      <a16:creationId xmlns:a16="http://schemas.microsoft.com/office/drawing/2014/main" id="{517DED37-136A-494A-B726-804CAB42186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958781" y="2223199"/>
                  <a:ext cx="61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81" name="Entrada de lápiz 1080">
                  <a:extLst>
                    <a:ext uri="{FF2B5EF4-FFF2-40B4-BE49-F238E27FC236}">
                      <a16:creationId xmlns:a16="http://schemas.microsoft.com/office/drawing/2014/main" id="{88DCED13-1E40-45CD-AFDA-34077A7934CD}"/>
                    </a:ext>
                  </a:extLst>
                </p14:cNvPr>
                <p14:cNvContentPartPr/>
                <p14:nvPr/>
              </p14:nvContentPartPr>
              <p14:xfrm>
                <a:off x="8072541" y="2347759"/>
                <a:ext cx="133200" cy="132840"/>
              </p14:xfrm>
            </p:contentPart>
          </mc:Choice>
          <mc:Fallback xmlns="">
            <p:pic>
              <p:nvPicPr>
                <p:cNvPr id="1081" name="Entrada de lápiz 1080">
                  <a:extLst>
                    <a:ext uri="{FF2B5EF4-FFF2-40B4-BE49-F238E27FC236}">
                      <a16:creationId xmlns:a16="http://schemas.microsoft.com/office/drawing/2014/main" id="{88DCED13-1E40-45CD-AFDA-34077A7934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063901" y="2339119"/>
                  <a:ext cx="150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82" name="Entrada de lápiz 1081">
                  <a:extLst>
                    <a:ext uri="{FF2B5EF4-FFF2-40B4-BE49-F238E27FC236}">
                      <a16:creationId xmlns:a16="http://schemas.microsoft.com/office/drawing/2014/main" id="{06FB96D5-AE70-4966-A8E5-7B961341FCF1}"/>
                    </a:ext>
                  </a:extLst>
                </p14:cNvPr>
                <p14:cNvContentPartPr/>
                <p14:nvPr/>
              </p14:nvContentPartPr>
              <p14:xfrm>
                <a:off x="8226981" y="2331199"/>
                <a:ext cx="190800" cy="146160"/>
              </p14:xfrm>
            </p:contentPart>
          </mc:Choice>
          <mc:Fallback xmlns="">
            <p:pic>
              <p:nvPicPr>
                <p:cNvPr id="1082" name="Entrada de lápiz 1081">
                  <a:extLst>
                    <a:ext uri="{FF2B5EF4-FFF2-40B4-BE49-F238E27FC236}">
                      <a16:creationId xmlns:a16="http://schemas.microsoft.com/office/drawing/2014/main" id="{06FB96D5-AE70-4966-A8E5-7B961341FCF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217981" y="2322559"/>
                  <a:ext cx="208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83" name="Entrada de lápiz 1082">
                  <a:extLst>
                    <a:ext uri="{FF2B5EF4-FFF2-40B4-BE49-F238E27FC236}">
                      <a16:creationId xmlns:a16="http://schemas.microsoft.com/office/drawing/2014/main" id="{646B91FE-D29E-4EA3-96CC-C136D62D5059}"/>
                    </a:ext>
                  </a:extLst>
                </p14:cNvPr>
                <p14:cNvContentPartPr/>
                <p14:nvPr/>
              </p14:nvContentPartPr>
              <p14:xfrm>
                <a:off x="8496621" y="2329039"/>
                <a:ext cx="199080" cy="156960"/>
              </p14:xfrm>
            </p:contentPart>
          </mc:Choice>
          <mc:Fallback xmlns="">
            <p:pic>
              <p:nvPicPr>
                <p:cNvPr id="1083" name="Entrada de lápiz 1082">
                  <a:extLst>
                    <a:ext uri="{FF2B5EF4-FFF2-40B4-BE49-F238E27FC236}">
                      <a16:creationId xmlns:a16="http://schemas.microsoft.com/office/drawing/2014/main" id="{646B91FE-D29E-4EA3-96CC-C136D62D505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487981" y="2320039"/>
                  <a:ext cx="21672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085" name="Entrada de lápiz 1084">
                <a:extLst>
                  <a:ext uri="{FF2B5EF4-FFF2-40B4-BE49-F238E27FC236}">
                    <a16:creationId xmlns:a16="http://schemas.microsoft.com/office/drawing/2014/main" id="{9AA6F17F-1776-4786-B2BF-B97CE9A2A16B}"/>
                  </a:ext>
                </a:extLst>
              </p14:cNvPr>
              <p14:cNvContentPartPr/>
              <p14:nvPr/>
            </p14:nvContentPartPr>
            <p14:xfrm>
              <a:off x="5616621" y="2921959"/>
              <a:ext cx="36000" cy="28800"/>
            </p14:xfrm>
          </p:contentPart>
        </mc:Choice>
        <mc:Fallback xmlns="">
          <p:pic>
            <p:nvPicPr>
              <p:cNvPr id="1085" name="Entrada de lápiz 1084">
                <a:extLst>
                  <a:ext uri="{FF2B5EF4-FFF2-40B4-BE49-F238E27FC236}">
                    <a16:creationId xmlns:a16="http://schemas.microsoft.com/office/drawing/2014/main" id="{9AA6F17F-1776-4786-B2BF-B97CE9A2A16B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5607981" y="2913319"/>
                <a:ext cx="536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12" name="Entrada de lápiz 1111">
                <a:extLst>
                  <a:ext uri="{FF2B5EF4-FFF2-40B4-BE49-F238E27FC236}">
                    <a16:creationId xmlns:a16="http://schemas.microsoft.com/office/drawing/2014/main" id="{551ACFBC-4B8C-4AC7-841E-0D1A4240E787}"/>
                  </a:ext>
                </a:extLst>
              </p14:cNvPr>
              <p14:cNvContentPartPr/>
              <p14:nvPr/>
            </p14:nvContentPartPr>
            <p14:xfrm>
              <a:off x="5264901" y="2988559"/>
              <a:ext cx="3679200" cy="113040"/>
            </p14:xfrm>
          </p:contentPart>
        </mc:Choice>
        <mc:Fallback xmlns="">
          <p:pic>
            <p:nvPicPr>
              <p:cNvPr id="1112" name="Entrada de lápiz 1111">
                <a:extLst>
                  <a:ext uri="{FF2B5EF4-FFF2-40B4-BE49-F238E27FC236}">
                    <a16:creationId xmlns:a16="http://schemas.microsoft.com/office/drawing/2014/main" id="{551ACFBC-4B8C-4AC7-841E-0D1A4240E787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5255901" y="2979919"/>
                <a:ext cx="369684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6" name="Grupo 1115">
            <a:extLst>
              <a:ext uri="{FF2B5EF4-FFF2-40B4-BE49-F238E27FC236}">
                <a16:creationId xmlns:a16="http://schemas.microsoft.com/office/drawing/2014/main" id="{E5685D90-5F4B-44BE-9461-D2272578B98A}"/>
              </a:ext>
            </a:extLst>
          </p:cNvPr>
          <p:cNvGrpSpPr/>
          <p:nvPr/>
        </p:nvGrpSpPr>
        <p:grpSpPr>
          <a:xfrm>
            <a:off x="5469381" y="3443959"/>
            <a:ext cx="506880" cy="296640"/>
            <a:chOff x="5365341" y="4405519"/>
            <a:chExt cx="5068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4" name="Entrada de lápiz 1113">
                  <a:extLst>
                    <a:ext uri="{FF2B5EF4-FFF2-40B4-BE49-F238E27FC236}">
                      <a16:creationId xmlns:a16="http://schemas.microsoft.com/office/drawing/2014/main" id="{8846C64A-37D7-4C22-BE75-A419A33C402A}"/>
                    </a:ext>
                  </a:extLst>
                </p14:cNvPr>
                <p14:cNvContentPartPr/>
                <p14:nvPr/>
              </p14:nvContentPartPr>
              <p14:xfrm>
                <a:off x="5645781" y="4405519"/>
                <a:ext cx="11160" cy="296640"/>
              </p14:xfrm>
            </p:contentPart>
          </mc:Choice>
          <mc:Fallback xmlns="">
            <p:pic>
              <p:nvPicPr>
                <p:cNvPr id="1114" name="Entrada de lápiz 1113">
                  <a:extLst>
                    <a:ext uri="{FF2B5EF4-FFF2-40B4-BE49-F238E27FC236}">
                      <a16:creationId xmlns:a16="http://schemas.microsoft.com/office/drawing/2014/main" id="{8846C64A-37D7-4C22-BE75-A419A33C402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636781" y="4396519"/>
                  <a:ext cx="28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5" name="Entrada de lápiz 1114">
                  <a:extLst>
                    <a:ext uri="{FF2B5EF4-FFF2-40B4-BE49-F238E27FC236}">
                      <a16:creationId xmlns:a16="http://schemas.microsoft.com/office/drawing/2014/main" id="{64333E5F-22F9-42E0-8B83-24DF3916170F}"/>
                    </a:ext>
                  </a:extLst>
                </p14:cNvPr>
                <p14:cNvContentPartPr/>
                <p14:nvPr/>
              </p14:nvContentPartPr>
              <p14:xfrm>
                <a:off x="5365341" y="4416679"/>
                <a:ext cx="506880" cy="14760"/>
              </p14:xfrm>
            </p:contentPart>
          </mc:Choice>
          <mc:Fallback xmlns="">
            <p:pic>
              <p:nvPicPr>
                <p:cNvPr id="1115" name="Entrada de lápiz 1114">
                  <a:extLst>
                    <a:ext uri="{FF2B5EF4-FFF2-40B4-BE49-F238E27FC236}">
                      <a16:creationId xmlns:a16="http://schemas.microsoft.com/office/drawing/2014/main" id="{64333E5F-22F9-42E0-8B83-24DF3916170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56701" y="4408039"/>
                  <a:ext cx="52452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34" name="Entrada de lápiz 1133">
                <a:extLst>
                  <a:ext uri="{FF2B5EF4-FFF2-40B4-BE49-F238E27FC236}">
                    <a16:creationId xmlns:a16="http://schemas.microsoft.com/office/drawing/2014/main" id="{72025497-E2FD-4EF6-A5C3-75F1A08E466D}"/>
                  </a:ext>
                </a:extLst>
              </p14:cNvPr>
              <p14:cNvContentPartPr/>
              <p14:nvPr/>
            </p14:nvContentPartPr>
            <p14:xfrm>
              <a:off x="7358301" y="2888839"/>
              <a:ext cx="30240" cy="23400"/>
            </p14:xfrm>
          </p:contentPart>
        </mc:Choice>
        <mc:Fallback xmlns="">
          <p:pic>
            <p:nvPicPr>
              <p:cNvPr id="1134" name="Entrada de lápiz 1133">
                <a:extLst>
                  <a:ext uri="{FF2B5EF4-FFF2-40B4-BE49-F238E27FC236}">
                    <a16:creationId xmlns:a16="http://schemas.microsoft.com/office/drawing/2014/main" id="{72025497-E2FD-4EF6-A5C3-75F1A08E466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349301" y="2880199"/>
                <a:ext cx="4788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8" name="Grupo 1147">
            <a:extLst>
              <a:ext uri="{FF2B5EF4-FFF2-40B4-BE49-F238E27FC236}">
                <a16:creationId xmlns:a16="http://schemas.microsoft.com/office/drawing/2014/main" id="{01493EAF-D23B-422A-8C32-B4969C8BB23F}"/>
              </a:ext>
            </a:extLst>
          </p:cNvPr>
          <p:cNvGrpSpPr/>
          <p:nvPr/>
        </p:nvGrpSpPr>
        <p:grpSpPr>
          <a:xfrm>
            <a:off x="6637581" y="3371239"/>
            <a:ext cx="2201400" cy="316080"/>
            <a:chOff x="6637581" y="3371239"/>
            <a:chExt cx="220140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7" name="Entrada de lápiz 1116">
                  <a:extLst>
                    <a:ext uri="{FF2B5EF4-FFF2-40B4-BE49-F238E27FC236}">
                      <a16:creationId xmlns:a16="http://schemas.microsoft.com/office/drawing/2014/main" id="{4B47602F-6A84-4D86-9F6C-6FE6C312D1AB}"/>
                    </a:ext>
                  </a:extLst>
                </p14:cNvPr>
                <p14:cNvContentPartPr/>
                <p14:nvPr/>
              </p14:nvContentPartPr>
              <p14:xfrm>
                <a:off x="6637581" y="3505519"/>
                <a:ext cx="47160" cy="171000"/>
              </p14:xfrm>
            </p:contentPart>
          </mc:Choice>
          <mc:Fallback xmlns="">
            <p:pic>
              <p:nvPicPr>
                <p:cNvPr id="1117" name="Entrada de lápiz 1116">
                  <a:extLst>
                    <a:ext uri="{FF2B5EF4-FFF2-40B4-BE49-F238E27FC236}">
                      <a16:creationId xmlns:a16="http://schemas.microsoft.com/office/drawing/2014/main" id="{4B47602F-6A84-4D86-9F6C-6FE6C312D1A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28941" y="3496879"/>
                  <a:ext cx="64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8" name="Entrada de lápiz 1117">
                  <a:extLst>
                    <a:ext uri="{FF2B5EF4-FFF2-40B4-BE49-F238E27FC236}">
                      <a16:creationId xmlns:a16="http://schemas.microsoft.com/office/drawing/2014/main" id="{BDAEF183-C549-4ACC-8933-4367EBF839C2}"/>
                    </a:ext>
                  </a:extLst>
                </p14:cNvPr>
                <p14:cNvContentPartPr/>
                <p14:nvPr/>
              </p14:nvContentPartPr>
              <p14:xfrm>
                <a:off x="6778341" y="3544039"/>
                <a:ext cx="127800" cy="130320"/>
              </p14:xfrm>
            </p:contentPart>
          </mc:Choice>
          <mc:Fallback xmlns="">
            <p:pic>
              <p:nvPicPr>
                <p:cNvPr id="1118" name="Entrada de lápiz 1117">
                  <a:extLst>
                    <a:ext uri="{FF2B5EF4-FFF2-40B4-BE49-F238E27FC236}">
                      <a16:creationId xmlns:a16="http://schemas.microsoft.com/office/drawing/2014/main" id="{BDAEF183-C549-4ACC-8933-4367EBF839C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769701" y="3535039"/>
                  <a:ext cx="145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9" name="Entrada de lápiz 1118">
                  <a:extLst>
                    <a:ext uri="{FF2B5EF4-FFF2-40B4-BE49-F238E27FC236}">
                      <a16:creationId xmlns:a16="http://schemas.microsoft.com/office/drawing/2014/main" id="{D8D27A11-97DC-4BF3-9208-A7D72136215D}"/>
                    </a:ext>
                  </a:extLst>
                </p14:cNvPr>
                <p14:cNvContentPartPr/>
                <p14:nvPr/>
              </p14:nvContentPartPr>
              <p14:xfrm>
                <a:off x="6945741" y="3540079"/>
                <a:ext cx="117720" cy="147240"/>
              </p14:xfrm>
            </p:contentPart>
          </mc:Choice>
          <mc:Fallback xmlns="">
            <p:pic>
              <p:nvPicPr>
                <p:cNvPr id="1119" name="Entrada de lápiz 1118">
                  <a:extLst>
                    <a:ext uri="{FF2B5EF4-FFF2-40B4-BE49-F238E27FC236}">
                      <a16:creationId xmlns:a16="http://schemas.microsoft.com/office/drawing/2014/main" id="{D8D27A11-97DC-4BF3-9208-A7D72136215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36741" y="3531439"/>
                  <a:ext cx="135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20" name="Entrada de lápiz 1119">
                  <a:extLst>
                    <a:ext uri="{FF2B5EF4-FFF2-40B4-BE49-F238E27FC236}">
                      <a16:creationId xmlns:a16="http://schemas.microsoft.com/office/drawing/2014/main" id="{CF3680BC-29C9-4452-B9DF-27C06E364F55}"/>
                    </a:ext>
                  </a:extLst>
                </p14:cNvPr>
                <p14:cNvContentPartPr/>
                <p14:nvPr/>
              </p14:nvContentPartPr>
              <p14:xfrm>
                <a:off x="7056621" y="3592999"/>
                <a:ext cx="186480" cy="82080"/>
              </p14:xfrm>
            </p:contentPart>
          </mc:Choice>
          <mc:Fallback xmlns="">
            <p:pic>
              <p:nvPicPr>
                <p:cNvPr id="1120" name="Entrada de lápiz 1119">
                  <a:extLst>
                    <a:ext uri="{FF2B5EF4-FFF2-40B4-BE49-F238E27FC236}">
                      <a16:creationId xmlns:a16="http://schemas.microsoft.com/office/drawing/2014/main" id="{CF3680BC-29C9-4452-B9DF-27C06E364F5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47981" y="3583999"/>
                  <a:ext cx="204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21" name="Entrada de lápiz 1120">
                  <a:extLst>
                    <a:ext uri="{FF2B5EF4-FFF2-40B4-BE49-F238E27FC236}">
                      <a16:creationId xmlns:a16="http://schemas.microsoft.com/office/drawing/2014/main" id="{C0421E62-4DC1-4F2F-912B-2CE275BDB792}"/>
                    </a:ext>
                  </a:extLst>
                </p14:cNvPr>
                <p14:cNvContentPartPr/>
                <p14:nvPr/>
              </p14:nvContentPartPr>
              <p14:xfrm>
                <a:off x="7242741" y="3436399"/>
                <a:ext cx="123480" cy="205920"/>
              </p14:xfrm>
            </p:contentPart>
          </mc:Choice>
          <mc:Fallback xmlns="">
            <p:pic>
              <p:nvPicPr>
                <p:cNvPr id="1121" name="Entrada de lápiz 1120">
                  <a:extLst>
                    <a:ext uri="{FF2B5EF4-FFF2-40B4-BE49-F238E27FC236}">
                      <a16:creationId xmlns:a16="http://schemas.microsoft.com/office/drawing/2014/main" id="{C0421E62-4DC1-4F2F-912B-2CE275BDB79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34101" y="3427399"/>
                  <a:ext cx="141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35" name="Entrada de lápiz 1134">
                  <a:extLst>
                    <a:ext uri="{FF2B5EF4-FFF2-40B4-BE49-F238E27FC236}">
                      <a16:creationId xmlns:a16="http://schemas.microsoft.com/office/drawing/2014/main" id="{EBB2B9EB-4BA3-40D3-AF9E-2BED61923BC8}"/>
                    </a:ext>
                  </a:extLst>
                </p14:cNvPr>
                <p14:cNvContentPartPr/>
                <p14:nvPr/>
              </p14:nvContentPartPr>
              <p14:xfrm>
                <a:off x="7409421" y="3635119"/>
                <a:ext cx="23400" cy="12960"/>
              </p14:xfrm>
            </p:contentPart>
          </mc:Choice>
          <mc:Fallback xmlns="">
            <p:pic>
              <p:nvPicPr>
                <p:cNvPr id="1135" name="Entrada de lápiz 1134">
                  <a:extLst>
                    <a:ext uri="{FF2B5EF4-FFF2-40B4-BE49-F238E27FC236}">
                      <a16:creationId xmlns:a16="http://schemas.microsoft.com/office/drawing/2014/main" id="{EBB2B9EB-4BA3-40D3-AF9E-2BED61923BC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00781" y="3626119"/>
                  <a:ext cx="41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37" name="Entrada de lápiz 1136">
                  <a:extLst>
                    <a:ext uri="{FF2B5EF4-FFF2-40B4-BE49-F238E27FC236}">
                      <a16:creationId xmlns:a16="http://schemas.microsoft.com/office/drawing/2014/main" id="{E23388AF-C595-4F50-80BC-BA9ADA2E9DAC}"/>
                    </a:ext>
                  </a:extLst>
                </p14:cNvPr>
                <p14:cNvContentPartPr/>
                <p14:nvPr/>
              </p14:nvContentPartPr>
              <p14:xfrm>
                <a:off x="7631181" y="3371239"/>
                <a:ext cx="45720" cy="249840"/>
              </p14:xfrm>
            </p:contentPart>
          </mc:Choice>
          <mc:Fallback xmlns="">
            <p:pic>
              <p:nvPicPr>
                <p:cNvPr id="1137" name="Entrada de lápiz 1136">
                  <a:extLst>
                    <a:ext uri="{FF2B5EF4-FFF2-40B4-BE49-F238E27FC236}">
                      <a16:creationId xmlns:a16="http://schemas.microsoft.com/office/drawing/2014/main" id="{E23388AF-C595-4F50-80BC-BA9ADA2E9DA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622181" y="3362599"/>
                  <a:ext cx="63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38" name="Entrada de lápiz 1137">
                  <a:extLst>
                    <a:ext uri="{FF2B5EF4-FFF2-40B4-BE49-F238E27FC236}">
                      <a16:creationId xmlns:a16="http://schemas.microsoft.com/office/drawing/2014/main" id="{69A98F4F-C018-45B6-8B5B-54F2F72930B1}"/>
                    </a:ext>
                  </a:extLst>
                </p14:cNvPr>
                <p14:cNvContentPartPr/>
                <p14:nvPr/>
              </p14:nvContentPartPr>
              <p14:xfrm>
                <a:off x="7441461" y="3374119"/>
                <a:ext cx="358920" cy="27000"/>
              </p14:xfrm>
            </p:contentPart>
          </mc:Choice>
          <mc:Fallback xmlns="">
            <p:pic>
              <p:nvPicPr>
                <p:cNvPr id="1138" name="Entrada de lápiz 1137">
                  <a:extLst>
                    <a:ext uri="{FF2B5EF4-FFF2-40B4-BE49-F238E27FC236}">
                      <a16:creationId xmlns:a16="http://schemas.microsoft.com/office/drawing/2014/main" id="{69A98F4F-C018-45B6-8B5B-54F2F72930B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432461" y="3365119"/>
                  <a:ext cx="376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39" name="Entrada de lápiz 1138">
                  <a:extLst>
                    <a:ext uri="{FF2B5EF4-FFF2-40B4-BE49-F238E27FC236}">
                      <a16:creationId xmlns:a16="http://schemas.microsoft.com/office/drawing/2014/main" id="{496531BA-642E-47B7-8F44-7567C3DBECC0}"/>
                    </a:ext>
                  </a:extLst>
                </p14:cNvPr>
                <p14:cNvContentPartPr/>
                <p14:nvPr/>
              </p14:nvContentPartPr>
              <p14:xfrm>
                <a:off x="7808661" y="3584719"/>
                <a:ext cx="153000" cy="15480"/>
              </p14:xfrm>
            </p:contentPart>
          </mc:Choice>
          <mc:Fallback xmlns="">
            <p:pic>
              <p:nvPicPr>
                <p:cNvPr id="1139" name="Entrada de lápiz 1138">
                  <a:extLst>
                    <a:ext uri="{FF2B5EF4-FFF2-40B4-BE49-F238E27FC236}">
                      <a16:creationId xmlns:a16="http://schemas.microsoft.com/office/drawing/2014/main" id="{496531BA-642E-47B7-8F44-7567C3DBECC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800021" y="3575719"/>
                  <a:ext cx="170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140" name="Entrada de lápiz 1139">
                  <a:extLst>
                    <a:ext uri="{FF2B5EF4-FFF2-40B4-BE49-F238E27FC236}">
                      <a16:creationId xmlns:a16="http://schemas.microsoft.com/office/drawing/2014/main" id="{EED31F9A-F7A4-4352-94BF-6A7CD5B41F2E}"/>
                    </a:ext>
                  </a:extLst>
                </p14:cNvPr>
                <p14:cNvContentPartPr/>
                <p14:nvPr/>
              </p14:nvContentPartPr>
              <p14:xfrm>
                <a:off x="7877061" y="3658879"/>
                <a:ext cx="102240" cy="11880"/>
              </p14:xfrm>
            </p:contentPart>
          </mc:Choice>
          <mc:Fallback xmlns="">
            <p:pic>
              <p:nvPicPr>
                <p:cNvPr id="1140" name="Entrada de lápiz 1139">
                  <a:extLst>
                    <a:ext uri="{FF2B5EF4-FFF2-40B4-BE49-F238E27FC236}">
                      <a16:creationId xmlns:a16="http://schemas.microsoft.com/office/drawing/2014/main" id="{EED31F9A-F7A4-4352-94BF-6A7CD5B41F2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868061" y="3649879"/>
                  <a:ext cx="119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142" name="Entrada de lápiz 1141">
                  <a:extLst>
                    <a:ext uri="{FF2B5EF4-FFF2-40B4-BE49-F238E27FC236}">
                      <a16:creationId xmlns:a16="http://schemas.microsoft.com/office/drawing/2014/main" id="{2C3669B0-B7C1-423A-859E-2F485417BE39}"/>
                    </a:ext>
                  </a:extLst>
                </p14:cNvPr>
                <p14:cNvContentPartPr/>
                <p14:nvPr/>
              </p14:nvContentPartPr>
              <p14:xfrm>
                <a:off x="8084421" y="3535759"/>
                <a:ext cx="138960" cy="110160"/>
              </p14:xfrm>
            </p:contentPart>
          </mc:Choice>
          <mc:Fallback xmlns="">
            <p:pic>
              <p:nvPicPr>
                <p:cNvPr id="1142" name="Entrada de lápiz 1141">
                  <a:extLst>
                    <a:ext uri="{FF2B5EF4-FFF2-40B4-BE49-F238E27FC236}">
                      <a16:creationId xmlns:a16="http://schemas.microsoft.com/office/drawing/2014/main" id="{2C3669B0-B7C1-423A-859E-2F485417BE3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075421" y="3527119"/>
                  <a:ext cx="156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143" name="Entrada de lápiz 1142">
                  <a:extLst>
                    <a:ext uri="{FF2B5EF4-FFF2-40B4-BE49-F238E27FC236}">
                      <a16:creationId xmlns:a16="http://schemas.microsoft.com/office/drawing/2014/main" id="{55B95FE3-1A51-4B2B-BBB9-E87DE52DBBA5}"/>
                    </a:ext>
                  </a:extLst>
                </p14:cNvPr>
                <p14:cNvContentPartPr/>
                <p14:nvPr/>
              </p14:nvContentPartPr>
              <p14:xfrm>
                <a:off x="8254701" y="3417319"/>
                <a:ext cx="23040" cy="50400"/>
              </p14:xfrm>
            </p:contentPart>
          </mc:Choice>
          <mc:Fallback xmlns="">
            <p:pic>
              <p:nvPicPr>
                <p:cNvPr id="1143" name="Entrada de lápiz 1142">
                  <a:extLst>
                    <a:ext uri="{FF2B5EF4-FFF2-40B4-BE49-F238E27FC236}">
                      <a16:creationId xmlns:a16="http://schemas.microsoft.com/office/drawing/2014/main" id="{55B95FE3-1A51-4B2B-BBB9-E87DE52DBBA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245701" y="3408679"/>
                  <a:ext cx="40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144" name="Entrada de lápiz 1143">
                  <a:extLst>
                    <a:ext uri="{FF2B5EF4-FFF2-40B4-BE49-F238E27FC236}">
                      <a16:creationId xmlns:a16="http://schemas.microsoft.com/office/drawing/2014/main" id="{21FD81C7-6AE8-462B-96E0-8260FF993A23}"/>
                    </a:ext>
                  </a:extLst>
                </p14:cNvPr>
                <p14:cNvContentPartPr/>
                <p14:nvPr/>
              </p14:nvContentPartPr>
              <p14:xfrm>
                <a:off x="8304021" y="3541519"/>
                <a:ext cx="107640" cy="110880"/>
              </p14:xfrm>
            </p:contentPart>
          </mc:Choice>
          <mc:Fallback xmlns="">
            <p:pic>
              <p:nvPicPr>
                <p:cNvPr id="1144" name="Entrada de lápiz 1143">
                  <a:extLst>
                    <a:ext uri="{FF2B5EF4-FFF2-40B4-BE49-F238E27FC236}">
                      <a16:creationId xmlns:a16="http://schemas.microsoft.com/office/drawing/2014/main" id="{21FD81C7-6AE8-462B-96E0-8260FF993A2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95021" y="3532879"/>
                  <a:ext cx="125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145" name="Entrada de lápiz 1144">
                  <a:extLst>
                    <a:ext uri="{FF2B5EF4-FFF2-40B4-BE49-F238E27FC236}">
                      <a16:creationId xmlns:a16="http://schemas.microsoft.com/office/drawing/2014/main" id="{72EC574B-6322-4423-AFD1-F3FA3F256E5A}"/>
                    </a:ext>
                  </a:extLst>
                </p14:cNvPr>
                <p14:cNvContentPartPr/>
                <p14:nvPr/>
              </p14:nvContentPartPr>
              <p14:xfrm>
                <a:off x="8463861" y="3509479"/>
                <a:ext cx="47160" cy="131040"/>
              </p14:xfrm>
            </p:contentPart>
          </mc:Choice>
          <mc:Fallback xmlns="">
            <p:pic>
              <p:nvPicPr>
                <p:cNvPr id="1145" name="Entrada de lápiz 1144">
                  <a:extLst>
                    <a:ext uri="{FF2B5EF4-FFF2-40B4-BE49-F238E27FC236}">
                      <a16:creationId xmlns:a16="http://schemas.microsoft.com/office/drawing/2014/main" id="{72EC574B-6322-4423-AFD1-F3FA3F256E5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454861" y="3500839"/>
                  <a:ext cx="64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46" name="Entrada de lápiz 1145">
                  <a:extLst>
                    <a:ext uri="{FF2B5EF4-FFF2-40B4-BE49-F238E27FC236}">
                      <a16:creationId xmlns:a16="http://schemas.microsoft.com/office/drawing/2014/main" id="{B619259C-A123-44B8-9822-EF6B657DED17}"/>
                    </a:ext>
                  </a:extLst>
                </p14:cNvPr>
                <p14:cNvContentPartPr/>
                <p14:nvPr/>
              </p14:nvContentPartPr>
              <p14:xfrm>
                <a:off x="8666541" y="3445039"/>
                <a:ext cx="17280" cy="153720"/>
              </p14:xfrm>
            </p:contentPart>
          </mc:Choice>
          <mc:Fallback xmlns="">
            <p:pic>
              <p:nvPicPr>
                <p:cNvPr id="1146" name="Entrada de lápiz 1145">
                  <a:extLst>
                    <a:ext uri="{FF2B5EF4-FFF2-40B4-BE49-F238E27FC236}">
                      <a16:creationId xmlns:a16="http://schemas.microsoft.com/office/drawing/2014/main" id="{B619259C-A123-44B8-9822-EF6B657DED1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657901" y="3436399"/>
                  <a:ext cx="34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47" name="Entrada de lápiz 1146">
                  <a:extLst>
                    <a:ext uri="{FF2B5EF4-FFF2-40B4-BE49-F238E27FC236}">
                      <a16:creationId xmlns:a16="http://schemas.microsoft.com/office/drawing/2014/main" id="{65BF452E-CD9A-4647-82F2-06E0D8296617}"/>
                    </a:ext>
                  </a:extLst>
                </p14:cNvPr>
                <p14:cNvContentPartPr/>
                <p14:nvPr/>
              </p14:nvContentPartPr>
              <p14:xfrm>
                <a:off x="8479701" y="3414439"/>
                <a:ext cx="359280" cy="33480"/>
              </p14:xfrm>
            </p:contentPart>
          </mc:Choice>
          <mc:Fallback xmlns="">
            <p:pic>
              <p:nvPicPr>
                <p:cNvPr id="1147" name="Entrada de lápiz 1146">
                  <a:extLst>
                    <a:ext uri="{FF2B5EF4-FFF2-40B4-BE49-F238E27FC236}">
                      <a16:creationId xmlns:a16="http://schemas.microsoft.com/office/drawing/2014/main" id="{65BF452E-CD9A-4647-82F2-06E0D829661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70701" y="3405439"/>
                  <a:ext cx="3769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149" name="Entrada de lápiz 1148">
                <a:extLst>
                  <a:ext uri="{FF2B5EF4-FFF2-40B4-BE49-F238E27FC236}">
                    <a16:creationId xmlns:a16="http://schemas.microsoft.com/office/drawing/2014/main" id="{BD5BF319-90C0-42A9-B40A-C271C12C5B0B}"/>
                  </a:ext>
                </a:extLst>
              </p14:cNvPr>
              <p14:cNvContentPartPr/>
              <p14:nvPr/>
            </p14:nvContentPartPr>
            <p14:xfrm>
              <a:off x="5289021" y="4062079"/>
              <a:ext cx="3667680" cy="55080"/>
            </p14:xfrm>
          </p:contentPart>
        </mc:Choice>
        <mc:Fallback xmlns="">
          <p:pic>
            <p:nvPicPr>
              <p:cNvPr id="1149" name="Entrada de lápiz 1148">
                <a:extLst>
                  <a:ext uri="{FF2B5EF4-FFF2-40B4-BE49-F238E27FC236}">
                    <a16:creationId xmlns:a16="http://schemas.microsoft.com/office/drawing/2014/main" id="{BD5BF319-90C0-42A9-B40A-C271C12C5B0B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280021" y="4053079"/>
                <a:ext cx="3685320" cy="72720"/>
              </a:xfrm>
              <a:prstGeom prst="rect">
                <a:avLst/>
              </a:prstGeom>
            </p:spPr>
          </p:pic>
        </mc:Fallback>
      </mc:AlternateContent>
      <p:pic>
        <p:nvPicPr>
          <p:cNvPr id="1032" name="Imagen 1031">
            <a:extLst>
              <a:ext uri="{FF2B5EF4-FFF2-40B4-BE49-F238E27FC236}">
                <a16:creationId xmlns:a16="http://schemas.microsoft.com/office/drawing/2014/main" id="{19C3032A-CCF4-44D9-B5B1-B8BD3BD4B774}"/>
              </a:ext>
            </a:extLst>
          </p:cNvPr>
          <p:cNvPicPr>
            <a:picLocks noChangeAspect="1"/>
          </p:cNvPicPr>
          <p:nvPr/>
        </p:nvPicPr>
        <p:blipFill>
          <a:blip r:embed="rId259"/>
          <a:stretch>
            <a:fillRect/>
          </a:stretch>
        </p:blipFill>
        <p:spPr>
          <a:xfrm>
            <a:off x="3631176" y="1321039"/>
            <a:ext cx="11239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2097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upo 186">
            <a:extLst>
              <a:ext uri="{FF2B5EF4-FFF2-40B4-BE49-F238E27FC236}">
                <a16:creationId xmlns:a16="http://schemas.microsoft.com/office/drawing/2014/main" id="{4767BD6B-1F57-485D-86D9-68E1106F776A}"/>
              </a:ext>
            </a:extLst>
          </p:cNvPr>
          <p:cNvGrpSpPr/>
          <p:nvPr/>
        </p:nvGrpSpPr>
        <p:grpSpPr>
          <a:xfrm>
            <a:off x="425160" y="357394"/>
            <a:ext cx="4146840" cy="1555560"/>
            <a:chOff x="1023741" y="3116359"/>
            <a:chExt cx="4146840" cy="15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5F08D565-5462-4037-B4A2-F359111E0D22}"/>
                    </a:ext>
                  </a:extLst>
                </p14:cNvPr>
                <p14:cNvContentPartPr/>
                <p14:nvPr/>
              </p14:nvContentPartPr>
              <p14:xfrm>
                <a:off x="1327221" y="3490399"/>
                <a:ext cx="210960" cy="2764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F08D565-5462-4037-B4A2-F359111E0D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8221" y="3481759"/>
                  <a:ext cx="228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FFE45B15-C3A9-4392-9C43-13074FEC1141}"/>
                    </a:ext>
                  </a:extLst>
                </p14:cNvPr>
                <p14:cNvContentPartPr/>
                <p14:nvPr/>
              </p14:nvContentPartPr>
              <p14:xfrm>
                <a:off x="1579581" y="3522079"/>
                <a:ext cx="179280" cy="2304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FFE45B15-C3A9-4392-9C43-13074FEC11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70941" y="3513439"/>
                  <a:ext cx="196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BC11DB5F-AC92-4A3C-A59F-F323746E5958}"/>
                    </a:ext>
                  </a:extLst>
                </p14:cNvPr>
                <p14:cNvContentPartPr/>
                <p14:nvPr/>
              </p14:nvContentPartPr>
              <p14:xfrm>
                <a:off x="1569141" y="3659239"/>
                <a:ext cx="129240" cy="226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BC11DB5F-AC92-4A3C-A59F-F323746E59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0141" y="3650599"/>
                  <a:ext cx="146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0CDA8BB2-3DD3-46AF-9C79-1D6396C1921F}"/>
                    </a:ext>
                  </a:extLst>
                </p14:cNvPr>
                <p14:cNvContentPartPr/>
                <p14:nvPr/>
              </p14:nvContentPartPr>
              <p14:xfrm>
                <a:off x="1552581" y="3552679"/>
                <a:ext cx="159480" cy="504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0CDA8BB2-3DD3-46AF-9C79-1D6396C192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3941" y="3543679"/>
                  <a:ext cx="177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CF1ABC74-6832-45CC-8502-E794C0345024}"/>
                    </a:ext>
                  </a:extLst>
                </p14:cNvPr>
                <p14:cNvContentPartPr/>
                <p14:nvPr/>
              </p14:nvContentPartPr>
              <p14:xfrm>
                <a:off x="1777221" y="3513439"/>
                <a:ext cx="229320" cy="1922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CF1ABC74-6832-45CC-8502-E794C03450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8581" y="3504799"/>
                  <a:ext cx="24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2AE3A7FF-B566-461B-9DD4-2E137F99BE8A}"/>
                    </a:ext>
                  </a:extLst>
                </p14:cNvPr>
                <p14:cNvContentPartPr/>
                <p14:nvPr/>
              </p14:nvContentPartPr>
              <p14:xfrm>
                <a:off x="1965141" y="3496879"/>
                <a:ext cx="257040" cy="2196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2AE3A7FF-B566-461B-9DD4-2E137F99BE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6141" y="3488239"/>
                  <a:ext cx="274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F22B07C-70DD-4DE6-BE90-74213029A5B2}"/>
                    </a:ext>
                  </a:extLst>
                </p14:cNvPr>
                <p14:cNvContentPartPr/>
                <p14:nvPr/>
              </p14:nvContentPartPr>
              <p14:xfrm>
                <a:off x="2182581" y="3551239"/>
                <a:ext cx="195480" cy="1706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F22B07C-70DD-4DE6-BE90-74213029A5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3581" y="3542239"/>
                  <a:ext cx="21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D05EB280-DB00-47DC-BCF6-0D2B6E4BD31E}"/>
                    </a:ext>
                  </a:extLst>
                </p14:cNvPr>
                <p14:cNvContentPartPr/>
                <p14:nvPr/>
              </p14:nvContentPartPr>
              <p14:xfrm>
                <a:off x="2341701" y="3416959"/>
                <a:ext cx="250200" cy="3614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D05EB280-DB00-47DC-BCF6-0D2B6E4BD3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3061" y="3408319"/>
                  <a:ext cx="267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6507F4D8-901E-49C9-B625-AA6B0717C090}"/>
                    </a:ext>
                  </a:extLst>
                </p14:cNvPr>
                <p14:cNvContentPartPr/>
                <p14:nvPr/>
              </p14:nvContentPartPr>
              <p14:xfrm>
                <a:off x="1717461" y="4034359"/>
                <a:ext cx="16560" cy="3380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6507F4D8-901E-49C9-B625-AA6B0717C0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08821" y="4025359"/>
                  <a:ext cx="342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9589068F-9025-427F-85E7-2CEEF79F68B0}"/>
                    </a:ext>
                  </a:extLst>
                </p14:cNvPr>
                <p14:cNvContentPartPr/>
                <p14:nvPr/>
              </p14:nvContentPartPr>
              <p14:xfrm>
                <a:off x="1524141" y="4122199"/>
                <a:ext cx="268560" cy="165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9589068F-9025-427F-85E7-2CEEF79F68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15501" y="4113559"/>
                  <a:ext cx="286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02204AFB-5396-4415-B4E9-EE03ADB62BB3}"/>
                    </a:ext>
                  </a:extLst>
                </p14:cNvPr>
                <p14:cNvContentPartPr/>
                <p14:nvPr/>
              </p14:nvContentPartPr>
              <p14:xfrm>
                <a:off x="1798461" y="4126519"/>
                <a:ext cx="173520" cy="345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02204AFB-5396-4415-B4E9-EE03ADB62B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89461" y="4117519"/>
                  <a:ext cx="191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CAC72D42-2938-4BD8-9624-B24AEA2EB23F}"/>
                    </a:ext>
                  </a:extLst>
                </p14:cNvPr>
                <p14:cNvContentPartPr/>
                <p14:nvPr/>
              </p14:nvContentPartPr>
              <p14:xfrm>
                <a:off x="1922661" y="4037959"/>
                <a:ext cx="217080" cy="831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CAC72D42-2938-4BD8-9624-B24AEA2EB2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13661" y="4028959"/>
                  <a:ext cx="234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74251780-D47F-4097-84AF-5A959E06969D}"/>
                    </a:ext>
                  </a:extLst>
                </p14:cNvPr>
                <p14:cNvContentPartPr/>
                <p14:nvPr/>
              </p14:nvContentPartPr>
              <p14:xfrm>
                <a:off x="1050741" y="3156319"/>
                <a:ext cx="1602720" cy="572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74251780-D47F-4097-84AF-5A959E0696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1741" y="3147679"/>
                  <a:ext cx="1620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D431236A-E46F-47F0-8EC4-DCCBD9230F4D}"/>
                    </a:ext>
                  </a:extLst>
                </p14:cNvPr>
                <p14:cNvContentPartPr/>
                <p14:nvPr/>
              </p14:nvContentPartPr>
              <p14:xfrm>
                <a:off x="1023741" y="3164959"/>
                <a:ext cx="1709640" cy="1434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D431236A-E46F-47F0-8EC4-DCCBD9230F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4741" y="3156319"/>
                  <a:ext cx="1727280" cy="14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B1DFF7B-CF98-429E-A46C-A88B09D84C64}"/>
                    </a:ext>
                  </a:extLst>
                </p14:cNvPr>
                <p14:cNvContentPartPr/>
                <p14:nvPr/>
              </p14:nvContentPartPr>
              <p14:xfrm>
                <a:off x="2688381" y="3154159"/>
                <a:ext cx="108720" cy="14320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B1DFF7B-CF98-429E-A46C-A88B09D84C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79741" y="3145519"/>
                  <a:ext cx="12636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621A20BD-B1B7-47BD-AA16-3C899CE90E16}"/>
                    </a:ext>
                  </a:extLst>
                </p14:cNvPr>
                <p14:cNvContentPartPr/>
                <p14:nvPr/>
              </p14:nvContentPartPr>
              <p14:xfrm>
                <a:off x="2869101" y="3459799"/>
                <a:ext cx="1050840" cy="201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621A20BD-B1B7-47BD-AA16-3C899CE90E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0101" y="3451159"/>
                  <a:ext cx="1068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47CBFF42-CDB2-419F-BBAB-06A4709E0011}"/>
                    </a:ext>
                  </a:extLst>
                </p14:cNvPr>
                <p14:cNvContentPartPr/>
                <p14:nvPr/>
              </p14:nvContentPartPr>
              <p14:xfrm>
                <a:off x="3907341" y="3116359"/>
                <a:ext cx="34560" cy="10353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47CBFF42-CDB2-419F-BBAB-06A4709E00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8701" y="3107359"/>
                  <a:ext cx="5220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70230E4E-BB66-40F5-9906-AE103E13521F}"/>
                    </a:ext>
                  </a:extLst>
                </p14:cNvPr>
                <p14:cNvContentPartPr/>
                <p14:nvPr/>
              </p14:nvContentPartPr>
              <p14:xfrm>
                <a:off x="3848661" y="3135799"/>
                <a:ext cx="1321920" cy="10220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70230E4E-BB66-40F5-9906-AE103E1352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0021" y="3126799"/>
                  <a:ext cx="1339560" cy="10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DA9BB13-9375-4979-A1BC-5C3E4C9ED645}"/>
                    </a:ext>
                  </a:extLst>
                </p14:cNvPr>
                <p14:cNvContentPartPr/>
                <p14:nvPr/>
              </p14:nvContentPartPr>
              <p14:xfrm>
                <a:off x="3544461" y="3818359"/>
                <a:ext cx="371160" cy="6044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DA9BB13-9375-4979-A1BC-5C3E4C9ED6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5461" y="3809359"/>
                  <a:ext cx="38880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9803E84D-2BD5-487B-9531-AACF7E7C4B83}"/>
                    </a:ext>
                  </a:extLst>
                </p14:cNvPr>
                <p14:cNvContentPartPr/>
                <p14:nvPr/>
              </p14:nvContentPartPr>
              <p14:xfrm>
                <a:off x="3283461" y="4449079"/>
                <a:ext cx="661320" cy="262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9803E84D-2BD5-487B-9531-AACF7E7C4B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74461" y="4440439"/>
                  <a:ext cx="678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8677A0B-38B4-4FE7-B396-ACC3A040032B}"/>
                    </a:ext>
                  </a:extLst>
                </p14:cNvPr>
                <p14:cNvContentPartPr/>
                <p14:nvPr/>
              </p14:nvContentPartPr>
              <p14:xfrm>
                <a:off x="3284541" y="4488679"/>
                <a:ext cx="285120" cy="170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8677A0B-38B4-4FE7-B396-ACC3A04003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75901" y="4480039"/>
                  <a:ext cx="302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E2F76002-983C-41E4-BA03-83634E1A21C4}"/>
                    </a:ext>
                  </a:extLst>
                </p14:cNvPr>
                <p14:cNvContentPartPr/>
                <p14:nvPr/>
              </p14:nvContentPartPr>
              <p14:xfrm>
                <a:off x="3461301" y="4498399"/>
                <a:ext cx="197280" cy="1584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E2F76002-983C-41E4-BA03-83634E1A21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52661" y="4489399"/>
                  <a:ext cx="214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FBE09700-56FE-49A3-A384-11D0CC8F6C11}"/>
                    </a:ext>
                  </a:extLst>
                </p14:cNvPr>
                <p14:cNvContentPartPr/>
                <p14:nvPr/>
              </p14:nvContentPartPr>
              <p14:xfrm>
                <a:off x="3613221" y="4518559"/>
                <a:ext cx="146880" cy="1231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FBE09700-56FE-49A3-A384-11D0CC8F6C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04221" y="4509919"/>
                  <a:ext cx="164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EE107B7E-8CC3-463F-A4A5-FDDABA4531B7}"/>
                    </a:ext>
                  </a:extLst>
                </p14:cNvPr>
                <p14:cNvContentPartPr/>
                <p14:nvPr/>
              </p14:nvContentPartPr>
              <p14:xfrm>
                <a:off x="3670101" y="4540159"/>
                <a:ext cx="158760" cy="1317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EE107B7E-8CC3-463F-A4A5-FDDABA4531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61461" y="4531159"/>
                  <a:ext cx="1764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upo 189">
            <a:extLst>
              <a:ext uri="{FF2B5EF4-FFF2-40B4-BE49-F238E27FC236}">
                <a16:creationId xmlns:a16="http://schemas.microsoft.com/office/drawing/2014/main" id="{9D42D9ED-FE42-4233-837F-06524DA971DD}"/>
              </a:ext>
            </a:extLst>
          </p:cNvPr>
          <p:cNvGrpSpPr/>
          <p:nvPr/>
        </p:nvGrpSpPr>
        <p:grpSpPr>
          <a:xfrm>
            <a:off x="4522320" y="827554"/>
            <a:ext cx="1296360" cy="117720"/>
            <a:chOff x="5120901" y="3586519"/>
            <a:chExt cx="129636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589EEEAB-CFEE-4566-8331-178B2C61A83A}"/>
                    </a:ext>
                  </a:extLst>
                </p14:cNvPr>
                <p14:cNvContentPartPr/>
                <p14:nvPr/>
              </p14:nvContentPartPr>
              <p14:xfrm>
                <a:off x="5120901" y="3625399"/>
                <a:ext cx="1186560" cy="342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589EEEAB-CFEE-4566-8331-178B2C61A8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12261" y="3616399"/>
                  <a:ext cx="1204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E87AD0F9-852D-4B1B-B780-C92937C15FC2}"/>
                    </a:ext>
                  </a:extLst>
                </p14:cNvPr>
                <p14:cNvContentPartPr/>
                <p14:nvPr/>
              </p14:nvContentPartPr>
              <p14:xfrm>
                <a:off x="6299181" y="3586519"/>
                <a:ext cx="118080" cy="1177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E87AD0F9-852D-4B1B-B780-C92937C15F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90181" y="3577879"/>
                  <a:ext cx="13572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EDB2BD46-77DB-4DF0-B681-858F72A11F45}"/>
              </a:ext>
            </a:extLst>
          </p:cNvPr>
          <p:cNvGrpSpPr/>
          <p:nvPr/>
        </p:nvGrpSpPr>
        <p:grpSpPr>
          <a:xfrm>
            <a:off x="6185160" y="561439"/>
            <a:ext cx="606240" cy="297360"/>
            <a:chOff x="7625061" y="3383479"/>
            <a:chExt cx="6062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94AAE52D-CB74-48FD-AE14-1FC3A8DFCCE5}"/>
                    </a:ext>
                  </a:extLst>
                </p14:cNvPr>
                <p14:cNvContentPartPr/>
                <p14:nvPr/>
              </p14:nvContentPartPr>
              <p14:xfrm>
                <a:off x="7625061" y="3469879"/>
                <a:ext cx="65160" cy="2041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94AAE52D-CB74-48FD-AE14-1FC3A8DFCC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16061" y="3461239"/>
                  <a:ext cx="82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5AF47D27-A875-4A47-BCC3-EF13C07AA141}"/>
                    </a:ext>
                  </a:extLst>
                </p14:cNvPr>
                <p14:cNvContentPartPr/>
                <p14:nvPr/>
              </p14:nvContentPartPr>
              <p14:xfrm>
                <a:off x="7805781" y="3482479"/>
                <a:ext cx="172800" cy="1717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5AF47D27-A875-4A47-BCC3-EF13C07AA1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96781" y="3473479"/>
                  <a:ext cx="190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90DF0E6A-846F-42BC-B007-35A7D887DCB3}"/>
                    </a:ext>
                  </a:extLst>
                </p14:cNvPr>
                <p14:cNvContentPartPr/>
                <p14:nvPr/>
              </p14:nvContentPartPr>
              <p14:xfrm>
                <a:off x="8127261" y="3383479"/>
                <a:ext cx="104040" cy="2973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90DF0E6A-846F-42BC-B007-35A7D887DCB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18261" y="3374479"/>
                  <a:ext cx="1216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087A0345-12A2-493E-9762-8176AC45744C}"/>
              </a:ext>
            </a:extLst>
          </p:cNvPr>
          <p:cNvGrpSpPr/>
          <p:nvPr/>
        </p:nvGrpSpPr>
        <p:grpSpPr>
          <a:xfrm>
            <a:off x="5803821" y="482111"/>
            <a:ext cx="449640" cy="403560"/>
            <a:chOff x="6365781" y="576919"/>
            <a:chExt cx="4496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3E61B1D8-E186-4F5E-ABAF-D30BCBB6A9F6}"/>
                    </a:ext>
                  </a:extLst>
                </p14:cNvPr>
                <p14:cNvContentPartPr/>
                <p14:nvPr/>
              </p14:nvContentPartPr>
              <p14:xfrm>
                <a:off x="6365781" y="576919"/>
                <a:ext cx="449640" cy="54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3E61B1D8-E186-4F5E-ABAF-D30BCBB6A9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56781" y="568279"/>
                  <a:ext cx="467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304D911B-B35F-4CAF-9477-C789499E634B}"/>
                    </a:ext>
                  </a:extLst>
                </p14:cNvPr>
                <p14:cNvContentPartPr/>
                <p14:nvPr/>
              </p14:nvContentPartPr>
              <p14:xfrm>
                <a:off x="6578181" y="583039"/>
                <a:ext cx="23760" cy="3974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304D911B-B35F-4CAF-9477-C789499E63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69181" y="574039"/>
                  <a:ext cx="41400" cy="41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o 225">
            <a:extLst>
              <a:ext uri="{FF2B5EF4-FFF2-40B4-BE49-F238E27FC236}">
                <a16:creationId xmlns:a16="http://schemas.microsoft.com/office/drawing/2014/main" id="{DDDDEC17-7F0E-4A90-86CC-85A0BAFD94F9}"/>
              </a:ext>
            </a:extLst>
          </p:cNvPr>
          <p:cNvGrpSpPr/>
          <p:nvPr/>
        </p:nvGrpSpPr>
        <p:grpSpPr>
          <a:xfrm>
            <a:off x="2321181" y="280279"/>
            <a:ext cx="779040" cy="284040"/>
            <a:chOff x="2321181" y="280279"/>
            <a:chExt cx="77904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0A1D4FD2-D4A6-4F1E-9B6B-74400699EE89}"/>
                    </a:ext>
                  </a:extLst>
                </p14:cNvPr>
                <p14:cNvContentPartPr/>
                <p14:nvPr/>
              </p14:nvContentPartPr>
              <p14:xfrm>
                <a:off x="2438901" y="308719"/>
                <a:ext cx="35640" cy="565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0A1D4FD2-D4A6-4F1E-9B6B-74400699EE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30261" y="300079"/>
                  <a:ext cx="53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C503FE69-39E2-4CAF-A161-AE19544FD2D8}"/>
                    </a:ext>
                  </a:extLst>
                </p14:cNvPr>
                <p14:cNvContentPartPr/>
                <p14:nvPr/>
              </p14:nvContentPartPr>
              <p14:xfrm>
                <a:off x="2475981" y="561439"/>
                <a:ext cx="9720" cy="28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C503FE69-39E2-4CAF-A161-AE19544FD2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66981" y="552439"/>
                  <a:ext cx="27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6CC9A7C0-A875-4C46-8681-6BEF43A346E9}"/>
                    </a:ext>
                  </a:extLst>
                </p14:cNvPr>
                <p14:cNvContentPartPr/>
                <p14:nvPr/>
              </p14:nvContentPartPr>
              <p14:xfrm>
                <a:off x="2672541" y="507439"/>
                <a:ext cx="17280" cy="144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6CC9A7C0-A875-4C46-8681-6BEF43A346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63541" y="498439"/>
                  <a:ext cx="349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42F68D89-D6B9-4CB6-8CA7-369F7949CDDB}"/>
                    </a:ext>
                  </a:extLst>
                </p14:cNvPr>
                <p14:cNvContentPartPr/>
                <p14:nvPr/>
              </p14:nvContentPartPr>
              <p14:xfrm>
                <a:off x="2321181" y="424279"/>
                <a:ext cx="114840" cy="982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42F68D89-D6B9-4CB6-8CA7-369F7949CD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12181" y="415279"/>
                  <a:ext cx="132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F1FAC7CE-0410-4A2D-B5F5-A9371FAEA078}"/>
                    </a:ext>
                  </a:extLst>
                </p14:cNvPr>
                <p14:cNvContentPartPr/>
                <p14:nvPr/>
              </p14:nvContentPartPr>
              <p14:xfrm>
                <a:off x="2524581" y="430759"/>
                <a:ext cx="135360" cy="9720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F1FAC7CE-0410-4A2D-B5F5-A9371FAEA0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15581" y="421759"/>
                  <a:ext cx="153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EBCFA4EC-2DCC-4FB1-A7E5-1851C7082119}"/>
                    </a:ext>
                  </a:extLst>
                </p14:cNvPr>
                <p14:cNvContentPartPr/>
                <p14:nvPr/>
              </p14:nvContentPartPr>
              <p14:xfrm>
                <a:off x="2720421" y="412399"/>
                <a:ext cx="104400" cy="961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EBCFA4EC-2DCC-4FB1-A7E5-1851C70821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11421" y="403399"/>
                  <a:ext cx="122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52940257-D79F-4879-A5C4-9F5B65122002}"/>
                    </a:ext>
                  </a:extLst>
                </p14:cNvPr>
                <p14:cNvContentPartPr/>
                <p14:nvPr/>
              </p14:nvContentPartPr>
              <p14:xfrm>
                <a:off x="2976021" y="309079"/>
                <a:ext cx="10800" cy="1580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52940257-D79F-4879-A5C4-9F5B651220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67021" y="300439"/>
                  <a:ext cx="28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85C888E5-EE60-41F8-9446-866C0B9F5CD8}"/>
                    </a:ext>
                  </a:extLst>
                </p14:cNvPr>
                <p14:cNvContentPartPr/>
                <p14:nvPr/>
              </p14:nvContentPartPr>
              <p14:xfrm>
                <a:off x="2834541" y="280279"/>
                <a:ext cx="265680" cy="2736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85C888E5-EE60-41F8-9446-866C0B9F5C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25901" y="271639"/>
                  <a:ext cx="2833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68A7B262-4764-423A-8B96-2568181A0272}"/>
              </a:ext>
            </a:extLst>
          </p:cNvPr>
          <p:cNvGrpSpPr/>
          <p:nvPr/>
        </p:nvGrpSpPr>
        <p:grpSpPr>
          <a:xfrm>
            <a:off x="5646240" y="1267984"/>
            <a:ext cx="389160" cy="198720"/>
            <a:chOff x="6210261" y="1686799"/>
            <a:chExt cx="38916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4C04E50C-5222-49A4-A1DC-406C162AF3DA}"/>
                    </a:ext>
                  </a:extLst>
                </p14:cNvPr>
                <p14:cNvContentPartPr/>
                <p14:nvPr/>
              </p14:nvContentPartPr>
              <p14:xfrm>
                <a:off x="6210261" y="1686799"/>
                <a:ext cx="133200" cy="17388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4C04E50C-5222-49A4-A1DC-406C162AF3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01621" y="1677799"/>
                  <a:ext cx="150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7CF69E8A-BC86-4944-8F80-2AB87D6EE990}"/>
                    </a:ext>
                  </a:extLst>
                </p14:cNvPr>
                <p14:cNvContentPartPr/>
                <p14:nvPr/>
              </p14:nvContentPartPr>
              <p14:xfrm>
                <a:off x="6361821" y="1834759"/>
                <a:ext cx="42120" cy="1332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7CF69E8A-BC86-4944-8F80-2AB87D6EE9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52821" y="1825759"/>
                  <a:ext cx="59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D598DF28-8840-4456-B462-91700A0C4C8A}"/>
                    </a:ext>
                  </a:extLst>
                </p14:cNvPr>
                <p14:cNvContentPartPr/>
                <p14:nvPr/>
              </p14:nvContentPartPr>
              <p14:xfrm>
                <a:off x="6442101" y="1740799"/>
                <a:ext cx="157320" cy="14472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D598DF28-8840-4456-B462-91700A0C4C8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33461" y="1731799"/>
                  <a:ext cx="1749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3871770E-FFDF-4492-8D56-50008A8457E2}"/>
              </a:ext>
            </a:extLst>
          </p:cNvPr>
          <p:cNvGrpSpPr/>
          <p:nvPr/>
        </p:nvGrpSpPr>
        <p:grpSpPr>
          <a:xfrm>
            <a:off x="7146081" y="1139674"/>
            <a:ext cx="1192320" cy="245160"/>
            <a:chOff x="7176141" y="1631359"/>
            <a:chExt cx="119232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DAF21970-D574-4A64-980E-12874D8B8DFF}"/>
                    </a:ext>
                  </a:extLst>
                </p14:cNvPr>
                <p14:cNvContentPartPr/>
                <p14:nvPr/>
              </p14:nvContentPartPr>
              <p14:xfrm>
                <a:off x="7176141" y="1631359"/>
                <a:ext cx="213120" cy="24516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DAF21970-D574-4A64-980E-12874D8B8D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67141" y="1622719"/>
                  <a:ext cx="230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0FEC823D-D5BF-478F-A2A5-6655FCE415F5}"/>
                    </a:ext>
                  </a:extLst>
                </p14:cNvPr>
                <p14:cNvContentPartPr/>
                <p14:nvPr/>
              </p14:nvContentPartPr>
              <p14:xfrm>
                <a:off x="7553061" y="1775359"/>
                <a:ext cx="168120" cy="111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0FEC823D-D5BF-478F-A2A5-6655FCE415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44421" y="1766359"/>
                  <a:ext cx="185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0E630867-B31F-4F29-A1E8-D20965BD363C}"/>
                    </a:ext>
                  </a:extLst>
                </p14:cNvPr>
                <p14:cNvContentPartPr/>
                <p14:nvPr/>
              </p14:nvContentPartPr>
              <p14:xfrm>
                <a:off x="7567101" y="1846279"/>
                <a:ext cx="127440" cy="1404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0E630867-B31F-4F29-A1E8-D20965BD363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58101" y="1837639"/>
                  <a:ext cx="145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5649FA7D-1FBC-43D4-BED8-15226C70C748}"/>
                    </a:ext>
                  </a:extLst>
                </p14:cNvPr>
                <p14:cNvContentPartPr/>
                <p14:nvPr/>
              </p14:nvContentPartPr>
              <p14:xfrm>
                <a:off x="7913421" y="1700479"/>
                <a:ext cx="66240" cy="1501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5649FA7D-1FBC-43D4-BED8-15226C70C7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04781" y="1691479"/>
                  <a:ext cx="83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E71FE4EB-0787-412D-BD54-C0BD293E96D2}"/>
                    </a:ext>
                  </a:extLst>
                </p14:cNvPr>
                <p14:cNvContentPartPr/>
                <p14:nvPr/>
              </p14:nvContentPartPr>
              <p14:xfrm>
                <a:off x="8035461" y="1691479"/>
                <a:ext cx="127440" cy="16308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E71FE4EB-0787-412D-BD54-C0BD293E96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26461" y="1682839"/>
                  <a:ext cx="145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CD38221C-F639-41FC-99F4-BB81950B20C0}"/>
                    </a:ext>
                  </a:extLst>
                </p14:cNvPr>
                <p14:cNvContentPartPr/>
                <p14:nvPr/>
              </p14:nvContentPartPr>
              <p14:xfrm>
                <a:off x="8252901" y="1716319"/>
                <a:ext cx="115560" cy="14904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CD38221C-F639-41FC-99F4-BB81950B20C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44261" y="1707679"/>
                  <a:ext cx="1332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upo 251">
            <a:extLst>
              <a:ext uri="{FF2B5EF4-FFF2-40B4-BE49-F238E27FC236}">
                <a16:creationId xmlns:a16="http://schemas.microsoft.com/office/drawing/2014/main" id="{2E3F2EEA-E291-4D7B-ABA7-0E7266963D16}"/>
              </a:ext>
            </a:extLst>
          </p:cNvPr>
          <p:cNvGrpSpPr/>
          <p:nvPr/>
        </p:nvGrpSpPr>
        <p:grpSpPr>
          <a:xfrm>
            <a:off x="6995340" y="1469993"/>
            <a:ext cx="1361880" cy="132120"/>
            <a:chOff x="7075701" y="2028799"/>
            <a:chExt cx="136188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6F10EE44-8941-41E8-A023-78BB5AE384D2}"/>
                    </a:ext>
                  </a:extLst>
                </p14:cNvPr>
                <p14:cNvContentPartPr/>
                <p14:nvPr/>
              </p14:nvContentPartPr>
              <p14:xfrm>
                <a:off x="7075701" y="2028799"/>
                <a:ext cx="1361880" cy="7452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6F10EE44-8941-41E8-A023-78BB5AE384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67061" y="2020159"/>
                  <a:ext cx="1379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C9163C9E-17A1-43D9-9C6C-97E10E9533EB}"/>
                    </a:ext>
                  </a:extLst>
                </p14:cNvPr>
                <p14:cNvContentPartPr/>
                <p14:nvPr/>
              </p14:nvContentPartPr>
              <p14:xfrm>
                <a:off x="7225821" y="2114479"/>
                <a:ext cx="1172520" cy="4644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C9163C9E-17A1-43D9-9C6C-97E10E9533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17181" y="2105839"/>
                  <a:ext cx="11901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o 272">
            <a:extLst>
              <a:ext uri="{FF2B5EF4-FFF2-40B4-BE49-F238E27FC236}">
                <a16:creationId xmlns:a16="http://schemas.microsoft.com/office/drawing/2014/main" id="{8660AD33-00C3-4CCE-A7E3-1E5AA2CCA393}"/>
              </a:ext>
            </a:extLst>
          </p:cNvPr>
          <p:cNvGrpSpPr/>
          <p:nvPr/>
        </p:nvGrpSpPr>
        <p:grpSpPr>
          <a:xfrm>
            <a:off x="6699780" y="1790033"/>
            <a:ext cx="1992600" cy="562680"/>
            <a:chOff x="6780141" y="2348839"/>
            <a:chExt cx="199260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F468A005-220D-49DD-BC24-7EE950153EA2}"/>
                    </a:ext>
                  </a:extLst>
                </p14:cNvPr>
                <p14:cNvContentPartPr/>
                <p14:nvPr/>
              </p14:nvContentPartPr>
              <p14:xfrm>
                <a:off x="7189821" y="2404639"/>
                <a:ext cx="196920" cy="1612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F468A005-220D-49DD-BC24-7EE950153EA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81181" y="2395999"/>
                  <a:ext cx="214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329EA24C-78AC-4F67-9C00-F5BAAAB07153}"/>
                    </a:ext>
                  </a:extLst>
                </p14:cNvPr>
                <p14:cNvContentPartPr/>
                <p14:nvPr/>
              </p14:nvContentPartPr>
              <p14:xfrm>
                <a:off x="7209981" y="2459719"/>
                <a:ext cx="111960" cy="2088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329EA24C-78AC-4F67-9C00-F5BAAAB071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01341" y="2450719"/>
                  <a:ext cx="129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D2CE9B8F-2A17-4D57-B8FD-E630E5E1DF3F}"/>
                    </a:ext>
                  </a:extLst>
                </p14:cNvPr>
                <p14:cNvContentPartPr/>
                <p14:nvPr/>
              </p14:nvContentPartPr>
              <p14:xfrm>
                <a:off x="7197021" y="2414359"/>
                <a:ext cx="186120" cy="3060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D2CE9B8F-2A17-4D57-B8FD-E630E5E1DF3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88021" y="2405359"/>
                  <a:ext cx="203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2892575D-8A36-4F6F-A8A4-01E8BDC21FE9}"/>
                    </a:ext>
                  </a:extLst>
                </p14:cNvPr>
                <p14:cNvContentPartPr/>
                <p14:nvPr/>
              </p14:nvContentPartPr>
              <p14:xfrm>
                <a:off x="7494741" y="2402839"/>
                <a:ext cx="159840" cy="14796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2892575D-8A36-4F6F-A8A4-01E8BDC21FE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86101" y="2393839"/>
                  <a:ext cx="177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150EDB3B-CAB4-4015-B11F-8E546C1366E1}"/>
                    </a:ext>
                  </a:extLst>
                </p14:cNvPr>
                <p14:cNvContentPartPr/>
                <p14:nvPr/>
              </p14:nvContentPartPr>
              <p14:xfrm>
                <a:off x="7424901" y="2410759"/>
                <a:ext cx="249120" cy="1202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150EDB3B-CAB4-4015-B11F-8E546C1366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15901" y="2401759"/>
                  <a:ext cx="266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8AE1C05F-1BEE-469C-A22A-8B88ED983207}"/>
                    </a:ext>
                  </a:extLst>
                </p14:cNvPr>
                <p14:cNvContentPartPr/>
                <p14:nvPr/>
              </p14:nvContentPartPr>
              <p14:xfrm>
                <a:off x="7704261" y="2385919"/>
                <a:ext cx="169560" cy="16560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8AE1C05F-1BEE-469C-A22A-8B88ED98320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95261" y="2376919"/>
                  <a:ext cx="187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6D4F0CF9-16B7-41FD-BD8F-881DF550E8EC}"/>
                    </a:ext>
                  </a:extLst>
                </p14:cNvPr>
                <p14:cNvContentPartPr/>
                <p14:nvPr/>
              </p14:nvContentPartPr>
              <p14:xfrm>
                <a:off x="7854021" y="2408959"/>
                <a:ext cx="156600" cy="13716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6D4F0CF9-16B7-41FD-BD8F-881DF550E8E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45381" y="2400319"/>
                  <a:ext cx="174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E11B9D6B-05D1-43DB-A857-AF243B5B2643}"/>
                    </a:ext>
                  </a:extLst>
                </p14:cNvPr>
                <p14:cNvContentPartPr/>
                <p14:nvPr/>
              </p14:nvContentPartPr>
              <p14:xfrm>
                <a:off x="8126541" y="2422279"/>
                <a:ext cx="17640" cy="1123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E11B9D6B-05D1-43DB-A857-AF243B5B26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17541" y="2413639"/>
                  <a:ext cx="35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AC727C5C-1762-4C74-84FE-92BB6DE38B51}"/>
                    </a:ext>
                  </a:extLst>
                </p14:cNvPr>
                <p14:cNvContentPartPr/>
                <p14:nvPr/>
              </p14:nvContentPartPr>
              <p14:xfrm>
                <a:off x="7938981" y="2438119"/>
                <a:ext cx="279000" cy="2016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AC727C5C-1762-4C74-84FE-92BB6DE38B5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30341" y="2429479"/>
                  <a:ext cx="296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0D27F9C0-91B9-4C8E-A426-79A9191B9810}"/>
                    </a:ext>
                  </a:extLst>
                </p14:cNvPr>
                <p14:cNvContentPartPr/>
                <p14:nvPr/>
              </p14:nvContentPartPr>
              <p14:xfrm>
                <a:off x="8236701" y="2349919"/>
                <a:ext cx="205560" cy="17100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0D27F9C0-91B9-4C8E-A426-79A9191B98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27701" y="2341279"/>
                  <a:ext cx="223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23DA35A5-EC51-4CA8-9A6F-E59B819B2942}"/>
                    </a:ext>
                  </a:extLst>
                </p14:cNvPr>
                <p14:cNvContentPartPr/>
                <p14:nvPr/>
              </p14:nvContentPartPr>
              <p14:xfrm>
                <a:off x="7212501" y="2718199"/>
                <a:ext cx="1211760" cy="2808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23DA35A5-EC51-4CA8-9A6F-E59B819B294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03861" y="2709559"/>
                  <a:ext cx="1229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291DA1C1-ACFB-4668-88BF-AE22F8286BC6}"/>
                    </a:ext>
                  </a:extLst>
                </p14:cNvPr>
                <p14:cNvContentPartPr/>
                <p14:nvPr/>
              </p14:nvContentPartPr>
              <p14:xfrm>
                <a:off x="7155261" y="2761759"/>
                <a:ext cx="1250280" cy="536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291DA1C1-ACFB-4668-88BF-AE22F8286BC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46261" y="2752759"/>
                  <a:ext cx="1267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9FCBC950-1901-4CE8-9A6C-2EC5072567D0}"/>
                    </a:ext>
                  </a:extLst>
                </p14:cNvPr>
                <p14:cNvContentPartPr/>
                <p14:nvPr/>
              </p14:nvContentPartPr>
              <p14:xfrm>
                <a:off x="6864021" y="2523079"/>
                <a:ext cx="26640" cy="21456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9FCBC950-1901-4CE8-9A6C-2EC5072567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55021" y="2514079"/>
                  <a:ext cx="44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A35C456A-EDB6-4BB5-BE6A-7BAE0F1E36CB}"/>
                    </a:ext>
                  </a:extLst>
                </p14:cNvPr>
                <p14:cNvContentPartPr/>
                <p14:nvPr/>
              </p14:nvContentPartPr>
              <p14:xfrm>
                <a:off x="6780141" y="2371159"/>
                <a:ext cx="115560" cy="5796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A35C456A-EDB6-4BB5-BE6A-7BAE0F1E36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71501" y="2362159"/>
                  <a:ext cx="133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C06177A5-A814-45B4-94C2-1057302E73A8}"/>
                    </a:ext>
                  </a:extLst>
                </p14:cNvPr>
                <p14:cNvContentPartPr/>
                <p14:nvPr/>
              </p14:nvContentPartPr>
              <p14:xfrm>
                <a:off x="8694981" y="2348839"/>
                <a:ext cx="74880" cy="3063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C06177A5-A814-45B4-94C2-1057302E73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86341" y="2339839"/>
                  <a:ext cx="92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255B57BD-FB58-4E0F-B8B6-E2EF7C524379}"/>
                    </a:ext>
                  </a:extLst>
                </p14:cNvPr>
                <p14:cNvContentPartPr/>
                <p14:nvPr/>
              </p14:nvContentPartPr>
              <p14:xfrm>
                <a:off x="8700741" y="2822959"/>
                <a:ext cx="72000" cy="8856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255B57BD-FB58-4E0F-B8B6-E2EF7C5243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91741" y="2813959"/>
                  <a:ext cx="896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upo 312">
            <a:extLst>
              <a:ext uri="{FF2B5EF4-FFF2-40B4-BE49-F238E27FC236}">
                <a16:creationId xmlns:a16="http://schemas.microsoft.com/office/drawing/2014/main" id="{3AF2A3A4-1080-4858-B28E-C6282C906CA2}"/>
              </a:ext>
            </a:extLst>
          </p:cNvPr>
          <p:cNvGrpSpPr/>
          <p:nvPr/>
        </p:nvGrpSpPr>
        <p:grpSpPr>
          <a:xfrm>
            <a:off x="370080" y="2896665"/>
            <a:ext cx="322560" cy="188640"/>
            <a:chOff x="1584621" y="3063079"/>
            <a:chExt cx="3225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49D8737D-6925-42EF-BF3D-A4A2B55D5315}"/>
                    </a:ext>
                  </a:extLst>
                </p14:cNvPr>
                <p14:cNvContentPartPr/>
                <p14:nvPr/>
              </p14:nvContentPartPr>
              <p14:xfrm>
                <a:off x="1584621" y="3063079"/>
                <a:ext cx="153720" cy="18864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49D8737D-6925-42EF-BF3D-A4A2B55D531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75981" y="3054079"/>
                  <a:ext cx="171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2A621620-474A-4122-BEB9-8BC97BF0D44E}"/>
                    </a:ext>
                  </a:extLst>
                </p14:cNvPr>
                <p14:cNvContentPartPr/>
                <p14:nvPr/>
              </p14:nvContentPartPr>
              <p14:xfrm>
                <a:off x="1770021" y="3085399"/>
                <a:ext cx="137160" cy="14796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2A621620-474A-4122-BEB9-8BC97BF0D44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61021" y="3076759"/>
                  <a:ext cx="15480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upo 311">
            <a:extLst>
              <a:ext uri="{FF2B5EF4-FFF2-40B4-BE49-F238E27FC236}">
                <a16:creationId xmlns:a16="http://schemas.microsoft.com/office/drawing/2014/main" id="{8E1B2C82-0622-4506-9469-C203AFA4EA66}"/>
              </a:ext>
            </a:extLst>
          </p:cNvPr>
          <p:cNvGrpSpPr/>
          <p:nvPr/>
        </p:nvGrpSpPr>
        <p:grpSpPr>
          <a:xfrm>
            <a:off x="977760" y="2877585"/>
            <a:ext cx="390240" cy="192240"/>
            <a:chOff x="2192301" y="3043999"/>
            <a:chExt cx="39024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CBE6C8E8-CE18-4C7A-80E8-A70F71255D44}"/>
                    </a:ext>
                  </a:extLst>
                </p14:cNvPr>
                <p14:cNvContentPartPr/>
                <p14:nvPr/>
              </p14:nvContentPartPr>
              <p14:xfrm>
                <a:off x="2214621" y="3056599"/>
                <a:ext cx="158040" cy="17964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CBE6C8E8-CE18-4C7A-80E8-A70F71255D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05981" y="3047959"/>
                  <a:ext cx="175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D2BA2CDE-D987-4C65-B98D-F4E678826913}"/>
                    </a:ext>
                  </a:extLst>
                </p14:cNvPr>
                <p14:cNvContentPartPr/>
                <p14:nvPr/>
              </p14:nvContentPartPr>
              <p14:xfrm>
                <a:off x="2196621" y="3159559"/>
                <a:ext cx="117720" cy="1908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D2BA2CDE-D987-4C65-B98D-F4E6788269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87981" y="3150919"/>
                  <a:ext cx="135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3352A638-45F6-4650-B8AD-CBB7DBBDE7AA}"/>
                    </a:ext>
                  </a:extLst>
                </p14:cNvPr>
                <p14:cNvContentPartPr/>
                <p14:nvPr/>
              </p14:nvContentPartPr>
              <p14:xfrm>
                <a:off x="2192301" y="3081439"/>
                <a:ext cx="189720" cy="3888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3352A638-45F6-4650-B8AD-CBB7DBBDE7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83301" y="3072799"/>
                  <a:ext cx="207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691E30E4-CC92-4428-9224-5745F7B37194}"/>
                    </a:ext>
                  </a:extLst>
                </p14:cNvPr>
                <p14:cNvContentPartPr/>
                <p14:nvPr/>
              </p14:nvContentPartPr>
              <p14:xfrm>
                <a:off x="2358621" y="3043999"/>
                <a:ext cx="223920" cy="18792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691E30E4-CC92-4428-9224-5745F7B371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49981" y="3035359"/>
                  <a:ext cx="2415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upo 310">
            <a:extLst>
              <a:ext uri="{FF2B5EF4-FFF2-40B4-BE49-F238E27FC236}">
                <a16:creationId xmlns:a16="http://schemas.microsoft.com/office/drawing/2014/main" id="{5C2FF82D-CD22-4379-99D4-F8DF1F8698F7}"/>
              </a:ext>
            </a:extLst>
          </p:cNvPr>
          <p:cNvGrpSpPr/>
          <p:nvPr/>
        </p:nvGrpSpPr>
        <p:grpSpPr>
          <a:xfrm>
            <a:off x="1568160" y="2798745"/>
            <a:ext cx="1272600" cy="272880"/>
            <a:chOff x="2782701" y="2965159"/>
            <a:chExt cx="127260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B594D201-57A5-492E-975D-EEFEEC39F822}"/>
                    </a:ext>
                  </a:extLst>
                </p14:cNvPr>
                <p14:cNvContentPartPr/>
                <p14:nvPr/>
              </p14:nvContentPartPr>
              <p14:xfrm>
                <a:off x="2847861" y="3071359"/>
                <a:ext cx="62280" cy="15120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B594D201-57A5-492E-975D-EEFEEC39F82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38861" y="3062359"/>
                  <a:ext cx="79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B70B07DD-8236-41E2-932F-1A61658A5B4F}"/>
                    </a:ext>
                  </a:extLst>
                </p14:cNvPr>
                <p14:cNvContentPartPr/>
                <p14:nvPr/>
              </p14:nvContentPartPr>
              <p14:xfrm>
                <a:off x="2782701" y="3017359"/>
                <a:ext cx="192960" cy="907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B70B07DD-8236-41E2-932F-1A61658A5B4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74061" y="3008719"/>
                  <a:ext cx="210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1CFB53E4-C802-4636-A441-7D46BED805BC}"/>
                    </a:ext>
                  </a:extLst>
                </p14:cNvPr>
                <p14:cNvContentPartPr/>
                <p14:nvPr/>
              </p14:nvContentPartPr>
              <p14:xfrm>
                <a:off x="3012741" y="3080359"/>
                <a:ext cx="139680" cy="14292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1CFB53E4-C802-4636-A441-7D46BED805B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04101" y="3071719"/>
                  <a:ext cx="157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E3495516-B26F-4D88-8E61-A741C2676B0A}"/>
                    </a:ext>
                  </a:extLst>
                </p14:cNvPr>
                <p14:cNvContentPartPr/>
                <p14:nvPr/>
              </p14:nvContentPartPr>
              <p14:xfrm>
                <a:off x="3236301" y="3044719"/>
                <a:ext cx="221400" cy="17856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E3495516-B26F-4D88-8E61-A741C2676B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7661" y="3036079"/>
                  <a:ext cx="239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5ADDF643-3C99-4773-8A36-140912BF3926}"/>
                    </a:ext>
                  </a:extLst>
                </p14:cNvPr>
                <p14:cNvContentPartPr/>
                <p14:nvPr/>
              </p14:nvContentPartPr>
              <p14:xfrm>
                <a:off x="3356901" y="2965159"/>
                <a:ext cx="48960" cy="8280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5ADDF643-3C99-4773-8A36-140912BF39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8261" y="2956519"/>
                  <a:ext cx="66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12608604-0B49-447F-8333-C97988BA45F8}"/>
                    </a:ext>
                  </a:extLst>
                </p14:cNvPr>
                <p14:cNvContentPartPr/>
                <p14:nvPr/>
              </p14:nvContentPartPr>
              <p14:xfrm>
                <a:off x="3494781" y="3042559"/>
                <a:ext cx="150480" cy="19044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12608604-0B49-447F-8333-C97988BA45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86141" y="3033919"/>
                  <a:ext cx="168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62CD0CE4-6D8F-474E-A19D-1F4D6EE7559B}"/>
                    </a:ext>
                  </a:extLst>
                </p14:cNvPr>
                <p14:cNvContentPartPr/>
                <p14:nvPr/>
              </p14:nvContentPartPr>
              <p14:xfrm>
                <a:off x="3712941" y="3034639"/>
                <a:ext cx="155520" cy="17964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62CD0CE4-6D8F-474E-A19D-1F4D6EE755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03941" y="3025639"/>
                  <a:ext cx="173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EB7DC112-8BE1-4F10-AE6B-5D9B9983967D}"/>
                    </a:ext>
                  </a:extLst>
                </p14:cNvPr>
                <p14:cNvContentPartPr/>
                <p14:nvPr/>
              </p14:nvContentPartPr>
              <p14:xfrm>
                <a:off x="3892941" y="3063799"/>
                <a:ext cx="141840" cy="17424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EB7DC112-8BE1-4F10-AE6B-5D9B9983967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84301" y="3055159"/>
                  <a:ext cx="159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1DBDA258-1A57-4E78-967C-AE97EF369DAA}"/>
                    </a:ext>
                  </a:extLst>
                </p14:cNvPr>
                <p14:cNvContentPartPr/>
                <p14:nvPr/>
              </p14:nvContentPartPr>
              <p14:xfrm>
                <a:off x="3869901" y="3141919"/>
                <a:ext cx="114480" cy="2952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1DBDA258-1A57-4E78-967C-AE97EF369DA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61261" y="3133279"/>
                  <a:ext cx="132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17A0E568-5D58-4361-ADBB-7CF4DC651CAE}"/>
                    </a:ext>
                  </a:extLst>
                </p14:cNvPr>
                <p14:cNvContentPartPr/>
                <p14:nvPr/>
              </p14:nvContentPartPr>
              <p14:xfrm>
                <a:off x="3878541" y="3035359"/>
                <a:ext cx="176760" cy="6696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17A0E568-5D58-4361-ADBB-7CF4DC651CA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69541" y="3026359"/>
                  <a:ext cx="19440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12B3BC2E-2762-4E0F-8FE3-3F6836B89189}"/>
              </a:ext>
            </a:extLst>
          </p:cNvPr>
          <p:cNvGrpSpPr/>
          <p:nvPr/>
        </p:nvGrpSpPr>
        <p:grpSpPr>
          <a:xfrm>
            <a:off x="3238920" y="2757345"/>
            <a:ext cx="1717920" cy="492120"/>
            <a:chOff x="4453461" y="2923759"/>
            <a:chExt cx="171792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2A4344D7-7C33-4CF8-8E0F-29216B31B65F}"/>
                    </a:ext>
                  </a:extLst>
                </p14:cNvPr>
                <p14:cNvContentPartPr/>
                <p14:nvPr/>
              </p14:nvContentPartPr>
              <p14:xfrm>
                <a:off x="4453461" y="3069559"/>
                <a:ext cx="206280" cy="16200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2A4344D7-7C33-4CF8-8E0F-29216B31B6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44821" y="3060919"/>
                  <a:ext cx="223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824B5BE8-F865-4D5E-BFA7-6E5886598FED}"/>
                    </a:ext>
                  </a:extLst>
                </p14:cNvPr>
                <p14:cNvContentPartPr/>
                <p14:nvPr/>
              </p14:nvContentPartPr>
              <p14:xfrm>
                <a:off x="4650741" y="3056599"/>
                <a:ext cx="107280" cy="16920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824B5BE8-F865-4D5E-BFA7-6E5886598FE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42101" y="3047959"/>
                  <a:ext cx="124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5AB7DD2B-8E4B-4DAB-B311-B42DF47EA929}"/>
                    </a:ext>
                  </a:extLst>
                </p14:cNvPr>
                <p14:cNvContentPartPr/>
                <p14:nvPr/>
              </p14:nvContentPartPr>
              <p14:xfrm>
                <a:off x="4744341" y="3072439"/>
                <a:ext cx="267480" cy="14220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5AB7DD2B-8E4B-4DAB-B311-B42DF47EA92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35701" y="3063799"/>
                  <a:ext cx="285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06003A9A-C4A0-4A13-B488-76BDC3E046E6}"/>
                    </a:ext>
                  </a:extLst>
                </p14:cNvPr>
                <p14:cNvContentPartPr/>
                <p14:nvPr/>
              </p14:nvContentPartPr>
              <p14:xfrm>
                <a:off x="5081301" y="3053719"/>
                <a:ext cx="137880" cy="19116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06003A9A-C4A0-4A13-B488-76BDC3E046E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72301" y="3044719"/>
                  <a:ext cx="155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AB0EA3E6-FBDD-4F1E-A0E1-1D7C9C506A6F}"/>
                    </a:ext>
                  </a:extLst>
                </p14:cNvPr>
                <p14:cNvContentPartPr/>
                <p14:nvPr/>
              </p14:nvContentPartPr>
              <p14:xfrm>
                <a:off x="5252661" y="3081799"/>
                <a:ext cx="140400" cy="16092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AB0EA3E6-FBDD-4F1E-A0E1-1D7C9C506A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43661" y="3072799"/>
                  <a:ext cx="158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5C79037B-F5C7-461E-8390-6AF5BF4DAA23}"/>
                    </a:ext>
                  </a:extLst>
                </p14:cNvPr>
                <p14:cNvContentPartPr/>
                <p14:nvPr/>
              </p14:nvContentPartPr>
              <p14:xfrm>
                <a:off x="5253021" y="3173959"/>
                <a:ext cx="111240" cy="2376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5C79037B-F5C7-461E-8390-6AF5BF4DAA2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44021" y="3164959"/>
                  <a:ext cx="128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22C1BF84-2D13-4A2F-9DE4-FCCE94CEE830}"/>
                    </a:ext>
                  </a:extLst>
                </p14:cNvPr>
                <p14:cNvContentPartPr/>
                <p14:nvPr/>
              </p14:nvContentPartPr>
              <p14:xfrm>
                <a:off x="5218461" y="3105559"/>
                <a:ext cx="167760" cy="2988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22C1BF84-2D13-4A2F-9DE4-FCCE94CEE83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09461" y="3096559"/>
                  <a:ext cx="185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677E2249-D71E-42B4-9F1C-C36858E05C63}"/>
                    </a:ext>
                  </a:extLst>
                </p14:cNvPr>
                <p14:cNvContentPartPr/>
                <p14:nvPr/>
              </p14:nvContentPartPr>
              <p14:xfrm>
                <a:off x="5454981" y="3072079"/>
                <a:ext cx="177840" cy="34380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677E2249-D71E-42B4-9F1C-C36858E05C6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45981" y="3063079"/>
                  <a:ext cx="1954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473DCE31-FE4D-4425-8586-0AD374538D42}"/>
                    </a:ext>
                  </a:extLst>
                </p14:cNvPr>
                <p14:cNvContentPartPr/>
                <p14:nvPr/>
              </p14:nvContentPartPr>
              <p14:xfrm>
                <a:off x="5700861" y="3123559"/>
                <a:ext cx="191520" cy="10944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473DCE31-FE4D-4425-8586-0AD374538D4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91861" y="3114559"/>
                  <a:ext cx="209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4A290A59-3ECA-4FE4-BA9E-534BE42A41E4}"/>
                    </a:ext>
                  </a:extLst>
                </p14:cNvPr>
                <p14:cNvContentPartPr/>
                <p14:nvPr/>
              </p14:nvContentPartPr>
              <p14:xfrm>
                <a:off x="5872941" y="2923759"/>
                <a:ext cx="298440" cy="32292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4A290A59-3ECA-4FE4-BA9E-534BE42A41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64301" y="2915119"/>
                  <a:ext cx="31608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upo 348">
            <a:extLst>
              <a:ext uri="{FF2B5EF4-FFF2-40B4-BE49-F238E27FC236}">
                <a16:creationId xmlns:a16="http://schemas.microsoft.com/office/drawing/2014/main" id="{82AC03DE-8DBD-4405-9723-D58C8D2D4184}"/>
              </a:ext>
            </a:extLst>
          </p:cNvPr>
          <p:cNvGrpSpPr/>
          <p:nvPr/>
        </p:nvGrpSpPr>
        <p:grpSpPr>
          <a:xfrm>
            <a:off x="389439" y="3449130"/>
            <a:ext cx="189000" cy="181080"/>
            <a:chOff x="3104901" y="3681559"/>
            <a:chExt cx="18900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E11ABD5E-B73F-402F-8271-D02C935C3BB5}"/>
                    </a:ext>
                  </a:extLst>
                </p14:cNvPr>
                <p14:cNvContentPartPr/>
                <p14:nvPr/>
              </p14:nvContentPartPr>
              <p14:xfrm>
                <a:off x="3104901" y="3691279"/>
                <a:ext cx="182520" cy="17136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E11ABD5E-B73F-402F-8271-D02C935C3BB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96261" y="3682279"/>
                  <a:ext cx="200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3AD67ADE-A159-40FC-9776-5BBB7F7661C9}"/>
                    </a:ext>
                  </a:extLst>
                </p14:cNvPr>
                <p14:cNvContentPartPr/>
                <p14:nvPr/>
              </p14:nvContentPartPr>
              <p14:xfrm>
                <a:off x="3113541" y="3773719"/>
                <a:ext cx="114120" cy="1116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3AD67ADE-A159-40FC-9776-5BBB7F7661C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04541" y="3765079"/>
                  <a:ext cx="131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0EA1A660-D3D5-4A80-95E6-A0D523B8737A}"/>
                    </a:ext>
                  </a:extLst>
                </p14:cNvPr>
                <p14:cNvContentPartPr/>
                <p14:nvPr/>
              </p14:nvContentPartPr>
              <p14:xfrm>
                <a:off x="3105621" y="3681559"/>
                <a:ext cx="188280" cy="4860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0EA1A660-D3D5-4A80-95E6-A0D523B8737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96621" y="3672559"/>
                  <a:ext cx="20592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47" name="Entrada de lápiz 346">
                <a:extLst>
                  <a:ext uri="{FF2B5EF4-FFF2-40B4-BE49-F238E27FC236}">
                    <a16:creationId xmlns:a16="http://schemas.microsoft.com/office/drawing/2014/main" id="{DFE69D95-A9FE-40A4-BF48-F722E5BC2034}"/>
                  </a:ext>
                </a:extLst>
              </p14:cNvPr>
              <p14:cNvContentPartPr/>
              <p14:nvPr/>
            </p14:nvContentPartPr>
            <p14:xfrm>
              <a:off x="5143417" y="2660792"/>
              <a:ext cx="19440" cy="60120"/>
            </p14:xfrm>
          </p:contentPart>
        </mc:Choice>
        <mc:Fallback xmlns="">
          <p:pic>
            <p:nvPicPr>
              <p:cNvPr id="347" name="Entrada de lápiz 346">
                <a:extLst>
                  <a:ext uri="{FF2B5EF4-FFF2-40B4-BE49-F238E27FC236}">
                    <a16:creationId xmlns:a16="http://schemas.microsoft.com/office/drawing/2014/main" id="{DFE69D95-A9FE-40A4-BF48-F722E5BC203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134417" y="2651792"/>
                <a:ext cx="370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upo 366">
            <a:extLst>
              <a:ext uri="{FF2B5EF4-FFF2-40B4-BE49-F238E27FC236}">
                <a16:creationId xmlns:a16="http://schemas.microsoft.com/office/drawing/2014/main" id="{F3A3A3A4-86BF-4B9D-9BF7-F2542BBEE38D}"/>
              </a:ext>
            </a:extLst>
          </p:cNvPr>
          <p:cNvGrpSpPr/>
          <p:nvPr/>
        </p:nvGrpSpPr>
        <p:grpSpPr>
          <a:xfrm>
            <a:off x="5228045" y="2655454"/>
            <a:ext cx="1946520" cy="517680"/>
            <a:chOff x="645381" y="3543679"/>
            <a:chExt cx="194652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3824C856-2006-4B19-BA23-04EE6F62C442}"/>
                    </a:ext>
                  </a:extLst>
                </p14:cNvPr>
                <p14:cNvContentPartPr/>
                <p14:nvPr/>
              </p14:nvContentPartPr>
              <p14:xfrm>
                <a:off x="645381" y="3625039"/>
                <a:ext cx="240480" cy="30096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3824C856-2006-4B19-BA23-04EE6F62C44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6381" y="3616399"/>
                  <a:ext cx="2581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246CC3DC-46B8-429F-BAEA-7856D92C4128}"/>
                    </a:ext>
                  </a:extLst>
                </p14:cNvPr>
                <p14:cNvContentPartPr/>
                <p14:nvPr/>
              </p14:nvContentPartPr>
              <p14:xfrm>
                <a:off x="1270701" y="3671839"/>
                <a:ext cx="194400" cy="22104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246CC3DC-46B8-429F-BAEA-7856D92C412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62061" y="3662839"/>
                  <a:ext cx="212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6F6B192C-DA45-4541-8C28-B66221366FB1}"/>
                    </a:ext>
                  </a:extLst>
                </p14:cNvPr>
                <p14:cNvContentPartPr/>
                <p14:nvPr/>
              </p14:nvContentPartPr>
              <p14:xfrm>
                <a:off x="1302381" y="3797119"/>
                <a:ext cx="101160" cy="3240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6F6B192C-DA45-4541-8C28-B66221366FB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93381" y="3788119"/>
                  <a:ext cx="118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3F3532FC-80F2-4A1B-80CF-643F3B457842}"/>
                    </a:ext>
                  </a:extLst>
                </p14:cNvPr>
                <p14:cNvContentPartPr/>
                <p14:nvPr/>
              </p14:nvContentPartPr>
              <p14:xfrm>
                <a:off x="1249461" y="3689119"/>
                <a:ext cx="408600" cy="16452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3F3532FC-80F2-4A1B-80CF-643F3B4578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40461" y="3680479"/>
                  <a:ext cx="426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E89862A0-3BE9-41CA-A22D-31977B501ED5}"/>
                    </a:ext>
                  </a:extLst>
                </p14:cNvPr>
                <p14:cNvContentPartPr/>
                <p14:nvPr/>
              </p14:nvContentPartPr>
              <p14:xfrm>
                <a:off x="1449981" y="3742039"/>
                <a:ext cx="233640" cy="10512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E89862A0-3BE9-41CA-A22D-31977B501ED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40981" y="3733399"/>
                  <a:ext cx="251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42B6251C-FFF5-413C-B9F3-34B5A2920ED4}"/>
                    </a:ext>
                  </a:extLst>
                </p14:cNvPr>
                <p14:cNvContentPartPr/>
                <p14:nvPr/>
              </p14:nvContentPartPr>
              <p14:xfrm>
                <a:off x="1741941" y="3667519"/>
                <a:ext cx="189000" cy="18504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42B6251C-FFF5-413C-B9F3-34B5A2920E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33301" y="3658519"/>
                  <a:ext cx="206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01881A8C-761A-46B0-8F93-01BB7AAE1E27}"/>
                    </a:ext>
                  </a:extLst>
                </p14:cNvPr>
                <p14:cNvContentPartPr/>
                <p14:nvPr/>
              </p14:nvContentPartPr>
              <p14:xfrm>
                <a:off x="1966941" y="3690559"/>
                <a:ext cx="149760" cy="14220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01881A8C-761A-46B0-8F93-01BB7AAE1E2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58301" y="3681559"/>
                  <a:ext cx="167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AB5603AF-2787-4498-A995-43C3CD1ABA1B}"/>
                    </a:ext>
                  </a:extLst>
                </p14:cNvPr>
                <p14:cNvContentPartPr/>
                <p14:nvPr/>
              </p14:nvContentPartPr>
              <p14:xfrm>
                <a:off x="2059461" y="3685159"/>
                <a:ext cx="186480" cy="11628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AB5603AF-2787-4498-A995-43C3CD1ABA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50821" y="3676159"/>
                  <a:ext cx="204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D71E67B4-CEB8-4056-9C39-F7141593E258}"/>
                    </a:ext>
                  </a:extLst>
                </p14:cNvPr>
                <p14:cNvContentPartPr/>
                <p14:nvPr/>
              </p14:nvContentPartPr>
              <p14:xfrm>
                <a:off x="2285901" y="3628639"/>
                <a:ext cx="306000" cy="24192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D71E67B4-CEB8-4056-9C39-F7141593E25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76901" y="3619639"/>
                  <a:ext cx="323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55A6F632-76D4-4CA5-8AE7-3BA9B2D82A94}"/>
                    </a:ext>
                  </a:extLst>
                </p14:cNvPr>
                <p14:cNvContentPartPr/>
                <p14:nvPr/>
              </p14:nvContentPartPr>
              <p14:xfrm>
                <a:off x="934101" y="3543679"/>
                <a:ext cx="4320" cy="2664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55A6F632-76D4-4CA5-8AE7-3BA9B2D82A9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5101" y="3535039"/>
                  <a:ext cx="21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4D31A3FB-862A-4FB0-B944-386196032046}"/>
                    </a:ext>
                  </a:extLst>
                </p14:cNvPr>
                <p14:cNvContentPartPr/>
                <p14:nvPr/>
              </p14:nvContentPartPr>
              <p14:xfrm>
                <a:off x="946701" y="3550519"/>
                <a:ext cx="27720" cy="4680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4D31A3FB-862A-4FB0-B944-38619603204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8061" y="3541519"/>
                  <a:ext cx="45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08D2FD32-081A-4208-BFD6-F58365B8BD9A}"/>
                    </a:ext>
                  </a:extLst>
                </p14:cNvPr>
                <p14:cNvContentPartPr/>
                <p14:nvPr/>
              </p14:nvContentPartPr>
              <p14:xfrm>
                <a:off x="997101" y="3924199"/>
                <a:ext cx="90360" cy="13716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08D2FD32-081A-4208-BFD6-F58365B8BD9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88101" y="3915559"/>
                  <a:ext cx="1080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o 365">
            <a:extLst>
              <a:ext uri="{FF2B5EF4-FFF2-40B4-BE49-F238E27FC236}">
                <a16:creationId xmlns:a16="http://schemas.microsoft.com/office/drawing/2014/main" id="{459A660B-9FE1-42E0-BFAE-6BB0AD0425F5}"/>
              </a:ext>
            </a:extLst>
          </p:cNvPr>
          <p:cNvGrpSpPr/>
          <p:nvPr/>
        </p:nvGrpSpPr>
        <p:grpSpPr>
          <a:xfrm>
            <a:off x="1115199" y="3356970"/>
            <a:ext cx="2275920" cy="420840"/>
            <a:chOff x="3830661" y="3589399"/>
            <a:chExt cx="22759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BD0B9DFA-0DDC-4DA5-AE70-47B9F8DFE0D2}"/>
                    </a:ext>
                  </a:extLst>
                </p14:cNvPr>
                <p14:cNvContentPartPr/>
                <p14:nvPr/>
              </p14:nvContentPartPr>
              <p14:xfrm>
                <a:off x="3830661" y="3680839"/>
                <a:ext cx="281520" cy="18936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BD0B9DFA-0DDC-4DA5-AE70-47B9F8DFE0D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22021" y="3671839"/>
                  <a:ext cx="299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DDC9646E-5B4B-4A0A-8CAA-3398E4E294B8}"/>
                    </a:ext>
                  </a:extLst>
                </p14:cNvPr>
                <p14:cNvContentPartPr/>
                <p14:nvPr/>
              </p14:nvContentPartPr>
              <p14:xfrm>
                <a:off x="4089501" y="3680479"/>
                <a:ext cx="235800" cy="15408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DDC9646E-5B4B-4A0A-8CAA-3398E4E294B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80501" y="3671839"/>
                  <a:ext cx="253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D319B368-07B1-4AA6-BDAC-95CB2BC0AF9A}"/>
                    </a:ext>
                  </a:extLst>
                </p14:cNvPr>
                <p14:cNvContentPartPr/>
                <p14:nvPr/>
              </p14:nvContentPartPr>
              <p14:xfrm>
                <a:off x="4393341" y="3644839"/>
                <a:ext cx="198360" cy="23112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D319B368-07B1-4AA6-BDAC-95CB2BC0AF9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84701" y="3636199"/>
                  <a:ext cx="216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11E677EE-0DE6-4D67-B1EB-DCA3B7F1875F}"/>
                    </a:ext>
                  </a:extLst>
                </p14:cNvPr>
                <p14:cNvContentPartPr/>
                <p14:nvPr/>
              </p14:nvContentPartPr>
              <p14:xfrm>
                <a:off x="4618341" y="3639799"/>
                <a:ext cx="178920" cy="24516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11E677EE-0DE6-4D67-B1EB-DCA3B7F1875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09701" y="3631159"/>
                  <a:ext cx="196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08C08AC7-E0DC-44CC-8D83-D4B450EBBCA8}"/>
                    </a:ext>
                  </a:extLst>
                </p14:cNvPr>
                <p14:cNvContentPartPr/>
                <p14:nvPr/>
              </p14:nvContentPartPr>
              <p14:xfrm>
                <a:off x="4800141" y="3729799"/>
                <a:ext cx="230040" cy="14112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08C08AC7-E0DC-44CC-8D83-D4B450EBBCA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91501" y="3720799"/>
                  <a:ext cx="247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F3974D00-48D5-4087-8297-6FA9C583083F}"/>
                    </a:ext>
                  </a:extLst>
                </p14:cNvPr>
                <p14:cNvContentPartPr/>
                <p14:nvPr/>
              </p14:nvContentPartPr>
              <p14:xfrm>
                <a:off x="4936941" y="3749599"/>
                <a:ext cx="311760" cy="11484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F3974D00-48D5-4087-8297-6FA9C583083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27941" y="3740959"/>
                  <a:ext cx="329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E4190CD1-85E2-4411-B68F-BF52E2930268}"/>
                    </a:ext>
                  </a:extLst>
                </p14:cNvPr>
                <p14:cNvContentPartPr/>
                <p14:nvPr/>
              </p14:nvContentPartPr>
              <p14:xfrm>
                <a:off x="5184981" y="3589399"/>
                <a:ext cx="64080" cy="10800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E4190CD1-85E2-4411-B68F-BF52E293026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76341" y="3580399"/>
                  <a:ext cx="81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01CD7FD5-F010-45F8-BA3A-2C3252F3410F}"/>
                    </a:ext>
                  </a:extLst>
                </p14:cNvPr>
                <p14:cNvContentPartPr/>
                <p14:nvPr/>
              </p14:nvContentPartPr>
              <p14:xfrm>
                <a:off x="5289021" y="3693799"/>
                <a:ext cx="258840" cy="22716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01CD7FD5-F010-45F8-BA3A-2C3252F341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0021" y="3685159"/>
                  <a:ext cx="276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10F6DBF1-C8DC-40E4-AD19-AF28376D05D0}"/>
                    </a:ext>
                  </a:extLst>
                </p14:cNvPr>
                <p14:cNvContentPartPr/>
                <p14:nvPr/>
              </p14:nvContentPartPr>
              <p14:xfrm>
                <a:off x="5592861" y="3739519"/>
                <a:ext cx="121680" cy="17352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10F6DBF1-C8DC-40E4-AD19-AF28376D05D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83861" y="3730879"/>
                  <a:ext cx="139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0532F49C-FA0F-4AEB-BBF9-164CD8055EC5}"/>
                    </a:ext>
                  </a:extLst>
                </p14:cNvPr>
                <p14:cNvContentPartPr/>
                <p14:nvPr/>
              </p14:nvContentPartPr>
              <p14:xfrm>
                <a:off x="5762061" y="3734839"/>
                <a:ext cx="158760" cy="15300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0532F49C-FA0F-4AEB-BBF9-164CD8055EC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53061" y="3725839"/>
                  <a:ext cx="176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80FA0053-2A6F-493A-B7CB-A87647A871E9}"/>
                    </a:ext>
                  </a:extLst>
                </p14:cNvPr>
                <p14:cNvContentPartPr/>
                <p14:nvPr/>
              </p14:nvContentPartPr>
              <p14:xfrm>
                <a:off x="5771421" y="3815479"/>
                <a:ext cx="91440" cy="1368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80FA0053-2A6F-493A-B7CB-A87647A871E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62781" y="3806839"/>
                  <a:ext cx="109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1A2A5647-9DBD-4071-9DBD-AA7929C1195E}"/>
                    </a:ext>
                  </a:extLst>
                </p14:cNvPr>
                <p14:cNvContentPartPr/>
                <p14:nvPr/>
              </p14:nvContentPartPr>
              <p14:xfrm>
                <a:off x="5748021" y="3726199"/>
                <a:ext cx="257400" cy="4284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1A2A5647-9DBD-4071-9DBD-AA7929C1195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39021" y="3717199"/>
                  <a:ext cx="275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70E37015-2B1C-45B5-A180-DA4AEFAC1B1A}"/>
                    </a:ext>
                  </a:extLst>
                </p14:cNvPr>
                <p14:cNvContentPartPr/>
                <p14:nvPr/>
              </p14:nvContentPartPr>
              <p14:xfrm>
                <a:off x="5991741" y="3922039"/>
                <a:ext cx="114840" cy="8820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70E37015-2B1C-45B5-A180-DA4AEFAC1B1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82741" y="3913399"/>
                  <a:ext cx="1324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upo 405">
            <a:extLst>
              <a:ext uri="{FF2B5EF4-FFF2-40B4-BE49-F238E27FC236}">
                <a16:creationId xmlns:a16="http://schemas.microsoft.com/office/drawing/2014/main" id="{64B477F3-5369-4ECA-AB52-7BA0E31D45A1}"/>
              </a:ext>
            </a:extLst>
          </p:cNvPr>
          <p:cNvGrpSpPr/>
          <p:nvPr/>
        </p:nvGrpSpPr>
        <p:grpSpPr>
          <a:xfrm>
            <a:off x="3697119" y="3453810"/>
            <a:ext cx="485280" cy="223200"/>
            <a:chOff x="6412581" y="3686239"/>
            <a:chExt cx="48528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756B268E-40E8-4C15-B5DC-2F367456C7ED}"/>
                    </a:ext>
                  </a:extLst>
                </p14:cNvPr>
                <p14:cNvContentPartPr/>
                <p14:nvPr/>
              </p14:nvContentPartPr>
              <p14:xfrm>
                <a:off x="6431661" y="3698839"/>
                <a:ext cx="126000" cy="21060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756B268E-40E8-4C15-B5DC-2F367456C7E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22661" y="3689839"/>
                  <a:ext cx="143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228CE00A-9739-4BBD-89D8-F1809AD40E10}"/>
                    </a:ext>
                  </a:extLst>
                </p14:cNvPr>
                <p14:cNvContentPartPr/>
                <p14:nvPr/>
              </p14:nvContentPartPr>
              <p14:xfrm>
                <a:off x="6448941" y="3803599"/>
                <a:ext cx="104040" cy="1980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228CE00A-9739-4BBD-89D8-F1809AD40E1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40301" y="3794959"/>
                  <a:ext cx="121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878D1CAE-0770-416B-96F7-D26275339D1C}"/>
                    </a:ext>
                  </a:extLst>
                </p14:cNvPr>
                <p14:cNvContentPartPr/>
                <p14:nvPr/>
              </p14:nvContentPartPr>
              <p14:xfrm>
                <a:off x="6412581" y="3727639"/>
                <a:ext cx="208800" cy="4392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878D1CAE-0770-416B-96F7-D26275339D1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03941" y="3718999"/>
                  <a:ext cx="226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6815851A-433E-4385-AC45-157787C99609}"/>
                    </a:ext>
                  </a:extLst>
                </p14:cNvPr>
                <p14:cNvContentPartPr/>
                <p14:nvPr/>
              </p14:nvContentPartPr>
              <p14:xfrm>
                <a:off x="6670701" y="3686239"/>
                <a:ext cx="227160" cy="19620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6815851A-433E-4385-AC45-157787C9960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61701" y="3677239"/>
                  <a:ext cx="2448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upo 404">
            <a:extLst>
              <a:ext uri="{FF2B5EF4-FFF2-40B4-BE49-F238E27FC236}">
                <a16:creationId xmlns:a16="http://schemas.microsoft.com/office/drawing/2014/main" id="{A49E58EE-8CBF-4B34-A102-AF50AC30FB8B}"/>
              </a:ext>
            </a:extLst>
          </p:cNvPr>
          <p:cNvGrpSpPr/>
          <p:nvPr/>
        </p:nvGrpSpPr>
        <p:grpSpPr>
          <a:xfrm>
            <a:off x="4578759" y="3449490"/>
            <a:ext cx="465120" cy="210960"/>
            <a:chOff x="7294221" y="3681919"/>
            <a:chExt cx="46512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4A6498F0-1151-4929-BB73-A50293EA1715}"/>
                    </a:ext>
                  </a:extLst>
                </p14:cNvPr>
                <p14:cNvContentPartPr/>
                <p14:nvPr/>
              </p14:nvContentPartPr>
              <p14:xfrm>
                <a:off x="7308621" y="3691999"/>
                <a:ext cx="161640" cy="18900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4A6498F0-1151-4929-BB73-A50293EA171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99981" y="3682999"/>
                  <a:ext cx="179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CF96778C-188B-4AA3-BFA3-7EA1CEB41243}"/>
                    </a:ext>
                  </a:extLst>
                </p14:cNvPr>
                <p14:cNvContentPartPr/>
                <p14:nvPr/>
              </p14:nvContentPartPr>
              <p14:xfrm>
                <a:off x="7308261" y="3805039"/>
                <a:ext cx="118800" cy="612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CF96778C-188B-4AA3-BFA3-7EA1CEB4124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99261" y="3796039"/>
                  <a:ext cx="136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34C83BC6-7BE7-4C06-88D2-88479903E0CA}"/>
                    </a:ext>
                  </a:extLst>
                </p14:cNvPr>
                <p14:cNvContentPartPr/>
                <p14:nvPr/>
              </p14:nvContentPartPr>
              <p14:xfrm>
                <a:off x="7294221" y="3736639"/>
                <a:ext cx="174960" cy="3312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34C83BC6-7BE7-4C06-88D2-88479903E0C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85581" y="3727639"/>
                  <a:ext cx="192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4DA0CBD3-CC20-48A8-995B-EE6BA10ED9A9}"/>
                    </a:ext>
                  </a:extLst>
                </p14:cNvPr>
                <p14:cNvContentPartPr/>
                <p14:nvPr/>
              </p14:nvContentPartPr>
              <p14:xfrm>
                <a:off x="7560261" y="3681919"/>
                <a:ext cx="199080" cy="21096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4DA0CBD3-CC20-48A8-995B-EE6BA10ED9A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551261" y="3672919"/>
                  <a:ext cx="21672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o 403">
            <a:extLst>
              <a:ext uri="{FF2B5EF4-FFF2-40B4-BE49-F238E27FC236}">
                <a16:creationId xmlns:a16="http://schemas.microsoft.com/office/drawing/2014/main" id="{A8BA3C51-D7D4-4939-A91D-BDD4E3E1F235}"/>
              </a:ext>
            </a:extLst>
          </p:cNvPr>
          <p:cNvGrpSpPr/>
          <p:nvPr/>
        </p:nvGrpSpPr>
        <p:grpSpPr>
          <a:xfrm>
            <a:off x="280440" y="3972229"/>
            <a:ext cx="1231200" cy="283680"/>
            <a:chOff x="555021" y="4350799"/>
            <a:chExt cx="123120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1C11C9DC-1888-49DF-8991-F3030345665F}"/>
                    </a:ext>
                  </a:extLst>
                </p14:cNvPr>
                <p14:cNvContentPartPr/>
                <p14:nvPr/>
              </p14:nvContentPartPr>
              <p14:xfrm>
                <a:off x="659421" y="4414519"/>
                <a:ext cx="8640" cy="20844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1C11C9DC-1888-49DF-8991-F3030345665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0781" y="4405519"/>
                  <a:ext cx="26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5EF10FD8-C58D-4456-A393-1D6BA7ABC2AD}"/>
                    </a:ext>
                  </a:extLst>
                </p14:cNvPr>
                <p14:cNvContentPartPr/>
                <p14:nvPr/>
              </p14:nvContentPartPr>
              <p14:xfrm>
                <a:off x="555021" y="4350799"/>
                <a:ext cx="187560" cy="15120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5EF10FD8-C58D-4456-A393-1D6BA7ABC2A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6381" y="4341799"/>
                  <a:ext cx="205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8F28BBC6-207B-4CCB-B615-6FDADAF4C589}"/>
                    </a:ext>
                  </a:extLst>
                </p14:cNvPr>
                <p14:cNvContentPartPr/>
                <p14:nvPr/>
              </p14:nvContentPartPr>
              <p14:xfrm>
                <a:off x="766341" y="4404079"/>
                <a:ext cx="160200" cy="21168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8F28BBC6-207B-4CCB-B615-6FDADAF4C58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7341" y="4395439"/>
                  <a:ext cx="177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FBB6DE86-F575-4C29-B2B3-D7FB3C551DAA}"/>
                    </a:ext>
                  </a:extLst>
                </p14:cNvPr>
                <p14:cNvContentPartPr/>
                <p14:nvPr/>
              </p14:nvContentPartPr>
              <p14:xfrm>
                <a:off x="984501" y="4464559"/>
                <a:ext cx="131400" cy="15444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FBB6DE86-F575-4C29-B2B3-D7FB3C551DA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5861" y="4455919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8AFCFB61-6D68-434E-BEB2-4503295AC070}"/>
                    </a:ext>
                  </a:extLst>
                </p14:cNvPr>
                <p14:cNvContentPartPr/>
                <p14:nvPr/>
              </p14:nvContentPartPr>
              <p14:xfrm>
                <a:off x="1166661" y="4446559"/>
                <a:ext cx="127440" cy="16848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8AFCFB61-6D68-434E-BEB2-4503295AC07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57661" y="4437559"/>
                  <a:ext cx="145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6F0D6FFE-C0BA-479B-A6BE-CFE5020409C9}"/>
                    </a:ext>
                  </a:extLst>
                </p14:cNvPr>
                <p14:cNvContentPartPr/>
                <p14:nvPr/>
              </p14:nvContentPartPr>
              <p14:xfrm>
                <a:off x="1358181" y="4431439"/>
                <a:ext cx="151920" cy="20304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6F0D6FFE-C0BA-479B-A6BE-CFE5020409C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49181" y="4422439"/>
                  <a:ext cx="169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F9C9A95E-9C19-4319-846A-50873B315B0A}"/>
                    </a:ext>
                  </a:extLst>
                </p14:cNvPr>
                <p14:cNvContentPartPr/>
                <p14:nvPr/>
              </p14:nvContentPartPr>
              <p14:xfrm>
                <a:off x="1365381" y="4551679"/>
                <a:ext cx="104760" cy="1872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F9C9A95E-9C19-4319-846A-50873B315B0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56381" y="4543039"/>
                  <a:ext cx="122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496B5BF8-A0FB-4C95-822B-3B92183D1274}"/>
                    </a:ext>
                  </a:extLst>
                </p14:cNvPr>
                <p14:cNvContentPartPr/>
                <p14:nvPr/>
              </p14:nvContentPartPr>
              <p14:xfrm>
                <a:off x="1331181" y="4443679"/>
                <a:ext cx="145440" cy="6192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496B5BF8-A0FB-4C95-822B-3B92183D127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22181" y="4434679"/>
                  <a:ext cx="163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FD83BC82-1795-4C4D-821B-29298876CFCF}"/>
                    </a:ext>
                  </a:extLst>
                </p14:cNvPr>
                <p14:cNvContentPartPr/>
                <p14:nvPr/>
              </p14:nvContentPartPr>
              <p14:xfrm>
                <a:off x="1532061" y="4423159"/>
                <a:ext cx="149400" cy="18864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FD83BC82-1795-4C4D-821B-29298876CFC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523061" y="4414159"/>
                  <a:ext cx="167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7EDAE74C-901B-407D-8918-406E6D6173C2}"/>
                    </a:ext>
                  </a:extLst>
                </p14:cNvPr>
                <p14:cNvContentPartPr/>
                <p14:nvPr/>
              </p14:nvContentPartPr>
              <p14:xfrm>
                <a:off x="1656621" y="4457359"/>
                <a:ext cx="129600" cy="15912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7EDAE74C-901B-407D-8918-406E6D6173C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647981" y="4448359"/>
                  <a:ext cx="1472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upo 402">
            <a:extLst>
              <a:ext uri="{FF2B5EF4-FFF2-40B4-BE49-F238E27FC236}">
                <a16:creationId xmlns:a16="http://schemas.microsoft.com/office/drawing/2014/main" id="{A799110F-27EB-4DAA-8DE2-D0E2084B6B9A}"/>
              </a:ext>
            </a:extLst>
          </p:cNvPr>
          <p:cNvGrpSpPr/>
          <p:nvPr/>
        </p:nvGrpSpPr>
        <p:grpSpPr>
          <a:xfrm>
            <a:off x="1847520" y="4038469"/>
            <a:ext cx="392760" cy="198360"/>
            <a:chOff x="2122101" y="4417039"/>
            <a:chExt cx="39276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E5D9A56B-7CE2-4606-8EBB-3CB9B834413D}"/>
                    </a:ext>
                  </a:extLst>
                </p14:cNvPr>
                <p14:cNvContentPartPr/>
                <p14:nvPr/>
              </p14:nvContentPartPr>
              <p14:xfrm>
                <a:off x="2174661" y="4427119"/>
                <a:ext cx="22320" cy="14112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E5D9A56B-7CE2-4606-8EBB-3CB9B834413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66021" y="4418119"/>
                  <a:ext cx="39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5F58AB26-BC23-4FD7-8BD6-BB7C0A56C0A1}"/>
                    </a:ext>
                  </a:extLst>
                </p14:cNvPr>
                <p14:cNvContentPartPr/>
                <p14:nvPr/>
              </p14:nvContentPartPr>
              <p14:xfrm>
                <a:off x="2122101" y="4428559"/>
                <a:ext cx="237240" cy="18360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5F58AB26-BC23-4FD7-8BD6-BB7C0A56C0A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113461" y="4419919"/>
                  <a:ext cx="254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9B4EB1CF-E70F-4591-AF27-831B2C04E6E8}"/>
                    </a:ext>
                  </a:extLst>
                </p14:cNvPr>
                <p14:cNvContentPartPr/>
                <p14:nvPr/>
              </p14:nvContentPartPr>
              <p14:xfrm>
                <a:off x="2358621" y="4421719"/>
                <a:ext cx="156240" cy="19368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9B4EB1CF-E70F-4591-AF27-831B2C04E6E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49621" y="4412719"/>
                  <a:ext cx="173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6814320D-685B-4971-A265-3317DB2A1419}"/>
                    </a:ext>
                  </a:extLst>
                </p14:cNvPr>
                <p14:cNvContentPartPr/>
                <p14:nvPr/>
              </p14:nvContentPartPr>
              <p14:xfrm>
                <a:off x="2365461" y="4520719"/>
                <a:ext cx="83160" cy="1404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6814320D-685B-4971-A265-3317DB2A141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356821" y="4512079"/>
                  <a:ext cx="100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0E4424DE-F262-409A-A73D-C8E713600EE8}"/>
                    </a:ext>
                  </a:extLst>
                </p14:cNvPr>
                <p14:cNvContentPartPr/>
                <p14:nvPr/>
              </p14:nvContentPartPr>
              <p14:xfrm>
                <a:off x="2331981" y="4417039"/>
                <a:ext cx="170640" cy="6048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0E4424DE-F262-409A-A73D-C8E713600EE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22981" y="4408039"/>
                  <a:ext cx="188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upo 415">
            <a:extLst>
              <a:ext uri="{FF2B5EF4-FFF2-40B4-BE49-F238E27FC236}">
                <a16:creationId xmlns:a16="http://schemas.microsoft.com/office/drawing/2014/main" id="{DE978514-CCE0-46F2-9FC3-2D3D6AC504FF}"/>
              </a:ext>
            </a:extLst>
          </p:cNvPr>
          <p:cNvGrpSpPr/>
          <p:nvPr/>
        </p:nvGrpSpPr>
        <p:grpSpPr>
          <a:xfrm>
            <a:off x="2548080" y="3844069"/>
            <a:ext cx="2984400" cy="519840"/>
            <a:chOff x="2822661" y="4222639"/>
            <a:chExt cx="29844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032992BD-80CF-4469-AE2F-3722FAB95FBF}"/>
                    </a:ext>
                  </a:extLst>
                </p14:cNvPr>
                <p14:cNvContentPartPr/>
                <p14:nvPr/>
              </p14:nvContentPartPr>
              <p14:xfrm>
                <a:off x="2999061" y="4387159"/>
                <a:ext cx="24480" cy="22824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032992BD-80CF-4469-AE2F-3722FAB95FB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90061" y="4378519"/>
                  <a:ext cx="42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5CD35FF9-9B89-449C-AADC-2909B5999354}"/>
                    </a:ext>
                  </a:extLst>
                </p14:cNvPr>
                <p14:cNvContentPartPr/>
                <p14:nvPr/>
              </p14:nvContentPartPr>
              <p14:xfrm>
                <a:off x="2822661" y="4431439"/>
                <a:ext cx="211680" cy="4824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5CD35FF9-9B89-449C-AADC-2909B599935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814021" y="4422799"/>
                  <a:ext cx="229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1942979B-FCE9-4DCA-BF0C-62C9C98A54C7}"/>
                    </a:ext>
                  </a:extLst>
                </p14:cNvPr>
                <p14:cNvContentPartPr/>
                <p14:nvPr/>
              </p14:nvContentPartPr>
              <p14:xfrm>
                <a:off x="2852541" y="4528639"/>
                <a:ext cx="223920" cy="2700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1942979B-FCE9-4DCA-BF0C-62C9C98A54C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843541" y="4519999"/>
                  <a:ext cx="241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B2952961-17B0-413C-BF0B-055146B11695}"/>
                    </a:ext>
                  </a:extLst>
                </p14:cNvPr>
                <p14:cNvContentPartPr/>
                <p14:nvPr/>
              </p14:nvContentPartPr>
              <p14:xfrm>
                <a:off x="3146661" y="4445839"/>
                <a:ext cx="164160" cy="17388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B2952961-17B0-413C-BF0B-055146B1169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38021" y="4437199"/>
                  <a:ext cx="181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0026BFD4-849C-4F37-90AC-DF6C1B0159B7}"/>
                    </a:ext>
                  </a:extLst>
                </p14:cNvPr>
                <p14:cNvContentPartPr/>
                <p14:nvPr/>
              </p14:nvContentPartPr>
              <p14:xfrm>
                <a:off x="3248541" y="4433599"/>
                <a:ext cx="219600" cy="20664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0026BFD4-849C-4F37-90AC-DF6C1B0159B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39541" y="4424599"/>
                  <a:ext cx="237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DA95CE34-DDBB-4946-B0EE-D95105DAEC2F}"/>
                    </a:ext>
                  </a:extLst>
                </p14:cNvPr>
                <p14:cNvContentPartPr/>
                <p14:nvPr/>
              </p14:nvContentPartPr>
              <p14:xfrm>
                <a:off x="3498021" y="4484359"/>
                <a:ext cx="31320" cy="16092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DA95CE34-DDBB-4946-B0EE-D95105DAEC2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489381" y="4475359"/>
                  <a:ext cx="48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35F81B08-30BD-4B8A-9A47-724CADB8857A}"/>
                    </a:ext>
                  </a:extLst>
                </p14:cNvPr>
                <p14:cNvContentPartPr/>
                <p14:nvPr/>
              </p14:nvContentPartPr>
              <p14:xfrm>
                <a:off x="3487221" y="4445479"/>
                <a:ext cx="175680" cy="19548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35F81B08-30BD-4B8A-9A47-724CADB8857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78581" y="4436479"/>
                  <a:ext cx="193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8481BCA7-4199-48CC-BADB-5BB0691C69E8}"/>
                    </a:ext>
                  </a:extLst>
                </p14:cNvPr>
                <p14:cNvContentPartPr/>
                <p14:nvPr/>
              </p14:nvContentPartPr>
              <p14:xfrm>
                <a:off x="3729141" y="4515319"/>
                <a:ext cx="20160" cy="7920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8481BCA7-4199-48CC-BADB-5BB0691C69E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720141" y="4506319"/>
                  <a:ext cx="37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555F1404-59F4-4596-B3C7-A8AFACC31CAE}"/>
                    </a:ext>
                  </a:extLst>
                </p14:cNvPr>
                <p14:cNvContentPartPr/>
                <p14:nvPr/>
              </p14:nvContentPartPr>
              <p14:xfrm>
                <a:off x="3666861" y="4361599"/>
                <a:ext cx="63000" cy="83160"/>
              </p14:xfrm>
            </p:contentPart>
          </mc:Choice>
          <mc:Fallback xmlns=""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555F1404-59F4-4596-B3C7-A8AFACC31CA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658221" y="4352599"/>
                  <a:ext cx="80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EEBFC287-07A5-49CD-8708-91296D44E6F2}"/>
                    </a:ext>
                  </a:extLst>
                </p14:cNvPr>
                <p14:cNvContentPartPr/>
                <p14:nvPr/>
              </p14:nvContentPartPr>
              <p14:xfrm>
                <a:off x="3834981" y="4491559"/>
                <a:ext cx="246600" cy="15984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EEBFC287-07A5-49CD-8708-91296D44E6F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826341" y="4482559"/>
                  <a:ext cx="264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60CA99C3-59F9-4B87-A2FE-ABB4E344F608}"/>
                    </a:ext>
                  </a:extLst>
                </p14:cNvPr>
                <p14:cNvContentPartPr/>
                <p14:nvPr/>
              </p14:nvContentPartPr>
              <p14:xfrm>
                <a:off x="4125861" y="4437919"/>
                <a:ext cx="238320" cy="19548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60CA99C3-59F9-4B87-A2FE-ABB4E344F60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17221" y="4429279"/>
                  <a:ext cx="255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7180A2EE-9D88-4BCC-BA71-895D58D86627}"/>
                    </a:ext>
                  </a:extLst>
                </p14:cNvPr>
                <p14:cNvContentPartPr/>
                <p14:nvPr/>
              </p14:nvContentPartPr>
              <p14:xfrm>
                <a:off x="4392621" y="4492279"/>
                <a:ext cx="298800" cy="13284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7180A2EE-9D88-4BCC-BA71-895D58D8662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83621" y="4483639"/>
                  <a:ext cx="316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581DA6FD-41D9-4E9A-BB6B-E18DB10B6459}"/>
                    </a:ext>
                  </a:extLst>
                </p14:cNvPr>
                <p14:cNvContentPartPr/>
                <p14:nvPr/>
              </p14:nvContentPartPr>
              <p14:xfrm>
                <a:off x="4632021" y="4337839"/>
                <a:ext cx="101520" cy="13140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581DA6FD-41D9-4E9A-BB6B-E18DB10B645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23381" y="4329199"/>
                  <a:ext cx="119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FB653157-F117-41C7-8D6A-975CB5259F80}"/>
                    </a:ext>
                  </a:extLst>
                </p14:cNvPr>
                <p14:cNvContentPartPr/>
                <p14:nvPr/>
              </p14:nvContentPartPr>
              <p14:xfrm>
                <a:off x="4774941" y="4462399"/>
                <a:ext cx="133200" cy="15192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FB653157-F117-41C7-8D6A-975CB5259F8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66301" y="4453759"/>
                  <a:ext cx="150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18ABA8D3-4A86-41D8-84FC-3346D975E94E}"/>
                    </a:ext>
                  </a:extLst>
                </p14:cNvPr>
                <p14:cNvContentPartPr/>
                <p14:nvPr/>
              </p14:nvContentPartPr>
              <p14:xfrm>
                <a:off x="4795821" y="4222639"/>
                <a:ext cx="63720" cy="10980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18ABA8D3-4A86-41D8-84FC-3346D975E94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87181" y="4213639"/>
                  <a:ext cx="81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372EAD77-00B7-4FE2-8548-3FE631A51B0A}"/>
                    </a:ext>
                  </a:extLst>
                </p14:cNvPr>
                <p14:cNvContentPartPr/>
                <p14:nvPr/>
              </p14:nvContentPartPr>
              <p14:xfrm>
                <a:off x="4935141" y="4356919"/>
                <a:ext cx="268560" cy="23832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372EAD77-00B7-4FE2-8548-3FE631A51B0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926141" y="4348279"/>
                  <a:ext cx="286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12" name="Entrada de lápiz 411">
                  <a:extLst>
                    <a:ext uri="{FF2B5EF4-FFF2-40B4-BE49-F238E27FC236}">
                      <a16:creationId xmlns:a16="http://schemas.microsoft.com/office/drawing/2014/main" id="{225259FD-3707-4928-B199-3829C5E620A3}"/>
                    </a:ext>
                  </a:extLst>
                </p14:cNvPr>
                <p14:cNvContentPartPr/>
                <p14:nvPr/>
              </p14:nvContentPartPr>
              <p14:xfrm>
                <a:off x="5433381" y="4576159"/>
                <a:ext cx="10440" cy="10080"/>
              </p14:xfrm>
            </p:contentPart>
          </mc:Choice>
          <mc:Fallback xmlns="">
            <p:pic>
              <p:nvPicPr>
                <p:cNvPr id="412" name="Entrada de lápiz 411">
                  <a:extLst>
                    <a:ext uri="{FF2B5EF4-FFF2-40B4-BE49-F238E27FC236}">
                      <a16:creationId xmlns:a16="http://schemas.microsoft.com/office/drawing/2014/main" id="{225259FD-3707-4928-B199-3829C5E620A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424741" y="4567519"/>
                  <a:ext cx="28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D01C64BF-7BDB-415F-B926-7C924BAE776A}"/>
                    </a:ext>
                  </a:extLst>
                </p14:cNvPr>
                <p14:cNvContentPartPr/>
                <p14:nvPr/>
              </p14:nvContentPartPr>
              <p14:xfrm>
                <a:off x="5411421" y="4576159"/>
                <a:ext cx="229320" cy="828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D01C64BF-7BDB-415F-B926-7C924BAE776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402421" y="4567519"/>
                  <a:ext cx="246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64F4FF26-154E-496C-96E3-7382126FAC3F}"/>
                    </a:ext>
                  </a:extLst>
                </p14:cNvPr>
                <p14:cNvContentPartPr/>
                <p14:nvPr/>
              </p14:nvContentPartPr>
              <p14:xfrm>
                <a:off x="5655141" y="4469959"/>
                <a:ext cx="151920" cy="27252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64F4FF26-154E-496C-96E3-7382126FAC3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46501" y="4460959"/>
                  <a:ext cx="1695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upo 431">
            <a:extLst>
              <a:ext uri="{FF2B5EF4-FFF2-40B4-BE49-F238E27FC236}">
                <a16:creationId xmlns:a16="http://schemas.microsoft.com/office/drawing/2014/main" id="{C9DC6ECE-AABC-4CB0-8342-C8A8474470AB}"/>
              </a:ext>
            </a:extLst>
          </p:cNvPr>
          <p:cNvGrpSpPr/>
          <p:nvPr/>
        </p:nvGrpSpPr>
        <p:grpSpPr>
          <a:xfrm>
            <a:off x="5839920" y="3725989"/>
            <a:ext cx="1739160" cy="259200"/>
            <a:chOff x="6114501" y="4104559"/>
            <a:chExt cx="17391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D6A3A126-2EEC-45BB-A619-280B7950A2B2}"/>
                    </a:ext>
                  </a:extLst>
                </p14:cNvPr>
                <p14:cNvContentPartPr/>
                <p14:nvPr/>
              </p14:nvContentPartPr>
              <p14:xfrm>
                <a:off x="6114501" y="4169719"/>
                <a:ext cx="154800" cy="19404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D6A3A126-2EEC-45BB-A619-280B7950A2B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05501" y="4161079"/>
                  <a:ext cx="172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96B25611-457D-4E93-AD0D-36CB9E6358F2}"/>
                    </a:ext>
                  </a:extLst>
                </p14:cNvPr>
                <p14:cNvContentPartPr/>
                <p14:nvPr/>
              </p14:nvContentPartPr>
              <p14:xfrm>
                <a:off x="6309261" y="4201759"/>
                <a:ext cx="163080" cy="13392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96B25611-457D-4E93-AD0D-36CB9E6358F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00621" y="4192759"/>
                  <a:ext cx="180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19" name="Entrada de lápiz 418">
                  <a:extLst>
                    <a:ext uri="{FF2B5EF4-FFF2-40B4-BE49-F238E27FC236}">
                      <a16:creationId xmlns:a16="http://schemas.microsoft.com/office/drawing/2014/main" id="{B497849D-420A-4E46-B951-9BB4622874EC}"/>
                    </a:ext>
                  </a:extLst>
                </p14:cNvPr>
                <p14:cNvContentPartPr/>
                <p14:nvPr/>
              </p14:nvContentPartPr>
              <p14:xfrm>
                <a:off x="6351381" y="4273759"/>
                <a:ext cx="41400" cy="12960"/>
              </p14:xfrm>
            </p:contentPart>
          </mc:Choice>
          <mc:Fallback xmlns=""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B497849D-420A-4E46-B951-9BB4622874E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342381" y="4264759"/>
                  <a:ext cx="59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88B0FF2F-9425-4A29-9358-FAC8B42E7B8E}"/>
                    </a:ext>
                  </a:extLst>
                </p14:cNvPr>
                <p14:cNvContentPartPr/>
                <p14:nvPr/>
              </p14:nvContentPartPr>
              <p14:xfrm>
                <a:off x="6299181" y="4192399"/>
                <a:ext cx="147960" cy="39240"/>
              </p14:xfrm>
            </p:contentPart>
          </mc:Choice>
          <mc:Fallback xmlns=""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88B0FF2F-9425-4A29-9358-FAC8B42E7B8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290181" y="4183399"/>
                  <a:ext cx="165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4C4EE42D-68EB-43BD-9BCF-3B804B652A11}"/>
                    </a:ext>
                  </a:extLst>
                </p14:cNvPr>
                <p14:cNvContentPartPr/>
                <p14:nvPr/>
              </p14:nvContentPartPr>
              <p14:xfrm>
                <a:off x="6485301" y="4200319"/>
                <a:ext cx="201960" cy="12132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4C4EE42D-68EB-43BD-9BCF-3B804B652A1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476661" y="4191319"/>
                  <a:ext cx="219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371D31A2-9384-41D7-B287-2A55E3809C64}"/>
                    </a:ext>
                  </a:extLst>
                </p14:cNvPr>
                <p14:cNvContentPartPr/>
                <p14:nvPr/>
              </p14:nvContentPartPr>
              <p14:xfrm>
                <a:off x="6720021" y="4204639"/>
                <a:ext cx="122400" cy="9360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371D31A2-9384-41D7-B287-2A55E3809C6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11021" y="4195639"/>
                  <a:ext cx="140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92419665-10B1-4C22-BFD6-DE8C416C833F}"/>
                    </a:ext>
                  </a:extLst>
                </p14:cNvPr>
                <p14:cNvContentPartPr/>
                <p14:nvPr/>
              </p14:nvContentPartPr>
              <p14:xfrm>
                <a:off x="6920181" y="4175479"/>
                <a:ext cx="125640" cy="137160"/>
              </p14:xfrm>
            </p:contentPart>
          </mc:Choice>
          <mc:Fallback xmlns=""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92419665-10B1-4C22-BFD6-DE8C416C833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911541" y="4166839"/>
                  <a:ext cx="143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1746B911-B079-4FB6-A4CD-ECD8A7EB01F5}"/>
                    </a:ext>
                  </a:extLst>
                </p14:cNvPr>
                <p14:cNvContentPartPr/>
                <p14:nvPr/>
              </p14:nvContentPartPr>
              <p14:xfrm>
                <a:off x="7134021" y="4216519"/>
                <a:ext cx="7560" cy="102960"/>
              </p14:xfrm>
            </p:contentPart>
          </mc:Choice>
          <mc:Fallback xmlns=""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1746B911-B079-4FB6-A4CD-ECD8A7EB01F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125381" y="4207879"/>
                  <a:ext cx="25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7B490F83-FCFB-47A2-B2F5-2205A8F99C50}"/>
                    </a:ext>
                  </a:extLst>
                </p14:cNvPr>
                <p14:cNvContentPartPr/>
                <p14:nvPr/>
              </p14:nvContentPartPr>
              <p14:xfrm>
                <a:off x="7049061" y="4187719"/>
                <a:ext cx="177480" cy="129960"/>
              </p14:xfrm>
            </p:contentPart>
          </mc:Choice>
          <mc:Fallback xmlns=""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7B490F83-FCFB-47A2-B2F5-2205A8F99C5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040421" y="4179079"/>
                  <a:ext cx="195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EBFAEC5F-4891-4EF9-907C-D52D77924715}"/>
                    </a:ext>
                  </a:extLst>
                </p14:cNvPr>
                <p14:cNvContentPartPr/>
                <p14:nvPr/>
              </p14:nvContentPartPr>
              <p14:xfrm>
                <a:off x="7284141" y="4241359"/>
                <a:ext cx="30600" cy="47880"/>
              </p14:xfrm>
            </p:contentPart>
          </mc:Choice>
          <mc:Fallback xmlns=""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EBFAEC5F-4891-4EF9-907C-D52D7792471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275501" y="4232719"/>
                  <a:ext cx="48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670E8D57-DA05-411D-8A9C-121BD52548D1}"/>
                    </a:ext>
                  </a:extLst>
                </p14:cNvPr>
                <p14:cNvContentPartPr/>
                <p14:nvPr/>
              </p14:nvContentPartPr>
              <p14:xfrm>
                <a:off x="7252101" y="4104559"/>
                <a:ext cx="46800" cy="5076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670E8D57-DA05-411D-8A9C-121BD52548D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243461" y="4095559"/>
                  <a:ext cx="64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8412B3C6-6D50-48BB-A636-486754335EA6}"/>
                    </a:ext>
                  </a:extLst>
                </p14:cNvPr>
                <p14:cNvContentPartPr/>
                <p14:nvPr/>
              </p14:nvContentPartPr>
              <p14:xfrm>
                <a:off x="7402221" y="4161439"/>
                <a:ext cx="143640" cy="18360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8412B3C6-6D50-48BB-A636-486754335E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393581" y="4152799"/>
                  <a:ext cx="161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52D25833-0AB3-4543-94BE-DE037E681CC6}"/>
                    </a:ext>
                  </a:extLst>
                </p14:cNvPr>
                <p14:cNvContentPartPr/>
                <p14:nvPr/>
              </p14:nvContentPartPr>
              <p14:xfrm>
                <a:off x="7609581" y="4206799"/>
                <a:ext cx="141120" cy="11412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52D25833-0AB3-4543-94BE-DE037E681CC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600581" y="4198159"/>
                  <a:ext cx="158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DAAC7EAC-979C-46F0-8801-E9572ABEB592}"/>
                    </a:ext>
                  </a:extLst>
                </p14:cNvPr>
                <p14:cNvContentPartPr/>
                <p14:nvPr/>
              </p14:nvContentPartPr>
              <p14:xfrm>
                <a:off x="7746021" y="4161079"/>
                <a:ext cx="107640" cy="182160"/>
              </p14:xfrm>
            </p:contentPart>
          </mc:Choice>
          <mc:Fallback xmlns=""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DAAC7EAC-979C-46F0-8801-E9572ABEB59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737381" y="4152439"/>
                  <a:ext cx="1252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o 434">
            <a:extLst>
              <a:ext uri="{FF2B5EF4-FFF2-40B4-BE49-F238E27FC236}">
                <a16:creationId xmlns:a16="http://schemas.microsoft.com/office/drawing/2014/main" id="{96B81F41-01DC-4288-B782-6B7F52FF2D8D}"/>
              </a:ext>
            </a:extLst>
          </p:cNvPr>
          <p:cNvGrpSpPr/>
          <p:nvPr/>
        </p:nvGrpSpPr>
        <p:grpSpPr>
          <a:xfrm>
            <a:off x="7872480" y="3767029"/>
            <a:ext cx="800280" cy="192960"/>
            <a:chOff x="8147061" y="4145599"/>
            <a:chExt cx="80028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B501B8D7-574E-44E5-B2FD-DABB1060E98C}"/>
                    </a:ext>
                  </a:extLst>
                </p14:cNvPr>
                <p14:cNvContentPartPr/>
                <p14:nvPr/>
              </p14:nvContentPartPr>
              <p14:xfrm>
                <a:off x="8147061" y="4153159"/>
                <a:ext cx="217080" cy="16452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B501B8D7-574E-44E5-B2FD-DABB1060E98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138421" y="4144159"/>
                  <a:ext cx="234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BF4AABE6-414B-4C35-88EA-3554018D70BD}"/>
                    </a:ext>
                  </a:extLst>
                </p14:cNvPr>
                <p14:cNvContentPartPr/>
                <p14:nvPr/>
              </p14:nvContentPartPr>
              <p14:xfrm>
                <a:off x="8508141" y="4164679"/>
                <a:ext cx="171360" cy="17388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BF4AABE6-414B-4C35-88EA-3554018D70B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499501" y="4155679"/>
                  <a:ext cx="18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A2DABAD9-C507-4581-828A-162343EE8DBF}"/>
                    </a:ext>
                  </a:extLst>
                </p14:cNvPr>
                <p14:cNvContentPartPr/>
                <p14:nvPr/>
              </p14:nvContentPartPr>
              <p14:xfrm>
                <a:off x="8728821" y="4145599"/>
                <a:ext cx="218520" cy="17604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A2DABAD9-C507-4581-828A-162343EE8DB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720181" y="4136959"/>
                  <a:ext cx="2361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upo 456">
            <a:extLst>
              <a:ext uri="{FF2B5EF4-FFF2-40B4-BE49-F238E27FC236}">
                <a16:creationId xmlns:a16="http://schemas.microsoft.com/office/drawing/2014/main" id="{71C442A6-5646-4839-A0D1-65DD5B41A420}"/>
              </a:ext>
            </a:extLst>
          </p:cNvPr>
          <p:cNvGrpSpPr/>
          <p:nvPr/>
        </p:nvGrpSpPr>
        <p:grpSpPr>
          <a:xfrm>
            <a:off x="5862960" y="4115509"/>
            <a:ext cx="2782800" cy="313560"/>
            <a:chOff x="6137541" y="4494079"/>
            <a:chExt cx="278280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36" name="Entrada de lápiz 435">
                  <a:extLst>
                    <a:ext uri="{FF2B5EF4-FFF2-40B4-BE49-F238E27FC236}">
                      <a16:creationId xmlns:a16="http://schemas.microsoft.com/office/drawing/2014/main" id="{23705486-0D22-47BC-B7BB-61DACBE09288}"/>
                    </a:ext>
                  </a:extLst>
                </p14:cNvPr>
                <p14:cNvContentPartPr/>
                <p14:nvPr/>
              </p14:nvContentPartPr>
              <p14:xfrm>
                <a:off x="6137541" y="4579759"/>
                <a:ext cx="138600" cy="190080"/>
              </p14:xfrm>
            </p:contentPart>
          </mc:Choice>
          <mc:Fallback xmlns="">
            <p:pic>
              <p:nvPicPr>
                <p:cNvPr id="436" name="Entrada de lápiz 435">
                  <a:extLst>
                    <a:ext uri="{FF2B5EF4-FFF2-40B4-BE49-F238E27FC236}">
                      <a16:creationId xmlns:a16="http://schemas.microsoft.com/office/drawing/2014/main" id="{23705486-0D22-47BC-B7BB-61DACBE0928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28541" y="4570759"/>
                  <a:ext cx="156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F06DE2FB-CE31-4169-83AB-8952EDD5BB8B}"/>
                    </a:ext>
                  </a:extLst>
                </p14:cNvPr>
                <p14:cNvContentPartPr/>
                <p14:nvPr/>
              </p14:nvContentPartPr>
              <p14:xfrm>
                <a:off x="6324741" y="4615039"/>
                <a:ext cx="168480" cy="156600"/>
              </p14:xfrm>
            </p:contentPart>
          </mc:Choice>
          <mc:Fallback xmlns=""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F06DE2FB-CE31-4169-83AB-8952EDD5BB8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16101" y="4606399"/>
                  <a:ext cx="186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38" name="Entrada de lápiz 437">
                  <a:extLst>
                    <a:ext uri="{FF2B5EF4-FFF2-40B4-BE49-F238E27FC236}">
                      <a16:creationId xmlns:a16="http://schemas.microsoft.com/office/drawing/2014/main" id="{AEF1666B-AC3E-4D7E-B707-822E63FCA07D}"/>
                    </a:ext>
                  </a:extLst>
                </p14:cNvPr>
                <p14:cNvContentPartPr/>
                <p14:nvPr/>
              </p14:nvContentPartPr>
              <p14:xfrm>
                <a:off x="6371901" y="4701799"/>
                <a:ext cx="63360" cy="10080"/>
              </p14:xfrm>
            </p:contentPart>
          </mc:Choice>
          <mc:Fallback xmlns=""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AEF1666B-AC3E-4D7E-B707-822E63FCA07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63261" y="4692799"/>
                  <a:ext cx="81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39" name="Entrada de lápiz 438">
                  <a:extLst>
                    <a:ext uri="{FF2B5EF4-FFF2-40B4-BE49-F238E27FC236}">
                      <a16:creationId xmlns:a16="http://schemas.microsoft.com/office/drawing/2014/main" id="{F1092F73-4246-44B0-9AAB-12DADCDD24A2}"/>
                    </a:ext>
                  </a:extLst>
                </p14:cNvPr>
                <p14:cNvContentPartPr/>
                <p14:nvPr/>
              </p14:nvContentPartPr>
              <p14:xfrm>
                <a:off x="6326901" y="4636279"/>
                <a:ext cx="143640" cy="27360"/>
              </p14:xfrm>
            </p:contentPart>
          </mc:Choice>
          <mc:Fallback xmlns=""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F1092F73-4246-44B0-9AAB-12DADCDD24A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17901" y="4627279"/>
                  <a:ext cx="161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40" name="Entrada de lápiz 439">
                  <a:extLst>
                    <a:ext uri="{FF2B5EF4-FFF2-40B4-BE49-F238E27FC236}">
                      <a16:creationId xmlns:a16="http://schemas.microsoft.com/office/drawing/2014/main" id="{55FD04EE-30E1-4FB1-BD7E-73E526E8B4C8}"/>
                    </a:ext>
                  </a:extLst>
                </p14:cNvPr>
                <p14:cNvContentPartPr/>
                <p14:nvPr/>
              </p14:nvContentPartPr>
              <p14:xfrm>
                <a:off x="6550101" y="4628719"/>
                <a:ext cx="178200" cy="129960"/>
              </p14:xfrm>
            </p:contentPart>
          </mc:Choice>
          <mc:Fallback xmlns="">
            <p:pic>
              <p:nvPicPr>
                <p:cNvPr id="440" name="Entrada de lápiz 439">
                  <a:extLst>
                    <a:ext uri="{FF2B5EF4-FFF2-40B4-BE49-F238E27FC236}">
                      <a16:creationId xmlns:a16="http://schemas.microsoft.com/office/drawing/2014/main" id="{55FD04EE-30E1-4FB1-BD7E-73E526E8B4C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41101" y="4620079"/>
                  <a:ext cx="195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41" name="Entrada de lápiz 440">
                  <a:extLst>
                    <a:ext uri="{FF2B5EF4-FFF2-40B4-BE49-F238E27FC236}">
                      <a16:creationId xmlns:a16="http://schemas.microsoft.com/office/drawing/2014/main" id="{65BDCAD2-F657-41C2-A2C6-C36EF77163A1}"/>
                    </a:ext>
                  </a:extLst>
                </p14:cNvPr>
                <p14:cNvContentPartPr/>
                <p14:nvPr/>
              </p14:nvContentPartPr>
              <p14:xfrm>
                <a:off x="6783021" y="4613959"/>
                <a:ext cx="103680" cy="126000"/>
              </p14:xfrm>
            </p:contentPart>
          </mc:Choice>
          <mc:Fallback xmlns="">
            <p:pic>
              <p:nvPicPr>
                <p:cNvPr id="441" name="Entrada de lápiz 440">
                  <a:extLst>
                    <a:ext uri="{FF2B5EF4-FFF2-40B4-BE49-F238E27FC236}">
                      <a16:creationId xmlns:a16="http://schemas.microsoft.com/office/drawing/2014/main" id="{65BDCAD2-F657-41C2-A2C6-C36EF77163A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74021" y="4604959"/>
                  <a:ext cx="121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42" name="Entrada de lápiz 441">
                  <a:extLst>
                    <a:ext uri="{FF2B5EF4-FFF2-40B4-BE49-F238E27FC236}">
                      <a16:creationId xmlns:a16="http://schemas.microsoft.com/office/drawing/2014/main" id="{BF37FD4E-49FC-4ABE-8C1B-A6A28DF450A5}"/>
                    </a:ext>
                  </a:extLst>
                </p14:cNvPr>
                <p14:cNvContentPartPr/>
                <p14:nvPr/>
              </p14:nvContentPartPr>
              <p14:xfrm>
                <a:off x="6968061" y="4674439"/>
                <a:ext cx="29880" cy="49680"/>
              </p14:xfrm>
            </p:contentPart>
          </mc:Choice>
          <mc:Fallback xmlns="">
            <p:pic>
              <p:nvPicPr>
                <p:cNvPr id="442" name="Entrada de lápiz 441">
                  <a:extLst>
                    <a:ext uri="{FF2B5EF4-FFF2-40B4-BE49-F238E27FC236}">
                      <a16:creationId xmlns:a16="http://schemas.microsoft.com/office/drawing/2014/main" id="{BF37FD4E-49FC-4ABE-8C1B-A6A28DF450A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959061" y="4665799"/>
                  <a:ext cx="47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43" name="Entrada de lápiz 442">
                  <a:extLst>
                    <a:ext uri="{FF2B5EF4-FFF2-40B4-BE49-F238E27FC236}">
                      <a16:creationId xmlns:a16="http://schemas.microsoft.com/office/drawing/2014/main" id="{75D9CA17-12A9-43AF-B607-61708507067D}"/>
                    </a:ext>
                  </a:extLst>
                </p14:cNvPr>
                <p14:cNvContentPartPr/>
                <p14:nvPr/>
              </p14:nvContentPartPr>
              <p14:xfrm>
                <a:off x="6889221" y="4494079"/>
                <a:ext cx="99000" cy="124920"/>
              </p14:xfrm>
            </p:contentPart>
          </mc:Choice>
          <mc:Fallback xmlns="">
            <p:pic>
              <p:nvPicPr>
                <p:cNvPr id="443" name="Entrada de lápiz 442">
                  <a:extLst>
                    <a:ext uri="{FF2B5EF4-FFF2-40B4-BE49-F238E27FC236}">
                      <a16:creationId xmlns:a16="http://schemas.microsoft.com/office/drawing/2014/main" id="{75D9CA17-12A9-43AF-B607-61708507067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880581" y="4485079"/>
                  <a:ext cx="116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44" name="Entrada de lápiz 443">
                  <a:extLst>
                    <a:ext uri="{FF2B5EF4-FFF2-40B4-BE49-F238E27FC236}">
                      <a16:creationId xmlns:a16="http://schemas.microsoft.com/office/drawing/2014/main" id="{18C6BEDE-D3EE-4088-8E83-A395CEA8E816}"/>
                    </a:ext>
                  </a:extLst>
                </p14:cNvPr>
                <p14:cNvContentPartPr/>
                <p14:nvPr/>
              </p14:nvContentPartPr>
              <p14:xfrm>
                <a:off x="7077141" y="4596319"/>
                <a:ext cx="207360" cy="169200"/>
              </p14:xfrm>
            </p:contentPart>
          </mc:Choice>
          <mc:Fallback xmlns="">
            <p:pic>
              <p:nvPicPr>
                <p:cNvPr id="444" name="Entrada de lápiz 443">
                  <a:extLst>
                    <a:ext uri="{FF2B5EF4-FFF2-40B4-BE49-F238E27FC236}">
                      <a16:creationId xmlns:a16="http://schemas.microsoft.com/office/drawing/2014/main" id="{18C6BEDE-D3EE-4088-8E83-A395CEA8E81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068501" y="4587319"/>
                  <a:ext cx="225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46" name="Entrada de lápiz 445">
                  <a:extLst>
                    <a:ext uri="{FF2B5EF4-FFF2-40B4-BE49-F238E27FC236}">
                      <a16:creationId xmlns:a16="http://schemas.microsoft.com/office/drawing/2014/main" id="{94C6F77F-2557-438C-8268-7E7AE86A07ED}"/>
                    </a:ext>
                  </a:extLst>
                </p14:cNvPr>
                <p14:cNvContentPartPr/>
                <p14:nvPr/>
              </p14:nvContentPartPr>
              <p14:xfrm>
                <a:off x="7339581" y="4613239"/>
                <a:ext cx="204480" cy="153360"/>
              </p14:xfrm>
            </p:contentPart>
          </mc:Choice>
          <mc:Fallback xmlns="">
            <p:pic>
              <p:nvPicPr>
                <p:cNvPr id="446" name="Entrada de lápiz 445">
                  <a:extLst>
                    <a:ext uri="{FF2B5EF4-FFF2-40B4-BE49-F238E27FC236}">
                      <a16:creationId xmlns:a16="http://schemas.microsoft.com/office/drawing/2014/main" id="{94C6F77F-2557-438C-8268-7E7AE86A07E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330941" y="4604599"/>
                  <a:ext cx="222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47" name="Entrada de lápiz 446">
                  <a:extLst>
                    <a:ext uri="{FF2B5EF4-FFF2-40B4-BE49-F238E27FC236}">
                      <a16:creationId xmlns:a16="http://schemas.microsoft.com/office/drawing/2014/main" id="{D229E392-070D-4D8C-A21D-49E1B1AABE18}"/>
                    </a:ext>
                  </a:extLst>
                </p14:cNvPr>
                <p14:cNvContentPartPr/>
                <p14:nvPr/>
              </p14:nvContentPartPr>
              <p14:xfrm>
                <a:off x="7383141" y="4684519"/>
                <a:ext cx="95400" cy="15840"/>
              </p14:xfrm>
            </p:contentPart>
          </mc:Choice>
          <mc:Fallback xmlns="">
            <p:pic>
              <p:nvPicPr>
                <p:cNvPr id="447" name="Entrada de lápiz 446">
                  <a:extLst>
                    <a:ext uri="{FF2B5EF4-FFF2-40B4-BE49-F238E27FC236}">
                      <a16:creationId xmlns:a16="http://schemas.microsoft.com/office/drawing/2014/main" id="{D229E392-070D-4D8C-A21D-49E1B1AABE1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374501" y="4675879"/>
                  <a:ext cx="113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6759E9C3-49C1-4DDD-8172-EAB349BA9136}"/>
                    </a:ext>
                  </a:extLst>
                </p14:cNvPr>
                <p14:cNvContentPartPr/>
                <p14:nvPr/>
              </p14:nvContentPartPr>
              <p14:xfrm>
                <a:off x="7367661" y="4616839"/>
                <a:ext cx="143280" cy="3636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6759E9C3-49C1-4DDD-8172-EAB349BA913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59021" y="4607839"/>
                  <a:ext cx="160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49" name="Entrada de lápiz 448">
                  <a:extLst>
                    <a:ext uri="{FF2B5EF4-FFF2-40B4-BE49-F238E27FC236}">
                      <a16:creationId xmlns:a16="http://schemas.microsoft.com/office/drawing/2014/main" id="{BDCF5047-741A-4419-87BB-74E3B6947284}"/>
                    </a:ext>
                  </a:extLst>
                </p14:cNvPr>
                <p14:cNvContentPartPr/>
                <p14:nvPr/>
              </p14:nvContentPartPr>
              <p14:xfrm>
                <a:off x="7544061" y="4599919"/>
                <a:ext cx="218160" cy="156600"/>
              </p14:xfrm>
            </p:contentPart>
          </mc:Choice>
          <mc:Fallback xmlns=""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BDCF5047-741A-4419-87BB-74E3B694728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535061" y="4590919"/>
                  <a:ext cx="235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EBEDF225-5B6C-484D-8B69-FC029F35D6FA}"/>
                    </a:ext>
                  </a:extLst>
                </p14:cNvPr>
                <p14:cNvContentPartPr/>
                <p14:nvPr/>
              </p14:nvContentPartPr>
              <p14:xfrm>
                <a:off x="7897941" y="4627999"/>
                <a:ext cx="19440" cy="122400"/>
              </p14:xfrm>
            </p:contentPart>
          </mc:Choice>
          <mc:Fallback xmlns=""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EBEDF225-5B6C-484D-8B69-FC029F35D6F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88941" y="4619359"/>
                  <a:ext cx="37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451" name="Entrada de lápiz 450">
                  <a:extLst>
                    <a:ext uri="{FF2B5EF4-FFF2-40B4-BE49-F238E27FC236}">
                      <a16:creationId xmlns:a16="http://schemas.microsoft.com/office/drawing/2014/main" id="{EB9C93EC-B792-40E4-84C5-E9148A1AB160}"/>
                    </a:ext>
                  </a:extLst>
                </p14:cNvPr>
                <p14:cNvContentPartPr/>
                <p14:nvPr/>
              </p14:nvContentPartPr>
              <p14:xfrm>
                <a:off x="7782021" y="4631599"/>
                <a:ext cx="168840" cy="28800"/>
              </p14:xfrm>
            </p:contentPart>
          </mc:Choice>
          <mc:Fallback xmlns="">
            <p:pic>
              <p:nvPicPr>
                <p:cNvPr id="451" name="Entrada de lápiz 450">
                  <a:extLst>
                    <a:ext uri="{FF2B5EF4-FFF2-40B4-BE49-F238E27FC236}">
                      <a16:creationId xmlns:a16="http://schemas.microsoft.com/office/drawing/2014/main" id="{EB9C93EC-B792-40E4-84C5-E9148A1AB16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773381" y="4622959"/>
                  <a:ext cx="18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452" name="Entrada de lápiz 451">
                  <a:extLst>
                    <a:ext uri="{FF2B5EF4-FFF2-40B4-BE49-F238E27FC236}">
                      <a16:creationId xmlns:a16="http://schemas.microsoft.com/office/drawing/2014/main" id="{49ACEA7E-4A8C-4BDD-91EE-6E9C6A81BBF1}"/>
                    </a:ext>
                  </a:extLst>
                </p14:cNvPr>
                <p14:cNvContentPartPr/>
                <p14:nvPr/>
              </p14:nvContentPartPr>
              <p14:xfrm>
                <a:off x="8048421" y="4621159"/>
                <a:ext cx="205920" cy="150120"/>
              </p14:xfrm>
            </p:contentPart>
          </mc:Choice>
          <mc:Fallback xmlns="">
            <p:pic>
              <p:nvPicPr>
                <p:cNvPr id="452" name="Entrada de lápiz 451">
                  <a:extLst>
                    <a:ext uri="{FF2B5EF4-FFF2-40B4-BE49-F238E27FC236}">
                      <a16:creationId xmlns:a16="http://schemas.microsoft.com/office/drawing/2014/main" id="{49ACEA7E-4A8C-4BDD-91EE-6E9C6A81BBF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039421" y="4612519"/>
                  <a:ext cx="223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453" name="Entrada de lápiz 452">
                  <a:extLst>
                    <a:ext uri="{FF2B5EF4-FFF2-40B4-BE49-F238E27FC236}">
                      <a16:creationId xmlns:a16="http://schemas.microsoft.com/office/drawing/2014/main" id="{1C0AEBC9-C3AC-44C6-9C36-B04DB54F9495}"/>
                    </a:ext>
                  </a:extLst>
                </p14:cNvPr>
                <p14:cNvContentPartPr/>
                <p14:nvPr/>
              </p14:nvContentPartPr>
              <p14:xfrm>
                <a:off x="8264781" y="4621519"/>
                <a:ext cx="219240" cy="119520"/>
              </p14:xfrm>
            </p:contentPart>
          </mc:Choice>
          <mc:Fallback xmlns="">
            <p:pic>
              <p:nvPicPr>
                <p:cNvPr id="453" name="Entrada de lápiz 452">
                  <a:extLst>
                    <a:ext uri="{FF2B5EF4-FFF2-40B4-BE49-F238E27FC236}">
                      <a16:creationId xmlns:a16="http://schemas.microsoft.com/office/drawing/2014/main" id="{1C0AEBC9-C3AC-44C6-9C36-B04DB54F949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256141" y="4612879"/>
                  <a:ext cx="236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54" name="Entrada de lápiz 453">
                  <a:extLst>
                    <a:ext uri="{FF2B5EF4-FFF2-40B4-BE49-F238E27FC236}">
                      <a16:creationId xmlns:a16="http://schemas.microsoft.com/office/drawing/2014/main" id="{B5D6534E-3CFC-49F7-860C-0013BAEF4209}"/>
                    </a:ext>
                  </a:extLst>
                </p14:cNvPr>
                <p14:cNvContentPartPr/>
                <p14:nvPr/>
              </p14:nvContentPartPr>
              <p14:xfrm>
                <a:off x="8463141" y="4573279"/>
                <a:ext cx="66240" cy="126000"/>
              </p14:xfrm>
            </p:contentPart>
          </mc:Choice>
          <mc:Fallback xmlns="">
            <p:pic>
              <p:nvPicPr>
                <p:cNvPr id="454" name="Entrada de lápiz 453">
                  <a:extLst>
                    <a:ext uri="{FF2B5EF4-FFF2-40B4-BE49-F238E27FC236}">
                      <a16:creationId xmlns:a16="http://schemas.microsoft.com/office/drawing/2014/main" id="{B5D6534E-3CFC-49F7-860C-0013BAEF420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454501" y="4564279"/>
                  <a:ext cx="83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55" name="Entrada de lápiz 454">
                  <a:extLst>
                    <a:ext uri="{FF2B5EF4-FFF2-40B4-BE49-F238E27FC236}">
                      <a16:creationId xmlns:a16="http://schemas.microsoft.com/office/drawing/2014/main" id="{37543524-C8AA-45EF-B4A8-00DEBE39E4FD}"/>
                    </a:ext>
                  </a:extLst>
                </p14:cNvPr>
                <p14:cNvContentPartPr/>
                <p14:nvPr/>
              </p14:nvContentPartPr>
              <p14:xfrm>
                <a:off x="8539101" y="4513879"/>
                <a:ext cx="136440" cy="225720"/>
              </p14:xfrm>
            </p:contentPart>
          </mc:Choice>
          <mc:Fallback xmlns="">
            <p:pic>
              <p:nvPicPr>
                <p:cNvPr id="455" name="Entrada de lápiz 454">
                  <a:extLst>
                    <a:ext uri="{FF2B5EF4-FFF2-40B4-BE49-F238E27FC236}">
                      <a16:creationId xmlns:a16="http://schemas.microsoft.com/office/drawing/2014/main" id="{37543524-C8AA-45EF-B4A8-00DEBE39E4F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530101" y="4505239"/>
                  <a:ext cx="154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56" name="Entrada de lápiz 455">
                  <a:extLst>
                    <a:ext uri="{FF2B5EF4-FFF2-40B4-BE49-F238E27FC236}">
                      <a16:creationId xmlns:a16="http://schemas.microsoft.com/office/drawing/2014/main" id="{3F2F7BA8-188D-44A3-9D31-8CC0B82DCE41}"/>
                    </a:ext>
                  </a:extLst>
                </p14:cNvPr>
                <p14:cNvContentPartPr/>
                <p14:nvPr/>
              </p14:nvContentPartPr>
              <p14:xfrm>
                <a:off x="8669421" y="4575079"/>
                <a:ext cx="250920" cy="232560"/>
              </p14:xfrm>
            </p:contentPart>
          </mc:Choice>
          <mc:Fallback xmlns="">
            <p:pic>
              <p:nvPicPr>
                <p:cNvPr id="456" name="Entrada de lápiz 455">
                  <a:extLst>
                    <a:ext uri="{FF2B5EF4-FFF2-40B4-BE49-F238E27FC236}">
                      <a16:creationId xmlns:a16="http://schemas.microsoft.com/office/drawing/2014/main" id="{3F2F7BA8-188D-44A3-9D31-8CC0B82DCE4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660421" y="4566439"/>
                  <a:ext cx="26856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458" name="Entrada de lápiz 457">
                <a:extLst>
                  <a:ext uri="{FF2B5EF4-FFF2-40B4-BE49-F238E27FC236}">
                    <a16:creationId xmlns:a16="http://schemas.microsoft.com/office/drawing/2014/main" id="{9E6DAF7E-223A-4719-80FA-3D1597F730EF}"/>
                  </a:ext>
                </a:extLst>
              </p14:cNvPr>
              <p14:cNvContentPartPr/>
              <p14:nvPr/>
            </p14:nvContentPartPr>
            <p14:xfrm>
              <a:off x="4013901" y="2037079"/>
              <a:ext cx="3600" cy="16920"/>
            </p14:xfrm>
          </p:contentPart>
        </mc:Choice>
        <mc:Fallback xmlns="">
          <p:pic>
            <p:nvPicPr>
              <p:cNvPr id="458" name="Entrada de lápiz 457">
                <a:extLst>
                  <a:ext uri="{FF2B5EF4-FFF2-40B4-BE49-F238E27FC236}">
                    <a16:creationId xmlns:a16="http://schemas.microsoft.com/office/drawing/2014/main" id="{9E6DAF7E-223A-4719-80FA-3D1597F730E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005261" y="2028439"/>
                <a:ext cx="2124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upo 464">
            <a:extLst>
              <a:ext uri="{FF2B5EF4-FFF2-40B4-BE49-F238E27FC236}">
                <a16:creationId xmlns:a16="http://schemas.microsoft.com/office/drawing/2014/main" id="{75093F1E-6305-4DB1-9DEA-6BA5E2AD26AC}"/>
              </a:ext>
            </a:extLst>
          </p:cNvPr>
          <p:cNvGrpSpPr/>
          <p:nvPr/>
        </p:nvGrpSpPr>
        <p:grpSpPr>
          <a:xfrm>
            <a:off x="3590280" y="1269919"/>
            <a:ext cx="1774701" cy="271305"/>
            <a:chOff x="3590280" y="1269919"/>
            <a:chExt cx="1774701" cy="2713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C31C6B02-DE9B-4A79-AF53-025B2C34E3E8}"/>
                    </a:ext>
                  </a:extLst>
                </p14:cNvPr>
                <p14:cNvContentPartPr/>
                <p14:nvPr/>
              </p14:nvContentPartPr>
              <p14:xfrm>
                <a:off x="3590280" y="1317304"/>
                <a:ext cx="147600" cy="2052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C31C6B02-DE9B-4A79-AF53-025B2C34E3E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81280" y="1308664"/>
                  <a:ext cx="165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A0C51556-1622-4FC2-8547-D5CF69931498}"/>
                    </a:ext>
                  </a:extLst>
                </p14:cNvPr>
                <p14:cNvContentPartPr/>
                <p14:nvPr/>
              </p14:nvContentPartPr>
              <p14:xfrm>
                <a:off x="3847320" y="1410544"/>
                <a:ext cx="120960" cy="1306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A0C51556-1622-4FC2-8547-D5CF6993149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838320" y="1401544"/>
                  <a:ext cx="138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2A424825-9F7B-4E4C-81CB-E0C773A8FC84}"/>
                    </a:ext>
                  </a:extLst>
                </p14:cNvPr>
                <p14:cNvContentPartPr/>
                <p14:nvPr/>
              </p14:nvContentPartPr>
              <p14:xfrm>
                <a:off x="3849840" y="1473544"/>
                <a:ext cx="81360" cy="2880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2A424825-9F7B-4E4C-81CB-E0C773A8FC8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40840" y="1464544"/>
                  <a:ext cx="99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0979FEAD-B19C-4B45-8DAB-1A05FED6B578}"/>
                    </a:ext>
                  </a:extLst>
                </p14:cNvPr>
                <p14:cNvContentPartPr/>
                <p14:nvPr/>
              </p14:nvContentPartPr>
              <p14:xfrm>
                <a:off x="3848040" y="1419904"/>
                <a:ext cx="127800" cy="3636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0979FEAD-B19C-4B45-8DAB-1A05FED6B57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839040" y="1410904"/>
                  <a:ext cx="145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33C46986-2B9E-421B-8A40-F2B43180378D}"/>
                    </a:ext>
                  </a:extLst>
                </p14:cNvPr>
                <p14:cNvContentPartPr/>
                <p14:nvPr/>
              </p14:nvContentPartPr>
              <p14:xfrm>
                <a:off x="3992760" y="1422424"/>
                <a:ext cx="148680" cy="1062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33C46986-2B9E-421B-8A40-F2B43180378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984120" y="1413784"/>
                  <a:ext cx="166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D67BDCF1-6F93-4751-8474-DA111A77576C}"/>
                    </a:ext>
                  </a:extLst>
                </p14:cNvPr>
                <p14:cNvContentPartPr/>
                <p14:nvPr/>
              </p14:nvContentPartPr>
              <p14:xfrm>
                <a:off x="4159440" y="1414144"/>
                <a:ext cx="119520" cy="12384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D67BDCF1-6F93-4751-8474-DA111A77576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150800" y="1405504"/>
                  <a:ext cx="137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5AC57027-7356-43F1-B038-ACB6E91E8519}"/>
                    </a:ext>
                  </a:extLst>
                </p14:cNvPr>
                <p14:cNvContentPartPr/>
                <p14:nvPr/>
              </p14:nvContentPartPr>
              <p14:xfrm>
                <a:off x="4156920" y="1471384"/>
                <a:ext cx="96480" cy="255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5AC57027-7356-43F1-B038-ACB6E91E851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147920" y="1462384"/>
                  <a:ext cx="114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816F2EA2-46D9-4197-94CA-4FA0E5CDC136}"/>
                    </a:ext>
                  </a:extLst>
                </p14:cNvPr>
                <p14:cNvContentPartPr/>
                <p14:nvPr/>
              </p14:nvContentPartPr>
              <p14:xfrm>
                <a:off x="4160880" y="1432144"/>
                <a:ext cx="135720" cy="1908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816F2EA2-46D9-4197-94CA-4FA0E5CDC13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52240" y="1423144"/>
                  <a:ext cx="153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CFD90269-7855-4DCC-9CD9-A9EA9E8B2D04}"/>
                    </a:ext>
                  </a:extLst>
                </p14:cNvPr>
                <p14:cNvContentPartPr/>
                <p14:nvPr/>
              </p14:nvContentPartPr>
              <p14:xfrm>
                <a:off x="4346280" y="1396144"/>
                <a:ext cx="187200" cy="13284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CFD90269-7855-4DCC-9CD9-A9EA9E8B2D0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337640" y="1387144"/>
                  <a:ext cx="204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9968F8F8-9976-478D-A420-902DB214FF03}"/>
                    </a:ext>
                  </a:extLst>
                </p14:cNvPr>
                <p14:cNvContentPartPr/>
                <p14:nvPr/>
              </p14:nvContentPartPr>
              <p14:xfrm>
                <a:off x="4491000" y="1314784"/>
                <a:ext cx="87480" cy="504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9968F8F8-9976-478D-A420-902DB214FF0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82000" y="1306144"/>
                  <a:ext cx="105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F1BF9EFD-E2D0-44AF-8C73-BBA0051505C5}"/>
                    </a:ext>
                  </a:extLst>
                </p14:cNvPr>
                <p14:cNvContentPartPr/>
                <p14:nvPr/>
              </p14:nvContentPartPr>
              <p14:xfrm>
                <a:off x="4641480" y="1366264"/>
                <a:ext cx="38160" cy="14148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F1BF9EFD-E2D0-44AF-8C73-BBA0051505C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632480" y="1357264"/>
                  <a:ext cx="55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65ADEB6C-E4B6-4B81-A5E3-889057F5B56D}"/>
                    </a:ext>
                  </a:extLst>
                </p14:cNvPr>
                <p14:cNvContentPartPr/>
                <p14:nvPr/>
              </p14:nvContentPartPr>
              <p14:xfrm>
                <a:off x="4579200" y="1397224"/>
                <a:ext cx="182520" cy="4248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65ADEB6C-E4B6-4B81-A5E3-889057F5B56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570560" y="1388584"/>
                  <a:ext cx="200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59" name="Entrada de lápiz 458">
                  <a:extLst>
                    <a:ext uri="{FF2B5EF4-FFF2-40B4-BE49-F238E27FC236}">
                      <a16:creationId xmlns:a16="http://schemas.microsoft.com/office/drawing/2014/main" id="{0B80825E-ED29-4555-8FC6-C942079AA436}"/>
                    </a:ext>
                  </a:extLst>
                </p14:cNvPr>
                <p14:cNvContentPartPr/>
                <p14:nvPr/>
              </p14:nvContentPartPr>
              <p14:xfrm>
                <a:off x="4803381" y="1368919"/>
                <a:ext cx="121680" cy="133560"/>
              </p14:xfrm>
            </p:contentPart>
          </mc:Choice>
          <mc:Fallback xmlns="">
            <p:pic>
              <p:nvPicPr>
                <p:cNvPr id="459" name="Entrada de lápiz 458">
                  <a:extLst>
                    <a:ext uri="{FF2B5EF4-FFF2-40B4-BE49-F238E27FC236}">
                      <a16:creationId xmlns:a16="http://schemas.microsoft.com/office/drawing/2014/main" id="{0B80825E-ED29-4555-8FC6-C942079AA43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794381" y="1359919"/>
                  <a:ext cx="139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60" name="Entrada de lápiz 459">
                  <a:extLst>
                    <a:ext uri="{FF2B5EF4-FFF2-40B4-BE49-F238E27FC236}">
                      <a16:creationId xmlns:a16="http://schemas.microsoft.com/office/drawing/2014/main" id="{C65446AA-6114-4EBD-9C80-6D6A7E4421E6}"/>
                    </a:ext>
                  </a:extLst>
                </p14:cNvPr>
                <p14:cNvContentPartPr/>
                <p14:nvPr/>
              </p14:nvContentPartPr>
              <p14:xfrm>
                <a:off x="4934061" y="1411759"/>
                <a:ext cx="34560" cy="87840"/>
              </p14:xfrm>
            </p:contentPart>
          </mc:Choice>
          <mc:Fallback xmlns="">
            <p:pic>
              <p:nvPicPr>
                <p:cNvPr id="460" name="Entrada de lápiz 459">
                  <a:extLst>
                    <a:ext uri="{FF2B5EF4-FFF2-40B4-BE49-F238E27FC236}">
                      <a16:creationId xmlns:a16="http://schemas.microsoft.com/office/drawing/2014/main" id="{C65446AA-6114-4EBD-9C80-6D6A7E4421E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925421" y="1402759"/>
                  <a:ext cx="52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61" name="Entrada de lápiz 460">
                  <a:extLst>
                    <a:ext uri="{FF2B5EF4-FFF2-40B4-BE49-F238E27FC236}">
                      <a16:creationId xmlns:a16="http://schemas.microsoft.com/office/drawing/2014/main" id="{33C0B843-256D-4EB4-A4D8-01FBEE9E4DB7}"/>
                    </a:ext>
                  </a:extLst>
                </p14:cNvPr>
                <p14:cNvContentPartPr/>
                <p14:nvPr/>
              </p14:nvContentPartPr>
              <p14:xfrm>
                <a:off x="4906701" y="1372159"/>
                <a:ext cx="168120" cy="117000"/>
              </p14:xfrm>
            </p:contentPart>
          </mc:Choice>
          <mc:Fallback xmlns="">
            <p:pic>
              <p:nvPicPr>
                <p:cNvPr id="461" name="Entrada de lápiz 460">
                  <a:extLst>
                    <a:ext uri="{FF2B5EF4-FFF2-40B4-BE49-F238E27FC236}">
                      <a16:creationId xmlns:a16="http://schemas.microsoft.com/office/drawing/2014/main" id="{33C0B843-256D-4EB4-A4D8-01FBEE9E4DB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898061" y="1363519"/>
                  <a:ext cx="185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62" name="Entrada de lápiz 461">
                  <a:extLst>
                    <a:ext uri="{FF2B5EF4-FFF2-40B4-BE49-F238E27FC236}">
                      <a16:creationId xmlns:a16="http://schemas.microsoft.com/office/drawing/2014/main" id="{E8A8C55B-3322-45C4-8F8B-450203F89C7F}"/>
                    </a:ext>
                  </a:extLst>
                </p14:cNvPr>
                <p14:cNvContentPartPr/>
                <p14:nvPr/>
              </p14:nvContentPartPr>
              <p14:xfrm>
                <a:off x="5135661" y="1417879"/>
                <a:ext cx="35280" cy="61560"/>
              </p14:xfrm>
            </p:contentPart>
          </mc:Choice>
          <mc:Fallback xmlns="">
            <p:pic>
              <p:nvPicPr>
                <p:cNvPr id="462" name="Entrada de lápiz 461">
                  <a:extLst>
                    <a:ext uri="{FF2B5EF4-FFF2-40B4-BE49-F238E27FC236}">
                      <a16:creationId xmlns:a16="http://schemas.microsoft.com/office/drawing/2014/main" id="{E8A8C55B-3322-45C4-8F8B-450203F89C7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126661" y="1409239"/>
                  <a:ext cx="52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63" name="Entrada de lápiz 462">
                  <a:extLst>
                    <a:ext uri="{FF2B5EF4-FFF2-40B4-BE49-F238E27FC236}">
                      <a16:creationId xmlns:a16="http://schemas.microsoft.com/office/drawing/2014/main" id="{BCEA0E90-CBF5-43C7-A2AE-04725925688F}"/>
                    </a:ext>
                  </a:extLst>
                </p14:cNvPr>
                <p14:cNvContentPartPr/>
                <p14:nvPr/>
              </p14:nvContentPartPr>
              <p14:xfrm>
                <a:off x="5088861" y="1269919"/>
                <a:ext cx="82440" cy="175320"/>
              </p14:xfrm>
            </p:contentPart>
          </mc:Choice>
          <mc:Fallback xmlns="">
            <p:pic>
              <p:nvPicPr>
                <p:cNvPr id="463" name="Entrada de lápiz 462">
                  <a:extLst>
                    <a:ext uri="{FF2B5EF4-FFF2-40B4-BE49-F238E27FC236}">
                      <a16:creationId xmlns:a16="http://schemas.microsoft.com/office/drawing/2014/main" id="{BCEA0E90-CBF5-43C7-A2AE-04725925688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80221" y="1260919"/>
                  <a:ext cx="100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64" name="Entrada de lápiz 463">
                  <a:extLst>
                    <a:ext uri="{FF2B5EF4-FFF2-40B4-BE49-F238E27FC236}">
                      <a16:creationId xmlns:a16="http://schemas.microsoft.com/office/drawing/2014/main" id="{A75BFB85-A823-48D1-BF59-93675DFEC7B1}"/>
                    </a:ext>
                  </a:extLst>
                </p14:cNvPr>
                <p14:cNvContentPartPr/>
                <p14:nvPr/>
              </p14:nvContentPartPr>
              <p14:xfrm>
                <a:off x="5227101" y="1334359"/>
                <a:ext cx="137880" cy="135720"/>
              </p14:xfrm>
            </p:contentPart>
          </mc:Choice>
          <mc:Fallback xmlns="">
            <p:pic>
              <p:nvPicPr>
                <p:cNvPr id="464" name="Entrada de lápiz 463">
                  <a:extLst>
                    <a:ext uri="{FF2B5EF4-FFF2-40B4-BE49-F238E27FC236}">
                      <a16:creationId xmlns:a16="http://schemas.microsoft.com/office/drawing/2014/main" id="{A75BFB85-A823-48D1-BF59-93675DFEC7B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218101" y="1325719"/>
                  <a:ext cx="15552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64291979-C318-4CF8-BA18-B7D7E6405128}"/>
                  </a:ext>
                </a:extLst>
              </p14:cNvPr>
              <p14:cNvContentPartPr/>
              <p14:nvPr/>
            </p14:nvContentPartPr>
            <p14:xfrm>
              <a:off x="3080864" y="461478"/>
              <a:ext cx="124200" cy="11844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64291979-C318-4CF8-BA18-B7D7E6405128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3062864" y="443838"/>
                <a:ext cx="1598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5E006BFB-FE7F-4B33-9A37-AD4DA709E18E}"/>
                  </a:ext>
                </a:extLst>
              </p14:cNvPr>
              <p14:cNvContentPartPr/>
              <p14:nvPr/>
            </p14:nvContentPartPr>
            <p14:xfrm>
              <a:off x="3020744" y="417198"/>
              <a:ext cx="47160" cy="18900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5E006BFB-FE7F-4B33-9A37-AD4DA709E18E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3003104" y="399558"/>
                <a:ext cx="82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0B8B6E8-AD81-431C-8723-26A227ED704A}"/>
                  </a:ext>
                </a:extLst>
              </p14:cNvPr>
              <p14:cNvContentPartPr/>
              <p14:nvPr/>
            </p14:nvContentPartPr>
            <p14:xfrm>
              <a:off x="3239624" y="377598"/>
              <a:ext cx="38880" cy="2008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0B8B6E8-AD81-431C-8723-26A227ED704A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3221984" y="359598"/>
                <a:ext cx="7452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o 7">
            <a:extLst>
              <a:ext uri="{FF2B5EF4-FFF2-40B4-BE49-F238E27FC236}">
                <a16:creationId xmlns:a16="http://schemas.microsoft.com/office/drawing/2014/main" id="{D75E7836-7A44-46C1-9C48-F5512300E539}"/>
              </a:ext>
            </a:extLst>
          </p:cNvPr>
          <p:cNvGrpSpPr/>
          <p:nvPr/>
        </p:nvGrpSpPr>
        <p:grpSpPr>
          <a:xfrm>
            <a:off x="6323744" y="1268598"/>
            <a:ext cx="504000" cy="122760"/>
            <a:chOff x="6323744" y="1268598"/>
            <a:chExt cx="50400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2F0C6BAE-A9AB-4541-978A-C6092B9C53EB}"/>
                    </a:ext>
                  </a:extLst>
                </p14:cNvPr>
                <p14:cNvContentPartPr/>
                <p14:nvPr/>
              </p14:nvContentPartPr>
              <p14:xfrm>
                <a:off x="6323744" y="1300278"/>
                <a:ext cx="142920" cy="907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2F0C6BAE-A9AB-4541-978A-C6092B9C53E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305744" y="1282278"/>
                  <a:ext cx="178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DA294D0-99DB-41B5-BF8F-7EDED2488A2C}"/>
                    </a:ext>
                  </a:extLst>
                </p14:cNvPr>
                <p14:cNvContentPartPr/>
                <p14:nvPr/>
              </p14:nvContentPartPr>
              <p14:xfrm>
                <a:off x="6514544" y="1291998"/>
                <a:ext cx="131040" cy="993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DA294D0-99DB-41B5-BF8F-7EDED2488A2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496544" y="1273998"/>
                  <a:ext cx="166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B85E66FE-6170-4463-A5E1-F75807745D94}"/>
                    </a:ext>
                  </a:extLst>
                </p14:cNvPr>
                <p14:cNvContentPartPr/>
                <p14:nvPr/>
              </p14:nvContentPartPr>
              <p14:xfrm>
                <a:off x="6669704" y="1268598"/>
                <a:ext cx="158040" cy="1098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B85E66FE-6170-4463-A5E1-F75807745D9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652064" y="1250958"/>
                  <a:ext cx="193680" cy="14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006567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314450" y="482203"/>
            <a:ext cx="6515100" cy="4195781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63102" y="177045"/>
            <a:ext cx="8345488" cy="731837"/>
          </a:xfrm>
        </p:spPr>
        <p:txBody>
          <a:bodyPr/>
          <a:lstStyle/>
          <a:p>
            <a:pPr eaLnBrk="1" hangingPunct="1"/>
            <a:r>
              <a:rPr lang="es-ES" sz="2400" dirty="0"/>
              <a:t>El amplificador operacional: Realimentación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665" y="1301217"/>
            <a:ext cx="5929313" cy="197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11169"/>
              </p:ext>
            </p:extLst>
          </p:nvPr>
        </p:nvGraphicFramePr>
        <p:xfrm>
          <a:off x="1199322" y="3731360"/>
          <a:ext cx="5578540" cy="49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A.O. CON REALIMENTACIÓN               POSITIVA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A.O. CON REALIMENTACIÓN NEGATIVA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47140DAB-EB3E-4695-8867-DF2858EF9475}"/>
                  </a:ext>
                </a:extLst>
              </p14:cNvPr>
              <p14:cNvContentPartPr/>
              <p14:nvPr/>
            </p14:nvContentPartPr>
            <p14:xfrm>
              <a:off x="2586631" y="988257"/>
              <a:ext cx="203760" cy="30780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47140DAB-EB3E-4695-8867-DF2858EF94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7647" y="979268"/>
                <a:ext cx="221369" cy="325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2DA18BF8-3A87-409D-83E2-108C8EF7C7E6}"/>
                  </a:ext>
                </a:extLst>
              </p14:cNvPr>
              <p14:cNvContentPartPr/>
              <p14:nvPr/>
            </p14:nvContentPartPr>
            <p14:xfrm>
              <a:off x="5765166" y="3332556"/>
              <a:ext cx="194400" cy="26712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2DA18BF8-3A87-409D-83E2-108C8EF7C7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6166" y="3323556"/>
                <a:ext cx="212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1C215497-1551-4D70-8C17-35428D486A10}"/>
                  </a:ext>
                </a:extLst>
              </p14:cNvPr>
              <p14:cNvContentPartPr/>
              <p14:nvPr/>
            </p14:nvContentPartPr>
            <p14:xfrm>
              <a:off x="3215781" y="2529919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1C215497-1551-4D70-8C17-35428D486A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7141" y="252127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658919A-F58B-43E5-A500-448C3AF88C94}"/>
                  </a:ext>
                </a:extLst>
              </p14:cNvPr>
              <p14:cNvContentPartPr/>
              <p14:nvPr/>
            </p14:nvContentPartPr>
            <p14:xfrm>
              <a:off x="5636061" y="2432359"/>
              <a:ext cx="360" cy="36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658919A-F58B-43E5-A500-448C3AF88C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7061" y="2423359"/>
                <a:ext cx="18000" cy="2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/>
              <a:t>Índice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600075" lvl="1" indent="-257175">
              <a:buNone/>
            </a:pPr>
            <a:endParaRPr lang="es-ES" sz="1350" b="1" dirty="0"/>
          </a:p>
          <a:p>
            <a:pPr marL="600075" lvl="1" indent="-257175">
              <a:buNone/>
            </a:pPr>
            <a:endParaRPr lang="es-ES" sz="1350" b="1" dirty="0"/>
          </a:p>
          <a:p>
            <a:pPr marL="600075" lvl="1" indent="-257175">
              <a:buNone/>
            </a:pPr>
            <a:endParaRPr lang="es-ES" sz="1350" b="1" dirty="0"/>
          </a:p>
          <a:p>
            <a:pPr marL="285750" indent="-285750"/>
            <a:r>
              <a:rPr lang="es-ES" b="1" dirty="0"/>
              <a:t>INTRODUCCIÓN</a:t>
            </a:r>
          </a:p>
          <a:p>
            <a:pPr marL="600075" lvl="1" indent="-257175"/>
            <a:endParaRPr lang="es-ES" sz="1350" dirty="0"/>
          </a:p>
          <a:p>
            <a:pPr marL="285750" indent="-285750"/>
            <a:endParaRPr lang="es-ES" b="1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B8AFBEA-B3A2-4C77-9438-66A13F77C6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5249" y="2557793"/>
            <a:ext cx="7255289" cy="693381"/>
          </a:xfrm>
        </p:spPr>
        <p:txBody>
          <a:bodyPr/>
          <a:lstStyle/>
          <a:p>
            <a:r>
              <a:rPr lang="es-ES" b="1" dirty="0"/>
              <a:t>EL AMPLIFICADOR OPERACIONAL. CARACTERÍSTICAS</a:t>
            </a:r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152405-2787-4D10-8F88-36A39571EC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65249" y="3614637"/>
            <a:ext cx="7553463" cy="693381"/>
          </a:xfrm>
        </p:spPr>
        <p:txBody>
          <a:bodyPr/>
          <a:lstStyle/>
          <a:p>
            <a:r>
              <a:rPr lang="es-ES" b="1" dirty="0"/>
              <a:t>CIRCUITOS CON AMPLIFICADORES OPERACIONALES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29FA7D-3BE5-4189-B8F9-74513C8270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9063450-B9AA-46DA-BA94-4B13C82F05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ABC251E-8972-435C-AFD2-2609204BA7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upo 139">
            <a:extLst>
              <a:ext uri="{FF2B5EF4-FFF2-40B4-BE49-F238E27FC236}">
                <a16:creationId xmlns:a16="http://schemas.microsoft.com/office/drawing/2014/main" id="{D6C0AA35-E977-40F5-A696-7EA45FE824A9}"/>
              </a:ext>
            </a:extLst>
          </p:cNvPr>
          <p:cNvGrpSpPr/>
          <p:nvPr/>
        </p:nvGrpSpPr>
        <p:grpSpPr>
          <a:xfrm>
            <a:off x="440556" y="272188"/>
            <a:ext cx="911160" cy="270720"/>
            <a:chOff x="523064" y="2259678"/>
            <a:chExt cx="91116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6AD6D61-2A75-461D-80E6-BB1BC769CA12}"/>
                    </a:ext>
                  </a:extLst>
                </p14:cNvPr>
                <p14:cNvContentPartPr/>
                <p14:nvPr/>
              </p14:nvContentPartPr>
              <p14:xfrm>
                <a:off x="523064" y="2259678"/>
                <a:ext cx="127800" cy="2595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6AD6D61-2A75-461D-80E6-BB1BC769CA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4424" y="2251038"/>
                  <a:ext cx="145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49BD246-7BF3-4F26-A377-B52F243FBC67}"/>
                    </a:ext>
                  </a:extLst>
                </p14:cNvPr>
                <p14:cNvContentPartPr/>
                <p14:nvPr/>
              </p14:nvContentPartPr>
              <p14:xfrm>
                <a:off x="700184" y="2388918"/>
                <a:ext cx="106560" cy="1414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649BD246-7BF3-4F26-A377-B52F243FBC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1184" y="2379918"/>
                  <a:ext cx="124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6E8D80C-0DA1-4CC3-BBFF-96B0BA4A97BC}"/>
                    </a:ext>
                  </a:extLst>
                </p14:cNvPr>
                <p14:cNvContentPartPr/>
                <p14:nvPr/>
              </p14:nvContentPartPr>
              <p14:xfrm>
                <a:off x="716384" y="2465958"/>
                <a:ext cx="32040" cy="54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6E8D80C-0DA1-4CC3-BBFF-96B0BA4A97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7744" y="2457318"/>
                  <a:ext cx="49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E8F18919-C642-4F3D-BE83-2E9B42B87631}"/>
                    </a:ext>
                  </a:extLst>
                </p14:cNvPr>
                <p14:cNvContentPartPr/>
                <p14:nvPr/>
              </p14:nvContentPartPr>
              <p14:xfrm>
                <a:off x="694424" y="2385318"/>
                <a:ext cx="93600" cy="403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E8F18919-C642-4F3D-BE83-2E9B42B876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5424" y="2376318"/>
                  <a:ext cx="111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70FBE69-6140-4A4C-BFA2-80534FF34CAC}"/>
                    </a:ext>
                  </a:extLst>
                </p14:cNvPr>
                <p14:cNvContentPartPr/>
                <p14:nvPr/>
              </p14:nvContentPartPr>
              <p14:xfrm>
                <a:off x="860384" y="2373798"/>
                <a:ext cx="135000" cy="138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70FBE69-6140-4A4C-BFA2-80534FF34C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1744" y="2365158"/>
                  <a:ext cx="152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57FBB92-465C-4F17-9212-23A045A78998}"/>
                    </a:ext>
                  </a:extLst>
                </p14:cNvPr>
                <p14:cNvContentPartPr/>
                <p14:nvPr/>
              </p14:nvContentPartPr>
              <p14:xfrm>
                <a:off x="1022744" y="2381358"/>
                <a:ext cx="129600" cy="1296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57FBB92-465C-4F17-9212-23A045A789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4104" y="2372718"/>
                  <a:ext cx="147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1F1CE1D-CBFE-4CF9-83E7-20E65FC82B1B}"/>
                    </a:ext>
                  </a:extLst>
                </p14:cNvPr>
                <p14:cNvContentPartPr/>
                <p14:nvPr/>
              </p14:nvContentPartPr>
              <p14:xfrm>
                <a:off x="1200584" y="2404398"/>
                <a:ext cx="118080" cy="1008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1F1CE1D-CBFE-4CF9-83E7-20E65FC82B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1944" y="2395758"/>
                  <a:ext cx="13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6CF2DDFF-6AEB-4D97-8504-9F179DAA6ACB}"/>
                    </a:ext>
                  </a:extLst>
                </p14:cNvPr>
                <p14:cNvContentPartPr/>
                <p14:nvPr/>
              </p14:nvContentPartPr>
              <p14:xfrm>
                <a:off x="1358624" y="2360838"/>
                <a:ext cx="75600" cy="1454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6CF2DDFF-6AEB-4D97-8504-9F179DAA6A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49624" y="2352198"/>
                  <a:ext cx="932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C6D35D7C-7136-46FD-B11D-34DE04962997}"/>
              </a:ext>
            </a:extLst>
          </p:cNvPr>
          <p:cNvGrpSpPr/>
          <p:nvPr/>
        </p:nvGrpSpPr>
        <p:grpSpPr>
          <a:xfrm>
            <a:off x="1610196" y="288388"/>
            <a:ext cx="1277640" cy="277560"/>
            <a:chOff x="1692704" y="2275878"/>
            <a:chExt cx="12776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4F253B4-684C-4E11-926F-C6197262B994}"/>
                    </a:ext>
                  </a:extLst>
                </p14:cNvPr>
                <p14:cNvContentPartPr/>
                <p14:nvPr/>
              </p14:nvContentPartPr>
              <p14:xfrm>
                <a:off x="1692704" y="2419158"/>
                <a:ext cx="115920" cy="1209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4F253B4-684C-4E11-926F-C6197262B9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84064" y="2410518"/>
                  <a:ext cx="133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0D9BA4F-A876-4885-AAA5-BC4E36104302}"/>
                    </a:ext>
                  </a:extLst>
                </p14:cNvPr>
                <p14:cNvContentPartPr/>
                <p14:nvPr/>
              </p14:nvContentPartPr>
              <p14:xfrm>
                <a:off x="1744184" y="2458038"/>
                <a:ext cx="73440" cy="766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40D9BA4F-A876-4885-AAA5-BC4E361043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35544" y="2449038"/>
                  <a:ext cx="91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E999AAA8-F623-404A-BC84-69DA29A08109}"/>
                    </a:ext>
                  </a:extLst>
                </p14:cNvPr>
                <p14:cNvContentPartPr/>
                <p14:nvPr/>
              </p14:nvContentPartPr>
              <p14:xfrm>
                <a:off x="1893944" y="2438598"/>
                <a:ext cx="94680" cy="910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E999AAA8-F623-404A-BC84-69DA29A081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84944" y="2429958"/>
                  <a:ext cx="112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3424A031-8D09-46F9-89FD-EDE9E2998127}"/>
                    </a:ext>
                  </a:extLst>
                </p14:cNvPr>
                <p14:cNvContentPartPr/>
                <p14:nvPr/>
              </p14:nvContentPartPr>
              <p14:xfrm>
                <a:off x="2034344" y="2427798"/>
                <a:ext cx="124920" cy="1245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3424A031-8D09-46F9-89FD-EDE9E29981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25704" y="2419158"/>
                  <a:ext cx="142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F4A2BFB2-51D0-4966-9B94-BD4E266800D5}"/>
                    </a:ext>
                  </a:extLst>
                </p14:cNvPr>
                <p14:cNvContentPartPr/>
                <p14:nvPr/>
              </p14:nvContentPartPr>
              <p14:xfrm>
                <a:off x="2062064" y="2442558"/>
                <a:ext cx="64440" cy="62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F4A2BFB2-51D0-4966-9B94-BD4E266800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53424" y="2433558"/>
                  <a:ext cx="82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B37ACAC8-2872-45D7-830E-C3D139B194E9}"/>
                    </a:ext>
                  </a:extLst>
                </p14:cNvPr>
                <p14:cNvContentPartPr/>
                <p14:nvPr/>
              </p14:nvContentPartPr>
              <p14:xfrm>
                <a:off x="2138024" y="2275878"/>
                <a:ext cx="48600" cy="460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B37ACAC8-2872-45D7-830E-C3D139B194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29384" y="2267238"/>
                  <a:ext cx="66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6B88CA2E-9A07-4238-9066-E67150481657}"/>
                    </a:ext>
                  </a:extLst>
                </p14:cNvPr>
                <p14:cNvContentPartPr/>
                <p14:nvPr/>
              </p14:nvContentPartPr>
              <p14:xfrm>
                <a:off x="2424944" y="2431398"/>
                <a:ext cx="39240" cy="1220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6B88CA2E-9A07-4238-9066-E6715048165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15944" y="2422398"/>
                  <a:ext cx="56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F2E792B-F04E-4658-9303-2E3EA2688B5B}"/>
                    </a:ext>
                  </a:extLst>
                </p14:cNvPr>
                <p14:cNvContentPartPr/>
                <p14:nvPr/>
              </p14:nvContentPartPr>
              <p14:xfrm>
                <a:off x="2378504" y="2398998"/>
                <a:ext cx="126000" cy="867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F2E792B-F04E-4658-9303-2E3EA268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69864" y="2389998"/>
                  <a:ext cx="143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6C0D872D-FD1E-413F-A4F9-EA91A099D1D2}"/>
                    </a:ext>
                  </a:extLst>
                </p14:cNvPr>
                <p14:cNvContentPartPr/>
                <p14:nvPr/>
              </p14:nvContentPartPr>
              <p14:xfrm>
                <a:off x="2577224" y="2395758"/>
                <a:ext cx="118080" cy="1346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6C0D872D-FD1E-413F-A4F9-EA91A099D1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68584" y="2386758"/>
                  <a:ext cx="135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0847555-1E60-4187-8AC7-6CC07DDB5A64}"/>
                    </a:ext>
                  </a:extLst>
                </p14:cNvPr>
                <p14:cNvContentPartPr/>
                <p14:nvPr/>
              </p14:nvContentPartPr>
              <p14:xfrm>
                <a:off x="2749664" y="2362278"/>
                <a:ext cx="72000" cy="1684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0847555-1E60-4187-8AC7-6CC07DDB5A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40664" y="2353638"/>
                  <a:ext cx="89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51741D20-F783-4C76-B301-8C03EDCBF824}"/>
                    </a:ext>
                  </a:extLst>
                </p14:cNvPr>
                <p14:cNvContentPartPr/>
                <p14:nvPr/>
              </p14:nvContentPartPr>
              <p14:xfrm>
                <a:off x="2817704" y="2362638"/>
                <a:ext cx="152640" cy="14976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51741D20-F783-4C76-B301-8C03EDCBF8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08704" y="2353998"/>
                  <a:ext cx="1702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CFA706D5-30FF-413E-9028-1396D48B1DC2}"/>
              </a:ext>
            </a:extLst>
          </p:cNvPr>
          <p:cNvGrpSpPr/>
          <p:nvPr/>
        </p:nvGrpSpPr>
        <p:grpSpPr>
          <a:xfrm>
            <a:off x="3159996" y="337708"/>
            <a:ext cx="201600" cy="187920"/>
            <a:chOff x="3242504" y="2325198"/>
            <a:chExt cx="2016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10C9F37C-EE0C-4EA3-A389-7AC90C574029}"/>
                    </a:ext>
                  </a:extLst>
                </p14:cNvPr>
                <p14:cNvContentPartPr/>
                <p14:nvPr/>
              </p14:nvContentPartPr>
              <p14:xfrm>
                <a:off x="3242504" y="2390358"/>
                <a:ext cx="127080" cy="1227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10C9F37C-EE0C-4EA3-A389-7AC90C5740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33864" y="2381358"/>
                  <a:ext cx="144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6C6E691A-9528-46D7-89DC-59F9ED5892A7}"/>
                    </a:ext>
                  </a:extLst>
                </p14:cNvPr>
                <p14:cNvContentPartPr/>
                <p14:nvPr/>
              </p14:nvContentPartPr>
              <p14:xfrm>
                <a:off x="3405224" y="2437878"/>
                <a:ext cx="36360" cy="565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6C6E691A-9528-46D7-89DC-59F9ED5892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96584" y="2429238"/>
                  <a:ext cx="54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D031DD98-A8B2-4CE1-9AF8-FA5A7740DC51}"/>
                    </a:ext>
                  </a:extLst>
                </p14:cNvPr>
                <p14:cNvContentPartPr/>
                <p14:nvPr/>
              </p14:nvContentPartPr>
              <p14:xfrm>
                <a:off x="3394784" y="2325198"/>
                <a:ext cx="49320" cy="802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D031DD98-A8B2-4CE1-9AF8-FA5A7740DC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85784" y="2316198"/>
                  <a:ext cx="669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4471499F-E1D7-4BE0-AC43-890CB87EEE76}"/>
              </a:ext>
            </a:extLst>
          </p:cNvPr>
          <p:cNvGrpSpPr/>
          <p:nvPr/>
        </p:nvGrpSpPr>
        <p:grpSpPr>
          <a:xfrm>
            <a:off x="3676596" y="292348"/>
            <a:ext cx="1382760" cy="225360"/>
            <a:chOff x="3759104" y="2279838"/>
            <a:chExt cx="13827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4D260F27-88FC-4825-8148-29A7B8CE75B3}"/>
                    </a:ext>
                  </a:extLst>
                </p14:cNvPr>
                <p14:cNvContentPartPr/>
                <p14:nvPr/>
              </p14:nvContentPartPr>
              <p14:xfrm>
                <a:off x="3759104" y="2340318"/>
                <a:ext cx="154440" cy="1576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4D260F27-88FC-4825-8148-29A7B8CE75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50104" y="2331678"/>
                  <a:ext cx="172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0C94B07-0007-4CC7-B57D-1F020983460B}"/>
                    </a:ext>
                  </a:extLst>
                </p14:cNvPr>
                <p14:cNvContentPartPr/>
                <p14:nvPr/>
              </p14:nvContentPartPr>
              <p14:xfrm>
                <a:off x="3955304" y="2377038"/>
                <a:ext cx="42480" cy="957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0C94B07-0007-4CC7-B57D-1F02098346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46664" y="2368038"/>
                  <a:ext cx="60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590D575-62B3-4F81-AAC1-4F8EF738DE47}"/>
                    </a:ext>
                  </a:extLst>
                </p14:cNvPr>
                <p14:cNvContentPartPr/>
                <p14:nvPr/>
              </p14:nvContentPartPr>
              <p14:xfrm>
                <a:off x="3929024" y="2336718"/>
                <a:ext cx="137880" cy="691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590D575-62B3-4F81-AAC1-4F8EF738DE4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20384" y="2327718"/>
                  <a:ext cx="155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B21FC2A4-034A-4699-8FF9-B230FB1221DC}"/>
                    </a:ext>
                  </a:extLst>
                </p14:cNvPr>
                <p14:cNvContentPartPr/>
                <p14:nvPr/>
              </p14:nvContentPartPr>
              <p14:xfrm>
                <a:off x="4101104" y="2358318"/>
                <a:ext cx="192960" cy="1386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B21FC2A4-034A-4699-8FF9-B230FB1221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92464" y="2349678"/>
                  <a:ext cx="210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31118B63-93EA-45D1-AFEC-6F2C04E245E4}"/>
                    </a:ext>
                  </a:extLst>
                </p14:cNvPr>
                <p14:cNvContentPartPr/>
                <p14:nvPr/>
              </p14:nvContentPartPr>
              <p14:xfrm>
                <a:off x="4251584" y="2279838"/>
                <a:ext cx="36360" cy="259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31118B63-93EA-45D1-AFEC-6F2C04E245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2584" y="2271198"/>
                  <a:ext cx="54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B520B6E-B2EB-4612-9AA2-CAED802CCDD2}"/>
                    </a:ext>
                  </a:extLst>
                </p14:cNvPr>
                <p14:cNvContentPartPr/>
                <p14:nvPr/>
              </p14:nvContentPartPr>
              <p14:xfrm>
                <a:off x="4347704" y="2405478"/>
                <a:ext cx="138960" cy="997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B520B6E-B2EB-4612-9AA2-CAED802CCD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39064" y="2396838"/>
                  <a:ext cx="156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D68660E4-030E-4764-9649-40DDC415D6CE}"/>
                    </a:ext>
                  </a:extLst>
                </p14:cNvPr>
                <p14:cNvContentPartPr/>
                <p14:nvPr/>
              </p14:nvContentPartPr>
              <p14:xfrm>
                <a:off x="4512584" y="2380998"/>
                <a:ext cx="145080" cy="1220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D68660E4-030E-4764-9649-40DDC415D6C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03944" y="2371998"/>
                  <a:ext cx="162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E61C9E9-CFF2-407D-B91C-BCB2CF0493EA}"/>
                    </a:ext>
                  </a:extLst>
                </p14:cNvPr>
                <p14:cNvContentPartPr/>
                <p14:nvPr/>
              </p14:nvContentPartPr>
              <p14:xfrm>
                <a:off x="4692944" y="2352918"/>
                <a:ext cx="149040" cy="1515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E61C9E9-CFF2-407D-B91C-BCB2CF0493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83944" y="2344278"/>
                  <a:ext cx="166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69C6C567-34D5-48A3-8652-CC91F58293FD}"/>
                    </a:ext>
                  </a:extLst>
                </p14:cNvPr>
                <p14:cNvContentPartPr/>
                <p14:nvPr/>
              </p14:nvContentPartPr>
              <p14:xfrm>
                <a:off x="4865384" y="2366958"/>
                <a:ext cx="110520" cy="1206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69C6C567-34D5-48A3-8652-CC91F58293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56744" y="2357958"/>
                  <a:ext cx="128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7EFEF82D-079A-4BA7-96BB-879550F32F44}"/>
                    </a:ext>
                  </a:extLst>
                </p14:cNvPr>
                <p14:cNvContentPartPr/>
                <p14:nvPr/>
              </p14:nvContentPartPr>
              <p14:xfrm>
                <a:off x="5082104" y="2308278"/>
                <a:ext cx="59760" cy="1843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7EFEF82D-079A-4BA7-96BB-879550F32F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73104" y="2299638"/>
                  <a:ext cx="774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4828A23E-8E9A-4642-A069-2A4D25BEC54F}"/>
              </a:ext>
            </a:extLst>
          </p:cNvPr>
          <p:cNvGrpSpPr/>
          <p:nvPr/>
        </p:nvGrpSpPr>
        <p:grpSpPr>
          <a:xfrm>
            <a:off x="5352396" y="210628"/>
            <a:ext cx="2469600" cy="312480"/>
            <a:chOff x="5434904" y="2198118"/>
            <a:chExt cx="24696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694C859-F492-430D-A0B1-DE2F6F9A0FD5}"/>
                    </a:ext>
                  </a:extLst>
                </p14:cNvPr>
                <p14:cNvContentPartPr/>
                <p14:nvPr/>
              </p14:nvContentPartPr>
              <p14:xfrm>
                <a:off x="5499344" y="2384958"/>
                <a:ext cx="39240" cy="10656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694C859-F492-430D-A0B1-DE2F6F9A0F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90344" y="2375958"/>
                  <a:ext cx="56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E800680-3B19-4F95-B0EF-94DCD071CD4D}"/>
                    </a:ext>
                  </a:extLst>
                </p14:cNvPr>
                <p14:cNvContentPartPr/>
                <p14:nvPr/>
              </p14:nvContentPartPr>
              <p14:xfrm>
                <a:off x="5434904" y="2339238"/>
                <a:ext cx="209160" cy="1530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E800680-3B19-4F95-B0EF-94DCD071CD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26264" y="2330238"/>
                  <a:ext cx="226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12862429-D164-4AB3-8434-7DC1E3CEFDAF}"/>
                    </a:ext>
                  </a:extLst>
                </p14:cNvPr>
                <p14:cNvContentPartPr/>
                <p14:nvPr/>
              </p14:nvContentPartPr>
              <p14:xfrm>
                <a:off x="5698064" y="2380638"/>
                <a:ext cx="117000" cy="1256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12862429-D164-4AB3-8434-7DC1E3CEFD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89424" y="2371638"/>
                  <a:ext cx="134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0B8A0CA8-2FD3-42EE-B4AD-6174C44DF3EE}"/>
                    </a:ext>
                  </a:extLst>
                </p14:cNvPr>
                <p14:cNvContentPartPr/>
                <p14:nvPr/>
              </p14:nvContentPartPr>
              <p14:xfrm>
                <a:off x="5669984" y="2433558"/>
                <a:ext cx="70200" cy="183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0B8A0CA8-2FD3-42EE-B4AD-6174C44DF3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61344" y="2424918"/>
                  <a:ext cx="87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F6326756-CA51-4AF1-8014-31DD3939944E}"/>
                    </a:ext>
                  </a:extLst>
                </p14:cNvPr>
                <p14:cNvContentPartPr/>
                <p14:nvPr/>
              </p14:nvContentPartPr>
              <p14:xfrm>
                <a:off x="5684024" y="2362998"/>
                <a:ext cx="152640" cy="424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F6326756-CA51-4AF1-8014-31DD3939944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75384" y="2353998"/>
                  <a:ext cx="170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4FE0D6D8-C16B-4EF6-B77F-C586E036DC26}"/>
                    </a:ext>
                  </a:extLst>
                </p14:cNvPr>
                <p14:cNvContentPartPr/>
                <p14:nvPr/>
              </p14:nvContentPartPr>
              <p14:xfrm>
                <a:off x="5879504" y="2354358"/>
                <a:ext cx="141480" cy="1486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4FE0D6D8-C16B-4EF6-B77F-C586E036DC2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70864" y="2345718"/>
                  <a:ext cx="159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82ED578F-3579-4C30-BC57-57955DADF0C0}"/>
                    </a:ext>
                  </a:extLst>
                </p14:cNvPr>
                <p14:cNvContentPartPr/>
                <p14:nvPr/>
              </p14:nvContentPartPr>
              <p14:xfrm>
                <a:off x="6049064" y="2357598"/>
                <a:ext cx="99000" cy="1292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82ED578F-3579-4C30-BC57-57955DADF0C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40064" y="2348958"/>
                  <a:ext cx="116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210878E9-C159-4883-ADC7-B4AE4FD8A2E3}"/>
                    </a:ext>
                  </a:extLst>
                </p14:cNvPr>
                <p14:cNvContentPartPr/>
                <p14:nvPr/>
              </p14:nvContentPartPr>
              <p14:xfrm>
                <a:off x="6221504" y="2398278"/>
                <a:ext cx="5400" cy="540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210878E9-C159-4883-ADC7-B4AE4FD8A2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2864" y="2389278"/>
                  <a:ext cx="23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842784EE-83E5-4EDB-8A14-9D2DA7E8BA68}"/>
                    </a:ext>
                  </a:extLst>
                </p14:cNvPr>
                <p14:cNvContentPartPr/>
                <p14:nvPr/>
              </p14:nvContentPartPr>
              <p14:xfrm>
                <a:off x="6191984" y="2247078"/>
                <a:ext cx="36720" cy="651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842784EE-83E5-4EDB-8A14-9D2DA7E8BA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82984" y="2238438"/>
                  <a:ext cx="54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53C3C8E5-22C4-4BDC-86CE-CB751AF53C18}"/>
                    </a:ext>
                  </a:extLst>
                </p14:cNvPr>
                <p14:cNvContentPartPr/>
                <p14:nvPr/>
              </p14:nvContentPartPr>
              <p14:xfrm>
                <a:off x="6304304" y="2328438"/>
                <a:ext cx="269280" cy="1699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53C3C8E5-22C4-4BDC-86CE-CB751AF53C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95304" y="2319438"/>
                  <a:ext cx="286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7773D0B-A8BF-4EDD-ABD6-CF36ABDEA231}"/>
                    </a:ext>
                  </a:extLst>
                </p14:cNvPr>
                <p14:cNvContentPartPr/>
                <p14:nvPr/>
              </p14:nvContentPartPr>
              <p14:xfrm>
                <a:off x="6545504" y="2367678"/>
                <a:ext cx="150840" cy="1429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7773D0B-A8BF-4EDD-ABD6-CF36ABDEA2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36504" y="2358678"/>
                  <a:ext cx="168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2BDDCC9-FAC6-4142-A69A-C0FD74E2A9D1}"/>
                    </a:ext>
                  </a:extLst>
                </p14:cNvPr>
                <p14:cNvContentPartPr/>
                <p14:nvPr/>
              </p14:nvContentPartPr>
              <p14:xfrm>
                <a:off x="6551984" y="2438598"/>
                <a:ext cx="66600" cy="133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2BDDCC9-FAC6-4142-A69A-C0FD74E2A9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42984" y="2429598"/>
                  <a:ext cx="84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6FE63193-4FA6-4856-BCED-A578EFA73EA3}"/>
                    </a:ext>
                  </a:extLst>
                </p14:cNvPr>
                <p14:cNvContentPartPr/>
                <p14:nvPr/>
              </p14:nvContentPartPr>
              <p14:xfrm>
                <a:off x="6557024" y="2356878"/>
                <a:ext cx="161280" cy="352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6FE63193-4FA6-4856-BCED-A578EFA73EA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48384" y="2347878"/>
                  <a:ext cx="178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76BBAD01-07EB-427E-96AF-964E8778E499}"/>
                    </a:ext>
                  </a:extLst>
                </p14:cNvPr>
                <p14:cNvContentPartPr/>
                <p14:nvPr/>
              </p14:nvContentPartPr>
              <p14:xfrm>
                <a:off x="6706784" y="2335998"/>
                <a:ext cx="189720" cy="1494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76BBAD01-07EB-427E-96AF-964E8778E4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98144" y="2326998"/>
                  <a:ext cx="207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B4921805-1525-474D-B594-1B85B3A95517}"/>
                    </a:ext>
                  </a:extLst>
                </p14:cNvPr>
                <p14:cNvContentPartPr/>
                <p14:nvPr/>
              </p14:nvContentPartPr>
              <p14:xfrm>
                <a:off x="6983624" y="2318718"/>
                <a:ext cx="33840" cy="1324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B4921805-1525-474D-B594-1B85B3A955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74624" y="2309718"/>
                  <a:ext cx="51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27F3689-C84D-41AA-9CE6-C9E9ADBD06B0}"/>
                    </a:ext>
                  </a:extLst>
                </p14:cNvPr>
                <p14:cNvContentPartPr/>
                <p14:nvPr/>
              </p14:nvContentPartPr>
              <p14:xfrm>
                <a:off x="6896504" y="2351478"/>
                <a:ext cx="154080" cy="273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27F3689-C84D-41AA-9CE6-C9E9ADBD06B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87504" y="2342478"/>
                  <a:ext cx="171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D6CF6FD7-698E-4D6D-B239-06905F6C4094}"/>
                    </a:ext>
                  </a:extLst>
                </p14:cNvPr>
                <p14:cNvContentPartPr/>
                <p14:nvPr/>
              </p14:nvContentPartPr>
              <p14:xfrm>
                <a:off x="7085864" y="2311518"/>
                <a:ext cx="179640" cy="1576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D6CF6FD7-698E-4D6D-B239-06905F6C40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77224" y="2302878"/>
                  <a:ext cx="197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869CFFD-7319-4AF2-B134-FBE0C40615F0}"/>
                    </a:ext>
                  </a:extLst>
                </p14:cNvPr>
                <p14:cNvContentPartPr/>
                <p14:nvPr/>
              </p14:nvContentPartPr>
              <p14:xfrm>
                <a:off x="7274864" y="2324478"/>
                <a:ext cx="246600" cy="1407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869CFFD-7319-4AF2-B134-FBE0C40615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66224" y="2315838"/>
                  <a:ext cx="264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F248616-0B67-421B-AE8C-C8419448F050}"/>
                    </a:ext>
                  </a:extLst>
                </p14:cNvPr>
                <p14:cNvContentPartPr/>
                <p14:nvPr/>
              </p14:nvContentPartPr>
              <p14:xfrm>
                <a:off x="7473584" y="2257878"/>
                <a:ext cx="105120" cy="738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F248616-0B67-421B-AE8C-C8419448F05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64944" y="2249238"/>
                  <a:ext cx="122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E58353B9-3390-4E07-AFCD-B08BB4941EFD}"/>
                    </a:ext>
                  </a:extLst>
                </p14:cNvPr>
                <p14:cNvContentPartPr/>
                <p14:nvPr/>
              </p14:nvContentPartPr>
              <p14:xfrm>
                <a:off x="7545944" y="2346798"/>
                <a:ext cx="113760" cy="1123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E58353B9-3390-4E07-AFCD-B08BB4941EF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36944" y="2338158"/>
                  <a:ext cx="131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124BCCAB-5E12-408F-A882-C695A39EC588}"/>
                    </a:ext>
                  </a:extLst>
                </p14:cNvPr>
                <p14:cNvContentPartPr/>
                <p14:nvPr/>
              </p14:nvContentPartPr>
              <p14:xfrm>
                <a:off x="7606064" y="2198118"/>
                <a:ext cx="31680" cy="676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124BCCAB-5E12-408F-A882-C695A39EC58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97424" y="2189478"/>
                  <a:ext cx="49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770B4AB-E033-412E-B6B7-75896501C4BA}"/>
                    </a:ext>
                  </a:extLst>
                </p14:cNvPr>
                <p14:cNvContentPartPr/>
                <p14:nvPr/>
              </p14:nvContentPartPr>
              <p14:xfrm>
                <a:off x="7694624" y="2225118"/>
                <a:ext cx="209880" cy="2080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770B4AB-E033-412E-B6B7-75896501C4B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85984" y="2216478"/>
                  <a:ext cx="22752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B8E6380B-C6FF-47B2-A14A-AA69C66D6472}"/>
              </a:ext>
            </a:extLst>
          </p:cNvPr>
          <p:cNvGrpSpPr/>
          <p:nvPr/>
        </p:nvGrpSpPr>
        <p:grpSpPr>
          <a:xfrm>
            <a:off x="5413236" y="1653934"/>
            <a:ext cx="271080" cy="261360"/>
            <a:chOff x="5399984" y="3509238"/>
            <a:chExt cx="27108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20416E9-2D2D-4FC4-A1E7-D592BE53A082}"/>
                    </a:ext>
                  </a:extLst>
                </p14:cNvPr>
                <p14:cNvContentPartPr/>
                <p14:nvPr/>
              </p14:nvContentPartPr>
              <p14:xfrm>
                <a:off x="5399984" y="3509238"/>
                <a:ext cx="159480" cy="2185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20416E9-2D2D-4FC4-A1E7-D592BE53A0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1344" y="3500598"/>
                  <a:ext cx="177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54680A21-F725-4210-B677-CA56BFD575D6}"/>
                    </a:ext>
                  </a:extLst>
                </p14:cNvPr>
                <p14:cNvContentPartPr/>
                <p14:nvPr/>
              </p14:nvContentPartPr>
              <p14:xfrm>
                <a:off x="5569184" y="3658638"/>
                <a:ext cx="101880" cy="1119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54680A21-F725-4210-B677-CA56BFD575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60184" y="3649638"/>
                  <a:ext cx="11952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C4627B1F-B733-4054-A6DA-6257E0A11292}"/>
              </a:ext>
            </a:extLst>
          </p:cNvPr>
          <p:cNvGrpSpPr/>
          <p:nvPr/>
        </p:nvGrpSpPr>
        <p:grpSpPr>
          <a:xfrm>
            <a:off x="1277723" y="827129"/>
            <a:ext cx="3794040" cy="1473480"/>
            <a:chOff x="1371224" y="2669718"/>
            <a:chExt cx="3794040" cy="14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6CAEE575-49D8-4291-9FDA-013299D55951}"/>
                    </a:ext>
                  </a:extLst>
                </p14:cNvPr>
                <p14:cNvContentPartPr/>
                <p14:nvPr/>
              </p14:nvContentPartPr>
              <p14:xfrm>
                <a:off x="2929664" y="3419958"/>
                <a:ext cx="49320" cy="543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6CAEE575-49D8-4291-9FDA-013299D559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21024" y="3411318"/>
                  <a:ext cx="66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51050EF-28BD-43E0-884D-7A4DA7E4B9E1}"/>
                    </a:ext>
                  </a:extLst>
                </p14:cNvPr>
                <p14:cNvContentPartPr/>
                <p14:nvPr/>
              </p14:nvContentPartPr>
              <p14:xfrm>
                <a:off x="3186344" y="3259758"/>
                <a:ext cx="14400" cy="8146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51050EF-28BD-43E0-884D-7A4DA7E4B9E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77344" y="3250758"/>
                  <a:ext cx="320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EE9FE117-6DF5-4993-B527-510F4F5D859C}"/>
                    </a:ext>
                  </a:extLst>
                </p14:cNvPr>
                <p14:cNvContentPartPr/>
                <p14:nvPr/>
              </p14:nvContentPartPr>
              <p14:xfrm>
                <a:off x="3189224" y="3259758"/>
                <a:ext cx="1177920" cy="7876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EE9FE117-6DF5-4993-B527-510F4F5D85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80224" y="3250758"/>
                  <a:ext cx="119556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7B2E976C-5017-40A4-943E-A8C65B5B428B}"/>
                    </a:ext>
                  </a:extLst>
                </p14:cNvPr>
                <p14:cNvContentPartPr/>
                <p14:nvPr/>
              </p14:nvContentPartPr>
              <p14:xfrm>
                <a:off x="3299384" y="3524718"/>
                <a:ext cx="155880" cy="165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7B2E976C-5017-40A4-943E-A8C65B5B428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90744" y="3516078"/>
                  <a:ext cx="173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E2D62C05-8949-404E-9CE8-C48F8D5921BC}"/>
                    </a:ext>
                  </a:extLst>
                </p14:cNvPr>
                <p14:cNvContentPartPr/>
                <p14:nvPr/>
              </p14:nvContentPartPr>
              <p14:xfrm>
                <a:off x="3358784" y="3650718"/>
                <a:ext cx="7200" cy="1123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E2D62C05-8949-404E-9CE8-C48F8D5921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50144" y="3641718"/>
                  <a:ext cx="24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1C54D49-4997-415D-B648-08BCCA19386D}"/>
                    </a:ext>
                  </a:extLst>
                </p14:cNvPr>
                <p14:cNvContentPartPr/>
                <p14:nvPr/>
              </p14:nvContentPartPr>
              <p14:xfrm>
                <a:off x="3279584" y="3703638"/>
                <a:ext cx="145440" cy="140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1C54D49-4997-415D-B648-08BCCA1938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70584" y="3694638"/>
                  <a:ext cx="163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7E2ECD2B-2102-4C5A-910F-632F0D875FAB}"/>
                    </a:ext>
                  </a:extLst>
                </p14:cNvPr>
                <p14:cNvContentPartPr/>
                <p14:nvPr/>
              </p14:nvContentPartPr>
              <p14:xfrm>
                <a:off x="4346264" y="3639918"/>
                <a:ext cx="712800" cy="442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7E2ECD2B-2102-4C5A-910F-632F0D875FA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37624" y="3631278"/>
                  <a:ext cx="730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2A2563A8-2EFA-487E-8F6C-91AFDDBB25CE}"/>
                    </a:ext>
                  </a:extLst>
                </p14:cNvPr>
                <p14:cNvContentPartPr/>
                <p14:nvPr/>
              </p14:nvContentPartPr>
              <p14:xfrm>
                <a:off x="5049704" y="3604638"/>
                <a:ext cx="115560" cy="936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2A2563A8-2EFA-487E-8F6C-91AFDDBB25C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41064" y="3595998"/>
                  <a:ext cx="133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44FA9705-1F99-468E-A5A5-8B82D0A78A28}"/>
                    </a:ext>
                  </a:extLst>
                </p14:cNvPr>
                <p14:cNvContentPartPr/>
                <p14:nvPr/>
              </p14:nvContentPartPr>
              <p14:xfrm>
                <a:off x="2887544" y="3836118"/>
                <a:ext cx="299880" cy="2293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44FA9705-1F99-468E-A5A5-8B82D0A78A2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78544" y="3827118"/>
                  <a:ext cx="317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9AE0F3C-0573-4CA0-ADC1-917312EE1E10}"/>
                    </a:ext>
                  </a:extLst>
                </p14:cNvPr>
                <p14:cNvContentPartPr/>
                <p14:nvPr/>
              </p14:nvContentPartPr>
              <p14:xfrm>
                <a:off x="2749304" y="4067598"/>
                <a:ext cx="305640" cy="205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9AE0F3C-0573-4CA0-ADC1-917312EE1E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40304" y="4058958"/>
                  <a:ext cx="323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6663029C-0E77-4F4D-B8CD-C0777DFB7DD5}"/>
                    </a:ext>
                  </a:extLst>
                </p14:cNvPr>
                <p14:cNvContentPartPr/>
                <p14:nvPr/>
              </p14:nvContentPartPr>
              <p14:xfrm>
                <a:off x="2707544" y="4067238"/>
                <a:ext cx="108720" cy="66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6663029C-0E77-4F4D-B8CD-C0777DFB7DD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98904" y="4058238"/>
                  <a:ext cx="126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304B68C5-8EC4-4B2F-B43D-4725983395E4}"/>
                    </a:ext>
                  </a:extLst>
                </p14:cNvPr>
                <p14:cNvContentPartPr/>
                <p14:nvPr/>
              </p14:nvContentPartPr>
              <p14:xfrm>
                <a:off x="2787464" y="4061478"/>
                <a:ext cx="128160" cy="817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304B68C5-8EC4-4B2F-B43D-4725983395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78464" y="4052478"/>
                  <a:ext cx="145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28285FF4-ADD2-4081-8EE2-4A64711632E0}"/>
                    </a:ext>
                  </a:extLst>
                </p14:cNvPr>
                <p14:cNvContentPartPr/>
                <p14:nvPr/>
              </p14:nvContentPartPr>
              <p14:xfrm>
                <a:off x="2949104" y="4067958"/>
                <a:ext cx="65880" cy="568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28285FF4-ADD2-4081-8EE2-4A64711632E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40104" y="4059318"/>
                  <a:ext cx="83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6511F01D-50C4-4331-A239-546A31534AE5}"/>
                    </a:ext>
                  </a:extLst>
                </p14:cNvPr>
                <p14:cNvContentPartPr/>
                <p14:nvPr/>
              </p14:nvContentPartPr>
              <p14:xfrm>
                <a:off x="1914824" y="3305478"/>
                <a:ext cx="1284840" cy="1828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6511F01D-50C4-4331-A239-546A31534A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05824" y="3296478"/>
                  <a:ext cx="1302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648D5E2D-1381-4103-B58C-B77F6A8B9470}"/>
                    </a:ext>
                  </a:extLst>
                </p14:cNvPr>
                <p14:cNvContentPartPr/>
                <p14:nvPr/>
              </p14:nvContentPartPr>
              <p14:xfrm>
                <a:off x="2509904" y="3013518"/>
                <a:ext cx="133560" cy="1832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648D5E2D-1381-4103-B58C-B77F6A8B947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01264" y="3004518"/>
                  <a:ext cx="151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0A38BE0B-E070-4A3D-AAEF-20943FC897FF}"/>
                    </a:ext>
                  </a:extLst>
                </p14:cNvPr>
                <p14:cNvContentPartPr/>
                <p14:nvPr/>
              </p14:nvContentPartPr>
              <p14:xfrm>
                <a:off x="2729144" y="3133758"/>
                <a:ext cx="7560" cy="925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0A38BE0B-E070-4A3D-AAEF-20943FC897F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20504" y="3125118"/>
                  <a:ext cx="25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8337983E-41FB-4644-A0EE-594AB70E3E9F}"/>
                    </a:ext>
                  </a:extLst>
                </p14:cNvPr>
                <p14:cNvContentPartPr/>
                <p14:nvPr/>
              </p14:nvContentPartPr>
              <p14:xfrm>
                <a:off x="1675784" y="3471798"/>
                <a:ext cx="306000" cy="3589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8337983E-41FB-4644-A0EE-594AB70E3E9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66784" y="3462798"/>
                  <a:ext cx="3236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10980DDE-F90B-4D91-AAB5-85B53240E878}"/>
                    </a:ext>
                  </a:extLst>
                </p14:cNvPr>
                <p14:cNvContentPartPr/>
                <p14:nvPr/>
              </p14:nvContentPartPr>
              <p14:xfrm>
                <a:off x="1622864" y="3451998"/>
                <a:ext cx="7200" cy="925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10980DDE-F90B-4D91-AAB5-85B53240E87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14224" y="3442998"/>
                  <a:ext cx="24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4E2ACD23-599D-41B2-9FF5-20AF6633031B}"/>
                    </a:ext>
                  </a:extLst>
                </p14:cNvPr>
                <p14:cNvContentPartPr/>
                <p14:nvPr/>
              </p14:nvContentPartPr>
              <p14:xfrm>
                <a:off x="1536824" y="3517878"/>
                <a:ext cx="139320" cy="72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4E2ACD23-599D-41B2-9FF5-20AF663303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27824" y="3509238"/>
                  <a:ext cx="156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1E5F1428-978B-4B4E-9E5B-6227F8B62849}"/>
                    </a:ext>
                  </a:extLst>
                </p14:cNvPr>
                <p14:cNvContentPartPr/>
                <p14:nvPr/>
              </p14:nvContentPartPr>
              <p14:xfrm>
                <a:off x="1371224" y="3684558"/>
                <a:ext cx="93240" cy="1350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1E5F1428-978B-4B4E-9E5B-6227F8B628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62224" y="3675918"/>
                  <a:ext cx="110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41D01B6C-FFB5-43B1-8A56-0B1B149A0418}"/>
                    </a:ext>
                  </a:extLst>
                </p14:cNvPr>
                <p14:cNvContentPartPr/>
                <p14:nvPr/>
              </p14:nvContentPartPr>
              <p14:xfrm>
                <a:off x="1501544" y="3763398"/>
                <a:ext cx="27000" cy="763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41D01B6C-FFB5-43B1-8A56-0B1B149A041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92904" y="3754398"/>
                  <a:ext cx="44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A7BABC83-973E-4F1E-9E4B-874D6BA38D11}"/>
                    </a:ext>
                  </a:extLst>
                </p14:cNvPr>
                <p14:cNvContentPartPr/>
                <p14:nvPr/>
              </p14:nvContentPartPr>
              <p14:xfrm>
                <a:off x="1509464" y="3707958"/>
                <a:ext cx="22680" cy="162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A7BABC83-973E-4F1E-9E4B-874D6BA38D1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00824" y="3698958"/>
                  <a:ext cx="40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5F63B8C1-558D-4551-B1B0-911C01A48631}"/>
                    </a:ext>
                  </a:extLst>
                </p14:cNvPr>
                <p14:cNvContentPartPr/>
                <p14:nvPr/>
              </p14:nvContentPartPr>
              <p14:xfrm>
                <a:off x="1826624" y="3822798"/>
                <a:ext cx="8640" cy="19584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5F63B8C1-558D-4551-B1B0-911C01A4863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17984" y="3814158"/>
                  <a:ext cx="26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D84C3BE9-2664-4FEC-81D5-AC49E2CC8BA4}"/>
                    </a:ext>
                  </a:extLst>
                </p14:cNvPr>
                <p14:cNvContentPartPr/>
                <p14:nvPr/>
              </p14:nvContentPartPr>
              <p14:xfrm>
                <a:off x="1709264" y="4009278"/>
                <a:ext cx="306360" cy="129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D84C3BE9-2664-4FEC-81D5-AC49E2CC8BA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00624" y="4000278"/>
                  <a:ext cx="324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82CC8BAD-071C-4905-8A47-8BF5D740D2FA}"/>
                    </a:ext>
                  </a:extLst>
                </p14:cNvPr>
                <p14:cNvContentPartPr/>
                <p14:nvPr/>
              </p14:nvContentPartPr>
              <p14:xfrm>
                <a:off x="1677944" y="4021518"/>
                <a:ext cx="97560" cy="6336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82CC8BAD-071C-4905-8A47-8BF5D740D2F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69304" y="4012878"/>
                  <a:ext cx="115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6383BBFD-1C8D-4884-981F-72FAC473109A}"/>
                    </a:ext>
                  </a:extLst>
                </p14:cNvPr>
                <p14:cNvContentPartPr/>
                <p14:nvPr/>
              </p14:nvContentPartPr>
              <p14:xfrm>
                <a:off x="1811144" y="4002078"/>
                <a:ext cx="110160" cy="828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6383BBFD-1C8D-4884-981F-72FAC473109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02504" y="3993078"/>
                  <a:ext cx="127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78565CA5-A68C-49A9-9C81-C29C2C6135EE}"/>
                    </a:ext>
                  </a:extLst>
                </p14:cNvPr>
                <p14:cNvContentPartPr/>
                <p14:nvPr/>
              </p14:nvContentPartPr>
              <p14:xfrm>
                <a:off x="1926344" y="4008558"/>
                <a:ext cx="74520" cy="572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78565CA5-A68C-49A9-9C81-C29C2C6135E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17704" y="3999558"/>
                  <a:ext cx="92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22C9B6C7-4BD8-4C30-B4CB-6A627BB9C78D}"/>
                    </a:ext>
                  </a:extLst>
                </p14:cNvPr>
                <p14:cNvContentPartPr/>
                <p14:nvPr/>
              </p14:nvContentPartPr>
              <p14:xfrm>
                <a:off x="2941184" y="2886438"/>
                <a:ext cx="1653120" cy="7963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22C9B6C7-4BD8-4C30-B4CB-6A627BB9C7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32184" y="2877438"/>
                  <a:ext cx="167076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80DF0C42-F76B-463D-9072-8EF9217EAA49}"/>
                    </a:ext>
                  </a:extLst>
                </p14:cNvPr>
                <p14:cNvContentPartPr/>
                <p14:nvPr/>
              </p14:nvContentPartPr>
              <p14:xfrm>
                <a:off x="3683504" y="2669718"/>
                <a:ext cx="179640" cy="1648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80DF0C42-F76B-463D-9072-8EF9217EAA4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74864" y="2661078"/>
                  <a:ext cx="197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6AFBC99D-1C2F-4E75-942E-82AEAB2FAB6A}"/>
                    </a:ext>
                  </a:extLst>
                </p14:cNvPr>
                <p14:cNvContentPartPr/>
                <p14:nvPr/>
              </p14:nvContentPartPr>
              <p14:xfrm>
                <a:off x="3942344" y="2776278"/>
                <a:ext cx="118800" cy="1069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6AFBC99D-1C2F-4E75-942E-82AEAB2FAB6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33344" y="2767278"/>
                  <a:ext cx="1364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AA9420C6-17C7-4D33-BBD5-F988BE4E079B}"/>
              </a:ext>
            </a:extLst>
          </p:cNvPr>
          <p:cNvGrpSpPr/>
          <p:nvPr/>
        </p:nvGrpSpPr>
        <p:grpSpPr>
          <a:xfrm>
            <a:off x="6704916" y="1710454"/>
            <a:ext cx="1245240" cy="298440"/>
            <a:chOff x="6691664" y="3565758"/>
            <a:chExt cx="124524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A4579A55-D1E6-4D18-8163-939B2623D264}"/>
                    </a:ext>
                  </a:extLst>
                </p14:cNvPr>
                <p14:cNvContentPartPr/>
                <p14:nvPr/>
              </p14:nvContentPartPr>
              <p14:xfrm>
                <a:off x="6691664" y="3565758"/>
                <a:ext cx="855360" cy="19800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A4579A55-D1E6-4D18-8163-939B2623D26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74024" y="3548118"/>
                  <a:ext cx="891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5FC22E59-F939-4EC0-840B-ABF47D6428FD}"/>
                    </a:ext>
                  </a:extLst>
                </p14:cNvPr>
                <p14:cNvContentPartPr/>
                <p14:nvPr/>
              </p14:nvContentPartPr>
              <p14:xfrm>
                <a:off x="7579784" y="3584478"/>
                <a:ext cx="357120" cy="27972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5FC22E59-F939-4EC0-840B-ABF47D6428F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62144" y="3566478"/>
                  <a:ext cx="39276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o 212">
            <a:extLst>
              <a:ext uri="{FF2B5EF4-FFF2-40B4-BE49-F238E27FC236}">
                <a16:creationId xmlns:a16="http://schemas.microsoft.com/office/drawing/2014/main" id="{F7FE6EE8-1D40-427C-8D26-81AF90B6E35D}"/>
              </a:ext>
            </a:extLst>
          </p:cNvPr>
          <p:cNvGrpSpPr/>
          <p:nvPr/>
        </p:nvGrpSpPr>
        <p:grpSpPr>
          <a:xfrm>
            <a:off x="3888636" y="2425774"/>
            <a:ext cx="504000" cy="335520"/>
            <a:chOff x="3875384" y="4281078"/>
            <a:chExt cx="50400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9BEAE5E5-877A-4C25-8B26-A7FAD8518B88}"/>
                    </a:ext>
                  </a:extLst>
                </p14:cNvPr>
                <p14:cNvContentPartPr/>
                <p14:nvPr/>
              </p14:nvContentPartPr>
              <p14:xfrm>
                <a:off x="3875384" y="4281078"/>
                <a:ext cx="190800" cy="28872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9BEAE5E5-877A-4C25-8B26-A7FAD8518B8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57744" y="4263078"/>
                  <a:ext cx="226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4E851D29-2787-4D33-8221-1B745B6C1D93}"/>
                    </a:ext>
                  </a:extLst>
                </p14:cNvPr>
                <p14:cNvContentPartPr/>
                <p14:nvPr/>
              </p14:nvContentPartPr>
              <p14:xfrm>
                <a:off x="4055384" y="4518678"/>
                <a:ext cx="88560" cy="979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4E851D29-2787-4D33-8221-1B745B6C1D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37744" y="4501038"/>
                  <a:ext cx="12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FE462017-56C8-43B1-BF41-6D07E93E6579}"/>
                    </a:ext>
                  </a:extLst>
                </p14:cNvPr>
                <p14:cNvContentPartPr/>
                <p14:nvPr/>
              </p14:nvContentPartPr>
              <p14:xfrm>
                <a:off x="4280024" y="4465398"/>
                <a:ext cx="99360" cy="3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FE462017-56C8-43B1-BF41-6D07E93E657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62024" y="4447758"/>
                  <a:ext cx="13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F2D705E6-D844-4224-BE9C-DA514061A322}"/>
                    </a:ext>
                  </a:extLst>
                </p14:cNvPr>
                <p14:cNvContentPartPr/>
                <p14:nvPr/>
              </p14:nvContentPartPr>
              <p14:xfrm>
                <a:off x="4279664" y="4551798"/>
                <a:ext cx="92880" cy="1548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F2D705E6-D844-4224-BE9C-DA514061A3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62024" y="4534158"/>
                  <a:ext cx="1285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upo 222">
            <a:extLst>
              <a:ext uri="{FF2B5EF4-FFF2-40B4-BE49-F238E27FC236}">
                <a16:creationId xmlns:a16="http://schemas.microsoft.com/office/drawing/2014/main" id="{496C0E99-2074-47F1-8AD5-553AC55EC4D2}"/>
              </a:ext>
            </a:extLst>
          </p:cNvPr>
          <p:cNvGrpSpPr/>
          <p:nvPr/>
        </p:nvGrpSpPr>
        <p:grpSpPr>
          <a:xfrm>
            <a:off x="4673076" y="2338654"/>
            <a:ext cx="1967400" cy="391680"/>
            <a:chOff x="4659824" y="4193958"/>
            <a:chExt cx="196740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F5E973D4-08F7-4578-9965-F1E6245A6A48}"/>
                    </a:ext>
                  </a:extLst>
                </p14:cNvPr>
                <p14:cNvContentPartPr/>
                <p14:nvPr/>
              </p14:nvContentPartPr>
              <p14:xfrm>
                <a:off x="4659824" y="4308078"/>
                <a:ext cx="213120" cy="2487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F5E973D4-08F7-4578-9965-F1E6245A6A4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41824" y="4290438"/>
                  <a:ext cx="248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EE779990-7705-4894-AB5F-78241D770922}"/>
                    </a:ext>
                  </a:extLst>
                </p14:cNvPr>
                <p14:cNvContentPartPr/>
                <p14:nvPr/>
              </p14:nvContentPartPr>
              <p14:xfrm>
                <a:off x="4961864" y="4319598"/>
                <a:ext cx="138960" cy="2660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EE779990-7705-4894-AB5F-78241D77092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43864" y="4301598"/>
                  <a:ext cx="174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96A6A92C-2E58-4C9E-94DD-3970B1B69070}"/>
                    </a:ext>
                  </a:extLst>
                </p14:cNvPr>
                <p14:cNvContentPartPr/>
                <p14:nvPr/>
              </p14:nvContentPartPr>
              <p14:xfrm>
                <a:off x="5254184" y="4308438"/>
                <a:ext cx="194040" cy="1918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96A6A92C-2E58-4C9E-94DD-3970B1B6907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36544" y="4290798"/>
                  <a:ext cx="229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C3A571B9-0A80-46EE-9CEF-45E57D0D67FA}"/>
                    </a:ext>
                  </a:extLst>
                </p14:cNvPr>
                <p14:cNvContentPartPr/>
                <p14:nvPr/>
              </p14:nvContentPartPr>
              <p14:xfrm>
                <a:off x="5545784" y="4425798"/>
                <a:ext cx="9720" cy="1098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C3A571B9-0A80-46EE-9CEF-45E57D0D67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27784" y="4407798"/>
                  <a:ext cx="45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D35C3CEA-4FB9-426D-81DB-4A2190F60458}"/>
                    </a:ext>
                  </a:extLst>
                </p14:cNvPr>
                <p14:cNvContentPartPr/>
                <p14:nvPr/>
              </p14:nvContentPartPr>
              <p14:xfrm>
                <a:off x="5489984" y="4495998"/>
                <a:ext cx="86040" cy="165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D35C3CEA-4FB9-426D-81DB-4A2190F604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71984" y="4478358"/>
                  <a:ext cx="121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E027BCE3-C3D3-45B3-999B-1CB8E687AAEB}"/>
                    </a:ext>
                  </a:extLst>
                </p14:cNvPr>
                <p14:cNvContentPartPr/>
                <p14:nvPr/>
              </p14:nvContentPartPr>
              <p14:xfrm>
                <a:off x="5678264" y="4479078"/>
                <a:ext cx="119160" cy="3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E027BCE3-C3D3-45B3-999B-1CB8E687AAE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60624" y="4461078"/>
                  <a:ext cx="154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C4A8970B-3854-4F57-85FD-E92384D7AF1F}"/>
                    </a:ext>
                  </a:extLst>
                </p14:cNvPr>
                <p14:cNvContentPartPr/>
                <p14:nvPr/>
              </p14:nvContentPartPr>
              <p14:xfrm>
                <a:off x="5956544" y="4270998"/>
                <a:ext cx="193680" cy="21816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C4A8970B-3854-4F57-85FD-E92384D7AF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38904" y="4252998"/>
                  <a:ext cx="229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01F3F23C-456F-4025-A91F-804A5D6F0BE0}"/>
                    </a:ext>
                  </a:extLst>
                </p14:cNvPr>
                <p14:cNvContentPartPr/>
                <p14:nvPr/>
              </p14:nvContentPartPr>
              <p14:xfrm>
                <a:off x="6198824" y="4405998"/>
                <a:ext cx="115200" cy="226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01F3F23C-456F-4025-A91F-804A5D6F0BE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81184" y="4387998"/>
                  <a:ext cx="150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24DF3EC5-3128-4BF5-A09B-F1476B46753C}"/>
                    </a:ext>
                  </a:extLst>
                </p14:cNvPr>
                <p14:cNvContentPartPr/>
                <p14:nvPr/>
              </p14:nvContentPartPr>
              <p14:xfrm>
                <a:off x="6453344" y="4193958"/>
                <a:ext cx="173880" cy="3405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24DF3EC5-3128-4BF5-A09B-F1476B46753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35704" y="4176318"/>
                  <a:ext cx="209520" cy="37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24" name="Entrada de lápiz 223">
                <a:extLst>
                  <a:ext uri="{FF2B5EF4-FFF2-40B4-BE49-F238E27FC236}">
                    <a16:creationId xmlns:a16="http://schemas.microsoft.com/office/drawing/2014/main" id="{1E2F5CDA-E23C-4D8E-B361-68FADA737B97}"/>
                  </a:ext>
                </a:extLst>
              </p14:cNvPr>
              <p14:cNvContentPartPr/>
              <p14:nvPr/>
            </p14:nvContentPartPr>
            <p14:xfrm>
              <a:off x="2821596" y="1557454"/>
              <a:ext cx="78840" cy="70920"/>
            </p14:xfrm>
          </p:contentPart>
        </mc:Choice>
        <mc:Fallback xmlns="">
          <p:pic>
            <p:nvPicPr>
              <p:cNvPr id="224" name="Entrada de lápiz 223">
                <a:extLst>
                  <a:ext uri="{FF2B5EF4-FFF2-40B4-BE49-F238E27FC236}">
                    <a16:creationId xmlns:a16="http://schemas.microsoft.com/office/drawing/2014/main" id="{1E2F5CDA-E23C-4D8E-B361-68FADA737B9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803596" y="1539814"/>
                <a:ext cx="114480" cy="1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upo 227">
            <a:extLst>
              <a:ext uri="{FF2B5EF4-FFF2-40B4-BE49-F238E27FC236}">
                <a16:creationId xmlns:a16="http://schemas.microsoft.com/office/drawing/2014/main" id="{D7400979-D978-4F96-89F6-4CC726AC5D37}"/>
              </a:ext>
            </a:extLst>
          </p:cNvPr>
          <p:cNvGrpSpPr/>
          <p:nvPr/>
        </p:nvGrpSpPr>
        <p:grpSpPr>
          <a:xfrm>
            <a:off x="2650236" y="1651414"/>
            <a:ext cx="238680" cy="176760"/>
            <a:chOff x="2636984" y="3506718"/>
            <a:chExt cx="23868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9A3A200E-83E2-4102-8743-414A1CA793ED}"/>
                    </a:ext>
                  </a:extLst>
                </p14:cNvPr>
                <p14:cNvContentPartPr/>
                <p14:nvPr/>
              </p14:nvContentPartPr>
              <p14:xfrm>
                <a:off x="2636984" y="3506718"/>
                <a:ext cx="135720" cy="1494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9A3A200E-83E2-4102-8743-414A1CA793E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18984" y="3489078"/>
                  <a:ext cx="171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4FE0D675-C671-4672-9F66-10388996A47F}"/>
                    </a:ext>
                  </a:extLst>
                </p14:cNvPr>
                <p14:cNvContentPartPr/>
                <p14:nvPr/>
              </p14:nvContentPartPr>
              <p14:xfrm>
                <a:off x="2790704" y="3621558"/>
                <a:ext cx="78480" cy="6192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4FE0D675-C671-4672-9F66-10388996A47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72704" y="3603558"/>
                  <a:ext cx="114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AEF39D4D-9BA1-445D-AEFB-52838EACE9C3}"/>
                    </a:ext>
                  </a:extLst>
                </p14:cNvPr>
                <p14:cNvContentPartPr/>
                <p14:nvPr/>
              </p14:nvContentPartPr>
              <p14:xfrm>
                <a:off x="2776304" y="3602838"/>
                <a:ext cx="99360" cy="777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AEF39D4D-9BA1-445D-AEFB-52838EACE9C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58304" y="3584838"/>
                  <a:ext cx="1350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o 230">
            <a:extLst>
              <a:ext uri="{FF2B5EF4-FFF2-40B4-BE49-F238E27FC236}">
                <a16:creationId xmlns:a16="http://schemas.microsoft.com/office/drawing/2014/main" id="{1B8151A5-BB4A-4CFF-966A-DDBA8877AB91}"/>
              </a:ext>
            </a:extLst>
          </p:cNvPr>
          <p:cNvGrpSpPr/>
          <p:nvPr/>
        </p:nvGrpSpPr>
        <p:grpSpPr>
          <a:xfrm>
            <a:off x="6803196" y="2550334"/>
            <a:ext cx="93960" cy="84600"/>
            <a:chOff x="6789944" y="4405638"/>
            <a:chExt cx="9396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90D76F6C-1BD2-41B7-B6FE-43C0ABB8CE04}"/>
                    </a:ext>
                  </a:extLst>
                </p14:cNvPr>
                <p14:cNvContentPartPr/>
                <p14:nvPr/>
              </p14:nvContentPartPr>
              <p14:xfrm>
                <a:off x="6789944" y="4405638"/>
                <a:ext cx="93960" cy="720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90D76F6C-1BD2-41B7-B6FE-43C0ABB8CE0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72304" y="4387998"/>
                  <a:ext cx="129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C01F1E82-FEBE-4AB8-8F8B-5C5F1592A766}"/>
                    </a:ext>
                  </a:extLst>
                </p14:cNvPr>
                <p14:cNvContentPartPr/>
                <p14:nvPr/>
              </p14:nvContentPartPr>
              <p14:xfrm>
                <a:off x="6804704" y="4479078"/>
                <a:ext cx="68400" cy="1116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C01F1E82-FEBE-4AB8-8F8B-5C5F1592A76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87064" y="4461078"/>
                  <a:ext cx="1040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upo 237">
            <a:extLst>
              <a:ext uri="{FF2B5EF4-FFF2-40B4-BE49-F238E27FC236}">
                <a16:creationId xmlns:a16="http://schemas.microsoft.com/office/drawing/2014/main" id="{58A8B27C-363C-49CE-99E9-9DD7AABCF877}"/>
              </a:ext>
            </a:extLst>
          </p:cNvPr>
          <p:cNvGrpSpPr/>
          <p:nvPr/>
        </p:nvGrpSpPr>
        <p:grpSpPr>
          <a:xfrm>
            <a:off x="7116036" y="2354854"/>
            <a:ext cx="975240" cy="295200"/>
            <a:chOff x="7102784" y="4210158"/>
            <a:chExt cx="97524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D5E789FB-FA29-4DF9-B478-BAC162330069}"/>
                    </a:ext>
                  </a:extLst>
                </p14:cNvPr>
                <p14:cNvContentPartPr/>
                <p14:nvPr/>
              </p14:nvContentPartPr>
              <p14:xfrm>
                <a:off x="7102784" y="4432638"/>
                <a:ext cx="112680" cy="2016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D5E789FB-FA29-4DF9-B478-BAC16233006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84784" y="4414638"/>
                  <a:ext cx="148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8DFFA4CF-69E6-471D-A348-DD068F282E09}"/>
                    </a:ext>
                  </a:extLst>
                </p14:cNvPr>
                <p14:cNvContentPartPr/>
                <p14:nvPr/>
              </p14:nvContentPartPr>
              <p14:xfrm>
                <a:off x="7394024" y="4226358"/>
                <a:ext cx="177840" cy="2577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8DFFA4CF-69E6-471D-A348-DD068F282E0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76024" y="4208718"/>
                  <a:ext cx="213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7CE329C0-7FAE-47D8-8565-83AB14382D80}"/>
                    </a:ext>
                  </a:extLst>
                </p14:cNvPr>
                <p14:cNvContentPartPr/>
                <p14:nvPr/>
              </p14:nvContentPartPr>
              <p14:xfrm>
                <a:off x="7656104" y="4419318"/>
                <a:ext cx="10440" cy="936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7CE329C0-7FAE-47D8-8565-83AB14382D8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38464" y="4401318"/>
                  <a:ext cx="46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60855E7C-015C-4437-A0E0-9BAD5CAFF1D2}"/>
                    </a:ext>
                  </a:extLst>
                </p14:cNvPr>
                <p14:cNvContentPartPr/>
                <p14:nvPr/>
              </p14:nvContentPartPr>
              <p14:xfrm>
                <a:off x="7732064" y="4210158"/>
                <a:ext cx="174600" cy="24804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60855E7C-015C-4437-A0E0-9BAD5CAFF1D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14064" y="4192518"/>
                  <a:ext cx="210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7716046D-310D-4933-9350-064672070B94}"/>
                    </a:ext>
                  </a:extLst>
                </p14:cNvPr>
                <p14:cNvContentPartPr/>
                <p14:nvPr/>
              </p14:nvContentPartPr>
              <p14:xfrm>
                <a:off x="7971104" y="4386198"/>
                <a:ext cx="99720" cy="9792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7716046D-310D-4933-9350-064672070B9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53104" y="4368198"/>
                  <a:ext cx="135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45A267D0-0A7F-4283-AE2F-88D3F737987B}"/>
                    </a:ext>
                  </a:extLst>
                </p14:cNvPr>
                <p14:cNvContentPartPr/>
                <p14:nvPr/>
              </p14:nvContentPartPr>
              <p14:xfrm>
                <a:off x="7957784" y="4379358"/>
                <a:ext cx="120240" cy="1260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45A267D0-0A7F-4283-AE2F-88D3F73798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39784" y="4361718"/>
                  <a:ext cx="15588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60D900DD-0755-4001-B854-9168A52BC04C}"/>
              </a:ext>
            </a:extLst>
          </p:cNvPr>
          <p:cNvGrpSpPr/>
          <p:nvPr/>
        </p:nvGrpSpPr>
        <p:grpSpPr>
          <a:xfrm>
            <a:off x="3954944" y="3097038"/>
            <a:ext cx="385560" cy="268560"/>
            <a:chOff x="3954944" y="3097038"/>
            <a:chExt cx="38556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EB21414C-D17D-43C2-A5D1-D8F8658EBBE8}"/>
                    </a:ext>
                  </a:extLst>
                </p14:cNvPr>
                <p14:cNvContentPartPr/>
                <p14:nvPr/>
              </p14:nvContentPartPr>
              <p14:xfrm>
                <a:off x="3954944" y="3097038"/>
                <a:ext cx="231840" cy="22500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EB21414C-D17D-43C2-A5D1-D8F8658EBBE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36944" y="3079398"/>
                  <a:ext cx="267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16E504BA-9897-4D00-9503-1A68653CCE67}"/>
                    </a:ext>
                  </a:extLst>
                </p14:cNvPr>
                <p14:cNvContentPartPr/>
                <p14:nvPr/>
              </p14:nvContentPartPr>
              <p14:xfrm>
                <a:off x="4202984" y="3277038"/>
                <a:ext cx="91080" cy="7776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16E504BA-9897-4D00-9503-1A68653CCE6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84984" y="3259038"/>
                  <a:ext cx="126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CDC6A979-9F43-44E1-9753-E2E75A5BD41C}"/>
                    </a:ext>
                  </a:extLst>
                </p14:cNvPr>
                <p14:cNvContentPartPr/>
                <p14:nvPr/>
              </p14:nvContentPartPr>
              <p14:xfrm>
                <a:off x="4193624" y="3252558"/>
                <a:ext cx="146880" cy="1130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CDC6A979-9F43-44E1-9753-E2E75A5BD41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75984" y="3234918"/>
                  <a:ext cx="18252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upo 243">
            <a:extLst>
              <a:ext uri="{FF2B5EF4-FFF2-40B4-BE49-F238E27FC236}">
                <a16:creationId xmlns:a16="http://schemas.microsoft.com/office/drawing/2014/main" id="{92C1C250-D907-4774-818E-5F23B6231240}"/>
              </a:ext>
            </a:extLst>
          </p:cNvPr>
          <p:cNvGrpSpPr/>
          <p:nvPr/>
        </p:nvGrpSpPr>
        <p:grpSpPr>
          <a:xfrm>
            <a:off x="4578464" y="3226278"/>
            <a:ext cx="152280" cy="73800"/>
            <a:chOff x="4578464" y="3226278"/>
            <a:chExt cx="15228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7CBC0E92-C4C5-4E2C-979D-02D7CDEFDFE7}"/>
                    </a:ext>
                  </a:extLst>
                </p14:cNvPr>
                <p14:cNvContentPartPr/>
                <p14:nvPr/>
              </p14:nvContentPartPr>
              <p14:xfrm>
                <a:off x="4578464" y="3226278"/>
                <a:ext cx="152280" cy="75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7CBC0E92-C4C5-4E2C-979D-02D7CDEFDF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60464" y="3208278"/>
                  <a:ext cx="187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33803792-E01C-4B11-ADA9-82C09564E590}"/>
                    </a:ext>
                  </a:extLst>
                </p14:cNvPr>
                <p14:cNvContentPartPr/>
                <p14:nvPr/>
              </p14:nvContentPartPr>
              <p14:xfrm>
                <a:off x="4605824" y="3292878"/>
                <a:ext cx="80640" cy="72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33803792-E01C-4B11-ADA9-82C09564E59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88184" y="3275238"/>
                  <a:ext cx="11628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upo 251">
            <a:extLst>
              <a:ext uri="{FF2B5EF4-FFF2-40B4-BE49-F238E27FC236}">
                <a16:creationId xmlns:a16="http://schemas.microsoft.com/office/drawing/2014/main" id="{F489B372-26B3-44AD-8AE7-232FD8B73A41}"/>
              </a:ext>
            </a:extLst>
          </p:cNvPr>
          <p:cNvGrpSpPr/>
          <p:nvPr/>
        </p:nvGrpSpPr>
        <p:grpSpPr>
          <a:xfrm>
            <a:off x="5020904" y="3011718"/>
            <a:ext cx="714600" cy="632880"/>
            <a:chOff x="5020904" y="3011718"/>
            <a:chExt cx="714600" cy="63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C774F432-B047-49EC-9863-3AEB92C11B75}"/>
                    </a:ext>
                  </a:extLst>
                </p14:cNvPr>
                <p14:cNvContentPartPr/>
                <p14:nvPr/>
              </p14:nvContentPartPr>
              <p14:xfrm>
                <a:off x="5020904" y="3221238"/>
                <a:ext cx="100800" cy="540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C774F432-B047-49EC-9863-3AEB92C11B7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02904" y="3203598"/>
                  <a:ext cx="13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AB31A95D-AAFB-42CD-B585-B2AAD890DADA}"/>
                    </a:ext>
                  </a:extLst>
                </p14:cNvPr>
                <p14:cNvContentPartPr/>
                <p14:nvPr/>
              </p14:nvContentPartPr>
              <p14:xfrm>
                <a:off x="5267504" y="3011718"/>
                <a:ext cx="193680" cy="20124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AB31A95D-AAFB-42CD-B585-B2AAD890DAD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49504" y="2993718"/>
                  <a:ext cx="229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70D3D096-0413-4D51-8281-DF942580427F}"/>
                    </a:ext>
                  </a:extLst>
                </p14:cNvPr>
                <p14:cNvContentPartPr/>
                <p14:nvPr/>
              </p14:nvContentPartPr>
              <p14:xfrm>
                <a:off x="5439944" y="3145998"/>
                <a:ext cx="141120" cy="10116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70D3D096-0413-4D51-8281-DF942580427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422304" y="3127998"/>
                  <a:ext cx="176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12B57AD7-7E87-4A6E-A5DB-EAEE4D8B65DD}"/>
                    </a:ext>
                  </a:extLst>
                </p14:cNvPr>
                <p14:cNvContentPartPr/>
                <p14:nvPr/>
              </p14:nvContentPartPr>
              <p14:xfrm>
                <a:off x="5241224" y="3306198"/>
                <a:ext cx="494280" cy="147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12B57AD7-7E87-4A6E-A5DB-EAEE4D8B65D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23224" y="3288198"/>
                  <a:ext cx="529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649124B1-4627-4646-AB60-5D04B0D0867F}"/>
                    </a:ext>
                  </a:extLst>
                </p14:cNvPr>
                <p14:cNvContentPartPr/>
                <p14:nvPr/>
              </p14:nvContentPartPr>
              <p14:xfrm>
                <a:off x="5308544" y="3394398"/>
                <a:ext cx="228600" cy="2502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649124B1-4627-4646-AB60-5D04B0D0867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90544" y="3376398"/>
                  <a:ext cx="26424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upo 254">
            <a:extLst>
              <a:ext uri="{FF2B5EF4-FFF2-40B4-BE49-F238E27FC236}">
                <a16:creationId xmlns:a16="http://schemas.microsoft.com/office/drawing/2014/main" id="{E63BB40C-BA4F-45C6-8D8C-EC34D553F2CE}"/>
              </a:ext>
            </a:extLst>
          </p:cNvPr>
          <p:cNvGrpSpPr/>
          <p:nvPr/>
        </p:nvGrpSpPr>
        <p:grpSpPr>
          <a:xfrm>
            <a:off x="3968984" y="1073118"/>
            <a:ext cx="278280" cy="170280"/>
            <a:chOff x="3968984" y="1073118"/>
            <a:chExt cx="27828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A20FFD16-45A3-4758-9C7D-5526ECA4C9B0}"/>
                    </a:ext>
                  </a:extLst>
                </p14:cNvPr>
                <p14:cNvContentPartPr/>
                <p14:nvPr/>
              </p14:nvContentPartPr>
              <p14:xfrm>
                <a:off x="4120904" y="1073118"/>
                <a:ext cx="126360" cy="17028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A20FFD16-45A3-4758-9C7D-5526ECA4C9B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03264" y="1055118"/>
                  <a:ext cx="162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AD504A9F-995E-409B-BEF8-BB234DF105AE}"/>
                    </a:ext>
                  </a:extLst>
                </p14:cNvPr>
                <p14:cNvContentPartPr/>
                <p14:nvPr/>
              </p14:nvContentPartPr>
              <p14:xfrm>
                <a:off x="3968984" y="1152678"/>
                <a:ext cx="231480" cy="2016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AD504A9F-995E-409B-BEF8-BB234DF105A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50984" y="1135038"/>
                  <a:ext cx="26712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upo 258">
            <a:extLst>
              <a:ext uri="{FF2B5EF4-FFF2-40B4-BE49-F238E27FC236}">
                <a16:creationId xmlns:a16="http://schemas.microsoft.com/office/drawing/2014/main" id="{3C2227E1-B235-498A-85FD-8E6DE88AB431}"/>
              </a:ext>
            </a:extLst>
          </p:cNvPr>
          <p:cNvGrpSpPr/>
          <p:nvPr/>
        </p:nvGrpSpPr>
        <p:grpSpPr>
          <a:xfrm>
            <a:off x="4114424" y="728238"/>
            <a:ext cx="318240" cy="196920"/>
            <a:chOff x="4114424" y="728238"/>
            <a:chExt cx="3182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F38BD0D6-0805-4D5E-9994-D148CB6931E8}"/>
                    </a:ext>
                  </a:extLst>
                </p14:cNvPr>
                <p14:cNvContentPartPr/>
                <p14:nvPr/>
              </p14:nvContentPartPr>
              <p14:xfrm>
                <a:off x="4114424" y="728238"/>
                <a:ext cx="145440" cy="1720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F38BD0D6-0805-4D5E-9994-D148CB6931E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96424" y="710238"/>
                  <a:ext cx="181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B87D4812-1838-489C-9983-32F30C3F2E6F}"/>
                    </a:ext>
                  </a:extLst>
                </p14:cNvPr>
                <p14:cNvContentPartPr/>
                <p14:nvPr/>
              </p14:nvContentPartPr>
              <p14:xfrm>
                <a:off x="4363904" y="839478"/>
                <a:ext cx="68760" cy="6228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B87D4812-1838-489C-9983-32F30C3F2E6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46264" y="821838"/>
                  <a:ext cx="104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FEC5D504-E5D5-4325-BD52-F6E08E700CF5}"/>
                    </a:ext>
                  </a:extLst>
                </p14:cNvPr>
                <p14:cNvContentPartPr/>
                <p14:nvPr/>
              </p14:nvContentPartPr>
              <p14:xfrm>
                <a:off x="4333304" y="821478"/>
                <a:ext cx="94680" cy="1036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FEC5D504-E5D5-4325-BD52-F6E08E700CF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15304" y="803478"/>
                  <a:ext cx="1303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B3E15616-BD21-4059-8D57-FDB2ABFE0064}"/>
              </a:ext>
            </a:extLst>
          </p:cNvPr>
          <p:cNvGrpSpPr/>
          <p:nvPr/>
        </p:nvGrpSpPr>
        <p:grpSpPr>
          <a:xfrm>
            <a:off x="1709264" y="1208838"/>
            <a:ext cx="331920" cy="178200"/>
            <a:chOff x="1709264" y="1208838"/>
            <a:chExt cx="3319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E640E108-9123-4A42-BB3F-D60B9E7EEA86}"/>
                    </a:ext>
                  </a:extLst>
                </p14:cNvPr>
                <p14:cNvContentPartPr/>
                <p14:nvPr/>
              </p14:nvContentPartPr>
              <p14:xfrm>
                <a:off x="1709264" y="1208838"/>
                <a:ext cx="135720" cy="16452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E640E108-9123-4A42-BB3F-D60B9E7EEA8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91624" y="1190838"/>
                  <a:ext cx="171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BDB42EDF-FA99-48B5-B326-1C1E3E06F25B}"/>
                    </a:ext>
                  </a:extLst>
                </p14:cNvPr>
                <p14:cNvContentPartPr/>
                <p14:nvPr/>
              </p14:nvContentPartPr>
              <p14:xfrm>
                <a:off x="1950104" y="1318278"/>
                <a:ext cx="91080" cy="6876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BDB42EDF-FA99-48B5-B326-1C1E3E06F25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32104" y="1300278"/>
                  <a:ext cx="126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230E9014-10BF-4506-A157-15DD6D342677}"/>
                    </a:ext>
                  </a:extLst>
                </p14:cNvPr>
                <p14:cNvContentPartPr/>
                <p14:nvPr/>
              </p14:nvContentPartPr>
              <p14:xfrm>
                <a:off x="1921304" y="1318278"/>
                <a:ext cx="71280" cy="6876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230E9014-10BF-4506-A157-15DD6D34267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903304" y="1300278"/>
                  <a:ext cx="10692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o 264">
            <a:extLst>
              <a:ext uri="{FF2B5EF4-FFF2-40B4-BE49-F238E27FC236}">
                <a16:creationId xmlns:a16="http://schemas.microsoft.com/office/drawing/2014/main" id="{C771E597-6E0A-4C1F-AA1C-7AE329A82CFB}"/>
              </a:ext>
            </a:extLst>
          </p:cNvPr>
          <p:cNvGrpSpPr/>
          <p:nvPr/>
        </p:nvGrpSpPr>
        <p:grpSpPr>
          <a:xfrm>
            <a:off x="1854704" y="1543638"/>
            <a:ext cx="307440" cy="153000"/>
            <a:chOff x="1854704" y="1543638"/>
            <a:chExt cx="30744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C01D8421-8DF2-40C5-ACFB-3001FC1D0955}"/>
                    </a:ext>
                  </a:extLst>
                </p14:cNvPr>
                <p14:cNvContentPartPr/>
                <p14:nvPr/>
              </p14:nvContentPartPr>
              <p14:xfrm>
                <a:off x="2033984" y="1543638"/>
                <a:ext cx="128160" cy="15300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C01D8421-8DF2-40C5-ACFB-3001FC1D095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15984" y="1525638"/>
                  <a:ext cx="163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4636D576-05D0-4091-A6D2-9515207EFB96}"/>
                    </a:ext>
                  </a:extLst>
                </p14:cNvPr>
                <p14:cNvContentPartPr/>
                <p14:nvPr/>
              </p14:nvContentPartPr>
              <p14:xfrm>
                <a:off x="1854704" y="1603038"/>
                <a:ext cx="264600" cy="205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4636D576-05D0-4091-A6D2-9515207EFB9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37064" y="1585398"/>
                  <a:ext cx="300240" cy="5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082229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>
            <a:extLst>
              <a:ext uri="{FF2B5EF4-FFF2-40B4-BE49-F238E27FC236}">
                <a16:creationId xmlns:a16="http://schemas.microsoft.com/office/drawing/2014/main" id="{6B10883C-0A90-43ED-A2A0-168418CB4F18}"/>
              </a:ext>
            </a:extLst>
          </p:cNvPr>
          <p:cNvGrpSpPr/>
          <p:nvPr/>
        </p:nvGrpSpPr>
        <p:grpSpPr>
          <a:xfrm>
            <a:off x="632434" y="371495"/>
            <a:ext cx="4027233" cy="2361600"/>
            <a:chOff x="657261" y="365599"/>
            <a:chExt cx="4027233" cy="23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5A2E5E99-3B27-48B1-A989-3CB791A0E597}"/>
                    </a:ext>
                  </a:extLst>
                </p14:cNvPr>
                <p14:cNvContentPartPr/>
                <p14:nvPr/>
              </p14:nvContentPartPr>
              <p14:xfrm>
                <a:off x="692454" y="1305559"/>
                <a:ext cx="526680" cy="6768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5A2E5E99-3B27-48B1-A989-3CB791A0E5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3814" y="1296559"/>
                  <a:ext cx="5443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1A9205F6-106D-4616-B042-B54FEF9E1667}"/>
                    </a:ext>
                  </a:extLst>
                </p14:cNvPr>
                <p14:cNvContentPartPr/>
                <p14:nvPr/>
              </p14:nvContentPartPr>
              <p14:xfrm>
                <a:off x="1177374" y="1434799"/>
                <a:ext cx="31680" cy="1548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1A9205F6-106D-4616-B042-B54FEF9E16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8734" y="1425799"/>
                  <a:ext cx="49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931E0320-5F24-4873-93E7-2EBFA739D9FE}"/>
                    </a:ext>
                  </a:extLst>
                </p14:cNvPr>
                <p14:cNvContentPartPr/>
                <p14:nvPr/>
              </p14:nvContentPartPr>
              <p14:xfrm>
                <a:off x="1117614" y="1529119"/>
                <a:ext cx="123480" cy="306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931E0320-5F24-4873-93E7-2EBFA739D9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8614" y="1520479"/>
                  <a:ext cx="141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B8FE1AE-9506-4C4C-A980-F0C3C613D43A}"/>
                    </a:ext>
                  </a:extLst>
                </p14:cNvPr>
                <p14:cNvContentPartPr/>
                <p14:nvPr/>
              </p14:nvContentPartPr>
              <p14:xfrm>
                <a:off x="1410294" y="1724239"/>
                <a:ext cx="108000" cy="2138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B8FE1AE-9506-4C4C-A980-F0C3C613D4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1654" y="1715239"/>
                  <a:ext cx="125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45D5D793-749C-484E-AB64-B7DE5F53AAAE}"/>
                    </a:ext>
                  </a:extLst>
                </p14:cNvPr>
                <p14:cNvContentPartPr/>
                <p14:nvPr/>
              </p14:nvContentPartPr>
              <p14:xfrm>
                <a:off x="1578054" y="1894519"/>
                <a:ext cx="80640" cy="1148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45D5D793-749C-484E-AB64-B7DE5F53AA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9414" y="1885519"/>
                  <a:ext cx="98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68D122CF-84AB-41F3-A34B-4D3DB93A94C7}"/>
                    </a:ext>
                  </a:extLst>
                </p14:cNvPr>
                <p14:cNvContentPartPr/>
                <p14:nvPr/>
              </p14:nvContentPartPr>
              <p14:xfrm>
                <a:off x="1625934" y="1806319"/>
                <a:ext cx="43920" cy="518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68D122CF-84AB-41F3-A34B-4D3DB93A94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7294" y="1797319"/>
                  <a:ext cx="61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F892CCA-E7A8-474A-8FE0-2885A0E88899}"/>
                    </a:ext>
                  </a:extLst>
                </p14:cNvPr>
                <p14:cNvContentPartPr/>
                <p14:nvPr/>
              </p14:nvContentPartPr>
              <p14:xfrm>
                <a:off x="968934" y="1145719"/>
                <a:ext cx="1698120" cy="2264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F892CCA-E7A8-474A-8FE0-2885A0E888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9934" y="1137079"/>
                  <a:ext cx="1715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7035A52-FA7E-4E2B-A16C-8066E7E26CD6}"/>
                    </a:ext>
                  </a:extLst>
                </p14:cNvPr>
                <p14:cNvContentPartPr/>
                <p14:nvPr/>
              </p14:nvContentPartPr>
              <p14:xfrm>
                <a:off x="2662014" y="1051399"/>
                <a:ext cx="30960" cy="12502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7035A52-FA7E-4E2B-A16C-8066E7E26C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3374" y="1042399"/>
                  <a:ext cx="4860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272D097-4A7A-422F-B927-8C02D0F6BB58}"/>
                    </a:ext>
                  </a:extLst>
                </p14:cNvPr>
                <p14:cNvContentPartPr/>
                <p14:nvPr/>
              </p14:nvContentPartPr>
              <p14:xfrm>
                <a:off x="2658774" y="1057159"/>
                <a:ext cx="1194120" cy="12272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272D097-4A7A-422F-B927-8C02D0F6BB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0134" y="1048159"/>
                  <a:ext cx="121176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A224DCB-DB74-4DF5-A954-ABCB96D5DD75}"/>
                    </a:ext>
                  </a:extLst>
                </p14:cNvPr>
                <p14:cNvContentPartPr/>
                <p14:nvPr/>
              </p14:nvContentPartPr>
              <p14:xfrm>
                <a:off x="2830134" y="1428319"/>
                <a:ext cx="181440" cy="126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A224DCB-DB74-4DF5-A954-ABCB96D5DD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1494" y="1419319"/>
                  <a:ext cx="199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9626D63-106B-4AF6-AA74-1EDAD79BF988}"/>
                    </a:ext>
                  </a:extLst>
                </p14:cNvPr>
                <p14:cNvContentPartPr/>
                <p14:nvPr/>
              </p14:nvContentPartPr>
              <p14:xfrm>
                <a:off x="2934174" y="1671319"/>
                <a:ext cx="6480" cy="1857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9626D63-106B-4AF6-AA74-1EDAD79BF9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5534" y="1662679"/>
                  <a:ext cx="24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BD3BFC2-C39C-410C-9BE2-1B72D9C43405}"/>
                    </a:ext>
                  </a:extLst>
                </p14:cNvPr>
                <p14:cNvContentPartPr/>
                <p14:nvPr/>
              </p14:nvContentPartPr>
              <p14:xfrm>
                <a:off x="2842374" y="1771039"/>
                <a:ext cx="139320" cy="309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BD3BFC2-C39C-410C-9BE2-1B72D9C434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33374" y="1762399"/>
                  <a:ext cx="156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F101D20-08D2-475A-A79B-BB7D8702F4E5}"/>
                    </a:ext>
                  </a:extLst>
                </p14:cNvPr>
                <p14:cNvContentPartPr/>
                <p14:nvPr/>
              </p14:nvContentPartPr>
              <p14:xfrm>
                <a:off x="2362494" y="1904239"/>
                <a:ext cx="284400" cy="5814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F101D20-08D2-475A-A79B-BB7D8702F4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53494" y="1895599"/>
                  <a:ext cx="30204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5E138AA-8DDD-47FE-8760-64603B9BD4F3}"/>
                    </a:ext>
                  </a:extLst>
                </p14:cNvPr>
                <p14:cNvContentPartPr/>
                <p14:nvPr/>
              </p14:nvContentPartPr>
              <p14:xfrm>
                <a:off x="2033094" y="2510479"/>
                <a:ext cx="532440" cy="140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5E138AA-8DDD-47FE-8760-64603B9BD4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24454" y="2501479"/>
                  <a:ext cx="550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11B2F01-B846-4F33-9077-8B5D4A06009F}"/>
                    </a:ext>
                  </a:extLst>
                </p14:cNvPr>
                <p14:cNvContentPartPr/>
                <p14:nvPr/>
              </p14:nvContentPartPr>
              <p14:xfrm>
                <a:off x="2010054" y="2537839"/>
                <a:ext cx="235440" cy="1695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11B2F01-B846-4F33-9077-8B5D4A0600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01414" y="2529199"/>
                  <a:ext cx="253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B50B244-29FC-4D69-838C-186E280F86E3}"/>
                    </a:ext>
                  </a:extLst>
                </p14:cNvPr>
                <p14:cNvContentPartPr/>
                <p14:nvPr/>
              </p14:nvContentPartPr>
              <p14:xfrm>
                <a:off x="2168454" y="2564479"/>
                <a:ext cx="194760" cy="1627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B50B244-29FC-4D69-838C-186E280F86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59454" y="2555839"/>
                  <a:ext cx="212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CBC0909-D800-4722-BCAA-16F8056FB349}"/>
                    </a:ext>
                  </a:extLst>
                </p14:cNvPr>
                <p14:cNvContentPartPr/>
                <p14:nvPr/>
              </p14:nvContentPartPr>
              <p14:xfrm>
                <a:off x="2347014" y="2562679"/>
                <a:ext cx="139320" cy="1382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CBC0909-D800-4722-BCAA-16F8056FB3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38014" y="2553679"/>
                  <a:ext cx="156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93552F9F-1AD6-4F02-A4D1-FA110945C606}"/>
                    </a:ext>
                  </a:extLst>
                </p14:cNvPr>
                <p14:cNvContentPartPr/>
                <p14:nvPr/>
              </p14:nvContentPartPr>
              <p14:xfrm>
                <a:off x="3799254" y="1620559"/>
                <a:ext cx="761400" cy="363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93552F9F-1AD6-4F02-A4D1-FA110945C60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90614" y="1611559"/>
                  <a:ext cx="779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ECE3F309-C276-44BE-BB75-3E81D822E3F0}"/>
                    </a:ext>
                  </a:extLst>
                </p14:cNvPr>
                <p14:cNvContentPartPr/>
                <p14:nvPr/>
              </p14:nvContentPartPr>
              <p14:xfrm>
                <a:off x="4572174" y="1543879"/>
                <a:ext cx="112320" cy="113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ECE3F309-C276-44BE-BB75-3E81D822E3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63534" y="1535239"/>
                  <a:ext cx="129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A074F78-35EC-4C14-89CC-4D93FE167BE4}"/>
                    </a:ext>
                  </a:extLst>
                </p14:cNvPr>
                <p14:cNvContentPartPr/>
                <p14:nvPr/>
              </p14:nvContentPartPr>
              <p14:xfrm>
                <a:off x="980181" y="1977679"/>
                <a:ext cx="16200" cy="5486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A074F78-35EC-4C14-89CC-4D93FE167B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1541" y="1969039"/>
                  <a:ext cx="338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114B874B-7A6B-4B6F-B6FC-B0E73E4159C8}"/>
                    </a:ext>
                  </a:extLst>
                </p14:cNvPr>
                <p14:cNvContentPartPr/>
                <p14:nvPr/>
              </p14:nvContentPartPr>
              <p14:xfrm>
                <a:off x="708021" y="2538559"/>
                <a:ext cx="501840" cy="367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114B874B-7A6B-4B6F-B6FC-B0E73E4159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9021" y="2529559"/>
                  <a:ext cx="519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CCFEF819-2AFD-476F-8FAC-E91312C2E5D3}"/>
                    </a:ext>
                  </a:extLst>
                </p14:cNvPr>
                <p14:cNvContentPartPr/>
                <p14:nvPr/>
              </p14:nvContentPartPr>
              <p14:xfrm>
                <a:off x="657261" y="2577799"/>
                <a:ext cx="218160" cy="1414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CCFEF819-2AFD-476F-8FAC-E91312C2E5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8621" y="2568799"/>
                  <a:ext cx="235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5A0D0A3-5759-4323-BE60-BA910E4006C6}"/>
                    </a:ext>
                  </a:extLst>
                </p14:cNvPr>
                <p14:cNvContentPartPr/>
                <p14:nvPr/>
              </p14:nvContentPartPr>
              <p14:xfrm>
                <a:off x="841221" y="2565919"/>
                <a:ext cx="207000" cy="1501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5A0D0A3-5759-4323-BE60-BA910E4006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2581" y="2557279"/>
                  <a:ext cx="224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C4BCB70-90C0-428F-AD9A-DAF9C2D95F70}"/>
                    </a:ext>
                  </a:extLst>
                </p14:cNvPr>
                <p14:cNvContentPartPr/>
                <p14:nvPr/>
              </p14:nvContentPartPr>
              <p14:xfrm>
                <a:off x="1014021" y="2576359"/>
                <a:ext cx="127800" cy="1195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C4BCB70-90C0-428F-AD9A-DAF9C2D95F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5381" y="2567719"/>
                  <a:ext cx="145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F2E3885-2A5D-4FBD-8CD9-05E1A6001F80}"/>
                    </a:ext>
                  </a:extLst>
                </p14:cNvPr>
                <p14:cNvContentPartPr/>
                <p14:nvPr/>
              </p14:nvContentPartPr>
              <p14:xfrm>
                <a:off x="3016341" y="365599"/>
                <a:ext cx="180000" cy="2422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F2E3885-2A5D-4FBD-8CD9-05E1A6001F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07701" y="356599"/>
                  <a:ext cx="197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960654B-4B0F-430B-88B7-F4A8F82CB1D9}"/>
                    </a:ext>
                  </a:extLst>
                </p14:cNvPr>
                <p14:cNvContentPartPr/>
                <p14:nvPr/>
              </p14:nvContentPartPr>
              <p14:xfrm>
                <a:off x="3305781" y="540199"/>
                <a:ext cx="154080" cy="1105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960654B-4B0F-430B-88B7-F4A8F82CB1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97141" y="531559"/>
                  <a:ext cx="171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7376AC2-78E6-404A-AFCA-F00E0D6B43BF}"/>
                    </a:ext>
                  </a:extLst>
                </p14:cNvPr>
                <p14:cNvContentPartPr/>
                <p14:nvPr/>
              </p14:nvContentPartPr>
              <p14:xfrm>
                <a:off x="1605141" y="751159"/>
                <a:ext cx="9360" cy="1504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7376AC2-78E6-404A-AFCA-F00E0D6B43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96501" y="742519"/>
                  <a:ext cx="27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6D58186-9D6F-48DE-802A-DCF2ED1B7F5C}"/>
                    </a:ext>
                  </a:extLst>
                </p14:cNvPr>
                <p14:cNvContentPartPr/>
                <p14:nvPr/>
              </p14:nvContentPartPr>
              <p14:xfrm>
                <a:off x="1507581" y="645679"/>
                <a:ext cx="226800" cy="2098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6D58186-9D6F-48DE-802A-DCF2ED1B7F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98581" y="636679"/>
                  <a:ext cx="244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147E5E3-3854-4D96-8F85-03111711B3C0}"/>
                    </a:ext>
                  </a:extLst>
                </p14:cNvPr>
                <p14:cNvContentPartPr/>
                <p14:nvPr/>
              </p14:nvContentPartPr>
              <p14:xfrm>
                <a:off x="1875501" y="789679"/>
                <a:ext cx="18360" cy="1188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147E5E3-3854-4D96-8F85-03111711B3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66861" y="781039"/>
                  <a:ext cx="3600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127EB6AD-5FA9-4E66-8354-DE2957B7F2B7}"/>
              </a:ext>
            </a:extLst>
          </p:cNvPr>
          <p:cNvGrpSpPr/>
          <p:nvPr/>
        </p:nvGrpSpPr>
        <p:grpSpPr>
          <a:xfrm>
            <a:off x="2284821" y="998839"/>
            <a:ext cx="293400" cy="412200"/>
            <a:chOff x="2284821" y="998839"/>
            <a:chExt cx="29340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3A7048D2-0B92-489E-BF98-CCD44B94A9C5}"/>
                    </a:ext>
                  </a:extLst>
                </p14:cNvPr>
                <p14:cNvContentPartPr/>
                <p14:nvPr/>
              </p14:nvContentPartPr>
              <p14:xfrm>
                <a:off x="2399661" y="1235359"/>
                <a:ext cx="90720" cy="1756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3A7048D2-0B92-489E-BF98-CCD44B94A9C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90661" y="1226359"/>
                  <a:ext cx="108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D4F8FD1-08E2-46E9-871C-9D2FB6ED99D9}"/>
                    </a:ext>
                  </a:extLst>
                </p14:cNvPr>
                <p14:cNvContentPartPr/>
                <p14:nvPr/>
              </p14:nvContentPartPr>
              <p14:xfrm>
                <a:off x="2284821" y="1032679"/>
                <a:ext cx="69840" cy="1350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D4F8FD1-08E2-46E9-871C-9D2FB6ED99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75821" y="1023679"/>
                  <a:ext cx="87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761A9C50-9432-4070-BAD9-606FA99337B6}"/>
                    </a:ext>
                  </a:extLst>
                </p14:cNvPr>
                <p14:cNvContentPartPr/>
                <p14:nvPr/>
              </p14:nvContentPartPr>
              <p14:xfrm>
                <a:off x="2377341" y="998839"/>
                <a:ext cx="57960" cy="16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761A9C50-9432-4070-BAD9-606FA99337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68341" y="989839"/>
                  <a:ext cx="75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E797BD6-F2F4-43F3-A233-1B7FCA477DE0}"/>
                    </a:ext>
                  </a:extLst>
                </p14:cNvPr>
                <p14:cNvContentPartPr/>
                <p14:nvPr/>
              </p14:nvContentPartPr>
              <p14:xfrm>
                <a:off x="2418021" y="1076239"/>
                <a:ext cx="48240" cy="129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E797BD6-F2F4-43F3-A233-1B7FCA477D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09381" y="1067239"/>
                  <a:ext cx="65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9BCC923-B48A-4EAC-B402-E38453B0925F}"/>
                    </a:ext>
                  </a:extLst>
                </p14:cNvPr>
                <p14:cNvContentPartPr/>
                <p14:nvPr/>
              </p14:nvContentPartPr>
              <p14:xfrm>
                <a:off x="2413701" y="1130599"/>
                <a:ext cx="37080" cy="90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9BCC923-B48A-4EAC-B402-E38453B092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04701" y="1121959"/>
                  <a:ext cx="54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7C06D83-0F2F-4964-B8B4-94F95836AC8B}"/>
                    </a:ext>
                  </a:extLst>
                </p14:cNvPr>
                <p14:cNvContentPartPr/>
                <p14:nvPr/>
              </p14:nvContentPartPr>
              <p14:xfrm>
                <a:off x="2501901" y="1047439"/>
                <a:ext cx="76320" cy="903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7C06D83-0F2F-4964-B8B4-94F95836AC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92901" y="1038799"/>
                  <a:ext cx="93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53871BB-FFBF-46B1-B57E-6E2172486317}"/>
                    </a:ext>
                  </a:extLst>
                </p14:cNvPr>
                <p14:cNvContentPartPr/>
                <p14:nvPr/>
              </p14:nvContentPartPr>
              <p14:xfrm>
                <a:off x="2522061" y="1060399"/>
                <a:ext cx="29880" cy="651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53871BB-FFBF-46B1-B57E-6E217248631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13421" y="1051759"/>
                  <a:ext cx="4752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B0C154B2-755B-473A-B274-C20D8BD88359}"/>
              </a:ext>
            </a:extLst>
          </p:cNvPr>
          <p:cNvGrpSpPr/>
          <p:nvPr/>
        </p:nvGrpSpPr>
        <p:grpSpPr>
          <a:xfrm>
            <a:off x="2248821" y="1572679"/>
            <a:ext cx="348840" cy="450000"/>
            <a:chOff x="2248821" y="1572679"/>
            <a:chExt cx="34884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ACF4E721-A701-4A3D-A26E-667E3A2E1A50}"/>
                    </a:ext>
                  </a:extLst>
                </p14:cNvPr>
                <p14:cNvContentPartPr/>
                <p14:nvPr/>
              </p14:nvContentPartPr>
              <p14:xfrm>
                <a:off x="2483541" y="1863919"/>
                <a:ext cx="63720" cy="1587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ACF4E721-A701-4A3D-A26E-667E3A2E1A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74541" y="1854919"/>
                  <a:ext cx="81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4266D590-2AB4-444A-ACCF-1EABCE468EFD}"/>
                    </a:ext>
                  </a:extLst>
                </p14:cNvPr>
                <p14:cNvContentPartPr/>
                <p14:nvPr/>
              </p14:nvContentPartPr>
              <p14:xfrm>
                <a:off x="2248821" y="1637119"/>
                <a:ext cx="80280" cy="1753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4266D590-2AB4-444A-ACCF-1EABCE468E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39821" y="1628119"/>
                  <a:ext cx="97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F2F69676-E76A-4864-8710-86663CE3EC98}"/>
                    </a:ext>
                  </a:extLst>
                </p14:cNvPr>
                <p14:cNvContentPartPr/>
                <p14:nvPr/>
              </p14:nvContentPartPr>
              <p14:xfrm>
                <a:off x="2396061" y="1572679"/>
                <a:ext cx="19080" cy="756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F2F69676-E76A-4864-8710-86663CE3EC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7421" y="1563679"/>
                  <a:ext cx="36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D81503A-91E5-4693-AB6F-42DB7F245C4B}"/>
                    </a:ext>
                  </a:extLst>
                </p14:cNvPr>
                <p14:cNvContentPartPr/>
                <p14:nvPr/>
              </p14:nvContentPartPr>
              <p14:xfrm>
                <a:off x="2353221" y="1606879"/>
                <a:ext cx="75960" cy="144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D81503A-91E5-4693-AB6F-42DB7F245C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44581" y="1598239"/>
                  <a:ext cx="93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2A39B65-92F7-4A6F-8E8E-5DC3DC00BAC5}"/>
                    </a:ext>
                  </a:extLst>
                </p14:cNvPr>
                <p14:cNvContentPartPr/>
                <p14:nvPr/>
              </p14:nvContentPartPr>
              <p14:xfrm>
                <a:off x="2406501" y="1736119"/>
                <a:ext cx="43560" cy="82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2A39B65-92F7-4A6F-8E8E-5DC3DC00BA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97501" y="1727119"/>
                  <a:ext cx="61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6ADCA1C-B8AE-43DA-983C-577F089360FE}"/>
                    </a:ext>
                  </a:extLst>
                </p14:cNvPr>
                <p14:cNvContentPartPr/>
                <p14:nvPr/>
              </p14:nvContentPartPr>
              <p14:xfrm>
                <a:off x="2396781" y="1773559"/>
                <a:ext cx="52560" cy="97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6ADCA1C-B8AE-43DA-983C-577F089360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87781" y="1764919"/>
                  <a:ext cx="70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F7EAF91-036B-4AF7-8E24-F3F632F7597B}"/>
                    </a:ext>
                  </a:extLst>
                </p14:cNvPr>
                <p14:cNvContentPartPr/>
                <p14:nvPr/>
              </p14:nvContentPartPr>
              <p14:xfrm>
                <a:off x="2504781" y="1686799"/>
                <a:ext cx="92880" cy="979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F7EAF91-036B-4AF7-8E24-F3F632F759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95781" y="1677799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2C54CD3F-0850-44EF-9F83-28599164D098}"/>
                    </a:ext>
                  </a:extLst>
                </p14:cNvPr>
                <p14:cNvContentPartPr/>
                <p14:nvPr/>
              </p14:nvContentPartPr>
              <p14:xfrm>
                <a:off x="2520261" y="1678159"/>
                <a:ext cx="74520" cy="918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2C54CD3F-0850-44EF-9F83-28599164D09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11621" y="1669519"/>
                  <a:ext cx="9216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61164424-FC94-48AA-BBC9-A864D1789F1E}"/>
                  </a:ext>
                </a:extLst>
              </p14:cNvPr>
              <p14:cNvContentPartPr/>
              <p14:nvPr/>
            </p14:nvContentPartPr>
            <p14:xfrm>
              <a:off x="2289501" y="1914679"/>
              <a:ext cx="80640" cy="5112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61164424-FC94-48AA-BBC9-A864D1789F1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80501" y="1905679"/>
                <a:ext cx="982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3BDABE3E-DE93-41B7-B38E-5695B9FEC89C}"/>
                  </a:ext>
                </a:extLst>
              </p14:cNvPr>
              <p14:cNvContentPartPr/>
              <p14:nvPr/>
            </p14:nvContentPartPr>
            <p14:xfrm>
              <a:off x="2104821" y="1288639"/>
              <a:ext cx="70560" cy="73440"/>
            </p14:xfrm>
          </p:contentPart>
        </mc:Choice>
        <mc:Fallback xmlns=""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3BDABE3E-DE93-41B7-B38E-5695B9FEC89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95821" y="1279639"/>
                <a:ext cx="8820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upo 100">
            <a:extLst>
              <a:ext uri="{FF2B5EF4-FFF2-40B4-BE49-F238E27FC236}">
                <a16:creationId xmlns:a16="http://schemas.microsoft.com/office/drawing/2014/main" id="{3E92706B-B73E-4D00-AFB9-09032F919E2D}"/>
              </a:ext>
            </a:extLst>
          </p:cNvPr>
          <p:cNvGrpSpPr/>
          <p:nvPr/>
        </p:nvGrpSpPr>
        <p:grpSpPr>
          <a:xfrm>
            <a:off x="7428364" y="169164"/>
            <a:ext cx="1060560" cy="343080"/>
            <a:chOff x="4362021" y="3403279"/>
            <a:chExt cx="106056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ECC1EFA5-FD5A-40EC-AACB-97766EC34083}"/>
                    </a:ext>
                  </a:extLst>
                </p14:cNvPr>
                <p14:cNvContentPartPr/>
                <p14:nvPr/>
              </p14:nvContentPartPr>
              <p14:xfrm>
                <a:off x="4362021" y="3428119"/>
                <a:ext cx="267480" cy="2221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ECC1EFA5-FD5A-40EC-AACB-97766EC340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53021" y="3419119"/>
                  <a:ext cx="285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6EC98EF-D186-41D3-A678-245C846B2782}"/>
                    </a:ext>
                  </a:extLst>
                </p14:cNvPr>
                <p14:cNvContentPartPr/>
                <p14:nvPr/>
              </p14:nvContentPartPr>
              <p14:xfrm>
                <a:off x="4659741" y="3618919"/>
                <a:ext cx="91080" cy="1274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6EC98EF-D186-41D3-A678-245C846B278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50741" y="3610279"/>
                  <a:ext cx="108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3C9C6D23-6E20-48ED-ACC0-62F6FA76514E}"/>
                    </a:ext>
                  </a:extLst>
                </p14:cNvPr>
                <p14:cNvContentPartPr/>
                <p14:nvPr/>
              </p14:nvContentPartPr>
              <p14:xfrm>
                <a:off x="4602861" y="3622519"/>
                <a:ext cx="156240" cy="1202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3C9C6D23-6E20-48ED-ACC0-62F6FA76514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94221" y="3613879"/>
                  <a:ext cx="173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9FF624F9-4643-4453-AACC-0D26E3A66B4E}"/>
                    </a:ext>
                  </a:extLst>
                </p14:cNvPr>
                <p14:cNvContentPartPr/>
                <p14:nvPr/>
              </p14:nvContentPartPr>
              <p14:xfrm>
                <a:off x="4863141" y="3657799"/>
                <a:ext cx="111960" cy="327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9FF624F9-4643-4453-AACC-0D26E3A66B4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54501" y="3648799"/>
                  <a:ext cx="129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CC77B002-3556-4D75-A330-90E31B8DFC43}"/>
                    </a:ext>
                  </a:extLst>
                </p14:cNvPr>
                <p14:cNvContentPartPr/>
                <p14:nvPr/>
              </p14:nvContentPartPr>
              <p14:xfrm>
                <a:off x="5096781" y="3403279"/>
                <a:ext cx="190080" cy="2455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CC77B002-3556-4D75-A330-90E31B8DFC4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87781" y="3394639"/>
                  <a:ext cx="20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0BDE6F7-C600-4091-B717-BA2BEBB4045A}"/>
                    </a:ext>
                  </a:extLst>
                </p14:cNvPr>
                <p14:cNvContentPartPr/>
                <p14:nvPr/>
              </p14:nvContentPartPr>
              <p14:xfrm>
                <a:off x="5290461" y="3598399"/>
                <a:ext cx="132120" cy="1087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0BDE6F7-C600-4091-B717-BA2BEBB404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81461" y="3589399"/>
                  <a:ext cx="1497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2660C617-E539-4F3A-B999-096C3D96E8AF}"/>
              </a:ext>
            </a:extLst>
          </p:cNvPr>
          <p:cNvGrpSpPr/>
          <p:nvPr/>
        </p:nvGrpSpPr>
        <p:grpSpPr>
          <a:xfrm>
            <a:off x="7506124" y="622044"/>
            <a:ext cx="1208880" cy="403920"/>
            <a:chOff x="4439781" y="3856159"/>
            <a:chExt cx="120888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C73B6F91-BFE8-463F-9C30-C3F7FCE2A35C}"/>
                    </a:ext>
                  </a:extLst>
                </p14:cNvPr>
                <p14:cNvContentPartPr/>
                <p14:nvPr/>
              </p14:nvContentPartPr>
              <p14:xfrm>
                <a:off x="4439781" y="3856159"/>
                <a:ext cx="1208880" cy="154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C73B6F91-BFE8-463F-9C30-C3F7FCE2A3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31141" y="3847519"/>
                  <a:ext cx="1226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6F91750-F16D-443F-B3C4-D88E347F917F}"/>
                    </a:ext>
                  </a:extLst>
                </p14:cNvPr>
                <p14:cNvContentPartPr/>
                <p14:nvPr/>
              </p14:nvContentPartPr>
              <p14:xfrm>
                <a:off x="4813821" y="3972079"/>
                <a:ext cx="186480" cy="2217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6F91750-F16D-443F-B3C4-D88E347F91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05181" y="3963079"/>
                  <a:ext cx="204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F799E4A7-69C9-4B29-B069-201A965FB28D}"/>
                    </a:ext>
                  </a:extLst>
                </p14:cNvPr>
                <p14:cNvContentPartPr/>
                <p14:nvPr/>
              </p14:nvContentPartPr>
              <p14:xfrm>
                <a:off x="5084901" y="4117879"/>
                <a:ext cx="125640" cy="1422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F799E4A7-69C9-4B29-B069-201A965FB2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75901" y="4109239"/>
                  <a:ext cx="1432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56F99819-0298-4125-A647-6B70DFA86711}"/>
              </a:ext>
            </a:extLst>
          </p:cNvPr>
          <p:cNvGrpSpPr/>
          <p:nvPr/>
        </p:nvGrpSpPr>
        <p:grpSpPr>
          <a:xfrm>
            <a:off x="4810444" y="304164"/>
            <a:ext cx="2431080" cy="840960"/>
            <a:chOff x="894141" y="3317599"/>
            <a:chExt cx="2431080" cy="84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864E50DC-7B27-4973-AA9C-12F6AA346C53}"/>
                    </a:ext>
                  </a:extLst>
                </p14:cNvPr>
                <p14:cNvContentPartPr/>
                <p14:nvPr/>
              </p14:nvContentPartPr>
              <p14:xfrm>
                <a:off x="894141" y="3335599"/>
                <a:ext cx="171720" cy="28512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864E50DC-7B27-4973-AA9C-12F6AA346C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5141" y="3326959"/>
                  <a:ext cx="189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8A0AB1D9-7CFB-427F-87D4-930112109516}"/>
                    </a:ext>
                  </a:extLst>
                </p14:cNvPr>
                <p14:cNvContentPartPr/>
                <p14:nvPr/>
              </p14:nvContentPartPr>
              <p14:xfrm>
                <a:off x="1154781" y="3520639"/>
                <a:ext cx="68760" cy="1440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8A0AB1D9-7CFB-427F-87D4-9301121095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45781" y="3511639"/>
                  <a:ext cx="86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093FA15D-F936-4631-BD53-83157ADE7822}"/>
                    </a:ext>
                  </a:extLst>
                </p14:cNvPr>
                <p14:cNvContentPartPr/>
                <p14:nvPr/>
              </p14:nvContentPartPr>
              <p14:xfrm>
                <a:off x="1190061" y="3467359"/>
                <a:ext cx="39960" cy="626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093FA15D-F936-4631-BD53-83157ADE782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81061" y="3458719"/>
                  <a:ext cx="57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6C944F0B-6984-4B33-AEBB-91507C0AD4D3}"/>
                    </a:ext>
                  </a:extLst>
                </p14:cNvPr>
                <p14:cNvContentPartPr/>
                <p14:nvPr/>
              </p14:nvContentPartPr>
              <p14:xfrm>
                <a:off x="1442061" y="3555199"/>
                <a:ext cx="130680" cy="104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6C944F0B-6984-4B33-AEBB-91507C0AD4D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33061" y="3546199"/>
                  <a:ext cx="148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35378FA8-97A0-4947-868A-772CADE616DE}"/>
                    </a:ext>
                  </a:extLst>
                </p14:cNvPr>
                <p14:cNvContentPartPr/>
                <p14:nvPr/>
              </p14:nvContentPartPr>
              <p14:xfrm>
                <a:off x="1672821" y="3317599"/>
                <a:ext cx="200880" cy="2343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35378FA8-97A0-4947-868A-772CADE616D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63821" y="3308599"/>
                  <a:ext cx="218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129B041E-DF59-4B95-AF33-E6791AFAABEB}"/>
                    </a:ext>
                  </a:extLst>
                </p14:cNvPr>
                <p14:cNvContentPartPr/>
                <p14:nvPr/>
              </p14:nvContentPartPr>
              <p14:xfrm>
                <a:off x="1890981" y="3490759"/>
                <a:ext cx="113400" cy="1152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129B041E-DF59-4B95-AF33-E6791AFAAB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82341" y="3481759"/>
                  <a:ext cx="131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CF33D95A-D733-4704-9706-9D62B2720A4C}"/>
                    </a:ext>
                  </a:extLst>
                </p14:cNvPr>
                <p14:cNvContentPartPr/>
                <p14:nvPr/>
              </p14:nvContentPartPr>
              <p14:xfrm>
                <a:off x="1890621" y="3490399"/>
                <a:ext cx="104400" cy="1450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CF33D95A-D733-4704-9706-9D62B2720A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81621" y="3481399"/>
                  <a:ext cx="12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CADFEEB-4C1A-4B1E-99B1-2EAF6A34CC33}"/>
                    </a:ext>
                  </a:extLst>
                </p14:cNvPr>
                <p14:cNvContentPartPr/>
                <p14:nvPr/>
              </p14:nvContentPartPr>
              <p14:xfrm>
                <a:off x="958221" y="3756439"/>
                <a:ext cx="1094760" cy="198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CADFEEB-4C1A-4B1E-99B1-2EAF6A34CC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9581" y="3747439"/>
                  <a:ext cx="1112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76D7E11-D433-45E3-84D2-7DA7880161F4}"/>
                    </a:ext>
                  </a:extLst>
                </p14:cNvPr>
                <p14:cNvContentPartPr/>
                <p14:nvPr/>
              </p14:nvContentPartPr>
              <p14:xfrm>
                <a:off x="1355661" y="3880999"/>
                <a:ext cx="174960" cy="2534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76D7E11-D433-45E3-84D2-7DA7880161F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46661" y="3872359"/>
                  <a:ext cx="192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084309A-5823-4ADE-A4DE-DC89475A8F7A}"/>
                    </a:ext>
                  </a:extLst>
                </p14:cNvPr>
                <p14:cNvContentPartPr/>
                <p14:nvPr/>
              </p14:nvContentPartPr>
              <p14:xfrm>
                <a:off x="1577421" y="4030399"/>
                <a:ext cx="89640" cy="1281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084309A-5823-4ADE-A4DE-DC89475A8F7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68421" y="4021759"/>
                  <a:ext cx="107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B95E7D8-4F30-433C-8D3B-E8B7527D0B80}"/>
                    </a:ext>
                  </a:extLst>
                </p14:cNvPr>
                <p14:cNvContentPartPr/>
                <p14:nvPr/>
              </p14:nvContentPartPr>
              <p14:xfrm>
                <a:off x="2150901" y="3683719"/>
                <a:ext cx="149040" cy="115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B95E7D8-4F30-433C-8D3B-E8B7527D0B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42261" y="3674719"/>
                  <a:ext cx="166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F824FBD9-EB1C-4BD9-AAFC-F5BBCE6A9909}"/>
                    </a:ext>
                  </a:extLst>
                </p14:cNvPr>
                <p14:cNvContentPartPr/>
                <p14:nvPr/>
              </p14:nvContentPartPr>
              <p14:xfrm>
                <a:off x="2225421" y="3784159"/>
                <a:ext cx="91800" cy="97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F824FBD9-EB1C-4BD9-AAFC-F5BBCE6A990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16421" y="3775159"/>
                  <a:ext cx="109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8DC53205-253C-4BD5-AECA-3A969805CA08}"/>
                    </a:ext>
                  </a:extLst>
                </p14:cNvPr>
                <p14:cNvContentPartPr/>
                <p14:nvPr/>
              </p14:nvContentPartPr>
              <p14:xfrm>
                <a:off x="2549061" y="3504079"/>
                <a:ext cx="206640" cy="1929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8DC53205-253C-4BD5-AECA-3A969805CA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40421" y="3495439"/>
                  <a:ext cx="224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05E4D38-A2D7-40A1-9EDA-B9038E01B47D}"/>
                    </a:ext>
                  </a:extLst>
                </p14:cNvPr>
                <p14:cNvContentPartPr/>
                <p14:nvPr/>
              </p14:nvContentPartPr>
              <p14:xfrm>
                <a:off x="2809701" y="3622159"/>
                <a:ext cx="124560" cy="910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405E4D38-A2D7-40A1-9EDA-B9038E01B4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00701" y="3613519"/>
                  <a:ext cx="142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8A8461E-B1D0-4B61-A78E-05396E2BBB63}"/>
                    </a:ext>
                  </a:extLst>
                </p14:cNvPr>
                <p14:cNvContentPartPr/>
                <p14:nvPr/>
              </p14:nvContentPartPr>
              <p14:xfrm>
                <a:off x="2797101" y="3608119"/>
                <a:ext cx="161280" cy="1357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8A8461E-B1D0-4B61-A78E-05396E2BBB6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88101" y="3599479"/>
                  <a:ext cx="178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75575E8B-6492-49D5-86AC-715F789971F8}"/>
                    </a:ext>
                  </a:extLst>
                </p14:cNvPr>
                <p14:cNvContentPartPr/>
                <p14:nvPr/>
              </p14:nvContentPartPr>
              <p14:xfrm>
                <a:off x="3156741" y="3609199"/>
                <a:ext cx="146520" cy="75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75575E8B-6492-49D5-86AC-715F789971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47741" y="3600559"/>
                  <a:ext cx="164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76DEF2A-427C-439F-8D87-D276EE8A349C}"/>
                    </a:ext>
                  </a:extLst>
                </p14:cNvPr>
                <p14:cNvContentPartPr/>
                <p14:nvPr/>
              </p14:nvContentPartPr>
              <p14:xfrm>
                <a:off x="3208581" y="3688759"/>
                <a:ext cx="116640" cy="162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76DEF2A-427C-439F-8D87-D276EE8A34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99581" y="3679759"/>
                  <a:ext cx="1342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C26B9D42-99BB-445B-BB4D-300F4FD07F6A}"/>
              </a:ext>
            </a:extLst>
          </p:cNvPr>
          <p:cNvGrpSpPr/>
          <p:nvPr/>
        </p:nvGrpSpPr>
        <p:grpSpPr>
          <a:xfrm>
            <a:off x="3996344" y="2048898"/>
            <a:ext cx="380520" cy="270000"/>
            <a:chOff x="749421" y="3112039"/>
            <a:chExt cx="38052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15112925-7A46-4D57-BCC0-3C05D933696F}"/>
                    </a:ext>
                  </a:extLst>
                </p14:cNvPr>
                <p14:cNvContentPartPr/>
                <p14:nvPr/>
              </p14:nvContentPartPr>
              <p14:xfrm>
                <a:off x="749421" y="3112039"/>
                <a:ext cx="188280" cy="2098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15112925-7A46-4D57-BCC0-3C05D93369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781" y="3103399"/>
                  <a:ext cx="205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2414C7E3-8CDE-48F4-9A86-4E11BD2615A6}"/>
                    </a:ext>
                  </a:extLst>
                </p14:cNvPr>
                <p14:cNvContentPartPr/>
                <p14:nvPr/>
              </p14:nvContentPartPr>
              <p14:xfrm>
                <a:off x="1061181" y="3284839"/>
                <a:ext cx="45360" cy="972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2414C7E3-8CDE-48F4-9A86-4E11BD2615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2181" y="3276199"/>
                  <a:ext cx="63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CB555AE7-EBC9-4078-AEF4-7138830D220A}"/>
                    </a:ext>
                  </a:extLst>
                </p14:cNvPr>
                <p14:cNvContentPartPr/>
                <p14:nvPr/>
              </p14:nvContentPartPr>
              <p14:xfrm>
                <a:off x="1071261" y="3206359"/>
                <a:ext cx="58680" cy="727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CB555AE7-EBC9-4078-AEF4-7138830D220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2621" y="3197359"/>
                  <a:ext cx="763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upo 189">
            <a:extLst>
              <a:ext uri="{FF2B5EF4-FFF2-40B4-BE49-F238E27FC236}">
                <a16:creationId xmlns:a16="http://schemas.microsoft.com/office/drawing/2014/main" id="{324C63D5-79F5-4B01-A7B7-0D5A609548B4}"/>
              </a:ext>
            </a:extLst>
          </p:cNvPr>
          <p:cNvGrpSpPr/>
          <p:nvPr/>
        </p:nvGrpSpPr>
        <p:grpSpPr>
          <a:xfrm>
            <a:off x="4666664" y="1993098"/>
            <a:ext cx="1135440" cy="386280"/>
            <a:chOff x="1419741" y="3056239"/>
            <a:chExt cx="113544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3F86406F-8E69-45B3-9983-E74DB4CE8087}"/>
                    </a:ext>
                  </a:extLst>
                </p14:cNvPr>
                <p14:cNvContentPartPr/>
                <p14:nvPr/>
              </p14:nvContentPartPr>
              <p14:xfrm>
                <a:off x="1462221" y="3148399"/>
                <a:ext cx="17640" cy="1386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3F86406F-8E69-45B3-9983-E74DB4CE80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53221" y="3139399"/>
                  <a:ext cx="35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4E446B32-680C-4C99-9F87-2FEDA43DEA97}"/>
                    </a:ext>
                  </a:extLst>
                </p14:cNvPr>
                <p14:cNvContentPartPr/>
                <p14:nvPr/>
              </p14:nvContentPartPr>
              <p14:xfrm>
                <a:off x="1419741" y="3220039"/>
                <a:ext cx="118080" cy="342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4E446B32-680C-4C99-9F87-2FEDA43DEA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11101" y="3211399"/>
                  <a:ext cx="135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1C2259D4-52E3-40DE-94D5-59C087B0A2DE}"/>
                    </a:ext>
                  </a:extLst>
                </p14:cNvPr>
                <p14:cNvContentPartPr/>
                <p14:nvPr/>
              </p14:nvContentPartPr>
              <p14:xfrm>
                <a:off x="1734741" y="3056239"/>
                <a:ext cx="215640" cy="2304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1C2259D4-52E3-40DE-94D5-59C087B0A2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25741" y="3047239"/>
                  <a:ext cx="233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66AB592E-4D87-4A4D-9CCC-64557C1B602B}"/>
                    </a:ext>
                  </a:extLst>
                </p14:cNvPr>
                <p14:cNvContentPartPr/>
                <p14:nvPr/>
              </p14:nvContentPartPr>
              <p14:xfrm>
                <a:off x="1985661" y="3199879"/>
                <a:ext cx="127080" cy="1263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66AB592E-4D87-4A4D-9CCC-64557C1B602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77021" y="3190879"/>
                  <a:ext cx="144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F722E0E1-D569-46F3-9DDC-160BA3477180}"/>
                    </a:ext>
                  </a:extLst>
                </p14:cNvPr>
                <p14:cNvContentPartPr/>
                <p14:nvPr/>
              </p14:nvContentPartPr>
              <p14:xfrm>
                <a:off x="2084661" y="3129319"/>
                <a:ext cx="257040" cy="3132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F722E0E1-D569-46F3-9DDC-160BA347718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75661" y="3120679"/>
                  <a:ext cx="274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7D84203-AFCB-4E91-9BFF-EE736476CAEA}"/>
                    </a:ext>
                  </a:extLst>
                </p14:cNvPr>
                <p14:cNvContentPartPr/>
                <p14:nvPr/>
              </p14:nvContentPartPr>
              <p14:xfrm>
                <a:off x="2333421" y="3207079"/>
                <a:ext cx="221760" cy="2350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7D84203-AFCB-4E91-9BFF-EE736476CAE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24781" y="3198439"/>
                  <a:ext cx="23940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53AB7042-6EC5-475A-9D6B-1BF7770B2743}"/>
              </a:ext>
            </a:extLst>
          </p:cNvPr>
          <p:cNvGrpSpPr/>
          <p:nvPr/>
        </p:nvGrpSpPr>
        <p:grpSpPr>
          <a:xfrm>
            <a:off x="3976904" y="2490618"/>
            <a:ext cx="2337840" cy="521640"/>
            <a:chOff x="729981" y="3553759"/>
            <a:chExt cx="233784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A4D12A15-60F5-4666-B042-474E7D65F4C5}"/>
                    </a:ext>
                  </a:extLst>
                </p14:cNvPr>
                <p14:cNvContentPartPr/>
                <p14:nvPr/>
              </p14:nvContentPartPr>
              <p14:xfrm>
                <a:off x="729981" y="3621079"/>
                <a:ext cx="1916640" cy="630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A4D12A15-60F5-4666-B042-474E7D65F4C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1341" y="3612439"/>
                  <a:ext cx="1934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4FE7AEBE-6709-4D7F-B273-80A4BED177CD}"/>
                    </a:ext>
                  </a:extLst>
                </p14:cNvPr>
                <p14:cNvContentPartPr/>
                <p14:nvPr/>
              </p14:nvContentPartPr>
              <p14:xfrm>
                <a:off x="1435941" y="3810799"/>
                <a:ext cx="213840" cy="2556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4FE7AEBE-6709-4D7F-B273-80A4BED177C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26941" y="3802159"/>
                  <a:ext cx="231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905ECC6B-1D7D-4EF5-B968-C34651A1ADC3}"/>
                    </a:ext>
                  </a:extLst>
                </p14:cNvPr>
                <p14:cNvContentPartPr/>
                <p14:nvPr/>
              </p14:nvContentPartPr>
              <p14:xfrm>
                <a:off x="1796301" y="3950839"/>
                <a:ext cx="58680" cy="1245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905ECC6B-1D7D-4EF5-B968-C34651A1ADC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87301" y="3942199"/>
                  <a:ext cx="76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89A87FFE-8C2E-401F-9994-49E0BDB2493C}"/>
                    </a:ext>
                  </a:extLst>
                </p14:cNvPr>
                <p14:cNvContentPartPr/>
                <p14:nvPr/>
              </p14:nvContentPartPr>
              <p14:xfrm>
                <a:off x="2893581" y="3553759"/>
                <a:ext cx="149400" cy="295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89A87FFE-8C2E-401F-9994-49E0BDB249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84941" y="3544759"/>
                  <a:ext cx="167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6BF4A466-0685-403C-A078-C8DAD0AF642D}"/>
                    </a:ext>
                  </a:extLst>
                </p14:cNvPr>
                <p14:cNvContentPartPr/>
                <p14:nvPr/>
              </p14:nvContentPartPr>
              <p14:xfrm>
                <a:off x="2927421" y="3712519"/>
                <a:ext cx="140400" cy="208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6BF4A466-0685-403C-A078-C8DAD0AF64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18421" y="3703519"/>
                  <a:ext cx="1580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o 200">
            <a:extLst>
              <a:ext uri="{FF2B5EF4-FFF2-40B4-BE49-F238E27FC236}">
                <a16:creationId xmlns:a16="http://schemas.microsoft.com/office/drawing/2014/main" id="{CEE87C2E-E500-4D0A-810B-F5276A915359}"/>
              </a:ext>
            </a:extLst>
          </p:cNvPr>
          <p:cNvGrpSpPr/>
          <p:nvPr/>
        </p:nvGrpSpPr>
        <p:grpSpPr>
          <a:xfrm>
            <a:off x="6814784" y="1947738"/>
            <a:ext cx="1788120" cy="559080"/>
            <a:chOff x="3567861" y="3010879"/>
            <a:chExt cx="178812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73C91E1F-FE66-476E-9C04-45E6676F6791}"/>
                    </a:ext>
                  </a:extLst>
                </p14:cNvPr>
                <p14:cNvContentPartPr/>
                <p14:nvPr/>
              </p14:nvContentPartPr>
              <p14:xfrm>
                <a:off x="3567861" y="3265039"/>
                <a:ext cx="138240" cy="198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73C91E1F-FE66-476E-9C04-45E6676F679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59221" y="3256039"/>
                  <a:ext cx="155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8087D17F-9988-4B79-983D-69E451E22B51}"/>
                    </a:ext>
                  </a:extLst>
                </p14:cNvPr>
                <p14:cNvContentPartPr/>
                <p14:nvPr/>
              </p14:nvContentPartPr>
              <p14:xfrm>
                <a:off x="3859101" y="3019159"/>
                <a:ext cx="202680" cy="2458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8087D17F-9988-4B79-983D-69E451E22B5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50101" y="3010159"/>
                  <a:ext cx="220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2B5B9A73-3077-458A-9F0F-67F6FC3CDD75}"/>
                    </a:ext>
                  </a:extLst>
                </p14:cNvPr>
                <p14:cNvContentPartPr/>
                <p14:nvPr/>
              </p14:nvContentPartPr>
              <p14:xfrm>
                <a:off x="4077621" y="3159199"/>
                <a:ext cx="106920" cy="1407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2B5B9A73-3077-458A-9F0F-67F6FC3CDD7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68621" y="3150559"/>
                  <a:ext cx="124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41D5A334-4CB4-4768-A296-B87838F73234}"/>
                    </a:ext>
                  </a:extLst>
                </p14:cNvPr>
                <p14:cNvContentPartPr/>
                <p14:nvPr/>
              </p14:nvContentPartPr>
              <p14:xfrm>
                <a:off x="4133421" y="3130399"/>
                <a:ext cx="295560" cy="4276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41D5A334-4CB4-4768-A296-B87838F7323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24421" y="3121399"/>
                  <a:ext cx="3132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D6BCB132-F267-423E-A106-5738711E8D72}"/>
                    </a:ext>
                  </a:extLst>
                </p14:cNvPr>
                <p14:cNvContentPartPr/>
                <p14:nvPr/>
              </p14:nvContentPartPr>
              <p14:xfrm>
                <a:off x="4301901" y="3322639"/>
                <a:ext cx="222120" cy="2473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D6BCB132-F267-423E-A106-5738711E8D7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92901" y="3313999"/>
                  <a:ext cx="239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E1451CC7-CFBA-4436-99BB-5ED88945E2BF}"/>
                    </a:ext>
                  </a:extLst>
                </p14:cNvPr>
                <p14:cNvContentPartPr/>
                <p14:nvPr/>
              </p14:nvContentPartPr>
              <p14:xfrm>
                <a:off x="4734981" y="3329839"/>
                <a:ext cx="155880" cy="162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E1451CC7-CFBA-4436-99BB-5ED88945E2B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25981" y="3321199"/>
                  <a:ext cx="173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09748142-6920-4BA6-9BCD-B9D1997BBA53}"/>
                    </a:ext>
                  </a:extLst>
                </p14:cNvPr>
                <p14:cNvContentPartPr/>
                <p14:nvPr/>
              </p14:nvContentPartPr>
              <p14:xfrm>
                <a:off x="5010021" y="3010879"/>
                <a:ext cx="225720" cy="3520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09748142-6920-4BA6-9BCD-B9D1997BBA5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01021" y="3001879"/>
                  <a:ext cx="2433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FAD7AC65-448E-4772-A9D7-AAA17A367E79}"/>
                    </a:ext>
                  </a:extLst>
                </p14:cNvPr>
                <p14:cNvContentPartPr/>
                <p14:nvPr/>
              </p14:nvContentPartPr>
              <p14:xfrm>
                <a:off x="5228541" y="3289519"/>
                <a:ext cx="127440" cy="1368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FAD7AC65-448E-4772-A9D7-AAA17A367E7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19541" y="3280879"/>
                  <a:ext cx="14508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upo 205">
            <a:extLst>
              <a:ext uri="{FF2B5EF4-FFF2-40B4-BE49-F238E27FC236}">
                <a16:creationId xmlns:a16="http://schemas.microsoft.com/office/drawing/2014/main" id="{A96E8C9C-624D-4214-A810-E7AF8C88BA04}"/>
              </a:ext>
            </a:extLst>
          </p:cNvPr>
          <p:cNvGrpSpPr/>
          <p:nvPr/>
        </p:nvGrpSpPr>
        <p:grpSpPr>
          <a:xfrm>
            <a:off x="6867704" y="2628138"/>
            <a:ext cx="1829520" cy="482760"/>
            <a:chOff x="3620781" y="3691279"/>
            <a:chExt cx="182952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C1B66E6D-1F00-44D4-86E5-D83E2B88B935}"/>
                    </a:ext>
                  </a:extLst>
                </p14:cNvPr>
                <p14:cNvContentPartPr/>
                <p14:nvPr/>
              </p14:nvContentPartPr>
              <p14:xfrm>
                <a:off x="3620781" y="3691279"/>
                <a:ext cx="1829520" cy="835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C1B66E6D-1F00-44D4-86E5-D83E2B88B93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12141" y="3682639"/>
                  <a:ext cx="1847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FED5DAC3-4661-4E5B-931E-CBDE031DCF2A}"/>
                    </a:ext>
                  </a:extLst>
                </p14:cNvPr>
                <p14:cNvContentPartPr/>
                <p14:nvPr/>
              </p14:nvContentPartPr>
              <p14:xfrm>
                <a:off x="4321341" y="3960559"/>
                <a:ext cx="10080" cy="2019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FED5DAC3-4661-4E5B-931E-CBDE031DCF2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12701" y="3951559"/>
                  <a:ext cx="27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F295FEE1-2A67-4272-B69B-E1571192D837}"/>
                    </a:ext>
                  </a:extLst>
                </p14:cNvPr>
                <p14:cNvContentPartPr/>
                <p14:nvPr/>
              </p14:nvContentPartPr>
              <p14:xfrm>
                <a:off x="4239261" y="3830959"/>
                <a:ext cx="259200" cy="2613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F295FEE1-2A67-4272-B69B-E1571192D83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30621" y="3822319"/>
                  <a:ext cx="276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D3196894-47F2-49F9-9161-8B65164E5384}"/>
                    </a:ext>
                  </a:extLst>
                </p14:cNvPr>
                <p14:cNvContentPartPr/>
                <p14:nvPr/>
              </p14:nvContentPartPr>
              <p14:xfrm>
                <a:off x="4547421" y="4041559"/>
                <a:ext cx="169200" cy="1324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D3196894-47F2-49F9-9161-8B65164E538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38781" y="4032559"/>
                  <a:ext cx="1868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upo 222">
            <a:extLst>
              <a:ext uri="{FF2B5EF4-FFF2-40B4-BE49-F238E27FC236}">
                <a16:creationId xmlns:a16="http://schemas.microsoft.com/office/drawing/2014/main" id="{41BFFC1A-0E22-45C0-B83E-EBA5A6648C64}"/>
              </a:ext>
            </a:extLst>
          </p:cNvPr>
          <p:cNvGrpSpPr/>
          <p:nvPr/>
        </p:nvGrpSpPr>
        <p:grpSpPr>
          <a:xfrm>
            <a:off x="1181144" y="3372304"/>
            <a:ext cx="572400" cy="710280"/>
            <a:chOff x="1190061" y="3385999"/>
            <a:chExt cx="572400" cy="7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3A406DC1-1411-40EA-832C-6501C53A2CEB}"/>
                    </a:ext>
                  </a:extLst>
                </p14:cNvPr>
                <p14:cNvContentPartPr/>
                <p14:nvPr/>
              </p14:nvContentPartPr>
              <p14:xfrm>
                <a:off x="1190061" y="3385999"/>
                <a:ext cx="110880" cy="7102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3A406DC1-1411-40EA-832C-6501C53A2CE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81421" y="3377359"/>
                  <a:ext cx="12852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9D1A883D-BAD9-4D68-BF84-FDD9370425DF}"/>
                    </a:ext>
                  </a:extLst>
                </p14:cNvPr>
                <p14:cNvContentPartPr/>
                <p14:nvPr/>
              </p14:nvContentPartPr>
              <p14:xfrm>
                <a:off x="1431981" y="3491479"/>
                <a:ext cx="205200" cy="25668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9D1A883D-BAD9-4D68-BF84-FDD9370425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22981" y="3482839"/>
                  <a:ext cx="222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CD85ED8E-9F7F-441D-B0E3-62211BAFEF1B}"/>
                    </a:ext>
                  </a:extLst>
                </p14:cNvPr>
                <p14:cNvContentPartPr/>
                <p14:nvPr/>
              </p14:nvContentPartPr>
              <p14:xfrm>
                <a:off x="1712781" y="3642319"/>
                <a:ext cx="49680" cy="13500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CD85ED8E-9F7F-441D-B0E3-62211BAFEF1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03781" y="3633319"/>
                  <a:ext cx="67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122EE02A-C50D-4395-87B0-7E03F9D91DFA}"/>
                    </a:ext>
                  </a:extLst>
                </p14:cNvPr>
                <p14:cNvContentPartPr/>
                <p14:nvPr/>
              </p14:nvContentPartPr>
              <p14:xfrm>
                <a:off x="1693701" y="3567439"/>
                <a:ext cx="59040" cy="8100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122EE02A-C50D-4395-87B0-7E03F9D91DF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85061" y="3558439"/>
                  <a:ext cx="7668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upo 231">
            <a:extLst>
              <a:ext uri="{FF2B5EF4-FFF2-40B4-BE49-F238E27FC236}">
                <a16:creationId xmlns:a16="http://schemas.microsoft.com/office/drawing/2014/main" id="{E9C27DC9-A754-4359-9086-E0F0C681E61C}"/>
              </a:ext>
            </a:extLst>
          </p:cNvPr>
          <p:cNvGrpSpPr/>
          <p:nvPr/>
        </p:nvGrpSpPr>
        <p:grpSpPr>
          <a:xfrm>
            <a:off x="2075024" y="3550144"/>
            <a:ext cx="99720" cy="156960"/>
            <a:chOff x="2083941" y="3563839"/>
            <a:chExt cx="9972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390D098B-975A-4FC8-A51F-66CB75A5D01C}"/>
                    </a:ext>
                  </a:extLst>
                </p14:cNvPr>
                <p14:cNvContentPartPr/>
                <p14:nvPr/>
              </p14:nvContentPartPr>
              <p14:xfrm>
                <a:off x="2126421" y="3563839"/>
                <a:ext cx="7560" cy="15696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390D098B-975A-4FC8-A51F-66CB75A5D01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17421" y="3555199"/>
                  <a:ext cx="25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1108EEA2-7342-4B3B-AF23-029BDAB11024}"/>
                    </a:ext>
                  </a:extLst>
                </p14:cNvPr>
                <p14:cNvContentPartPr/>
                <p14:nvPr/>
              </p14:nvContentPartPr>
              <p14:xfrm>
                <a:off x="2083941" y="3686239"/>
                <a:ext cx="99720" cy="2124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1108EEA2-7342-4B3B-AF23-029BDAB1102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74941" y="3677239"/>
                  <a:ext cx="117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upo 234">
            <a:extLst>
              <a:ext uri="{FF2B5EF4-FFF2-40B4-BE49-F238E27FC236}">
                <a16:creationId xmlns:a16="http://schemas.microsoft.com/office/drawing/2014/main" id="{85491733-AEB8-48CA-876F-64CCA124975E}"/>
              </a:ext>
            </a:extLst>
          </p:cNvPr>
          <p:cNvGrpSpPr/>
          <p:nvPr/>
        </p:nvGrpSpPr>
        <p:grpSpPr>
          <a:xfrm>
            <a:off x="2588024" y="3379144"/>
            <a:ext cx="906480" cy="683280"/>
            <a:chOff x="2596941" y="3392839"/>
            <a:chExt cx="90648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490BA63E-FAC4-4897-9038-F4E8769FE9C0}"/>
                    </a:ext>
                  </a:extLst>
                </p14:cNvPr>
                <p14:cNvContentPartPr/>
                <p14:nvPr/>
              </p14:nvContentPartPr>
              <p14:xfrm>
                <a:off x="2627181" y="3392839"/>
                <a:ext cx="204840" cy="2336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490BA63E-FAC4-4897-9038-F4E8769FE9C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18181" y="3384199"/>
                  <a:ext cx="222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76529EF0-3656-4564-A457-F060B28D1B90}"/>
                    </a:ext>
                  </a:extLst>
                </p14:cNvPr>
                <p14:cNvContentPartPr/>
                <p14:nvPr/>
              </p14:nvContentPartPr>
              <p14:xfrm>
                <a:off x="2806101" y="3552679"/>
                <a:ext cx="108720" cy="1155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76529EF0-3656-4564-A457-F060B28D1B9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97461" y="3544039"/>
                  <a:ext cx="126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0EDCE185-4299-4570-8658-AE2386E2BED4}"/>
                    </a:ext>
                  </a:extLst>
                </p14:cNvPr>
                <p14:cNvContentPartPr/>
                <p14:nvPr/>
              </p14:nvContentPartPr>
              <p14:xfrm>
                <a:off x="2596941" y="3764719"/>
                <a:ext cx="421200" cy="1296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0EDCE185-4299-4570-8658-AE2386E2BED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87941" y="3755719"/>
                  <a:ext cx="438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0FDA3661-E0A6-47AA-94DE-4C1502CE7BDF}"/>
                    </a:ext>
                  </a:extLst>
                </p14:cNvPr>
                <p14:cNvContentPartPr/>
                <p14:nvPr/>
              </p14:nvContentPartPr>
              <p14:xfrm>
                <a:off x="2721141" y="3870559"/>
                <a:ext cx="188640" cy="20556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0FDA3661-E0A6-47AA-94DE-4C1502CE7BD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12501" y="3861919"/>
                  <a:ext cx="206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51BBE98A-F14B-4E34-826A-1CD5F91B44A8}"/>
                    </a:ext>
                  </a:extLst>
                </p14:cNvPr>
                <p14:cNvContentPartPr/>
                <p14:nvPr/>
              </p14:nvContentPartPr>
              <p14:xfrm>
                <a:off x="3072141" y="3504439"/>
                <a:ext cx="124200" cy="53244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51BBE98A-F14B-4E34-826A-1CD5F91B44A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63501" y="3495439"/>
                  <a:ext cx="1418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E52480B3-8D4F-42E6-BF8D-E18B3C62F726}"/>
                    </a:ext>
                  </a:extLst>
                </p14:cNvPr>
                <p14:cNvContentPartPr/>
                <p14:nvPr/>
              </p14:nvContentPartPr>
              <p14:xfrm>
                <a:off x="3370581" y="3681199"/>
                <a:ext cx="132840" cy="1080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E52480B3-8D4F-42E6-BF8D-E18B3C62F72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61941" y="3672199"/>
                  <a:ext cx="150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CB9CF602-4FE9-46EF-ACC3-FC581F7D6917}"/>
                    </a:ext>
                  </a:extLst>
                </p14:cNvPr>
                <p14:cNvContentPartPr/>
                <p14:nvPr/>
              </p14:nvContentPartPr>
              <p14:xfrm>
                <a:off x="3411261" y="3787039"/>
                <a:ext cx="90000" cy="1116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CB9CF602-4FE9-46EF-ACC3-FC581F7D691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02621" y="3778399"/>
                  <a:ext cx="1076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3687E2A9-137C-4E17-BD80-553AA48EDD58}"/>
              </a:ext>
            </a:extLst>
          </p:cNvPr>
          <p:cNvGrpSpPr/>
          <p:nvPr/>
        </p:nvGrpSpPr>
        <p:grpSpPr>
          <a:xfrm>
            <a:off x="182864" y="3294184"/>
            <a:ext cx="685440" cy="762120"/>
            <a:chOff x="191781" y="3307879"/>
            <a:chExt cx="68544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D34644CF-9392-4B4D-B585-49EBA256C55F}"/>
                    </a:ext>
                  </a:extLst>
                </p14:cNvPr>
                <p14:cNvContentPartPr/>
                <p14:nvPr/>
              </p14:nvContentPartPr>
              <p14:xfrm>
                <a:off x="492741" y="3379879"/>
                <a:ext cx="5760" cy="20448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D34644CF-9392-4B4D-B585-49EBA256C55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3741" y="3370879"/>
                  <a:ext cx="23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DCBE25CE-3C8A-4EE6-BB07-C5B8DA4CA0A6}"/>
                    </a:ext>
                  </a:extLst>
                </p14:cNvPr>
                <p14:cNvContentPartPr/>
                <p14:nvPr/>
              </p14:nvContentPartPr>
              <p14:xfrm>
                <a:off x="439101" y="3307879"/>
                <a:ext cx="171000" cy="2473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DCBE25CE-3C8A-4EE6-BB07-C5B8DA4CA0A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0101" y="3298879"/>
                  <a:ext cx="188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B544A077-E5B3-4520-9B01-DA8AFBE0F634}"/>
                    </a:ext>
                  </a:extLst>
                </p14:cNvPr>
                <p14:cNvContentPartPr/>
                <p14:nvPr/>
              </p14:nvContentPartPr>
              <p14:xfrm>
                <a:off x="692901" y="3478519"/>
                <a:ext cx="118800" cy="1306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B544A077-E5B3-4520-9B01-DA8AFBE0F63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3901" y="3469519"/>
                  <a:ext cx="136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B50E5C08-C36E-452B-AD64-5923F10ED3D7}"/>
                    </a:ext>
                  </a:extLst>
                </p14:cNvPr>
                <p14:cNvContentPartPr/>
                <p14:nvPr/>
              </p14:nvContentPartPr>
              <p14:xfrm>
                <a:off x="389781" y="3702439"/>
                <a:ext cx="473760" cy="2880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B50E5C08-C36E-452B-AD64-5923F10ED3D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0781" y="3693799"/>
                  <a:ext cx="491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1B1CC9C6-F9CA-4EAB-94B5-EB50E8C21D90}"/>
                    </a:ext>
                  </a:extLst>
                </p14:cNvPr>
                <p14:cNvContentPartPr/>
                <p14:nvPr/>
              </p14:nvContentPartPr>
              <p14:xfrm>
                <a:off x="569421" y="3863719"/>
                <a:ext cx="21600" cy="2062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1B1CC9C6-F9CA-4EAB-94B5-EB50E8C21D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0781" y="3854719"/>
                  <a:ext cx="39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7E95EB64-3D1B-4C17-B976-2D9BF7948EB6}"/>
                    </a:ext>
                  </a:extLst>
                </p14:cNvPr>
                <p14:cNvContentPartPr/>
                <p14:nvPr/>
              </p14:nvContentPartPr>
              <p14:xfrm>
                <a:off x="519381" y="3815119"/>
                <a:ext cx="209160" cy="15336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7E95EB64-3D1B-4C17-B976-2D9BF7948EB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0741" y="3806479"/>
                  <a:ext cx="226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B1545CBB-E04C-4C26-88A1-F9C3EA3DF53C}"/>
                    </a:ext>
                  </a:extLst>
                </p14:cNvPr>
                <p14:cNvContentPartPr/>
                <p14:nvPr/>
              </p14:nvContentPartPr>
              <p14:xfrm>
                <a:off x="836541" y="3926719"/>
                <a:ext cx="40680" cy="1195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B1545CBB-E04C-4C26-88A1-F9C3EA3DF5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7541" y="3918079"/>
                  <a:ext cx="58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91D91BD7-0A26-4978-877A-B51A5B5CC89F}"/>
                    </a:ext>
                  </a:extLst>
                </p14:cNvPr>
                <p14:cNvContentPartPr/>
                <p14:nvPr/>
              </p14:nvContentPartPr>
              <p14:xfrm>
                <a:off x="191781" y="3672919"/>
                <a:ext cx="135720" cy="2556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91D91BD7-0A26-4978-877A-B51A5B5CC89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3141" y="3663919"/>
                  <a:ext cx="15336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upo 258">
            <a:extLst>
              <a:ext uri="{FF2B5EF4-FFF2-40B4-BE49-F238E27FC236}">
                <a16:creationId xmlns:a16="http://schemas.microsoft.com/office/drawing/2014/main" id="{A4B7997C-63DB-4341-9524-05AF0359C9C6}"/>
              </a:ext>
            </a:extLst>
          </p:cNvPr>
          <p:cNvGrpSpPr/>
          <p:nvPr/>
        </p:nvGrpSpPr>
        <p:grpSpPr>
          <a:xfrm>
            <a:off x="269181" y="4338199"/>
            <a:ext cx="1157400" cy="668880"/>
            <a:chOff x="269181" y="4338199"/>
            <a:chExt cx="115740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72B4698C-5E0C-45CA-96DD-926AE15DE09C}"/>
                    </a:ext>
                  </a:extLst>
                </p14:cNvPr>
                <p14:cNvContentPartPr/>
                <p14:nvPr/>
              </p14:nvContentPartPr>
              <p14:xfrm>
                <a:off x="269181" y="4588039"/>
                <a:ext cx="162000" cy="54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72B4698C-5E0C-45CA-96DD-926AE15DE09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0541" y="4579039"/>
                  <a:ext cx="179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87512D66-0983-4885-B8A3-BA496BABF6E8}"/>
                    </a:ext>
                  </a:extLst>
                </p14:cNvPr>
                <p14:cNvContentPartPr/>
                <p14:nvPr/>
              </p14:nvContentPartPr>
              <p14:xfrm>
                <a:off x="580221" y="4338199"/>
                <a:ext cx="142200" cy="28044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87512D66-0983-4885-B8A3-BA496BABF6E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71221" y="4329559"/>
                  <a:ext cx="159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EFAA5474-49EF-4A9C-89C9-46A364292CA2}"/>
                    </a:ext>
                  </a:extLst>
                </p14:cNvPr>
                <p14:cNvContentPartPr/>
                <p14:nvPr/>
              </p14:nvContentPartPr>
              <p14:xfrm>
                <a:off x="799821" y="4452679"/>
                <a:ext cx="110880" cy="16704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EFAA5474-49EF-4A9C-89C9-46A364292CA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1181" y="4443679"/>
                  <a:ext cx="128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05DAB4B9-2664-4BEA-9E42-83A3640FD6B1}"/>
                    </a:ext>
                  </a:extLst>
                </p14:cNvPr>
                <p14:cNvContentPartPr/>
                <p14:nvPr/>
              </p14:nvContentPartPr>
              <p14:xfrm>
                <a:off x="489141" y="4692439"/>
                <a:ext cx="549720" cy="90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05DAB4B9-2664-4BEA-9E42-83A3640FD6B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80141" y="4683439"/>
                  <a:ext cx="567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E63C2553-B60B-4F50-A9B7-7494BE682A1E}"/>
                    </a:ext>
                  </a:extLst>
                </p14:cNvPr>
                <p14:cNvContentPartPr/>
                <p14:nvPr/>
              </p14:nvContentPartPr>
              <p14:xfrm>
                <a:off x="652221" y="4774519"/>
                <a:ext cx="167760" cy="20700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E63C2553-B60B-4F50-A9B7-7494BE682A1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3581" y="4765519"/>
                  <a:ext cx="185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35309A77-5848-4D05-A89B-52C471AACF9F}"/>
                    </a:ext>
                  </a:extLst>
                </p14:cNvPr>
                <p14:cNvContentPartPr/>
                <p14:nvPr/>
              </p14:nvContentPartPr>
              <p14:xfrm>
                <a:off x="899901" y="4907719"/>
                <a:ext cx="47880" cy="993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35309A77-5848-4D05-A89B-52C471AACF9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0901" y="4899079"/>
                  <a:ext cx="65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E50CF152-D482-4814-A6E1-3C01B9196AC5}"/>
                    </a:ext>
                  </a:extLst>
                </p14:cNvPr>
                <p14:cNvContentPartPr/>
                <p14:nvPr/>
              </p14:nvContentPartPr>
              <p14:xfrm>
                <a:off x="1129581" y="4409839"/>
                <a:ext cx="156960" cy="2962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E50CF152-D482-4814-A6E1-3C01B9196AC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20941" y="4401199"/>
                  <a:ext cx="174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FD269DFE-D6FB-4F93-8ED3-8AFDCF5345A6}"/>
                    </a:ext>
                  </a:extLst>
                </p14:cNvPr>
                <p14:cNvContentPartPr/>
                <p14:nvPr/>
              </p14:nvContentPartPr>
              <p14:xfrm>
                <a:off x="1357101" y="4608199"/>
                <a:ext cx="53640" cy="14004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FD269DFE-D6FB-4F93-8ED3-8AFDCF5345A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348461" y="4599199"/>
                  <a:ext cx="71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D93AFB31-D491-4DC2-AC12-6573B6047519}"/>
                    </a:ext>
                  </a:extLst>
                </p14:cNvPr>
                <p14:cNvContentPartPr/>
                <p14:nvPr/>
              </p14:nvContentPartPr>
              <p14:xfrm>
                <a:off x="1354941" y="4562119"/>
                <a:ext cx="71640" cy="856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D93AFB31-D491-4DC2-AC12-6573B604751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46301" y="4553479"/>
                  <a:ext cx="8928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386EF16D-1EB5-4EA2-B1DA-7DF0C43E954D}"/>
              </a:ext>
            </a:extLst>
          </p:cNvPr>
          <p:cNvGrpSpPr/>
          <p:nvPr/>
        </p:nvGrpSpPr>
        <p:grpSpPr>
          <a:xfrm>
            <a:off x="1784061" y="4551319"/>
            <a:ext cx="196920" cy="119520"/>
            <a:chOff x="1784061" y="4551319"/>
            <a:chExt cx="19692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D6C641E7-EB83-4484-96DF-88447F48B85B}"/>
                    </a:ext>
                  </a:extLst>
                </p14:cNvPr>
                <p14:cNvContentPartPr/>
                <p14:nvPr/>
              </p14:nvContentPartPr>
              <p14:xfrm>
                <a:off x="1784061" y="4551319"/>
                <a:ext cx="196920" cy="756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D6C641E7-EB83-4484-96DF-88447F48B8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775421" y="4542679"/>
                  <a:ext cx="214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9371658A-DB56-403A-BE30-17A3EB68F901}"/>
                    </a:ext>
                  </a:extLst>
                </p14:cNvPr>
                <p14:cNvContentPartPr/>
                <p14:nvPr/>
              </p14:nvContentPartPr>
              <p14:xfrm>
                <a:off x="1849581" y="4656439"/>
                <a:ext cx="121320" cy="1440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9371658A-DB56-403A-BE30-17A3EB68F90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840941" y="4647799"/>
                  <a:ext cx="13896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o 272">
            <a:extLst>
              <a:ext uri="{FF2B5EF4-FFF2-40B4-BE49-F238E27FC236}">
                <a16:creationId xmlns:a16="http://schemas.microsoft.com/office/drawing/2014/main" id="{C6DC8F7F-C557-4B32-B516-2716DD84BECA}"/>
              </a:ext>
            </a:extLst>
          </p:cNvPr>
          <p:cNvGrpSpPr/>
          <p:nvPr/>
        </p:nvGrpSpPr>
        <p:grpSpPr>
          <a:xfrm>
            <a:off x="2369061" y="4408039"/>
            <a:ext cx="360000" cy="258480"/>
            <a:chOff x="2369061" y="4408039"/>
            <a:chExt cx="36000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B5A4A4A8-373A-4246-B9EA-E25AC4389BDE}"/>
                    </a:ext>
                  </a:extLst>
                </p14:cNvPr>
                <p14:cNvContentPartPr/>
                <p14:nvPr/>
              </p14:nvContentPartPr>
              <p14:xfrm>
                <a:off x="2369061" y="4408039"/>
                <a:ext cx="212760" cy="2484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B5A4A4A8-373A-4246-B9EA-E25AC4389BD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60061" y="4399399"/>
                  <a:ext cx="230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F04B86AA-CC76-476A-AEDB-3966B534BBDD}"/>
                    </a:ext>
                  </a:extLst>
                </p14:cNvPr>
                <p14:cNvContentPartPr/>
                <p14:nvPr/>
              </p14:nvContentPartPr>
              <p14:xfrm>
                <a:off x="2632221" y="4548799"/>
                <a:ext cx="96840" cy="1177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F04B86AA-CC76-476A-AEDB-3966B534BBD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23221" y="4539799"/>
                  <a:ext cx="11448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BBD8F551-B2DC-4978-819E-61B658EA3566}"/>
                  </a:ext>
                </a:extLst>
              </p14:cNvPr>
              <p14:cNvContentPartPr/>
              <p14:nvPr/>
            </p14:nvContentPartPr>
            <p14:xfrm>
              <a:off x="3027141" y="4345039"/>
              <a:ext cx="154440" cy="572760"/>
            </p14:xfrm>
          </p:contentPart>
        </mc:Choice>
        <mc:Fallback xmlns=""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BBD8F551-B2DC-4978-819E-61B658EA356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018501" y="4336039"/>
                <a:ext cx="17208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upo 271">
            <a:extLst>
              <a:ext uri="{FF2B5EF4-FFF2-40B4-BE49-F238E27FC236}">
                <a16:creationId xmlns:a16="http://schemas.microsoft.com/office/drawing/2014/main" id="{40DDA148-2B06-4825-851B-FA398642E238}"/>
              </a:ext>
            </a:extLst>
          </p:cNvPr>
          <p:cNvGrpSpPr/>
          <p:nvPr/>
        </p:nvGrpSpPr>
        <p:grpSpPr>
          <a:xfrm>
            <a:off x="3411621" y="4202119"/>
            <a:ext cx="906120" cy="649800"/>
            <a:chOff x="3411621" y="4202119"/>
            <a:chExt cx="906120" cy="6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6D3E8533-0D0B-4761-A634-62FBC17007FB}"/>
                    </a:ext>
                  </a:extLst>
                </p14:cNvPr>
                <p14:cNvContentPartPr/>
                <p14:nvPr/>
              </p14:nvContentPartPr>
              <p14:xfrm>
                <a:off x="3590901" y="4202119"/>
                <a:ext cx="63000" cy="32148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6D3E8533-0D0B-4761-A634-62FBC17007F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582261" y="4193479"/>
                  <a:ext cx="806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B61A226F-8C96-4A52-BB38-6A3100E70F7C}"/>
                    </a:ext>
                  </a:extLst>
                </p14:cNvPr>
                <p14:cNvContentPartPr/>
                <p14:nvPr/>
              </p14:nvContentPartPr>
              <p14:xfrm>
                <a:off x="3411621" y="4501279"/>
                <a:ext cx="477720" cy="453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B61A226F-8C96-4A52-BB38-6A3100E70F7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02621" y="4492639"/>
                  <a:ext cx="495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D3C4683D-9E95-4F1F-B5E6-D458F7A8B321}"/>
                    </a:ext>
                  </a:extLst>
                </p14:cNvPr>
                <p14:cNvContentPartPr/>
                <p14:nvPr/>
              </p14:nvContentPartPr>
              <p14:xfrm>
                <a:off x="3540501" y="4639159"/>
                <a:ext cx="233640" cy="21276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D3C4683D-9E95-4F1F-B5E6-D458F7A8B32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31861" y="4630159"/>
                  <a:ext cx="251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B1B7114C-3FC3-43EE-AFE7-79BE38CFE8D1}"/>
                    </a:ext>
                  </a:extLst>
                </p14:cNvPr>
                <p14:cNvContentPartPr/>
                <p14:nvPr/>
              </p14:nvContentPartPr>
              <p14:xfrm>
                <a:off x="4037301" y="4474639"/>
                <a:ext cx="15480" cy="10584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B1B7114C-3FC3-43EE-AFE7-79BE38CFE8D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028301" y="4465639"/>
                  <a:ext cx="33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61EBC227-B6E8-4E51-963C-9AE7C58A630F}"/>
                    </a:ext>
                  </a:extLst>
                </p14:cNvPr>
                <p14:cNvContentPartPr/>
                <p14:nvPr/>
              </p14:nvContentPartPr>
              <p14:xfrm>
                <a:off x="3979341" y="4546279"/>
                <a:ext cx="132480" cy="198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61EBC227-B6E8-4E51-963C-9AE7C58A630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70701" y="4537639"/>
                  <a:ext cx="150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F039AA18-BA4E-40DD-946C-430A77EB6C46}"/>
                    </a:ext>
                  </a:extLst>
                </p14:cNvPr>
                <p14:cNvContentPartPr/>
                <p14:nvPr/>
              </p14:nvContentPartPr>
              <p14:xfrm>
                <a:off x="4285701" y="4427119"/>
                <a:ext cx="32040" cy="1407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F039AA18-BA4E-40DD-946C-430A77EB6C4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77061" y="4418119"/>
                  <a:ext cx="4968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upo 283">
            <a:extLst>
              <a:ext uri="{FF2B5EF4-FFF2-40B4-BE49-F238E27FC236}">
                <a16:creationId xmlns:a16="http://schemas.microsoft.com/office/drawing/2014/main" id="{275F860A-B02F-4CD2-B067-F4CE0256D035}"/>
              </a:ext>
            </a:extLst>
          </p:cNvPr>
          <p:cNvGrpSpPr/>
          <p:nvPr/>
        </p:nvGrpSpPr>
        <p:grpSpPr>
          <a:xfrm>
            <a:off x="4630581" y="4208959"/>
            <a:ext cx="1636920" cy="731880"/>
            <a:chOff x="4630581" y="4208959"/>
            <a:chExt cx="1636920" cy="73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9CE01F71-61DC-4CB7-B17D-F850AFBDC948}"/>
                    </a:ext>
                  </a:extLst>
                </p14:cNvPr>
                <p14:cNvContentPartPr/>
                <p14:nvPr/>
              </p14:nvContentPartPr>
              <p14:xfrm>
                <a:off x="4686741" y="4333879"/>
                <a:ext cx="16920" cy="16272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9CE01F71-61DC-4CB7-B17D-F850AFBDC94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77741" y="4325239"/>
                  <a:ext cx="34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87AAE831-9244-4AB3-9E75-ABF7254E0C2F}"/>
                    </a:ext>
                  </a:extLst>
                </p14:cNvPr>
                <p14:cNvContentPartPr/>
                <p14:nvPr/>
              </p14:nvContentPartPr>
              <p14:xfrm>
                <a:off x="4630581" y="4454479"/>
                <a:ext cx="124200" cy="1692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87AAE831-9244-4AB3-9E75-ABF7254E0C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21941" y="4445479"/>
                  <a:ext cx="141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4DA94FE7-BA28-4B05-AFD6-7A72A4023DD0}"/>
                    </a:ext>
                  </a:extLst>
                </p14:cNvPr>
                <p14:cNvContentPartPr/>
                <p14:nvPr/>
              </p14:nvContentPartPr>
              <p14:xfrm>
                <a:off x="5066901" y="4208959"/>
                <a:ext cx="253440" cy="2732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4DA94FE7-BA28-4B05-AFD6-7A72A4023DD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57901" y="4200319"/>
                  <a:ext cx="271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F7A3C0A3-5777-4BCC-A426-2F3DF56569FA}"/>
                    </a:ext>
                  </a:extLst>
                </p14:cNvPr>
                <p14:cNvContentPartPr/>
                <p14:nvPr/>
              </p14:nvContentPartPr>
              <p14:xfrm>
                <a:off x="5401701" y="4311559"/>
                <a:ext cx="185040" cy="15120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F7A3C0A3-5777-4BCC-A426-2F3DF56569F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92701" y="4302919"/>
                  <a:ext cx="202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312C23E8-2CD9-4213-91B4-B82FED45941D}"/>
                    </a:ext>
                  </a:extLst>
                </p14:cNvPr>
                <p14:cNvContentPartPr/>
                <p14:nvPr/>
              </p14:nvContentPartPr>
              <p14:xfrm>
                <a:off x="4945581" y="4561039"/>
                <a:ext cx="999360" cy="525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312C23E8-2CD9-4213-91B4-B82FED45941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36581" y="4552399"/>
                  <a:ext cx="1017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B0935F69-8780-491A-AB44-AC66B7D08E68}"/>
                    </a:ext>
                  </a:extLst>
                </p14:cNvPr>
                <p14:cNvContentPartPr/>
                <p14:nvPr/>
              </p14:nvContentPartPr>
              <p14:xfrm>
                <a:off x="5048541" y="4699999"/>
                <a:ext cx="218520" cy="21564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B0935F69-8780-491A-AB44-AC66B7D08E6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039901" y="4690999"/>
                  <a:ext cx="236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4939085C-6BB6-4B01-BB89-02F18D7BB9A1}"/>
                    </a:ext>
                  </a:extLst>
                </p14:cNvPr>
                <p14:cNvContentPartPr/>
                <p14:nvPr/>
              </p14:nvContentPartPr>
              <p14:xfrm>
                <a:off x="5348421" y="4703599"/>
                <a:ext cx="204480" cy="18828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4939085C-6BB6-4B01-BB89-02F18D7BB9A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39781" y="4694959"/>
                  <a:ext cx="222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3CAD8FC7-153D-4C0E-93EB-C68BDD9EB233}"/>
                    </a:ext>
                  </a:extLst>
                </p14:cNvPr>
                <p14:cNvContentPartPr/>
                <p14:nvPr/>
              </p14:nvContentPartPr>
              <p14:xfrm>
                <a:off x="5640021" y="4849759"/>
                <a:ext cx="39240" cy="9108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3CAD8FC7-153D-4C0E-93EB-C68BDD9EB23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631021" y="4841119"/>
                  <a:ext cx="56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2F40745C-C299-4A87-8789-5ED6036AC7F6}"/>
                    </a:ext>
                  </a:extLst>
                </p14:cNvPr>
                <p14:cNvContentPartPr/>
                <p14:nvPr/>
              </p14:nvContentPartPr>
              <p14:xfrm>
                <a:off x="6010101" y="4296799"/>
                <a:ext cx="257400" cy="57960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2F40745C-C299-4A87-8789-5ED6036AC7F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01101" y="4288159"/>
                  <a:ext cx="275040" cy="59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upo 289">
            <a:extLst>
              <a:ext uri="{FF2B5EF4-FFF2-40B4-BE49-F238E27FC236}">
                <a16:creationId xmlns:a16="http://schemas.microsoft.com/office/drawing/2014/main" id="{42E1165C-B36C-4EE3-AD87-E34DFC1C41C8}"/>
              </a:ext>
            </a:extLst>
          </p:cNvPr>
          <p:cNvGrpSpPr/>
          <p:nvPr/>
        </p:nvGrpSpPr>
        <p:grpSpPr>
          <a:xfrm>
            <a:off x="6413661" y="4121839"/>
            <a:ext cx="1060200" cy="850680"/>
            <a:chOff x="6413661" y="4121839"/>
            <a:chExt cx="1060200" cy="85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F811BB9B-D43D-4DD7-89D7-43E7EF0F7AAA}"/>
                    </a:ext>
                  </a:extLst>
                </p14:cNvPr>
                <p14:cNvContentPartPr/>
                <p14:nvPr/>
              </p14:nvContentPartPr>
              <p14:xfrm>
                <a:off x="6413661" y="4492999"/>
                <a:ext cx="154800" cy="2232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F811BB9B-D43D-4DD7-89D7-43E7EF0F7AA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04661" y="4484359"/>
                  <a:ext cx="172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77B50F1B-DBC5-493B-A021-B0EE1180378B}"/>
                    </a:ext>
                  </a:extLst>
                </p14:cNvPr>
                <p14:cNvContentPartPr/>
                <p14:nvPr/>
              </p14:nvContentPartPr>
              <p14:xfrm>
                <a:off x="6459741" y="4571839"/>
                <a:ext cx="113040" cy="1584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77B50F1B-DBC5-493B-A021-B0EE1180378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50741" y="4563199"/>
                  <a:ext cx="130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9AF4EA2C-0BB7-42F5-94B0-DE213F78ECF5}"/>
                    </a:ext>
                  </a:extLst>
                </p14:cNvPr>
                <p14:cNvContentPartPr/>
                <p14:nvPr/>
              </p14:nvContentPartPr>
              <p14:xfrm>
                <a:off x="6695901" y="4296079"/>
                <a:ext cx="288720" cy="2725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9AF4EA2C-0BB7-42F5-94B0-DE213F78ECF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686901" y="4287439"/>
                  <a:ext cx="306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209C018C-D2ED-4EB9-BBA0-77D953C5EE4F}"/>
                    </a:ext>
                  </a:extLst>
                </p14:cNvPr>
                <p14:cNvContentPartPr/>
                <p14:nvPr/>
              </p14:nvContentPartPr>
              <p14:xfrm>
                <a:off x="6975981" y="4482919"/>
                <a:ext cx="114840" cy="11340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209C018C-D2ED-4EB9-BBA0-77D953C5EE4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967341" y="4473919"/>
                  <a:ext cx="132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5E543544-2EA5-4DB4-B4FB-D5C52B790378}"/>
                    </a:ext>
                  </a:extLst>
                </p14:cNvPr>
                <p14:cNvContentPartPr/>
                <p14:nvPr/>
              </p14:nvContentPartPr>
              <p14:xfrm>
                <a:off x="7331301" y="4121839"/>
                <a:ext cx="142560" cy="85068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5E543544-2EA5-4DB4-B4FB-D5C52B79037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322661" y="4112839"/>
                  <a:ext cx="160200" cy="86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09" name="Entrada de lápiz 308">
                <a:extLst>
                  <a:ext uri="{FF2B5EF4-FFF2-40B4-BE49-F238E27FC236}">
                    <a16:creationId xmlns:a16="http://schemas.microsoft.com/office/drawing/2014/main" id="{2C497899-CDE5-41DD-AAD8-6E97676834D8}"/>
                  </a:ext>
                </a:extLst>
              </p14:cNvPr>
              <p14:cNvContentPartPr/>
              <p14:nvPr/>
            </p14:nvContentPartPr>
            <p14:xfrm>
              <a:off x="8969301" y="4085119"/>
              <a:ext cx="183240" cy="782280"/>
            </p14:xfrm>
          </p:contentPart>
        </mc:Choice>
        <mc:Fallback xmlns="">
          <p:pic>
            <p:nvPicPr>
              <p:cNvPr id="309" name="Entrada de lápiz 308">
                <a:extLst>
                  <a:ext uri="{FF2B5EF4-FFF2-40B4-BE49-F238E27FC236}">
                    <a16:creationId xmlns:a16="http://schemas.microsoft.com/office/drawing/2014/main" id="{2C497899-CDE5-41DD-AAD8-6E97676834D8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960301" y="4076123"/>
                <a:ext cx="200880" cy="799912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upo 119">
            <a:extLst>
              <a:ext uri="{FF2B5EF4-FFF2-40B4-BE49-F238E27FC236}">
                <a16:creationId xmlns:a16="http://schemas.microsoft.com/office/drawing/2014/main" id="{F4746CAD-A5BE-4244-B613-23EC279731A6}"/>
              </a:ext>
            </a:extLst>
          </p:cNvPr>
          <p:cNvGrpSpPr/>
          <p:nvPr/>
        </p:nvGrpSpPr>
        <p:grpSpPr>
          <a:xfrm>
            <a:off x="7248584" y="1411158"/>
            <a:ext cx="642240" cy="227520"/>
            <a:chOff x="7248584" y="1411158"/>
            <a:chExt cx="64224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89D6991-2726-43CE-B174-03DFD44221C6}"/>
                    </a:ext>
                  </a:extLst>
                </p14:cNvPr>
                <p14:cNvContentPartPr/>
                <p14:nvPr/>
              </p14:nvContentPartPr>
              <p14:xfrm>
                <a:off x="7248584" y="1411158"/>
                <a:ext cx="250560" cy="1864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89D6991-2726-43CE-B174-03DFD44221C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30944" y="1393518"/>
                  <a:ext cx="286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A56710DD-7F5C-452D-9071-01AE75BF2EC9}"/>
                    </a:ext>
                  </a:extLst>
                </p14:cNvPr>
                <p14:cNvContentPartPr/>
                <p14:nvPr/>
              </p14:nvContentPartPr>
              <p14:xfrm>
                <a:off x="7529024" y="1543638"/>
                <a:ext cx="77760" cy="950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A56710DD-7F5C-452D-9071-01AE75BF2EC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11024" y="1525638"/>
                  <a:ext cx="113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41467A73-BD4C-4A44-ADDB-E9F48891DB9C}"/>
                    </a:ext>
                  </a:extLst>
                </p14:cNvPr>
                <p14:cNvContentPartPr/>
                <p14:nvPr/>
              </p14:nvContentPartPr>
              <p14:xfrm>
                <a:off x="7511744" y="1550118"/>
                <a:ext cx="107280" cy="871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41467A73-BD4C-4A44-ADDB-E9F48891DB9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4104" y="1532118"/>
                  <a:ext cx="142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79458CB6-7776-4D2A-BEBD-2A5E63C69283}"/>
                    </a:ext>
                  </a:extLst>
                </p14:cNvPr>
                <p14:cNvContentPartPr/>
                <p14:nvPr/>
              </p14:nvContentPartPr>
              <p14:xfrm>
                <a:off x="7778504" y="1539678"/>
                <a:ext cx="112320" cy="108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79458CB6-7776-4D2A-BEBD-2A5E63C6928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760864" y="1521678"/>
                  <a:ext cx="147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A3170ED2-C1EE-497A-B37F-0C3FF89272F5}"/>
                    </a:ext>
                  </a:extLst>
                </p14:cNvPr>
                <p14:cNvContentPartPr/>
                <p14:nvPr/>
              </p14:nvContentPartPr>
              <p14:xfrm>
                <a:off x="7831784" y="1590078"/>
                <a:ext cx="59040" cy="198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A3170ED2-C1EE-497A-B37F-0C3FF89272F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14144" y="1572078"/>
                  <a:ext cx="946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7C9207B9-39D4-439A-9D19-7A10F819BC51}"/>
              </a:ext>
            </a:extLst>
          </p:cNvPr>
          <p:cNvGrpSpPr/>
          <p:nvPr/>
        </p:nvGrpSpPr>
        <p:grpSpPr>
          <a:xfrm>
            <a:off x="8103584" y="1322958"/>
            <a:ext cx="838080" cy="411480"/>
            <a:chOff x="8103584" y="1322958"/>
            <a:chExt cx="83808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999F065E-7755-4C95-A4CE-0FFA1E29340C}"/>
                    </a:ext>
                  </a:extLst>
                </p14:cNvPr>
                <p14:cNvContentPartPr/>
                <p14:nvPr/>
              </p14:nvContentPartPr>
              <p14:xfrm>
                <a:off x="8103584" y="1536798"/>
                <a:ext cx="132120" cy="136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999F065E-7755-4C95-A4CE-0FFA1E29340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085584" y="1519158"/>
                  <a:ext cx="167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01C4B24-A5BC-4EF9-99B9-E39DBC3761E9}"/>
                    </a:ext>
                  </a:extLst>
                </p14:cNvPr>
                <p14:cNvContentPartPr/>
                <p14:nvPr/>
              </p14:nvContentPartPr>
              <p14:xfrm>
                <a:off x="8335064" y="1322958"/>
                <a:ext cx="191520" cy="1980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01C4B24-A5BC-4EF9-99B9-E39DBC3761E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17064" y="1305318"/>
                  <a:ext cx="227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14E9C38-ED85-4599-A437-6C49F688C4A6}"/>
                    </a:ext>
                  </a:extLst>
                </p14:cNvPr>
                <p14:cNvContentPartPr/>
                <p14:nvPr/>
              </p14:nvContentPartPr>
              <p14:xfrm>
                <a:off x="8521184" y="1477758"/>
                <a:ext cx="106200" cy="770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14E9C38-ED85-4599-A437-6C49F688C4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03184" y="1459758"/>
                  <a:ext cx="141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3341CBB-1BAC-4E8C-826E-39E4B1C8D9A7}"/>
                    </a:ext>
                  </a:extLst>
                </p14:cNvPr>
                <p14:cNvContentPartPr/>
                <p14:nvPr/>
              </p14:nvContentPartPr>
              <p14:xfrm>
                <a:off x="8538104" y="1417638"/>
                <a:ext cx="235080" cy="3168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3341CBB-1BAC-4E8C-826E-39E4B1C8D9A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20104" y="1399998"/>
                  <a:ext cx="2707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EB1E7DC1-E487-44AE-BF13-2EDA8425B553}"/>
                    </a:ext>
                  </a:extLst>
                </p14:cNvPr>
                <p14:cNvContentPartPr/>
                <p14:nvPr/>
              </p14:nvContentPartPr>
              <p14:xfrm>
                <a:off x="8694344" y="1508358"/>
                <a:ext cx="247320" cy="2070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EB1E7DC1-E487-44AE-BF13-2EDA8425B55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76344" y="1490358"/>
                  <a:ext cx="28296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EAE3D4D3-5243-4F76-99F1-166F8706E56A}"/>
              </a:ext>
            </a:extLst>
          </p:cNvPr>
          <p:cNvGrpSpPr/>
          <p:nvPr/>
        </p:nvGrpSpPr>
        <p:grpSpPr>
          <a:xfrm>
            <a:off x="5704544" y="1497198"/>
            <a:ext cx="1327320" cy="437040"/>
            <a:chOff x="5704544" y="1497198"/>
            <a:chExt cx="132732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A947C85-20A6-4838-B46F-A374BD394548}"/>
                    </a:ext>
                  </a:extLst>
                </p14:cNvPr>
                <p14:cNvContentPartPr/>
                <p14:nvPr/>
              </p14:nvContentPartPr>
              <p14:xfrm>
                <a:off x="5787344" y="1497198"/>
                <a:ext cx="1244520" cy="3654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A947C85-20A6-4838-B46F-A374BD39454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769344" y="1479198"/>
                  <a:ext cx="12801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AFD8B059-301C-4C0A-99F6-F75FDF7207AC}"/>
                    </a:ext>
                  </a:extLst>
                </p14:cNvPr>
                <p14:cNvContentPartPr/>
                <p14:nvPr/>
              </p14:nvContentPartPr>
              <p14:xfrm>
                <a:off x="5704544" y="1776918"/>
                <a:ext cx="220320" cy="1573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AFD8B059-301C-4C0A-99F6-F75FDF7207A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686904" y="1758918"/>
                  <a:ext cx="25596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94CE7A3B-F277-46F3-88C5-7DA27DF35DA1}"/>
              </a:ext>
            </a:extLst>
          </p:cNvPr>
          <p:cNvGrpSpPr/>
          <p:nvPr/>
        </p:nvGrpSpPr>
        <p:grpSpPr>
          <a:xfrm>
            <a:off x="7381064" y="1762158"/>
            <a:ext cx="213840" cy="245520"/>
            <a:chOff x="7381064" y="1762158"/>
            <a:chExt cx="21384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DACFF22C-856D-425A-84CE-6056D32FFF9B}"/>
                    </a:ext>
                  </a:extLst>
                </p14:cNvPr>
                <p14:cNvContentPartPr/>
                <p14:nvPr/>
              </p14:nvContentPartPr>
              <p14:xfrm>
                <a:off x="7508144" y="1762158"/>
                <a:ext cx="45720" cy="1454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DACFF22C-856D-425A-84CE-6056D32FFF9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90504" y="1744158"/>
                  <a:ext cx="81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EA446ED-F043-48F7-A251-AAA165A1104A}"/>
                    </a:ext>
                  </a:extLst>
                </p14:cNvPr>
                <p14:cNvContentPartPr/>
                <p14:nvPr/>
              </p14:nvContentPartPr>
              <p14:xfrm>
                <a:off x="7381064" y="1881318"/>
                <a:ext cx="213840" cy="1263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EA446ED-F043-48F7-A251-AAA165A1104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63064" y="1863678"/>
                  <a:ext cx="24948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7577767F-0C59-49D6-BEE7-65288AB702DB}"/>
              </a:ext>
            </a:extLst>
          </p:cNvPr>
          <p:cNvGrpSpPr/>
          <p:nvPr/>
        </p:nvGrpSpPr>
        <p:grpSpPr>
          <a:xfrm>
            <a:off x="2101664" y="712758"/>
            <a:ext cx="1971360" cy="902880"/>
            <a:chOff x="2101664" y="712758"/>
            <a:chExt cx="197136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529CD87D-8146-4034-9B7F-D26FEEC00D22}"/>
                    </a:ext>
                  </a:extLst>
                </p14:cNvPr>
                <p14:cNvContentPartPr/>
                <p14:nvPr/>
              </p14:nvContentPartPr>
              <p14:xfrm>
                <a:off x="2101664" y="712758"/>
                <a:ext cx="1932840" cy="5860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529CD87D-8146-4034-9B7F-D26FEEC00D2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084024" y="695118"/>
                  <a:ext cx="196848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601BBBD-9367-432A-855D-B47454CE2515}"/>
                    </a:ext>
                  </a:extLst>
                </p14:cNvPr>
                <p14:cNvContentPartPr/>
                <p14:nvPr/>
              </p14:nvContentPartPr>
              <p14:xfrm>
                <a:off x="4008224" y="822918"/>
                <a:ext cx="64800" cy="7927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601BBBD-9367-432A-855D-B47454CE251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990584" y="804918"/>
                  <a:ext cx="100440" cy="82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34FEA5F-178E-4696-B4C8-D558B579472E}"/>
              </a:ext>
            </a:extLst>
          </p:cNvPr>
          <p:cNvGrpSpPr/>
          <p:nvPr/>
        </p:nvGrpSpPr>
        <p:grpSpPr>
          <a:xfrm>
            <a:off x="3511424" y="775038"/>
            <a:ext cx="371520" cy="140760"/>
            <a:chOff x="3511424" y="775038"/>
            <a:chExt cx="37152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FC33756-D6B2-487B-98D7-AD8757E90C71}"/>
                    </a:ext>
                  </a:extLst>
                </p14:cNvPr>
                <p14:cNvContentPartPr/>
                <p14:nvPr/>
              </p14:nvContentPartPr>
              <p14:xfrm>
                <a:off x="3511424" y="827598"/>
                <a:ext cx="304560" cy="144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FC33756-D6B2-487B-98D7-AD8757E90C7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493784" y="809598"/>
                  <a:ext cx="340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1BBC6EB0-4F55-4280-84E7-F38F22A7C211}"/>
                    </a:ext>
                  </a:extLst>
                </p14:cNvPr>
                <p14:cNvContentPartPr/>
                <p14:nvPr/>
              </p14:nvContentPartPr>
              <p14:xfrm>
                <a:off x="3796184" y="775038"/>
                <a:ext cx="86760" cy="1407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1BBC6EB0-4F55-4280-84E7-F38F22A7C21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778544" y="757398"/>
                  <a:ext cx="12240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A465F3CB-3E66-4BEE-A049-57E5BC673AD2}"/>
              </a:ext>
            </a:extLst>
          </p:cNvPr>
          <p:cNvGrpSpPr/>
          <p:nvPr/>
        </p:nvGrpSpPr>
        <p:grpSpPr>
          <a:xfrm>
            <a:off x="3617624" y="476598"/>
            <a:ext cx="301680" cy="168840"/>
            <a:chOff x="3617624" y="476598"/>
            <a:chExt cx="3016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CBC02CD6-3163-4560-A86F-E6D402FD51CF}"/>
                    </a:ext>
                  </a:extLst>
                </p14:cNvPr>
                <p14:cNvContentPartPr/>
                <p14:nvPr/>
              </p14:nvContentPartPr>
              <p14:xfrm>
                <a:off x="3617624" y="483078"/>
                <a:ext cx="131760" cy="75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CBC02CD6-3163-4560-A86F-E6D402FD51C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599624" y="465438"/>
                  <a:ext cx="167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D1D30DD7-35B5-4FA1-B3BB-7DAFDD136F39}"/>
                    </a:ext>
                  </a:extLst>
                </p14:cNvPr>
                <p14:cNvContentPartPr/>
                <p14:nvPr/>
              </p14:nvContentPartPr>
              <p14:xfrm>
                <a:off x="3709784" y="476598"/>
                <a:ext cx="7560" cy="1335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D1D30DD7-35B5-4FA1-B3BB-7DAFDD136F3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691784" y="458958"/>
                  <a:ext cx="43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D86DE2D-8341-4D33-8DD1-9CA7ED5EE73F}"/>
                    </a:ext>
                  </a:extLst>
                </p14:cNvPr>
                <p14:cNvContentPartPr/>
                <p14:nvPr/>
              </p14:nvContentPartPr>
              <p14:xfrm>
                <a:off x="3630584" y="615918"/>
                <a:ext cx="138960" cy="75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D86DE2D-8341-4D33-8DD1-9CA7ED5EE73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612944" y="597918"/>
                  <a:ext cx="174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491815C2-7AE9-4307-8B4B-A34D68B060A6}"/>
                    </a:ext>
                  </a:extLst>
                </p14:cNvPr>
                <p14:cNvContentPartPr/>
                <p14:nvPr/>
              </p14:nvContentPartPr>
              <p14:xfrm>
                <a:off x="3833264" y="576318"/>
                <a:ext cx="69480" cy="5436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491815C2-7AE9-4307-8B4B-A34D68B060A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815624" y="558318"/>
                  <a:ext cx="105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DFE1E5D-4330-41B8-8BC3-8A6CBA1AFE6A}"/>
                    </a:ext>
                  </a:extLst>
                </p14:cNvPr>
                <p14:cNvContentPartPr/>
                <p14:nvPr/>
              </p14:nvContentPartPr>
              <p14:xfrm>
                <a:off x="3822824" y="582798"/>
                <a:ext cx="96480" cy="626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DFE1E5D-4330-41B8-8BC3-8A6CBA1AFE6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805184" y="565158"/>
                  <a:ext cx="13212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A94C604F-A2CE-4B89-890A-36F599337270}"/>
              </a:ext>
            </a:extLst>
          </p:cNvPr>
          <p:cNvGrpSpPr/>
          <p:nvPr/>
        </p:nvGrpSpPr>
        <p:grpSpPr>
          <a:xfrm>
            <a:off x="1178984" y="1298478"/>
            <a:ext cx="288360" cy="123840"/>
            <a:chOff x="1178984" y="1298478"/>
            <a:chExt cx="2883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83ABF2AA-E18C-470B-AAC3-7082CCAA88AC}"/>
                    </a:ext>
                  </a:extLst>
                </p14:cNvPr>
                <p14:cNvContentPartPr/>
                <p14:nvPr/>
              </p14:nvContentPartPr>
              <p14:xfrm>
                <a:off x="1178984" y="1330158"/>
                <a:ext cx="251640" cy="280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83ABF2AA-E18C-470B-AAC3-7082CCAA88A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61344" y="1312158"/>
                  <a:ext cx="287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4A66083-3711-4404-AC36-420CD5F4E4B1}"/>
                    </a:ext>
                  </a:extLst>
                </p14:cNvPr>
                <p14:cNvContentPartPr/>
                <p14:nvPr/>
              </p14:nvContentPartPr>
              <p14:xfrm>
                <a:off x="1377704" y="1298478"/>
                <a:ext cx="89640" cy="1238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4A66083-3711-4404-AC36-420CD5F4E4B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360064" y="1280838"/>
                  <a:ext cx="12528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955D8E6E-E5C4-4719-A889-4E537C9B12CD}"/>
              </a:ext>
            </a:extLst>
          </p:cNvPr>
          <p:cNvGrpSpPr/>
          <p:nvPr/>
        </p:nvGrpSpPr>
        <p:grpSpPr>
          <a:xfrm>
            <a:off x="960464" y="1000038"/>
            <a:ext cx="261720" cy="174240"/>
            <a:chOff x="960464" y="1000038"/>
            <a:chExt cx="26172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2280EFB0-0A31-44B9-A6C0-6C92162B2363}"/>
                    </a:ext>
                  </a:extLst>
                </p14:cNvPr>
                <p14:cNvContentPartPr/>
                <p14:nvPr/>
              </p14:nvContentPartPr>
              <p14:xfrm>
                <a:off x="960464" y="1000038"/>
                <a:ext cx="113760" cy="1551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2280EFB0-0A31-44B9-A6C0-6C92162B236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42824" y="982398"/>
                  <a:ext cx="149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1F22279F-25DC-4000-9E7D-2529B0EEE560}"/>
                    </a:ext>
                  </a:extLst>
                </p14:cNvPr>
                <p14:cNvContentPartPr/>
                <p14:nvPr/>
              </p14:nvContentPartPr>
              <p14:xfrm>
                <a:off x="1133264" y="1093278"/>
                <a:ext cx="86040" cy="576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1F22279F-25DC-4000-9E7D-2529B0EEE56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15264" y="1075278"/>
                  <a:ext cx="121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7A40FFF4-D7F7-4637-9888-856575E7AFA0}"/>
                    </a:ext>
                  </a:extLst>
                </p14:cNvPr>
                <p14:cNvContentPartPr/>
                <p14:nvPr/>
              </p14:nvContentPartPr>
              <p14:xfrm>
                <a:off x="1126064" y="1086078"/>
                <a:ext cx="96120" cy="88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7A40FFF4-D7F7-4637-9888-856575E7AFA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08424" y="1068438"/>
                  <a:ext cx="1317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12661CF-46B6-48FF-9CD8-264B7A4F257E}"/>
              </a:ext>
            </a:extLst>
          </p:cNvPr>
          <p:cNvGrpSpPr/>
          <p:nvPr/>
        </p:nvGrpSpPr>
        <p:grpSpPr>
          <a:xfrm>
            <a:off x="1941104" y="1402518"/>
            <a:ext cx="234000" cy="152280"/>
            <a:chOff x="1941104" y="1402518"/>
            <a:chExt cx="23400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A26D072B-68D5-443E-B3CE-3F3886C7C6F9}"/>
                    </a:ext>
                  </a:extLst>
                </p14:cNvPr>
                <p14:cNvContentPartPr/>
                <p14:nvPr/>
              </p14:nvContentPartPr>
              <p14:xfrm>
                <a:off x="1941104" y="1402518"/>
                <a:ext cx="133920" cy="1310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A26D072B-68D5-443E-B3CE-3F3886C7C6F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923464" y="1384878"/>
                  <a:ext cx="169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317A71EA-9002-48DC-9DD6-791F064AAF04}"/>
                    </a:ext>
                  </a:extLst>
                </p14:cNvPr>
                <p14:cNvContentPartPr/>
                <p14:nvPr/>
              </p14:nvContentPartPr>
              <p14:xfrm>
                <a:off x="2111384" y="1482438"/>
                <a:ext cx="56880" cy="662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317A71EA-9002-48DC-9DD6-791F064AAF0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093384" y="1464438"/>
                  <a:ext cx="92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E46D340F-70CE-4509-B6F8-229A660B8162}"/>
                    </a:ext>
                  </a:extLst>
                </p14:cNvPr>
                <p14:cNvContentPartPr/>
                <p14:nvPr/>
              </p14:nvContentPartPr>
              <p14:xfrm>
                <a:off x="2080424" y="1483878"/>
                <a:ext cx="94680" cy="709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E46D340F-70CE-4509-B6F8-229A660B816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062424" y="1465878"/>
                  <a:ext cx="1303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F9627D7D-2678-4ACB-9C70-DCCE53A56162}"/>
              </a:ext>
            </a:extLst>
          </p:cNvPr>
          <p:cNvGrpSpPr/>
          <p:nvPr/>
        </p:nvGrpSpPr>
        <p:grpSpPr>
          <a:xfrm>
            <a:off x="4697624" y="1429158"/>
            <a:ext cx="257040" cy="208440"/>
            <a:chOff x="4697624" y="1429158"/>
            <a:chExt cx="25704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ECA51284-D760-4E90-BE01-2F4EBAF5A305}"/>
                    </a:ext>
                  </a:extLst>
                </p14:cNvPr>
                <p14:cNvContentPartPr/>
                <p14:nvPr/>
              </p14:nvContentPartPr>
              <p14:xfrm>
                <a:off x="4697624" y="1429158"/>
                <a:ext cx="164520" cy="1807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ECA51284-D760-4E90-BE01-2F4EBAF5A30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679624" y="1411158"/>
                  <a:ext cx="200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3E168C77-2DDD-4139-A3DD-3BF3F7643B69}"/>
                    </a:ext>
                  </a:extLst>
                </p14:cNvPr>
                <p14:cNvContentPartPr/>
                <p14:nvPr/>
              </p14:nvContentPartPr>
              <p14:xfrm>
                <a:off x="4852424" y="1542558"/>
                <a:ext cx="102240" cy="950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E168C77-2DDD-4139-A3DD-3BF3F7643B6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34784" y="1524918"/>
                  <a:ext cx="13788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6DECCF56-C446-415E-BB6E-7F1206AD0438}"/>
              </a:ext>
            </a:extLst>
          </p:cNvPr>
          <p:cNvGrpSpPr/>
          <p:nvPr/>
        </p:nvGrpSpPr>
        <p:grpSpPr>
          <a:xfrm>
            <a:off x="7124884" y="1254972"/>
            <a:ext cx="1916640" cy="533520"/>
            <a:chOff x="7114664" y="1269318"/>
            <a:chExt cx="191664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9AC41DBA-0DC3-4FD6-9253-DD58F430ACA8}"/>
                    </a:ext>
                  </a:extLst>
                </p14:cNvPr>
                <p14:cNvContentPartPr/>
                <p14:nvPr/>
              </p14:nvContentPartPr>
              <p14:xfrm>
                <a:off x="7114664" y="1285158"/>
                <a:ext cx="1875600" cy="5176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9AC41DBA-0DC3-4FD6-9253-DD58F430ACA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97024" y="1267158"/>
                  <a:ext cx="19112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996B3CC4-157B-4511-9A09-4DF5AA0A1CB5}"/>
                    </a:ext>
                  </a:extLst>
                </p14:cNvPr>
                <p14:cNvContentPartPr/>
                <p14:nvPr/>
              </p14:nvContentPartPr>
              <p14:xfrm>
                <a:off x="7122584" y="1269318"/>
                <a:ext cx="1908720" cy="5252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996B3CC4-157B-4511-9A09-4DF5AA0A1CB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04944" y="1251678"/>
                  <a:ext cx="1944360" cy="56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upo 316">
            <a:extLst>
              <a:ext uri="{FF2B5EF4-FFF2-40B4-BE49-F238E27FC236}">
                <a16:creationId xmlns:a16="http://schemas.microsoft.com/office/drawing/2014/main" id="{E431A137-70C9-4E53-A22D-8195EECDD6AA}"/>
              </a:ext>
            </a:extLst>
          </p:cNvPr>
          <p:cNvGrpSpPr/>
          <p:nvPr/>
        </p:nvGrpSpPr>
        <p:grpSpPr>
          <a:xfrm>
            <a:off x="3690704" y="3437598"/>
            <a:ext cx="1809360" cy="585720"/>
            <a:chOff x="3690704" y="3437598"/>
            <a:chExt cx="180936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3F0853A7-2E5D-41C5-9B4C-FC2C6425F012}"/>
                    </a:ext>
                  </a:extLst>
                </p14:cNvPr>
                <p14:cNvContentPartPr/>
                <p14:nvPr/>
              </p14:nvContentPartPr>
              <p14:xfrm>
                <a:off x="3690704" y="3437598"/>
                <a:ext cx="226080" cy="33048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3F0853A7-2E5D-41C5-9B4C-FC2C6425F01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72704" y="3419598"/>
                  <a:ext cx="261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B5B9C924-CC1B-4C02-9CE5-955A468B8459}"/>
                    </a:ext>
                  </a:extLst>
                </p14:cNvPr>
                <p14:cNvContentPartPr/>
                <p14:nvPr/>
              </p14:nvContentPartPr>
              <p14:xfrm>
                <a:off x="3904904" y="3684918"/>
                <a:ext cx="82800" cy="9324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B5B9C924-CC1B-4C02-9CE5-955A468B845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887264" y="3666918"/>
                  <a:ext cx="118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7541BBB9-700C-4477-A716-324E058B22DC}"/>
                    </a:ext>
                  </a:extLst>
                </p14:cNvPr>
                <p14:cNvContentPartPr/>
                <p14:nvPr/>
              </p14:nvContentPartPr>
              <p14:xfrm>
                <a:off x="4191464" y="3469998"/>
                <a:ext cx="155880" cy="5533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7541BBB9-700C-4477-A716-324E058B22D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73824" y="3451998"/>
                  <a:ext cx="19152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CF4E4FFC-8BDA-40F1-883A-1D1C59F7EF9D}"/>
                    </a:ext>
                  </a:extLst>
                </p14:cNvPr>
                <p14:cNvContentPartPr/>
                <p14:nvPr/>
              </p14:nvContentPartPr>
              <p14:xfrm>
                <a:off x="4412864" y="3549558"/>
                <a:ext cx="92880" cy="13464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CF4E4FFC-8BDA-40F1-883A-1D1C59F7EF9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394864" y="3531918"/>
                  <a:ext cx="12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668C1A2D-AB3A-42DC-A29C-094ADED7CFC6}"/>
                    </a:ext>
                  </a:extLst>
                </p14:cNvPr>
                <p14:cNvContentPartPr/>
                <p14:nvPr/>
              </p14:nvContentPartPr>
              <p14:xfrm>
                <a:off x="4379384" y="3750438"/>
                <a:ext cx="312120" cy="2664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668C1A2D-AB3A-42DC-A29C-094ADED7CFC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361744" y="3732438"/>
                  <a:ext cx="347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22EB18DE-E560-4031-B1D3-9FADF0B94A45}"/>
                    </a:ext>
                  </a:extLst>
                </p14:cNvPr>
                <p14:cNvContentPartPr/>
                <p14:nvPr/>
              </p14:nvContentPartPr>
              <p14:xfrm>
                <a:off x="4465784" y="3793998"/>
                <a:ext cx="175320" cy="16704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22EB18DE-E560-4031-B1D3-9FADF0B94A4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447784" y="3776358"/>
                  <a:ext cx="210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83657AD3-E0AA-4A53-B069-20C46496172E}"/>
                    </a:ext>
                  </a:extLst>
                </p14:cNvPr>
                <p14:cNvContentPartPr/>
                <p14:nvPr/>
              </p14:nvContentPartPr>
              <p14:xfrm>
                <a:off x="4863224" y="3617598"/>
                <a:ext cx="9720" cy="10980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83657AD3-E0AA-4A53-B069-20C46496172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845224" y="3599598"/>
                  <a:ext cx="45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B3A69E0B-B7B1-4901-BAF6-BD85EE414B55}"/>
                    </a:ext>
                  </a:extLst>
                </p14:cNvPr>
                <p14:cNvContentPartPr/>
                <p14:nvPr/>
              </p14:nvContentPartPr>
              <p14:xfrm>
                <a:off x="4820384" y="3676998"/>
                <a:ext cx="68760" cy="2052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B3A69E0B-B7B1-4901-BAF6-BD85EE414B5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802744" y="3658998"/>
                  <a:ext cx="104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15FD5EC8-B446-47F7-B2F6-44D3BBC4C6BF}"/>
                    </a:ext>
                  </a:extLst>
                </p14:cNvPr>
                <p14:cNvContentPartPr/>
                <p14:nvPr/>
              </p14:nvContentPartPr>
              <p14:xfrm>
                <a:off x="5061944" y="3573318"/>
                <a:ext cx="82440" cy="13608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15FD5EC8-B446-47F7-B2F6-44D3BBC4C6B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044304" y="3555678"/>
                  <a:ext cx="118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BC65565B-39C4-4ACC-886B-E3CC61AA3471}"/>
                    </a:ext>
                  </a:extLst>
                </p14:cNvPr>
                <p14:cNvContentPartPr/>
                <p14:nvPr/>
              </p14:nvContentPartPr>
              <p14:xfrm>
                <a:off x="5340224" y="3499878"/>
                <a:ext cx="159840" cy="48348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BC65565B-39C4-4ACC-886B-E3CC61AA347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322584" y="3481878"/>
                  <a:ext cx="195480" cy="51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upo 348">
            <a:extLst>
              <a:ext uri="{FF2B5EF4-FFF2-40B4-BE49-F238E27FC236}">
                <a16:creationId xmlns:a16="http://schemas.microsoft.com/office/drawing/2014/main" id="{15A46464-A6D5-4DE7-8726-020BE6C9CF91}"/>
              </a:ext>
            </a:extLst>
          </p:cNvPr>
          <p:cNvGrpSpPr/>
          <p:nvPr/>
        </p:nvGrpSpPr>
        <p:grpSpPr>
          <a:xfrm>
            <a:off x="7420664" y="4174158"/>
            <a:ext cx="1516680" cy="727560"/>
            <a:chOff x="7420664" y="4174158"/>
            <a:chExt cx="1516680" cy="72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6B097300-7428-40E9-86EE-5FDA7DC1A52A}"/>
                    </a:ext>
                  </a:extLst>
                </p14:cNvPr>
                <p14:cNvContentPartPr/>
                <p14:nvPr/>
              </p14:nvContentPartPr>
              <p14:xfrm>
                <a:off x="7919264" y="4612638"/>
                <a:ext cx="232200" cy="22284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6B097300-7428-40E9-86EE-5FDA7DC1A52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901264" y="4594638"/>
                  <a:ext cx="267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0B5F6849-6D74-4D41-B8E7-0C8BC641D2A0}"/>
                    </a:ext>
                  </a:extLst>
                </p14:cNvPr>
                <p14:cNvContentPartPr/>
                <p14:nvPr/>
              </p14:nvContentPartPr>
              <p14:xfrm>
                <a:off x="8180984" y="4803798"/>
                <a:ext cx="9000" cy="432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0B5F6849-6D74-4D41-B8E7-0C8BC641D2A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62984" y="4785798"/>
                  <a:ext cx="44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42BF46D3-C0C4-45CC-9444-A583721A8E4E}"/>
                    </a:ext>
                  </a:extLst>
                </p14:cNvPr>
                <p14:cNvContentPartPr/>
                <p14:nvPr/>
              </p14:nvContentPartPr>
              <p14:xfrm>
                <a:off x="8275304" y="4690758"/>
                <a:ext cx="24840" cy="12816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42BF46D3-C0C4-45CC-9444-A583721A8E4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257664" y="4672758"/>
                  <a:ext cx="60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3E99FDEB-0BFA-42A0-9685-363B018BC19E}"/>
                    </a:ext>
                  </a:extLst>
                </p14:cNvPr>
                <p14:cNvContentPartPr/>
                <p14:nvPr/>
              </p14:nvContentPartPr>
              <p14:xfrm>
                <a:off x="8209424" y="4598598"/>
                <a:ext cx="202680" cy="19404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3E99FDEB-0BFA-42A0-9685-363B018BC19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191424" y="4580598"/>
                  <a:ext cx="238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04B8514C-323D-4F46-995C-5FAEB44C68E2}"/>
                    </a:ext>
                  </a:extLst>
                </p14:cNvPr>
                <p14:cNvContentPartPr/>
                <p14:nvPr/>
              </p14:nvContentPartPr>
              <p14:xfrm>
                <a:off x="8507504" y="4785078"/>
                <a:ext cx="82800" cy="11664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04B8514C-323D-4F46-995C-5FAEB44C68E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489864" y="4767438"/>
                  <a:ext cx="11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650C038D-5323-456D-AA43-AB0FD3E86245}"/>
                    </a:ext>
                  </a:extLst>
                </p14:cNvPr>
                <p14:cNvContentPartPr/>
                <p14:nvPr/>
              </p14:nvContentPartPr>
              <p14:xfrm>
                <a:off x="7434344" y="4504998"/>
                <a:ext cx="1464120" cy="3492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650C038D-5323-456D-AA43-AB0FD3E8624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416344" y="4487358"/>
                  <a:ext cx="1499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04145EF3-92D1-4991-AD71-B270EFFA20D7}"/>
                    </a:ext>
                  </a:extLst>
                </p14:cNvPr>
                <p14:cNvContentPartPr/>
                <p14:nvPr/>
              </p14:nvContentPartPr>
              <p14:xfrm>
                <a:off x="7487264" y="4325718"/>
                <a:ext cx="6840" cy="11304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04145EF3-92D1-4991-AD71-B270EFFA20D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469624" y="4308078"/>
                  <a:ext cx="42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2071226E-0C69-4525-8C4B-72D611E48F83}"/>
                    </a:ext>
                  </a:extLst>
                </p14:cNvPr>
                <p14:cNvContentPartPr/>
                <p14:nvPr/>
              </p14:nvContentPartPr>
              <p14:xfrm>
                <a:off x="7420664" y="4251198"/>
                <a:ext cx="150480" cy="17208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2071226E-0C69-4525-8C4B-72D611E48F8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403024" y="4233198"/>
                  <a:ext cx="186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3A1A6424-70BB-4176-A307-C4EA1A3EBD9E}"/>
                    </a:ext>
                  </a:extLst>
                </p14:cNvPr>
                <p14:cNvContentPartPr/>
                <p14:nvPr/>
              </p14:nvContentPartPr>
              <p14:xfrm>
                <a:off x="7672664" y="4372878"/>
                <a:ext cx="20520" cy="6588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3A1A6424-70BB-4176-A307-C4EA1A3EBD9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655024" y="4355238"/>
                  <a:ext cx="56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7BD56FC7-50AC-42E9-8F1E-21FD7B983677}"/>
                    </a:ext>
                  </a:extLst>
                </p14:cNvPr>
                <p14:cNvContentPartPr/>
                <p14:nvPr/>
              </p14:nvContentPartPr>
              <p14:xfrm>
                <a:off x="7825304" y="4293318"/>
                <a:ext cx="17640" cy="10152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7BD56FC7-50AC-42E9-8F1E-21FD7B98367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807304" y="4275678"/>
                  <a:ext cx="53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FB7E5F0C-30A0-4DDB-9A12-63BCE9FB53ED}"/>
                    </a:ext>
                  </a:extLst>
                </p14:cNvPr>
                <p14:cNvContentPartPr/>
                <p14:nvPr/>
              </p14:nvContentPartPr>
              <p14:xfrm>
                <a:off x="7785344" y="4346958"/>
                <a:ext cx="86400" cy="1980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FB7E5F0C-30A0-4DDB-9A12-63BCE9FB53E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767704" y="4328958"/>
                  <a:ext cx="122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32B5F9C0-6F7C-4E42-94D5-9F5E1813838A}"/>
                    </a:ext>
                  </a:extLst>
                </p14:cNvPr>
                <p14:cNvContentPartPr/>
                <p14:nvPr/>
              </p14:nvContentPartPr>
              <p14:xfrm>
                <a:off x="7991984" y="4238238"/>
                <a:ext cx="121320" cy="18072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32B5F9C0-6F7C-4E42-94D5-9F5E1813838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974344" y="4220238"/>
                  <a:ext cx="156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6269F3F6-C0A7-48A0-BE87-B73B694D5263}"/>
                    </a:ext>
                  </a:extLst>
                </p14:cNvPr>
                <p14:cNvContentPartPr/>
                <p14:nvPr/>
              </p14:nvContentPartPr>
              <p14:xfrm>
                <a:off x="8176304" y="4273518"/>
                <a:ext cx="20520" cy="10548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6269F3F6-C0A7-48A0-BE87-B73B694D526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158304" y="4255878"/>
                  <a:ext cx="56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F8B8A622-255B-4ED4-B7AE-46E943BA51F1}"/>
                    </a:ext>
                  </a:extLst>
                </p14:cNvPr>
                <p14:cNvContentPartPr/>
                <p14:nvPr/>
              </p14:nvContentPartPr>
              <p14:xfrm>
                <a:off x="8136344" y="4218798"/>
                <a:ext cx="154440" cy="13896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F8B8A622-255B-4ED4-B7AE-46E943BA51F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118704" y="4201158"/>
                  <a:ext cx="190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F79FEBB5-19B5-412B-952D-FE881A33A703}"/>
                    </a:ext>
                  </a:extLst>
                </p14:cNvPr>
                <p14:cNvContentPartPr/>
                <p14:nvPr/>
              </p14:nvContentPartPr>
              <p14:xfrm>
                <a:off x="8388344" y="4346238"/>
                <a:ext cx="14040" cy="7920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F79FEBB5-19B5-412B-952D-FE881A33A70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370704" y="4328598"/>
                  <a:ext cx="49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377FC39F-5986-4679-A2B8-CD972D3BDF33}"/>
                    </a:ext>
                  </a:extLst>
                </p14:cNvPr>
                <p14:cNvContentPartPr/>
                <p14:nvPr/>
              </p14:nvContentPartPr>
              <p14:xfrm>
                <a:off x="8520824" y="4272798"/>
                <a:ext cx="23040" cy="10368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377FC39F-5986-4679-A2B8-CD972D3BDF3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502824" y="4255158"/>
                  <a:ext cx="58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382095A2-59DF-4E86-A0F8-5F16B924B1FF}"/>
                    </a:ext>
                  </a:extLst>
                </p14:cNvPr>
                <p14:cNvContentPartPr/>
                <p14:nvPr/>
              </p14:nvContentPartPr>
              <p14:xfrm>
                <a:off x="8473304" y="4326438"/>
                <a:ext cx="93600" cy="720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382095A2-59DF-4E86-A0F8-5F16B924B1F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455664" y="4308438"/>
                  <a:ext cx="12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70C6D0D6-3EE8-4985-8BE7-ADEEA50BAA3A}"/>
                    </a:ext>
                  </a:extLst>
                </p14:cNvPr>
                <p14:cNvContentPartPr/>
                <p14:nvPr/>
              </p14:nvContentPartPr>
              <p14:xfrm>
                <a:off x="8666624" y="4260198"/>
                <a:ext cx="14760" cy="12564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70C6D0D6-3EE8-4985-8BE7-ADEEA50BAA3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648984" y="4242198"/>
                  <a:ext cx="50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EA05AA83-B2A5-4914-B972-39881A490093}"/>
                    </a:ext>
                  </a:extLst>
                </p14:cNvPr>
                <p14:cNvContentPartPr/>
                <p14:nvPr/>
              </p14:nvContentPartPr>
              <p14:xfrm>
                <a:off x="8606864" y="4174158"/>
                <a:ext cx="198720" cy="18720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EA05AA83-B2A5-4914-B972-39881A49009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589224" y="4156518"/>
                  <a:ext cx="234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3FB1A5B5-9CB2-4C2B-9AA3-D4157124056F}"/>
                    </a:ext>
                  </a:extLst>
                </p14:cNvPr>
                <p14:cNvContentPartPr/>
                <p14:nvPr/>
              </p14:nvContentPartPr>
              <p14:xfrm>
                <a:off x="8838704" y="4325718"/>
                <a:ext cx="98640" cy="12096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3FB1A5B5-9CB2-4C2B-9AA3-D4157124056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821064" y="4308078"/>
                  <a:ext cx="1342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upo 351">
            <a:extLst>
              <a:ext uri="{FF2B5EF4-FFF2-40B4-BE49-F238E27FC236}">
                <a16:creationId xmlns:a16="http://schemas.microsoft.com/office/drawing/2014/main" id="{60A7828C-908C-4DB7-A091-6D0AFE92619F}"/>
              </a:ext>
            </a:extLst>
          </p:cNvPr>
          <p:cNvGrpSpPr/>
          <p:nvPr/>
        </p:nvGrpSpPr>
        <p:grpSpPr>
          <a:xfrm>
            <a:off x="7566824" y="3690318"/>
            <a:ext cx="1382760" cy="233280"/>
            <a:chOff x="7566824" y="3690318"/>
            <a:chExt cx="13827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5B19406A-E595-49B6-9652-5EB770C70002}"/>
                    </a:ext>
                  </a:extLst>
                </p14:cNvPr>
                <p14:cNvContentPartPr/>
                <p14:nvPr/>
              </p14:nvContentPartPr>
              <p14:xfrm>
                <a:off x="7566824" y="3751878"/>
                <a:ext cx="1225440" cy="14436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5B19406A-E595-49B6-9652-5EB770C7000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548824" y="3733878"/>
                  <a:ext cx="1261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3C0664D4-8325-4EFD-A04C-FD2AF00913BC}"/>
                    </a:ext>
                  </a:extLst>
                </p14:cNvPr>
                <p14:cNvContentPartPr/>
                <p14:nvPr/>
              </p14:nvContentPartPr>
              <p14:xfrm>
                <a:off x="8752664" y="3690318"/>
                <a:ext cx="196920" cy="23328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3C0664D4-8325-4EFD-A04C-FD2AF00913B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35024" y="3672678"/>
                  <a:ext cx="232560" cy="26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6253236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A121EADD-F353-4431-8244-2FD190C4EFDC}"/>
              </a:ext>
            </a:extLst>
          </p:cNvPr>
          <p:cNvGrpSpPr/>
          <p:nvPr/>
        </p:nvGrpSpPr>
        <p:grpSpPr>
          <a:xfrm>
            <a:off x="757620" y="686970"/>
            <a:ext cx="845280" cy="380520"/>
            <a:chOff x="627021" y="2177839"/>
            <a:chExt cx="8452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E59B7CF9-4145-4C8E-858E-8B151F24BAF9}"/>
                    </a:ext>
                  </a:extLst>
                </p14:cNvPr>
                <p14:cNvContentPartPr/>
                <p14:nvPr/>
              </p14:nvContentPartPr>
              <p14:xfrm>
                <a:off x="627021" y="2177839"/>
                <a:ext cx="216720" cy="3805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E59B7CF9-4145-4C8E-858E-8B151F24BA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8381" y="2168839"/>
                  <a:ext cx="23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2B7B3FD6-84AE-49E6-B8D8-431F367F1713}"/>
                    </a:ext>
                  </a:extLst>
                </p14:cNvPr>
                <p14:cNvContentPartPr/>
                <p14:nvPr/>
              </p14:nvContentPartPr>
              <p14:xfrm>
                <a:off x="918261" y="2410039"/>
                <a:ext cx="169920" cy="1350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2B7B3FD6-84AE-49E6-B8D8-431F367F17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9261" y="2401399"/>
                  <a:ext cx="187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04BB6C7-D8BF-4224-8B8C-14D447C76DF5}"/>
                    </a:ext>
                  </a:extLst>
                </p14:cNvPr>
                <p14:cNvContentPartPr/>
                <p14:nvPr/>
              </p14:nvContentPartPr>
              <p14:xfrm>
                <a:off x="1297701" y="2399959"/>
                <a:ext cx="174600" cy="72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04BB6C7-D8BF-4224-8B8C-14D447C76D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89061" y="2391319"/>
                  <a:ext cx="192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16EF481E-E71E-4516-8D43-FF64E3ED8CC8}"/>
                    </a:ext>
                  </a:extLst>
                </p14:cNvPr>
                <p14:cNvContentPartPr/>
                <p14:nvPr/>
              </p14:nvContentPartPr>
              <p14:xfrm>
                <a:off x="1357461" y="2479519"/>
                <a:ext cx="108000" cy="338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16EF481E-E71E-4516-8D43-FF64E3ED8C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48461" y="2470519"/>
                  <a:ext cx="12564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ECE1F16A-0254-48E0-A718-E94E1B6964D3}"/>
                  </a:ext>
                </a:extLst>
              </p14:cNvPr>
              <p14:cNvContentPartPr/>
              <p14:nvPr/>
            </p14:nvContentPartPr>
            <p14:xfrm>
              <a:off x="1911780" y="946890"/>
              <a:ext cx="187560" cy="972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ECE1F16A-0254-48E0-A718-E94E1B6964D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02797" y="937890"/>
                <a:ext cx="205166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upo 108">
            <a:extLst>
              <a:ext uri="{FF2B5EF4-FFF2-40B4-BE49-F238E27FC236}">
                <a16:creationId xmlns:a16="http://schemas.microsoft.com/office/drawing/2014/main" id="{3C04269A-F601-45DD-BB92-F54705F5FB14}"/>
              </a:ext>
            </a:extLst>
          </p:cNvPr>
          <p:cNvGrpSpPr/>
          <p:nvPr/>
        </p:nvGrpSpPr>
        <p:grpSpPr>
          <a:xfrm>
            <a:off x="2395260" y="649170"/>
            <a:ext cx="453960" cy="301680"/>
            <a:chOff x="2264661" y="2140039"/>
            <a:chExt cx="45396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0695E5EB-A719-49B0-9C73-E4F677AA863D}"/>
                    </a:ext>
                  </a:extLst>
                </p14:cNvPr>
                <p14:cNvContentPartPr/>
                <p14:nvPr/>
              </p14:nvContentPartPr>
              <p14:xfrm>
                <a:off x="2264661" y="2140039"/>
                <a:ext cx="215280" cy="3016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0695E5EB-A719-49B0-9C73-E4F677AA86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56021" y="2131039"/>
                  <a:ext cx="2329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6DC8DAA-19A8-45F9-92B2-359AE639879B}"/>
                    </a:ext>
                  </a:extLst>
                </p14:cNvPr>
                <p14:cNvContentPartPr/>
                <p14:nvPr/>
              </p14:nvContentPartPr>
              <p14:xfrm>
                <a:off x="2621061" y="2299879"/>
                <a:ext cx="97560" cy="1411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B6DC8DAA-19A8-45F9-92B2-359AE63987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12061" y="2291239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6064D6E1-DBCB-44D9-B1AE-1750E97B637F}"/>
              </a:ext>
            </a:extLst>
          </p:cNvPr>
          <p:cNvGrpSpPr/>
          <p:nvPr/>
        </p:nvGrpSpPr>
        <p:grpSpPr>
          <a:xfrm>
            <a:off x="2294460" y="1057770"/>
            <a:ext cx="703080" cy="414000"/>
            <a:chOff x="2163861" y="2548639"/>
            <a:chExt cx="70308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D80B5C7-C031-4637-8307-F717B8D9DD48}"/>
                    </a:ext>
                  </a:extLst>
                </p14:cNvPr>
                <p14:cNvContentPartPr/>
                <p14:nvPr/>
              </p14:nvContentPartPr>
              <p14:xfrm>
                <a:off x="2163861" y="2548639"/>
                <a:ext cx="703080" cy="226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D80B5C7-C031-4637-8307-F717B8D9DD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54861" y="2539999"/>
                  <a:ext cx="720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74920580-F2B7-4625-BBDE-5E69F7E0F020}"/>
                    </a:ext>
                  </a:extLst>
                </p14:cNvPr>
                <p14:cNvContentPartPr/>
                <p14:nvPr/>
              </p14:nvContentPartPr>
              <p14:xfrm>
                <a:off x="2391021" y="2668159"/>
                <a:ext cx="196200" cy="2458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74920580-F2B7-4625-BBDE-5E69F7E0F02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2381" y="2659159"/>
                  <a:ext cx="213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B4211DE0-6142-4849-84AF-843807911FF1}"/>
                    </a:ext>
                  </a:extLst>
                </p14:cNvPr>
                <p14:cNvContentPartPr/>
                <p14:nvPr/>
              </p14:nvContentPartPr>
              <p14:xfrm>
                <a:off x="2693781" y="2798839"/>
                <a:ext cx="39960" cy="1638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B4211DE0-6142-4849-84AF-843807911F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84781" y="2789839"/>
                  <a:ext cx="57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F4BA0C0C-A6B3-4A94-B065-9374E94DCEDC}"/>
              </a:ext>
            </a:extLst>
          </p:cNvPr>
          <p:cNvGrpSpPr/>
          <p:nvPr/>
        </p:nvGrpSpPr>
        <p:grpSpPr>
          <a:xfrm>
            <a:off x="3581460" y="544410"/>
            <a:ext cx="1877400" cy="491400"/>
            <a:chOff x="3450861" y="2035279"/>
            <a:chExt cx="187740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5992859-4EF2-4518-8E69-0D83B61AC108}"/>
                    </a:ext>
                  </a:extLst>
                </p14:cNvPr>
                <p14:cNvContentPartPr/>
                <p14:nvPr/>
              </p14:nvContentPartPr>
              <p14:xfrm>
                <a:off x="4016781" y="2083519"/>
                <a:ext cx="202320" cy="2851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5992859-4EF2-4518-8E69-0D83B61AC1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08141" y="2074879"/>
                  <a:ext cx="2199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A01B6318-043A-4DE2-9A2E-7E8424CD9A13}"/>
                    </a:ext>
                  </a:extLst>
                </p14:cNvPr>
                <p14:cNvContentPartPr/>
                <p14:nvPr/>
              </p14:nvContentPartPr>
              <p14:xfrm>
                <a:off x="4348341" y="2035279"/>
                <a:ext cx="224640" cy="2610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A01B6318-043A-4DE2-9A2E-7E8424CD9A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39341" y="2026279"/>
                  <a:ext cx="242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21DE69CF-8F6F-49D6-A5C2-955C9357B283}"/>
                    </a:ext>
                  </a:extLst>
                </p14:cNvPr>
                <p14:cNvContentPartPr/>
                <p14:nvPr/>
              </p14:nvContentPartPr>
              <p14:xfrm>
                <a:off x="4689621" y="2235799"/>
                <a:ext cx="39240" cy="1530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21DE69CF-8F6F-49D6-A5C2-955C9357B28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80981" y="2227159"/>
                  <a:ext cx="56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8AD9BCB6-ED77-4791-9E02-BB0CC047BCCD}"/>
                    </a:ext>
                  </a:extLst>
                </p14:cNvPr>
                <p14:cNvContentPartPr/>
                <p14:nvPr/>
              </p14:nvContentPartPr>
              <p14:xfrm>
                <a:off x="3450861" y="2470519"/>
                <a:ext cx="1877400" cy="56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8AD9BCB6-ED77-4791-9E02-BB0CC047BC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41861" y="2461519"/>
                  <a:ext cx="189504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381AA353-CCB9-4F9E-9F54-4E464CA4E207}"/>
              </a:ext>
            </a:extLst>
          </p:cNvPr>
          <p:cNvGrpSpPr/>
          <p:nvPr/>
        </p:nvGrpSpPr>
        <p:grpSpPr>
          <a:xfrm>
            <a:off x="3767220" y="1210050"/>
            <a:ext cx="1609560" cy="387720"/>
            <a:chOff x="3636621" y="2700919"/>
            <a:chExt cx="16095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490DBF6F-D2CF-4697-A858-4FBF0ADD37F0}"/>
                    </a:ext>
                  </a:extLst>
                </p14:cNvPr>
                <p14:cNvContentPartPr/>
                <p14:nvPr/>
              </p14:nvContentPartPr>
              <p14:xfrm>
                <a:off x="3636621" y="2789119"/>
                <a:ext cx="182880" cy="2617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490DBF6F-D2CF-4697-A858-4FBF0ADD37F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27981" y="2780479"/>
                  <a:ext cx="200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0A1260B4-ED69-4A4D-A1DC-FF1ADC5E1314}"/>
                    </a:ext>
                  </a:extLst>
                </p14:cNvPr>
                <p14:cNvContentPartPr/>
                <p14:nvPr/>
              </p14:nvContentPartPr>
              <p14:xfrm>
                <a:off x="3934341" y="2975599"/>
                <a:ext cx="32760" cy="1130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0A1260B4-ED69-4A4D-A1DC-FF1ADC5E13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25341" y="2966599"/>
                  <a:ext cx="50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BC8FE2C1-DC95-43E2-A355-CEF59634C628}"/>
                    </a:ext>
                  </a:extLst>
                </p14:cNvPr>
                <p14:cNvContentPartPr/>
                <p14:nvPr/>
              </p14:nvContentPartPr>
              <p14:xfrm>
                <a:off x="4067181" y="2891719"/>
                <a:ext cx="18720" cy="1000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BC8FE2C1-DC95-43E2-A355-CEF59634C6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58541" y="2882719"/>
                  <a:ext cx="36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4542826-DB12-435F-A461-42B319A617ED}"/>
                    </a:ext>
                  </a:extLst>
                </p14:cNvPr>
                <p14:cNvContentPartPr/>
                <p14:nvPr/>
              </p14:nvContentPartPr>
              <p14:xfrm>
                <a:off x="4008861" y="2954359"/>
                <a:ext cx="117360" cy="255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4542826-DB12-435F-A461-42B319A617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00221" y="2945719"/>
                  <a:ext cx="135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74098BB6-BEC1-48FC-9C4D-44742F3361D1}"/>
                    </a:ext>
                  </a:extLst>
                </p14:cNvPr>
                <p14:cNvContentPartPr/>
                <p14:nvPr/>
              </p14:nvContentPartPr>
              <p14:xfrm>
                <a:off x="4206861" y="2738719"/>
                <a:ext cx="166320" cy="2199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74098BB6-BEC1-48FC-9C4D-44742F3361D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97861" y="2730079"/>
                  <a:ext cx="183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63F1000A-CAAA-4B21-B9F6-2CFE8F4093C1}"/>
                    </a:ext>
                  </a:extLst>
                </p14:cNvPr>
                <p14:cNvContentPartPr/>
                <p14:nvPr/>
              </p14:nvContentPartPr>
              <p14:xfrm>
                <a:off x="4412781" y="2904319"/>
                <a:ext cx="106920" cy="1274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63F1000A-CAAA-4B21-B9F6-2CFE8F4093C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03781" y="2895679"/>
                  <a:ext cx="124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853F340-4BD4-4283-A070-B5962A3DB09C}"/>
                    </a:ext>
                  </a:extLst>
                </p14:cNvPr>
                <p14:cNvContentPartPr/>
                <p14:nvPr/>
              </p14:nvContentPartPr>
              <p14:xfrm>
                <a:off x="4623741" y="2861839"/>
                <a:ext cx="17280" cy="936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853F340-4BD4-4283-A070-B5962A3DB0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15101" y="2852839"/>
                  <a:ext cx="34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495CB950-093B-40C0-8FA0-9B6AA341541A}"/>
                    </a:ext>
                  </a:extLst>
                </p14:cNvPr>
                <p14:cNvContentPartPr/>
                <p14:nvPr/>
              </p14:nvContentPartPr>
              <p14:xfrm>
                <a:off x="4570461" y="2905399"/>
                <a:ext cx="108720" cy="291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495CB950-093B-40C0-8FA0-9B6AA34154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61461" y="2896399"/>
                  <a:ext cx="126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10DA82C-71CB-408F-8765-F59EAC348D13}"/>
                    </a:ext>
                  </a:extLst>
                </p14:cNvPr>
                <p14:cNvContentPartPr/>
                <p14:nvPr/>
              </p14:nvContentPartPr>
              <p14:xfrm>
                <a:off x="4791501" y="2733679"/>
                <a:ext cx="162720" cy="2109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10DA82C-71CB-408F-8765-F59EAC348D1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82861" y="2725039"/>
                  <a:ext cx="180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601FC29-0672-4244-997B-E08C431C8D53}"/>
                    </a:ext>
                  </a:extLst>
                </p14:cNvPr>
                <p14:cNvContentPartPr/>
                <p14:nvPr/>
              </p14:nvContentPartPr>
              <p14:xfrm>
                <a:off x="4956741" y="2700919"/>
                <a:ext cx="186120" cy="22284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601FC29-0672-4244-997B-E08C431C8D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47741" y="2692279"/>
                  <a:ext cx="203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E322A299-A15B-47C6-8218-58057D6D5899}"/>
                    </a:ext>
                  </a:extLst>
                </p14:cNvPr>
                <p14:cNvContentPartPr/>
                <p14:nvPr/>
              </p14:nvContentPartPr>
              <p14:xfrm>
                <a:off x="5221341" y="2895319"/>
                <a:ext cx="24840" cy="1382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E322A299-A15B-47C6-8218-58057D6D58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12701" y="2886319"/>
                  <a:ext cx="4248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93BB53D3-1343-4026-AD85-13EE31ABF123}"/>
                  </a:ext>
                </a:extLst>
              </p14:cNvPr>
              <p14:cNvContentPartPr/>
              <p14:nvPr/>
            </p14:nvContentPartPr>
            <p14:xfrm>
              <a:off x="3262140" y="1054890"/>
              <a:ext cx="23040" cy="26280"/>
            </p14:xfrm>
          </p:contentPart>
        </mc:Choice>
        <mc:Fallback xmlns=""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93BB53D3-1343-4026-AD85-13EE31ABF12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252997" y="1045890"/>
                <a:ext cx="4096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upo 131">
            <a:extLst>
              <a:ext uri="{FF2B5EF4-FFF2-40B4-BE49-F238E27FC236}">
                <a16:creationId xmlns:a16="http://schemas.microsoft.com/office/drawing/2014/main" id="{3DF3CB3F-81A8-4E59-BB71-816E7F004C0A}"/>
              </a:ext>
            </a:extLst>
          </p:cNvPr>
          <p:cNvGrpSpPr/>
          <p:nvPr/>
        </p:nvGrpSpPr>
        <p:grpSpPr>
          <a:xfrm>
            <a:off x="5716260" y="540450"/>
            <a:ext cx="686880" cy="417960"/>
            <a:chOff x="5585661" y="2031319"/>
            <a:chExt cx="68688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AEF3F10B-5385-421D-8201-574193890E4B}"/>
                    </a:ext>
                  </a:extLst>
                </p14:cNvPr>
                <p14:cNvContentPartPr/>
                <p14:nvPr/>
              </p14:nvContentPartPr>
              <p14:xfrm>
                <a:off x="5585661" y="2422639"/>
                <a:ext cx="25560" cy="266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AEF3F10B-5385-421D-8201-574193890E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76661" y="2413639"/>
                  <a:ext cx="43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57CFCB8-B3AD-4CF8-8B43-42E09A1E0381}"/>
                    </a:ext>
                  </a:extLst>
                </p14:cNvPr>
                <p14:cNvContentPartPr/>
                <p14:nvPr/>
              </p14:nvContentPartPr>
              <p14:xfrm>
                <a:off x="5726781" y="2031319"/>
                <a:ext cx="403920" cy="3488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57CFCB8-B3AD-4CF8-8B43-42E09A1E03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18141" y="2022679"/>
                  <a:ext cx="4215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7613467-851A-4AAF-B0BA-2461C1033BCF}"/>
                    </a:ext>
                  </a:extLst>
                </p14:cNvPr>
                <p14:cNvContentPartPr/>
                <p14:nvPr/>
              </p14:nvContentPartPr>
              <p14:xfrm>
                <a:off x="6183981" y="2340919"/>
                <a:ext cx="75600" cy="1058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7613467-851A-4AAF-B0BA-2461C1033BC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74981" y="2331919"/>
                  <a:ext cx="93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61941CC7-98C3-4D67-B0A8-A28881ED6800}"/>
                    </a:ext>
                  </a:extLst>
                </p14:cNvPr>
                <p14:cNvContentPartPr/>
                <p14:nvPr/>
              </p14:nvContentPartPr>
              <p14:xfrm>
                <a:off x="6209541" y="2213479"/>
                <a:ext cx="63000" cy="705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61941CC7-98C3-4D67-B0A8-A28881ED680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00541" y="2204839"/>
                  <a:ext cx="8064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45F3A43D-E020-4001-9F5E-0969983E7FD6}"/>
              </a:ext>
            </a:extLst>
          </p:cNvPr>
          <p:cNvGrpSpPr/>
          <p:nvPr/>
        </p:nvGrpSpPr>
        <p:grpSpPr>
          <a:xfrm>
            <a:off x="742860" y="2223450"/>
            <a:ext cx="680760" cy="407160"/>
            <a:chOff x="612261" y="3714319"/>
            <a:chExt cx="68076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86134DDF-CE98-42F1-9FA4-6CEB27658915}"/>
                    </a:ext>
                  </a:extLst>
                </p14:cNvPr>
                <p14:cNvContentPartPr/>
                <p14:nvPr/>
              </p14:nvContentPartPr>
              <p14:xfrm>
                <a:off x="612261" y="3714319"/>
                <a:ext cx="187920" cy="3758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86134DDF-CE98-42F1-9FA4-6CEB2765891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3621" y="3705319"/>
                  <a:ext cx="2055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ABDF4D5D-2AD1-44E5-A28E-7C5C27161348}"/>
                    </a:ext>
                  </a:extLst>
                </p14:cNvPr>
                <p14:cNvContentPartPr/>
                <p14:nvPr/>
              </p14:nvContentPartPr>
              <p14:xfrm>
                <a:off x="815661" y="3977839"/>
                <a:ext cx="141480" cy="1436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ABDF4D5D-2AD1-44E5-A28E-7C5C2716134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7021" y="3969199"/>
                  <a:ext cx="159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6BC3FEC4-311B-4497-AE4A-6FDF7DB2814E}"/>
                    </a:ext>
                  </a:extLst>
                </p14:cNvPr>
                <p14:cNvContentPartPr/>
                <p14:nvPr/>
              </p14:nvContentPartPr>
              <p14:xfrm>
                <a:off x="1124541" y="3970279"/>
                <a:ext cx="163440" cy="144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6BC3FEC4-311B-4497-AE4A-6FDF7DB2814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5901" y="3961639"/>
                  <a:ext cx="181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D1ADC54-17F3-435C-9EC7-ED1B8AEE17B3}"/>
                    </a:ext>
                  </a:extLst>
                </p14:cNvPr>
                <p14:cNvContentPartPr/>
                <p14:nvPr/>
              </p14:nvContentPartPr>
              <p14:xfrm>
                <a:off x="1208421" y="4038319"/>
                <a:ext cx="84600" cy="352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D1ADC54-17F3-435C-9EC7-ED1B8AEE17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99421" y="4029679"/>
                  <a:ext cx="1022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D3AEE00B-158E-4552-8C01-A4B0A9F6091F}"/>
                  </a:ext>
                </a:extLst>
              </p14:cNvPr>
              <p14:cNvContentPartPr/>
              <p14:nvPr/>
            </p14:nvContentPartPr>
            <p14:xfrm>
              <a:off x="1836180" y="2467530"/>
              <a:ext cx="133200" cy="15480"/>
            </p14:xfrm>
          </p:contentPart>
        </mc:Choice>
        <mc:Fallback xmlns=""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D3AEE00B-158E-4552-8C01-A4B0A9F6091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827180" y="2458530"/>
                <a:ext cx="15084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E3CBF4C-DAB9-4226-8443-B9AECA581252}"/>
              </a:ext>
            </a:extLst>
          </p:cNvPr>
          <p:cNvGrpSpPr/>
          <p:nvPr/>
        </p:nvGrpSpPr>
        <p:grpSpPr>
          <a:xfrm>
            <a:off x="2483460" y="2706210"/>
            <a:ext cx="444600" cy="300600"/>
            <a:chOff x="2352861" y="4197079"/>
            <a:chExt cx="4446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D0DA1EC4-48C5-466C-8FDF-2BAB71537B75}"/>
                    </a:ext>
                  </a:extLst>
                </p14:cNvPr>
                <p14:cNvContentPartPr/>
                <p14:nvPr/>
              </p14:nvContentPartPr>
              <p14:xfrm>
                <a:off x="2352861" y="4197079"/>
                <a:ext cx="262440" cy="2653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D0DA1EC4-48C5-466C-8FDF-2BAB71537B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44221" y="4188439"/>
                  <a:ext cx="280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C512FD94-F166-45F1-83C4-8D344A58BDA1}"/>
                    </a:ext>
                  </a:extLst>
                </p14:cNvPr>
                <p14:cNvContentPartPr/>
                <p14:nvPr/>
              </p14:nvContentPartPr>
              <p14:xfrm>
                <a:off x="2737341" y="4327399"/>
                <a:ext cx="60120" cy="1702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C512FD94-F166-45F1-83C4-8D344A58BDA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8701" y="4318759"/>
                  <a:ext cx="777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D095BE37-EB9E-4DFD-8A3A-9E48129F1E43}"/>
              </a:ext>
            </a:extLst>
          </p:cNvPr>
          <p:cNvGrpSpPr/>
          <p:nvPr/>
        </p:nvGrpSpPr>
        <p:grpSpPr>
          <a:xfrm>
            <a:off x="2283660" y="2087730"/>
            <a:ext cx="1059120" cy="457200"/>
            <a:chOff x="2153061" y="3578599"/>
            <a:chExt cx="105912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BB97B75C-37E4-4303-9EEC-D482F5D12605}"/>
                    </a:ext>
                  </a:extLst>
                </p14:cNvPr>
                <p14:cNvContentPartPr/>
                <p14:nvPr/>
              </p14:nvContentPartPr>
              <p14:xfrm>
                <a:off x="2267901" y="3578599"/>
                <a:ext cx="234000" cy="3330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BB97B75C-37E4-4303-9EEC-D482F5D1260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59261" y="3569959"/>
                  <a:ext cx="2516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5F8FF586-65E5-4906-A553-5763697E79B6}"/>
                    </a:ext>
                  </a:extLst>
                </p14:cNvPr>
                <p14:cNvContentPartPr/>
                <p14:nvPr/>
              </p14:nvContentPartPr>
              <p14:xfrm>
                <a:off x="2561301" y="3733399"/>
                <a:ext cx="171720" cy="1836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5F8FF586-65E5-4906-A553-5763697E79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52661" y="3724399"/>
                  <a:ext cx="189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BD9A4DC-B3F7-42BC-9844-8F6B0A037A71}"/>
                    </a:ext>
                  </a:extLst>
                </p14:cNvPr>
                <p14:cNvContentPartPr/>
                <p14:nvPr/>
              </p14:nvContentPartPr>
              <p14:xfrm>
                <a:off x="2153061" y="4005559"/>
                <a:ext cx="863640" cy="302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DBD9A4DC-B3F7-42BC-9844-8F6B0A037A7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44061" y="3996559"/>
                  <a:ext cx="881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F2BA6424-C37B-4A99-BAD0-0FB1C9C072C4}"/>
                    </a:ext>
                  </a:extLst>
                </p14:cNvPr>
                <p14:cNvContentPartPr/>
                <p14:nvPr/>
              </p14:nvContentPartPr>
              <p14:xfrm>
                <a:off x="3187341" y="3943999"/>
                <a:ext cx="24840" cy="424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F2BA6424-C37B-4A99-BAD0-0FB1C9C072C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78701" y="3935359"/>
                  <a:ext cx="4248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5B84ECCB-0C79-4C02-B676-CE5AB2BAFC87}"/>
                  </a:ext>
                </a:extLst>
              </p14:cNvPr>
              <p14:cNvContentPartPr/>
              <p14:nvPr/>
            </p14:nvContentPartPr>
            <p14:xfrm>
              <a:off x="4396500" y="2027610"/>
              <a:ext cx="273960" cy="288000"/>
            </p14:xfrm>
          </p:contentPart>
        </mc:Choice>
        <mc:Fallback xmlns=""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5B84ECCB-0C79-4C02-B676-CE5AB2BAFC8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387512" y="2018610"/>
                <a:ext cx="291577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9" name="Entrada de lápiz 148">
                <a:extLst>
                  <a:ext uri="{FF2B5EF4-FFF2-40B4-BE49-F238E27FC236}">
                    <a16:creationId xmlns:a16="http://schemas.microsoft.com/office/drawing/2014/main" id="{59D8DF5C-6D93-43EA-86F1-5E00D880BBF9}"/>
                  </a:ext>
                </a:extLst>
              </p14:cNvPr>
              <p14:cNvContentPartPr/>
              <p14:nvPr/>
            </p14:nvContentPartPr>
            <p14:xfrm>
              <a:off x="3753180" y="2432610"/>
              <a:ext cx="2101680" cy="46440"/>
            </p14:xfrm>
          </p:contentPart>
        </mc:Choice>
        <mc:Fallback xmlns="">
          <p:pic>
            <p:nvPicPr>
              <p:cNvPr id="149" name="Entrada de lápiz 148">
                <a:extLst>
                  <a:ext uri="{FF2B5EF4-FFF2-40B4-BE49-F238E27FC236}">
                    <a16:creationId xmlns:a16="http://schemas.microsoft.com/office/drawing/2014/main" id="{59D8DF5C-6D93-43EA-86F1-5E00D880BBF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744180" y="2423610"/>
                <a:ext cx="211932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o 166">
            <a:extLst>
              <a:ext uri="{FF2B5EF4-FFF2-40B4-BE49-F238E27FC236}">
                <a16:creationId xmlns:a16="http://schemas.microsoft.com/office/drawing/2014/main" id="{72843D92-40B6-4E0A-959B-4CA5BA5E4590}"/>
              </a:ext>
            </a:extLst>
          </p:cNvPr>
          <p:cNvGrpSpPr/>
          <p:nvPr/>
        </p:nvGrpSpPr>
        <p:grpSpPr>
          <a:xfrm>
            <a:off x="3932460" y="2612970"/>
            <a:ext cx="1656360" cy="645480"/>
            <a:chOff x="3801861" y="4103839"/>
            <a:chExt cx="1656360" cy="64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111DB96-BF73-4173-AF48-9509A4F7F4E7}"/>
                    </a:ext>
                  </a:extLst>
                </p14:cNvPr>
                <p14:cNvContentPartPr/>
                <p14:nvPr/>
              </p14:nvContentPartPr>
              <p14:xfrm>
                <a:off x="3801861" y="4231639"/>
                <a:ext cx="123480" cy="1868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111DB96-BF73-4173-AF48-9509A4F7F4E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92861" y="4222999"/>
                  <a:ext cx="14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E58EE95-A7DE-48AA-8F64-CC22F60C9905}"/>
                    </a:ext>
                  </a:extLst>
                </p14:cNvPr>
                <p14:cNvContentPartPr/>
                <p14:nvPr/>
              </p14:nvContentPartPr>
              <p14:xfrm>
                <a:off x="4107861" y="4270879"/>
                <a:ext cx="10080" cy="1000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E58EE95-A7DE-48AA-8F64-CC22F60C990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99221" y="4261879"/>
                  <a:ext cx="27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6C897772-F50A-449F-9C0F-035019B3CCB2}"/>
                    </a:ext>
                  </a:extLst>
                </p14:cNvPr>
                <p14:cNvContentPartPr/>
                <p14:nvPr/>
              </p14:nvContentPartPr>
              <p14:xfrm>
                <a:off x="4063941" y="4337479"/>
                <a:ext cx="106920" cy="248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6C897772-F50A-449F-9C0F-035019B3CCB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55301" y="4328479"/>
                  <a:ext cx="124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D15E9552-95B4-488C-9A38-2E39F72C6B34}"/>
                    </a:ext>
                  </a:extLst>
                </p14:cNvPr>
                <p14:cNvContentPartPr/>
                <p14:nvPr/>
              </p14:nvContentPartPr>
              <p14:xfrm>
                <a:off x="4334661" y="4103839"/>
                <a:ext cx="211680" cy="2156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D15E9552-95B4-488C-9A38-2E39F72C6B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26021" y="4095199"/>
                  <a:ext cx="229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D6BC01DE-FFB5-4490-9150-082577D101EE}"/>
                    </a:ext>
                  </a:extLst>
                </p14:cNvPr>
                <p14:cNvContentPartPr/>
                <p14:nvPr/>
              </p14:nvContentPartPr>
              <p14:xfrm>
                <a:off x="4577301" y="4193119"/>
                <a:ext cx="159120" cy="1231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D6BC01DE-FFB5-4490-9150-082577D101E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68301" y="4184479"/>
                  <a:ext cx="176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FE405809-9748-4AD3-8531-69C9683CF64E}"/>
                    </a:ext>
                  </a:extLst>
                </p14:cNvPr>
                <p14:cNvContentPartPr/>
                <p14:nvPr/>
              </p14:nvContentPartPr>
              <p14:xfrm>
                <a:off x="4272021" y="4428559"/>
                <a:ext cx="540360" cy="194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FE405809-9748-4AD3-8531-69C9683CF64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63381" y="4419919"/>
                  <a:ext cx="558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631C709E-1C73-4762-9B12-CF9650B6A7E6}"/>
                    </a:ext>
                  </a:extLst>
                </p14:cNvPr>
                <p14:cNvContentPartPr/>
                <p14:nvPr/>
              </p14:nvContentPartPr>
              <p14:xfrm>
                <a:off x="4448421" y="4548799"/>
                <a:ext cx="222840" cy="1753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631C709E-1C73-4762-9B12-CF9650B6A7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39421" y="4539799"/>
                  <a:ext cx="240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935E545-8294-45F8-884B-4E2D5A033D67}"/>
                    </a:ext>
                  </a:extLst>
                </p14:cNvPr>
                <p14:cNvContentPartPr/>
                <p14:nvPr/>
              </p14:nvContentPartPr>
              <p14:xfrm>
                <a:off x="4772061" y="4635559"/>
                <a:ext cx="49680" cy="1137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935E545-8294-45F8-884B-4E2D5A033D6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63061" y="4626559"/>
                  <a:ext cx="67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3F700ED9-58C1-4357-9501-FAB156061515}"/>
                    </a:ext>
                  </a:extLst>
                </p14:cNvPr>
                <p14:cNvContentPartPr/>
                <p14:nvPr/>
              </p14:nvContentPartPr>
              <p14:xfrm>
                <a:off x="4975821" y="4330639"/>
                <a:ext cx="11160" cy="939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3F700ED9-58C1-4357-9501-FAB1560615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67181" y="4321999"/>
                  <a:ext cx="28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C2DABCE0-DF25-4F3D-8B55-32C53D6F7196}"/>
                    </a:ext>
                  </a:extLst>
                </p14:cNvPr>
                <p14:cNvContentPartPr/>
                <p14:nvPr/>
              </p14:nvContentPartPr>
              <p14:xfrm>
                <a:off x="4939101" y="4370959"/>
                <a:ext cx="89280" cy="403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C2DABCE0-DF25-4F3D-8B55-32C53D6F719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30461" y="4361959"/>
                  <a:ext cx="106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5A692291-D683-46B0-B003-ED8A22BF84C2}"/>
                    </a:ext>
                  </a:extLst>
                </p14:cNvPr>
                <p14:cNvContentPartPr/>
                <p14:nvPr/>
              </p14:nvContentPartPr>
              <p14:xfrm>
                <a:off x="5254821" y="4155319"/>
                <a:ext cx="203400" cy="2430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A692291-D683-46B0-B003-ED8A22BF84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45821" y="4146319"/>
                  <a:ext cx="22104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62" name="Entrada de lápiz 161">
                <a:extLst>
                  <a:ext uri="{FF2B5EF4-FFF2-40B4-BE49-F238E27FC236}">
                    <a16:creationId xmlns:a16="http://schemas.microsoft.com/office/drawing/2014/main" id="{228DFAFD-C4C9-44E3-BA5D-1B4C04F5A6A8}"/>
                  </a:ext>
                </a:extLst>
              </p14:cNvPr>
              <p14:cNvContentPartPr/>
              <p14:nvPr/>
            </p14:nvContentPartPr>
            <p14:xfrm>
              <a:off x="6100740" y="2383290"/>
              <a:ext cx="18000" cy="25200"/>
            </p14:xfrm>
          </p:contentPart>
        </mc:Choice>
        <mc:Fallback xmlns="">
          <p:pic>
            <p:nvPicPr>
              <p:cNvPr id="162" name="Entrada de lápiz 161">
                <a:extLst>
                  <a:ext uri="{FF2B5EF4-FFF2-40B4-BE49-F238E27FC236}">
                    <a16:creationId xmlns:a16="http://schemas.microsoft.com/office/drawing/2014/main" id="{228DFAFD-C4C9-44E3-BA5D-1B4C04F5A6A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91740" y="2374290"/>
                <a:ext cx="3564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upo 165">
            <a:extLst>
              <a:ext uri="{FF2B5EF4-FFF2-40B4-BE49-F238E27FC236}">
                <a16:creationId xmlns:a16="http://schemas.microsoft.com/office/drawing/2014/main" id="{A888C8B1-CA57-482F-AF05-300D3F16848E}"/>
              </a:ext>
            </a:extLst>
          </p:cNvPr>
          <p:cNvGrpSpPr/>
          <p:nvPr/>
        </p:nvGrpSpPr>
        <p:grpSpPr>
          <a:xfrm>
            <a:off x="6399180" y="1959570"/>
            <a:ext cx="497520" cy="438480"/>
            <a:chOff x="6268581" y="3450439"/>
            <a:chExt cx="49752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093FFD05-E835-417C-B690-B7B663E44142}"/>
                    </a:ext>
                  </a:extLst>
                </p14:cNvPr>
                <p14:cNvContentPartPr/>
                <p14:nvPr/>
              </p14:nvContentPartPr>
              <p14:xfrm>
                <a:off x="6268581" y="3450439"/>
                <a:ext cx="332280" cy="4096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093FFD05-E835-417C-B690-B7B663E441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59581" y="3441799"/>
                  <a:ext cx="3499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CA8D264B-9276-4B27-AC26-A99FE2D5E27E}"/>
                    </a:ext>
                  </a:extLst>
                </p14:cNvPr>
                <p14:cNvContentPartPr/>
                <p14:nvPr/>
              </p14:nvContentPartPr>
              <p14:xfrm>
                <a:off x="6661341" y="3760759"/>
                <a:ext cx="54360" cy="1281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CA8D264B-9276-4B27-AC26-A99FE2D5E2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52341" y="3751759"/>
                  <a:ext cx="72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F73C103B-01DE-4479-A943-6F66F12AF950}"/>
                    </a:ext>
                  </a:extLst>
                </p14:cNvPr>
                <p14:cNvContentPartPr/>
                <p14:nvPr/>
              </p14:nvContentPartPr>
              <p14:xfrm>
                <a:off x="6709221" y="3667519"/>
                <a:ext cx="56880" cy="590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F73C103B-01DE-4479-A943-6F66F12AF95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00221" y="3658879"/>
                  <a:ext cx="7452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C264E384-5692-461C-98C1-C3ABF8173532}"/>
              </a:ext>
            </a:extLst>
          </p:cNvPr>
          <p:cNvGrpSpPr/>
          <p:nvPr/>
        </p:nvGrpSpPr>
        <p:grpSpPr>
          <a:xfrm>
            <a:off x="552420" y="1664010"/>
            <a:ext cx="7026120" cy="1690920"/>
            <a:chOff x="421821" y="3154879"/>
            <a:chExt cx="7026120" cy="169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2FF7845-DA4C-4AEF-B554-DB072574477C}"/>
                    </a:ext>
                  </a:extLst>
                </p14:cNvPr>
                <p14:cNvContentPartPr/>
                <p14:nvPr/>
              </p14:nvContentPartPr>
              <p14:xfrm>
                <a:off x="474741" y="3154879"/>
                <a:ext cx="6781680" cy="1252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2FF7845-DA4C-4AEF-B554-DB072574477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6101" y="3146239"/>
                  <a:ext cx="679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C696A0A5-3C02-4F6E-8FE8-486F65032A80}"/>
                    </a:ext>
                  </a:extLst>
                </p14:cNvPr>
                <p14:cNvContentPartPr/>
                <p14:nvPr/>
              </p14:nvContentPartPr>
              <p14:xfrm>
                <a:off x="421821" y="3202399"/>
                <a:ext cx="7026120" cy="16434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C696A0A5-3C02-4F6E-8FE8-486F65032A8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2821" y="3193759"/>
                  <a:ext cx="7043760" cy="16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4412DE67-128A-48FA-BAB5-3703148C7BAA}"/>
                    </a:ext>
                  </a:extLst>
                </p14:cNvPr>
                <p14:cNvContentPartPr/>
                <p14:nvPr/>
              </p14:nvContentPartPr>
              <p14:xfrm>
                <a:off x="7279821" y="3166759"/>
                <a:ext cx="111240" cy="16203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4412DE67-128A-48FA-BAB5-3703148C7B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71181" y="3157759"/>
                  <a:ext cx="128880" cy="163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E41CC58D-DEB3-4959-8524-CC54CBBB7131}"/>
              </a:ext>
            </a:extLst>
          </p:cNvPr>
          <p:cNvGrpSpPr/>
          <p:nvPr/>
        </p:nvGrpSpPr>
        <p:grpSpPr>
          <a:xfrm>
            <a:off x="146864" y="836238"/>
            <a:ext cx="415800" cy="254160"/>
            <a:chOff x="146864" y="836238"/>
            <a:chExt cx="41580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143F5C43-17F3-41D2-A31F-0BD6E968E139}"/>
                    </a:ext>
                  </a:extLst>
                </p14:cNvPr>
                <p14:cNvContentPartPr/>
                <p14:nvPr/>
              </p14:nvContentPartPr>
              <p14:xfrm>
                <a:off x="146864" y="881238"/>
                <a:ext cx="243360" cy="1393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143F5C43-17F3-41D2-A31F-0BD6E968E1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9224" y="863598"/>
                  <a:ext cx="279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DA990A1-BEF9-4D1B-88E0-311376BD2A9E}"/>
                    </a:ext>
                  </a:extLst>
                </p14:cNvPr>
                <p14:cNvContentPartPr/>
                <p14:nvPr/>
              </p14:nvContentPartPr>
              <p14:xfrm>
                <a:off x="421904" y="836238"/>
                <a:ext cx="140760" cy="2541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DA990A1-BEF9-4D1B-88E0-311376BD2A9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3904" y="818238"/>
                  <a:ext cx="17640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660102D-2C06-4F46-84D0-CEC00EC3F653}"/>
              </a:ext>
            </a:extLst>
          </p:cNvPr>
          <p:cNvGrpSpPr/>
          <p:nvPr/>
        </p:nvGrpSpPr>
        <p:grpSpPr>
          <a:xfrm>
            <a:off x="2021024" y="3728118"/>
            <a:ext cx="1663920" cy="500040"/>
            <a:chOff x="2021024" y="3728118"/>
            <a:chExt cx="166392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1D14B18F-B528-4CE8-835A-032D3C3B0925}"/>
                    </a:ext>
                  </a:extLst>
                </p14:cNvPr>
                <p14:cNvContentPartPr/>
                <p14:nvPr/>
              </p14:nvContentPartPr>
              <p14:xfrm>
                <a:off x="2021024" y="3728118"/>
                <a:ext cx="288000" cy="2952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1D14B18F-B528-4CE8-835A-032D3C3B092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03024" y="3710118"/>
                  <a:ext cx="323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2A0608C-4B18-45F0-AB62-977193EFFAA8}"/>
                    </a:ext>
                  </a:extLst>
                </p14:cNvPr>
                <p14:cNvContentPartPr/>
                <p14:nvPr/>
              </p14:nvContentPartPr>
              <p14:xfrm>
                <a:off x="2219384" y="3914238"/>
                <a:ext cx="93240" cy="2134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2A0608C-4B18-45F0-AB62-977193EFFAA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01744" y="3896238"/>
                  <a:ext cx="128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D0A5EB5-0C2A-4350-8954-EE1257659604}"/>
                    </a:ext>
                  </a:extLst>
                </p14:cNvPr>
                <p14:cNvContentPartPr/>
                <p14:nvPr/>
              </p14:nvContentPartPr>
              <p14:xfrm>
                <a:off x="2398304" y="3885438"/>
                <a:ext cx="190440" cy="2012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D0A5EB5-0C2A-4350-8954-EE125765960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80664" y="3867438"/>
                  <a:ext cx="226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4783E9E-E622-40A0-986E-12FAEE091342}"/>
                    </a:ext>
                  </a:extLst>
                </p14:cNvPr>
                <p14:cNvContentPartPr/>
                <p14:nvPr/>
              </p14:nvContentPartPr>
              <p14:xfrm>
                <a:off x="2637344" y="4088838"/>
                <a:ext cx="91440" cy="1162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4783E9E-E622-40A0-986E-12FAEE09134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19704" y="4071198"/>
                  <a:ext cx="127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45EFAA9-0D1D-40D7-AA85-31986E2EC204}"/>
                    </a:ext>
                  </a:extLst>
                </p14:cNvPr>
                <p14:cNvContentPartPr/>
                <p14:nvPr/>
              </p14:nvContentPartPr>
              <p14:xfrm>
                <a:off x="2718704" y="4114038"/>
                <a:ext cx="169560" cy="1004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45EFAA9-0D1D-40D7-AA85-31986E2EC20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701064" y="4096398"/>
                  <a:ext cx="205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AD2A8FAC-048B-485A-9A6C-0ED1A15D2ADD}"/>
                    </a:ext>
                  </a:extLst>
                </p14:cNvPr>
                <p14:cNvContentPartPr/>
                <p14:nvPr/>
              </p14:nvContentPartPr>
              <p14:xfrm>
                <a:off x="2923904" y="3959958"/>
                <a:ext cx="396720" cy="2682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AD2A8FAC-048B-485A-9A6C-0ED1A15D2A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05904" y="3941958"/>
                  <a:ext cx="432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5FD0DB83-CA3B-4908-A5CC-5F7FF0E67B05}"/>
                    </a:ext>
                  </a:extLst>
                </p14:cNvPr>
                <p14:cNvContentPartPr/>
                <p14:nvPr/>
              </p14:nvContentPartPr>
              <p14:xfrm>
                <a:off x="3564344" y="3968598"/>
                <a:ext cx="120600" cy="79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5FD0DB83-CA3B-4908-A5CC-5F7FF0E67B0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46704" y="3950958"/>
                  <a:ext cx="156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AB64019-E632-4AD4-BA5F-19EBDE3A4E4B}"/>
                    </a:ext>
                  </a:extLst>
                </p14:cNvPr>
                <p14:cNvContentPartPr/>
                <p14:nvPr/>
              </p14:nvContentPartPr>
              <p14:xfrm>
                <a:off x="3571184" y="4048158"/>
                <a:ext cx="100440" cy="140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AB64019-E632-4AD4-BA5F-19EBDE3A4E4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53544" y="4030518"/>
                  <a:ext cx="1360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0BDDD1D-EFAA-4A12-849C-1F5DC8A10D70}"/>
              </a:ext>
            </a:extLst>
          </p:cNvPr>
          <p:cNvGrpSpPr/>
          <p:nvPr/>
        </p:nvGrpSpPr>
        <p:grpSpPr>
          <a:xfrm>
            <a:off x="3981944" y="3687078"/>
            <a:ext cx="810000" cy="381240"/>
            <a:chOff x="3981944" y="3687078"/>
            <a:chExt cx="8100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222AFC5-04BF-404F-AF2B-3A35FFEF85BA}"/>
                    </a:ext>
                  </a:extLst>
                </p14:cNvPr>
                <p14:cNvContentPartPr/>
                <p14:nvPr/>
              </p14:nvContentPartPr>
              <p14:xfrm>
                <a:off x="4088144" y="3687078"/>
                <a:ext cx="226800" cy="2941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222AFC5-04BF-404F-AF2B-3A35FFEF85B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70144" y="3669078"/>
                  <a:ext cx="2624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9392975-BF3A-495D-AFA2-85A43F01CFAC}"/>
                    </a:ext>
                  </a:extLst>
                </p14:cNvPr>
                <p14:cNvContentPartPr/>
                <p14:nvPr/>
              </p14:nvContentPartPr>
              <p14:xfrm>
                <a:off x="4313864" y="3854838"/>
                <a:ext cx="119520" cy="1087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9392975-BF3A-495D-AFA2-85A43F01CFA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96224" y="3836838"/>
                  <a:ext cx="155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1AC2BBC-ACD5-45FE-AA13-99A6B7083CE9}"/>
                    </a:ext>
                  </a:extLst>
                </p14:cNvPr>
                <p14:cNvContentPartPr/>
                <p14:nvPr/>
              </p14:nvContentPartPr>
              <p14:xfrm>
                <a:off x="3981944" y="4022958"/>
                <a:ext cx="810000" cy="45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1AC2BBC-ACD5-45FE-AA13-99A6B7083C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64304" y="4005318"/>
                  <a:ext cx="84564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71C9B0A-15E5-4BA0-97F6-D87AE979724A}"/>
              </a:ext>
            </a:extLst>
          </p:cNvPr>
          <p:cNvGrpSpPr/>
          <p:nvPr/>
        </p:nvGrpSpPr>
        <p:grpSpPr>
          <a:xfrm>
            <a:off x="4154024" y="4256238"/>
            <a:ext cx="325800" cy="210240"/>
            <a:chOff x="4154024" y="4256238"/>
            <a:chExt cx="32580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9F38548-95FA-422D-A442-7731E6BBF5EF}"/>
                    </a:ext>
                  </a:extLst>
                </p14:cNvPr>
                <p14:cNvContentPartPr/>
                <p14:nvPr/>
              </p14:nvContentPartPr>
              <p14:xfrm>
                <a:off x="4154024" y="4256238"/>
                <a:ext cx="164880" cy="1879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9F38548-95FA-422D-A442-7731E6BBF5E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36384" y="4238238"/>
                  <a:ext cx="200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90EE9DA-7C1A-407D-B1FE-E6E77470932B}"/>
                    </a:ext>
                  </a:extLst>
                </p14:cNvPr>
                <p14:cNvContentPartPr/>
                <p14:nvPr/>
              </p14:nvContentPartPr>
              <p14:xfrm>
                <a:off x="4397384" y="4346238"/>
                <a:ext cx="60480" cy="1202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90EE9DA-7C1A-407D-B1FE-E6E7747093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79744" y="4328598"/>
                  <a:ext cx="96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FBB590D-9E15-480C-A87E-D10CF98C6BB4}"/>
                    </a:ext>
                  </a:extLst>
                </p14:cNvPr>
                <p14:cNvContentPartPr/>
                <p14:nvPr/>
              </p14:nvContentPartPr>
              <p14:xfrm>
                <a:off x="4409624" y="4261998"/>
                <a:ext cx="70200" cy="518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FBB590D-9E15-480C-A87E-D10CF98C6BB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91984" y="4244358"/>
                  <a:ext cx="1058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988AE94D-D5F5-46D6-BD42-77766376F39E}"/>
              </a:ext>
            </a:extLst>
          </p:cNvPr>
          <p:cNvGrpSpPr/>
          <p:nvPr/>
        </p:nvGrpSpPr>
        <p:grpSpPr>
          <a:xfrm>
            <a:off x="5328344" y="3743598"/>
            <a:ext cx="1561680" cy="226080"/>
            <a:chOff x="5328344" y="3743598"/>
            <a:chExt cx="15616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300E8B7-0CDA-4908-A476-6BFDC43E9A6D}"/>
                    </a:ext>
                  </a:extLst>
                </p14:cNvPr>
                <p14:cNvContentPartPr/>
                <p14:nvPr/>
              </p14:nvContentPartPr>
              <p14:xfrm>
                <a:off x="5328344" y="3761958"/>
                <a:ext cx="191160" cy="1616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300E8B7-0CDA-4908-A476-6BFDC43E9A6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310704" y="3744318"/>
                  <a:ext cx="226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36E09E3-29BA-438B-8004-4AA41AA9BF8B}"/>
                    </a:ext>
                  </a:extLst>
                </p14:cNvPr>
                <p14:cNvContentPartPr/>
                <p14:nvPr/>
              </p14:nvContentPartPr>
              <p14:xfrm>
                <a:off x="5453984" y="3849438"/>
                <a:ext cx="55080" cy="1202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36E09E3-29BA-438B-8004-4AA41AA9BF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36344" y="3831438"/>
                  <a:ext cx="90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9BB3D8B-C8A2-465E-8E56-4DF0C6837530}"/>
                    </a:ext>
                  </a:extLst>
                </p14:cNvPr>
                <p14:cNvContentPartPr/>
                <p14:nvPr/>
              </p14:nvContentPartPr>
              <p14:xfrm>
                <a:off x="5606984" y="3862038"/>
                <a:ext cx="142920" cy="615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9BB3D8B-C8A2-465E-8E56-4DF0C683753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89344" y="3844038"/>
                  <a:ext cx="178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7183D0E-D25B-457C-B738-D6012B752EC6}"/>
                    </a:ext>
                  </a:extLst>
                </p14:cNvPr>
                <p14:cNvContentPartPr/>
                <p14:nvPr/>
              </p14:nvContentPartPr>
              <p14:xfrm>
                <a:off x="5810744" y="3849438"/>
                <a:ext cx="118080" cy="795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7183D0E-D25B-457C-B738-D6012B752EC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93104" y="3831798"/>
                  <a:ext cx="153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A015892-0FB4-4239-8256-86FFD271597F}"/>
                    </a:ext>
                  </a:extLst>
                </p14:cNvPr>
                <p14:cNvContentPartPr/>
                <p14:nvPr/>
              </p14:nvContentPartPr>
              <p14:xfrm>
                <a:off x="5971664" y="3854478"/>
                <a:ext cx="117720" cy="511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A015892-0FB4-4239-8256-86FFD271597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54024" y="3836478"/>
                  <a:ext cx="153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F6AEDA6-8563-4AA9-BA1E-1C97ECF2138A}"/>
                    </a:ext>
                  </a:extLst>
                </p14:cNvPr>
                <p14:cNvContentPartPr/>
                <p14:nvPr/>
              </p14:nvContentPartPr>
              <p14:xfrm>
                <a:off x="6162104" y="3855558"/>
                <a:ext cx="191160" cy="745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F6AEDA6-8563-4AA9-BA1E-1C97ECF2138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4104" y="3837918"/>
                  <a:ext cx="226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B7AC4DA-8AA7-4C48-A5A2-0A59CABA6751}"/>
                    </a:ext>
                  </a:extLst>
                </p14:cNvPr>
                <p14:cNvContentPartPr/>
                <p14:nvPr/>
              </p14:nvContentPartPr>
              <p14:xfrm>
                <a:off x="6414464" y="3849438"/>
                <a:ext cx="172080" cy="669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B7AC4DA-8AA7-4C48-A5A2-0A59CABA675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96464" y="3831798"/>
                  <a:ext cx="207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AF782A7-ADA0-47C2-A48D-27FE7F8C3943}"/>
                    </a:ext>
                  </a:extLst>
                </p14:cNvPr>
                <p14:cNvContentPartPr/>
                <p14:nvPr/>
              </p14:nvContentPartPr>
              <p14:xfrm>
                <a:off x="6594824" y="3743598"/>
                <a:ext cx="88200" cy="73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AF782A7-ADA0-47C2-A48D-27FE7F8C394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76824" y="3725958"/>
                  <a:ext cx="123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DA34CE5-0A69-4949-8D72-36675C7E945D}"/>
                    </a:ext>
                  </a:extLst>
                </p14:cNvPr>
                <p14:cNvContentPartPr/>
                <p14:nvPr/>
              </p14:nvContentPartPr>
              <p14:xfrm>
                <a:off x="6693104" y="3841518"/>
                <a:ext cx="196920" cy="856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DA34CE5-0A69-4949-8D72-36675C7E945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75464" y="3823878"/>
                  <a:ext cx="2325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CC014D4-6491-46F0-8911-EC1AE4B32049}"/>
              </a:ext>
            </a:extLst>
          </p:cNvPr>
          <p:cNvGrpSpPr/>
          <p:nvPr/>
        </p:nvGrpSpPr>
        <p:grpSpPr>
          <a:xfrm>
            <a:off x="7149224" y="3808398"/>
            <a:ext cx="388800" cy="88200"/>
            <a:chOff x="7149224" y="3808398"/>
            <a:chExt cx="38880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F345390-5E94-4D36-835D-CEEBB34FBAC9}"/>
                    </a:ext>
                  </a:extLst>
                </p14:cNvPr>
                <p14:cNvContentPartPr/>
                <p14:nvPr/>
              </p14:nvContentPartPr>
              <p14:xfrm>
                <a:off x="7149224" y="3815238"/>
                <a:ext cx="105480" cy="813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F345390-5E94-4D36-835D-CEEBB34FBAC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31584" y="3797598"/>
                  <a:ext cx="141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242BE01-78B3-436D-B75E-3FE9D05B3CD5}"/>
                    </a:ext>
                  </a:extLst>
                </p14:cNvPr>
                <p14:cNvContentPartPr/>
                <p14:nvPr/>
              </p14:nvContentPartPr>
              <p14:xfrm>
                <a:off x="7340024" y="3808398"/>
                <a:ext cx="198000" cy="774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242BE01-78B3-436D-B75E-3FE9D05B3CD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22024" y="3790758"/>
                  <a:ext cx="23364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E028E54B-2FC1-432F-952A-3E94021B184F}"/>
              </a:ext>
            </a:extLst>
          </p:cNvPr>
          <p:cNvGrpSpPr/>
          <p:nvPr/>
        </p:nvGrpSpPr>
        <p:grpSpPr>
          <a:xfrm>
            <a:off x="7758704" y="3601758"/>
            <a:ext cx="864720" cy="273960"/>
            <a:chOff x="7758704" y="3601758"/>
            <a:chExt cx="86472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222CA81-6C88-45D9-B943-1212E2CA06E4}"/>
                    </a:ext>
                  </a:extLst>
                </p14:cNvPr>
                <p14:cNvContentPartPr/>
                <p14:nvPr/>
              </p14:nvContentPartPr>
              <p14:xfrm>
                <a:off x="7838264" y="3683838"/>
                <a:ext cx="2880" cy="1692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222CA81-6C88-45D9-B943-1212E2CA06E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820624" y="3666198"/>
                  <a:ext cx="38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CDEA9B10-5723-47D8-9EA9-7B0357D945EC}"/>
                    </a:ext>
                  </a:extLst>
                </p14:cNvPr>
                <p14:cNvContentPartPr/>
                <p14:nvPr/>
              </p14:nvContentPartPr>
              <p14:xfrm>
                <a:off x="7758704" y="3780678"/>
                <a:ext cx="162000" cy="885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CDEA9B10-5723-47D8-9EA9-7B0357D945E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41064" y="3762678"/>
                  <a:ext cx="197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988136B-1BA3-4551-B14A-DBE331F50D8E}"/>
                    </a:ext>
                  </a:extLst>
                </p14:cNvPr>
                <p14:cNvContentPartPr/>
                <p14:nvPr/>
              </p14:nvContentPartPr>
              <p14:xfrm>
                <a:off x="7937624" y="3801198"/>
                <a:ext cx="149040" cy="514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988136B-1BA3-4551-B14A-DBE331F50D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19624" y="3783198"/>
                  <a:ext cx="184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FB2B2D1-EF15-401A-B3B5-68BC468A8FE9}"/>
                    </a:ext>
                  </a:extLst>
                </p14:cNvPr>
                <p14:cNvContentPartPr/>
                <p14:nvPr/>
              </p14:nvContentPartPr>
              <p14:xfrm>
                <a:off x="8121224" y="3761598"/>
                <a:ext cx="88560" cy="1022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FB2B2D1-EF15-401A-B3B5-68BC468A8FE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03224" y="3743598"/>
                  <a:ext cx="124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F0ED7F72-27FE-43C4-8920-251C5B84AA61}"/>
                    </a:ext>
                  </a:extLst>
                </p14:cNvPr>
                <p14:cNvContentPartPr/>
                <p14:nvPr/>
              </p14:nvContentPartPr>
              <p14:xfrm>
                <a:off x="8236064" y="3796518"/>
                <a:ext cx="29520" cy="522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F0ED7F72-27FE-43C4-8920-251C5B84AA6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18064" y="3778878"/>
                  <a:ext cx="65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51A23F7-214E-4E0D-BCC1-31673F7897F4}"/>
                    </a:ext>
                  </a:extLst>
                </p14:cNvPr>
                <p14:cNvContentPartPr/>
                <p14:nvPr/>
              </p14:nvContentPartPr>
              <p14:xfrm>
                <a:off x="8215904" y="3684558"/>
                <a:ext cx="103680" cy="522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51A23F7-214E-4E0D-BCC1-31673F7897F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97904" y="3666918"/>
                  <a:ext cx="139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329869E-3DA5-4FAC-B663-BF96DC00A394}"/>
                    </a:ext>
                  </a:extLst>
                </p14:cNvPr>
                <p14:cNvContentPartPr/>
                <p14:nvPr/>
              </p14:nvContentPartPr>
              <p14:xfrm>
                <a:off x="8355224" y="3601758"/>
                <a:ext cx="106560" cy="2671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329869E-3DA5-4FAC-B663-BF96DC00A39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37224" y="3583758"/>
                  <a:ext cx="1422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2FC41B7-991F-4AEC-BAEE-C56128C911CE}"/>
                    </a:ext>
                  </a:extLst>
                </p14:cNvPr>
                <p14:cNvContentPartPr/>
                <p14:nvPr/>
              </p14:nvContentPartPr>
              <p14:xfrm>
                <a:off x="8472944" y="3710118"/>
                <a:ext cx="150480" cy="1656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2FC41B7-991F-4AEC-BAEE-C56128C911C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54944" y="3692478"/>
                  <a:ext cx="18612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52637DB8-041C-438C-921C-9109377C66B1}"/>
                  </a:ext>
                </a:extLst>
              </p14:cNvPr>
              <p14:cNvContentPartPr/>
              <p14:nvPr/>
            </p14:nvContentPartPr>
            <p14:xfrm>
              <a:off x="5350304" y="4155078"/>
              <a:ext cx="349920" cy="21060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52637DB8-041C-438C-921C-9109377C66B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332664" y="4137078"/>
                <a:ext cx="385560" cy="24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upo 75">
            <a:extLst>
              <a:ext uri="{FF2B5EF4-FFF2-40B4-BE49-F238E27FC236}">
                <a16:creationId xmlns:a16="http://schemas.microsoft.com/office/drawing/2014/main" id="{4F72DBAD-ABCB-4B62-9D38-D36EF4D80B14}"/>
              </a:ext>
            </a:extLst>
          </p:cNvPr>
          <p:cNvGrpSpPr/>
          <p:nvPr/>
        </p:nvGrpSpPr>
        <p:grpSpPr>
          <a:xfrm>
            <a:off x="5990744" y="4134198"/>
            <a:ext cx="2194560" cy="364680"/>
            <a:chOff x="5990744" y="4134198"/>
            <a:chExt cx="219456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194916C2-963B-4881-962F-AA2F5D70ED2D}"/>
                    </a:ext>
                  </a:extLst>
                </p14:cNvPr>
                <p14:cNvContentPartPr/>
                <p14:nvPr/>
              </p14:nvContentPartPr>
              <p14:xfrm>
                <a:off x="5990744" y="4260918"/>
                <a:ext cx="164160" cy="802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194916C2-963B-4881-962F-AA2F5D70ED2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72744" y="4242918"/>
                  <a:ext cx="199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2A57CDEC-D6DF-4A46-90FF-B48A1435D165}"/>
                    </a:ext>
                  </a:extLst>
                </p14:cNvPr>
                <p14:cNvContentPartPr/>
                <p14:nvPr/>
              </p14:nvContentPartPr>
              <p14:xfrm>
                <a:off x="6211064" y="4277118"/>
                <a:ext cx="227160" cy="666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2A57CDEC-D6DF-4A46-90FF-B48A1435D16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93064" y="4259118"/>
                  <a:ext cx="262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4F03320-2A43-4BDE-872F-3923A1EE31E0}"/>
                    </a:ext>
                  </a:extLst>
                </p14:cNvPr>
                <p14:cNvContentPartPr/>
                <p14:nvPr/>
              </p14:nvContentPartPr>
              <p14:xfrm>
                <a:off x="6519584" y="4277478"/>
                <a:ext cx="47160" cy="1764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4F03320-2A43-4BDE-872F-3923A1EE31E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01944" y="4259478"/>
                  <a:ext cx="82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6454AEAA-24DA-4A30-98D6-1C67DFEE241C}"/>
                    </a:ext>
                  </a:extLst>
                </p14:cNvPr>
                <p14:cNvContentPartPr/>
                <p14:nvPr/>
              </p14:nvContentPartPr>
              <p14:xfrm>
                <a:off x="6532904" y="4280718"/>
                <a:ext cx="159120" cy="741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6454AEAA-24DA-4A30-98D6-1C67DFEE241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15264" y="4263078"/>
                  <a:ext cx="194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B9904C7-241C-4314-A6B3-C589AA942F3B}"/>
                    </a:ext>
                  </a:extLst>
                </p14:cNvPr>
                <p14:cNvContentPartPr/>
                <p14:nvPr/>
              </p14:nvContentPartPr>
              <p14:xfrm>
                <a:off x="6764744" y="4160118"/>
                <a:ext cx="125280" cy="1659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B9904C7-241C-4314-A6B3-C589AA942F3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47104" y="4142118"/>
                  <a:ext cx="160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72EB6FE-647B-4D2E-8003-F2FA214A239C}"/>
                    </a:ext>
                  </a:extLst>
                </p14:cNvPr>
                <p14:cNvContentPartPr/>
                <p14:nvPr/>
              </p14:nvContentPartPr>
              <p14:xfrm>
                <a:off x="6882824" y="4142838"/>
                <a:ext cx="34920" cy="518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72EB6FE-647B-4D2E-8003-F2FA214A239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64824" y="4124838"/>
                  <a:ext cx="70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05CE79C-2DB4-4468-BAC8-F2044344AB96}"/>
                    </a:ext>
                  </a:extLst>
                </p14:cNvPr>
                <p14:cNvContentPartPr/>
                <p14:nvPr/>
              </p14:nvContentPartPr>
              <p14:xfrm>
                <a:off x="6944384" y="4174878"/>
                <a:ext cx="158040" cy="3240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05CE79C-2DB4-4468-BAC8-F2044344AB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26384" y="4157238"/>
                  <a:ext cx="193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E16CD5D-361F-40F7-BC14-23211D3642A6}"/>
                    </a:ext>
                  </a:extLst>
                </p14:cNvPr>
                <p14:cNvContentPartPr/>
                <p14:nvPr/>
              </p14:nvContentPartPr>
              <p14:xfrm>
                <a:off x="7080464" y="4164078"/>
                <a:ext cx="29520" cy="500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E16CD5D-361F-40F7-BC14-23211D3642A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62824" y="4146078"/>
                  <a:ext cx="65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3D8846C-6AFC-4C49-AD86-44E279D7C704}"/>
                    </a:ext>
                  </a:extLst>
                </p14:cNvPr>
                <p14:cNvContentPartPr/>
                <p14:nvPr/>
              </p14:nvContentPartPr>
              <p14:xfrm>
                <a:off x="7179104" y="4266318"/>
                <a:ext cx="157680" cy="928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3D8846C-6AFC-4C49-AD86-44E279D7C7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61464" y="4248678"/>
                  <a:ext cx="193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2EA0DE8-1A02-4440-8628-B4D9EA1D2284}"/>
                    </a:ext>
                  </a:extLst>
                </p14:cNvPr>
                <p14:cNvContentPartPr/>
                <p14:nvPr/>
              </p14:nvContentPartPr>
              <p14:xfrm>
                <a:off x="7352624" y="4274238"/>
                <a:ext cx="201600" cy="928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2EA0DE8-1A02-4440-8628-B4D9EA1D228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34624" y="4256238"/>
                  <a:ext cx="237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1246254-D1A1-497F-A1C0-B5FCE85DC792}"/>
                    </a:ext>
                  </a:extLst>
                </p14:cNvPr>
                <p14:cNvContentPartPr/>
                <p14:nvPr/>
              </p14:nvContentPartPr>
              <p14:xfrm>
                <a:off x="7596344" y="4264518"/>
                <a:ext cx="175320" cy="763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1246254-D1A1-497F-A1C0-B5FCE85DC79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78344" y="4246518"/>
                  <a:ext cx="210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33319BA7-624A-42F4-B579-B634FAF61BB2}"/>
                    </a:ext>
                  </a:extLst>
                </p14:cNvPr>
                <p14:cNvContentPartPr/>
                <p14:nvPr/>
              </p14:nvContentPartPr>
              <p14:xfrm>
                <a:off x="7742864" y="4177038"/>
                <a:ext cx="91800" cy="637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33319BA7-624A-42F4-B579-B634FAF61BB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25224" y="4159398"/>
                  <a:ext cx="127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6C4946C-F35F-42E2-B721-671068DA3EFA}"/>
                    </a:ext>
                  </a:extLst>
                </p14:cNvPr>
                <p14:cNvContentPartPr/>
                <p14:nvPr/>
              </p14:nvContentPartPr>
              <p14:xfrm>
                <a:off x="7852664" y="4173438"/>
                <a:ext cx="98640" cy="1544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6C4946C-F35F-42E2-B721-671068DA3EF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34664" y="4155798"/>
                  <a:ext cx="134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5B4E2C75-A238-4A5A-919F-BC0D7AC89417}"/>
                    </a:ext>
                  </a:extLst>
                </p14:cNvPr>
                <p14:cNvContentPartPr/>
                <p14:nvPr/>
              </p14:nvContentPartPr>
              <p14:xfrm>
                <a:off x="7931144" y="4134198"/>
                <a:ext cx="254160" cy="1962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5B4E2C75-A238-4A5A-919F-BC0D7AC8941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913144" y="4116558"/>
                  <a:ext cx="28980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236417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upo 140">
            <a:extLst>
              <a:ext uri="{FF2B5EF4-FFF2-40B4-BE49-F238E27FC236}">
                <a16:creationId xmlns:a16="http://schemas.microsoft.com/office/drawing/2014/main" id="{45F3A43D-E020-4001-9F5E-0969983E7FD6}"/>
              </a:ext>
            </a:extLst>
          </p:cNvPr>
          <p:cNvGrpSpPr/>
          <p:nvPr/>
        </p:nvGrpSpPr>
        <p:grpSpPr>
          <a:xfrm>
            <a:off x="607792" y="613720"/>
            <a:ext cx="344880" cy="407160"/>
            <a:chOff x="612261" y="3714319"/>
            <a:chExt cx="34488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86134DDF-CE98-42F1-9FA4-6CEB27658915}"/>
                    </a:ext>
                  </a:extLst>
                </p14:cNvPr>
                <p14:cNvContentPartPr/>
                <p14:nvPr/>
              </p14:nvContentPartPr>
              <p14:xfrm>
                <a:off x="612261" y="3714319"/>
                <a:ext cx="187920" cy="3758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86134DDF-CE98-42F1-9FA4-6CEB276589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621" y="3705319"/>
                  <a:ext cx="2055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ABDF4D5D-2AD1-44E5-A28E-7C5C27161348}"/>
                    </a:ext>
                  </a:extLst>
                </p14:cNvPr>
                <p14:cNvContentPartPr/>
                <p14:nvPr/>
              </p14:nvContentPartPr>
              <p14:xfrm>
                <a:off x="815661" y="3977839"/>
                <a:ext cx="141480" cy="1436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ABDF4D5D-2AD1-44E5-A28E-7C5C271613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7021" y="3969199"/>
                  <a:ext cx="15912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D3AEE00B-158E-4552-8C01-A4B0A9F6091F}"/>
                  </a:ext>
                </a:extLst>
              </p14:cNvPr>
              <p14:cNvContentPartPr/>
              <p14:nvPr/>
            </p14:nvContentPartPr>
            <p14:xfrm>
              <a:off x="1737112" y="1215199"/>
              <a:ext cx="133200" cy="15480"/>
            </p14:xfrm>
          </p:contentPart>
        </mc:Choice>
        <mc:Fallback xmlns=""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D3AEE00B-158E-4552-8C01-A4B0A9F609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8472" y="1206199"/>
                <a:ext cx="15084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E3CBF4C-DAB9-4226-8443-B9AECA581252}"/>
              </a:ext>
            </a:extLst>
          </p:cNvPr>
          <p:cNvGrpSpPr/>
          <p:nvPr/>
        </p:nvGrpSpPr>
        <p:grpSpPr>
          <a:xfrm>
            <a:off x="2384392" y="1453879"/>
            <a:ext cx="444600" cy="300600"/>
            <a:chOff x="2352861" y="4197079"/>
            <a:chExt cx="4446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D0DA1EC4-48C5-466C-8FDF-2BAB71537B75}"/>
                    </a:ext>
                  </a:extLst>
                </p14:cNvPr>
                <p14:cNvContentPartPr/>
                <p14:nvPr/>
              </p14:nvContentPartPr>
              <p14:xfrm>
                <a:off x="2352861" y="4197079"/>
                <a:ext cx="262440" cy="2653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D0DA1EC4-48C5-466C-8FDF-2BAB71537B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44221" y="4188439"/>
                  <a:ext cx="280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C512FD94-F166-45F1-83C4-8D344A58BDA1}"/>
                    </a:ext>
                  </a:extLst>
                </p14:cNvPr>
                <p14:cNvContentPartPr/>
                <p14:nvPr/>
              </p14:nvContentPartPr>
              <p14:xfrm>
                <a:off x="2737341" y="4327399"/>
                <a:ext cx="60120" cy="1702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C512FD94-F166-45F1-83C4-8D344A58BD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8701" y="4318759"/>
                  <a:ext cx="777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D095BE37-EB9E-4DFD-8A3A-9E48129F1E43}"/>
              </a:ext>
            </a:extLst>
          </p:cNvPr>
          <p:cNvGrpSpPr/>
          <p:nvPr/>
        </p:nvGrpSpPr>
        <p:grpSpPr>
          <a:xfrm>
            <a:off x="2184592" y="835399"/>
            <a:ext cx="1059120" cy="457200"/>
            <a:chOff x="2153061" y="3578599"/>
            <a:chExt cx="105912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BB97B75C-37E4-4303-9EEC-D482F5D12605}"/>
                    </a:ext>
                  </a:extLst>
                </p14:cNvPr>
                <p14:cNvContentPartPr/>
                <p14:nvPr/>
              </p14:nvContentPartPr>
              <p14:xfrm>
                <a:off x="2267901" y="3578599"/>
                <a:ext cx="234000" cy="3330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BB97B75C-37E4-4303-9EEC-D482F5D1260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9261" y="3569959"/>
                  <a:ext cx="2516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5F8FF586-65E5-4906-A553-5763697E79B6}"/>
                    </a:ext>
                  </a:extLst>
                </p14:cNvPr>
                <p14:cNvContentPartPr/>
                <p14:nvPr/>
              </p14:nvContentPartPr>
              <p14:xfrm>
                <a:off x="2561301" y="3733399"/>
                <a:ext cx="171720" cy="1836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5F8FF586-65E5-4906-A553-5763697E79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2661" y="3724399"/>
                  <a:ext cx="189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BD9A4DC-B3F7-42BC-9844-8F6B0A037A71}"/>
                    </a:ext>
                  </a:extLst>
                </p14:cNvPr>
                <p14:cNvContentPartPr/>
                <p14:nvPr/>
              </p14:nvContentPartPr>
              <p14:xfrm>
                <a:off x="2153061" y="4005559"/>
                <a:ext cx="863640" cy="302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DBD9A4DC-B3F7-42BC-9844-8F6B0A037A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44061" y="3996559"/>
                  <a:ext cx="881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F2BA6424-C37B-4A99-BAD0-0FB1C9C072C4}"/>
                    </a:ext>
                  </a:extLst>
                </p14:cNvPr>
                <p14:cNvContentPartPr/>
                <p14:nvPr/>
              </p14:nvContentPartPr>
              <p14:xfrm>
                <a:off x="3187341" y="3943999"/>
                <a:ext cx="24840" cy="424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F2BA6424-C37B-4A99-BAD0-0FB1C9C072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78701" y="3935359"/>
                  <a:ext cx="4248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5B84ECCB-0C79-4C02-B676-CE5AB2BAFC87}"/>
                  </a:ext>
                </a:extLst>
              </p14:cNvPr>
              <p14:cNvContentPartPr/>
              <p14:nvPr/>
            </p14:nvContentPartPr>
            <p14:xfrm>
              <a:off x="4297432" y="775279"/>
              <a:ext cx="273960" cy="288000"/>
            </p14:xfrm>
          </p:contentPart>
        </mc:Choice>
        <mc:Fallback xmlns=""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5B84ECCB-0C79-4C02-B676-CE5AB2BAFC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88432" y="766279"/>
                <a:ext cx="2916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9" name="Entrada de lápiz 148">
                <a:extLst>
                  <a:ext uri="{FF2B5EF4-FFF2-40B4-BE49-F238E27FC236}">
                    <a16:creationId xmlns:a16="http://schemas.microsoft.com/office/drawing/2014/main" id="{59D8DF5C-6D93-43EA-86F1-5E00D880BBF9}"/>
                  </a:ext>
                </a:extLst>
              </p14:cNvPr>
              <p14:cNvContentPartPr/>
              <p14:nvPr/>
            </p14:nvContentPartPr>
            <p14:xfrm>
              <a:off x="3654112" y="1180279"/>
              <a:ext cx="2101680" cy="46440"/>
            </p14:xfrm>
          </p:contentPart>
        </mc:Choice>
        <mc:Fallback xmlns="">
          <p:pic>
            <p:nvPicPr>
              <p:cNvPr id="149" name="Entrada de lápiz 148">
                <a:extLst>
                  <a:ext uri="{FF2B5EF4-FFF2-40B4-BE49-F238E27FC236}">
                    <a16:creationId xmlns:a16="http://schemas.microsoft.com/office/drawing/2014/main" id="{59D8DF5C-6D93-43EA-86F1-5E00D880BB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45472" y="1171279"/>
                <a:ext cx="211932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o 166">
            <a:extLst>
              <a:ext uri="{FF2B5EF4-FFF2-40B4-BE49-F238E27FC236}">
                <a16:creationId xmlns:a16="http://schemas.microsoft.com/office/drawing/2014/main" id="{72843D92-40B6-4E0A-959B-4CA5BA5E4590}"/>
              </a:ext>
            </a:extLst>
          </p:cNvPr>
          <p:cNvGrpSpPr/>
          <p:nvPr/>
        </p:nvGrpSpPr>
        <p:grpSpPr>
          <a:xfrm>
            <a:off x="3833392" y="1360639"/>
            <a:ext cx="1656360" cy="645480"/>
            <a:chOff x="3801861" y="4103839"/>
            <a:chExt cx="1656360" cy="64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111DB96-BF73-4173-AF48-9509A4F7F4E7}"/>
                    </a:ext>
                  </a:extLst>
                </p14:cNvPr>
                <p14:cNvContentPartPr/>
                <p14:nvPr/>
              </p14:nvContentPartPr>
              <p14:xfrm>
                <a:off x="3801861" y="4231639"/>
                <a:ext cx="123480" cy="1868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111DB96-BF73-4173-AF48-9509A4F7F4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2861" y="4222999"/>
                  <a:ext cx="14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E58EE95-A7DE-48AA-8F64-CC22F60C9905}"/>
                    </a:ext>
                  </a:extLst>
                </p14:cNvPr>
                <p14:cNvContentPartPr/>
                <p14:nvPr/>
              </p14:nvContentPartPr>
              <p14:xfrm>
                <a:off x="4107861" y="4270879"/>
                <a:ext cx="10080" cy="1000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E58EE95-A7DE-48AA-8F64-CC22F60C99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99221" y="4261879"/>
                  <a:ext cx="27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6C897772-F50A-449F-9C0F-035019B3CCB2}"/>
                    </a:ext>
                  </a:extLst>
                </p14:cNvPr>
                <p14:cNvContentPartPr/>
                <p14:nvPr/>
              </p14:nvContentPartPr>
              <p14:xfrm>
                <a:off x="4063941" y="4337479"/>
                <a:ext cx="106920" cy="248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6C897772-F50A-449F-9C0F-035019B3CC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5301" y="4328479"/>
                  <a:ext cx="124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D15E9552-95B4-488C-9A38-2E39F72C6B34}"/>
                    </a:ext>
                  </a:extLst>
                </p14:cNvPr>
                <p14:cNvContentPartPr/>
                <p14:nvPr/>
              </p14:nvContentPartPr>
              <p14:xfrm>
                <a:off x="4334661" y="4103839"/>
                <a:ext cx="211680" cy="2156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D15E9552-95B4-488C-9A38-2E39F72C6B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26021" y="4095199"/>
                  <a:ext cx="229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D6BC01DE-FFB5-4490-9150-082577D101EE}"/>
                    </a:ext>
                  </a:extLst>
                </p14:cNvPr>
                <p14:cNvContentPartPr/>
                <p14:nvPr/>
              </p14:nvContentPartPr>
              <p14:xfrm>
                <a:off x="4577301" y="4193119"/>
                <a:ext cx="159120" cy="1231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D6BC01DE-FFB5-4490-9150-082577D101E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8301" y="4184479"/>
                  <a:ext cx="176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FE405809-9748-4AD3-8531-69C9683CF64E}"/>
                    </a:ext>
                  </a:extLst>
                </p14:cNvPr>
                <p14:cNvContentPartPr/>
                <p14:nvPr/>
              </p14:nvContentPartPr>
              <p14:xfrm>
                <a:off x="4272021" y="4428559"/>
                <a:ext cx="540360" cy="194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FE405809-9748-4AD3-8531-69C9683CF6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63381" y="4419919"/>
                  <a:ext cx="558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631C709E-1C73-4762-9B12-CF9650B6A7E6}"/>
                    </a:ext>
                  </a:extLst>
                </p14:cNvPr>
                <p14:cNvContentPartPr/>
                <p14:nvPr/>
              </p14:nvContentPartPr>
              <p14:xfrm>
                <a:off x="4448421" y="4548799"/>
                <a:ext cx="222840" cy="1753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631C709E-1C73-4762-9B12-CF9650B6A7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39421" y="4539799"/>
                  <a:ext cx="240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935E545-8294-45F8-884B-4E2D5A033D67}"/>
                    </a:ext>
                  </a:extLst>
                </p14:cNvPr>
                <p14:cNvContentPartPr/>
                <p14:nvPr/>
              </p14:nvContentPartPr>
              <p14:xfrm>
                <a:off x="4772061" y="4635559"/>
                <a:ext cx="49680" cy="1137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935E545-8294-45F8-884B-4E2D5A033D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63061" y="4626559"/>
                  <a:ext cx="67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3F700ED9-58C1-4357-9501-FAB156061515}"/>
                    </a:ext>
                  </a:extLst>
                </p14:cNvPr>
                <p14:cNvContentPartPr/>
                <p14:nvPr/>
              </p14:nvContentPartPr>
              <p14:xfrm>
                <a:off x="4975821" y="4330639"/>
                <a:ext cx="11160" cy="939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3F700ED9-58C1-4357-9501-FAB1560615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67181" y="4321999"/>
                  <a:ext cx="28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C2DABCE0-DF25-4F3D-8B55-32C53D6F7196}"/>
                    </a:ext>
                  </a:extLst>
                </p14:cNvPr>
                <p14:cNvContentPartPr/>
                <p14:nvPr/>
              </p14:nvContentPartPr>
              <p14:xfrm>
                <a:off x="4939101" y="4370959"/>
                <a:ext cx="89280" cy="403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C2DABCE0-DF25-4F3D-8B55-32C53D6F71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0461" y="4361959"/>
                  <a:ext cx="106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5A692291-D683-46B0-B003-ED8A22BF84C2}"/>
                    </a:ext>
                  </a:extLst>
                </p14:cNvPr>
                <p14:cNvContentPartPr/>
                <p14:nvPr/>
              </p14:nvContentPartPr>
              <p14:xfrm>
                <a:off x="5254821" y="4155319"/>
                <a:ext cx="203400" cy="2430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A692291-D683-46B0-B003-ED8A22BF84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45821" y="4146319"/>
                  <a:ext cx="22104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A888C8B1-CA57-482F-AF05-300D3F16848E}"/>
              </a:ext>
            </a:extLst>
          </p:cNvPr>
          <p:cNvGrpSpPr/>
          <p:nvPr/>
        </p:nvGrpSpPr>
        <p:grpSpPr>
          <a:xfrm>
            <a:off x="641483" y="1353799"/>
            <a:ext cx="497520" cy="438480"/>
            <a:chOff x="6268581" y="3450439"/>
            <a:chExt cx="49752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093FFD05-E835-417C-B690-B7B663E44142}"/>
                    </a:ext>
                  </a:extLst>
                </p14:cNvPr>
                <p14:cNvContentPartPr/>
                <p14:nvPr/>
              </p14:nvContentPartPr>
              <p14:xfrm>
                <a:off x="6268581" y="3450439"/>
                <a:ext cx="332280" cy="4096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093FFD05-E835-417C-B690-B7B663E4414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59581" y="3441799"/>
                  <a:ext cx="3499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CA8D264B-9276-4B27-AC26-A99FE2D5E27E}"/>
                    </a:ext>
                  </a:extLst>
                </p14:cNvPr>
                <p14:cNvContentPartPr/>
                <p14:nvPr/>
              </p14:nvContentPartPr>
              <p14:xfrm>
                <a:off x="6661341" y="3760759"/>
                <a:ext cx="54360" cy="1281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CA8D264B-9276-4B27-AC26-A99FE2D5E2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2341" y="3751759"/>
                  <a:ext cx="72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F73C103B-01DE-4479-A943-6F66F12AF950}"/>
                    </a:ext>
                  </a:extLst>
                </p14:cNvPr>
                <p14:cNvContentPartPr/>
                <p14:nvPr/>
              </p14:nvContentPartPr>
              <p14:xfrm>
                <a:off x="6709221" y="3667519"/>
                <a:ext cx="56880" cy="590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F73C103B-01DE-4479-A943-6F66F12AF95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00221" y="3658879"/>
                  <a:ext cx="7452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C264E384-5692-461C-98C1-C3ABF8173532}"/>
              </a:ext>
            </a:extLst>
          </p:cNvPr>
          <p:cNvGrpSpPr/>
          <p:nvPr/>
        </p:nvGrpSpPr>
        <p:grpSpPr>
          <a:xfrm>
            <a:off x="453352" y="411679"/>
            <a:ext cx="7026120" cy="1690920"/>
            <a:chOff x="421821" y="3154879"/>
            <a:chExt cx="7026120" cy="169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2FF7845-DA4C-4AEF-B554-DB072574477C}"/>
                    </a:ext>
                  </a:extLst>
                </p14:cNvPr>
                <p14:cNvContentPartPr/>
                <p14:nvPr/>
              </p14:nvContentPartPr>
              <p14:xfrm>
                <a:off x="474741" y="3154879"/>
                <a:ext cx="6781680" cy="1252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2FF7845-DA4C-4AEF-B554-DB072574477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6101" y="3146239"/>
                  <a:ext cx="679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C696A0A5-3C02-4F6E-8FE8-486F65032A80}"/>
                    </a:ext>
                  </a:extLst>
                </p14:cNvPr>
                <p14:cNvContentPartPr/>
                <p14:nvPr/>
              </p14:nvContentPartPr>
              <p14:xfrm>
                <a:off x="421821" y="3202399"/>
                <a:ext cx="7026120" cy="16434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C696A0A5-3C02-4F6E-8FE8-486F65032A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2821" y="3193759"/>
                  <a:ext cx="7043760" cy="16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4412DE67-128A-48FA-BAB5-3703148C7BAA}"/>
                    </a:ext>
                  </a:extLst>
                </p14:cNvPr>
                <p14:cNvContentPartPr/>
                <p14:nvPr/>
              </p14:nvContentPartPr>
              <p14:xfrm>
                <a:off x="7279821" y="3166759"/>
                <a:ext cx="111240" cy="16203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4412DE67-128A-48FA-BAB5-3703148C7B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71181" y="3157759"/>
                  <a:ext cx="128880" cy="163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7FFBBD42-AF35-4495-9B1B-5F7793DA22F3}"/>
              </a:ext>
            </a:extLst>
          </p:cNvPr>
          <p:cNvGrpSpPr/>
          <p:nvPr/>
        </p:nvGrpSpPr>
        <p:grpSpPr>
          <a:xfrm>
            <a:off x="553221" y="1152199"/>
            <a:ext cx="934200" cy="131760"/>
            <a:chOff x="553221" y="1152199"/>
            <a:chExt cx="93420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81CC657-523F-41A1-8A0D-011205ED2C0A}"/>
                    </a:ext>
                  </a:extLst>
                </p14:cNvPr>
                <p14:cNvContentPartPr/>
                <p14:nvPr/>
              </p14:nvContentPartPr>
              <p14:xfrm>
                <a:off x="553221" y="1195399"/>
                <a:ext cx="590760" cy="154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81CC657-523F-41A1-8A0D-011205ED2C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4581" y="1186759"/>
                  <a:ext cx="608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0618725-DE52-4F86-A0CB-90785288C482}"/>
                    </a:ext>
                  </a:extLst>
                </p14:cNvPr>
                <p14:cNvContentPartPr/>
                <p14:nvPr/>
              </p14:nvContentPartPr>
              <p14:xfrm>
                <a:off x="1380501" y="1152199"/>
                <a:ext cx="106920" cy="68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0618725-DE52-4F86-A0CB-90785288C4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71861" y="1143559"/>
                  <a:ext cx="124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ABEF5C4-85AE-4F82-AECF-51B38F094E49}"/>
                    </a:ext>
                  </a:extLst>
                </p14:cNvPr>
                <p14:cNvContentPartPr/>
                <p14:nvPr/>
              </p14:nvContentPartPr>
              <p14:xfrm>
                <a:off x="1412901" y="1245079"/>
                <a:ext cx="72000" cy="388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ABEF5C4-85AE-4F82-AECF-51B38F094E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04261" y="1236439"/>
                  <a:ext cx="8964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2164284-EAE0-47E0-A5A6-82B00C9C5978}"/>
                  </a:ext>
                </a:extLst>
              </p14:cNvPr>
              <p14:cNvContentPartPr/>
              <p14:nvPr/>
            </p14:nvContentPartPr>
            <p14:xfrm>
              <a:off x="5927301" y="1107919"/>
              <a:ext cx="155520" cy="140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2164284-EAE0-47E0-A5A6-82B00C9C597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18661" y="1099279"/>
                <a:ext cx="1731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A11A926-9B45-4BEB-B714-586737789DC5}"/>
                  </a:ext>
                </a:extLst>
              </p14:cNvPr>
              <p14:cNvContentPartPr/>
              <p14:nvPr/>
            </p14:nvContentPartPr>
            <p14:xfrm>
              <a:off x="5911461" y="1260559"/>
              <a:ext cx="156240" cy="108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A11A926-9B45-4BEB-B714-586737789DC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02821" y="1251919"/>
                <a:ext cx="17388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o 16">
            <a:extLst>
              <a:ext uri="{FF2B5EF4-FFF2-40B4-BE49-F238E27FC236}">
                <a16:creationId xmlns:a16="http://schemas.microsoft.com/office/drawing/2014/main" id="{F02CFD57-3DE2-4FE5-8BAF-B27B7CCD9A20}"/>
              </a:ext>
            </a:extLst>
          </p:cNvPr>
          <p:cNvGrpSpPr/>
          <p:nvPr/>
        </p:nvGrpSpPr>
        <p:grpSpPr>
          <a:xfrm>
            <a:off x="6315741" y="878959"/>
            <a:ext cx="695520" cy="778320"/>
            <a:chOff x="6315741" y="878959"/>
            <a:chExt cx="695520" cy="77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E306D0CA-2224-4FED-8E72-67BBB3D98347}"/>
                    </a:ext>
                  </a:extLst>
                </p14:cNvPr>
                <p14:cNvContentPartPr/>
                <p14:nvPr/>
              </p14:nvContentPartPr>
              <p14:xfrm>
                <a:off x="6315741" y="878959"/>
                <a:ext cx="353520" cy="3250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E306D0CA-2224-4FED-8E72-67BBB3D983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07101" y="869959"/>
                  <a:ext cx="371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F2E04AF-39B9-4546-8A04-0910358ACE4D}"/>
                    </a:ext>
                  </a:extLst>
                </p14:cNvPr>
                <p14:cNvContentPartPr/>
                <p14:nvPr/>
              </p14:nvContentPartPr>
              <p14:xfrm>
                <a:off x="6445701" y="1072999"/>
                <a:ext cx="234360" cy="2649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F2E04AF-39B9-4546-8A04-0910358ACE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37061" y="1063999"/>
                  <a:ext cx="252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132599D-E266-4871-B0E9-C938140E87AD}"/>
                    </a:ext>
                  </a:extLst>
                </p14:cNvPr>
                <p14:cNvContentPartPr/>
                <p14:nvPr/>
              </p14:nvContentPartPr>
              <p14:xfrm>
                <a:off x="6718941" y="1145719"/>
                <a:ext cx="148320" cy="1443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132599D-E266-4871-B0E9-C938140E87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09941" y="1136719"/>
                  <a:ext cx="165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CFD1910-E99F-46F4-B5D8-2D0B0EA0D5DA}"/>
                    </a:ext>
                  </a:extLst>
                </p14:cNvPr>
                <p14:cNvContentPartPr/>
                <p14:nvPr/>
              </p14:nvContentPartPr>
              <p14:xfrm>
                <a:off x="6401061" y="1537759"/>
                <a:ext cx="87120" cy="1195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CFD1910-E99F-46F4-B5D8-2D0B0EA0D5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92421" y="1529119"/>
                  <a:ext cx="104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39790C8-2EF8-4975-A771-6BCC1C61A977}"/>
                    </a:ext>
                  </a:extLst>
                </p14:cNvPr>
                <p14:cNvContentPartPr/>
                <p14:nvPr/>
              </p14:nvContentPartPr>
              <p14:xfrm>
                <a:off x="6524181" y="1558999"/>
                <a:ext cx="146160" cy="96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39790C8-2EF8-4975-A771-6BCC1C61A97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15181" y="1550359"/>
                  <a:ext cx="163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6721442-189D-4AEB-934F-E78D0CB9B065}"/>
                    </a:ext>
                  </a:extLst>
                </p14:cNvPr>
                <p14:cNvContentPartPr/>
                <p14:nvPr/>
              </p14:nvContentPartPr>
              <p14:xfrm>
                <a:off x="6712101" y="1424359"/>
                <a:ext cx="299160" cy="2314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6721442-189D-4AEB-934F-E78D0CB9B0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03461" y="1415719"/>
                  <a:ext cx="31680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79E6C4E-B1B6-420F-83DF-B26EF164FDEB}"/>
              </a:ext>
            </a:extLst>
          </p:cNvPr>
          <p:cNvGrpSpPr/>
          <p:nvPr/>
        </p:nvGrpSpPr>
        <p:grpSpPr>
          <a:xfrm>
            <a:off x="7559901" y="267679"/>
            <a:ext cx="1349280" cy="357480"/>
            <a:chOff x="7559901" y="267679"/>
            <a:chExt cx="134928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4C01E18-605D-472E-AD1F-3BC7D530E595}"/>
                    </a:ext>
                  </a:extLst>
                </p14:cNvPr>
                <p14:cNvContentPartPr/>
                <p14:nvPr/>
              </p14:nvContentPartPr>
              <p14:xfrm>
                <a:off x="7559901" y="370639"/>
                <a:ext cx="179640" cy="162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4C01E18-605D-472E-AD1F-3BC7D530E59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50901" y="361999"/>
                  <a:ext cx="197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56CB071-DA4A-49DB-AED1-87FCB14EF904}"/>
                    </a:ext>
                  </a:extLst>
                </p14:cNvPr>
                <p14:cNvContentPartPr/>
                <p14:nvPr/>
              </p14:nvContentPartPr>
              <p14:xfrm>
                <a:off x="7643781" y="484039"/>
                <a:ext cx="97560" cy="1411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56CB071-DA4A-49DB-AED1-87FCB14EF9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34781" y="475039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7D6D388-2147-45FC-829C-A22B29E9FED8}"/>
                    </a:ext>
                  </a:extLst>
                </p14:cNvPr>
                <p14:cNvContentPartPr/>
                <p14:nvPr/>
              </p14:nvContentPartPr>
              <p14:xfrm>
                <a:off x="7832061" y="351559"/>
                <a:ext cx="174960" cy="157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7D6D388-2147-45FC-829C-A22B29E9FE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23061" y="342559"/>
                  <a:ext cx="192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47BFF9A-D12B-41A4-A5A5-BF129F058A6C}"/>
                    </a:ext>
                  </a:extLst>
                </p14:cNvPr>
                <p14:cNvContentPartPr/>
                <p14:nvPr/>
              </p14:nvContentPartPr>
              <p14:xfrm>
                <a:off x="8001621" y="370639"/>
                <a:ext cx="149040" cy="1126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47BFF9A-D12B-41A4-A5A5-BF129F058A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92981" y="361639"/>
                  <a:ext cx="166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02F851C-3914-43C8-BAE0-BE103B70A5F3}"/>
                    </a:ext>
                  </a:extLst>
                </p14:cNvPr>
                <p14:cNvContentPartPr/>
                <p14:nvPr/>
              </p14:nvContentPartPr>
              <p14:xfrm>
                <a:off x="8210061" y="335719"/>
                <a:ext cx="140040" cy="1537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02F851C-3914-43C8-BAE0-BE103B70A5F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01421" y="326719"/>
                  <a:ext cx="157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4BB8A8B-6F8C-40BE-A4B0-1CF6334474A0}"/>
                    </a:ext>
                  </a:extLst>
                </p14:cNvPr>
                <p14:cNvContentPartPr/>
                <p14:nvPr/>
              </p14:nvContentPartPr>
              <p14:xfrm>
                <a:off x="8336781" y="354079"/>
                <a:ext cx="116640" cy="1144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4BB8A8B-6F8C-40BE-A4B0-1CF6334474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8141" y="345079"/>
                  <a:ext cx="134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B142D65-060D-4705-AFFB-AF172480BA6F}"/>
                    </a:ext>
                  </a:extLst>
                </p14:cNvPr>
                <p14:cNvContentPartPr/>
                <p14:nvPr/>
              </p14:nvContentPartPr>
              <p14:xfrm>
                <a:off x="8479341" y="348679"/>
                <a:ext cx="173520" cy="1159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B142D65-060D-4705-AFFB-AF172480BA6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70341" y="339679"/>
                  <a:ext cx="191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0F037D5-029D-4D27-8583-CA993322AB75}"/>
                    </a:ext>
                  </a:extLst>
                </p14:cNvPr>
                <p14:cNvContentPartPr/>
                <p14:nvPr/>
              </p14:nvContentPartPr>
              <p14:xfrm>
                <a:off x="8595621" y="267679"/>
                <a:ext cx="62640" cy="842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0F037D5-029D-4D27-8583-CA993322AB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86621" y="258679"/>
                  <a:ext cx="80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071B694-2746-4C0D-9BB3-552508114887}"/>
                    </a:ext>
                  </a:extLst>
                </p14:cNvPr>
                <p14:cNvContentPartPr/>
                <p14:nvPr/>
              </p14:nvContentPartPr>
              <p14:xfrm>
                <a:off x="8720541" y="289639"/>
                <a:ext cx="188640" cy="1825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071B694-2746-4C0D-9BB3-5525081148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11541" y="280999"/>
                  <a:ext cx="2062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52245A2B-4B5C-4273-A44B-BF244D5A94C4}"/>
              </a:ext>
            </a:extLst>
          </p:cNvPr>
          <p:cNvGrpSpPr/>
          <p:nvPr/>
        </p:nvGrpSpPr>
        <p:grpSpPr>
          <a:xfrm>
            <a:off x="7457301" y="675559"/>
            <a:ext cx="1475640" cy="262440"/>
            <a:chOff x="7457301" y="675559"/>
            <a:chExt cx="14756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B24B870-AC5A-4C47-916A-B230B23495DC}"/>
                    </a:ext>
                  </a:extLst>
                </p14:cNvPr>
                <p14:cNvContentPartPr/>
                <p14:nvPr/>
              </p14:nvContentPartPr>
              <p14:xfrm>
                <a:off x="7457301" y="811279"/>
                <a:ext cx="147240" cy="1267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B24B870-AC5A-4C47-916A-B230B23495D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48661" y="802639"/>
                  <a:ext cx="164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2EADADF8-9DA4-4D41-A92F-012DFDD5E1FC}"/>
                    </a:ext>
                  </a:extLst>
                </p14:cNvPr>
                <p14:cNvContentPartPr/>
                <p14:nvPr/>
              </p14:nvContentPartPr>
              <p14:xfrm>
                <a:off x="7495461" y="856279"/>
                <a:ext cx="75960" cy="219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2EADADF8-9DA4-4D41-A92F-012DFDD5E1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86461" y="847639"/>
                  <a:ext cx="93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298EE54-5B8E-4048-B353-71706B99D3CB}"/>
                    </a:ext>
                  </a:extLst>
                </p14:cNvPr>
                <p14:cNvContentPartPr/>
                <p14:nvPr/>
              </p14:nvContentPartPr>
              <p14:xfrm>
                <a:off x="7484661" y="802999"/>
                <a:ext cx="79920" cy="29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298EE54-5B8E-4048-B353-71706B99D3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75661" y="793999"/>
                  <a:ext cx="97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C1C7AE8B-EE99-4F6C-A490-A63ED33D9530}"/>
                    </a:ext>
                  </a:extLst>
                </p14:cNvPr>
                <p14:cNvContentPartPr/>
                <p14:nvPr/>
              </p14:nvContentPartPr>
              <p14:xfrm>
                <a:off x="7659261" y="788599"/>
                <a:ext cx="139680" cy="1278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C1C7AE8B-EE99-4F6C-A490-A63ED33D95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50621" y="779959"/>
                  <a:ext cx="157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E58F83C-3AC1-4C3D-BB53-E44D62451692}"/>
                    </a:ext>
                  </a:extLst>
                </p14:cNvPr>
                <p14:cNvContentPartPr/>
                <p14:nvPr/>
              </p14:nvContentPartPr>
              <p14:xfrm>
                <a:off x="8062461" y="797599"/>
                <a:ext cx="27000" cy="1044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E58F83C-3AC1-4C3D-BB53-E44D6245169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53821" y="788599"/>
                  <a:ext cx="44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5F39B1B-112E-4AAA-8259-EF0BAEDF9BE7}"/>
                    </a:ext>
                  </a:extLst>
                </p14:cNvPr>
                <p14:cNvContentPartPr/>
                <p14:nvPr/>
              </p14:nvContentPartPr>
              <p14:xfrm>
                <a:off x="7959141" y="810919"/>
                <a:ext cx="183600" cy="30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5F39B1B-112E-4AAA-8259-EF0BAEDF9BE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50141" y="802279"/>
                  <a:ext cx="201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D79D4DD-A33C-4185-875F-567BC4CC7387}"/>
                    </a:ext>
                  </a:extLst>
                </p14:cNvPr>
                <p14:cNvContentPartPr/>
                <p14:nvPr/>
              </p14:nvContentPartPr>
              <p14:xfrm>
                <a:off x="8185941" y="793639"/>
                <a:ext cx="105480" cy="1267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D79D4DD-A33C-4185-875F-567BC4CC738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76941" y="784999"/>
                  <a:ext cx="123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2060473-5012-45D8-AB7C-C8E925CC0A50}"/>
                    </a:ext>
                  </a:extLst>
                </p14:cNvPr>
                <p14:cNvContentPartPr/>
                <p14:nvPr/>
              </p14:nvContentPartPr>
              <p14:xfrm>
                <a:off x="8166501" y="865639"/>
                <a:ext cx="83520" cy="97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2060473-5012-45D8-AB7C-C8E925CC0A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57501" y="856639"/>
                  <a:ext cx="101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03A5482-D46B-40F7-BE43-9D972C3694A9}"/>
                    </a:ext>
                  </a:extLst>
                </p14:cNvPr>
                <p14:cNvContentPartPr/>
                <p14:nvPr/>
              </p14:nvContentPartPr>
              <p14:xfrm>
                <a:off x="8172621" y="810559"/>
                <a:ext cx="87120" cy="205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03A5482-D46B-40F7-BE43-9D972C3694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63621" y="801559"/>
                  <a:ext cx="104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577D4A0-2DA3-4FBB-8FAC-F86165562E04}"/>
                    </a:ext>
                  </a:extLst>
                </p14:cNvPr>
                <p14:cNvContentPartPr/>
                <p14:nvPr/>
              </p14:nvContentPartPr>
              <p14:xfrm>
                <a:off x="8311221" y="808039"/>
                <a:ext cx="127800" cy="1249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577D4A0-2DA3-4FBB-8FAC-F86165562E0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02581" y="799039"/>
                  <a:ext cx="145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4B20E08-FA84-4B7A-9444-A6AA95DE1142}"/>
                    </a:ext>
                  </a:extLst>
                </p14:cNvPr>
                <p14:cNvContentPartPr/>
                <p14:nvPr/>
              </p14:nvContentPartPr>
              <p14:xfrm>
                <a:off x="8486541" y="793279"/>
                <a:ext cx="73440" cy="1227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4B20E08-FA84-4B7A-9444-A6AA95DE114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77541" y="784279"/>
                  <a:ext cx="91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BCE9D0E-2979-427B-97E6-F221EF1CDB57}"/>
                    </a:ext>
                  </a:extLst>
                </p14:cNvPr>
                <p14:cNvContentPartPr/>
                <p14:nvPr/>
              </p14:nvContentPartPr>
              <p14:xfrm>
                <a:off x="8568261" y="846919"/>
                <a:ext cx="72000" cy="421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BCE9D0E-2979-427B-97E6-F221EF1CDB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59261" y="838279"/>
                  <a:ext cx="89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755834E-EC00-45CC-82F6-7527E5A3AB55}"/>
                    </a:ext>
                  </a:extLst>
                </p14:cNvPr>
                <p14:cNvContentPartPr/>
                <p14:nvPr/>
              </p14:nvContentPartPr>
              <p14:xfrm>
                <a:off x="8574741" y="729199"/>
                <a:ext cx="55800" cy="565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755834E-EC00-45CC-82F6-7527E5A3AB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66101" y="720199"/>
                  <a:ext cx="73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BC4D80E-1DAC-40A3-B71A-27000D556265}"/>
                    </a:ext>
                  </a:extLst>
                </p14:cNvPr>
                <p14:cNvContentPartPr/>
                <p14:nvPr/>
              </p14:nvContentPartPr>
              <p14:xfrm>
                <a:off x="8658621" y="675559"/>
                <a:ext cx="119880" cy="2253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BC4D80E-1DAC-40A3-B71A-27000D5562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49981" y="666559"/>
                  <a:ext cx="1375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4B9BBF7-D060-4C78-B6C2-F0EFD831BF88}"/>
                    </a:ext>
                  </a:extLst>
                </p14:cNvPr>
                <p14:cNvContentPartPr/>
                <p14:nvPr/>
              </p14:nvContentPartPr>
              <p14:xfrm>
                <a:off x="8773101" y="733879"/>
                <a:ext cx="159840" cy="1692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4B9BBF7-D060-4C78-B6C2-F0EFD831BF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64101" y="725239"/>
                  <a:ext cx="17748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34746F74-CF5E-49B1-BA05-33AA0A3F5723}"/>
              </a:ext>
            </a:extLst>
          </p:cNvPr>
          <p:cNvGrpSpPr/>
          <p:nvPr/>
        </p:nvGrpSpPr>
        <p:grpSpPr>
          <a:xfrm>
            <a:off x="7964181" y="1074439"/>
            <a:ext cx="394920" cy="145440"/>
            <a:chOff x="7964181" y="1074439"/>
            <a:chExt cx="39492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5DB7469-AE4E-4CF3-B3EE-A97E03795F69}"/>
                    </a:ext>
                  </a:extLst>
                </p14:cNvPr>
                <p14:cNvContentPartPr/>
                <p14:nvPr/>
              </p14:nvContentPartPr>
              <p14:xfrm>
                <a:off x="8026821" y="1092799"/>
                <a:ext cx="37800" cy="66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5DB7469-AE4E-4CF3-B3EE-A97E03795F6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18181" y="1084159"/>
                  <a:ext cx="55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6734A09-4337-46BE-9DF5-CCD7A48F1C7D}"/>
                    </a:ext>
                  </a:extLst>
                </p14:cNvPr>
                <p14:cNvContentPartPr/>
                <p14:nvPr/>
              </p14:nvContentPartPr>
              <p14:xfrm>
                <a:off x="7964181" y="1074439"/>
                <a:ext cx="204120" cy="1454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6734A09-4337-46BE-9DF5-CCD7A48F1C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55181" y="1065439"/>
                  <a:ext cx="221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189A4762-221B-4007-BEDE-640AAA13AC8B}"/>
                    </a:ext>
                  </a:extLst>
                </p14:cNvPr>
                <p14:cNvContentPartPr/>
                <p14:nvPr/>
              </p14:nvContentPartPr>
              <p14:xfrm>
                <a:off x="8221581" y="1090999"/>
                <a:ext cx="137520" cy="1216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189A4762-221B-4007-BEDE-640AAA13AC8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12581" y="1082359"/>
                  <a:ext cx="155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B832CF7-A47A-4DFF-8274-6FC7696C982F}"/>
                    </a:ext>
                  </a:extLst>
                </p14:cNvPr>
                <p14:cNvContentPartPr/>
                <p14:nvPr/>
              </p14:nvContentPartPr>
              <p14:xfrm>
                <a:off x="8254701" y="1160119"/>
                <a:ext cx="51480" cy="64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B832CF7-A47A-4DFF-8274-6FC7696C982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46061" y="1151119"/>
                  <a:ext cx="69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B03B639-F1BD-4020-839F-A67875CFC87F}"/>
                    </a:ext>
                  </a:extLst>
                </p14:cNvPr>
                <p14:cNvContentPartPr/>
                <p14:nvPr/>
              </p14:nvContentPartPr>
              <p14:xfrm>
                <a:off x="8225541" y="1078399"/>
                <a:ext cx="111240" cy="392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B03B639-F1BD-4020-839F-A67875CFC8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16901" y="1069399"/>
                  <a:ext cx="1288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E341FFD7-7D74-4D3A-B6FF-0A443A83B0B1}"/>
              </a:ext>
            </a:extLst>
          </p:cNvPr>
          <p:cNvGrpSpPr/>
          <p:nvPr/>
        </p:nvGrpSpPr>
        <p:grpSpPr>
          <a:xfrm>
            <a:off x="7574301" y="1403119"/>
            <a:ext cx="1349640" cy="240480"/>
            <a:chOff x="7574301" y="1403119"/>
            <a:chExt cx="13496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EAEE3372-93C2-41B5-8569-9111382FD32D}"/>
                    </a:ext>
                  </a:extLst>
                </p14:cNvPr>
                <p14:cNvContentPartPr/>
                <p14:nvPr/>
              </p14:nvContentPartPr>
              <p14:xfrm>
                <a:off x="7574301" y="1470439"/>
                <a:ext cx="178560" cy="1728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EAEE3372-93C2-41B5-8569-9111382FD3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65301" y="1461439"/>
                  <a:ext cx="196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74A7817-0670-48AB-98FF-AFD1BBF295DD}"/>
                    </a:ext>
                  </a:extLst>
                </p14:cNvPr>
                <p14:cNvContentPartPr/>
                <p14:nvPr/>
              </p14:nvContentPartPr>
              <p14:xfrm>
                <a:off x="7751421" y="1484839"/>
                <a:ext cx="151200" cy="1587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74A7817-0670-48AB-98FF-AFD1BBF295D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42421" y="1476199"/>
                  <a:ext cx="168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8411096-54D2-4DAE-AFC7-EC120BFE6301}"/>
                    </a:ext>
                  </a:extLst>
                </p14:cNvPr>
                <p14:cNvContentPartPr/>
                <p14:nvPr/>
              </p14:nvContentPartPr>
              <p14:xfrm>
                <a:off x="7935021" y="1506439"/>
                <a:ext cx="36000" cy="1011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8411096-54D2-4DAE-AFC7-EC120BFE630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26381" y="1497799"/>
                  <a:ext cx="53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3AEBE8F-4D50-4AF8-8D56-817094DBA578}"/>
                    </a:ext>
                  </a:extLst>
                </p14:cNvPr>
                <p14:cNvContentPartPr/>
                <p14:nvPr/>
              </p14:nvContentPartPr>
              <p14:xfrm>
                <a:off x="7883181" y="1475119"/>
                <a:ext cx="127440" cy="633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3AEBE8F-4D50-4AF8-8D56-817094DBA5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74181" y="1466479"/>
                  <a:ext cx="145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84761BB-CAEF-4B5D-B0E7-2E339FC9AD7F}"/>
                    </a:ext>
                  </a:extLst>
                </p14:cNvPr>
                <p14:cNvContentPartPr/>
                <p14:nvPr/>
              </p14:nvContentPartPr>
              <p14:xfrm>
                <a:off x="8048061" y="1500319"/>
                <a:ext cx="105480" cy="910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84761BB-CAEF-4B5D-B0E7-2E339FC9AD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39421" y="1491319"/>
                  <a:ext cx="123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F5E56CA-0820-4F43-AD88-9CB20AB50923}"/>
                    </a:ext>
                  </a:extLst>
                </p14:cNvPr>
                <p14:cNvContentPartPr/>
                <p14:nvPr/>
              </p14:nvContentPartPr>
              <p14:xfrm>
                <a:off x="8173341" y="1524079"/>
                <a:ext cx="25920" cy="428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F5E56CA-0820-4F43-AD88-9CB20AB5092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64701" y="1515079"/>
                  <a:ext cx="43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3B38F99-12B2-4630-A2AC-297A6F63CB52}"/>
                    </a:ext>
                  </a:extLst>
                </p14:cNvPr>
                <p14:cNvContentPartPr/>
                <p14:nvPr/>
              </p14:nvContentPartPr>
              <p14:xfrm>
                <a:off x="8156781" y="1403119"/>
                <a:ext cx="47880" cy="464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3B38F99-12B2-4630-A2AC-297A6F63CB5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47781" y="1394479"/>
                  <a:ext cx="655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1B570033-B69B-4DCC-A445-4E6C40D110EB}"/>
                    </a:ext>
                  </a:extLst>
                </p14:cNvPr>
                <p14:cNvContentPartPr/>
                <p14:nvPr/>
              </p14:nvContentPartPr>
              <p14:xfrm>
                <a:off x="8243901" y="1469359"/>
                <a:ext cx="122040" cy="1177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1B570033-B69B-4DCC-A445-4E6C40D110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35261" y="1460359"/>
                  <a:ext cx="139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6A29375A-0D99-4EC2-A06F-4B0464A37DBF}"/>
                    </a:ext>
                  </a:extLst>
                </p14:cNvPr>
                <p14:cNvContentPartPr/>
                <p14:nvPr/>
              </p14:nvContentPartPr>
              <p14:xfrm>
                <a:off x="8266221" y="1507519"/>
                <a:ext cx="155520" cy="684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6A29375A-0D99-4EC2-A06F-4B0464A37D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57221" y="1498879"/>
                  <a:ext cx="173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00B8EC0-A5BA-4B39-8C0D-463955D525C4}"/>
                    </a:ext>
                  </a:extLst>
                </p14:cNvPr>
                <p14:cNvContentPartPr/>
                <p14:nvPr/>
              </p14:nvContentPartPr>
              <p14:xfrm>
                <a:off x="8379981" y="1438039"/>
                <a:ext cx="90360" cy="633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00B8EC0-A5BA-4B39-8C0D-463955D525C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70981" y="1429039"/>
                  <a:ext cx="108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5A477AB4-0D9F-46C2-A70D-D75903D9A8E1}"/>
                    </a:ext>
                  </a:extLst>
                </p14:cNvPr>
                <p14:cNvContentPartPr/>
                <p14:nvPr/>
              </p14:nvContentPartPr>
              <p14:xfrm>
                <a:off x="8475741" y="1483759"/>
                <a:ext cx="130320" cy="1130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5A477AB4-0D9F-46C2-A70D-D75903D9A8E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66741" y="1475119"/>
                  <a:ext cx="147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1DE13396-F2AC-4B86-8FC6-AF93CCD6F057}"/>
                    </a:ext>
                  </a:extLst>
                </p14:cNvPr>
                <p14:cNvContentPartPr/>
                <p14:nvPr/>
              </p14:nvContentPartPr>
              <p14:xfrm>
                <a:off x="8620821" y="1466479"/>
                <a:ext cx="158760" cy="1249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1DE13396-F2AC-4B86-8FC6-AF93CCD6F0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11821" y="1457479"/>
                  <a:ext cx="176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D9A63DD-5187-4E77-B6A1-77C06E237001}"/>
                    </a:ext>
                  </a:extLst>
                </p14:cNvPr>
                <p14:cNvContentPartPr/>
                <p14:nvPr/>
              </p14:nvContentPartPr>
              <p14:xfrm>
                <a:off x="8830701" y="1520479"/>
                <a:ext cx="93240" cy="36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D9A63DD-5187-4E77-B6A1-77C06E23700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1701" y="1511839"/>
                  <a:ext cx="11088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184317B3-5A6D-4BB7-908F-38B1B2311160}"/>
              </a:ext>
            </a:extLst>
          </p:cNvPr>
          <p:cNvGrpSpPr/>
          <p:nvPr/>
        </p:nvGrpSpPr>
        <p:grpSpPr>
          <a:xfrm>
            <a:off x="7960941" y="1762399"/>
            <a:ext cx="656280" cy="183240"/>
            <a:chOff x="7960941" y="1762399"/>
            <a:chExt cx="65628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ED3C9EA-69F6-4761-818E-D7E35DCD41CF}"/>
                    </a:ext>
                  </a:extLst>
                </p14:cNvPr>
                <p14:cNvContentPartPr/>
                <p14:nvPr/>
              </p14:nvContentPartPr>
              <p14:xfrm>
                <a:off x="7960941" y="1848799"/>
                <a:ext cx="231840" cy="856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ED3C9EA-69F6-4761-818E-D7E35DCD41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51941" y="1839799"/>
                  <a:ext cx="249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63D22D93-73B4-4389-BC83-C4119C127E03}"/>
                    </a:ext>
                  </a:extLst>
                </p14:cNvPr>
                <p14:cNvContentPartPr/>
                <p14:nvPr/>
              </p14:nvContentPartPr>
              <p14:xfrm>
                <a:off x="8161101" y="1790839"/>
                <a:ext cx="123120" cy="680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63D22D93-73B4-4389-BC83-C4119C127E0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52101" y="1781839"/>
                  <a:ext cx="140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5B97E79B-3370-4706-825A-FD5DC3E16EF4}"/>
                    </a:ext>
                  </a:extLst>
                </p14:cNvPr>
                <p14:cNvContentPartPr/>
                <p14:nvPr/>
              </p14:nvContentPartPr>
              <p14:xfrm>
                <a:off x="8268381" y="1762399"/>
                <a:ext cx="128880" cy="1591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5B97E79B-3370-4706-825A-FD5DC3E16EF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59741" y="1753399"/>
                  <a:ext cx="146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421726EE-F384-474B-B344-1D48D2152E5D}"/>
                    </a:ext>
                  </a:extLst>
                </p14:cNvPr>
                <p14:cNvContentPartPr/>
                <p14:nvPr/>
              </p14:nvContentPartPr>
              <p14:xfrm>
                <a:off x="8386821" y="1776439"/>
                <a:ext cx="230400" cy="1692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421726EE-F384-474B-B344-1D48D2152E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77821" y="1767439"/>
                  <a:ext cx="24804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EB7111F5-E009-4483-9008-C66B99DC7D66}"/>
              </a:ext>
            </a:extLst>
          </p:cNvPr>
          <p:cNvGrpSpPr/>
          <p:nvPr/>
        </p:nvGrpSpPr>
        <p:grpSpPr>
          <a:xfrm>
            <a:off x="317812" y="2420479"/>
            <a:ext cx="376920" cy="344880"/>
            <a:chOff x="950661" y="2853199"/>
            <a:chExt cx="3769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D359D0D-A5BB-49A9-B8CD-4E7D09492FFC}"/>
                    </a:ext>
                  </a:extLst>
                </p14:cNvPr>
                <p14:cNvContentPartPr/>
                <p14:nvPr/>
              </p14:nvContentPartPr>
              <p14:xfrm>
                <a:off x="950661" y="2853199"/>
                <a:ext cx="286560" cy="3448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D359D0D-A5BB-49A9-B8CD-4E7D09492F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1661" y="2844199"/>
                  <a:ext cx="3042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9A19F44B-75B7-4B32-BAA0-C13471CDC673}"/>
                    </a:ext>
                  </a:extLst>
                </p14:cNvPr>
                <p14:cNvContentPartPr/>
                <p14:nvPr/>
              </p14:nvContentPartPr>
              <p14:xfrm>
                <a:off x="1268541" y="3093319"/>
                <a:ext cx="59040" cy="846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9A19F44B-75B7-4B32-BAA0-C13471CDC67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59541" y="3084319"/>
                  <a:ext cx="76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545A2D23-C19A-4C01-A4FA-C8087DA44B5D}"/>
                    </a:ext>
                  </a:extLst>
                </p14:cNvPr>
                <p14:cNvContentPartPr/>
                <p14:nvPr/>
              </p14:nvContentPartPr>
              <p14:xfrm>
                <a:off x="1247301" y="2983159"/>
                <a:ext cx="67320" cy="972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545A2D23-C19A-4C01-A4FA-C8087DA44B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38661" y="2974159"/>
                  <a:ext cx="849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F5FFC9B8-F311-4555-B232-A6656E88A671}"/>
              </a:ext>
            </a:extLst>
          </p:cNvPr>
          <p:cNvGrpSpPr/>
          <p:nvPr/>
        </p:nvGrpSpPr>
        <p:grpSpPr>
          <a:xfrm>
            <a:off x="1090012" y="2311399"/>
            <a:ext cx="1235880" cy="453240"/>
            <a:chOff x="1722861" y="2744119"/>
            <a:chExt cx="1235880" cy="45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356EE710-F8BD-4785-8949-394F932C84F1}"/>
                    </a:ext>
                  </a:extLst>
                </p14:cNvPr>
                <p14:cNvContentPartPr/>
                <p14:nvPr/>
              </p14:nvContentPartPr>
              <p14:xfrm>
                <a:off x="1722861" y="2881279"/>
                <a:ext cx="312840" cy="3160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356EE710-F8BD-4785-8949-394F932C84F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13861" y="2872279"/>
                  <a:ext cx="330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60B0269D-7448-4064-808F-94056B8D438B}"/>
                    </a:ext>
                  </a:extLst>
                </p14:cNvPr>
                <p14:cNvContentPartPr/>
                <p14:nvPr/>
              </p14:nvContentPartPr>
              <p14:xfrm>
                <a:off x="2253141" y="2915839"/>
                <a:ext cx="61560" cy="2710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60B0269D-7448-4064-808F-94056B8D438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44141" y="2907199"/>
                  <a:ext cx="792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2CF9FF45-0BFC-4082-9888-974265E21673}"/>
                    </a:ext>
                  </a:extLst>
                </p14:cNvPr>
                <p14:cNvContentPartPr/>
                <p14:nvPr/>
              </p14:nvContentPartPr>
              <p14:xfrm>
                <a:off x="2167461" y="2770039"/>
                <a:ext cx="155160" cy="1879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2CF9FF45-0BFC-4082-9888-974265E216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58821" y="2761399"/>
                  <a:ext cx="172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0E187F9-1753-484B-A7CF-04D7C56E5C14}"/>
                    </a:ext>
                  </a:extLst>
                </p14:cNvPr>
                <p14:cNvContentPartPr/>
                <p14:nvPr/>
              </p14:nvContentPartPr>
              <p14:xfrm>
                <a:off x="2558421" y="2887039"/>
                <a:ext cx="27720" cy="3034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0E187F9-1753-484B-A7CF-04D7C56E5C1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49781" y="2878039"/>
                  <a:ext cx="45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638ABA58-8BD5-409E-A183-B1BA52AFB7B1}"/>
                    </a:ext>
                  </a:extLst>
                </p14:cNvPr>
                <p14:cNvContentPartPr/>
                <p14:nvPr/>
              </p14:nvContentPartPr>
              <p14:xfrm>
                <a:off x="2461221" y="2753839"/>
                <a:ext cx="197280" cy="17316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638ABA58-8BD5-409E-A183-B1BA52AFB7B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52581" y="2744839"/>
                  <a:ext cx="214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32432C03-3E97-4FAA-8370-5E475A4EEA29}"/>
                    </a:ext>
                  </a:extLst>
                </p14:cNvPr>
                <p14:cNvContentPartPr/>
                <p14:nvPr/>
              </p14:nvContentPartPr>
              <p14:xfrm>
                <a:off x="2879181" y="2846719"/>
                <a:ext cx="71640" cy="3204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32432C03-3E97-4FAA-8370-5E475A4EEA2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70541" y="2837719"/>
                  <a:ext cx="892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E95CA98-8AFA-42C8-B0DB-02DB44E283E7}"/>
                    </a:ext>
                  </a:extLst>
                </p14:cNvPr>
                <p14:cNvContentPartPr/>
                <p14:nvPr/>
              </p14:nvContentPartPr>
              <p14:xfrm>
                <a:off x="2795661" y="2744119"/>
                <a:ext cx="163080" cy="1562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CE95CA98-8AFA-42C8-B0DB-02DB44E283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87021" y="2735479"/>
                  <a:ext cx="18072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87" name="Entrada de lápiz 186">
                <a:extLst>
                  <a:ext uri="{FF2B5EF4-FFF2-40B4-BE49-F238E27FC236}">
                    <a16:creationId xmlns:a16="http://schemas.microsoft.com/office/drawing/2014/main" id="{8762BBAE-09EB-45ED-B3F5-5BF25D006505}"/>
                  </a:ext>
                </a:extLst>
              </p14:cNvPr>
              <p14:cNvContentPartPr/>
              <p14:nvPr/>
            </p14:nvContentPartPr>
            <p14:xfrm>
              <a:off x="2611732" y="2685079"/>
              <a:ext cx="196560" cy="18000"/>
            </p14:xfrm>
          </p:contentPart>
        </mc:Choice>
        <mc:Fallback xmlns="">
          <p:pic>
            <p:nvPicPr>
              <p:cNvPr id="187" name="Entrada de lápiz 186">
                <a:extLst>
                  <a:ext uri="{FF2B5EF4-FFF2-40B4-BE49-F238E27FC236}">
                    <a16:creationId xmlns:a16="http://schemas.microsoft.com/office/drawing/2014/main" id="{8762BBAE-09EB-45ED-B3F5-5BF25D00650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602732" y="2675895"/>
                <a:ext cx="214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88" name="Entrada de lápiz 187">
                <a:extLst>
                  <a:ext uri="{FF2B5EF4-FFF2-40B4-BE49-F238E27FC236}">
                    <a16:creationId xmlns:a16="http://schemas.microsoft.com/office/drawing/2014/main" id="{CE3440AC-F052-4F22-AC9E-FB6AF9E245E3}"/>
                  </a:ext>
                </a:extLst>
              </p14:cNvPr>
              <p14:cNvContentPartPr/>
              <p14:nvPr/>
            </p14:nvContentPartPr>
            <p14:xfrm>
              <a:off x="2569252" y="2451079"/>
              <a:ext cx="206640" cy="87840"/>
            </p14:xfrm>
          </p:contentPart>
        </mc:Choice>
        <mc:Fallback xmlns="">
          <p:pic>
            <p:nvPicPr>
              <p:cNvPr id="188" name="Entrada de lápiz 187">
                <a:extLst>
                  <a:ext uri="{FF2B5EF4-FFF2-40B4-BE49-F238E27FC236}">
                    <a16:creationId xmlns:a16="http://schemas.microsoft.com/office/drawing/2014/main" id="{CE3440AC-F052-4F22-AC9E-FB6AF9E245E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560252" y="2442079"/>
                <a:ext cx="2242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89" name="Entrada de lápiz 188">
                <a:extLst>
                  <a:ext uri="{FF2B5EF4-FFF2-40B4-BE49-F238E27FC236}">
                    <a16:creationId xmlns:a16="http://schemas.microsoft.com/office/drawing/2014/main" id="{24673D7F-3BE9-4566-B3FC-2C9000002769}"/>
                  </a:ext>
                </a:extLst>
              </p14:cNvPr>
              <p14:cNvContentPartPr/>
              <p14:nvPr/>
            </p14:nvContentPartPr>
            <p14:xfrm>
              <a:off x="3042292" y="2507239"/>
              <a:ext cx="477360" cy="204840"/>
            </p14:xfrm>
          </p:contentPart>
        </mc:Choice>
        <mc:Fallback xmlns="">
          <p:pic>
            <p:nvPicPr>
              <p:cNvPr id="189" name="Entrada de lápiz 188">
                <a:extLst>
                  <a:ext uri="{FF2B5EF4-FFF2-40B4-BE49-F238E27FC236}">
                    <a16:creationId xmlns:a16="http://schemas.microsoft.com/office/drawing/2014/main" id="{24673D7F-3BE9-4566-B3FC-2C900000276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033292" y="2498239"/>
                <a:ext cx="49500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upo 194">
            <a:extLst>
              <a:ext uri="{FF2B5EF4-FFF2-40B4-BE49-F238E27FC236}">
                <a16:creationId xmlns:a16="http://schemas.microsoft.com/office/drawing/2014/main" id="{E2225AE2-14B8-46F4-9B64-D37213A6DCD8}"/>
              </a:ext>
            </a:extLst>
          </p:cNvPr>
          <p:cNvGrpSpPr/>
          <p:nvPr/>
        </p:nvGrpSpPr>
        <p:grpSpPr>
          <a:xfrm>
            <a:off x="4009252" y="2379799"/>
            <a:ext cx="1133640" cy="408960"/>
            <a:chOff x="4642101" y="2812519"/>
            <a:chExt cx="113364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A0AA0A9D-335D-45D0-BE7E-391A3567E7CD}"/>
                    </a:ext>
                  </a:extLst>
                </p14:cNvPr>
                <p14:cNvContentPartPr/>
                <p14:nvPr/>
              </p14:nvContentPartPr>
              <p14:xfrm>
                <a:off x="4642101" y="2812519"/>
                <a:ext cx="320760" cy="4089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A0AA0A9D-335D-45D0-BE7E-391A3567E7C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33101" y="2803519"/>
                  <a:ext cx="3384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CFDF0096-8EF0-4219-9A5C-564A6CF1D043}"/>
                    </a:ext>
                  </a:extLst>
                </p14:cNvPr>
                <p14:cNvContentPartPr/>
                <p14:nvPr/>
              </p14:nvContentPartPr>
              <p14:xfrm>
                <a:off x="5038461" y="3002599"/>
                <a:ext cx="96480" cy="1537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CFDF0096-8EF0-4219-9A5C-564A6CF1D04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29821" y="2993959"/>
                  <a:ext cx="114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898B43AF-9A15-4867-AC44-F3BAD6345626}"/>
                    </a:ext>
                  </a:extLst>
                </p14:cNvPr>
                <p14:cNvContentPartPr/>
                <p14:nvPr/>
              </p14:nvContentPartPr>
              <p14:xfrm>
                <a:off x="5230341" y="3080719"/>
                <a:ext cx="111240" cy="1234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898B43AF-9A15-4867-AC44-F3BAD634562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21341" y="3072079"/>
                  <a:ext cx="128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5FC8A254-17D5-4B92-8FF0-DE7C858492DB}"/>
                    </a:ext>
                  </a:extLst>
                </p14:cNvPr>
                <p14:cNvContentPartPr/>
                <p14:nvPr/>
              </p14:nvContentPartPr>
              <p14:xfrm>
                <a:off x="5347701" y="3111679"/>
                <a:ext cx="180720" cy="1090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5FC8A254-17D5-4B92-8FF0-DE7C858492D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39061" y="3102679"/>
                  <a:ext cx="198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5109EC78-451D-401A-A06F-52BD63308CB1}"/>
                    </a:ext>
                  </a:extLst>
                </p14:cNvPr>
                <p14:cNvContentPartPr/>
                <p14:nvPr/>
              </p14:nvContentPartPr>
              <p14:xfrm>
                <a:off x="5527701" y="3000799"/>
                <a:ext cx="248040" cy="2185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5109EC78-451D-401A-A06F-52BD63308CB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18701" y="2991799"/>
                  <a:ext cx="26568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96" name="Entrada de lápiz 195">
                <a:extLst>
                  <a:ext uri="{FF2B5EF4-FFF2-40B4-BE49-F238E27FC236}">
                    <a16:creationId xmlns:a16="http://schemas.microsoft.com/office/drawing/2014/main" id="{07C6ED62-B078-48D6-83D2-FCE882EDC4E3}"/>
                  </a:ext>
                </a:extLst>
              </p14:cNvPr>
              <p14:cNvContentPartPr/>
              <p14:nvPr/>
            </p14:nvContentPartPr>
            <p14:xfrm>
              <a:off x="5555452" y="2536399"/>
              <a:ext cx="214920" cy="187560"/>
            </p14:xfrm>
          </p:contentPart>
        </mc:Choice>
        <mc:Fallback xmlns="">
          <p:pic>
            <p:nvPicPr>
              <p:cNvPr id="196" name="Entrada de lápiz 195">
                <a:extLst>
                  <a:ext uri="{FF2B5EF4-FFF2-40B4-BE49-F238E27FC236}">
                    <a16:creationId xmlns:a16="http://schemas.microsoft.com/office/drawing/2014/main" id="{07C6ED62-B078-48D6-83D2-FCE882EDC4E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546467" y="2527399"/>
                <a:ext cx="232531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97" name="Entrada de lápiz 196">
                <a:extLst>
                  <a:ext uri="{FF2B5EF4-FFF2-40B4-BE49-F238E27FC236}">
                    <a16:creationId xmlns:a16="http://schemas.microsoft.com/office/drawing/2014/main" id="{380943BE-80C8-460F-9D42-6F5C3F5C7B87}"/>
                  </a:ext>
                </a:extLst>
              </p14:cNvPr>
              <p14:cNvContentPartPr/>
              <p14:nvPr/>
            </p14:nvContentPartPr>
            <p14:xfrm>
              <a:off x="5801332" y="2571319"/>
              <a:ext cx="150480" cy="151200"/>
            </p14:xfrm>
          </p:contentPart>
        </mc:Choice>
        <mc:Fallback xmlns="">
          <p:pic>
            <p:nvPicPr>
              <p:cNvPr id="197" name="Entrada de lápiz 196">
                <a:extLst>
                  <a:ext uri="{FF2B5EF4-FFF2-40B4-BE49-F238E27FC236}">
                    <a16:creationId xmlns:a16="http://schemas.microsoft.com/office/drawing/2014/main" id="{380943BE-80C8-460F-9D42-6F5C3F5C7B8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792332" y="2562319"/>
                <a:ext cx="16812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upo 220">
            <a:extLst>
              <a:ext uri="{FF2B5EF4-FFF2-40B4-BE49-F238E27FC236}">
                <a16:creationId xmlns:a16="http://schemas.microsoft.com/office/drawing/2014/main" id="{29F0CAFA-13C1-4B59-8221-3D53627EE8AA}"/>
              </a:ext>
            </a:extLst>
          </p:cNvPr>
          <p:cNvGrpSpPr/>
          <p:nvPr/>
        </p:nvGrpSpPr>
        <p:grpSpPr>
          <a:xfrm>
            <a:off x="6311812" y="2450359"/>
            <a:ext cx="1826280" cy="299160"/>
            <a:chOff x="6944661" y="2883079"/>
            <a:chExt cx="18262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080561A5-E523-4993-90C0-F5CCDEE31AEA}"/>
                    </a:ext>
                  </a:extLst>
                </p14:cNvPr>
                <p14:cNvContentPartPr/>
                <p14:nvPr/>
              </p14:nvContentPartPr>
              <p14:xfrm>
                <a:off x="7054101" y="2988199"/>
                <a:ext cx="56520" cy="1501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080561A5-E523-4993-90C0-F5CCDEE31AE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45101" y="2979559"/>
                  <a:ext cx="74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39AC6DAB-9371-451A-AAD2-3B64268B0408}"/>
                    </a:ext>
                  </a:extLst>
                </p14:cNvPr>
                <p14:cNvContentPartPr/>
                <p14:nvPr/>
              </p14:nvContentPartPr>
              <p14:xfrm>
                <a:off x="6944661" y="2988919"/>
                <a:ext cx="282600" cy="1933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39AC6DAB-9371-451A-AAD2-3B64268B040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35661" y="2979919"/>
                  <a:ext cx="300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360CF6D4-C4AF-4CFD-8B40-DC5EC81DC3C5}"/>
                    </a:ext>
                  </a:extLst>
                </p14:cNvPr>
                <p14:cNvContentPartPr/>
                <p14:nvPr/>
              </p14:nvContentPartPr>
              <p14:xfrm>
                <a:off x="7262181" y="2984959"/>
                <a:ext cx="158040" cy="1843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360CF6D4-C4AF-4CFD-8B40-DC5EC81DC3C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53541" y="2976319"/>
                  <a:ext cx="175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C8431AC2-6E63-40A4-8ECE-935B8612F269}"/>
                    </a:ext>
                  </a:extLst>
                </p14:cNvPr>
                <p14:cNvContentPartPr/>
                <p14:nvPr/>
              </p14:nvContentPartPr>
              <p14:xfrm>
                <a:off x="7265781" y="3100159"/>
                <a:ext cx="98640" cy="2448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C8431AC2-6E63-40A4-8ECE-935B8612F26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57141" y="3091159"/>
                  <a:ext cx="116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8C46D2D0-9D6B-4C46-BEB3-7C1457F56C0F}"/>
                    </a:ext>
                  </a:extLst>
                </p14:cNvPr>
                <p14:cNvContentPartPr/>
                <p14:nvPr/>
              </p14:nvContentPartPr>
              <p14:xfrm>
                <a:off x="7241301" y="3015919"/>
                <a:ext cx="151920" cy="4536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8C46D2D0-9D6B-4C46-BEB3-7C1457F56C0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32301" y="3006919"/>
                  <a:ext cx="169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85C7E4C3-9415-4E9A-B1B2-FB75C80554C8}"/>
                    </a:ext>
                  </a:extLst>
                </p14:cNvPr>
                <p14:cNvContentPartPr/>
                <p14:nvPr/>
              </p14:nvContentPartPr>
              <p14:xfrm>
                <a:off x="7478181" y="3015919"/>
                <a:ext cx="63000" cy="12348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85C7E4C3-9415-4E9A-B1B2-FB75C80554C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69181" y="3007279"/>
                  <a:ext cx="80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4CF9A382-1CE3-4EA6-B7D8-B9EA44DDBB07}"/>
                    </a:ext>
                  </a:extLst>
                </p14:cNvPr>
                <p14:cNvContentPartPr/>
                <p14:nvPr/>
              </p14:nvContentPartPr>
              <p14:xfrm>
                <a:off x="7415541" y="2989279"/>
                <a:ext cx="159480" cy="864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4CF9A382-1CE3-4EA6-B7D8-B9EA44DDBB0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06541" y="2980279"/>
                  <a:ext cx="177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E9CDF170-EEC3-4851-A2A6-9A9FDD6261F5}"/>
                    </a:ext>
                  </a:extLst>
                </p14:cNvPr>
                <p14:cNvContentPartPr/>
                <p14:nvPr/>
              </p14:nvContentPartPr>
              <p14:xfrm>
                <a:off x="7607061" y="3012319"/>
                <a:ext cx="149400" cy="16020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E9CDF170-EEC3-4851-A2A6-9A9FDD6261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98061" y="3003319"/>
                  <a:ext cx="167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D7100B02-DFE7-4EB6-8636-847407C83B81}"/>
                    </a:ext>
                  </a:extLst>
                </p14:cNvPr>
                <p14:cNvContentPartPr/>
                <p14:nvPr/>
              </p14:nvContentPartPr>
              <p14:xfrm>
                <a:off x="7582221" y="3095479"/>
                <a:ext cx="101160" cy="2232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D7100B02-DFE7-4EB6-8636-847407C83B8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73581" y="3086479"/>
                  <a:ext cx="118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5A06CD70-DEBB-4BD1-9DC9-DFC3D5905E04}"/>
                    </a:ext>
                  </a:extLst>
                </p14:cNvPr>
                <p14:cNvContentPartPr/>
                <p14:nvPr/>
              </p14:nvContentPartPr>
              <p14:xfrm>
                <a:off x="7563861" y="3023479"/>
                <a:ext cx="148680" cy="378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5A06CD70-DEBB-4BD1-9DC9-DFC3D5905E0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55221" y="3014479"/>
                  <a:ext cx="166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93CE2113-28F9-482B-BBF7-BA8C2140BC95}"/>
                    </a:ext>
                  </a:extLst>
                </p14:cNvPr>
                <p14:cNvContentPartPr/>
                <p14:nvPr/>
              </p14:nvContentPartPr>
              <p14:xfrm>
                <a:off x="7747101" y="3012679"/>
                <a:ext cx="178560" cy="1551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93CE2113-28F9-482B-BBF7-BA8C2140BC9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38461" y="3003679"/>
                  <a:ext cx="196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C9E6E72B-D374-4C7A-AB04-9C8696A4FA93}"/>
                    </a:ext>
                  </a:extLst>
                </p14:cNvPr>
                <p14:cNvContentPartPr/>
                <p14:nvPr/>
              </p14:nvContentPartPr>
              <p14:xfrm>
                <a:off x="7966701" y="3006199"/>
                <a:ext cx="67680" cy="11376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C9E6E72B-D374-4C7A-AB04-9C8696A4FA9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58061" y="2997199"/>
                  <a:ext cx="85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11B289CF-BDFF-4F5D-95FB-619E16AF6106}"/>
                    </a:ext>
                  </a:extLst>
                </p14:cNvPr>
                <p14:cNvContentPartPr/>
                <p14:nvPr/>
              </p14:nvContentPartPr>
              <p14:xfrm>
                <a:off x="7931061" y="2999719"/>
                <a:ext cx="186120" cy="15984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11B289CF-BDFF-4F5D-95FB-619E16AF610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22061" y="2991079"/>
                  <a:ext cx="203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4A83C9A4-33F4-4268-92FE-FF77A9364852}"/>
                    </a:ext>
                  </a:extLst>
                </p14:cNvPr>
                <p14:cNvContentPartPr/>
                <p14:nvPr/>
              </p14:nvContentPartPr>
              <p14:xfrm>
                <a:off x="8109621" y="3001519"/>
                <a:ext cx="154800" cy="1591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4A83C9A4-33F4-4268-92FE-FF77A936485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00621" y="2992519"/>
                  <a:ext cx="172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F37DC692-A66A-4464-87E5-77934C4B2866}"/>
                    </a:ext>
                  </a:extLst>
                </p14:cNvPr>
                <p14:cNvContentPartPr/>
                <p14:nvPr/>
              </p14:nvContentPartPr>
              <p14:xfrm>
                <a:off x="8105301" y="3093679"/>
                <a:ext cx="91440" cy="108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F37DC692-A66A-4464-87E5-77934C4B28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96661" y="3085039"/>
                  <a:ext cx="109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C2177AD5-1905-4122-A31D-C4B7E254C686}"/>
                    </a:ext>
                  </a:extLst>
                </p14:cNvPr>
                <p14:cNvContentPartPr/>
                <p14:nvPr/>
              </p14:nvContentPartPr>
              <p14:xfrm>
                <a:off x="8076861" y="3015199"/>
                <a:ext cx="147600" cy="3276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C2177AD5-1905-4122-A31D-C4B7E254C68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67861" y="3006559"/>
                  <a:ext cx="165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1F38CD7F-90FD-4FE0-8F60-714002A25C5D}"/>
                    </a:ext>
                  </a:extLst>
                </p14:cNvPr>
                <p14:cNvContentPartPr/>
                <p14:nvPr/>
              </p14:nvContentPartPr>
              <p14:xfrm>
                <a:off x="8283861" y="3003319"/>
                <a:ext cx="20520" cy="1555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1F38CD7F-90FD-4FE0-8F60-714002A25C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74861" y="2994319"/>
                  <a:ext cx="38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21BB5E9E-5462-4DA2-983A-C3E1238AFB6D}"/>
                    </a:ext>
                  </a:extLst>
                </p14:cNvPr>
                <p14:cNvContentPartPr/>
                <p14:nvPr/>
              </p14:nvContentPartPr>
              <p14:xfrm>
                <a:off x="8234901" y="3001879"/>
                <a:ext cx="289440" cy="14112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21BB5E9E-5462-4DA2-983A-C3E1238AFB6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26261" y="2992879"/>
                  <a:ext cx="307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AC2ADF7B-3BFC-46C5-AA43-D082F3973D2F}"/>
                    </a:ext>
                  </a:extLst>
                </p14:cNvPr>
                <p14:cNvContentPartPr/>
                <p14:nvPr/>
              </p14:nvContentPartPr>
              <p14:xfrm>
                <a:off x="8450901" y="2883079"/>
                <a:ext cx="55080" cy="15192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AC2ADF7B-3BFC-46C5-AA43-D082F3973D2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441901" y="2874079"/>
                  <a:ext cx="72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C021EDA3-5778-4853-8D17-D44A56475EF5}"/>
                    </a:ext>
                  </a:extLst>
                </p14:cNvPr>
                <p14:cNvContentPartPr/>
                <p14:nvPr/>
              </p14:nvContentPartPr>
              <p14:xfrm>
                <a:off x="8576181" y="2905039"/>
                <a:ext cx="194760" cy="2156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C021EDA3-5778-4853-8D17-D44A56475EF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567181" y="2896039"/>
                  <a:ext cx="2124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upo 251">
            <a:extLst>
              <a:ext uri="{FF2B5EF4-FFF2-40B4-BE49-F238E27FC236}">
                <a16:creationId xmlns:a16="http://schemas.microsoft.com/office/drawing/2014/main" id="{CC8267D5-9880-4140-8565-5791C8BBAFE3}"/>
              </a:ext>
            </a:extLst>
          </p:cNvPr>
          <p:cNvGrpSpPr/>
          <p:nvPr/>
        </p:nvGrpSpPr>
        <p:grpSpPr>
          <a:xfrm>
            <a:off x="241492" y="3311119"/>
            <a:ext cx="332280" cy="199440"/>
            <a:chOff x="874341" y="3743839"/>
            <a:chExt cx="3322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2BD60CFC-AE63-4D92-B49E-D9A15B34924A}"/>
                    </a:ext>
                  </a:extLst>
                </p14:cNvPr>
                <p14:cNvContentPartPr/>
                <p14:nvPr/>
              </p14:nvContentPartPr>
              <p14:xfrm>
                <a:off x="950301" y="3743839"/>
                <a:ext cx="13680" cy="16812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2BD60CFC-AE63-4D92-B49E-D9A15B34924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1301" y="3734839"/>
                  <a:ext cx="31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1F1218A0-2BB1-441A-A607-BF592C3F9699}"/>
                    </a:ext>
                  </a:extLst>
                </p14:cNvPr>
                <p14:cNvContentPartPr/>
                <p14:nvPr/>
              </p14:nvContentPartPr>
              <p14:xfrm>
                <a:off x="874341" y="3769399"/>
                <a:ext cx="177840" cy="17388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1F1218A0-2BB1-441A-A607-BF592C3F969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5341" y="3760399"/>
                  <a:ext cx="195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BB1AD548-A996-4835-BD3E-350198C9407E}"/>
                    </a:ext>
                  </a:extLst>
                </p14:cNvPr>
                <p14:cNvContentPartPr/>
                <p14:nvPr/>
              </p14:nvContentPartPr>
              <p14:xfrm>
                <a:off x="1079181" y="3761479"/>
                <a:ext cx="125640" cy="17928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BB1AD548-A996-4835-BD3E-350198C9407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70181" y="3752479"/>
                  <a:ext cx="143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A7646339-8A47-41E6-B978-4A0207EF04F6}"/>
                    </a:ext>
                  </a:extLst>
                </p14:cNvPr>
                <p14:cNvContentPartPr/>
                <p14:nvPr/>
              </p14:nvContentPartPr>
              <p14:xfrm>
                <a:off x="1091421" y="3876679"/>
                <a:ext cx="72360" cy="1368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A7646339-8A47-41E6-B978-4A0207EF04F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2421" y="3868039"/>
                  <a:ext cx="90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6A392BE2-1B68-47DE-BDC8-6BD4381D9E26}"/>
                    </a:ext>
                  </a:extLst>
                </p14:cNvPr>
                <p14:cNvContentPartPr/>
                <p14:nvPr/>
              </p14:nvContentPartPr>
              <p14:xfrm>
                <a:off x="1068021" y="3777319"/>
                <a:ext cx="138600" cy="536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6A392BE2-1B68-47DE-BDC8-6BD4381D9E2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9381" y="3768319"/>
                  <a:ext cx="1562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15C6AAB7-C5D6-4666-84B6-92457DA705D2}"/>
              </a:ext>
            </a:extLst>
          </p:cNvPr>
          <p:cNvGrpSpPr/>
          <p:nvPr/>
        </p:nvGrpSpPr>
        <p:grpSpPr>
          <a:xfrm>
            <a:off x="904612" y="3326599"/>
            <a:ext cx="475200" cy="199440"/>
            <a:chOff x="1537461" y="3759319"/>
            <a:chExt cx="47520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A955F093-511B-4989-B629-8FA597CBF108}"/>
                    </a:ext>
                  </a:extLst>
                </p14:cNvPr>
                <p14:cNvContentPartPr/>
                <p14:nvPr/>
              </p14:nvContentPartPr>
              <p14:xfrm>
                <a:off x="1537461" y="3803959"/>
                <a:ext cx="149400" cy="15084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A955F093-511B-4989-B629-8FA597CBF1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28461" y="3794959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04D4E207-1096-46BB-8FA4-FDD192D5FC63}"/>
                    </a:ext>
                  </a:extLst>
                </p14:cNvPr>
                <p14:cNvContentPartPr/>
                <p14:nvPr/>
              </p14:nvContentPartPr>
              <p14:xfrm>
                <a:off x="1707021" y="3783439"/>
                <a:ext cx="144000" cy="13356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04D4E207-1096-46BB-8FA4-FDD192D5FC6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98021" y="3774439"/>
                  <a:ext cx="161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5263B449-6FE8-433C-A8F9-1692E4718135}"/>
                    </a:ext>
                  </a:extLst>
                </p14:cNvPr>
                <p14:cNvContentPartPr/>
                <p14:nvPr/>
              </p14:nvContentPartPr>
              <p14:xfrm>
                <a:off x="1867941" y="3759319"/>
                <a:ext cx="144720" cy="19944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5263B449-6FE8-433C-A8F9-1692E471813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58941" y="3750319"/>
                  <a:ext cx="16236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49526BF5-1621-4C12-86F7-FAFDB4D66367}"/>
              </a:ext>
            </a:extLst>
          </p:cNvPr>
          <p:cNvGrpSpPr/>
          <p:nvPr/>
        </p:nvGrpSpPr>
        <p:grpSpPr>
          <a:xfrm>
            <a:off x="1771492" y="3209599"/>
            <a:ext cx="2163960" cy="303120"/>
            <a:chOff x="2404341" y="3642319"/>
            <a:chExt cx="21639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4CD96CA3-30CF-46BC-984A-594A803C0AA6}"/>
                    </a:ext>
                  </a:extLst>
                </p14:cNvPr>
                <p14:cNvContentPartPr/>
                <p14:nvPr/>
              </p14:nvContentPartPr>
              <p14:xfrm>
                <a:off x="2404341" y="3771919"/>
                <a:ext cx="103320" cy="17064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4CD96CA3-30CF-46BC-984A-594A803C0AA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95701" y="3762919"/>
                  <a:ext cx="120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37786EC0-6D16-4F73-8747-B3A37355BA1D}"/>
                    </a:ext>
                  </a:extLst>
                </p14:cNvPr>
                <p14:cNvContentPartPr/>
                <p14:nvPr/>
              </p14:nvContentPartPr>
              <p14:xfrm>
                <a:off x="2604501" y="3758239"/>
                <a:ext cx="182880" cy="1872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37786EC0-6D16-4F73-8747-B3A37355BA1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95861" y="3749599"/>
                  <a:ext cx="200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2542CBDC-54EE-43E9-83EA-F78FD642B0D2}"/>
                    </a:ext>
                  </a:extLst>
                </p14:cNvPr>
                <p14:cNvContentPartPr/>
                <p14:nvPr/>
              </p14:nvContentPartPr>
              <p14:xfrm>
                <a:off x="2807541" y="3800719"/>
                <a:ext cx="29880" cy="10404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2542CBDC-54EE-43E9-83EA-F78FD642B0D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798901" y="3792079"/>
                  <a:ext cx="47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D3D6B3EF-0505-474A-BD22-B887A89303C0}"/>
                    </a:ext>
                  </a:extLst>
                </p14:cNvPr>
                <p14:cNvContentPartPr/>
                <p14:nvPr/>
              </p14:nvContentPartPr>
              <p14:xfrm>
                <a:off x="2795661" y="3729439"/>
                <a:ext cx="250560" cy="16920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D3D6B3EF-0505-474A-BD22-B887A89303C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86661" y="3720439"/>
                  <a:ext cx="268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A7F0D02C-A4C3-40FF-B24B-F28A9A442B36}"/>
                    </a:ext>
                  </a:extLst>
                </p14:cNvPr>
                <p14:cNvContentPartPr/>
                <p14:nvPr/>
              </p14:nvContentPartPr>
              <p14:xfrm>
                <a:off x="2980701" y="3675439"/>
                <a:ext cx="62640" cy="10656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A7F0D02C-A4C3-40FF-B24B-F28A9A442B3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972061" y="3666799"/>
                  <a:ext cx="80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1B619C06-8C85-4989-A1AB-F068E8DB7D97}"/>
                    </a:ext>
                  </a:extLst>
                </p14:cNvPr>
                <p14:cNvContentPartPr/>
                <p14:nvPr/>
              </p14:nvContentPartPr>
              <p14:xfrm>
                <a:off x="3157821" y="3725839"/>
                <a:ext cx="144720" cy="18180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1B619C06-8C85-4989-A1AB-F068E8DB7D9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49181" y="3717199"/>
                  <a:ext cx="162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8BA967CC-EE95-46D6-A08B-6954EF7D5C68}"/>
                    </a:ext>
                  </a:extLst>
                </p14:cNvPr>
                <p14:cNvContentPartPr/>
                <p14:nvPr/>
              </p14:nvContentPartPr>
              <p14:xfrm>
                <a:off x="3340341" y="3779839"/>
                <a:ext cx="206640" cy="14364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8BA967CC-EE95-46D6-A08B-6954EF7D5C6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331701" y="3770839"/>
                  <a:ext cx="224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B08E839F-54D5-4892-B06A-C7F1C9D342CD}"/>
                    </a:ext>
                  </a:extLst>
                </p14:cNvPr>
                <p14:cNvContentPartPr/>
                <p14:nvPr/>
              </p14:nvContentPartPr>
              <p14:xfrm>
                <a:off x="3472101" y="3642319"/>
                <a:ext cx="77400" cy="1404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B08E839F-54D5-4892-B06A-C7F1C9D342C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463101" y="3633319"/>
                  <a:ext cx="95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53949858-C523-449E-99F8-B4CCCCC7717C}"/>
                    </a:ext>
                  </a:extLst>
                </p14:cNvPr>
                <p14:cNvContentPartPr/>
                <p14:nvPr/>
              </p14:nvContentPartPr>
              <p14:xfrm>
                <a:off x="3640581" y="3792799"/>
                <a:ext cx="82080" cy="1105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53949858-C523-449E-99F8-B4CCCCC771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31581" y="3783799"/>
                  <a:ext cx="99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2686644E-48A7-4BDC-BA87-3F58FADBAB9E}"/>
                    </a:ext>
                  </a:extLst>
                </p14:cNvPr>
                <p14:cNvContentPartPr/>
                <p14:nvPr/>
              </p14:nvContentPartPr>
              <p14:xfrm>
                <a:off x="3787101" y="3688759"/>
                <a:ext cx="312480" cy="22104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2686644E-48A7-4BDC-BA87-3F58FADBAB9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78461" y="3679759"/>
                  <a:ext cx="330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E8319315-978E-40F6-8518-BA3359CDE035}"/>
                    </a:ext>
                  </a:extLst>
                </p14:cNvPr>
                <p14:cNvContentPartPr/>
                <p14:nvPr/>
              </p14:nvContentPartPr>
              <p14:xfrm>
                <a:off x="4198941" y="3748879"/>
                <a:ext cx="158760" cy="17208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E8319315-978E-40F6-8518-BA3359CDE03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89941" y="3739879"/>
                  <a:ext cx="176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B8C6AEED-82BA-4561-8D28-8F68EE6B9E39}"/>
                    </a:ext>
                  </a:extLst>
                </p14:cNvPr>
                <p14:cNvContentPartPr/>
                <p14:nvPr/>
              </p14:nvContentPartPr>
              <p14:xfrm>
                <a:off x="4225941" y="3847879"/>
                <a:ext cx="84240" cy="1692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B8C6AEED-82BA-4561-8D28-8F68EE6B9E3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16941" y="3838879"/>
                  <a:ext cx="101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753A191F-4AA5-4F50-84F2-6EDC2B4A8CA3}"/>
                    </a:ext>
                  </a:extLst>
                </p14:cNvPr>
                <p14:cNvContentPartPr/>
                <p14:nvPr/>
              </p14:nvContentPartPr>
              <p14:xfrm>
                <a:off x="4179861" y="3751039"/>
                <a:ext cx="210960" cy="5400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753A191F-4AA5-4F50-84F2-6EDC2B4A8CA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71221" y="3742039"/>
                  <a:ext cx="228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C470CE32-F92B-4459-BF03-E67998F68A32}"/>
                    </a:ext>
                  </a:extLst>
                </p14:cNvPr>
                <p14:cNvContentPartPr/>
                <p14:nvPr/>
              </p14:nvContentPartPr>
              <p14:xfrm>
                <a:off x="4347981" y="3732679"/>
                <a:ext cx="220320" cy="1936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C470CE32-F92B-4459-BF03-E67998F68A3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39341" y="3723679"/>
                  <a:ext cx="2379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98C7A55D-477F-4FC3-B509-B72B929F29C9}"/>
              </a:ext>
            </a:extLst>
          </p:cNvPr>
          <p:cNvGrpSpPr/>
          <p:nvPr/>
        </p:nvGrpSpPr>
        <p:grpSpPr>
          <a:xfrm>
            <a:off x="4429012" y="3283759"/>
            <a:ext cx="487080" cy="196200"/>
            <a:chOff x="5061861" y="3716479"/>
            <a:chExt cx="4870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70EBD067-A84E-43CE-9E76-954EE9F9C507}"/>
                    </a:ext>
                  </a:extLst>
                </p14:cNvPr>
                <p14:cNvContentPartPr/>
                <p14:nvPr/>
              </p14:nvContentPartPr>
              <p14:xfrm>
                <a:off x="5143941" y="3743479"/>
                <a:ext cx="47160" cy="1206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70EBD067-A84E-43CE-9E76-954EE9F9C50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34941" y="3734839"/>
                  <a:ext cx="64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4F7146F0-5A65-4474-9288-4E2515066FCD}"/>
                    </a:ext>
                  </a:extLst>
                </p14:cNvPr>
                <p14:cNvContentPartPr/>
                <p14:nvPr/>
              </p14:nvContentPartPr>
              <p14:xfrm>
                <a:off x="5061861" y="3716479"/>
                <a:ext cx="264240" cy="17388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4F7146F0-5A65-4474-9288-4E2515066FC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053221" y="3707839"/>
                  <a:ext cx="281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E805D5F9-31F3-4278-91D7-953668A59756}"/>
                    </a:ext>
                  </a:extLst>
                </p14:cNvPr>
                <p14:cNvContentPartPr/>
                <p14:nvPr/>
              </p14:nvContentPartPr>
              <p14:xfrm>
                <a:off x="5320341" y="3739159"/>
                <a:ext cx="213480" cy="1735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E805D5F9-31F3-4278-91D7-953668A597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11701" y="3730159"/>
                  <a:ext cx="231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B6B3486E-0E55-4C1C-B5BB-4A0EE3CDC788}"/>
                    </a:ext>
                  </a:extLst>
                </p14:cNvPr>
                <p14:cNvContentPartPr/>
                <p14:nvPr/>
              </p14:nvContentPartPr>
              <p14:xfrm>
                <a:off x="5294781" y="3731959"/>
                <a:ext cx="254160" cy="1108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B6B3486E-0E55-4C1C-B5BB-4A0EE3CDC78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85781" y="3722959"/>
                  <a:ext cx="271800" cy="12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48" name="Entrada de lápiz 247">
                <a:extLst>
                  <a:ext uri="{FF2B5EF4-FFF2-40B4-BE49-F238E27FC236}">
                    <a16:creationId xmlns:a16="http://schemas.microsoft.com/office/drawing/2014/main" id="{ECCA36C9-CE7A-4256-9FF5-D1FF2B59CD75}"/>
                  </a:ext>
                </a:extLst>
              </p14:cNvPr>
              <p14:cNvContentPartPr/>
              <p14:nvPr/>
            </p14:nvContentPartPr>
            <p14:xfrm>
              <a:off x="5332972" y="3224719"/>
              <a:ext cx="363240" cy="261000"/>
            </p14:xfrm>
          </p:contentPart>
        </mc:Choice>
        <mc:Fallback xmlns="">
          <p:pic>
            <p:nvPicPr>
              <p:cNvPr id="248" name="Entrada de lápiz 247">
                <a:extLst>
                  <a:ext uri="{FF2B5EF4-FFF2-40B4-BE49-F238E27FC236}">
                    <a16:creationId xmlns:a16="http://schemas.microsoft.com/office/drawing/2014/main" id="{ECCA36C9-CE7A-4256-9FF5-D1FF2B59CD7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323963" y="3215719"/>
                <a:ext cx="380898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4ADF802-06B1-4629-B408-89A5C80CBB5B}"/>
                  </a:ext>
                </a:extLst>
              </p14:cNvPr>
              <p14:cNvContentPartPr/>
              <p14:nvPr/>
            </p14:nvContentPartPr>
            <p14:xfrm>
              <a:off x="2441092" y="3823759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4ADF802-06B1-4629-B408-89A5C80CBB5B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432452" y="38151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E91DA59E-FF03-4C65-87AB-DA8E0843E60B}"/>
                  </a:ext>
                </a:extLst>
              </p14:cNvPr>
              <p14:cNvContentPartPr/>
              <p14:nvPr/>
            </p14:nvContentPartPr>
            <p14:xfrm>
              <a:off x="5874741" y="3182599"/>
              <a:ext cx="60120" cy="4860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E91DA59E-FF03-4C65-87AB-DA8E0843E60B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865741" y="3173959"/>
                <a:ext cx="777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5F18BF17-6C06-4B10-8D71-34D6777541EC}"/>
                  </a:ext>
                </a:extLst>
              </p14:cNvPr>
              <p14:cNvContentPartPr/>
              <p14:nvPr/>
            </p14:nvContentPartPr>
            <p14:xfrm>
              <a:off x="5927661" y="3427759"/>
              <a:ext cx="71640" cy="6948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5F18BF17-6C06-4B10-8D71-34D6777541E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918661" y="3419119"/>
                <a:ext cx="8928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61E1EB17-F8B4-4804-8BF7-F19821831A3F}"/>
              </a:ext>
            </a:extLst>
          </p:cNvPr>
          <p:cNvGrpSpPr/>
          <p:nvPr/>
        </p:nvGrpSpPr>
        <p:grpSpPr>
          <a:xfrm>
            <a:off x="1508384" y="4029798"/>
            <a:ext cx="1187280" cy="502920"/>
            <a:chOff x="1508384" y="4029798"/>
            <a:chExt cx="118728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D38E83E-4BB5-4F49-B70C-4F4F19950ACD}"/>
                    </a:ext>
                  </a:extLst>
                </p14:cNvPr>
                <p14:cNvContentPartPr/>
                <p14:nvPr/>
              </p14:nvContentPartPr>
              <p14:xfrm>
                <a:off x="1508384" y="4029798"/>
                <a:ext cx="320760" cy="3078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D38E83E-4BB5-4F49-B70C-4F4F19950AC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490384" y="4012158"/>
                  <a:ext cx="3564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A27091F-A6F2-4599-9F77-B4C26B252C76}"/>
                    </a:ext>
                  </a:extLst>
                </p14:cNvPr>
                <p14:cNvContentPartPr/>
                <p14:nvPr/>
              </p14:nvContentPartPr>
              <p14:xfrm>
                <a:off x="1662824" y="4241118"/>
                <a:ext cx="93240" cy="2116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A27091F-A6F2-4599-9F77-B4C26B252C7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45184" y="4223478"/>
                  <a:ext cx="128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18B2029-C30A-42B3-A771-113BD11CDD2B}"/>
                    </a:ext>
                  </a:extLst>
                </p14:cNvPr>
                <p14:cNvContentPartPr/>
                <p14:nvPr/>
              </p14:nvContentPartPr>
              <p14:xfrm>
                <a:off x="1835264" y="4210518"/>
                <a:ext cx="120960" cy="1407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18B2029-C30A-42B3-A771-113BD11CDD2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17264" y="4192878"/>
                  <a:ext cx="156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B5464522-374F-4840-82B6-4D650D03BFB0}"/>
                    </a:ext>
                  </a:extLst>
                </p14:cNvPr>
                <p14:cNvContentPartPr/>
                <p14:nvPr/>
              </p14:nvContentPartPr>
              <p14:xfrm>
                <a:off x="2036144" y="4419318"/>
                <a:ext cx="110160" cy="1047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B5464522-374F-4840-82B6-4D650D03BFB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18144" y="4401678"/>
                  <a:ext cx="145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6F50A796-5660-440C-A72D-D93C51B209C2}"/>
                    </a:ext>
                  </a:extLst>
                </p14:cNvPr>
                <p14:cNvContentPartPr/>
                <p14:nvPr/>
              </p14:nvContentPartPr>
              <p14:xfrm>
                <a:off x="2182304" y="4412478"/>
                <a:ext cx="118800" cy="1130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6F50A796-5660-440C-A72D-D93C51B209C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64664" y="4394478"/>
                  <a:ext cx="154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EAF4B82-394C-40BE-9E33-9C605117D6A8}"/>
                    </a:ext>
                  </a:extLst>
                </p14:cNvPr>
                <p14:cNvContentPartPr/>
                <p14:nvPr/>
              </p14:nvContentPartPr>
              <p14:xfrm>
                <a:off x="2366984" y="4226358"/>
                <a:ext cx="328680" cy="3063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EAF4B82-394C-40BE-9E33-9C605117D6A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48984" y="4208358"/>
                  <a:ext cx="36432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EF0497C-89B9-43D1-BF72-A49FF42F52B5}"/>
              </a:ext>
            </a:extLst>
          </p:cNvPr>
          <p:cNvGrpSpPr/>
          <p:nvPr/>
        </p:nvGrpSpPr>
        <p:grpSpPr>
          <a:xfrm>
            <a:off x="2941904" y="4207278"/>
            <a:ext cx="198720" cy="106200"/>
            <a:chOff x="2941904" y="4207278"/>
            <a:chExt cx="19872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53F1F66-C757-4B2D-A82E-B3CD7EF06C5B}"/>
                    </a:ext>
                  </a:extLst>
                </p14:cNvPr>
                <p14:cNvContentPartPr/>
                <p14:nvPr/>
              </p14:nvContentPartPr>
              <p14:xfrm>
                <a:off x="2941904" y="4207278"/>
                <a:ext cx="151920" cy="43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53F1F66-C757-4B2D-A82E-B3CD7EF06C5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23904" y="4189278"/>
                  <a:ext cx="187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DD3AD12C-5E89-41B8-87E5-5F76E0CFD2E3}"/>
                    </a:ext>
                  </a:extLst>
                </p14:cNvPr>
                <p14:cNvContentPartPr/>
                <p14:nvPr/>
              </p14:nvContentPartPr>
              <p14:xfrm>
                <a:off x="2981144" y="4293318"/>
                <a:ext cx="159480" cy="201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DD3AD12C-5E89-41B8-87E5-5F76E0CFD2E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963504" y="4275678"/>
                  <a:ext cx="19512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758479D5-EDCB-4086-B023-AC4B4F0E243A}"/>
              </a:ext>
            </a:extLst>
          </p:cNvPr>
          <p:cNvGrpSpPr/>
          <p:nvPr/>
        </p:nvGrpSpPr>
        <p:grpSpPr>
          <a:xfrm>
            <a:off x="3551384" y="3809478"/>
            <a:ext cx="861480" cy="352080"/>
            <a:chOff x="3551384" y="3809478"/>
            <a:chExt cx="86148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EF0B0BF-0826-4049-A5D1-49B190CD7795}"/>
                    </a:ext>
                  </a:extLst>
                </p14:cNvPr>
                <p14:cNvContentPartPr/>
                <p14:nvPr/>
              </p14:nvContentPartPr>
              <p14:xfrm>
                <a:off x="3551384" y="4147518"/>
                <a:ext cx="146160" cy="140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EF0B0BF-0826-4049-A5D1-49B190CD779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533384" y="4129518"/>
                  <a:ext cx="181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24ACAD17-9894-4152-8DDF-557BC30B9ECF}"/>
                    </a:ext>
                  </a:extLst>
                </p14:cNvPr>
                <p14:cNvContentPartPr/>
                <p14:nvPr/>
              </p14:nvContentPartPr>
              <p14:xfrm>
                <a:off x="3942344" y="3975438"/>
                <a:ext cx="12960" cy="1296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24ACAD17-9894-4152-8DDF-557BC30B9EC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24344" y="3957438"/>
                  <a:ext cx="48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C42B8635-4935-4546-8AF6-246E284BF7A6}"/>
                    </a:ext>
                  </a:extLst>
                </p14:cNvPr>
                <p14:cNvContentPartPr/>
                <p14:nvPr/>
              </p14:nvContentPartPr>
              <p14:xfrm>
                <a:off x="3869264" y="3809478"/>
                <a:ext cx="272880" cy="2563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C42B8635-4935-4546-8AF6-246E284BF7A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851264" y="3791478"/>
                  <a:ext cx="308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81CCDCB9-8895-482B-A3DE-0E7F1DC0B6EA}"/>
                    </a:ext>
                  </a:extLst>
                </p14:cNvPr>
                <p14:cNvContentPartPr/>
                <p14:nvPr/>
              </p14:nvContentPartPr>
              <p14:xfrm>
                <a:off x="4240424" y="4002078"/>
                <a:ext cx="172440" cy="1461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81CCDCB9-8895-482B-A3DE-0E7F1DC0B6E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22424" y="3984078"/>
                  <a:ext cx="20808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8D00104-21D6-4B7E-AD0F-5718EB689147}"/>
              </a:ext>
            </a:extLst>
          </p:cNvPr>
          <p:cNvGrpSpPr/>
          <p:nvPr/>
        </p:nvGrpSpPr>
        <p:grpSpPr>
          <a:xfrm>
            <a:off x="3822824" y="4260198"/>
            <a:ext cx="904320" cy="384480"/>
            <a:chOff x="3822824" y="4260198"/>
            <a:chExt cx="9043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6C865103-9575-407B-8BBC-A79023D8DE77}"/>
                    </a:ext>
                  </a:extLst>
                </p14:cNvPr>
                <p14:cNvContentPartPr/>
                <p14:nvPr/>
              </p14:nvContentPartPr>
              <p14:xfrm>
                <a:off x="3822824" y="4260198"/>
                <a:ext cx="904320" cy="252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6C865103-9575-407B-8BBC-A79023D8DE7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805184" y="4242558"/>
                  <a:ext cx="939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ECA8230-F977-457F-A240-E25F7FB82F92}"/>
                    </a:ext>
                  </a:extLst>
                </p14:cNvPr>
                <p14:cNvContentPartPr/>
                <p14:nvPr/>
              </p14:nvContentPartPr>
              <p14:xfrm>
                <a:off x="3975464" y="4425798"/>
                <a:ext cx="58680" cy="1674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ECA8230-F977-457F-A240-E25F7FB82F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57464" y="4407798"/>
                  <a:ext cx="94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195BDC15-CFAB-44C6-8E01-C077821BB4F3}"/>
                    </a:ext>
                  </a:extLst>
                </p14:cNvPr>
                <p14:cNvContentPartPr/>
                <p14:nvPr/>
              </p14:nvContentPartPr>
              <p14:xfrm>
                <a:off x="3968984" y="4372878"/>
                <a:ext cx="249120" cy="2174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195BDC15-CFAB-44C6-8E01-C077821BB4F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50984" y="4355238"/>
                  <a:ext cx="284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E62EA1E-4709-449F-B60E-9D9B81DA3098}"/>
                    </a:ext>
                  </a:extLst>
                </p14:cNvPr>
                <p14:cNvContentPartPr/>
                <p14:nvPr/>
              </p14:nvContentPartPr>
              <p14:xfrm>
                <a:off x="4333304" y="4525158"/>
                <a:ext cx="38160" cy="1195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E62EA1E-4709-449F-B60E-9D9B81DA309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15304" y="4507518"/>
                  <a:ext cx="73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F50FC3C7-EABD-485E-BB62-A958D0CF2D23}"/>
              </a:ext>
            </a:extLst>
          </p:cNvPr>
          <p:cNvGrpSpPr/>
          <p:nvPr/>
        </p:nvGrpSpPr>
        <p:grpSpPr>
          <a:xfrm>
            <a:off x="1384544" y="3624078"/>
            <a:ext cx="3803040" cy="1312200"/>
            <a:chOff x="1384544" y="3624078"/>
            <a:chExt cx="3803040" cy="13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0F974E85-653C-48EC-A697-6D340F792A90}"/>
                    </a:ext>
                  </a:extLst>
                </p14:cNvPr>
                <p14:cNvContentPartPr/>
                <p14:nvPr/>
              </p14:nvContentPartPr>
              <p14:xfrm>
                <a:off x="1384544" y="3634878"/>
                <a:ext cx="3536640" cy="1090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0F974E85-653C-48EC-A697-6D340F792A9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366904" y="3616878"/>
                  <a:ext cx="3572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61806FD3-2F53-409F-A80B-B0386A9F8BDA}"/>
                    </a:ext>
                  </a:extLst>
                </p14:cNvPr>
                <p14:cNvContentPartPr/>
                <p14:nvPr/>
              </p14:nvContentPartPr>
              <p14:xfrm>
                <a:off x="1457264" y="4827198"/>
                <a:ext cx="3730320" cy="1090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61806FD3-2F53-409F-A80B-B0386A9F8BD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439624" y="4809558"/>
                  <a:ext cx="3765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6B12610-E0E6-4DA7-A963-5DD52A6D89F0}"/>
                    </a:ext>
                  </a:extLst>
                </p14:cNvPr>
                <p14:cNvContentPartPr/>
                <p14:nvPr/>
              </p14:nvContentPartPr>
              <p14:xfrm>
                <a:off x="1384544" y="3716958"/>
                <a:ext cx="62640" cy="12121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6B12610-E0E6-4DA7-A963-5DD52A6D89F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366904" y="3699318"/>
                  <a:ext cx="98280" cy="12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AFF9FD10-5705-47AC-B160-B251B18BEDD1}"/>
                    </a:ext>
                  </a:extLst>
                </p14:cNvPr>
                <p14:cNvContentPartPr/>
                <p14:nvPr/>
              </p14:nvContentPartPr>
              <p14:xfrm>
                <a:off x="5035304" y="3624078"/>
                <a:ext cx="150480" cy="115236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AFF9FD10-5705-47AC-B160-B251B18BEDD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17664" y="3606438"/>
                  <a:ext cx="186120" cy="11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CAF224D0-A00B-476F-898A-883EEF056D17}"/>
                  </a:ext>
                </a:extLst>
              </p14:cNvPr>
              <p14:cNvContentPartPr/>
              <p14:nvPr/>
            </p14:nvContentPartPr>
            <p14:xfrm>
              <a:off x="1132544" y="2861958"/>
              <a:ext cx="2338560" cy="6732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CAF224D0-A00B-476F-898A-883EEF056D17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114904" y="2844318"/>
                <a:ext cx="237420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40938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3A64DB15-B74B-4A1E-B36C-CF4211897E3A}"/>
              </a:ext>
            </a:extLst>
          </p:cNvPr>
          <p:cNvGrpSpPr/>
          <p:nvPr/>
        </p:nvGrpSpPr>
        <p:grpSpPr>
          <a:xfrm>
            <a:off x="491744" y="274278"/>
            <a:ext cx="1322640" cy="288000"/>
            <a:chOff x="491744" y="274278"/>
            <a:chExt cx="132264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A79AC073-6203-4B7C-8B32-F3D057D57533}"/>
                    </a:ext>
                  </a:extLst>
                </p14:cNvPr>
                <p14:cNvContentPartPr/>
                <p14:nvPr/>
              </p14:nvContentPartPr>
              <p14:xfrm>
                <a:off x="491744" y="349518"/>
                <a:ext cx="124200" cy="1548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A79AC073-6203-4B7C-8B32-F3D057D575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2744" y="340878"/>
                  <a:ext cx="141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6AD8E9D7-BA12-4636-923E-08BF37CEE4D3}"/>
                    </a:ext>
                  </a:extLst>
                </p14:cNvPr>
                <p14:cNvContentPartPr/>
                <p14:nvPr/>
              </p14:nvContentPartPr>
              <p14:xfrm>
                <a:off x="654824" y="380838"/>
                <a:ext cx="124200" cy="1267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AD8E9D7-BA12-4636-923E-08BF37CEE4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5824" y="371838"/>
                  <a:ext cx="141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7A8AEE0-E773-4A54-8B19-EFF1A2B3B9AC}"/>
                    </a:ext>
                  </a:extLst>
                </p14:cNvPr>
                <p14:cNvContentPartPr/>
                <p14:nvPr/>
              </p14:nvContentPartPr>
              <p14:xfrm>
                <a:off x="687224" y="437358"/>
                <a:ext cx="27000" cy="133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7A8AEE0-E773-4A54-8B19-EFF1A2B3B9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8584" y="428358"/>
                  <a:ext cx="44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F11147B-6CD2-4052-B0AA-EC2E1EEE83A3}"/>
                    </a:ext>
                  </a:extLst>
                </p14:cNvPr>
                <p14:cNvContentPartPr/>
                <p14:nvPr/>
              </p14:nvContentPartPr>
              <p14:xfrm>
                <a:off x="671384" y="357798"/>
                <a:ext cx="80640" cy="460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F11147B-6CD2-4052-B0AA-EC2E1EEE83A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2744" y="349158"/>
                  <a:ext cx="98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9884081-E7E1-48C5-B964-737770C443C8}"/>
                    </a:ext>
                  </a:extLst>
                </p14:cNvPr>
                <p14:cNvContentPartPr/>
                <p14:nvPr/>
              </p14:nvContentPartPr>
              <p14:xfrm>
                <a:off x="831224" y="369678"/>
                <a:ext cx="126000" cy="128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9884081-E7E1-48C5-B964-737770C443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2584" y="361038"/>
                  <a:ext cx="143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024761A-8C45-4C9A-9AA2-1226409017D4}"/>
                    </a:ext>
                  </a:extLst>
                </p14:cNvPr>
                <p14:cNvContentPartPr/>
                <p14:nvPr/>
              </p14:nvContentPartPr>
              <p14:xfrm>
                <a:off x="910064" y="472998"/>
                <a:ext cx="62280" cy="892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024761A-8C45-4C9A-9AA2-1226409017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1424" y="464358"/>
                  <a:ext cx="79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F94B60A-FBE6-4632-A2C3-D46EE6478C51}"/>
                    </a:ext>
                  </a:extLst>
                </p14:cNvPr>
                <p14:cNvContentPartPr/>
                <p14:nvPr/>
              </p14:nvContentPartPr>
              <p14:xfrm>
                <a:off x="1033904" y="402438"/>
                <a:ext cx="75600" cy="734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F94B60A-FBE6-4632-A2C3-D46EE6478C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5264" y="393438"/>
                  <a:ext cx="93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8E13714-29C1-4BA9-BEE2-4DF09C99E941}"/>
                    </a:ext>
                  </a:extLst>
                </p14:cNvPr>
                <p14:cNvContentPartPr/>
                <p14:nvPr/>
              </p14:nvContentPartPr>
              <p14:xfrm>
                <a:off x="1146224" y="380838"/>
                <a:ext cx="66240" cy="694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8E13714-29C1-4BA9-BEE2-4DF09C99E9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7224" y="371838"/>
                  <a:ext cx="83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212117B-250B-4823-AE48-23FC97D2D719}"/>
                    </a:ext>
                  </a:extLst>
                </p14:cNvPr>
                <p14:cNvContentPartPr/>
                <p14:nvPr/>
              </p14:nvContentPartPr>
              <p14:xfrm>
                <a:off x="1167824" y="274278"/>
                <a:ext cx="32040" cy="1036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212117B-250B-4823-AE48-23FC97D2D7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9184" y="265278"/>
                  <a:ext cx="49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9B26444-B6EC-4A3C-9B8B-1724D17F370C}"/>
                    </a:ext>
                  </a:extLst>
                </p14:cNvPr>
                <p14:cNvContentPartPr/>
                <p14:nvPr/>
              </p14:nvContentPartPr>
              <p14:xfrm>
                <a:off x="1282304" y="324318"/>
                <a:ext cx="156960" cy="1425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9B26444-B6EC-4A3C-9B8B-1724D17F37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73304" y="315678"/>
                  <a:ext cx="174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8F5CF68-1236-42B6-B63B-E4F6F0476AB5}"/>
                    </a:ext>
                  </a:extLst>
                </p14:cNvPr>
                <p14:cNvContentPartPr/>
                <p14:nvPr/>
              </p14:nvContentPartPr>
              <p14:xfrm>
                <a:off x="1501184" y="350958"/>
                <a:ext cx="137160" cy="1036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8F5CF68-1236-42B6-B63B-E4F6F0476A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2184" y="342318"/>
                  <a:ext cx="154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B4B4879C-5C70-412C-8367-75DA2176693D}"/>
                    </a:ext>
                  </a:extLst>
                </p14:cNvPr>
                <p14:cNvContentPartPr/>
                <p14:nvPr/>
              </p14:nvContentPartPr>
              <p14:xfrm>
                <a:off x="1728704" y="323958"/>
                <a:ext cx="85680" cy="1584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B4B4879C-5C70-412C-8367-75DA2176693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19704" y="315318"/>
                  <a:ext cx="10332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3D36A0D-D02F-496A-B8C2-CA77F5A7588B}"/>
              </a:ext>
            </a:extLst>
          </p:cNvPr>
          <p:cNvGrpSpPr/>
          <p:nvPr/>
        </p:nvGrpSpPr>
        <p:grpSpPr>
          <a:xfrm>
            <a:off x="2066744" y="341958"/>
            <a:ext cx="504360" cy="142560"/>
            <a:chOff x="2066744" y="341958"/>
            <a:chExt cx="5043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72502A9-3389-46F0-894F-F514A622A357}"/>
                    </a:ext>
                  </a:extLst>
                </p14:cNvPr>
                <p14:cNvContentPartPr/>
                <p14:nvPr/>
              </p14:nvContentPartPr>
              <p14:xfrm>
                <a:off x="2066744" y="375798"/>
                <a:ext cx="185040" cy="1087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72502A9-3389-46F0-894F-F514A622A3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58104" y="367158"/>
                  <a:ext cx="202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0B46C77-BBFA-4CD9-A97A-ACE059185F0A}"/>
                    </a:ext>
                  </a:extLst>
                </p14:cNvPr>
                <p14:cNvContentPartPr/>
                <p14:nvPr/>
              </p14:nvContentPartPr>
              <p14:xfrm>
                <a:off x="2278424" y="396318"/>
                <a:ext cx="80640" cy="828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0B46C77-BBFA-4CD9-A97A-ACE059185F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69424" y="387318"/>
                  <a:ext cx="98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540D36B3-344E-4DDF-9CE1-28D5BD075936}"/>
                    </a:ext>
                  </a:extLst>
                </p14:cNvPr>
                <p14:cNvContentPartPr/>
                <p14:nvPr/>
              </p14:nvContentPartPr>
              <p14:xfrm>
                <a:off x="2396864" y="341958"/>
                <a:ext cx="174240" cy="1296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540D36B3-344E-4DDF-9CE1-28D5BD07593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87864" y="332958"/>
                  <a:ext cx="1918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D3D618E-1C11-4549-9E54-F616A3930AA0}"/>
              </a:ext>
            </a:extLst>
          </p:cNvPr>
          <p:cNvGrpSpPr/>
          <p:nvPr/>
        </p:nvGrpSpPr>
        <p:grpSpPr>
          <a:xfrm>
            <a:off x="2842184" y="337278"/>
            <a:ext cx="1239840" cy="181800"/>
            <a:chOff x="2842184" y="337278"/>
            <a:chExt cx="123984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422F11A-8097-4324-A267-638F6764B283}"/>
                    </a:ext>
                  </a:extLst>
                </p14:cNvPr>
                <p14:cNvContentPartPr/>
                <p14:nvPr/>
              </p14:nvContentPartPr>
              <p14:xfrm>
                <a:off x="2842184" y="402798"/>
                <a:ext cx="196920" cy="1011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422F11A-8097-4324-A267-638F6764B2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33544" y="394158"/>
                  <a:ext cx="214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6A34F82-4AE4-4F07-8E2B-55EB8CD1276F}"/>
                    </a:ext>
                  </a:extLst>
                </p14:cNvPr>
                <p14:cNvContentPartPr/>
                <p14:nvPr/>
              </p14:nvContentPartPr>
              <p14:xfrm>
                <a:off x="3100664" y="384078"/>
                <a:ext cx="93240" cy="1274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6A34F82-4AE4-4F07-8E2B-55EB8CD127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92024" y="375438"/>
                  <a:ext cx="110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5851BC1-C0E1-4096-9E3D-9CBC43EF048E}"/>
                    </a:ext>
                  </a:extLst>
                </p14:cNvPr>
                <p14:cNvContentPartPr/>
                <p14:nvPr/>
              </p14:nvContentPartPr>
              <p14:xfrm>
                <a:off x="3261944" y="399198"/>
                <a:ext cx="164520" cy="1198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5851BC1-C0E1-4096-9E3D-9CBC43EF04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53304" y="390198"/>
                  <a:ext cx="182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D0E38B8-1AD9-499D-9D91-216FA7B70826}"/>
                    </a:ext>
                  </a:extLst>
                </p14:cNvPr>
                <p14:cNvContentPartPr/>
                <p14:nvPr/>
              </p14:nvContentPartPr>
              <p14:xfrm>
                <a:off x="3294704" y="463638"/>
                <a:ext cx="77400" cy="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D0E38B8-1AD9-499D-9D91-216FA7B708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85704" y="454638"/>
                  <a:ext cx="95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ACBB6CE-855A-4AC0-9626-031B9C07FC10}"/>
                    </a:ext>
                  </a:extLst>
                </p14:cNvPr>
                <p14:cNvContentPartPr/>
                <p14:nvPr/>
              </p14:nvContentPartPr>
              <p14:xfrm>
                <a:off x="3267344" y="408558"/>
                <a:ext cx="153720" cy="223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ACBB6CE-855A-4AC0-9626-031B9C07FC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58344" y="399918"/>
                  <a:ext cx="171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22EEF73-9F91-4663-A171-7CDF121ED8D7}"/>
                    </a:ext>
                  </a:extLst>
                </p14:cNvPr>
                <p14:cNvContentPartPr/>
                <p14:nvPr/>
              </p14:nvContentPartPr>
              <p14:xfrm>
                <a:off x="3498464" y="380838"/>
                <a:ext cx="102960" cy="1166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22EEF73-9F91-4663-A171-7CDF121ED8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89824" y="372198"/>
                  <a:ext cx="120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3D21B74-22DD-447C-A4EA-7EDC1F8A0D06}"/>
                    </a:ext>
                  </a:extLst>
                </p14:cNvPr>
                <p14:cNvContentPartPr/>
                <p14:nvPr/>
              </p14:nvContentPartPr>
              <p14:xfrm>
                <a:off x="3643904" y="363558"/>
                <a:ext cx="57960" cy="889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3D21B74-22DD-447C-A4EA-7EDC1F8A0D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35264" y="354918"/>
                  <a:ext cx="75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1B744A0-68FA-4D59-9AB3-7F4B9D4A5B63}"/>
                    </a:ext>
                  </a:extLst>
                </p14:cNvPr>
                <p14:cNvContentPartPr/>
                <p14:nvPr/>
              </p14:nvContentPartPr>
              <p14:xfrm>
                <a:off x="3564344" y="364638"/>
                <a:ext cx="126720" cy="266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1B744A0-68FA-4D59-9AB3-7F4B9D4A5B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55344" y="355638"/>
                  <a:ext cx="144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0057869-C229-4CC7-B5DD-4D1BDE7D2D63}"/>
                    </a:ext>
                  </a:extLst>
                </p14:cNvPr>
                <p14:cNvContentPartPr/>
                <p14:nvPr/>
              </p14:nvContentPartPr>
              <p14:xfrm>
                <a:off x="3842264" y="377598"/>
                <a:ext cx="7560" cy="921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0057869-C229-4CC7-B5DD-4D1BDE7D2D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33624" y="368598"/>
                  <a:ext cx="25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31D8798-0492-477E-B3B1-6BC91C8FAA42}"/>
                    </a:ext>
                  </a:extLst>
                </p14:cNvPr>
                <p14:cNvContentPartPr/>
                <p14:nvPr/>
              </p14:nvContentPartPr>
              <p14:xfrm>
                <a:off x="3750104" y="337278"/>
                <a:ext cx="152640" cy="1202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31D8798-0492-477E-B3B1-6BC91C8FAA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41104" y="328278"/>
                  <a:ext cx="170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60653F1-48AE-4E5B-AB2B-7B4B8CC9AA19}"/>
                    </a:ext>
                  </a:extLst>
                </p14:cNvPr>
                <p14:cNvContentPartPr/>
                <p14:nvPr/>
              </p14:nvContentPartPr>
              <p14:xfrm>
                <a:off x="3941984" y="355998"/>
                <a:ext cx="140040" cy="1148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60653F1-48AE-4E5B-AB2B-7B4B8CC9AA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32984" y="347358"/>
                  <a:ext cx="15768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217D09EB-B395-475F-B5BC-BF6803F0228F}"/>
              </a:ext>
            </a:extLst>
          </p:cNvPr>
          <p:cNvGrpSpPr/>
          <p:nvPr/>
        </p:nvGrpSpPr>
        <p:grpSpPr>
          <a:xfrm>
            <a:off x="4353824" y="296238"/>
            <a:ext cx="1388880" cy="271080"/>
            <a:chOff x="4353824" y="296238"/>
            <a:chExt cx="138888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A00BC0B4-5F4C-421B-9AD5-445350163A5A}"/>
                    </a:ext>
                  </a:extLst>
                </p14:cNvPr>
                <p14:cNvContentPartPr/>
                <p14:nvPr/>
              </p14:nvContentPartPr>
              <p14:xfrm>
                <a:off x="4376504" y="370758"/>
                <a:ext cx="124560" cy="1220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A00BC0B4-5F4C-421B-9AD5-445350163A5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67864" y="361758"/>
                  <a:ext cx="142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A645C03-59E8-4C3C-8DAD-51A07EEC6E15}"/>
                    </a:ext>
                  </a:extLst>
                </p14:cNvPr>
                <p14:cNvContentPartPr/>
                <p14:nvPr/>
              </p14:nvContentPartPr>
              <p14:xfrm>
                <a:off x="4371464" y="436638"/>
                <a:ext cx="67320" cy="136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A645C03-59E8-4C3C-8DAD-51A07EEC6E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62824" y="427998"/>
                  <a:ext cx="84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679C7E8B-37BD-4EAF-BB12-9E8DE803E3DF}"/>
                    </a:ext>
                  </a:extLst>
                </p14:cNvPr>
                <p14:cNvContentPartPr/>
                <p14:nvPr/>
              </p14:nvContentPartPr>
              <p14:xfrm>
                <a:off x="4353824" y="363198"/>
                <a:ext cx="125280" cy="212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679C7E8B-37BD-4EAF-BB12-9E8DE803E3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45184" y="354558"/>
                  <a:ext cx="142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DFAFE1B5-0DDE-46A6-B72F-1B9F5746EB9D}"/>
                    </a:ext>
                  </a:extLst>
                </p14:cNvPr>
                <p14:cNvContentPartPr/>
                <p14:nvPr/>
              </p14:nvContentPartPr>
              <p14:xfrm>
                <a:off x="4532024" y="364278"/>
                <a:ext cx="94320" cy="2030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DFAFE1B5-0DDE-46A6-B72F-1B9F5746EB9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23024" y="355638"/>
                  <a:ext cx="111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D3ECFD2-B8FB-414C-83A9-9F797AED3779}"/>
                    </a:ext>
                  </a:extLst>
                </p14:cNvPr>
                <p14:cNvContentPartPr/>
                <p14:nvPr/>
              </p14:nvContentPartPr>
              <p14:xfrm>
                <a:off x="4700864" y="357438"/>
                <a:ext cx="138240" cy="1069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D3ECFD2-B8FB-414C-83A9-9F797AED37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91864" y="348798"/>
                  <a:ext cx="155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6631F522-1182-4581-928A-34DB82DC5BDC}"/>
                    </a:ext>
                  </a:extLst>
                </p14:cNvPr>
                <p14:cNvContentPartPr/>
                <p14:nvPr/>
              </p14:nvContentPartPr>
              <p14:xfrm>
                <a:off x="4706264" y="411798"/>
                <a:ext cx="77040" cy="57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6631F522-1182-4581-928A-34DB82DC5B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97624" y="403158"/>
                  <a:ext cx="94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19CC6F81-05BD-46DB-9D4B-671E75769CA1}"/>
                    </a:ext>
                  </a:extLst>
                </p14:cNvPr>
                <p14:cNvContentPartPr/>
                <p14:nvPr/>
              </p14:nvContentPartPr>
              <p14:xfrm>
                <a:off x="4721024" y="334398"/>
                <a:ext cx="115560" cy="302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19CC6F81-05BD-46DB-9D4B-671E75769C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2384" y="325758"/>
                  <a:ext cx="133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BDCD5F1-C2E3-4F83-BA8C-55156090C582}"/>
                    </a:ext>
                  </a:extLst>
                </p14:cNvPr>
                <p14:cNvContentPartPr/>
                <p14:nvPr/>
              </p14:nvContentPartPr>
              <p14:xfrm>
                <a:off x="4869704" y="296238"/>
                <a:ext cx="264240" cy="1713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BDCD5F1-C2E3-4F83-BA8C-55156090C5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60704" y="287598"/>
                  <a:ext cx="281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2883D57-21A9-44E7-A600-4463EF8E2F44}"/>
                    </a:ext>
                  </a:extLst>
                </p14:cNvPr>
                <p14:cNvContentPartPr/>
                <p14:nvPr/>
              </p14:nvContentPartPr>
              <p14:xfrm>
                <a:off x="5233664" y="370038"/>
                <a:ext cx="66240" cy="1018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2883D57-21A9-44E7-A600-4463EF8E2F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25024" y="361038"/>
                  <a:ext cx="83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616CE86-41B3-4B14-83AC-2ACD174DC930}"/>
                    </a:ext>
                  </a:extLst>
                </p14:cNvPr>
                <p14:cNvContentPartPr/>
                <p14:nvPr/>
              </p14:nvContentPartPr>
              <p14:xfrm>
                <a:off x="5192624" y="309918"/>
                <a:ext cx="159840" cy="752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616CE86-41B3-4B14-83AC-2ACD174DC9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3984" y="300918"/>
                  <a:ext cx="177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F2B1E70-D6C7-4F2A-970B-B99D253E142D}"/>
                    </a:ext>
                  </a:extLst>
                </p14:cNvPr>
                <p14:cNvContentPartPr/>
                <p14:nvPr/>
              </p14:nvContentPartPr>
              <p14:xfrm>
                <a:off x="5393144" y="324318"/>
                <a:ext cx="132480" cy="1472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F2B1E70-D6C7-4F2A-970B-B99D253E14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84504" y="315318"/>
                  <a:ext cx="150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D09CA26-6795-40AA-A1BE-EB7CCE9B1618}"/>
                    </a:ext>
                  </a:extLst>
                </p14:cNvPr>
                <p14:cNvContentPartPr/>
                <p14:nvPr/>
              </p14:nvContentPartPr>
              <p14:xfrm>
                <a:off x="5566664" y="315678"/>
                <a:ext cx="176040" cy="1753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D09CA26-6795-40AA-A1BE-EB7CCE9B16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58024" y="306678"/>
                  <a:ext cx="19368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2E8E4578-D355-4D37-8888-BF5C479138C4}"/>
                  </a:ext>
                </a:extLst>
              </p14:cNvPr>
              <p14:cNvContentPartPr/>
              <p14:nvPr/>
            </p14:nvContentPartPr>
            <p14:xfrm>
              <a:off x="5839904" y="308118"/>
              <a:ext cx="20520" cy="900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2E8E4578-D355-4D37-8888-BF5C479138C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831264" y="299478"/>
                <a:ext cx="381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2B89AE98-709C-4868-8250-6E2784D90ADF}"/>
                  </a:ext>
                </a:extLst>
              </p14:cNvPr>
              <p14:cNvContentPartPr/>
              <p14:nvPr/>
            </p14:nvContentPartPr>
            <p14:xfrm>
              <a:off x="5844584" y="463638"/>
              <a:ext cx="32760" cy="2556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2B89AE98-709C-4868-8250-6E2784D90AD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35944" y="454638"/>
                <a:ext cx="5040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45C619BA-BC63-4473-B186-0408269C98F8}"/>
              </a:ext>
            </a:extLst>
          </p:cNvPr>
          <p:cNvGrpSpPr/>
          <p:nvPr/>
        </p:nvGrpSpPr>
        <p:grpSpPr>
          <a:xfrm>
            <a:off x="1167824" y="794771"/>
            <a:ext cx="4141800" cy="1024627"/>
            <a:chOff x="1167824" y="794771"/>
            <a:chExt cx="4141800" cy="102462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8DB2838-707C-4660-9ACA-44CE07B3BE89}"/>
                    </a:ext>
                  </a:extLst>
                </p14:cNvPr>
                <p14:cNvContentPartPr/>
                <p14:nvPr/>
              </p14:nvContentPartPr>
              <p14:xfrm>
                <a:off x="1338464" y="1039931"/>
                <a:ext cx="102240" cy="1278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8DB2838-707C-4660-9ACA-44CE07B3BE8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29824" y="1030931"/>
                  <a:ext cx="119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F76D923-8069-4543-A66F-BEDDB99ECF34}"/>
                    </a:ext>
                  </a:extLst>
                </p14:cNvPr>
                <p14:cNvContentPartPr/>
                <p14:nvPr/>
              </p14:nvContentPartPr>
              <p14:xfrm>
                <a:off x="1503704" y="1062971"/>
                <a:ext cx="133200" cy="1148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F76D923-8069-4543-A66F-BEDDB99ECF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94704" y="1053971"/>
                  <a:ext cx="150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5AC7881-C3D7-47EB-ABD2-DD9860BB36D0}"/>
                    </a:ext>
                  </a:extLst>
                </p14:cNvPr>
                <p14:cNvContentPartPr/>
                <p14:nvPr/>
              </p14:nvContentPartPr>
              <p14:xfrm>
                <a:off x="1549064" y="1107611"/>
                <a:ext cx="29520" cy="122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45AC7881-C3D7-47EB-ABD2-DD9860BB36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40424" y="1098611"/>
                  <a:ext cx="47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E92025E-1E74-424F-8045-6590D7057D6B}"/>
                    </a:ext>
                  </a:extLst>
                </p14:cNvPr>
                <p14:cNvContentPartPr/>
                <p14:nvPr/>
              </p14:nvContentPartPr>
              <p14:xfrm>
                <a:off x="1516664" y="1046051"/>
                <a:ext cx="74880" cy="342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E92025E-1E74-424F-8045-6590D7057D6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07664" y="1037411"/>
                  <a:ext cx="92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B14FA33A-5671-4D32-B385-DA3E69648C00}"/>
                    </a:ext>
                  </a:extLst>
                </p14:cNvPr>
                <p14:cNvContentPartPr/>
                <p14:nvPr/>
              </p14:nvContentPartPr>
              <p14:xfrm>
                <a:off x="1639784" y="1046411"/>
                <a:ext cx="176400" cy="874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B14FA33A-5671-4D32-B385-DA3E69648C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30784" y="1037771"/>
                  <a:ext cx="194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50F66F0-06BB-4B5B-B4AA-B569F2D39696}"/>
                    </a:ext>
                  </a:extLst>
                </p14:cNvPr>
                <p14:cNvContentPartPr/>
                <p14:nvPr/>
              </p14:nvContentPartPr>
              <p14:xfrm>
                <a:off x="1817624" y="1019771"/>
                <a:ext cx="143640" cy="10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50F66F0-06BB-4B5B-B4AA-B569F2D396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08984" y="1010771"/>
                  <a:ext cx="161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8A26523-DBEB-4DB4-9123-8957DE96B423}"/>
                    </a:ext>
                  </a:extLst>
                </p14:cNvPr>
                <p14:cNvContentPartPr/>
                <p14:nvPr/>
              </p14:nvContentPartPr>
              <p14:xfrm>
                <a:off x="2023544" y="1039211"/>
                <a:ext cx="124920" cy="1065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8A26523-DBEB-4DB4-9123-8957DE96B4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14904" y="1030571"/>
                  <a:ext cx="142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FEED34D-E43D-43A3-A8F1-CC6DBFEEF20B}"/>
                    </a:ext>
                  </a:extLst>
                </p14:cNvPr>
                <p14:cNvContentPartPr/>
                <p14:nvPr/>
              </p14:nvContentPartPr>
              <p14:xfrm>
                <a:off x="2183024" y="1039571"/>
                <a:ext cx="138600" cy="1134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9FEED34D-E43D-43A3-A8F1-CC6DBFEEF2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74024" y="1030571"/>
                  <a:ext cx="156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B32DD5E-4C32-47B9-8995-21E2E8401163}"/>
                    </a:ext>
                  </a:extLst>
                </p14:cNvPr>
                <p14:cNvContentPartPr/>
                <p14:nvPr/>
              </p14:nvContentPartPr>
              <p14:xfrm>
                <a:off x="2525744" y="1046411"/>
                <a:ext cx="11160" cy="103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B32DD5E-4C32-47B9-8995-21E2E84011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17104" y="1037771"/>
                  <a:ext cx="28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550F90E-FD1F-4D69-8FCD-C03BEA18C6B5}"/>
                    </a:ext>
                  </a:extLst>
                </p14:cNvPr>
                <p14:cNvContentPartPr/>
                <p14:nvPr/>
              </p14:nvContentPartPr>
              <p14:xfrm>
                <a:off x="2420984" y="1024091"/>
                <a:ext cx="102240" cy="230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4550F90E-FD1F-4D69-8FCD-C03BEA18C6B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12344" y="1015091"/>
                  <a:ext cx="119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94D97AB3-0678-46DC-901A-F0A250B61108}"/>
                    </a:ext>
                  </a:extLst>
                </p14:cNvPr>
                <p14:cNvContentPartPr/>
                <p14:nvPr/>
              </p14:nvContentPartPr>
              <p14:xfrm>
                <a:off x="2579024" y="1003931"/>
                <a:ext cx="92520" cy="162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94D97AB3-0678-46DC-901A-F0A250B611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70384" y="995291"/>
                  <a:ext cx="110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25DAA86-7C99-45EC-ABCB-4DEA1C68F5C9}"/>
                    </a:ext>
                  </a:extLst>
                </p14:cNvPr>
                <p14:cNvContentPartPr/>
                <p14:nvPr/>
              </p14:nvContentPartPr>
              <p14:xfrm>
                <a:off x="2628704" y="907091"/>
                <a:ext cx="175320" cy="810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25DAA86-7C99-45EC-ABCB-4DEA1C68F5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20064" y="898451"/>
                  <a:ext cx="192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EFA0EFDA-285A-45E5-B1A2-7EBC61D34C69}"/>
                    </a:ext>
                  </a:extLst>
                </p14:cNvPr>
                <p14:cNvContentPartPr/>
                <p14:nvPr/>
              </p14:nvContentPartPr>
              <p14:xfrm>
                <a:off x="1214264" y="794771"/>
                <a:ext cx="1695600" cy="540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EFA0EFDA-285A-45E5-B1A2-7EBC61D34C6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05264" y="785771"/>
                  <a:ext cx="1713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2E7EB588-D2D1-4D65-91F0-89ECE00D3837}"/>
                    </a:ext>
                  </a:extLst>
                </p14:cNvPr>
                <p14:cNvContentPartPr/>
                <p14:nvPr/>
              </p14:nvContentPartPr>
              <p14:xfrm>
                <a:off x="1167824" y="847691"/>
                <a:ext cx="1887120" cy="5050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2E7EB588-D2D1-4D65-91F0-89ECE00D38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59184" y="839051"/>
                  <a:ext cx="19047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81E30F15-A74D-4A7A-BC52-C4D4BF024D8C}"/>
                    </a:ext>
                  </a:extLst>
                </p14:cNvPr>
                <p14:cNvContentPartPr/>
                <p14:nvPr/>
              </p14:nvContentPartPr>
              <p14:xfrm>
                <a:off x="2929664" y="801611"/>
                <a:ext cx="20520" cy="4640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81E30F15-A74D-4A7A-BC52-C4D4BF024D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21024" y="792611"/>
                  <a:ext cx="381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BEB7EF84-4068-47F8-8205-AD1BA3E6A9A3}"/>
                    </a:ext>
                  </a:extLst>
                </p14:cNvPr>
                <p14:cNvContentPartPr/>
                <p14:nvPr/>
              </p14:nvContentPartPr>
              <p14:xfrm>
                <a:off x="2960984" y="987011"/>
                <a:ext cx="605520" cy="201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BEB7EF84-4068-47F8-8205-AD1BA3E6A9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51984" y="978011"/>
                  <a:ext cx="623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1E34EAA-18E9-46B8-BBFD-6C97935A7A1A}"/>
                    </a:ext>
                  </a:extLst>
                </p14:cNvPr>
                <p14:cNvContentPartPr/>
                <p14:nvPr/>
              </p14:nvContentPartPr>
              <p14:xfrm>
                <a:off x="3599624" y="840131"/>
                <a:ext cx="68040" cy="6231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1E34EAA-18E9-46B8-BBFD-6C97935A7A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90984" y="831491"/>
                  <a:ext cx="8568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7C9D235-5316-4D0E-A433-BB65F732CAFD}"/>
                    </a:ext>
                  </a:extLst>
                </p14:cNvPr>
                <p14:cNvContentPartPr/>
                <p14:nvPr/>
              </p14:nvContentPartPr>
              <p14:xfrm>
                <a:off x="3659024" y="841211"/>
                <a:ext cx="714600" cy="6274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7C9D235-5316-4D0E-A433-BB65F732CAF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50384" y="832211"/>
                  <a:ext cx="7322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540ECEC-D773-46D0-A0F5-85149BED33F9}"/>
                    </a:ext>
                  </a:extLst>
                </p14:cNvPr>
                <p14:cNvContentPartPr/>
                <p14:nvPr/>
              </p14:nvContentPartPr>
              <p14:xfrm>
                <a:off x="4368224" y="1000331"/>
                <a:ext cx="775080" cy="190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540ECEC-D773-46D0-A0F5-85149BED33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59224" y="991331"/>
                  <a:ext cx="792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E3F07A33-4266-4E64-AB9C-9A9431D0EB68}"/>
                    </a:ext>
                  </a:extLst>
                </p14:cNvPr>
                <p14:cNvContentPartPr/>
                <p14:nvPr/>
              </p14:nvContentPartPr>
              <p14:xfrm>
                <a:off x="5161664" y="960371"/>
                <a:ext cx="147960" cy="806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E3F07A33-4266-4E64-AB9C-9A9431D0EB6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52664" y="951371"/>
                  <a:ext cx="165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3404FC2D-9DC9-4D6A-B290-C1A054F4505D}"/>
                    </a:ext>
                  </a:extLst>
                </p14:cNvPr>
                <p14:cNvContentPartPr/>
                <p14:nvPr/>
              </p14:nvContentPartPr>
              <p14:xfrm>
                <a:off x="3306224" y="1302078"/>
                <a:ext cx="298440" cy="4291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3404FC2D-9DC9-4D6A-B290-C1A054F450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97224" y="1293078"/>
                  <a:ext cx="316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CC0951A7-041A-42A4-A32F-5C9A90EBD449}"/>
                    </a:ext>
                  </a:extLst>
                </p14:cNvPr>
                <p14:cNvContentPartPr/>
                <p14:nvPr/>
              </p14:nvContentPartPr>
              <p14:xfrm>
                <a:off x="3166904" y="1735878"/>
                <a:ext cx="351720" cy="201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CC0951A7-041A-42A4-A32F-5C9A90EBD44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57904" y="1726878"/>
                  <a:ext cx="369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FC880484-4BC4-4CF2-9C9F-01533C5D31B7}"/>
                    </a:ext>
                  </a:extLst>
                </p14:cNvPr>
                <p14:cNvContentPartPr/>
                <p14:nvPr/>
              </p14:nvContentPartPr>
              <p14:xfrm>
                <a:off x="3151424" y="1729398"/>
                <a:ext cx="95040" cy="698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FC880484-4BC4-4CF2-9C9F-01533C5D31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42784" y="1720398"/>
                  <a:ext cx="112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0593D5AD-3493-4E32-BEAB-0F8D77ACFFFC}"/>
                    </a:ext>
                  </a:extLst>
                </p14:cNvPr>
                <p14:cNvContentPartPr/>
                <p14:nvPr/>
              </p14:nvContentPartPr>
              <p14:xfrm>
                <a:off x="3231344" y="1722198"/>
                <a:ext cx="114840" cy="874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0593D5AD-3493-4E32-BEAB-0F8D77ACFFF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22704" y="1713558"/>
                  <a:ext cx="132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C96E504-8858-4E60-9739-BDAEE44C981D}"/>
                    </a:ext>
                  </a:extLst>
                </p14:cNvPr>
                <p14:cNvContentPartPr/>
                <p14:nvPr/>
              </p14:nvContentPartPr>
              <p14:xfrm>
                <a:off x="3335744" y="1742358"/>
                <a:ext cx="69840" cy="496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1C96E504-8858-4E60-9739-BDAEE44C98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26744" y="1733718"/>
                  <a:ext cx="87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907168ED-E06D-408E-9F2A-83C691B1DE71}"/>
                    </a:ext>
                  </a:extLst>
                </p14:cNvPr>
                <p14:cNvContentPartPr/>
                <p14:nvPr/>
              </p14:nvContentPartPr>
              <p14:xfrm>
                <a:off x="3422864" y="1755678"/>
                <a:ext cx="75600" cy="637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907168ED-E06D-408E-9F2A-83C691B1DE7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14224" y="1746678"/>
                  <a:ext cx="9324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5A9A9A1D-C564-46D5-88B8-00F0F7274DE2}"/>
              </a:ext>
            </a:extLst>
          </p:cNvPr>
          <p:cNvGrpSpPr/>
          <p:nvPr/>
        </p:nvGrpSpPr>
        <p:grpSpPr>
          <a:xfrm>
            <a:off x="5413304" y="745158"/>
            <a:ext cx="253080" cy="248760"/>
            <a:chOff x="5413304" y="745158"/>
            <a:chExt cx="25308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548E9C4E-8335-4D23-B152-AF48D5A27837}"/>
                    </a:ext>
                  </a:extLst>
                </p14:cNvPr>
                <p14:cNvContentPartPr/>
                <p14:nvPr/>
              </p14:nvContentPartPr>
              <p14:xfrm>
                <a:off x="5413304" y="745158"/>
                <a:ext cx="176760" cy="2214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548E9C4E-8335-4D23-B152-AF48D5A278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04304" y="736518"/>
                  <a:ext cx="194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FF1C55D9-F2BA-4BC5-80CB-4F2A18D25750}"/>
                    </a:ext>
                  </a:extLst>
                </p14:cNvPr>
                <p14:cNvContentPartPr/>
                <p14:nvPr/>
              </p14:nvContentPartPr>
              <p14:xfrm>
                <a:off x="5572424" y="899598"/>
                <a:ext cx="93960" cy="943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FF1C55D9-F2BA-4BC5-80CB-4F2A18D257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784" y="890958"/>
                  <a:ext cx="11160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D6C0AA35-E977-40F5-A696-7EA45FE824A9}"/>
              </a:ext>
            </a:extLst>
          </p:cNvPr>
          <p:cNvGrpSpPr/>
          <p:nvPr/>
        </p:nvGrpSpPr>
        <p:grpSpPr>
          <a:xfrm>
            <a:off x="427304" y="2127492"/>
            <a:ext cx="911160" cy="270720"/>
            <a:chOff x="523064" y="2259678"/>
            <a:chExt cx="91116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6AD6D61-2A75-461D-80E6-BB1BC769CA12}"/>
                    </a:ext>
                  </a:extLst>
                </p14:cNvPr>
                <p14:cNvContentPartPr/>
                <p14:nvPr/>
              </p14:nvContentPartPr>
              <p14:xfrm>
                <a:off x="523064" y="2259678"/>
                <a:ext cx="127800" cy="2595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6AD6D61-2A75-461D-80E6-BB1BC769CA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4424" y="2251038"/>
                  <a:ext cx="145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49BD246-7BF3-4F26-A377-B52F243FBC67}"/>
                    </a:ext>
                  </a:extLst>
                </p14:cNvPr>
                <p14:cNvContentPartPr/>
                <p14:nvPr/>
              </p14:nvContentPartPr>
              <p14:xfrm>
                <a:off x="700184" y="2388918"/>
                <a:ext cx="106560" cy="1414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649BD246-7BF3-4F26-A377-B52F243FBC6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1184" y="2379918"/>
                  <a:ext cx="124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6E8D80C-0DA1-4CC3-BBFF-96B0BA4A97BC}"/>
                    </a:ext>
                  </a:extLst>
                </p14:cNvPr>
                <p14:cNvContentPartPr/>
                <p14:nvPr/>
              </p14:nvContentPartPr>
              <p14:xfrm>
                <a:off x="716384" y="2465958"/>
                <a:ext cx="32040" cy="54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6E8D80C-0DA1-4CC3-BBFF-96B0BA4A97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7744" y="2457318"/>
                  <a:ext cx="49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E8F18919-C642-4F3D-BE83-2E9B42B87631}"/>
                    </a:ext>
                  </a:extLst>
                </p14:cNvPr>
                <p14:cNvContentPartPr/>
                <p14:nvPr/>
              </p14:nvContentPartPr>
              <p14:xfrm>
                <a:off x="694424" y="2385318"/>
                <a:ext cx="93600" cy="403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E8F18919-C642-4F3D-BE83-2E9B42B8763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5424" y="2376318"/>
                  <a:ext cx="111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70FBE69-6140-4A4C-BFA2-80534FF34CAC}"/>
                    </a:ext>
                  </a:extLst>
                </p14:cNvPr>
                <p14:cNvContentPartPr/>
                <p14:nvPr/>
              </p14:nvContentPartPr>
              <p14:xfrm>
                <a:off x="860384" y="2373798"/>
                <a:ext cx="135000" cy="138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70FBE69-6140-4A4C-BFA2-80534FF34C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1744" y="2365158"/>
                  <a:ext cx="152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57FBB92-465C-4F17-9212-23A045A78998}"/>
                    </a:ext>
                  </a:extLst>
                </p14:cNvPr>
                <p14:cNvContentPartPr/>
                <p14:nvPr/>
              </p14:nvContentPartPr>
              <p14:xfrm>
                <a:off x="1022744" y="2381358"/>
                <a:ext cx="129600" cy="1296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57FBB92-465C-4F17-9212-23A045A7899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4104" y="2372718"/>
                  <a:ext cx="147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1F1CE1D-CBFE-4CF9-83E7-20E65FC82B1B}"/>
                    </a:ext>
                  </a:extLst>
                </p14:cNvPr>
                <p14:cNvContentPartPr/>
                <p14:nvPr/>
              </p14:nvContentPartPr>
              <p14:xfrm>
                <a:off x="1200584" y="2404398"/>
                <a:ext cx="118080" cy="1008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1F1CE1D-CBFE-4CF9-83E7-20E65FC82B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91944" y="2395758"/>
                  <a:ext cx="13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6CF2DDFF-6AEB-4D97-8504-9F179DAA6ACB}"/>
                    </a:ext>
                  </a:extLst>
                </p14:cNvPr>
                <p14:cNvContentPartPr/>
                <p14:nvPr/>
              </p14:nvContentPartPr>
              <p14:xfrm>
                <a:off x="1358624" y="2360838"/>
                <a:ext cx="75600" cy="1454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6CF2DDFF-6AEB-4D97-8504-9F179DAA6AC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49624" y="2352198"/>
                  <a:ext cx="932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C6D35D7C-7136-46FD-B11D-34DE04962997}"/>
              </a:ext>
            </a:extLst>
          </p:cNvPr>
          <p:cNvGrpSpPr/>
          <p:nvPr/>
        </p:nvGrpSpPr>
        <p:grpSpPr>
          <a:xfrm>
            <a:off x="1596944" y="2143692"/>
            <a:ext cx="1277640" cy="277560"/>
            <a:chOff x="1692704" y="2275878"/>
            <a:chExt cx="12776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4F253B4-684C-4E11-926F-C6197262B994}"/>
                    </a:ext>
                  </a:extLst>
                </p14:cNvPr>
                <p14:cNvContentPartPr/>
                <p14:nvPr/>
              </p14:nvContentPartPr>
              <p14:xfrm>
                <a:off x="1692704" y="2419158"/>
                <a:ext cx="115920" cy="1209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4F253B4-684C-4E11-926F-C6197262B99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84064" y="2410518"/>
                  <a:ext cx="133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0D9BA4F-A876-4885-AAA5-BC4E36104302}"/>
                    </a:ext>
                  </a:extLst>
                </p14:cNvPr>
                <p14:cNvContentPartPr/>
                <p14:nvPr/>
              </p14:nvContentPartPr>
              <p14:xfrm>
                <a:off x="1744184" y="2458038"/>
                <a:ext cx="73440" cy="766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40D9BA4F-A876-4885-AAA5-BC4E3610430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35544" y="2449038"/>
                  <a:ext cx="91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E999AAA8-F623-404A-BC84-69DA29A08109}"/>
                    </a:ext>
                  </a:extLst>
                </p14:cNvPr>
                <p14:cNvContentPartPr/>
                <p14:nvPr/>
              </p14:nvContentPartPr>
              <p14:xfrm>
                <a:off x="1893944" y="2438598"/>
                <a:ext cx="94680" cy="910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E999AAA8-F623-404A-BC84-69DA29A0810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84944" y="2429958"/>
                  <a:ext cx="112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3424A031-8D09-46F9-89FD-EDE9E2998127}"/>
                    </a:ext>
                  </a:extLst>
                </p14:cNvPr>
                <p14:cNvContentPartPr/>
                <p14:nvPr/>
              </p14:nvContentPartPr>
              <p14:xfrm>
                <a:off x="2034344" y="2427798"/>
                <a:ext cx="124920" cy="1245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3424A031-8D09-46F9-89FD-EDE9E29981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25704" y="2419158"/>
                  <a:ext cx="142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F4A2BFB2-51D0-4966-9B94-BD4E266800D5}"/>
                    </a:ext>
                  </a:extLst>
                </p14:cNvPr>
                <p14:cNvContentPartPr/>
                <p14:nvPr/>
              </p14:nvContentPartPr>
              <p14:xfrm>
                <a:off x="2062064" y="2442558"/>
                <a:ext cx="64440" cy="62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F4A2BFB2-51D0-4966-9B94-BD4E266800D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53424" y="2433558"/>
                  <a:ext cx="82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B37ACAC8-2872-45D7-830E-C3D139B194E9}"/>
                    </a:ext>
                  </a:extLst>
                </p14:cNvPr>
                <p14:cNvContentPartPr/>
                <p14:nvPr/>
              </p14:nvContentPartPr>
              <p14:xfrm>
                <a:off x="2138024" y="2275878"/>
                <a:ext cx="48600" cy="460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B37ACAC8-2872-45D7-830E-C3D139B194E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29384" y="2267238"/>
                  <a:ext cx="66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6B88CA2E-9A07-4238-9066-E67150481657}"/>
                    </a:ext>
                  </a:extLst>
                </p14:cNvPr>
                <p14:cNvContentPartPr/>
                <p14:nvPr/>
              </p14:nvContentPartPr>
              <p14:xfrm>
                <a:off x="2424944" y="2431398"/>
                <a:ext cx="39240" cy="1220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6B88CA2E-9A07-4238-9066-E6715048165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15944" y="2422398"/>
                  <a:ext cx="56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F2E792B-F04E-4658-9303-2E3EA2688B5B}"/>
                    </a:ext>
                  </a:extLst>
                </p14:cNvPr>
                <p14:cNvContentPartPr/>
                <p14:nvPr/>
              </p14:nvContentPartPr>
              <p14:xfrm>
                <a:off x="2378504" y="2398998"/>
                <a:ext cx="126000" cy="867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F2E792B-F04E-4658-9303-2E3EA2688B5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69864" y="2389998"/>
                  <a:ext cx="143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6C0D872D-FD1E-413F-A4F9-EA91A099D1D2}"/>
                    </a:ext>
                  </a:extLst>
                </p14:cNvPr>
                <p14:cNvContentPartPr/>
                <p14:nvPr/>
              </p14:nvContentPartPr>
              <p14:xfrm>
                <a:off x="2577224" y="2395758"/>
                <a:ext cx="118080" cy="1346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6C0D872D-FD1E-413F-A4F9-EA91A099D1D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68584" y="2386758"/>
                  <a:ext cx="135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0847555-1E60-4187-8AC7-6CC07DDB5A64}"/>
                    </a:ext>
                  </a:extLst>
                </p14:cNvPr>
                <p14:cNvContentPartPr/>
                <p14:nvPr/>
              </p14:nvContentPartPr>
              <p14:xfrm>
                <a:off x="2749664" y="2362278"/>
                <a:ext cx="72000" cy="1684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0847555-1E60-4187-8AC7-6CC07DDB5A6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40664" y="2353638"/>
                  <a:ext cx="89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51741D20-F783-4C76-B301-8C03EDCBF824}"/>
                    </a:ext>
                  </a:extLst>
                </p14:cNvPr>
                <p14:cNvContentPartPr/>
                <p14:nvPr/>
              </p14:nvContentPartPr>
              <p14:xfrm>
                <a:off x="2817704" y="2362638"/>
                <a:ext cx="152640" cy="14976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51741D20-F783-4C76-B301-8C03EDCBF82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08704" y="2353998"/>
                  <a:ext cx="1702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CFA706D5-30FF-413E-9028-1396D48B1DC2}"/>
              </a:ext>
            </a:extLst>
          </p:cNvPr>
          <p:cNvGrpSpPr/>
          <p:nvPr/>
        </p:nvGrpSpPr>
        <p:grpSpPr>
          <a:xfrm>
            <a:off x="3146744" y="2193012"/>
            <a:ext cx="201600" cy="187920"/>
            <a:chOff x="3242504" y="2325198"/>
            <a:chExt cx="2016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10C9F37C-EE0C-4EA3-A389-7AC90C574029}"/>
                    </a:ext>
                  </a:extLst>
                </p14:cNvPr>
                <p14:cNvContentPartPr/>
                <p14:nvPr/>
              </p14:nvContentPartPr>
              <p14:xfrm>
                <a:off x="3242504" y="2390358"/>
                <a:ext cx="127080" cy="1227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10C9F37C-EE0C-4EA3-A389-7AC90C57402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33864" y="2381358"/>
                  <a:ext cx="144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6C6E691A-9528-46D7-89DC-59F9ED5892A7}"/>
                    </a:ext>
                  </a:extLst>
                </p14:cNvPr>
                <p14:cNvContentPartPr/>
                <p14:nvPr/>
              </p14:nvContentPartPr>
              <p14:xfrm>
                <a:off x="3405224" y="2437878"/>
                <a:ext cx="36360" cy="565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6C6E691A-9528-46D7-89DC-59F9ED5892A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6584" y="2429238"/>
                  <a:ext cx="54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D031DD98-A8B2-4CE1-9AF8-FA5A7740DC51}"/>
                    </a:ext>
                  </a:extLst>
                </p14:cNvPr>
                <p14:cNvContentPartPr/>
                <p14:nvPr/>
              </p14:nvContentPartPr>
              <p14:xfrm>
                <a:off x="3394784" y="2325198"/>
                <a:ext cx="49320" cy="802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D031DD98-A8B2-4CE1-9AF8-FA5A7740DC5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85784" y="2316198"/>
                  <a:ext cx="669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4471499F-E1D7-4BE0-AC43-890CB87EEE76}"/>
              </a:ext>
            </a:extLst>
          </p:cNvPr>
          <p:cNvGrpSpPr/>
          <p:nvPr/>
        </p:nvGrpSpPr>
        <p:grpSpPr>
          <a:xfrm>
            <a:off x="3663344" y="2147652"/>
            <a:ext cx="1382760" cy="225360"/>
            <a:chOff x="3759104" y="2279838"/>
            <a:chExt cx="13827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4D260F27-88FC-4825-8148-29A7B8CE75B3}"/>
                    </a:ext>
                  </a:extLst>
                </p14:cNvPr>
                <p14:cNvContentPartPr/>
                <p14:nvPr/>
              </p14:nvContentPartPr>
              <p14:xfrm>
                <a:off x="3759104" y="2340318"/>
                <a:ext cx="154440" cy="1576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4D260F27-88FC-4825-8148-29A7B8CE75B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50104" y="2331678"/>
                  <a:ext cx="172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0C94B07-0007-4CC7-B57D-1F020983460B}"/>
                    </a:ext>
                  </a:extLst>
                </p14:cNvPr>
                <p14:cNvContentPartPr/>
                <p14:nvPr/>
              </p14:nvContentPartPr>
              <p14:xfrm>
                <a:off x="3955304" y="2377038"/>
                <a:ext cx="42480" cy="957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0C94B07-0007-4CC7-B57D-1F020983460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46664" y="2368038"/>
                  <a:ext cx="60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590D575-62B3-4F81-AAC1-4F8EF738DE47}"/>
                    </a:ext>
                  </a:extLst>
                </p14:cNvPr>
                <p14:cNvContentPartPr/>
                <p14:nvPr/>
              </p14:nvContentPartPr>
              <p14:xfrm>
                <a:off x="3929024" y="2336718"/>
                <a:ext cx="137880" cy="691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590D575-62B3-4F81-AAC1-4F8EF738DE4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20384" y="2327718"/>
                  <a:ext cx="155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B21FC2A4-034A-4699-8FF9-B230FB1221DC}"/>
                    </a:ext>
                  </a:extLst>
                </p14:cNvPr>
                <p14:cNvContentPartPr/>
                <p14:nvPr/>
              </p14:nvContentPartPr>
              <p14:xfrm>
                <a:off x="4101104" y="2358318"/>
                <a:ext cx="192960" cy="1386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B21FC2A4-034A-4699-8FF9-B230FB1221D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92464" y="2349678"/>
                  <a:ext cx="210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31118B63-93EA-45D1-AFEC-6F2C04E245E4}"/>
                    </a:ext>
                  </a:extLst>
                </p14:cNvPr>
                <p14:cNvContentPartPr/>
                <p14:nvPr/>
              </p14:nvContentPartPr>
              <p14:xfrm>
                <a:off x="4251584" y="2279838"/>
                <a:ext cx="36360" cy="259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31118B63-93EA-45D1-AFEC-6F2C04E245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42584" y="2271198"/>
                  <a:ext cx="54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B520B6E-B2EB-4612-9AA2-CAED802CCDD2}"/>
                    </a:ext>
                  </a:extLst>
                </p14:cNvPr>
                <p14:cNvContentPartPr/>
                <p14:nvPr/>
              </p14:nvContentPartPr>
              <p14:xfrm>
                <a:off x="4347704" y="2405478"/>
                <a:ext cx="138960" cy="997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B520B6E-B2EB-4612-9AA2-CAED802CCDD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39064" y="2396838"/>
                  <a:ext cx="156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D68660E4-030E-4764-9649-40DDC415D6CE}"/>
                    </a:ext>
                  </a:extLst>
                </p14:cNvPr>
                <p14:cNvContentPartPr/>
                <p14:nvPr/>
              </p14:nvContentPartPr>
              <p14:xfrm>
                <a:off x="4512584" y="2380998"/>
                <a:ext cx="145080" cy="1220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D68660E4-030E-4764-9649-40DDC415D6C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03944" y="2371998"/>
                  <a:ext cx="162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E61C9E9-CFF2-407D-B91C-BCB2CF0493EA}"/>
                    </a:ext>
                  </a:extLst>
                </p14:cNvPr>
                <p14:cNvContentPartPr/>
                <p14:nvPr/>
              </p14:nvContentPartPr>
              <p14:xfrm>
                <a:off x="4692944" y="2352918"/>
                <a:ext cx="149040" cy="1515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E61C9E9-CFF2-407D-B91C-BCB2CF0493E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83944" y="2344278"/>
                  <a:ext cx="166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69C6C567-34D5-48A3-8652-CC91F58293FD}"/>
                    </a:ext>
                  </a:extLst>
                </p14:cNvPr>
                <p14:cNvContentPartPr/>
                <p14:nvPr/>
              </p14:nvContentPartPr>
              <p14:xfrm>
                <a:off x="4865384" y="2366958"/>
                <a:ext cx="110520" cy="1206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69C6C567-34D5-48A3-8652-CC91F58293F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56744" y="2357958"/>
                  <a:ext cx="128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7EFEF82D-079A-4BA7-96BB-879550F32F44}"/>
                    </a:ext>
                  </a:extLst>
                </p14:cNvPr>
                <p14:cNvContentPartPr/>
                <p14:nvPr/>
              </p14:nvContentPartPr>
              <p14:xfrm>
                <a:off x="5082104" y="2308278"/>
                <a:ext cx="59760" cy="1843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7EFEF82D-079A-4BA7-96BB-879550F32F4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73104" y="2299638"/>
                  <a:ext cx="774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4828A23E-8E9A-4642-A069-2A4D25BEC54F}"/>
              </a:ext>
            </a:extLst>
          </p:cNvPr>
          <p:cNvGrpSpPr/>
          <p:nvPr/>
        </p:nvGrpSpPr>
        <p:grpSpPr>
          <a:xfrm>
            <a:off x="5339144" y="2065932"/>
            <a:ext cx="2469600" cy="312480"/>
            <a:chOff x="5434904" y="2198118"/>
            <a:chExt cx="24696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694C859-F492-430D-A0B1-DE2F6F9A0FD5}"/>
                    </a:ext>
                  </a:extLst>
                </p14:cNvPr>
                <p14:cNvContentPartPr/>
                <p14:nvPr/>
              </p14:nvContentPartPr>
              <p14:xfrm>
                <a:off x="5499344" y="2384958"/>
                <a:ext cx="39240" cy="10656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694C859-F492-430D-A0B1-DE2F6F9A0FD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90344" y="2375958"/>
                  <a:ext cx="56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E800680-3B19-4F95-B0EF-94DCD071CD4D}"/>
                    </a:ext>
                  </a:extLst>
                </p14:cNvPr>
                <p14:cNvContentPartPr/>
                <p14:nvPr/>
              </p14:nvContentPartPr>
              <p14:xfrm>
                <a:off x="5434904" y="2339238"/>
                <a:ext cx="209160" cy="1530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E800680-3B19-4F95-B0EF-94DCD071CD4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26264" y="2330238"/>
                  <a:ext cx="226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12862429-D164-4AB3-8434-7DC1E3CEFDAF}"/>
                    </a:ext>
                  </a:extLst>
                </p14:cNvPr>
                <p14:cNvContentPartPr/>
                <p14:nvPr/>
              </p14:nvContentPartPr>
              <p14:xfrm>
                <a:off x="5698064" y="2380638"/>
                <a:ext cx="117000" cy="1256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12862429-D164-4AB3-8434-7DC1E3CEFDA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89424" y="2371638"/>
                  <a:ext cx="134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0B8A0CA8-2FD3-42EE-B4AD-6174C44DF3EE}"/>
                    </a:ext>
                  </a:extLst>
                </p14:cNvPr>
                <p14:cNvContentPartPr/>
                <p14:nvPr/>
              </p14:nvContentPartPr>
              <p14:xfrm>
                <a:off x="5669984" y="2433558"/>
                <a:ext cx="70200" cy="183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0B8A0CA8-2FD3-42EE-B4AD-6174C44DF3E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61344" y="2424918"/>
                  <a:ext cx="87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F6326756-CA51-4AF1-8014-31DD3939944E}"/>
                    </a:ext>
                  </a:extLst>
                </p14:cNvPr>
                <p14:cNvContentPartPr/>
                <p14:nvPr/>
              </p14:nvContentPartPr>
              <p14:xfrm>
                <a:off x="5684024" y="2362998"/>
                <a:ext cx="152640" cy="424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F6326756-CA51-4AF1-8014-31DD3939944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75384" y="2353998"/>
                  <a:ext cx="170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4FE0D6D8-C16B-4EF6-B77F-C586E036DC26}"/>
                    </a:ext>
                  </a:extLst>
                </p14:cNvPr>
                <p14:cNvContentPartPr/>
                <p14:nvPr/>
              </p14:nvContentPartPr>
              <p14:xfrm>
                <a:off x="5879504" y="2354358"/>
                <a:ext cx="141480" cy="1486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4FE0D6D8-C16B-4EF6-B77F-C586E036DC2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70864" y="2345718"/>
                  <a:ext cx="159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82ED578F-3579-4C30-BC57-57955DADF0C0}"/>
                    </a:ext>
                  </a:extLst>
                </p14:cNvPr>
                <p14:cNvContentPartPr/>
                <p14:nvPr/>
              </p14:nvContentPartPr>
              <p14:xfrm>
                <a:off x="6049064" y="2357598"/>
                <a:ext cx="99000" cy="1292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82ED578F-3579-4C30-BC57-57955DADF0C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40064" y="2348958"/>
                  <a:ext cx="116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210878E9-C159-4883-ADC7-B4AE4FD8A2E3}"/>
                    </a:ext>
                  </a:extLst>
                </p14:cNvPr>
                <p14:cNvContentPartPr/>
                <p14:nvPr/>
              </p14:nvContentPartPr>
              <p14:xfrm>
                <a:off x="6221504" y="2398278"/>
                <a:ext cx="5400" cy="540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210878E9-C159-4883-ADC7-B4AE4FD8A2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12864" y="2389278"/>
                  <a:ext cx="23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842784EE-83E5-4EDB-8A14-9D2DA7E8BA68}"/>
                    </a:ext>
                  </a:extLst>
                </p14:cNvPr>
                <p14:cNvContentPartPr/>
                <p14:nvPr/>
              </p14:nvContentPartPr>
              <p14:xfrm>
                <a:off x="6191984" y="2247078"/>
                <a:ext cx="36720" cy="651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842784EE-83E5-4EDB-8A14-9D2DA7E8BA6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182984" y="2238438"/>
                  <a:ext cx="54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53C3C8E5-22C4-4BDC-86CE-CB751AF53C18}"/>
                    </a:ext>
                  </a:extLst>
                </p14:cNvPr>
                <p14:cNvContentPartPr/>
                <p14:nvPr/>
              </p14:nvContentPartPr>
              <p14:xfrm>
                <a:off x="6304304" y="2328438"/>
                <a:ext cx="269280" cy="1699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53C3C8E5-22C4-4BDC-86CE-CB751AF53C1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95304" y="2319438"/>
                  <a:ext cx="286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7773D0B-A8BF-4EDD-ABD6-CF36ABDEA231}"/>
                    </a:ext>
                  </a:extLst>
                </p14:cNvPr>
                <p14:cNvContentPartPr/>
                <p14:nvPr/>
              </p14:nvContentPartPr>
              <p14:xfrm>
                <a:off x="6545504" y="2367678"/>
                <a:ext cx="150840" cy="1429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7773D0B-A8BF-4EDD-ABD6-CF36ABDEA23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36504" y="2358678"/>
                  <a:ext cx="168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2BDDCC9-FAC6-4142-A69A-C0FD74E2A9D1}"/>
                    </a:ext>
                  </a:extLst>
                </p14:cNvPr>
                <p14:cNvContentPartPr/>
                <p14:nvPr/>
              </p14:nvContentPartPr>
              <p14:xfrm>
                <a:off x="6551984" y="2438598"/>
                <a:ext cx="66600" cy="133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2BDDCC9-FAC6-4142-A69A-C0FD74E2A9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42984" y="2429598"/>
                  <a:ext cx="84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6FE63193-4FA6-4856-BCED-A578EFA73EA3}"/>
                    </a:ext>
                  </a:extLst>
                </p14:cNvPr>
                <p14:cNvContentPartPr/>
                <p14:nvPr/>
              </p14:nvContentPartPr>
              <p14:xfrm>
                <a:off x="6557024" y="2356878"/>
                <a:ext cx="161280" cy="352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6FE63193-4FA6-4856-BCED-A578EFA73E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48384" y="2347878"/>
                  <a:ext cx="178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76BBAD01-07EB-427E-96AF-964E8778E499}"/>
                    </a:ext>
                  </a:extLst>
                </p14:cNvPr>
                <p14:cNvContentPartPr/>
                <p14:nvPr/>
              </p14:nvContentPartPr>
              <p14:xfrm>
                <a:off x="6706784" y="2335998"/>
                <a:ext cx="189720" cy="1494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76BBAD01-07EB-427E-96AF-964E8778E49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98144" y="2326998"/>
                  <a:ext cx="207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B4921805-1525-474D-B594-1B85B3A95517}"/>
                    </a:ext>
                  </a:extLst>
                </p14:cNvPr>
                <p14:cNvContentPartPr/>
                <p14:nvPr/>
              </p14:nvContentPartPr>
              <p14:xfrm>
                <a:off x="6983624" y="2318718"/>
                <a:ext cx="33840" cy="1324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B4921805-1525-474D-B594-1B85B3A9551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74624" y="2309718"/>
                  <a:ext cx="51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27F3689-C84D-41AA-9CE6-C9E9ADBD06B0}"/>
                    </a:ext>
                  </a:extLst>
                </p14:cNvPr>
                <p14:cNvContentPartPr/>
                <p14:nvPr/>
              </p14:nvContentPartPr>
              <p14:xfrm>
                <a:off x="6896504" y="2351478"/>
                <a:ext cx="154080" cy="273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27F3689-C84D-41AA-9CE6-C9E9ADBD06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87504" y="2342478"/>
                  <a:ext cx="171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D6CF6FD7-698E-4D6D-B239-06905F6C4094}"/>
                    </a:ext>
                  </a:extLst>
                </p14:cNvPr>
                <p14:cNvContentPartPr/>
                <p14:nvPr/>
              </p14:nvContentPartPr>
              <p14:xfrm>
                <a:off x="7085864" y="2311518"/>
                <a:ext cx="179640" cy="1576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D6CF6FD7-698E-4D6D-B239-06905F6C409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77224" y="2302878"/>
                  <a:ext cx="197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869CFFD-7319-4AF2-B134-FBE0C40615F0}"/>
                    </a:ext>
                  </a:extLst>
                </p14:cNvPr>
                <p14:cNvContentPartPr/>
                <p14:nvPr/>
              </p14:nvContentPartPr>
              <p14:xfrm>
                <a:off x="7274864" y="2324478"/>
                <a:ext cx="246600" cy="1407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869CFFD-7319-4AF2-B134-FBE0C40615F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66224" y="2315838"/>
                  <a:ext cx="264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F248616-0B67-421B-AE8C-C8419448F050}"/>
                    </a:ext>
                  </a:extLst>
                </p14:cNvPr>
                <p14:cNvContentPartPr/>
                <p14:nvPr/>
              </p14:nvContentPartPr>
              <p14:xfrm>
                <a:off x="7473584" y="2257878"/>
                <a:ext cx="105120" cy="738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F248616-0B67-421B-AE8C-C8419448F05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64944" y="2249238"/>
                  <a:ext cx="122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E58353B9-3390-4E07-AFCD-B08BB4941EFD}"/>
                    </a:ext>
                  </a:extLst>
                </p14:cNvPr>
                <p14:cNvContentPartPr/>
                <p14:nvPr/>
              </p14:nvContentPartPr>
              <p14:xfrm>
                <a:off x="7545944" y="2346798"/>
                <a:ext cx="113760" cy="1123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E58353B9-3390-4E07-AFCD-B08BB4941EF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36944" y="2338158"/>
                  <a:ext cx="131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124BCCAB-5E12-408F-A882-C695A39EC588}"/>
                    </a:ext>
                  </a:extLst>
                </p14:cNvPr>
                <p14:cNvContentPartPr/>
                <p14:nvPr/>
              </p14:nvContentPartPr>
              <p14:xfrm>
                <a:off x="7606064" y="2198118"/>
                <a:ext cx="31680" cy="676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124BCCAB-5E12-408F-A882-C695A39EC58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97424" y="2189478"/>
                  <a:ext cx="49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770B4AB-E033-412E-B6B7-75896501C4BA}"/>
                    </a:ext>
                  </a:extLst>
                </p14:cNvPr>
                <p14:cNvContentPartPr/>
                <p14:nvPr/>
              </p14:nvContentPartPr>
              <p14:xfrm>
                <a:off x="7694624" y="2225118"/>
                <a:ext cx="209880" cy="2080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770B4AB-E033-412E-B6B7-75896501C4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85984" y="2216478"/>
                  <a:ext cx="22752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C4627B1F-B733-4054-A6DA-6257E0A11292}"/>
              </a:ext>
            </a:extLst>
          </p:cNvPr>
          <p:cNvGrpSpPr/>
          <p:nvPr/>
        </p:nvGrpSpPr>
        <p:grpSpPr>
          <a:xfrm>
            <a:off x="2403151" y="2682433"/>
            <a:ext cx="2655360" cy="1473480"/>
            <a:chOff x="2509904" y="2669718"/>
            <a:chExt cx="2655360" cy="14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51050EF-28BD-43E0-884D-7A4DA7E4B9E1}"/>
                    </a:ext>
                  </a:extLst>
                </p14:cNvPr>
                <p14:cNvContentPartPr/>
                <p14:nvPr/>
              </p14:nvContentPartPr>
              <p14:xfrm>
                <a:off x="3186344" y="3259758"/>
                <a:ext cx="14400" cy="8146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51050EF-28BD-43E0-884D-7A4DA7E4B9E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77344" y="3250758"/>
                  <a:ext cx="320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EE9FE117-6DF5-4993-B527-510F4F5D859C}"/>
                    </a:ext>
                  </a:extLst>
                </p14:cNvPr>
                <p14:cNvContentPartPr/>
                <p14:nvPr/>
              </p14:nvContentPartPr>
              <p14:xfrm>
                <a:off x="3189224" y="3259758"/>
                <a:ext cx="1177920" cy="7876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EE9FE117-6DF5-4993-B527-510F4F5D859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80224" y="3250758"/>
                  <a:ext cx="119556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7B2E976C-5017-40A4-943E-A8C65B5B428B}"/>
                    </a:ext>
                  </a:extLst>
                </p14:cNvPr>
                <p14:cNvContentPartPr/>
                <p14:nvPr/>
              </p14:nvContentPartPr>
              <p14:xfrm>
                <a:off x="3299384" y="3524718"/>
                <a:ext cx="155880" cy="165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7B2E976C-5017-40A4-943E-A8C65B5B428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90744" y="3516078"/>
                  <a:ext cx="173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E2D62C05-8949-404E-9CE8-C48F8D5921BC}"/>
                    </a:ext>
                  </a:extLst>
                </p14:cNvPr>
                <p14:cNvContentPartPr/>
                <p14:nvPr/>
              </p14:nvContentPartPr>
              <p14:xfrm>
                <a:off x="3358784" y="3650718"/>
                <a:ext cx="7200" cy="1123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E2D62C05-8949-404E-9CE8-C48F8D5921B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50144" y="3641718"/>
                  <a:ext cx="24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1C54D49-4997-415D-B648-08BCCA19386D}"/>
                    </a:ext>
                  </a:extLst>
                </p14:cNvPr>
                <p14:cNvContentPartPr/>
                <p14:nvPr/>
              </p14:nvContentPartPr>
              <p14:xfrm>
                <a:off x="3279584" y="3703638"/>
                <a:ext cx="145440" cy="140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1C54D49-4997-415D-B648-08BCCA19386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70584" y="3694638"/>
                  <a:ext cx="163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7E2ECD2B-2102-4C5A-910F-632F0D875FAB}"/>
                    </a:ext>
                  </a:extLst>
                </p14:cNvPr>
                <p14:cNvContentPartPr/>
                <p14:nvPr/>
              </p14:nvContentPartPr>
              <p14:xfrm>
                <a:off x="4346264" y="3639918"/>
                <a:ext cx="712800" cy="442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7E2ECD2B-2102-4C5A-910F-632F0D875FA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37624" y="3631278"/>
                  <a:ext cx="730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2A2563A8-2EFA-487E-8F6C-91AFDDBB25CE}"/>
                    </a:ext>
                  </a:extLst>
                </p14:cNvPr>
                <p14:cNvContentPartPr/>
                <p14:nvPr/>
              </p14:nvContentPartPr>
              <p14:xfrm>
                <a:off x="5049704" y="3604638"/>
                <a:ext cx="115560" cy="936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2A2563A8-2EFA-487E-8F6C-91AFDDBB25C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41064" y="3595998"/>
                  <a:ext cx="133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44FA9705-1F99-468E-A5A5-8B82D0A78A28}"/>
                    </a:ext>
                  </a:extLst>
                </p14:cNvPr>
                <p14:cNvContentPartPr/>
                <p14:nvPr/>
              </p14:nvContentPartPr>
              <p14:xfrm>
                <a:off x="2887544" y="3836118"/>
                <a:ext cx="299880" cy="2293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44FA9705-1F99-468E-A5A5-8B82D0A78A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78544" y="3827118"/>
                  <a:ext cx="317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9AE0F3C-0573-4CA0-ADC1-917312EE1E10}"/>
                    </a:ext>
                  </a:extLst>
                </p14:cNvPr>
                <p14:cNvContentPartPr/>
                <p14:nvPr/>
              </p14:nvContentPartPr>
              <p14:xfrm>
                <a:off x="2749304" y="4067598"/>
                <a:ext cx="305640" cy="205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9AE0F3C-0573-4CA0-ADC1-917312EE1E1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40304" y="4058958"/>
                  <a:ext cx="323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6663029C-0E77-4F4D-B8CD-C0777DFB7DD5}"/>
                    </a:ext>
                  </a:extLst>
                </p14:cNvPr>
                <p14:cNvContentPartPr/>
                <p14:nvPr/>
              </p14:nvContentPartPr>
              <p14:xfrm>
                <a:off x="2707544" y="4067238"/>
                <a:ext cx="108720" cy="66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6663029C-0E77-4F4D-B8CD-C0777DFB7DD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98904" y="4058238"/>
                  <a:ext cx="126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304B68C5-8EC4-4B2F-B43D-4725983395E4}"/>
                    </a:ext>
                  </a:extLst>
                </p14:cNvPr>
                <p14:cNvContentPartPr/>
                <p14:nvPr/>
              </p14:nvContentPartPr>
              <p14:xfrm>
                <a:off x="2787464" y="4061478"/>
                <a:ext cx="128160" cy="817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304B68C5-8EC4-4B2F-B43D-4725983395E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78464" y="4052478"/>
                  <a:ext cx="145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28285FF4-ADD2-4081-8EE2-4A64711632E0}"/>
                    </a:ext>
                  </a:extLst>
                </p14:cNvPr>
                <p14:cNvContentPartPr/>
                <p14:nvPr/>
              </p14:nvContentPartPr>
              <p14:xfrm>
                <a:off x="2949104" y="4067958"/>
                <a:ext cx="65880" cy="568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28285FF4-ADD2-4081-8EE2-4A64711632E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40104" y="4059318"/>
                  <a:ext cx="83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648D5E2D-1381-4103-B58C-B77F6A8B9470}"/>
                    </a:ext>
                  </a:extLst>
                </p14:cNvPr>
                <p14:cNvContentPartPr/>
                <p14:nvPr/>
              </p14:nvContentPartPr>
              <p14:xfrm>
                <a:off x="2509904" y="3013518"/>
                <a:ext cx="133560" cy="1832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648D5E2D-1381-4103-B58C-B77F6A8B947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01264" y="3004518"/>
                  <a:ext cx="151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0A38BE0B-E070-4A3D-AAEF-20943FC897FF}"/>
                    </a:ext>
                  </a:extLst>
                </p14:cNvPr>
                <p14:cNvContentPartPr/>
                <p14:nvPr/>
              </p14:nvContentPartPr>
              <p14:xfrm>
                <a:off x="2729144" y="3133758"/>
                <a:ext cx="7560" cy="925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0A38BE0B-E070-4A3D-AAEF-20943FC897F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720504" y="3125118"/>
                  <a:ext cx="25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80DF0C42-F76B-463D-9072-8EF9217EAA49}"/>
                    </a:ext>
                  </a:extLst>
                </p14:cNvPr>
                <p14:cNvContentPartPr/>
                <p14:nvPr/>
              </p14:nvContentPartPr>
              <p14:xfrm>
                <a:off x="3683504" y="2669718"/>
                <a:ext cx="179640" cy="1648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80DF0C42-F76B-463D-9072-8EF9217EAA4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74864" y="2661078"/>
                  <a:ext cx="197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6AFBC99D-1C2F-4E75-942E-82AEAB2FAB6A}"/>
                    </a:ext>
                  </a:extLst>
                </p14:cNvPr>
                <p14:cNvContentPartPr/>
                <p14:nvPr/>
              </p14:nvContentPartPr>
              <p14:xfrm>
                <a:off x="3942344" y="2776278"/>
                <a:ext cx="118800" cy="1069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6AFBC99D-1C2F-4E75-942E-82AEAB2FAB6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933344" y="2767278"/>
                  <a:ext cx="1364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4F799D1A-3C90-4A54-8296-F8D14403E6A2}"/>
              </a:ext>
            </a:extLst>
          </p:cNvPr>
          <p:cNvGrpSpPr/>
          <p:nvPr/>
        </p:nvGrpSpPr>
        <p:grpSpPr>
          <a:xfrm>
            <a:off x="5234024" y="3443358"/>
            <a:ext cx="661320" cy="254520"/>
            <a:chOff x="5234024" y="3443358"/>
            <a:chExt cx="66132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51B45826-320F-474C-B298-8072B1A73B73}"/>
                    </a:ext>
                  </a:extLst>
                </p14:cNvPr>
                <p14:cNvContentPartPr/>
                <p14:nvPr/>
              </p14:nvContentPartPr>
              <p14:xfrm>
                <a:off x="5234024" y="3443358"/>
                <a:ext cx="194400" cy="2044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51B45826-320F-474C-B298-8072B1A73B7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16384" y="3425358"/>
                  <a:ext cx="230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DEE48C6D-CBED-4515-B450-A3556A69B36B}"/>
                    </a:ext>
                  </a:extLst>
                </p14:cNvPr>
                <p14:cNvContentPartPr/>
                <p14:nvPr/>
              </p14:nvContentPartPr>
              <p14:xfrm>
                <a:off x="5416544" y="3604998"/>
                <a:ext cx="163440" cy="928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DEE48C6D-CBED-4515-B450-A3556A69B3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98904" y="3587358"/>
                  <a:ext cx="199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3E7DEC95-05E5-4701-A1D3-770803AF3FD7}"/>
                    </a:ext>
                  </a:extLst>
                </p14:cNvPr>
                <p14:cNvContentPartPr/>
                <p14:nvPr/>
              </p14:nvContentPartPr>
              <p14:xfrm>
                <a:off x="5757824" y="3564678"/>
                <a:ext cx="137520" cy="147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3E7DEC95-05E5-4701-A1D3-770803AF3F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40184" y="3546678"/>
                  <a:ext cx="173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9B07C77F-80E9-456E-95F1-2A37C5104D61}"/>
                    </a:ext>
                  </a:extLst>
                </p14:cNvPr>
                <p14:cNvContentPartPr/>
                <p14:nvPr/>
              </p14:nvContentPartPr>
              <p14:xfrm>
                <a:off x="5764304" y="3663678"/>
                <a:ext cx="105480" cy="144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9B07C77F-80E9-456E-95F1-2A37C5104D6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46664" y="3646038"/>
                  <a:ext cx="1411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upo 238">
            <a:extLst>
              <a:ext uri="{FF2B5EF4-FFF2-40B4-BE49-F238E27FC236}">
                <a16:creationId xmlns:a16="http://schemas.microsoft.com/office/drawing/2014/main" id="{DACFE9A1-3A37-49A9-9EB8-D0002CC31AEC}"/>
              </a:ext>
            </a:extLst>
          </p:cNvPr>
          <p:cNvGrpSpPr/>
          <p:nvPr/>
        </p:nvGrpSpPr>
        <p:grpSpPr>
          <a:xfrm>
            <a:off x="6466664" y="3763398"/>
            <a:ext cx="330480" cy="273240"/>
            <a:chOff x="6466664" y="3763398"/>
            <a:chExt cx="3304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135B3618-9FCC-41A1-9BD0-2310CDDF09FE}"/>
                    </a:ext>
                  </a:extLst>
                </p14:cNvPr>
                <p14:cNvContentPartPr/>
                <p14:nvPr/>
              </p14:nvContentPartPr>
              <p14:xfrm>
                <a:off x="6546224" y="3842958"/>
                <a:ext cx="360" cy="1587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135B3618-9FCC-41A1-9BD0-2310CDDF09F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28224" y="3824958"/>
                  <a:ext cx="36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A7F8CB8F-FF1B-48A8-91BB-E512DC8B87A2}"/>
                    </a:ext>
                  </a:extLst>
                </p14:cNvPr>
                <p14:cNvContentPartPr/>
                <p14:nvPr/>
              </p14:nvContentPartPr>
              <p14:xfrm>
                <a:off x="6466664" y="3763398"/>
                <a:ext cx="178560" cy="1857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A7F8CB8F-FF1B-48A8-91BB-E512DC8B87A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48664" y="3745758"/>
                  <a:ext cx="214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E9F3E99D-3149-4146-BD8E-F594C3A695DB}"/>
                    </a:ext>
                  </a:extLst>
                </p14:cNvPr>
                <p14:cNvContentPartPr/>
                <p14:nvPr/>
              </p14:nvContentPartPr>
              <p14:xfrm>
                <a:off x="6758264" y="3902358"/>
                <a:ext cx="38880" cy="1342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E9F3E99D-3149-4146-BD8E-F594C3A695D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40624" y="3884718"/>
                  <a:ext cx="745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o 204">
            <a:extLst>
              <a:ext uri="{FF2B5EF4-FFF2-40B4-BE49-F238E27FC236}">
                <a16:creationId xmlns:a16="http://schemas.microsoft.com/office/drawing/2014/main" id="{98FAE5A0-0F70-4934-B5AC-17C377FE0C67}"/>
              </a:ext>
            </a:extLst>
          </p:cNvPr>
          <p:cNvGrpSpPr/>
          <p:nvPr/>
        </p:nvGrpSpPr>
        <p:grpSpPr>
          <a:xfrm>
            <a:off x="6134024" y="3322038"/>
            <a:ext cx="1409040" cy="349560"/>
            <a:chOff x="6134024" y="3322038"/>
            <a:chExt cx="14090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7256E110-7E8F-4667-B52B-5C14ADE3C44F}"/>
                    </a:ext>
                  </a:extLst>
                </p14:cNvPr>
                <p14:cNvContentPartPr/>
                <p14:nvPr/>
              </p14:nvContentPartPr>
              <p14:xfrm>
                <a:off x="6134024" y="3573318"/>
                <a:ext cx="63360" cy="111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7256E110-7E8F-4667-B52B-5C14ADE3C44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16024" y="3555678"/>
                  <a:ext cx="99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3E5FA4F1-7BCF-4ECA-B85E-FA0B90698113}"/>
                    </a:ext>
                  </a:extLst>
                </p14:cNvPr>
                <p14:cNvContentPartPr/>
                <p14:nvPr/>
              </p14:nvContentPartPr>
              <p14:xfrm>
                <a:off x="6426704" y="3412038"/>
                <a:ext cx="14040" cy="1317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3E5FA4F1-7BCF-4ECA-B85E-FA0B9069811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08704" y="3394398"/>
                  <a:ext cx="49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7F28895-5081-43A3-BBFB-7107631934E7}"/>
                    </a:ext>
                  </a:extLst>
                </p14:cNvPr>
                <p14:cNvContentPartPr/>
                <p14:nvPr/>
              </p14:nvContentPartPr>
              <p14:xfrm>
                <a:off x="6347504" y="3322038"/>
                <a:ext cx="200880" cy="1940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D7F28895-5081-43A3-BBFB-7107631934E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29504" y="3304038"/>
                  <a:ext cx="236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D9CC2D19-E92C-4A0A-AE46-02806185207F}"/>
                    </a:ext>
                  </a:extLst>
                </p14:cNvPr>
                <p14:cNvContentPartPr/>
                <p14:nvPr/>
              </p14:nvContentPartPr>
              <p14:xfrm>
                <a:off x="6612464" y="3431118"/>
                <a:ext cx="160200" cy="1206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D9CC2D19-E92C-4A0A-AE46-02806185207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94824" y="3413118"/>
                  <a:ext cx="195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525D6AC6-7F0F-4541-9659-03A984D93A71}"/>
                    </a:ext>
                  </a:extLst>
                </p14:cNvPr>
                <p14:cNvContentPartPr/>
                <p14:nvPr/>
              </p14:nvContentPartPr>
              <p14:xfrm>
                <a:off x="6307544" y="3655758"/>
                <a:ext cx="725040" cy="158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525D6AC6-7F0F-4541-9659-03A984D93A7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89904" y="3638118"/>
                  <a:ext cx="760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D8A4B6EF-854E-43CE-A35F-0B2857CA5B3B}"/>
                    </a:ext>
                  </a:extLst>
                </p14:cNvPr>
                <p14:cNvContentPartPr/>
                <p14:nvPr/>
              </p14:nvContentPartPr>
              <p14:xfrm>
                <a:off x="7121144" y="3663678"/>
                <a:ext cx="8280" cy="43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D8A4B6EF-854E-43CE-A35F-0B2857CA5B3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03504" y="3646038"/>
                  <a:ext cx="43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CAFF3FEA-4698-444C-A44D-029A0C9973E8}"/>
                    </a:ext>
                  </a:extLst>
                </p14:cNvPr>
                <p14:cNvContentPartPr/>
                <p14:nvPr/>
              </p14:nvContentPartPr>
              <p14:xfrm>
                <a:off x="7228784" y="3349038"/>
                <a:ext cx="173880" cy="28764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CAFF3FEA-4698-444C-A44D-029A0C9973E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11144" y="3331038"/>
                  <a:ext cx="2095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7BED90FB-F959-49CD-B89E-BEC2CCA56F27}"/>
                    </a:ext>
                  </a:extLst>
                </p14:cNvPr>
                <p14:cNvContentPartPr/>
                <p14:nvPr/>
              </p14:nvContentPartPr>
              <p14:xfrm>
                <a:off x="7473584" y="3524718"/>
                <a:ext cx="38880" cy="925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7BED90FB-F959-49CD-B89E-BEC2CCA56F2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55944" y="3507078"/>
                  <a:ext cx="74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CB76348B-F1E1-4F18-8A4F-F7F7BDD51EEF}"/>
                    </a:ext>
                  </a:extLst>
                </p14:cNvPr>
                <p14:cNvContentPartPr/>
                <p14:nvPr/>
              </p14:nvContentPartPr>
              <p14:xfrm>
                <a:off x="7518944" y="3451638"/>
                <a:ext cx="24120" cy="270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CB76348B-F1E1-4F18-8A4F-F7F7BDD51EE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00944" y="3433998"/>
                  <a:ext cx="597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867D6569-0F61-4B3E-83AA-E9AA45EB20B1}"/>
              </a:ext>
            </a:extLst>
          </p:cNvPr>
          <p:cNvGrpSpPr/>
          <p:nvPr/>
        </p:nvGrpSpPr>
        <p:grpSpPr>
          <a:xfrm>
            <a:off x="1199144" y="3353718"/>
            <a:ext cx="272880" cy="261360"/>
            <a:chOff x="1199144" y="3353718"/>
            <a:chExt cx="27288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ECD288EA-3C76-4964-B197-535E1A18783C}"/>
                    </a:ext>
                  </a:extLst>
                </p14:cNvPr>
                <p14:cNvContentPartPr/>
                <p14:nvPr/>
              </p14:nvContentPartPr>
              <p14:xfrm>
                <a:off x="1199144" y="3353718"/>
                <a:ext cx="172080" cy="2613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ECD288EA-3C76-4964-B197-535E1A18783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81144" y="3336078"/>
                  <a:ext cx="2077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5F5AC2C8-2F03-4DDB-9318-FAD4A9D5AA52}"/>
                    </a:ext>
                  </a:extLst>
                </p14:cNvPr>
                <p14:cNvContentPartPr/>
                <p14:nvPr/>
              </p14:nvContentPartPr>
              <p14:xfrm>
                <a:off x="1436384" y="3523278"/>
                <a:ext cx="35640" cy="874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5F5AC2C8-2F03-4DDB-9318-FAD4A9D5AA5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418744" y="3505638"/>
                  <a:ext cx="71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8640E688-B2FA-4E3E-9ECA-A067B3665857}"/>
                    </a:ext>
                  </a:extLst>
                </p14:cNvPr>
                <p14:cNvContentPartPr/>
                <p14:nvPr/>
              </p14:nvContentPartPr>
              <p14:xfrm>
                <a:off x="1450064" y="3412758"/>
                <a:ext cx="21240" cy="396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8640E688-B2FA-4E3E-9ECA-A067B366585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432424" y="3395118"/>
                  <a:ext cx="5688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46" name="Entrada de lápiz 245">
                <a:extLst>
                  <a:ext uri="{FF2B5EF4-FFF2-40B4-BE49-F238E27FC236}">
                    <a16:creationId xmlns:a16="http://schemas.microsoft.com/office/drawing/2014/main" id="{FAF2A4F7-F314-40AA-83F3-368196360E6F}"/>
                  </a:ext>
                </a:extLst>
              </p14:cNvPr>
              <p14:cNvContentPartPr/>
              <p14:nvPr/>
            </p14:nvContentPartPr>
            <p14:xfrm>
              <a:off x="1761464" y="3432198"/>
              <a:ext cx="63000" cy="73440"/>
            </p14:xfrm>
          </p:contentPart>
        </mc:Choice>
        <mc:Fallback xmlns="">
          <p:pic>
            <p:nvPicPr>
              <p:cNvPr id="246" name="Entrada de lápiz 245">
                <a:extLst>
                  <a:ext uri="{FF2B5EF4-FFF2-40B4-BE49-F238E27FC236}">
                    <a16:creationId xmlns:a16="http://schemas.microsoft.com/office/drawing/2014/main" id="{FAF2A4F7-F314-40AA-83F3-368196360E6F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743464" y="3414198"/>
                <a:ext cx="9864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upo 252">
            <a:extLst>
              <a:ext uri="{FF2B5EF4-FFF2-40B4-BE49-F238E27FC236}">
                <a16:creationId xmlns:a16="http://schemas.microsoft.com/office/drawing/2014/main" id="{74A8D026-F2D8-4ACB-AE67-A609E6EB3B90}"/>
              </a:ext>
            </a:extLst>
          </p:cNvPr>
          <p:cNvGrpSpPr/>
          <p:nvPr/>
        </p:nvGrpSpPr>
        <p:grpSpPr>
          <a:xfrm>
            <a:off x="1835264" y="2941518"/>
            <a:ext cx="2591280" cy="728640"/>
            <a:chOff x="1835264" y="2941518"/>
            <a:chExt cx="259128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BBC888E5-EED1-4D0F-8913-295652B2A03B}"/>
                    </a:ext>
                  </a:extLst>
                </p14:cNvPr>
                <p14:cNvContentPartPr/>
                <p14:nvPr/>
              </p14:nvContentPartPr>
              <p14:xfrm>
                <a:off x="1835264" y="3464958"/>
                <a:ext cx="330840" cy="756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BBC888E5-EED1-4D0F-8913-295652B2A03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826264" y="3456318"/>
                  <a:ext cx="348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3E5A6F7D-DF6B-4C0E-97B0-3CD5FD64A03C}"/>
                    </a:ext>
                  </a:extLst>
                </p14:cNvPr>
                <p14:cNvContentPartPr/>
                <p14:nvPr/>
              </p14:nvContentPartPr>
              <p14:xfrm>
                <a:off x="2172944" y="3293958"/>
                <a:ext cx="915480" cy="19152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3E5A6F7D-DF6B-4C0E-97B0-3CD5FD64A03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63944" y="3285318"/>
                  <a:ext cx="933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881A3B78-F5FF-4A66-B080-E5A4FFFF0E34}"/>
                    </a:ext>
                  </a:extLst>
                </p14:cNvPr>
                <p14:cNvContentPartPr/>
                <p14:nvPr/>
              </p14:nvContentPartPr>
              <p14:xfrm>
                <a:off x="2822744" y="2941518"/>
                <a:ext cx="1563480" cy="5043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881A3B78-F5FF-4A66-B080-E5A4FFFF0E3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13744" y="2932518"/>
                  <a:ext cx="15811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EE806A4C-BF19-4A4E-A979-6D3CA8C331B2}"/>
                    </a:ext>
                  </a:extLst>
                </p14:cNvPr>
                <p14:cNvContentPartPr/>
                <p14:nvPr/>
              </p14:nvContentPartPr>
              <p14:xfrm>
                <a:off x="4372904" y="3094158"/>
                <a:ext cx="53640" cy="57600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EE806A4C-BF19-4A4E-A979-6D3CA8C331B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64264" y="3085158"/>
                  <a:ext cx="71280" cy="59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54" name="Entrada de lápiz 253">
                <a:extLst>
                  <a:ext uri="{FF2B5EF4-FFF2-40B4-BE49-F238E27FC236}">
                    <a16:creationId xmlns:a16="http://schemas.microsoft.com/office/drawing/2014/main" id="{00467071-32AF-44E4-95A1-70680FB305DF}"/>
                  </a:ext>
                </a:extLst>
              </p14:cNvPr>
              <p14:cNvContentPartPr/>
              <p14:nvPr/>
            </p14:nvContentPartPr>
            <p14:xfrm>
              <a:off x="7970744" y="2212878"/>
              <a:ext cx="226080" cy="7200"/>
            </p14:xfrm>
          </p:contentPart>
        </mc:Choice>
        <mc:Fallback xmlns="">
          <p:pic>
            <p:nvPicPr>
              <p:cNvPr id="254" name="Entrada de lápiz 253">
                <a:extLst>
                  <a:ext uri="{FF2B5EF4-FFF2-40B4-BE49-F238E27FC236}">
                    <a16:creationId xmlns:a16="http://schemas.microsoft.com/office/drawing/2014/main" id="{00467071-32AF-44E4-95A1-70680FB305D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962104" y="2203878"/>
                <a:ext cx="2437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55" name="Entrada de lápiz 254">
                <a:extLst>
                  <a:ext uri="{FF2B5EF4-FFF2-40B4-BE49-F238E27FC236}">
                    <a16:creationId xmlns:a16="http://schemas.microsoft.com/office/drawing/2014/main" id="{A42E997C-7627-448D-9131-7BD0A06CDED8}"/>
                  </a:ext>
                </a:extLst>
              </p14:cNvPr>
              <p14:cNvContentPartPr/>
              <p14:nvPr/>
            </p14:nvContentPartPr>
            <p14:xfrm>
              <a:off x="8408504" y="2102358"/>
              <a:ext cx="43920" cy="39960"/>
            </p14:xfrm>
          </p:contentPart>
        </mc:Choice>
        <mc:Fallback xmlns="">
          <p:pic>
            <p:nvPicPr>
              <p:cNvPr id="255" name="Entrada de lápiz 254">
                <a:extLst>
                  <a:ext uri="{FF2B5EF4-FFF2-40B4-BE49-F238E27FC236}">
                    <a16:creationId xmlns:a16="http://schemas.microsoft.com/office/drawing/2014/main" id="{A42E997C-7627-448D-9131-7BD0A06CDED8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399864" y="2093358"/>
                <a:ext cx="615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56" name="Entrada de lápiz 255">
                <a:extLst>
                  <a:ext uri="{FF2B5EF4-FFF2-40B4-BE49-F238E27FC236}">
                    <a16:creationId xmlns:a16="http://schemas.microsoft.com/office/drawing/2014/main" id="{AA48DECC-F03E-4EDC-8BDF-F9C2DCF20B03}"/>
                  </a:ext>
                </a:extLst>
              </p14:cNvPr>
              <p14:cNvContentPartPr/>
              <p14:nvPr/>
            </p14:nvContentPartPr>
            <p14:xfrm>
              <a:off x="8371424" y="2267598"/>
              <a:ext cx="49680" cy="38520"/>
            </p14:xfrm>
          </p:contentPart>
        </mc:Choice>
        <mc:Fallback xmlns="">
          <p:pic>
            <p:nvPicPr>
              <p:cNvPr id="256" name="Entrada de lápiz 255">
                <a:extLst>
                  <a:ext uri="{FF2B5EF4-FFF2-40B4-BE49-F238E27FC236}">
                    <a16:creationId xmlns:a16="http://schemas.microsoft.com/office/drawing/2014/main" id="{AA48DECC-F03E-4EDC-8BDF-F9C2DCF20B03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362424" y="2258958"/>
                <a:ext cx="6732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83702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upo 186">
            <a:extLst>
              <a:ext uri="{FF2B5EF4-FFF2-40B4-BE49-F238E27FC236}">
                <a16:creationId xmlns:a16="http://schemas.microsoft.com/office/drawing/2014/main" id="{4767BD6B-1F57-485D-86D9-68E1106F776A}"/>
              </a:ext>
            </a:extLst>
          </p:cNvPr>
          <p:cNvGrpSpPr/>
          <p:nvPr/>
        </p:nvGrpSpPr>
        <p:grpSpPr>
          <a:xfrm>
            <a:off x="503987" y="1374270"/>
            <a:ext cx="4146840" cy="1555560"/>
            <a:chOff x="1023741" y="3116359"/>
            <a:chExt cx="4146840" cy="15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5F08D565-5462-4037-B4A2-F359111E0D22}"/>
                    </a:ext>
                  </a:extLst>
                </p14:cNvPr>
                <p14:cNvContentPartPr/>
                <p14:nvPr/>
              </p14:nvContentPartPr>
              <p14:xfrm>
                <a:off x="1327221" y="3490399"/>
                <a:ext cx="210960" cy="2764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F08D565-5462-4037-B4A2-F359111E0D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8221" y="3481759"/>
                  <a:ext cx="228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FFE45B15-C3A9-4392-9C43-13074FEC1141}"/>
                    </a:ext>
                  </a:extLst>
                </p14:cNvPr>
                <p14:cNvContentPartPr/>
                <p14:nvPr/>
              </p14:nvContentPartPr>
              <p14:xfrm>
                <a:off x="1579581" y="3522079"/>
                <a:ext cx="179280" cy="2304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FFE45B15-C3A9-4392-9C43-13074FEC11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70941" y="3513439"/>
                  <a:ext cx="196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BC11DB5F-AC92-4A3C-A59F-F323746E5958}"/>
                    </a:ext>
                  </a:extLst>
                </p14:cNvPr>
                <p14:cNvContentPartPr/>
                <p14:nvPr/>
              </p14:nvContentPartPr>
              <p14:xfrm>
                <a:off x="1569141" y="3659239"/>
                <a:ext cx="129240" cy="226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BC11DB5F-AC92-4A3C-A59F-F323746E59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0141" y="3650599"/>
                  <a:ext cx="146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0CDA8BB2-3DD3-46AF-9C79-1D6396C1921F}"/>
                    </a:ext>
                  </a:extLst>
                </p14:cNvPr>
                <p14:cNvContentPartPr/>
                <p14:nvPr/>
              </p14:nvContentPartPr>
              <p14:xfrm>
                <a:off x="1552581" y="3552679"/>
                <a:ext cx="159480" cy="504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0CDA8BB2-3DD3-46AF-9C79-1D6396C192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3941" y="3543679"/>
                  <a:ext cx="177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CF1ABC74-6832-45CC-8502-E794C0345024}"/>
                    </a:ext>
                  </a:extLst>
                </p14:cNvPr>
                <p14:cNvContentPartPr/>
                <p14:nvPr/>
              </p14:nvContentPartPr>
              <p14:xfrm>
                <a:off x="1777221" y="3513439"/>
                <a:ext cx="229320" cy="1922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CF1ABC74-6832-45CC-8502-E794C03450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8581" y="3504799"/>
                  <a:ext cx="24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2AE3A7FF-B566-461B-9DD4-2E137F99BE8A}"/>
                    </a:ext>
                  </a:extLst>
                </p14:cNvPr>
                <p14:cNvContentPartPr/>
                <p14:nvPr/>
              </p14:nvContentPartPr>
              <p14:xfrm>
                <a:off x="1965141" y="3496879"/>
                <a:ext cx="257040" cy="2196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2AE3A7FF-B566-461B-9DD4-2E137F99BE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6141" y="3488239"/>
                  <a:ext cx="274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F22B07C-70DD-4DE6-BE90-74213029A5B2}"/>
                    </a:ext>
                  </a:extLst>
                </p14:cNvPr>
                <p14:cNvContentPartPr/>
                <p14:nvPr/>
              </p14:nvContentPartPr>
              <p14:xfrm>
                <a:off x="2182581" y="3551239"/>
                <a:ext cx="195480" cy="1706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F22B07C-70DD-4DE6-BE90-74213029A5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3581" y="3542239"/>
                  <a:ext cx="21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D05EB280-DB00-47DC-BCF6-0D2B6E4BD31E}"/>
                    </a:ext>
                  </a:extLst>
                </p14:cNvPr>
                <p14:cNvContentPartPr/>
                <p14:nvPr/>
              </p14:nvContentPartPr>
              <p14:xfrm>
                <a:off x="2341701" y="3416959"/>
                <a:ext cx="250200" cy="3614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D05EB280-DB00-47DC-BCF6-0D2B6E4BD3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3061" y="3408319"/>
                  <a:ext cx="267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6507F4D8-901E-49C9-B625-AA6B0717C090}"/>
                    </a:ext>
                  </a:extLst>
                </p14:cNvPr>
                <p14:cNvContentPartPr/>
                <p14:nvPr/>
              </p14:nvContentPartPr>
              <p14:xfrm>
                <a:off x="1717461" y="4034359"/>
                <a:ext cx="16560" cy="3380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6507F4D8-901E-49C9-B625-AA6B0717C0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08821" y="4025359"/>
                  <a:ext cx="342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9589068F-9025-427F-85E7-2CEEF79F68B0}"/>
                    </a:ext>
                  </a:extLst>
                </p14:cNvPr>
                <p14:cNvContentPartPr/>
                <p14:nvPr/>
              </p14:nvContentPartPr>
              <p14:xfrm>
                <a:off x="1524141" y="4122199"/>
                <a:ext cx="268560" cy="165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9589068F-9025-427F-85E7-2CEEF79F68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15501" y="4113559"/>
                  <a:ext cx="286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02204AFB-5396-4415-B4E9-EE03ADB62BB3}"/>
                    </a:ext>
                  </a:extLst>
                </p14:cNvPr>
                <p14:cNvContentPartPr/>
                <p14:nvPr/>
              </p14:nvContentPartPr>
              <p14:xfrm>
                <a:off x="1798461" y="4126519"/>
                <a:ext cx="173520" cy="345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02204AFB-5396-4415-B4E9-EE03ADB62B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89461" y="4117519"/>
                  <a:ext cx="191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CAC72D42-2938-4BD8-9624-B24AEA2EB23F}"/>
                    </a:ext>
                  </a:extLst>
                </p14:cNvPr>
                <p14:cNvContentPartPr/>
                <p14:nvPr/>
              </p14:nvContentPartPr>
              <p14:xfrm>
                <a:off x="1922661" y="4037959"/>
                <a:ext cx="217080" cy="831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CAC72D42-2938-4BD8-9624-B24AEA2EB2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13661" y="4028959"/>
                  <a:ext cx="234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74251780-D47F-4097-84AF-5A959E06969D}"/>
                    </a:ext>
                  </a:extLst>
                </p14:cNvPr>
                <p14:cNvContentPartPr/>
                <p14:nvPr/>
              </p14:nvContentPartPr>
              <p14:xfrm>
                <a:off x="1050741" y="3156319"/>
                <a:ext cx="1602720" cy="572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74251780-D47F-4097-84AF-5A959E0696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1741" y="3147679"/>
                  <a:ext cx="1620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D431236A-E46F-47F0-8EC4-DCCBD9230F4D}"/>
                    </a:ext>
                  </a:extLst>
                </p14:cNvPr>
                <p14:cNvContentPartPr/>
                <p14:nvPr/>
              </p14:nvContentPartPr>
              <p14:xfrm>
                <a:off x="1023741" y="3164959"/>
                <a:ext cx="1709640" cy="1434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D431236A-E46F-47F0-8EC4-DCCBD9230F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4741" y="3156319"/>
                  <a:ext cx="1727280" cy="14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B1DFF7B-CF98-429E-A46C-A88B09D84C64}"/>
                    </a:ext>
                  </a:extLst>
                </p14:cNvPr>
                <p14:cNvContentPartPr/>
                <p14:nvPr/>
              </p14:nvContentPartPr>
              <p14:xfrm>
                <a:off x="2688381" y="3154159"/>
                <a:ext cx="108720" cy="14320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B1DFF7B-CF98-429E-A46C-A88B09D84C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79741" y="3145519"/>
                  <a:ext cx="12636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47CBFF42-CDB2-419F-BBAB-06A4709E0011}"/>
                    </a:ext>
                  </a:extLst>
                </p14:cNvPr>
                <p14:cNvContentPartPr/>
                <p14:nvPr/>
              </p14:nvContentPartPr>
              <p14:xfrm>
                <a:off x="3907341" y="3116359"/>
                <a:ext cx="34560" cy="10353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47CBFF42-CDB2-419F-BBAB-06A4709E00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8701" y="3107359"/>
                  <a:ext cx="5220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70230E4E-BB66-40F5-9906-AE103E13521F}"/>
                    </a:ext>
                  </a:extLst>
                </p14:cNvPr>
                <p14:cNvContentPartPr/>
                <p14:nvPr/>
              </p14:nvContentPartPr>
              <p14:xfrm>
                <a:off x="3848661" y="3135799"/>
                <a:ext cx="1321920" cy="10220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70230E4E-BB66-40F5-9906-AE103E1352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0021" y="3126799"/>
                  <a:ext cx="1339560" cy="10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DA9BB13-9375-4979-A1BC-5C3E4C9ED645}"/>
                    </a:ext>
                  </a:extLst>
                </p14:cNvPr>
                <p14:cNvContentPartPr/>
                <p14:nvPr/>
              </p14:nvContentPartPr>
              <p14:xfrm>
                <a:off x="3544461" y="3818359"/>
                <a:ext cx="371160" cy="6044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DA9BB13-9375-4979-A1BC-5C3E4C9ED6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5461" y="3809359"/>
                  <a:ext cx="38880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9803E84D-2BD5-487B-9531-AACF7E7C4B83}"/>
                    </a:ext>
                  </a:extLst>
                </p14:cNvPr>
                <p14:cNvContentPartPr/>
                <p14:nvPr/>
              </p14:nvContentPartPr>
              <p14:xfrm>
                <a:off x="3283461" y="4449079"/>
                <a:ext cx="661320" cy="262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9803E84D-2BD5-487B-9531-AACF7E7C4B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74461" y="4440439"/>
                  <a:ext cx="678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8677A0B-38B4-4FE7-B396-ACC3A040032B}"/>
                    </a:ext>
                  </a:extLst>
                </p14:cNvPr>
                <p14:cNvContentPartPr/>
                <p14:nvPr/>
              </p14:nvContentPartPr>
              <p14:xfrm>
                <a:off x="3284541" y="4488679"/>
                <a:ext cx="285120" cy="170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8677A0B-38B4-4FE7-B396-ACC3A04003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75901" y="4480039"/>
                  <a:ext cx="302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E2F76002-983C-41E4-BA03-83634E1A21C4}"/>
                    </a:ext>
                  </a:extLst>
                </p14:cNvPr>
                <p14:cNvContentPartPr/>
                <p14:nvPr/>
              </p14:nvContentPartPr>
              <p14:xfrm>
                <a:off x="3461301" y="4498399"/>
                <a:ext cx="197280" cy="1584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E2F76002-983C-41E4-BA03-83634E1A21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52661" y="4489399"/>
                  <a:ext cx="214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FBE09700-56FE-49A3-A384-11D0CC8F6C11}"/>
                    </a:ext>
                  </a:extLst>
                </p14:cNvPr>
                <p14:cNvContentPartPr/>
                <p14:nvPr/>
              </p14:nvContentPartPr>
              <p14:xfrm>
                <a:off x="3613221" y="4518559"/>
                <a:ext cx="146880" cy="1231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FBE09700-56FE-49A3-A384-11D0CC8F6C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04221" y="4509919"/>
                  <a:ext cx="164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EE107B7E-8CC3-463F-A4A5-FDDABA4531B7}"/>
                    </a:ext>
                  </a:extLst>
                </p14:cNvPr>
                <p14:cNvContentPartPr/>
                <p14:nvPr/>
              </p14:nvContentPartPr>
              <p14:xfrm>
                <a:off x="3670101" y="4540159"/>
                <a:ext cx="158760" cy="1317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EE107B7E-8CC3-463F-A4A5-FDDABA4531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61461" y="4531159"/>
                  <a:ext cx="1764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upo 189">
            <a:extLst>
              <a:ext uri="{FF2B5EF4-FFF2-40B4-BE49-F238E27FC236}">
                <a16:creationId xmlns:a16="http://schemas.microsoft.com/office/drawing/2014/main" id="{9D42D9ED-FE42-4233-837F-06524DA971DD}"/>
              </a:ext>
            </a:extLst>
          </p:cNvPr>
          <p:cNvGrpSpPr/>
          <p:nvPr/>
        </p:nvGrpSpPr>
        <p:grpSpPr>
          <a:xfrm>
            <a:off x="4601147" y="1844430"/>
            <a:ext cx="1296360" cy="117720"/>
            <a:chOff x="5120901" y="3586519"/>
            <a:chExt cx="129636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589EEEAB-CFEE-4566-8331-178B2C61A83A}"/>
                    </a:ext>
                  </a:extLst>
                </p14:cNvPr>
                <p14:cNvContentPartPr/>
                <p14:nvPr/>
              </p14:nvContentPartPr>
              <p14:xfrm>
                <a:off x="5120901" y="3625399"/>
                <a:ext cx="1186560" cy="342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589EEEAB-CFEE-4566-8331-178B2C61A8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12261" y="3616399"/>
                  <a:ext cx="1204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E87AD0F9-852D-4B1B-B780-C92937C15FC2}"/>
                    </a:ext>
                  </a:extLst>
                </p14:cNvPr>
                <p14:cNvContentPartPr/>
                <p14:nvPr/>
              </p14:nvContentPartPr>
              <p14:xfrm>
                <a:off x="6299181" y="3586519"/>
                <a:ext cx="118080" cy="1177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E87AD0F9-852D-4B1B-B780-C92937C15F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90181" y="3577879"/>
                  <a:ext cx="13572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6" name="Entrada de lápiz 215">
                <a:extLst>
                  <a:ext uri="{FF2B5EF4-FFF2-40B4-BE49-F238E27FC236}">
                    <a16:creationId xmlns:a16="http://schemas.microsoft.com/office/drawing/2014/main" id="{C503FE69-39E2-4CAF-A161-AE19544FD2D8}"/>
                  </a:ext>
                </a:extLst>
              </p14:cNvPr>
              <p14:cNvContentPartPr/>
              <p14:nvPr/>
            </p14:nvContentPartPr>
            <p14:xfrm>
              <a:off x="2405780" y="1671630"/>
              <a:ext cx="9720" cy="2880"/>
            </p14:xfrm>
          </p:contentPart>
        </mc:Choice>
        <mc:Fallback xmlns="">
          <p:pic>
            <p:nvPicPr>
              <p:cNvPr id="216" name="Entrada de lápiz 215">
                <a:extLst>
                  <a:ext uri="{FF2B5EF4-FFF2-40B4-BE49-F238E27FC236}">
                    <a16:creationId xmlns:a16="http://schemas.microsoft.com/office/drawing/2014/main" id="{C503FE69-39E2-4CAF-A161-AE19544FD2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96780" y="1662630"/>
                <a:ext cx="273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8" name="Entrada de lápiz 457">
                <a:extLst>
                  <a:ext uri="{FF2B5EF4-FFF2-40B4-BE49-F238E27FC236}">
                    <a16:creationId xmlns:a16="http://schemas.microsoft.com/office/drawing/2014/main" id="{9E6DAF7E-223A-4719-80FA-3D1597F730EF}"/>
                  </a:ext>
                </a:extLst>
              </p14:cNvPr>
              <p14:cNvContentPartPr/>
              <p14:nvPr/>
            </p14:nvContentPartPr>
            <p14:xfrm>
              <a:off x="4092728" y="3053955"/>
              <a:ext cx="3600" cy="16920"/>
            </p14:xfrm>
          </p:contentPart>
        </mc:Choice>
        <mc:Fallback xmlns="">
          <p:pic>
            <p:nvPicPr>
              <p:cNvPr id="458" name="Entrada de lápiz 457">
                <a:extLst>
                  <a:ext uri="{FF2B5EF4-FFF2-40B4-BE49-F238E27FC236}">
                    <a16:creationId xmlns:a16="http://schemas.microsoft.com/office/drawing/2014/main" id="{9E6DAF7E-223A-4719-80FA-3D1597F730E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83728" y="3044955"/>
                <a:ext cx="212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9DAAC2A1-6149-49A1-B71C-CC3CBEF5D48E}"/>
                  </a:ext>
                </a:extLst>
              </p14:cNvPr>
              <p14:cNvContentPartPr/>
              <p14:nvPr/>
            </p14:nvContentPartPr>
            <p14:xfrm>
              <a:off x="3202448" y="1719075"/>
              <a:ext cx="68760" cy="7488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9DAAC2A1-6149-49A1-B71C-CC3CBEF5D48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93808" y="1710075"/>
                <a:ext cx="86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71" name="Entrada de lápiz 470">
                <a:extLst>
                  <a:ext uri="{FF2B5EF4-FFF2-40B4-BE49-F238E27FC236}">
                    <a16:creationId xmlns:a16="http://schemas.microsoft.com/office/drawing/2014/main" id="{F643AEB1-970E-4C49-9552-0C8A97230FF1}"/>
                  </a:ext>
                </a:extLst>
              </p14:cNvPr>
              <p14:cNvContentPartPr/>
              <p14:nvPr/>
            </p14:nvContentPartPr>
            <p14:xfrm>
              <a:off x="4792208" y="1221555"/>
              <a:ext cx="360" cy="360"/>
            </p14:xfrm>
          </p:contentPart>
        </mc:Choice>
        <mc:Fallback xmlns="">
          <p:pic>
            <p:nvPicPr>
              <p:cNvPr id="471" name="Entrada de lápiz 470">
                <a:extLst>
                  <a:ext uri="{FF2B5EF4-FFF2-40B4-BE49-F238E27FC236}">
                    <a16:creationId xmlns:a16="http://schemas.microsoft.com/office/drawing/2014/main" id="{F643AEB1-970E-4C49-9552-0C8A97230FF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83568" y="121255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9" name="Grupo 328">
            <a:extLst>
              <a:ext uri="{FF2B5EF4-FFF2-40B4-BE49-F238E27FC236}">
                <a16:creationId xmlns:a16="http://schemas.microsoft.com/office/drawing/2014/main" id="{A6066669-4FB7-4456-8061-D2A80A0F400B}"/>
              </a:ext>
            </a:extLst>
          </p:cNvPr>
          <p:cNvGrpSpPr/>
          <p:nvPr/>
        </p:nvGrpSpPr>
        <p:grpSpPr>
          <a:xfrm>
            <a:off x="2905821" y="1103239"/>
            <a:ext cx="1965600" cy="811440"/>
            <a:chOff x="2905821" y="1103239"/>
            <a:chExt cx="1965600" cy="81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7DC6DF7A-D9B3-4061-8A8C-15D4D375BB71}"/>
                    </a:ext>
                  </a:extLst>
                </p14:cNvPr>
                <p14:cNvContentPartPr/>
                <p14:nvPr/>
              </p14:nvContentPartPr>
              <p14:xfrm>
                <a:off x="2905821" y="1741519"/>
                <a:ext cx="490680" cy="1620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7DC6DF7A-D9B3-4061-8A8C-15D4D375BB7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96821" y="1732519"/>
                  <a:ext cx="508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CD036F2F-5B30-41A9-B625-EEEE46CC3370}"/>
                    </a:ext>
                  </a:extLst>
                </p14:cNvPr>
                <p14:cNvContentPartPr/>
                <p14:nvPr/>
              </p14:nvContentPartPr>
              <p14:xfrm>
                <a:off x="4264101" y="1103239"/>
                <a:ext cx="607320" cy="8114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CD036F2F-5B30-41A9-B625-EEEE46CC337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55461" y="1094239"/>
                  <a:ext cx="624960" cy="82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0">
            <p14:nvContentPartPr>
              <p14:cNvPr id="538" name="Entrada de lápiz 537">
                <a:extLst>
                  <a:ext uri="{FF2B5EF4-FFF2-40B4-BE49-F238E27FC236}">
                    <a16:creationId xmlns:a16="http://schemas.microsoft.com/office/drawing/2014/main" id="{B451C422-EC64-40E0-A74C-5BD643808C95}"/>
                  </a:ext>
                </a:extLst>
              </p14:cNvPr>
              <p14:cNvContentPartPr/>
              <p14:nvPr/>
            </p14:nvContentPartPr>
            <p14:xfrm>
              <a:off x="8801901" y="311959"/>
              <a:ext cx="38160" cy="38880"/>
            </p14:xfrm>
          </p:contentPart>
        </mc:Choice>
        <mc:Fallback xmlns="">
          <p:pic>
            <p:nvPicPr>
              <p:cNvPr id="538" name="Entrada de lápiz 537">
                <a:extLst>
                  <a:ext uri="{FF2B5EF4-FFF2-40B4-BE49-F238E27FC236}">
                    <a16:creationId xmlns:a16="http://schemas.microsoft.com/office/drawing/2014/main" id="{B451C422-EC64-40E0-A74C-5BD643808C9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792901" y="303319"/>
                <a:ext cx="558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8">
            <p14:nvContentPartPr>
              <p14:cNvPr id="551" name="Entrada de lápiz 550">
                <a:extLst>
                  <a:ext uri="{FF2B5EF4-FFF2-40B4-BE49-F238E27FC236}">
                    <a16:creationId xmlns:a16="http://schemas.microsoft.com/office/drawing/2014/main" id="{AADD325C-16C4-4C10-944B-E80D924C1E1F}"/>
                  </a:ext>
                </a:extLst>
              </p14:cNvPr>
              <p14:cNvContentPartPr/>
              <p14:nvPr/>
            </p14:nvContentPartPr>
            <p14:xfrm>
              <a:off x="521904" y="3581683"/>
              <a:ext cx="360" cy="360"/>
            </p14:xfrm>
          </p:contentPart>
        </mc:Choice>
        <mc:Fallback xmlns="">
          <p:pic>
            <p:nvPicPr>
              <p:cNvPr id="551" name="Entrada de lápiz 550">
                <a:extLst>
                  <a:ext uri="{FF2B5EF4-FFF2-40B4-BE49-F238E27FC236}">
                    <a16:creationId xmlns:a16="http://schemas.microsoft.com/office/drawing/2014/main" id="{AADD325C-16C4-4C10-944B-E80D924C1E1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12904" y="35726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0">
            <p14:nvContentPartPr>
              <p14:cNvPr id="552" name="Entrada de lápiz 551">
                <a:extLst>
                  <a:ext uri="{FF2B5EF4-FFF2-40B4-BE49-F238E27FC236}">
                    <a16:creationId xmlns:a16="http://schemas.microsoft.com/office/drawing/2014/main" id="{514FF918-B6EF-485E-92CA-16AE68567C1F}"/>
                  </a:ext>
                </a:extLst>
              </p14:cNvPr>
              <p14:cNvContentPartPr/>
              <p14:nvPr/>
            </p14:nvContentPartPr>
            <p14:xfrm>
              <a:off x="2340898" y="3493400"/>
              <a:ext cx="360" cy="360"/>
            </p14:xfrm>
          </p:contentPart>
        </mc:Choice>
        <mc:Fallback xmlns="">
          <p:pic>
            <p:nvPicPr>
              <p:cNvPr id="552" name="Entrada de lápiz 551">
                <a:extLst>
                  <a:ext uri="{FF2B5EF4-FFF2-40B4-BE49-F238E27FC236}">
                    <a16:creationId xmlns:a16="http://schemas.microsoft.com/office/drawing/2014/main" id="{514FF918-B6EF-485E-92CA-16AE68567C1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331898" y="3484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FA32C8C-BC3C-403E-9A0C-87367233922C}"/>
                  </a:ext>
                </a:extLst>
              </p14:cNvPr>
              <p14:cNvContentPartPr/>
              <p14:nvPr/>
            </p14:nvContentPartPr>
            <p14:xfrm>
              <a:off x="2172944" y="1761798"/>
              <a:ext cx="331200" cy="27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FA32C8C-BC3C-403E-9A0C-87367233922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154944" y="1744158"/>
                <a:ext cx="3668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3C15FAC3-7DF5-4A76-BB43-BA6A8435A25E}"/>
                  </a:ext>
                </a:extLst>
              </p14:cNvPr>
              <p14:cNvContentPartPr/>
              <p14:nvPr/>
            </p14:nvContentPartPr>
            <p14:xfrm>
              <a:off x="3159344" y="1722198"/>
              <a:ext cx="80640" cy="5544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3C15FAC3-7DF5-4A76-BB43-BA6A8435A25E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141704" y="1704198"/>
                <a:ext cx="11628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o 59">
            <a:extLst>
              <a:ext uri="{FF2B5EF4-FFF2-40B4-BE49-F238E27FC236}">
                <a16:creationId xmlns:a16="http://schemas.microsoft.com/office/drawing/2014/main" id="{CC5D9631-97E8-4F1E-9083-509E004CEE33}"/>
              </a:ext>
            </a:extLst>
          </p:cNvPr>
          <p:cNvGrpSpPr/>
          <p:nvPr/>
        </p:nvGrpSpPr>
        <p:grpSpPr>
          <a:xfrm>
            <a:off x="2071424" y="281478"/>
            <a:ext cx="702720" cy="260640"/>
            <a:chOff x="2071424" y="281478"/>
            <a:chExt cx="70272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5869AAF-78DD-4ED6-8941-F9DBA95AA00B}"/>
                    </a:ext>
                  </a:extLst>
                </p14:cNvPr>
                <p14:cNvContentPartPr/>
                <p14:nvPr/>
              </p14:nvContentPartPr>
              <p14:xfrm>
                <a:off x="2071424" y="438078"/>
                <a:ext cx="97200" cy="1040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5869AAF-78DD-4ED6-8941-F9DBA95AA00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53424" y="420438"/>
                  <a:ext cx="132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EFD7505-03EA-47B1-A700-22E811CAC271}"/>
                    </a:ext>
                  </a:extLst>
                </p14:cNvPr>
                <p14:cNvContentPartPr/>
                <p14:nvPr/>
              </p14:nvContentPartPr>
              <p14:xfrm>
                <a:off x="2221544" y="281478"/>
                <a:ext cx="11880" cy="482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9EFD7505-03EA-47B1-A700-22E811CAC2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03544" y="263838"/>
                  <a:ext cx="47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E72DF0F4-A97B-43E4-BBB2-9769EC689062}"/>
                    </a:ext>
                  </a:extLst>
                </p14:cNvPr>
                <p14:cNvContentPartPr/>
                <p14:nvPr/>
              </p14:nvContentPartPr>
              <p14:xfrm>
                <a:off x="2239184" y="424398"/>
                <a:ext cx="92880" cy="1022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E72DF0F4-A97B-43E4-BBB2-9769EC68906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221544" y="406398"/>
                  <a:ext cx="128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7CF2F4C-5B37-4708-B394-B06F9F1D4436}"/>
                    </a:ext>
                  </a:extLst>
                </p14:cNvPr>
                <p14:cNvContentPartPr/>
                <p14:nvPr/>
              </p14:nvContentPartPr>
              <p14:xfrm>
                <a:off x="2384984" y="397398"/>
                <a:ext cx="68040" cy="979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7CF2F4C-5B37-4708-B394-B06F9F1D443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367344" y="379398"/>
                  <a:ext cx="103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C4B6A49-5862-46C3-9ADB-AA7A2C7A0384}"/>
                    </a:ext>
                  </a:extLst>
                </p14:cNvPr>
                <p14:cNvContentPartPr/>
                <p14:nvPr/>
              </p14:nvContentPartPr>
              <p14:xfrm>
                <a:off x="2649944" y="350958"/>
                <a:ext cx="29880" cy="1360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C4B6A49-5862-46C3-9ADB-AA7A2C7A03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632304" y="332958"/>
                  <a:ext cx="65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CB92169-E4E0-4866-BED8-98631F3D13E3}"/>
                    </a:ext>
                  </a:extLst>
                </p14:cNvPr>
                <p14:cNvContentPartPr/>
                <p14:nvPr/>
              </p14:nvContentPartPr>
              <p14:xfrm>
                <a:off x="2501984" y="296598"/>
                <a:ext cx="272160" cy="41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CB92169-E4E0-4866-BED8-98631F3D13E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83984" y="278958"/>
                  <a:ext cx="3078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upo 450">
            <a:extLst>
              <a:ext uri="{FF2B5EF4-FFF2-40B4-BE49-F238E27FC236}">
                <a16:creationId xmlns:a16="http://schemas.microsoft.com/office/drawing/2014/main" id="{37FC25BC-FC88-47AE-AAAC-E0BC706F6EE8}"/>
              </a:ext>
            </a:extLst>
          </p:cNvPr>
          <p:cNvGrpSpPr/>
          <p:nvPr/>
        </p:nvGrpSpPr>
        <p:grpSpPr>
          <a:xfrm>
            <a:off x="1271864" y="347358"/>
            <a:ext cx="580320" cy="240840"/>
            <a:chOff x="1271864" y="347358"/>
            <a:chExt cx="58032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220D67C-086B-400B-9A01-A5D05389FFDA}"/>
                    </a:ext>
                  </a:extLst>
                </p14:cNvPr>
                <p14:cNvContentPartPr/>
                <p14:nvPr/>
              </p14:nvContentPartPr>
              <p14:xfrm>
                <a:off x="1271864" y="347358"/>
                <a:ext cx="167040" cy="2408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220D67C-086B-400B-9A01-A5D05389FFD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254224" y="329718"/>
                  <a:ext cx="202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08E99EA-4CE7-48C7-B727-2E54AAA1A801}"/>
                    </a:ext>
                  </a:extLst>
                </p14:cNvPr>
                <p14:cNvContentPartPr/>
                <p14:nvPr/>
              </p14:nvContentPartPr>
              <p14:xfrm>
                <a:off x="1496504" y="483438"/>
                <a:ext cx="46080" cy="810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08E99EA-4CE7-48C7-B727-2E54AAA1A80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78504" y="465438"/>
                  <a:ext cx="81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C29AE758-1CD9-4061-818D-964C991DEE74}"/>
                    </a:ext>
                  </a:extLst>
                </p14:cNvPr>
                <p14:cNvContentPartPr/>
                <p14:nvPr/>
              </p14:nvContentPartPr>
              <p14:xfrm>
                <a:off x="1486064" y="405318"/>
                <a:ext cx="51120" cy="5220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C29AE758-1CD9-4061-818D-964C991DEE7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68424" y="387678"/>
                  <a:ext cx="86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49" name="Entrada de lápiz 448">
                  <a:extLst>
                    <a:ext uri="{FF2B5EF4-FFF2-40B4-BE49-F238E27FC236}">
                      <a16:creationId xmlns:a16="http://schemas.microsoft.com/office/drawing/2014/main" id="{7A7F2AB4-337A-4E7E-8A0F-FB5EB742400E}"/>
                    </a:ext>
                  </a:extLst>
                </p14:cNvPr>
                <p14:cNvContentPartPr/>
                <p14:nvPr/>
              </p14:nvContentPartPr>
              <p14:xfrm>
                <a:off x="1719344" y="430158"/>
                <a:ext cx="132840" cy="33120"/>
              </p14:xfrm>
            </p:contentPart>
          </mc:Choice>
          <mc:Fallback xmlns=""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7A7F2AB4-337A-4E7E-8A0F-FB5EB742400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701344" y="412518"/>
                  <a:ext cx="168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3E41B1A9-38BB-4AA5-8425-C25B92526F23}"/>
                    </a:ext>
                  </a:extLst>
                </p14:cNvPr>
                <p14:cNvContentPartPr/>
                <p14:nvPr/>
              </p14:nvContentPartPr>
              <p14:xfrm>
                <a:off x="1729064" y="523038"/>
                <a:ext cx="72720" cy="14400"/>
              </p14:xfrm>
            </p:contentPart>
          </mc:Choice>
          <mc:Fallback xmlns=""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3E41B1A9-38BB-4AA5-8425-C25B92526F2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711064" y="505398"/>
                  <a:ext cx="10836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upo 452">
            <a:extLst>
              <a:ext uri="{FF2B5EF4-FFF2-40B4-BE49-F238E27FC236}">
                <a16:creationId xmlns:a16="http://schemas.microsoft.com/office/drawing/2014/main" id="{4CE23E52-1E65-492F-BB9C-8AC4705E5D24}"/>
              </a:ext>
            </a:extLst>
          </p:cNvPr>
          <p:cNvGrpSpPr/>
          <p:nvPr/>
        </p:nvGrpSpPr>
        <p:grpSpPr>
          <a:xfrm>
            <a:off x="2252144" y="742638"/>
            <a:ext cx="95040" cy="1058400"/>
            <a:chOff x="2252144" y="742638"/>
            <a:chExt cx="95040" cy="10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9A6EDAB-516B-4C0F-9C3F-6B19624B4970}"/>
                    </a:ext>
                  </a:extLst>
                </p14:cNvPr>
                <p14:cNvContentPartPr/>
                <p14:nvPr/>
              </p14:nvContentPartPr>
              <p14:xfrm>
                <a:off x="2259344" y="1650558"/>
                <a:ext cx="48240" cy="770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9A6EDAB-516B-4C0F-9C3F-6B19624B497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41344" y="1632918"/>
                  <a:ext cx="83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AE6A7EC-B5E1-4F0F-B6FF-25AEB0C41B6E}"/>
                    </a:ext>
                  </a:extLst>
                </p14:cNvPr>
                <p14:cNvContentPartPr/>
                <p14:nvPr/>
              </p14:nvContentPartPr>
              <p14:xfrm>
                <a:off x="2256824" y="1615278"/>
                <a:ext cx="90360" cy="1022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AE6A7EC-B5E1-4F0F-B6FF-25AEB0C41B6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238824" y="1597638"/>
                  <a:ext cx="126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71442A7-8C3B-4637-A40E-00B748DA4905}"/>
                    </a:ext>
                  </a:extLst>
                </p14:cNvPr>
                <p14:cNvContentPartPr/>
                <p14:nvPr/>
              </p14:nvContentPartPr>
              <p14:xfrm>
                <a:off x="2252144" y="742638"/>
                <a:ext cx="66960" cy="840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71442A7-8C3B-4637-A40E-00B748DA490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234144" y="724638"/>
                  <a:ext cx="10260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52" name="Entrada de lápiz 451">
                  <a:extLst>
                    <a:ext uri="{FF2B5EF4-FFF2-40B4-BE49-F238E27FC236}">
                      <a16:creationId xmlns:a16="http://schemas.microsoft.com/office/drawing/2014/main" id="{EE70C24B-2795-41EB-9614-14D67DB3C00A}"/>
                    </a:ext>
                  </a:extLst>
                </p14:cNvPr>
                <p14:cNvContentPartPr/>
                <p14:nvPr/>
              </p14:nvContentPartPr>
              <p14:xfrm>
                <a:off x="2266184" y="1747398"/>
                <a:ext cx="52920" cy="53640"/>
              </p14:xfrm>
            </p:contentPart>
          </mc:Choice>
          <mc:Fallback xmlns="">
            <p:pic>
              <p:nvPicPr>
                <p:cNvPr id="452" name="Entrada de lápiz 451">
                  <a:extLst>
                    <a:ext uri="{FF2B5EF4-FFF2-40B4-BE49-F238E27FC236}">
                      <a16:creationId xmlns:a16="http://schemas.microsoft.com/office/drawing/2014/main" id="{EE70C24B-2795-41EB-9614-14D67DB3C00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248184" y="1729398"/>
                  <a:ext cx="885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upo 532">
            <a:extLst>
              <a:ext uri="{FF2B5EF4-FFF2-40B4-BE49-F238E27FC236}">
                <a16:creationId xmlns:a16="http://schemas.microsoft.com/office/drawing/2014/main" id="{CE3592A8-8E6D-4619-810F-4134CA1EFE9E}"/>
              </a:ext>
            </a:extLst>
          </p:cNvPr>
          <p:cNvGrpSpPr/>
          <p:nvPr/>
        </p:nvGrpSpPr>
        <p:grpSpPr>
          <a:xfrm>
            <a:off x="3065661" y="3818959"/>
            <a:ext cx="332280" cy="113760"/>
            <a:chOff x="7070024" y="2761158"/>
            <a:chExt cx="33228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26" name="Entrada de lápiz 525">
                  <a:extLst>
                    <a:ext uri="{FF2B5EF4-FFF2-40B4-BE49-F238E27FC236}">
                      <a16:creationId xmlns:a16="http://schemas.microsoft.com/office/drawing/2014/main" id="{D36F0EA2-C39F-476A-8AB2-4DA8657232C9}"/>
                    </a:ext>
                  </a:extLst>
                </p14:cNvPr>
                <p14:cNvContentPartPr/>
                <p14:nvPr/>
              </p14:nvContentPartPr>
              <p14:xfrm>
                <a:off x="7070024" y="2761158"/>
                <a:ext cx="92880" cy="113760"/>
              </p14:xfrm>
            </p:contentPart>
          </mc:Choice>
          <mc:Fallback xmlns="">
            <p:pic>
              <p:nvPicPr>
                <p:cNvPr id="526" name="Entrada de lápiz 525">
                  <a:extLst>
                    <a:ext uri="{FF2B5EF4-FFF2-40B4-BE49-F238E27FC236}">
                      <a16:creationId xmlns:a16="http://schemas.microsoft.com/office/drawing/2014/main" id="{D36F0EA2-C39F-476A-8AB2-4DA8657232C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52024" y="2743518"/>
                  <a:ext cx="128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27" name="Entrada de lápiz 526">
                  <a:extLst>
                    <a:ext uri="{FF2B5EF4-FFF2-40B4-BE49-F238E27FC236}">
                      <a16:creationId xmlns:a16="http://schemas.microsoft.com/office/drawing/2014/main" id="{B82BB689-2037-4AD4-945A-3FB85875B9E4}"/>
                    </a:ext>
                  </a:extLst>
                </p14:cNvPr>
                <p14:cNvContentPartPr/>
                <p14:nvPr/>
              </p14:nvContentPartPr>
              <p14:xfrm>
                <a:off x="7255064" y="2761878"/>
                <a:ext cx="147240" cy="104400"/>
              </p14:xfrm>
            </p:contentPart>
          </mc:Choice>
          <mc:Fallback xmlns="">
            <p:pic>
              <p:nvPicPr>
                <p:cNvPr id="527" name="Entrada de lápiz 526">
                  <a:extLst>
                    <a:ext uri="{FF2B5EF4-FFF2-40B4-BE49-F238E27FC236}">
                      <a16:creationId xmlns:a16="http://schemas.microsoft.com/office/drawing/2014/main" id="{B82BB689-2037-4AD4-945A-3FB85875B9E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37064" y="2744238"/>
                  <a:ext cx="1828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Grupo 535">
            <a:extLst>
              <a:ext uri="{FF2B5EF4-FFF2-40B4-BE49-F238E27FC236}">
                <a16:creationId xmlns:a16="http://schemas.microsoft.com/office/drawing/2014/main" id="{D4035DE9-F0A6-4E95-957B-94C02A99BF71}"/>
              </a:ext>
            </a:extLst>
          </p:cNvPr>
          <p:cNvGrpSpPr/>
          <p:nvPr/>
        </p:nvGrpSpPr>
        <p:grpSpPr>
          <a:xfrm>
            <a:off x="421187" y="3389922"/>
            <a:ext cx="1856160" cy="608040"/>
            <a:chOff x="5976344" y="1565598"/>
            <a:chExt cx="185616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69" name="Entrada de lápiz 468">
                  <a:extLst>
                    <a:ext uri="{FF2B5EF4-FFF2-40B4-BE49-F238E27FC236}">
                      <a16:creationId xmlns:a16="http://schemas.microsoft.com/office/drawing/2014/main" id="{72DF7710-ADEF-4C27-A58A-F70805852536}"/>
                    </a:ext>
                  </a:extLst>
                </p14:cNvPr>
                <p14:cNvContentPartPr/>
                <p14:nvPr/>
              </p14:nvContentPartPr>
              <p14:xfrm>
                <a:off x="5976344" y="1650558"/>
                <a:ext cx="246240" cy="213480"/>
              </p14:xfrm>
            </p:contentPart>
          </mc:Choice>
          <mc:Fallback xmlns="">
            <p:pic>
              <p:nvPicPr>
                <p:cNvPr id="469" name="Entrada de lápiz 468">
                  <a:extLst>
                    <a:ext uri="{FF2B5EF4-FFF2-40B4-BE49-F238E27FC236}">
                      <a16:creationId xmlns:a16="http://schemas.microsoft.com/office/drawing/2014/main" id="{72DF7710-ADEF-4C27-A58A-F7080585253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58344" y="1632918"/>
                  <a:ext cx="281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70" name="Entrada de lápiz 469">
                  <a:extLst>
                    <a:ext uri="{FF2B5EF4-FFF2-40B4-BE49-F238E27FC236}">
                      <a16:creationId xmlns:a16="http://schemas.microsoft.com/office/drawing/2014/main" id="{524C33DC-0B8E-434F-A32C-CB76E006E08B}"/>
                    </a:ext>
                  </a:extLst>
                </p14:cNvPr>
                <p14:cNvContentPartPr/>
                <p14:nvPr/>
              </p14:nvContentPartPr>
              <p14:xfrm>
                <a:off x="6194144" y="1835238"/>
                <a:ext cx="89640" cy="72720"/>
              </p14:xfrm>
            </p:contentPart>
          </mc:Choice>
          <mc:Fallback xmlns="">
            <p:pic>
              <p:nvPicPr>
                <p:cNvPr id="470" name="Entrada de lápiz 469">
                  <a:extLst>
                    <a:ext uri="{FF2B5EF4-FFF2-40B4-BE49-F238E27FC236}">
                      <a16:creationId xmlns:a16="http://schemas.microsoft.com/office/drawing/2014/main" id="{524C33DC-0B8E-434F-A32C-CB76E006E08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176504" y="1817598"/>
                  <a:ext cx="125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72" name="Entrada de lápiz 471">
                  <a:extLst>
                    <a:ext uri="{FF2B5EF4-FFF2-40B4-BE49-F238E27FC236}">
                      <a16:creationId xmlns:a16="http://schemas.microsoft.com/office/drawing/2014/main" id="{D6B0BE76-D51F-4A0D-9724-827B6CD77C9F}"/>
                    </a:ext>
                  </a:extLst>
                </p14:cNvPr>
                <p14:cNvContentPartPr/>
                <p14:nvPr/>
              </p14:nvContentPartPr>
              <p14:xfrm>
                <a:off x="6387104" y="1813998"/>
                <a:ext cx="156240" cy="1800"/>
              </p14:xfrm>
            </p:contentPart>
          </mc:Choice>
          <mc:Fallback xmlns="">
            <p:pic>
              <p:nvPicPr>
                <p:cNvPr id="472" name="Entrada de lápiz 471">
                  <a:extLst>
                    <a:ext uri="{FF2B5EF4-FFF2-40B4-BE49-F238E27FC236}">
                      <a16:creationId xmlns:a16="http://schemas.microsoft.com/office/drawing/2014/main" id="{D6B0BE76-D51F-4A0D-9724-827B6CD77C9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369464" y="1795998"/>
                  <a:ext cx="191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73" name="Entrada de lápiz 472">
                  <a:extLst>
                    <a:ext uri="{FF2B5EF4-FFF2-40B4-BE49-F238E27FC236}">
                      <a16:creationId xmlns:a16="http://schemas.microsoft.com/office/drawing/2014/main" id="{BA77BC33-0895-43C4-A3FB-F1B90F4C45BD}"/>
                    </a:ext>
                  </a:extLst>
                </p14:cNvPr>
                <p14:cNvContentPartPr/>
                <p14:nvPr/>
              </p14:nvContentPartPr>
              <p14:xfrm>
                <a:off x="6466664" y="1861518"/>
                <a:ext cx="119520" cy="20520"/>
              </p14:xfrm>
            </p:contentPart>
          </mc:Choice>
          <mc:Fallback xmlns="">
            <p:pic>
              <p:nvPicPr>
                <p:cNvPr id="473" name="Entrada de lápiz 472">
                  <a:extLst>
                    <a:ext uri="{FF2B5EF4-FFF2-40B4-BE49-F238E27FC236}">
                      <a16:creationId xmlns:a16="http://schemas.microsoft.com/office/drawing/2014/main" id="{BA77BC33-0895-43C4-A3FB-F1B90F4C45B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48664" y="1843878"/>
                  <a:ext cx="155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74" name="Entrada de lápiz 473">
                  <a:extLst>
                    <a:ext uri="{FF2B5EF4-FFF2-40B4-BE49-F238E27FC236}">
                      <a16:creationId xmlns:a16="http://schemas.microsoft.com/office/drawing/2014/main" id="{B19D8995-0DA2-49A9-96A9-9D4388A48321}"/>
                    </a:ext>
                  </a:extLst>
                </p14:cNvPr>
                <p14:cNvContentPartPr/>
                <p14:nvPr/>
              </p14:nvContentPartPr>
              <p14:xfrm>
                <a:off x="6744944" y="1810038"/>
                <a:ext cx="87480" cy="12240"/>
              </p14:xfrm>
            </p:contentPart>
          </mc:Choice>
          <mc:Fallback xmlns="">
            <p:pic>
              <p:nvPicPr>
                <p:cNvPr id="474" name="Entrada de lápiz 473">
                  <a:extLst>
                    <a:ext uri="{FF2B5EF4-FFF2-40B4-BE49-F238E27FC236}">
                      <a16:creationId xmlns:a16="http://schemas.microsoft.com/office/drawing/2014/main" id="{B19D8995-0DA2-49A9-96A9-9D4388A4832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26944" y="1792038"/>
                  <a:ext cx="123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75" name="Entrada de lápiz 474">
                  <a:extLst>
                    <a:ext uri="{FF2B5EF4-FFF2-40B4-BE49-F238E27FC236}">
                      <a16:creationId xmlns:a16="http://schemas.microsoft.com/office/drawing/2014/main" id="{D4CBFAD3-E000-49D1-B49B-0CA02F0FD441}"/>
                    </a:ext>
                  </a:extLst>
                </p14:cNvPr>
                <p14:cNvContentPartPr/>
                <p14:nvPr/>
              </p14:nvContentPartPr>
              <p14:xfrm>
                <a:off x="6930344" y="1681518"/>
                <a:ext cx="40680" cy="126720"/>
              </p14:xfrm>
            </p:contentPart>
          </mc:Choice>
          <mc:Fallback xmlns="">
            <p:pic>
              <p:nvPicPr>
                <p:cNvPr id="475" name="Entrada de lápiz 474">
                  <a:extLst>
                    <a:ext uri="{FF2B5EF4-FFF2-40B4-BE49-F238E27FC236}">
                      <a16:creationId xmlns:a16="http://schemas.microsoft.com/office/drawing/2014/main" id="{D4CBFAD3-E000-49D1-B49B-0CA02F0FD44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12344" y="1663518"/>
                  <a:ext cx="76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76" name="Entrada de lápiz 475">
                  <a:extLst>
                    <a:ext uri="{FF2B5EF4-FFF2-40B4-BE49-F238E27FC236}">
                      <a16:creationId xmlns:a16="http://schemas.microsoft.com/office/drawing/2014/main" id="{3FF30AF8-4135-487F-B24F-D5EFF03E8290}"/>
                    </a:ext>
                  </a:extLst>
                </p14:cNvPr>
                <p14:cNvContentPartPr/>
                <p14:nvPr/>
              </p14:nvContentPartPr>
              <p14:xfrm>
                <a:off x="6884264" y="1565598"/>
                <a:ext cx="249840" cy="206280"/>
              </p14:xfrm>
            </p:contentPart>
          </mc:Choice>
          <mc:Fallback xmlns="">
            <p:pic>
              <p:nvPicPr>
                <p:cNvPr id="476" name="Entrada de lápiz 475">
                  <a:extLst>
                    <a:ext uri="{FF2B5EF4-FFF2-40B4-BE49-F238E27FC236}">
                      <a16:creationId xmlns:a16="http://schemas.microsoft.com/office/drawing/2014/main" id="{3FF30AF8-4135-487F-B24F-D5EFF03E829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866264" y="1547598"/>
                  <a:ext cx="285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77" name="Entrada de lápiz 476">
                  <a:extLst>
                    <a:ext uri="{FF2B5EF4-FFF2-40B4-BE49-F238E27FC236}">
                      <a16:creationId xmlns:a16="http://schemas.microsoft.com/office/drawing/2014/main" id="{5634B540-0199-4A30-8CD9-D33B3B8BBF52}"/>
                    </a:ext>
                  </a:extLst>
                </p14:cNvPr>
                <p14:cNvContentPartPr/>
                <p14:nvPr/>
              </p14:nvContentPartPr>
              <p14:xfrm>
                <a:off x="7162544" y="1714278"/>
                <a:ext cx="105480" cy="108720"/>
              </p14:xfrm>
            </p:contentPart>
          </mc:Choice>
          <mc:Fallback xmlns="">
            <p:pic>
              <p:nvPicPr>
                <p:cNvPr id="477" name="Entrada de lápiz 476">
                  <a:extLst>
                    <a:ext uri="{FF2B5EF4-FFF2-40B4-BE49-F238E27FC236}">
                      <a16:creationId xmlns:a16="http://schemas.microsoft.com/office/drawing/2014/main" id="{5634B540-0199-4A30-8CD9-D33B3B8BBF5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44544" y="1696278"/>
                  <a:ext cx="141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78" name="Entrada de lápiz 477">
                  <a:extLst>
                    <a:ext uri="{FF2B5EF4-FFF2-40B4-BE49-F238E27FC236}">
                      <a16:creationId xmlns:a16="http://schemas.microsoft.com/office/drawing/2014/main" id="{36556388-3419-46B4-8929-62DF81309DF5}"/>
                    </a:ext>
                  </a:extLst>
                </p14:cNvPr>
                <p14:cNvContentPartPr/>
                <p14:nvPr/>
              </p14:nvContentPartPr>
              <p14:xfrm>
                <a:off x="6856544" y="1894638"/>
                <a:ext cx="482040" cy="9000"/>
              </p14:xfrm>
            </p:contentPart>
          </mc:Choice>
          <mc:Fallback xmlns="">
            <p:pic>
              <p:nvPicPr>
                <p:cNvPr id="478" name="Entrada de lápiz 477">
                  <a:extLst>
                    <a:ext uri="{FF2B5EF4-FFF2-40B4-BE49-F238E27FC236}">
                      <a16:creationId xmlns:a16="http://schemas.microsoft.com/office/drawing/2014/main" id="{36556388-3419-46B4-8929-62DF81309DF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838904" y="1876998"/>
                  <a:ext cx="517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79" name="Entrada de lápiz 478">
                  <a:extLst>
                    <a:ext uri="{FF2B5EF4-FFF2-40B4-BE49-F238E27FC236}">
                      <a16:creationId xmlns:a16="http://schemas.microsoft.com/office/drawing/2014/main" id="{B8295BFC-A764-4E7E-B199-A7047FBF3E85}"/>
                    </a:ext>
                  </a:extLst>
                </p14:cNvPr>
                <p14:cNvContentPartPr/>
                <p14:nvPr/>
              </p14:nvContentPartPr>
              <p14:xfrm>
                <a:off x="7048064" y="1967718"/>
                <a:ext cx="22320" cy="184680"/>
              </p14:xfrm>
            </p:contentPart>
          </mc:Choice>
          <mc:Fallback xmlns="">
            <p:pic>
              <p:nvPicPr>
                <p:cNvPr id="479" name="Entrada de lápiz 478">
                  <a:extLst>
                    <a:ext uri="{FF2B5EF4-FFF2-40B4-BE49-F238E27FC236}">
                      <a16:creationId xmlns:a16="http://schemas.microsoft.com/office/drawing/2014/main" id="{B8295BFC-A764-4E7E-B199-A7047FBF3E8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030064" y="1950078"/>
                  <a:ext cx="57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80" name="Entrada de lápiz 479">
                  <a:extLst>
                    <a:ext uri="{FF2B5EF4-FFF2-40B4-BE49-F238E27FC236}">
                      <a16:creationId xmlns:a16="http://schemas.microsoft.com/office/drawing/2014/main" id="{1F07FBBE-D9D1-40FE-8FAC-761E10860AA5}"/>
                    </a:ext>
                  </a:extLst>
                </p14:cNvPr>
                <p14:cNvContentPartPr/>
                <p14:nvPr/>
              </p14:nvContentPartPr>
              <p14:xfrm>
                <a:off x="6930704" y="1935678"/>
                <a:ext cx="237960" cy="144720"/>
              </p14:xfrm>
            </p:contentPart>
          </mc:Choice>
          <mc:Fallback xmlns="">
            <p:pic>
              <p:nvPicPr>
                <p:cNvPr id="480" name="Entrada de lápiz 479">
                  <a:extLst>
                    <a:ext uri="{FF2B5EF4-FFF2-40B4-BE49-F238E27FC236}">
                      <a16:creationId xmlns:a16="http://schemas.microsoft.com/office/drawing/2014/main" id="{1F07FBBE-D9D1-40FE-8FAC-761E10860AA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912704" y="1918038"/>
                  <a:ext cx="27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10" name="Entrada de lápiz 509">
                  <a:extLst>
                    <a:ext uri="{FF2B5EF4-FFF2-40B4-BE49-F238E27FC236}">
                      <a16:creationId xmlns:a16="http://schemas.microsoft.com/office/drawing/2014/main" id="{31C097C9-45FA-47C9-B33E-7C9F5FC7DE80}"/>
                    </a:ext>
                  </a:extLst>
                </p14:cNvPr>
                <p14:cNvContentPartPr/>
                <p14:nvPr/>
              </p14:nvContentPartPr>
              <p14:xfrm>
                <a:off x="7441184" y="1876278"/>
                <a:ext cx="26280" cy="19800"/>
              </p14:xfrm>
            </p:contentPart>
          </mc:Choice>
          <mc:Fallback xmlns="">
            <p:pic>
              <p:nvPicPr>
                <p:cNvPr id="510" name="Entrada de lápiz 509">
                  <a:extLst>
                    <a:ext uri="{FF2B5EF4-FFF2-40B4-BE49-F238E27FC236}">
                      <a16:creationId xmlns:a16="http://schemas.microsoft.com/office/drawing/2014/main" id="{31C097C9-45FA-47C9-B33E-7C9F5FC7DE8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423544" y="1858638"/>
                  <a:ext cx="61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12" name="Entrada de lápiz 511">
                  <a:extLst>
                    <a:ext uri="{FF2B5EF4-FFF2-40B4-BE49-F238E27FC236}">
                      <a16:creationId xmlns:a16="http://schemas.microsoft.com/office/drawing/2014/main" id="{0819C29D-731D-4D4A-AA09-91ADF38E26C2}"/>
                    </a:ext>
                  </a:extLst>
                </p14:cNvPr>
                <p14:cNvContentPartPr/>
                <p14:nvPr/>
              </p14:nvContentPartPr>
              <p14:xfrm>
                <a:off x="7526504" y="1602678"/>
                <a:ext cx="212400" cy="239760"/>
              </p14:xfrm>
            </p:contentPart>
          </mc:Choice>
          <mc:Fallback xmlns="">
            <p:pic>
              <p:nvPicPr>
                <p:cNvPr id="512" name="Entrada de lápiz 511">
                  <a:extLst>
                    <a:ext uri="{FF2B5EF4-FFF2-40B4-BE49-F238E27FC236}">
                      <a16:creationId xmlns:a16="http://schemas.microsoft.com/office/drawing/2014/main" id="{0819C29D-731D-4D4A-AA09-91ADF38E26C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508864" y="1585038"/>
                  <a:ext cx="248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13" name="Entrada de lápiz 512">
                  <a:extLst>
                    <a:ext uri="{FF2B5EF4-FFF2-40B4-BE49-F238E27FC236}">
                      <a16:creationId xmlns:a16="http://schemas.microsoft.com/office/drawing/2014/main" id="{862BE8B0-714C-41E5-8F8A-2AB0A2B9B875}"/>
                    </a:ext>
                  </a:extLst>
                </p14:cNvPr>
                <p14:cNvContentPartPr/>
                <p14:nvPr/>
              </p14:nvContentPartPr>
              <p14:xfrm>
                <a:off x="7779584" y="1775478"/>
                <a:ext cx="52920" cy="92520"/>
              </p14:xfrm>
            </p:contentPart>
          </mc:Choice>
          <mc:Fallback xmlns="">
            <p:pic>
              <p:nvPicPr>
                <p:cNvPr id="513" name="Entrada de lápiz 512">
                  <a:extLst>
                    <a:ext uri="{FF2B5EF4-FFF2-40B4-BE49-F238E27FC236}">
                      <a16:creationId xmlns:a16="http://schemas.microsoft.com/office/drawing/2014/main" id="{862BE8B0-714C-41E5-8F8A-2AB0A2B9B87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761944" y="1757838"/>
                  <a:ext cx="88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514" name="Entrada de lápiz 513">
                  <a:extLst>
                    <a:ext uri="{FF2B5EF4-FFF2-40B4-BE49-F238E27FC236}">
                      <a16:creationId xmlns:a16="http://schemas.microsoft.com/office/drawing/2014/main" id="{4BB15E72-27E5-418C-99DA-03DFFBEF9EF7}"/>
                    </a:ext>
                  </a:extLst>
                </p14:cNvPr>
                <p14:cNvContentPartPr/>
                <p14:nvPr/>
              </p14:nvContentPartPr>
              <p14:xfrm>
                <a:off x="7794704" y="1699518"/>
                <a:ext cx="33120" cy="56520"/>
              </p14:xfrm>
            </p:contentPart>
          </mc:Choice>
          <mc:Fallback xmlns="">
            <p:pic>
              <p:nvPicPr>
                <p:cNvPr id="514" name="Entrada de lápiz 513">
                  <a:extLst>
                    <a:ext uri="{FF2B5EF4-FFF2-40B4-BE49-F238E27FC236}">
                      <a16:creationId xmlns:a16="http://schemas.microsoft.com/office/drawing/2014/main" id="{4BB15E72-27E5-418C-99DA-03DFFBEF9EF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776704" y="1681878"/>
                  <a:ext cx="68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35" name="Entrada de lápiz 534">
                  <a:extLst>
                    <a:ext uri="{FF2B5EF4-FFF2-40B4-BE49-F238E27FC236}">
                      <a16:creationId xmlns:a16="http://schemas.microsoft.com/office/drawing/2014/main" id="{353C4DD4-C62B-4DA6-ABC6-607FD1C35AF3}"/>
                    </a:ext>
                  </a:extLst>
                </p14:cNvPr>
                <p14:cNvContentPartPr/>
                <p14:nvPr/>
              </p14:nvContentPartPr>
              <p14:xfrm>
                <a:off x="7223744" y="2040438"/>
                <a:ext cx="120240" cy="133200"/>
              </p14:xfrm>
            </p:contentPart>
          </mc:Choice>
          <mc:Fallback xmlns="">
            <p:pic>
              <p:nvPicPr>
                <p:cNvPr id="535" name="Entrada de lápiz 534">
                  <a:extLst>
                    <a:ext uri="{FF2B5EF4-FFF2-40B4-BE49-F238E27FC236}">
                      <a16:creationId xmlns:a16="http://schemas.microsoft.com/office/drawing/2014/main" id="{353C4DD4-C62B-4DA6-ABC6-607FD1C35AF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05744" y="2022438"/>
                  <a:ext cx="15588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o 562">
            <a:extLst>
              <a:ext uri="{FF2B5EF4-FFF2-40B4-BE49-F238E27FC236}">
                <a16:creationId xmlns:a16="http://schemas.microsoft.com/office/drawing/2014/main" id="{6E1F3B8A-AB7B-473F-80D6-31B4ABCDD809}"/>
              </a:ext>
            </a:extLst>
          </p:cNvPr>
          <p:cNvGrpSpPr/>
          <p:nvPr/>
        </p:nvGrpSpPr>
        <p:grpSpPr>
          <a:xfrm>
            <a:off x="2472741" y="3436639"/>
            <a:ext cx="1791360" cy="293040"/>
            <a:chOff x="6477104" y="2378838"/>
            <a:chExt cx="179136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18" name="Entrada de lápiz 517">
                  <a:extLst>
                    <a:ext uri="{FF2B5EF4-FFF2-40B4-BE49-F238E27FC236}">
                      <a16:creationId xmlns:a16="http://schemas.microsoft.com/office/drawing/2014/main" id="{3C8E26DA-9BB8-4801-81C3-F101D912F4E8}"/>
                    </a:ext>
                  </a:extLst>
                </p14:cNvPr>
                <p14:cNvContentPartPr/>
                <p14:nvPr/>
              </p14:nvContentPartPr>
              <p14:xfrm>
                <a:off x="6485744" y="2524638"/>
                <a:ext cx="120240" cy="19800"/>
              </p14:xfrm>
            </p:contentPart>
          </mc:Choice>
          <mc:Fallback xmlns="">
            <p:pic>
              <p:nvPicPr>
                <p:cNvPr id="518" name="Entrada de lápiz 517">
                  <a:extLst>
                    <a:ext uri="{FF2B5EF4-FFF2-40B4-BE49-F238E27FC236}">
                      <a16:creationId xmlns:a16="http://schemas.microsoft.com/office/drawing/2014/main" id="{3C8E26DA-9BB8-4801-81C3-F101D912F4E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468104" y="2506998"/>
                  <a:ext cx="155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19" name="Entrada de lápiz 518">
                  <a:extLst>
                    <a:ext uri="{FF2B5EF4-FFF2-40B4-BE49-F238E27FC236}">
                      <a16:creationId xmlns:a16="http://schemas.microsoft.com/office/drawing/2014/main" id="{D0347CBC-10C0-4940-8248-E33EF175AAA2}"/>
                    </a:ext>
                  </a:extLst>
                </p14:cNvPr>
                <p14:cNvContentPartPr/>
                <p14:nvPr/>
              </p14:nvContentPartPr>
              <p14:xfrm>
                <a:off x="6477104" y="2630118"/>
                <a:ext cx="75600" cy="7560"/>
              </p14:xfrm>
            </p:contentPart>
          </mc:Choice>
          <mc:Fallback xmlns="">
            <p:pic>
              <p:nvPicPr>
                <p:cNvPr id="519" name="Entrada de lápiz 518">
                  <a:extLst>
                    <a:ext uri="{FF2B5EF4-FFF2-40B4-BE49-F238E27FC236}">
                      <a16:creationId xmlns:a16="http://schemas.microsoft.com/office/drawing/2014/main" id="{D0347CBC-10C0-4940-8248-E33EF175AA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59464" y="2612118"/>
                  <a:ext cx="111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20" name="Entrada de lápiz 519">
                  <a:extLst>
                    <a:ext uri="{FF2B5EF4-FFF2-40B4-BE49-F238E27FC236}">
                      <a16:creationId xmlns:a16="http://schemas.microsoft.com/office/drawing/2014/main" id="{B164ACE3-3A10-4F6F-A27D-FB9F834A7D69}"/>
                    </a:ext>
                  </a:extLst>
                </p14:cNvPr>
                <p14:cNvContentPartPr/>
                <p14:nvPr/>
              </p14:nvContentPartPr>
              <p14:xfrm>
                <a:off x="6794624" y="2557038"/>
                <a:ext cx="95760" cy="7920"/>
              </p14:xfrm>
            </p:contentPart>
          </mc:Choice>
          <mc:Fallback xmlns="">
            <p:pic>
              <p:nvPicPr>
                <p:cNvPr id="520" name="Entrada de lápiz 519">
                  <a:extLst>
                    <a:ext uri="{FF2B5EF4-FFF2-40B4-BE49-F238E27FC236}">
                      <a16:creationId xmlns:a16="http://schemas.microsoft.com/office/drawing/2014/main" id="{B164ACE3-3A10-4F6F-A27D-FB9F834A7D6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776624" y="2539038"/>
                  <a:ext cx="13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21" name="Entrada de lápiz 520">
                  <a:extLst>
                    <a:ext uri="{FF2B5EF4-FFF2-40B4-BE49-F238E27FC236}">
                      <a16:creationId xmlns:a16="http://schemas.microsoft.com/office/drawing/2014/main" id="{B8026BB7-064A-4E18-AC14-D6F8E1455B3B}"/>
                    </a:ext>
                  </a:extLst>
                </p14:cNvPr>
                <p14:cNvContentPartPr/>
                <p14:nvPr/>
              </p14:nvContentPartPr>
              <p14:xfrm>
                <a:off x="7030064" y="2437878"/>
                <a:ext cx="16200" cy="129600"/>
              </p14:xfrm>
            </p:contentPart>
          </mc:Choice>
          <mc:Fallback xmlns="">
            <p:pic>
              <p:nvPicPr>
                <p:cNvPr id="521" name="Entrada de lápiz 520">
                  <a:extLst>
                    <a:ext uri="{FF2B5EF4-FFF2-40B4-BE49-F238E27FC236}">
                      <a16:creationId xmlns:a16="http://schemas.microsoft.com/office/drawing/2014/main" id="{B8026BB7-064A-4E18-AC14-D6F8E1455B3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12424" y="2420238"/>
                  <a:ext cx="51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22" name="Entrada de lápiz 521">
                  <a:extLst>
                    <a:ext uri="{FF2B5EF4-FFF2-40B4-BE49-F238E27FC236}">
                      <a16:creationId xmlns:a16="http://schemas.microsoft.com/office/drawing/2014/main" id="{D9667259-C975-4F5F-AF62-CCF98A880D76}"/>
                    </a:ext>
                  </a:extLst>
                </p14:cNvPr>
                <p14:cNvContentPartPr/>
                <p14:nvPr/>
              </p14:nvContentPartPr>
              <p14:xfrm>
                <a:off x="7117184" y="2465238"/>
                <a:ext cx="92160" cy="93240"/>
              </p14:xfrm>
            </p:contentPart>
          </mc:Choice>
          <mc:Fallback xmlns="">
            <p:pic>
              <p:nvPicPr>
                <p:cNvPr id="522" name="Entrada de lápiz 521">
                  <a:extLst>
                    <a:ext uri="{FF2B5EF4-FFF2-40B4-BE49-F238E27FC236}">
                      <a16:creationId xmlns:a16="http://schemas.microsoft.com/office/drawing/2014/main" id="{D9667259-C975-4F5F-AF62-CCF98A880D7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99544" y="2447238"/>
                  <a:ext cx="127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23" name="Entrada de lápiz 522">
                  <a:extLst>
                    <a:ext uri="{FF2B5EF4-FFF2-40B4-BE49-F238E27FC236}">
                      <a16:creationId xmlns:a16="http://schemas.microsoft.com/office/drawing/2014/main" id="{33A048EF-3B37-4142-BC47-96CA6B2E46EB}"/>
                    </a:ext>
                  </a:extLst>
                </p14:cNvPr>
                <p14:cNvContentPartPr/>
                <p14:nvPr/>
              </p14:nvContentPartPr>
              <p14:xfrm>
                <a:off x="7247144" y="2450838"/>
                <a:ext cx="79560" cy="99000"/>
              </p14:xfrm>
            </p:contentPart>
          </mc:Choice>
          <mc:Fallback xmlns="">
            <p:pic>
              <p:nvPicPr>
                <p:cNvPr id="523" name="Entrada de lápiz 522">
                  <a:extLst>
                    <a:ext uri="{FF2B5EF4-FFF2-40B4-BE49-F238E27FC236}">
                      <a16:creationId xmlns:a16="http://schemas.microsoft.com/office/drawing/2014/main" id="{33A048EF-3B37-4142-BC47-96CA6B2E46E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229504" y="2432838"/>
                  <a:ext cx="115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24" name="Entrada de lápiz 523">
                  <a:extLst>
                    <a:ext uri="{FF2B5EF4-FFF2-40B4-BE49-F238E27FC236}">
                      <a16:creationId xmlns:a16="http://schemas.microsoft.com/office/drawing/2014/main" id="{FC3504D3-53E0-4520-BB8C-1FFE1DB4DFF5}"/>
                    </a:ext>
                  </a:extLst>
                </p14:cNvPr>
                <p14:cNvContentPartPr/>
                <p14:nvPr/>
              </p14:nvContentPartPr>
              <p14:xfrm>
                <a:off x="7354784" y="2391798"/>
                <a:ext cx="125280" cy="160200"/>
              </p14:xfrm>
            </p:contentPart>
          </mc:Choice>
          <mc:Fallback xmlns="">
            <p:pic>
              <p:nvPicPr>
                <p:cNvPr id="524" name="Entrada de lápiz 523">
                  <a:extLst>
                    <a:ext uri="{FF2B5EF4-FFF2-40B4-BE49-F238E27FC236}">
                      <a16:creationId xmlns:a16="http://schemas.microsoft.com/office/drawing/2014/main" id="{FC3504D3-53E0-4520-BB8C-1FFE1DB4DFF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336784" y="2373798"/>
                  <a:ext cx="160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25" name="Entrada de lápiz 524">
                  <a:extLst>
                    <a:ext uri="{FF2B5EF4-FFF2-40B4-BE49-F238E27FC236}">
                      <a16:creationId xmlns:a16="http://schemas.microsoft.com/office/drawing/2014/main" id="{A25830A8-4494-4D9E-9229-55E7C65A9A48}"/>
                    </a:ext>
                  </a:extLst>
                </p14:cNvPr>
                <p14:cNvContentPartPr/>
                <p14:nvPr/>
              </p14:nvContentPartPr>
              <p14:xfrm>
                <a:off x="6950504" y="2651358"/>
                <a:ext cx="530640" cy="20520"/>
              </p14:xfrm>
            </p:contentPart>
          </mc:Choice>
          <mc:Fallback xmlns="">
            <p:pic>
              <p:nvPicPr>
                <p:cNvPr id="525" name="Entrada de lápiz 524">
                  <a:extLst>
                    <a:ext uri="{FF2B5EF4-FFF2-40B4-BE49-F238E27FC236}">
                      <a16:creationId xmlns:a16="http://schemas.microsoft.com/office/drawing/2014/main" id="{A25830A8-4494-4D9E-9229-55E7C65A9A4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32864" y="2633358"/>
                  <a:ext cx="566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528" name="Entrada de lápiz 527">
                  <a:extLst>
                    <a:ext uri="{FF2B5EF4-FFF2-40B4-BE49-F238E27FC236}">
                      <a16:creationId xmlns:a16="http://schemas.microsoft.com/office/drawing/2014/main" id="{349E2B92-C180-47D7-B6B2-98FB480C338D}"/>
                    </a:ext>
                  </a:extLst>
                </p14:cNvPr>
                <p14:cNvContentPartPr/>
                <p14:nvPr/>
              </p14:nvContentPartPr>
              <p14:xfrm>
                <a:off x="7551704" y="2636598"/>
                <a:ext cx="8640" cy="10800"/>
              </p14:xfrm>
            </p:contentPart>
          </mc:Choice>
          <mc:Fallback xmlns="">
            <p:pic>
              <p:nvPicPr>
                <p:cNvPr id="528" name="Entrada de lápiz 527">
                  <a:extLst>
                    <a:ext uri="{FF2B5EF4-FFF2-40B4-BE49-F238E27FC236}">
                      <a16:creationId xmlns:a16="http://schemas.microsoft.com/office/drawing/2014/main" id="{349E2B92-C180-47D7-B6B2-98FB480C338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534064" y="2618958"/>
                  <a:ext cx="44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529" name="Entrada de lápiz 528">
                  <a:extLst>
                    <a:ext uri="{FF2B5EF4-FFF2-40B4-BE49-F238E27FC236}">
                      <a16:creationId xmlns:a16="http://schemas.microsoft.com/office/drawing/2014/main" id="{0BCF3423-5539-4495-99FE-DE0918699045}"/>
                    </a:ext>
                  </a:extLst>
                </p14:cNvPr>
                <p14:cNvContentPartPr/>
                <p14:nvPr/>
              </p14:nvContentPartPr>
              <p14:xfrm>
                <a:off x="7659344" y="2378838"/>
                <a:ext cx="148680" cy="208080"/>
              </p14:xfrm>
            </p:contentPart>
          </mc:Choice>
          <mc:Fallback xmlns="">
            <p:pic>
              <p:nvPicPr>
                <p:cNvPr id="529" name="Entrada de lápiz 528">
                  <a:extLst>
                    <a:ext uri="{FF2B5EF4-FFF2-40B4-BE49-F238E27FC236}">
                      <a16:creationId xmlns:a16="http://schemas.microsoft.com/office/drawing/2014/main" id="{0BCF3423-5539-4495-99FE-DE091869904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641344" y="2361198"/>
                  <a:ext cx="184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530" name="Entrada de lápiz 529">
                  <a:extLst>
                    <a:ext uri="{FF2B5EF4-FFF2-40B4-BE49-F238E27FC236}">
                      <a16:creationId xmlns:a16="http://schemas.microsoft.com/office/drawing/2014/main" id="{9D8D86D2-03C9-4292-911C-051E6CF7D826}"/>
                    </a:ext>
                  </a:extLst>
                </p14:cNvPr>
                <p14:cNvContentPartPr/>
                <p14:nvPr/>
              </p14:nvContentPartPr>
              <p14:xfrm>
                <a:off x="7877504" y="2491158"/>
                <a:ext cx="30600" cy="97920"/>
              </p14:xfrm>
            </p:contentPart>
          </mc:Choice>
          <mc:Fallback xmlns="">
            <p:pic>
              <p:nvPicPr>
                <p:cNvPr id="530" name="Entrada de lápiz 529">
                  <a:extLst>
                    <a:ext uri="{FF2B5EF4-FFF2-40B4-BE49-F238E27FC236}">
                      <a16:creationId xmlns:a16="http://schemas.microsoft.com/office/drawing/2014/main" id="{9D8D86D2-03C9-4292-911C-051E6CF7D82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859504" y="2473518"/>
                  <a:ext cx="66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531" name="Entrada de lápiz 530">
                  <a:extLst>
                    <a:ext uri="{FF2B5EF4-FFF2-40B4-BE49-F238E27FC236}">
                      <a16:creationId xmlns:a16="http://schemas.microsoft.com/office/drawing/2014/main" id="{C28B2360-D88F-4236-B085-26D125241AF8}"/>
                    </a:ext>
                  </a:extLst>
                </p14:cNvPr>
                <p14:cNvContentPartPr/>
                <p14:nvPr/>
              </p14:nvContentPartPr>
              <p14:xfrm>
                <a:off x="7881824" y="2419158"/>
                <a:ext cx="39600" cy="72360"/>
              </p14:xfrm>
            </p:contentPart>
          </mc:Choice>
          <mc:Fallback xmlns="">
            <p:pic>
              <p:nvPicPr>
                <p:cNvPr id="531" name="Entrada de lápiz 530">
                  <a:extLst>
                    <a:ext uri="{FF2B5EF4-FFF2-40B4-BE49-F238E27FC236}">
                      <a16:creationId xmlns:a16="http://schemas.microsoft.com/office/drawing/2014/main" id="{C28B2360-D88F-4236-B085-26D125241AF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64184" y="2401158"/>
                  <a:ext cx="75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542" name="Entrada de lápiz 541">
                  <a:extLst>
                    <a:ext uri="{FF2B5EF4-FFF2-40B4-BE49-F238E27FC236}">
                      <a16:creationId xmlns:a16="http://schemas.microsoft.com/office/drawing/2014/main" id="{23FE4C8B-123C-4D8A-AD1D-A4221529E6A5}"/>
                    </a:ext>
                  </a:extLst>
                </p14:cNvPr>
                <p14:cNvContentPartPr/>
                <p14:nvPr/>
              </p14:nvContentPartPr>
              <p14:xfrm>
                <a:off x="8096744" y="2486478"/>
                <a:ext cx="156240" cy="11880"/>
              </p14:xfrm>
            </p:contentPart>
          </mc:Choice>
          <mc:Fallback xmlns="">
            <p:pic>
              <p:nvPicPr>
                <p:cNvPr id="542" name="Entrada de lápiz 541">
                  <a:extLst>
                    <a:ext uri="{FF2B5EF4-FFF2-40B4-BE49-F238E27FC236}">
                      <a16:creationId xmlns:a16="http://schemas.microsoft.com/office/drawing/2014/main" id="{23FE4C8B-123C-4D8A-AD1D-A4221529E6A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078744" y="2468478"/>
                  <a:ext cx="191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562" name="Entrada de lápiz 561">
                  <a:extLst>
                    <a:ext uri="{FF2B5EF4-FFF2-40B4-BE49-F238E27FC236}">
                      <a16:creationId xmlns:a16="http://schemas.microsoft.com/office/drawing/2014/main" id="{951D53C1-6A60-4C66-94A8-AB4A7BCE332E}"/>
                    </a:ext>
                  </a:extLst>
                </p14:cNvPr>
                <p14:cNvContentPartPr/>
                <p14:nvPr/>
              </p14:nvContentPartPr>
              <p14:xfrm>
                <a:off x="8136344" y="2583678"/>
                <a:ext cx="132120" cy="7200"/>
              </p14:xfrm>
            </p:contentPart>
          </mc:Choice>
          <mc:Fallback xmlns="">
            <p:pic>
              <p:nvPicPr>
                <p:cNvPr id="562" name="Entrada de lápiz 561">
                  <a:extLst>
                    <a:ext uri="{FF2B5EF4-FFF2-40B4-BE49-F238E27FC236}">
                      <a16:creationId xmlns:a16="http://schemas.microsoft.com/office/drawing/2014/main" id="{951D53C1-6A60-4C66-94A8-AB4A7BCE332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118704" y="2565678"/>
                  <a:ext cx="1677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E7222964-9A61-4E65-A181-FF915FC63933}"/>
              </a:ext>
            </a:extLst>
          </p:cNvPr>
          <p:cNvGrpSpPr/>
          <p:nvPr/>
        </p:nvGrpSpPr>
        <p:grpSpPr>
          <a:xfrm>
            <a:off x="4476861" y="3364886"/>
            <a:ext cx="1397880" cy="285120"/>
            <a:chOff x="6784544" y="3014598"/>
            <a:chExt cx="139788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66" name="Entrada de lápiz 565">
                  <a:extLst>
                    <a:ext uri="{FF2B5EF4-FFF2-40B4-BE49-F238E27FC236}">
                      <a16:creationId xmlns:a16="http://schemas.microsoft.com/office/drawing/2014/main" id="{3506EC1C-CE3A-4B39-9CCD-24C2BED3D7C3}"/>
                    </a:ext>
                  </a:extLst>
                </p14:cNvPr>
                <p14:cNvContentPartPr/>
                <p14:nvPr/>
              </p14:nvContentPartPr>
              <p14:xfrm>
                <a:off x="6784544" y="3252918"/>
                <a:ext cx="132840" cy="13680"/>
              </p14:xfrm>
            </p:contentPart>
          </mc:Choice>
          <mc:Fallback xmlns="">
            <p:pic>
              <p:nvPicPr>
                <p:cNvPr id="566" name="Entrada de lápiz 565">
                  <a:extLst>
                    <a:ext uri="{FF2B5EF4-FFF2-40B4-BE49-F238E27FC236}">
                      <a16:creationId xmlns:a16="http://schemas.microsoft.com/office/drawing/2014/main" id="{3506EC1C-CE3A-4B39-9CCD-24C2BED3D7C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766904" y="3234918"/>
                  <a:ext cx="168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67" name="Entrada de lápiz 566">
                  <a:extLst>
                    <a:ext uri="{FF2B5EF4-FFF2-40B4-BE49-F238E27FC236}">
                      <a16:creationId xmlns:a16="http://schemas.microsoft.com/office/drawing/2014/main" id="{1931135B-CB1B-4568-BB47-7C0618A4DA8C}"/>
                    </a:ext>
                  </a:extLst>
                </p14:cNvPr>
                <p14:cNvContentPartPr/>
                <p14:nvPr/>
              </p14:nvContentPartPr>
              <p14:xfrm>
                <a:off x="7076144" y="3170838"/>
                <a:ext cx="59040" cy="110160"/>
              </p14:xfrm>
            </p:contentPart>
          </mc:Choice>
          <mc:Fallback xmlns="">
            <p:pic>
              <p:nvPicPr>
                <p:cNvPr id="567" name="Entrada de lápiz 566">
                  <a:extLst>
                    <a:ext uri="{FF2B5EF4-FFF2-40B4-BE49-F238E27FC236}">
                      <a16:creationId xmlns:a16="http://schemas.microsoft.com/office/drawing/2014/main" id="{1931135B-CB1B-4568-BB47-7C0618A4DA8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58504" y="3152838"/>
                  <a:ext cx="94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68" name="Entrada de lápiz 567">
                  <a:extLst>
                    <a:ext uri="{FF2B5EF4-FFF2-40B4-BE49-F238E27FC236}">
                      <a16:creationId xmlns:a16="http://schemas.microsoft.com/office/drawing/2014/main" id="{3282E4BE-9708-41B2-812E-5568954CE592}"/>
                    </a:ext>
                  </a:extLst>
                </p14:cNvPr>
                <p14:cNvContentPartPr/>
                <p14:nvPr/>
              </p14:nvContentPartPr>
              <p14:xfrm>
                <a:off x="7189184" y="3180558"/>
                <a:ext cx="140400" cy="117000"/>
              </p14:xfrm>
            </p:contentPart>
          </mc:Choice>
          <mc:Fallback xmlns="">
            <p:pic>
              <p:nvPicPr>
                <p:cNvPr id="568" name="Entrada de lápiz 567">
                  <a:extLst>
                    <a:ext uri="{FF2B5EF4-FFF2-40B4-BE49-F238E27FC236}">
                      <a16:creationId xmlns:a16="http://schemas.microsoft.com/office/drawing/2014/main" id="{3282E4BE-9708-41B2-812E-5568954CE59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71544" y="3162918"/>
                  <a:ext cx="176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69" name="Entrada de lápiz 568">
                  <a:extLst>
                    <a:ext uri="{FF2B5EF4-FFF2-40B4-BE49-F238E27FC236}">
                      <a16:creationId xmlns:a16="http://schemas.microsoft.com/office/drawing/2014/main" id="{0FD61795-6452-4B67-AAFA-934D1C174577}"/>
                    </a:ext>
                  </a:extLst>
                </p14:cNvPr>
                <p14:cNvContentPartPr/>
                <p14:nvPr/>
              </p14:nvContentPartPr>
              <p14:xfrm>
                <a:off x="7391864" y="3174078"/>
                <a:ext cx="108720" cy="113760"/>
              </p14:xfrm>
            </p:contentPart>
          </mc:Choice>
          <mc:Fallback xmlns="">
            <p:pic>
              <p:nvPicPr>
                <p:cNvPr id="569" name="Entrada de lápiz 568">
                  <a:extLst>
                    <a:ext uri="{FF2B5EF4-FFF2-40B4-BE49-F238E27FC236}">
                      <a16:creationId xmlns:a16="http://schemas.microsoft.com/office/drawing/2014/main" id="{0FD61795-6452-4B67-AAFA-934D1C17457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74224" y="3156078"/>
                  <a:ext cx="144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70" name="Entrada de lápiz 569">
                  <a:extLst>
                    <a:ext uri="{FF2B5EF4-FFF2-40B4-BE49-F238E27FC236}">
                      <a16:creationId xmlns:a16="http://schemas.microsoft.com/office/drawing/2014/main" id="{8B9B5524-CBDC-4CD2-8A22-D87AA42B8D45}"/>
                    </a:ext>
                  </a:extLst>
                </p14:cNvPr>
                <p14:cNvContentPartPr/>
                <p14:nvPr/>
              </p14:nvContentPartPr>
              <p14:xfrm>
                <a:off x="7626584" y="3014598"/>
                <a:ext cx="159840" cy="246240"/>
              </p14:xfrm>
            </p:contentPart>
          </mc:Choice>
          <mc:Fallback xmlns="">
            <p:pic>
              <p:nvPicPr>
                <p:cNvPr id="570" name="Entrada de lápiz 569">
                  <a:extLst>
                    <a:ext uri="{FF2B5EF4-FFF2-40B4-BE49-F238E27FC236}">
                      <a16:creationId xmlns:a16="http://schemas.microsoft.com/office/drawing/2014/main" id="{8B9B5524-CBDC-4CD2-8A22-D87AA42B8D4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608584" y="2996598"/>
                  <a:ext cx="195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71" name="Entrada de lápiz 570">
                  <a:extLst>
                    <a:ext uri="{FF2B5EF4-FFF2-40B4-BE49-F238E27FC236}">
                      <a16:creationId xmlns:a16="http://schemas.microsoft.com/office/drawing/2014/main" id="{5FFFDAD7-BA4A-4F3B-B9D6-0C9A49624953}"/>
                    </a:ext>
                  </a:extLst>
                </p14:cNvPr>
                <p14:cNvContentPartPr/>
                <p14:nvPr/>
              </p14:nvContentPartPr>
              <p14:xfrm>
                <a:off x="7837544" y="3177318"/>
                <a:ext cx="80280" cy="85680"/>
              </p14:xfrm>
            </p:contentPart>
          </mc:Choice>
          <mc:Fallback xmlns="">
            <p:pic>
              <p:nvPicPr>
                <p:cNvPr id="571" name="Entrada de lápiz 570">
                  <a:extLst>
                    <a:ext uri="{FF2B5EF4-FFF2-40B4-BE49-F238E27FC236}">
                      <a16:creationId xmlns:a16="http://schemas.microsoft.com/office/drawing/2014/main" id="{5FFFDAD7-BA4A-4F3B-B9D6-0C9A4962495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19544" y="3159678"/>
                  <a:ext cx="115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72" name="Entrada de lápiz 571">
                  <a:extLst>
                    <a:ext uri="{FF2B5EF4-FFF2-40B4-BE49-F238E27FC236}">
                      <a16:creationId xmlns:a16="http://schemas.microsoft.com/office/drawing/2014/main" id="{6B327014-A505-4873-980D-04E95F8ADBD0}"/>
                    </a:ext>
                  </a:extLst>
                </p14:cNvPr>
                <p14:cNvContentPartPr/>
                <p14:nvPr/>
              </p14:nvContentPartPr>
              <p14:xfrm>
                <a:off x="7871024" y="3109278"/>
                <a:ext cx="18000" cy="31320"/>
              </p14:xfrm>
            </p:contentPart>
          </mc:Choice>
          <mc:Fallback xmlns="">
            <p:pic>
              <p:nvPicPr>
                <p:cNvPr id="572" name="Entrada de lápiz 571">
                  <a:extLst>
                    <a:ext uri="{FF2B5EF4-FFF2-40B4-BE49-F238E27FC236}">
                      <a16:creationId xmlns:a16="http://schemas.microsoft.com/office/drawing/2014/main" id="{6B327014-A505-4873-980D-04E95F8ADBD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853384" y="3091638"/>
                  <a:ext cx="53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74" name="Entrada de lápiz 573">
                  <a:extLst>
                    <a:ext uri="{FF2B5EF4-FFF2-40B4-BE49-F238E27FC236}">
                      <a16:creationId xmlns:a16="http://schemas.microsoft.com/office/drawing/2014/main" id="{2BFFD828-CDC9-4A6A-BF5F-89E7F50120D8}"/>
                    </a:ext>
                  </a:extLst>
                </p14:cNvPr>
                <p14:cNvContentPartPr/>
                <p14:nvPr/>
              </p14:nvContentPartPr>
              <p14:xfrm>
                <a:off x="8030504" y="3186678"/>
                <a:ext cx="151920" cy="15480"/>
              </p14:xfrm>
            </p:contentPart>
          </mc:Choice>
          <mc:Fallback xmlns="">
            <p:pic>
              <p:nvPicPr>
                <p:cNvPr id="574" name="Entrada de lápiz 573">
                  <a:extLst>
                    <a:ext uri="{FF2B5EF4-FFF2-40B4-BE49-F238E27FC236}">
                      <a16:creationId xmlns:a16="http://schemas.microsoft.com/office/drawing/2014/main" id="{2BFFD828-CDC9-4A6A-BF5F-89E7F50120D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012864" y="3169038"/>
                  <a:ext cx="187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75" name="Entrada de lápiz 574">
                  <a:extLst>
                    <a:ext uri="{FF2B5EF4-FFF2-40B4-BE49-F238E27FC236}">
                      <a16:creationId xmlns:a16="http://schemas.microsoft.com/office/drawing/2014/main" id="{FC93A54F-EED3-4B2D-B64E-22D6A7B706FC}"/>
                    </a:ext>
                  </a:extLst>
                </p14:cNvPr>
                <p14:cNvContentPartPr/>
                <p14:nvPr/>
              </p14:nvContentPartPr>
              <p14:xfrm>
                <a:off x="8096744" y="3288558"/>
                <a:ext cx="79200" cy="11160"/>
              </p14:xfrm>
            </p:contentPart>
          </mc:Choice>
          <mc:Fallback xmlns="">
            <p:pic>
              <p:nvPicPr>
                <p:cNvPr id="575" name="Entrada de lápiz 574">
                  <a:extLst>
                    <a:ext uri="{FF2B5EF4-FFF2-40B4-BE49-F238E27FC236}">
                      <a16:creationId xmlns:a16="http://schemas.microsoft.com/office/drawing/2014/main" id="{FC93A54F-EED3-4B2D-B64E-22D6A7B706F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078744" y="3270918"/>
                  <a:ext cx="1148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o 226">
            <a:extLst>
              <a:ext uri="{FF2B5EF4-FFF2-40B4-BE49-F238E27FC236}">
                <a16:creationId xmlns:a16="http://schemas.microsoft.com/office/drawing/2014/main" id="{1F199303-3245-4855-95A2-BCB4AF1CBE89}"/>
              </a:ext>
            </a:extLst>
          </p:cNvPr>
          <p:cNvGrpSpPr/>
          <p:nvPr/>
        </p:nvGrpSpPr>
        <p:grpSpPr>
          <a:xfrm>
            <a:off x="6107238" y="3342446"/>
            <a:ext cx="1978920" cy="273240"/>
            <a:chOff x="7001984" y="2890398"/>
            <a:chExt cx="197892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CFA04023-C864-427E-B569-3D7DE2AF824C}"/>
                    </a:ext>
                  </a:extLst>
                </p14:cNvPr>
                <p14:cNvContentPartPr/>
                <p14:nvPr/>
              </p14:nvContentPartPr>
              <p14:xfrm>
                <a:off x="7001984" y="3133758"/>
                <a:ext cx="44280" cy="68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CFA04023-C864-427E-B569-3D7DE2AF82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984344" y="3116118"/>
                  <a:ext cx="79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93FA45B5-4AD5-4555-9824-BAF2A05F4F8E}"/>
                    </a:ext>
                  </a:extLst>
                </p14:cNvPr>
                <p14:cNvContentPartPr/>
                <p14:nvPr/>
              </p14:nvContentPartPr>
              <p14:xfrm>
                <a:off x="7115744" y="3051678"/>
                <a:ext cx="36720" cy="1119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93FA45B5-4AD5-4555-9824-BAF2A05F4F8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98104" y="3034038"/>
                  <a:ext cx="72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A7D674A8-0F05-421B-B0D7-81518EEAE5A3}"/>
                    </a:ext>
                  </a:extLst>
                </p14:cNvPr>
                <p14:cNvContentPartPr/>
                <p14:nvPr/>
              </p14:nvContentPartPr>
              <p14:xfrm>
                <a:off x="7209704" y="3048798"/>
                <a:ext cx="78480" cy="1126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A7D674A8-0F05-421B-B0D7-81518EEAE5A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91704" y="3030798"/>
                  <a:ext cx="114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69AE1C68-98FF-4B31-B57C-CAF1840EA9BF}"/>
                    </a:ext>
                  </a:extLst>
                </p14:cNvPr>
                <p14:cNvContentPartPr/>
                <p14:nvPr/>
              </p14:nvContentPartPr>
              <p14:xfrm>
                <a:off x="7347944" y="3041958"/>
                <a:ext cx="90360" cy="11016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69AE1C68-98FF-4B31-B57C-CAF1840EA9B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29944" y="3024318"/>
                  <a:ext cx="126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CD4ED02-9D42-4C02-8AA4-AA0CB122749F}"/>
                    </a:ext>
                  </a:extLst>
                </p14:cNvPr>
                <p14:cNvContentPartPr/>
                <p14:nvPr/>
              </p14:nvContentPartPr>
              <p14:xfrm>
                <a:off x="7526864" y="3100638"/>
                <a:ext cx="2880" cy="684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CD4ED02-9D42-4C02-8AA4-AA0CB122749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509224" y="3082998"/>
                  <a:ext cx="38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D79CD9CF-41F5-4955-B534-77EAEF78CDE1}"/>
                    </a:ext>
                  </a:extLst>
                </p14:cNvPr>
                <p14:cNvContentPartPr/>
                <p14:nvPr/>
              </p14:nvContentPartPr>
              <p14:xfrm>
                <a:off x="7608224" y="3056358"/>
                <a:ext cx="95760" cy="907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D79CD9CF-41F5-4955-B534-77EAEF78CDE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90584" y="3038358"/>
                  <a:ext cx="131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7250D03D-412E-4573-B933-8A8F78D1B7D6}"/>
                    </a:ext>
                  </a:extLst>
                </p14:cNvPr>
                <p14:cNvContentPartPr/>
                <p14:nvPr/>
              </p14:nvContentPartPr>
              <p14:xfrm>
                <a:off x="7716224" y="2890398"/>
                <a:ext cx="14040" cy="6480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7250D03D-412E-4573-B933-8A8F78D1B7D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698224" y="2872758"/>
                  <a:ext cx="49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0CF2BDD5-EAFA-4722-BAA5-4C7A733B4B56}"/>
                    </a:ext>
                  </a:extLst>
                </p14:cNvPr>
                <p14:cNvContentPartPr/>
                <p14:nvPr/>
              </p14:nvContentPartPr>
              <p14:xfrm>
                <a:off x="7786064" y="3061038"/>
                <a:ext cx="107280" cy="882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0CF2BDD5-EAFA-4722-BAA5-4C7A733B4B5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768064" y="3043038"/>
                  <a:ext cx="142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166D41CC-C4BE-4148-9FBD-83DB929B9624}"/>
                    </a:ext>
                  </a:extLst>
                </p14:cNvPr>
                <p14:cNvContentPartPr/>
                <p14:nvPr/>
              </p14:nvContentPartPr>
              <p14:xfrm>
                <a:off x="7937624" y="3021078"/>
                <a:ext cx="51480" cy="1123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166D41CC-C4BE-4148-9FBD-83DB929B962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19624" y="3003438"/>
                  <a:ext cx="87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3414380B-731D-4577-B1BC-4FC5CFA82388}"/>
                    </a:ext>
                  </a:extLst>
                </p14:cNvPr>
                <p14:cNvContentPartPr/>
                <p14:nvPr/>
              </p14:nvContentPartPr>
              <p14:xfrm>
                <a:off x="8121944" y="3120798"/>
                <a:ext cx="8280" cy="43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3414380B-731D-4577-B1BC-4FC5CFA8238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04304" y="3102798"/>
                  <a:ext cx="43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CADCFD16-714A-41EC-95EE-99797ED360D2}"/>
                    </a:ext>
                  </a:extLst>
                </p14:cNvPr>
                <p14:cNvContentPartPr/>
                <p14:nvPr/>
              </p14:nvContentPartPr>
              <p14:xfrm>
                <a:off x="8229224" y="2957718"/>
                <a:ext cx="16200" cy="1296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CADCFD16-714A-41EC-95EE-99797ED360D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211584" y="2940078"/>
                  <a:ext cx="51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AE0E145E-334E-4BC0-98AD-ED9195556B5B}"/>
                    </a:ext>
                  </a:extLst>
                </p14:cNvPr>
                <p14:cNvContentPartPr/>
                <p14:nvPr/>
              </p14:nvContentPartPr>
              <p14:xfrm>
                <a:off x="8054984" y="2922078"/>
                <a:ext cx="267840" cy="2664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AE0E145E-334E-4BC0-98AD-ED9195556B5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036984" y="2904078"/>
                  <a:ext cx="303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7E07DF2B-D988-4BC9-8E64-FBACA6CE82AC}"/>
                    </a:ext>
                  </a:extLst>
                </p14:cNvPr>
                <p14:cNvContentPartPr/>
                <p14:nvPr/>
              </p14:nvContentPartPr>
              <p14:xfrm>
                <a:off x="8393384" y="3047358"/>
                <a:ext cx="80640" cy="72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7E07DF2B-D988-4BC9-8E64-FBACA6CE82A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375744" y="3029718"/>
                  <a:ext cx="116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DE17D708-692A-4C41-ADB2-71636C6BE9D0}"/>
                    </a:ext>
                  </a:extLst>
                </p14:cNvPr>
                <p14:cNvContentPartPr/>
                <p14:nvPr/>
              </p14:nvContentPartPr>
              <p14:xfrm>
                <a:off x="8381864" y="3107118"/>
                <a:ext cx="79200" cy="72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DE17D708-692A-4C41-ADB2-71636C6BE9D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363864" y="3089478"/>
                  <a:ext cx="11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8613DAB5-E86F-4632-BE90-D95A30397D68}"/>
                    </a:ext>
                  </a:extLst>
                </p14:cNvPr>
                <p14:cNvContentPartPr/>
                <p14:nvPr/>
              </p14:nvContentPartPr>
              <p14:xfrm>
                <a:off x="8573024" y="3067158"/>
                <a:ext cx="93240" cy="115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8613DAB5-E86F-4632-BE90-D95A30397D6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555024" y="3049518"/>
                  <a:ext cx="128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0C8134AD-1247-40EC-A369-7CEFCDB19110}"/>
                    </a:ext>
                  </a:extLst>
                </p14:cNvPr>
                <p14:cNvContentPartPr/>
                <p14:nvPr/>
              </p14:nvContentPartPr>
              <p14:xfrm>
                <a:off x="8791184" y="2908398"/>
                <a:ext cx="26280" cy="1656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0C8134AD-1247-40EC-A369-7CEFCDB1911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773184" y="2890758"/>
                  <a:ext cx="61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37B77479-931D-4789-ACA8-418E507C72B5}"/>
                    </a:ext>
                  </a:extLst>
                </p14:cNvPr>
                <p14:cNvContentPartPr/>
                <p14:nvPr/>
              </p14:nvContentPartPr>
              <p14:xfrm>
                <a:off x="8654384" y="2913438"/>
                <a:ext cx="326520" cy="169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37B77479-931D-4789-ACA8-418E507C72B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636384" y="2895438"/>
                  <a:ext cx="3621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D1F13EA-7979-4938-8B08-0AAC80470825}"/>
              </a:ext>
            </a:extLst>
          </p:cNvPr>
          <p:cNvGrpSpPr/>
          <p:nvPr/>
        </p:nvGrpSpPr>
        <p:grpSpPr>
          <a:xfrm>
            <a:off x="6214085" y="1790070"/>
            <a:ext cx="822600" cy="210240"/>
            <a:chOff x="5042144" y="2114958"/>
            <a:chExt cx="82260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554BD460-D660-4B71-88E9-FCD712C1F0ED}"/>
                    </a:ext>
                  </a:extLst>
                </p14:cNvPr>
                <p14:cNvContentPartPr/>
                <p14:nvPr/>
              </p14:nvContentPartPr>
              <p14:xfrm>
                <a:off x="5042144" y="2114958"/>
                <a:ext cx="155520" cy="2026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554BD460-D660-4B71-88E9-FCD712C1F0E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024504" y="2097318"/>
                  <a:ext cx="191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C9A7BDCC-8296-4A0D-8BF4-ED8CD63AE887}"/>
                    </a:ext>
                  </a:extLst>
                </p14:cNvPr>
                <p14:cNvContentPartPr/>
                <p14:nvPr/>
              </p14:nvContentPartPr>
              <p14:xfrm>
                <a:off x="5248784" y="2236638"/>
                <a:ext cx="72360" cy="8856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C9A7BDCC-8296-4A0D-8BF4-ED8CD63AE88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230784" y="2218998"/>
                  <a:ext cx="108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1F930837-7B59-4DDF-AAF9-790B78FF2C88}"/>
                    </a:ext>
                  </a:extLst>
                </p14:cNvPr>
                <p14:cNvContentPartPr/>
                <p14:nvPr/>
              </p14:nvContentPartPr>
              <p14:xfrm>
                <a:off x="5380184" y="2219358"/>
                <a:ext cx="80640" cy="72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1F930837-7B59-4DDF-AAF9-790B78FF2C8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362184" y="2201718"/>
                  <a:ext cx="116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041F24E2-8CD5-4C10-B89C-6F0597CA1A86}"/>
                    </a:ext>
                  </a:extLst>
                </p14:cNvPr>
                <p14:cNvContentPartPr/>
                <p14:nvPr/>
              </p14:nvContentPartPr>
              <p14:xfrm>
                <a:off x="5398544" y="2285958"/>
                <a:ext cx="39960" cy="72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041F24E2-8CD5-4C10-B89C-6F0597CA1A8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380544" y="2267958"/>
                  <a:ext cx="75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71EC2381-F090-491C-86A3-A5EF45EA3677}"/>
                    </a:ext>
                  </a:extLst>
                </p14:cNvPr>
                <p14:cNvContentPartPr/>
                <p14:nvPr/>
              </p14:nvContentPartPr>
              <p14:xfrm>
                <a:off x="5532464" y="2258958"/>
                <a:ext cx="86040" cy="72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71EC2381-F090-491C-86A3-A5EF45EA367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514824" y="2240958"/>
                  <a:ext cx="121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604480F1-8AA1-447F-A098-D5D5F440B3B7}"/>
                    </a:ext>
                  </a:extLst>
                </p14:cNvPr>
                <p14:cNvContentPartPr/>
                <p14:nvPr/>
              </p14:nvContentPartPr>
              <p14:xfrm>
                <a:off x="5718224" y="2152758"/>
                <a:ext cx="45720" cy="1191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604480F1-8AA1-447F-A098-D5D5F440B3B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700224" y="2135118"/>
                  <a:ext cx="81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0F8BEE66-A0FF-4B8E-8181-72471DE8C649}"/>
                    </a:ext>
                  </a:extLst>
                </p14:cNvPr>
                <p14:cNvContentPartPr/>
                <p14:nvPr/>
              </p14:nvContentPartPr>
              <p14:xfrm>
                <a:off x="5591144" y="2138358"/>
                <a:ext cx="273600" cy="90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0F8BEE66-A0FF-4B8E-8181-72471DE8C64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573144" y="2120358"/>
                  <a:ext cx="3092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1B48F91A-FC31-4E27-96E3-19B07DD62F72}"/>
              </a:ext>
            </a:extLst>
          </p:cNvPr>
          <p:cNvGrpSpPr/>
          <p:nvPr/>
        </p:nvGrpSpPr>
        <p:grpSpPr>
          <a:xfrm>
            <a:off x="6072318" y="1652358"/>
            <a:ext cx="1119600" cy="486000"/>
            <a:chOff x="4883384" y="2016678"/>
            <a:chExt cx="111960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395EB022-836E-430E-B16A-DA70E3AA99DD}"/>
                    </a:ext>
                  </a:extLst>
                </p14:cNvPr>
                <p14:cNvContentPartPr/>
                <p14:nvPr/>
              </p14:nvContentPartPr>
              <p14:xfrm>
                <a:off x="4902824" y="2016678"/>
                <a:ext cx="1043640" cy="2520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395EB022-836E-430E-B16A-DA70E3AA99D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885184" y="1998678"/>
                  <a:ext cx="1079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7665B1A9-2D9F-4FA8-BA3F-81AB5AD97D09}"/>
                    </a:ext>
                  </a:extLst>
                </p14:cNvPr>
                <p14:cNvContentPartPr/>
                <p14:nvPr/>
              </p14:nvContentPartPr>
              <p14:xfrm>
                <a:off x="4883384" y="2060598"/>
                <a:ext cx="1119600" cy="44208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7665B1A9-2D9F-4FA8-BA3F-81AB5AD97D0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865384" y="2042598"/>
                  <a:ext cx="1155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24A52AF8-06FC-4A5A-93E9-93AA80864232}"/>
                    </a:ext>
                  </a:extLst>
                </p14:cNvPr>
                <p14:cNvContentPartPr/>
                <p14:nvPr/>
              </p14:nvContentPartPr>
              <p14:xfrm>
                <a:off x="5963024" y="2027118"/>
                <a:ext cx="20520" cy="4370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24A52AF8-06FC-4A5A-93E9-93AA8086423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945024" y="2009478"/>
                  <a:ext cx="56160" cy="47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E8EA1324-D7B6-4391-9069-9299323902F6}"/>
              </a:ext>
            </a:extLst>
          </p:cNvPr>
          <p:cNvGrpSpPr/>
          <p:nvPr/>
        </p:nvGrpSpPr>
        <p:grpSpPr>
          <a:xfrm>
            <a:off x="3165824" y="1006158"/>
            <a:ext cx="1124280" cy="716760"/>
            <a:chOff x="3165824" y="1006158"/>
            <a:chExt cx="1124280" cy="71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F1E35ED6-E3C0-44BB-AC21-69F20A252EB6}"/>
                    </a:ext>
                  </a:extLst>
                </p14:cNvPr>
                <p14:cNvContentPartPr/>
                <p14:nvPr/>
              </p14:nvContentPartPr>
              <p14:xfrm>
                <a:off x="3165824" y="1105158"/>
                <a:ext cx="464400" cy="61776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F1E35ED6-E3C0-44BB-AC21-69F20A252EB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148184" y="1087158"/>
                  <a:ext cx="50004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3C835337-3235-472C-8877-648CB919CEDB}"/>
                    </a:ext>
                  </a:extLst>
                </p14:cNvPr>
                <p14:cNvContentPartPr/>
                <p14:nvPr/>
              </p14:nvContentPartPr>
              <p14:xfrm>
                <a:off x="3637424" y="1013718"/>
                <a:ext cx="16560" cy="1386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3C835337-3235-472C-8877-648CB919CED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619424" y="995718"/>
                  <a:ext cx="52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C6E12319-B072-4144-80DA-CC5D487604FF}"/>
                    </a:ext>
                  </a:extLst>
                </p14:cNvPr>
                <p14:cNvContentPartPr/>
                <p14:nvPr/>
              </p14:nvContentPartPr>
              <p14:xfrm>
                <a:off x="3643904" y="1006158"/>
                <a:ext cx="646200" cy="12528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C6E12319-B072-4144-80DA-CC5D487604F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626264" y="988158"/>
                  <a:ext cx="681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5BC801B8-D561-4E5F-B656-BBEA60CB5769}"/>
                    </a:ext>
                  </a:extLst>
                </p14:cNvPr>
                <p14:cNvContentPartPr/>
                <p14:nvPr/>
              </p14:nvContentPartPr>
              <p14:xfrm>
                <a:off x="3617624" y="1138638"/>
                <a:ext cx="650160" cy="1476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5BC801B8-D561-4E5F-B656-BBEA60CB576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599624" y="1120998"/>
                  <a:ext cx="685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E97E436-4267-41F1-98C9-8640A21F87B6}"/>
              </a:ext>
            </a:extLst>
          </p:cNvPr>
          <p:cNvGrpSpPr/>
          <p:nvPr/>
        </p:nvGrpSpPr>
        <p:grpSpPr>
          <a:xfrm>
            <a:off x="3643904" y="662358"/>
            <a:ext cx="814320" cy="165960"/>
            <a:chOff x="3643904" y="662358"/>
            <a:chExt cx="81432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226149B0-5D1E-4085-82A9-1757A0E23617}"/>
                    </a:ext>
                  </a:extLst>
                </p14:cNvPr>
                <p14:cNvContentPartPr/>
                <p14:nvPr/>
              </p14:nvContentPartPr>
              <p14:xfrm>
                <a:off x="3643904" y="704478"/>
                <a:ext cx="91800" cy="12384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226149B0-5D1E-4085-82A9-1757A0E2361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626264" y="686478"/>
                  <a:ext cx="127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2E6951FF-35AF-40C7-983E-4082EF2B9E88}"/>
                    </a:ext>
                  </a:extLst>
                </p14:cNvPr>
                <p14:cNvContentPartPr/>
                <p14:nvPr/>
              </p14:nvContentPartPr>
              <p14:xfrm>
                <a:off x="3827864" y="694758"/>
                <a:ext cx="95040" cy="12492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2E6951FF-35AF-40C7-983E-4082EF2B9E8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810224" y="676758"/>
                  <a:ext cx="130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A17F1E14-3FCA-42C1-90E3-33C5F84ADCEC}"/>
                    </a:ext>
                  </a:extLst>
                </p14:cNvPr>
                <p14:cNvContentPartPr/>
                <p14:nvPr/>
              </p14:nvContentPartPr>
              <p14:xfrm>
                <a:off x="3980864" y="697638"/>
                <a:ext cx="92520" cy="1108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A17F1E14-3FCA-42C1-90E3-33C5F84ADCE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963224" y="679998"/>
                  <a:ext cx="128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C3653FE-3B4C-4B5C-833D-63498C83619C}"/>
                    </a:ext>
                  </a:extLst>
                </p14:cNvPr>
                <p14:cNvContentPartPr/>
                <p14:nvPr/>
              </p14:nvContentPartPr>
              <p14:xfrm>
                <a:off x="4121624" y="662358"/>
                <a:ext cx="84960" cy="13356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FC3653FE-3B4C-4B5C-833D-63498C83619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103624" y="644718"/>
                  <a:ext cx="120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A1D75E6E-5059-4360-900E-DC7CB25A2A84}"/>
                    </a:ext>
                  </a:extLst>
                </p14:cNvPr>
                <p14:cNvContentPartPr/>
                <p14:nvPr/>
              </p14:nvContentPartPr>
              <p14:xfrm>
                <a:off x="4273544" y="663078"/>
                <a:ext cx="184680" cy="1274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A1D75E6E-5059-4360-900E-DC7CB25A2A8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255544" y="645078"/>
                  <a:ext cx="22032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o 264">
            <a:extLst>
              <a:ext uri="{FF2B5EF4-FFF2-40B4-BE49-F238E27FC236}">
                <a16:creationId xmlns:a16="http://schemas.microsoft.com/office/drawing/2014/main" id="{C690BC23-3822-4E65-A9DE-DD5647C084E8}"/>
              </a:ext>
            </a:extLst>
          </p:cNvPr>
          <p:cNvGrpSpPr/>
          <p:nvPr/>
        </p:nvGrpSpPr>
        <p:grpSpPr>
          <a:xfrm>
            <a:off x="2537624" y="1351398"/>
            <a:ext cx="383760" cy="126000"/>
            <a:chOff x="2537624" y="1351398"/>
            <a:chExt cx="38376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1B579E03-1B44-46BC-829E-3D70B38E2A3E}"/>
                    </a:ext>
                  </a:extLst>
                </p14:cNvPr>
                <p14:cNvContentPartPr/>
                <p14:nvPr/>
              </p14:nvContentPartPr>
              <p14:xfrm>
                <a:off x="2537624" y="1366878"/>
                <a:ext cx="53280" cy="11052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1B579E03-1B44-46BC-829E-3D70B38E2A3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519624" y="1349238"/>
                  <a:ext cx="88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D2A6A829-D9CA-4E99-B48D-BE71F75FC3C9}"/>
                    </a:ext>
                  </a:extLst>
                </p14:cNvPr>
                <p14:cNvContentPartPr/>
                <p14:nvPr/>
              </p14:nvContentPartPr>
              <p14:xfrm>
                <a:off x="2648144" y="1351398"/>
                <a:ext cx="76320" cy="1141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D2A6A829-D9CA-4E99-B48D-BE71F75FC3C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630144" y="1333398"/>
                  <a:ext cx="111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AB09F50F-8504-4B87-96E2-EC47550FE8D1}"/>
                    </a:ext>
                  </a:extLst>
                </p14:cNvPr>
                <p14:cNvContentPartPr/>
                <p14:nvPr/>
              </p14:nvContentPartPr>
              <p14:xfrm>
                <a:off x="2749664" y="1357158"/>
                <a:ext cx="171720" cy="10836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AB09F50F-8504-4B87-96E2-EC47550FE8D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731664" y="1339518"/>
                  <a:ext cx="2073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o 274">
            <a:extLst>
              <a:ext uri="{FF2B5EF4-FFF2-40B4-BE49-F238E27FC236}">
                <a16:creationId xmlns:a16="http://schemas.microsoft.com/office/drawing/2014/main" id="{1C712506-C7B9-410D-8C67-C728FF255F8C}"/>
              </a:ext>
            </a:extLst>
          </p:cNvPr>
          <p:cNvGrpSpPr/>
          <p:nvPr/>
        </p:nvGrpSpPr>
        <p:grpSpPr>
          <a:xfrm>
            <a:off x="3955304" y="1238718"/>
            <a:ext cx="378720" cy="207000"/>
            <a:chOff x="3955304" y="1238718"/>
            <a:chExt cx="37872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20F6FAD5-2264-47FD-ACAC-F946524BCF2D}"/>
                    </a:ext>
                  </a:extLst>
                </p14:cNvPr>
                <p14:cNvContentPartPr/>
                <p14:nvPr/>
              </p14:nvContentPartPr>
              <p14:xfrm>
                <a:off x="4028024" y="1286598"/>
                <a:ext cx="7560" cy="11052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20F6FAD5-2264-47FD-ACAC-F946524BCF2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010384" y="1268958"/>
                  <a:ext cx="43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73A49ECD-B9E5-45B1-BA14-832668E1E823}"/>
                    </a:ext>
                  </a:extLst>
                </p14:cNvPr>
                <p14:cNvContentPartPr/>
                <p14:nvPr/>
              </p14:nvContentPartPr>
              <p14:xfrm>
                <a:off x="3955304" y="1238718"/>
                <a:ext cx="171720" cy="1454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73A49ECD-B9E5-45B1-BA14-832668E1E82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937664" y="1220718"/>
                  <a:ext cx="207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B9D1D4A1-1401-465D-830D-EBD5615D6C1D}"/>
                    </a:ext>
                  </a:extLst>
                </p14:cNvPr>
                <p14:cNvContentPartPr/>
                <p14:nvPr/>
              </p14:nvContentPartPr>
              <p14:xfrm>
                <a:off x="4180664" y="1350318"/>
                <a:ext cx="153360" cy="954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B9D1D4A1-1401-465D-830D-EBD5615D6C1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163024" y="1332678"/>
                  <a:ext cx="1890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o 273">
            <a:extLst>
              <a:ext uri="{FF2B5EF4-FFF2-40B4-BE49-F238E27FC236}">
                <a16:creationId xmlns:a16="http://schemas.microsoft.com/office/drawing/2014/main" id="{8B72FD89-A55C-4AFF-ADAB-15CFAD1C06C5}"/>
              </a:ext>
            </a:extLst>
          </p:cNvPr>
          <p:cNvGrpSpPr/>
          <p:nvPr/>
        </p:nvGrpSpPr>
        <p:grpSpPr>
          <a:xfrm>
            <a:off x="2498024" y="1650918"/>
            <a:ext cx="433800" cy="457560"/>
            <a:chOff x="2498024" y="1650918"/>
            <a:chExt cx="43380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99FFAB97-0733-4F9F-957F-8269A27FA9AA}"/>
                    </a:ext>
                  </a:extLst>
                </p14:cNvPr>
                <p14:cNvContentPartPr/>
                <p14:nvPr/>
              </p14:nvContentPartPr>
              <p14:xfrm>
                <a:off x="2517464" y="1662798"/>
                <a:ext cx="19080" cy="12672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99FFAB97-0733-4F9F-957F-8269A27FA9A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499824" y="1645158"/>
                  <a:ext cx="54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C3F96731-7896-4721-87B9-7BA868A732C3}"/>
                    </a:ext>
                  </a:extLst>
                </p14:cNvPr>
                <p14:cNvContentPartPr/>
                <p14:nvPr/>
              </p14:nvContentPartPr>
              <p14:xfrm>
                <a:off x="2504504" y="1650918"/>
                <a:ext cx="427320" cy="1854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C3F96731-7896-4721-87B9-7BA868A732C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486504" y="1632918"/>
                  <a:ext cx="462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6AE6852B-8610-4DC1-8F8E-10D3A9427689}"/>
                    </a:ext>
                  </a:extLst>
                </p14:cNvPr>
                <p14:cNvContentPartPr/>
                <p14:nvPr/>
              </p14:nvContentPartPr>
              <p14:xfrm>
                <a:off x="2563904" y="1947558"/>
                <a:ext cx="25920" cy="10584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6AE6852B-8610-4DC1-8F8E-10D3A942768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546264" y="1929918"/>
                  <a:ext cx="61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8D3AF324-60BD-4CA7-8796-FC43F2295E15}"/>
                    </a:ext>
                  </a:extLst>
                </p14:cNvPr>
                <p14:cNvContentPartPr/>
                <p14:nvPr/>
              </p14:nvContentPartPr>
              <p14:xfrm>
                <a:off x="2498024" y="1868718"/>
                <a:ext cx="172080" cy="1393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8D3AF324-60BD-4CA7-8796-FC43F2295E1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480024" y="1850718"/>
                  <a:ext cx="207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CB23E952-52F9-42A1-8B3F-00CADB6F2372}"/>
                    </a:ext>
                  </a:extLst>
                </p14:cNvPr>
                <p14:cNvContentPartPr/>
                <p14:nvPr/>
              </p14:nvContentPartPr>
              <p14:xfrm>
                <a:off x="2716184" y="2000478"/>
                <a:ext cx="72360" cy="10800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CB23E952-52F9-42A1-8B3F-00CADB6F237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698544" y="1982478"/>
                  <a:ext cx="108000" cy="14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276" name="Entrada de lápiz 275">
                <a:extLst>
                  <a:ext uri="{FF2B5EF4-FFF2-40B4-BE49-F238E27FC236}">
                    <a16:creationId xmlns:a16="http://schemas.microsoft.com/office/drawing/2014/main" id="{CF4CC137-5D0B-4B4C-B0DB-DB306DBD424D}"/>
                  </a:ext>
                </a:extLst>
              </p14:cNvPr>
              <p14:cNvContentPartPr/>
              <p14:nvPr/>
            </p14:nvContentPartPr>
            <p14:xfrm>
              <a:off x="3531584" y="1722918"/>
              <a:ext cx="155520" cy="13320"/>
            </p14:xfrm>
          </p:contentPart>
        </mc:Choice>
        <mc:Fallback xmlns="">
          <p:pic>
            <p:nvPicPr>
              <p:cNvPr id="276" name="Entrada de lápiz 275">
                <a:extLst>
                  <a:ext uri="{FF2B5EF4-FFF2-40B4-BE49-F238E27FC236}">
                    <a16:creationId xmlns:a16="http://schemas.microsoft.com/office/drawing/2014/main" id="{CF4CC137-5D0B-4B4C-B0DB-DB306DBD424D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3513584" y="1704918"/>
                <a:ext cx="19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upo 280">
            <a:extLst>
              <a:ext uri="{FF2B5EF4-FFF2-40B4-BE49-F238E27FC236}">
                <a16:creationId xmlns:a16="http://schemas.microsoft.com/office/drawing/2014/main" id="{AB4ECE62-87EC-473E-9449-849DCAEB913D}"/>
              </a:ext>
            </a:extLst>
          </p:cNvPr>
          <p:cNvGrpSpPr/>
          <p:nvPr/>
        </p:nvGrpSpPr>
        <p:grpSpPr>
          <a:xfrm>
            <a:off x="3524744" y="2026398"/>
            <a:ext cx="169920" cy="133200"/>
            <a:chOff x="3524744" y="2026398"/>
            <a:chExt cx="16992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EA2FC310-431E-4098-BACC-96A512D8030F}"/>
                    </a:ext>
                  </a:extLst>
                </p14:cNvPr>
                <p14:cNvContentPartPr/>
                <p14:nvPr/>
              </p14:nvContentPartPr>
              <p14:xfrm>
                <a:off x="3590984" y="2026398"/>
                <a:ext cx="27360" cy="13320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EA2FC310-431E-4098-BACC-96A512D8030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573344" y="2008398"/>
                  <a:ext cx="63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B14C62B5-D69A-4B5A-8214-79F20E6CA8C1}"/>
                    </a:ext>
                  </a:extLst>
                </p14:cNvPr>
                <p14:cNvContentPartPr/>
                <p14:nvPr/>
              </p14:nvContentPartPr>
              <p14:xfrm>
                <a:off x="3524744" y="2077518"/>
                <a:ext cx="169920" cy="165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B14C62B5-D69A-4B5A-8214-79F20E6CA8C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506744" y="2059878"/>
                  <a:ext cx="20556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154AAED5-CF04-4391-8AAE-2439CEC53037}"/>
                  </a:ext>
                </a:extLst>
              </p14:cNvPr>
              <p14:cNvContentPartPr/>
              <p14:nvPr/>
            </p14:nvContentPartPr>
            <p14:xfrm>
              <a:off x="1291664" y="662358"/>
              <a:ext cx="1497240" cy="20880"/>
            </p14:xfrm>
          </p:contentPart>
        </mc:Choice>
        <mc:Fallback xmlns=""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154AAED5-CF04-4391-8AAE-2439CEC53037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1274024" y="644718"/>
                <a:ext cx="1532880" cy="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652888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upo 186">
            <a:extLst>
              <a:ext uri="{FF2B5EF4-FFF2-40B4-BE49-F238E27FC236}">
                <a16:creationId xmlns:a16="http://schemas.microsoft.com/office/drawing/2014/main" id="{4767BD6B-1F57-485D-86D9-68E1106F776A}"/>
              </a:ext>
            </a:extLst>
          </p:cNvPr>
          <p:cNvGrpSpPr/>
          <p:nvPr/>
        </p:nvGrpSpPr>
        <p:grpSpPr>
          <a:xfrm>
            <a:off x="503987" y="1374270"/>
            <a:ext cx="4146840" cy="1555560"/>
            <a:chOff x="1023741" y="3116359"/>
            <a:chExt cx="4146840" cy="15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5F08D565-5462-4037-B4A2-F359111E0D22}"/>
                    </a:ext>
                  </a:extLst>
                </p14:cNvPr>
                <p14:cNvContentPartPr/>
                <p14:nvPr/>
              </p14:nvContentPartPr>
              <p14:xfrm>
                <a:off x="1327221" y="3490399"/>
                <a:ext cx="210960" cy="2764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F08D565-5462-4037-B4A2-F359111E0D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8221" y="3481759"/>
                  <a:ext cx="228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FFE45B15-C3A9-4392-9C43-13074FEC1141}"/>
                    </a:ext>
                  </a:extLst>
                </p14:cNvPr>
                <p14:cNvContentPartPr/>
                <p14:nvPr/>
              </p14:nvContentPartPr>
              <p14:xfrm>
                <a:off x="1579581" y="3522079"/>
                <a:ext cx="179280" cy="2304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FFE45B15-C3A9-4392-9C43-13074FEC11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70941" y="3513439"/>
                  <a:ext cx="196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BC11DB5F-AC92-4A3C-A59F-F323746E5958}"/>
                    </a:ext>
                  </a:extLst>
                </p14:cNvPr>
                <p14:cNvContentPartPr/>
                <p14:nvPr/>
              </p14:nvContentPartPr>
              <p14:xfrm>
                <a:off x="1569141" y="3659239"/>
                <a:ext cx="129240" cy="226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BC11DB5F-AC92-4A3C-A59F-F323746E59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0141" y="3650599"/>
                  <a:ext cx="146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0CDA8BB2-3DD3-46AF-9C79-1D6396C1921F}"/>
                    </a:ext>
                  </a:extLst>
                </p14:cNvPr>
                <p14:cNvContentPartPr/>
                <p14:nvPr/>
              </p14:nvContentPartPr>
              <p14:xfrm>
                <a:off x="1552581" y="3552679"/>
                <a:ext cx="159480" cy="504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0CDA8BB2-3DD3-46AF-9C79-1D6396C192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3941" y="3543679"/>
                  <a:ext cx="177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CF1ABC74-6832-45CC-8502-E794C0345024}"/>
                    </a:ext>
                  </a:extLst>
                </p14:cNvPr>
                <p14:cNvContentPartPr/>
                <p14:nvPr/>
              </p14:nvContentPartPr>
              <p14:xfrm>
                <a:off x="1777221" y="3513439"/>
                <a:ext cx="229320" cy="1922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CF1ABC74-6832-45CC-8502-E794C03450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8581" y="3504799"/>
                  <a:ext cx="24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2AE3A7FF-B566-461B-9DD4-2E137F99BE8A}"/>
                    </a:ext>
                  </a:extLst>
                </p14:cNvPr>
                <p14:cNvContentPartPr/>
                <p14:nvPr/>
              </p14:nvContentPartPr>
              <p14:xfrm>
                <a:off x="1965141" y="3496879"/>
                <a:ext cx="257040" cy="2196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2AE3A7FF-B566-461B-9DD4-2E137F99BE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6141" y="3488239"/>
                  <a:ext cx="274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F22B07C-70DD-4DE6-BE90-74213029A5B2}"/>
                    </a:ext>
                  </a:extLst>
                </p14:cNvPr>
                <p14:cNvContentPartPr/>
                <p14:nvPr/>
              </p14:nvContentPartPr>
              <p14:xfrm>
                <a:off x="2182581" y="3551239"/>
                <a:ext cx="195480" cy="1706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F22B07C-70DD-4DE6-BE90-74213029A5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3581" y="3542239"/>
                  <a:ext cx="21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D05EB280-DB00-47DC-BCF6-0D2B6E4BD31E}"/>
                    </a:ext>
                  </a:extLst>
                </p14:cNvPr>
                <p14:cNvContentPartPr/>
                <p14:nvPr/>
              </p14:nvContentPartPr>
              <p14:xfrm>
                <a:off x="2341701" y="3416959"/>
                <a:ext cx="250200" cy="3614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D05EB280-DB00-47DC-BCF6-0D2B6E4BD3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3061" y="3408319"/>
                  <a:ext cx="267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6507F4D8-901E-49C9-B625-AA6B0717C090}"/>
                    </a:ext>
                  </a:extLst>
                </p14:cNvPr>
                <p14:cNvContentPartPr/>
                <p14:nvPr/>
              </p14:nvContentPartPr>
              <p14:xfrm>
                <a:off x="1717461" y="4034359"/>
                <a:ext cx="16560" cy="3380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6507F4D8-901E-49C9-B625-AA6B0717C0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08821" y="4025359"/>
                  <a:ext cx="342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9589068F-9025-427F-85E7-2CEEF79F68B0}"/>
                    </a:ext>
                  </a:extLst>
                </p14:cNvPr>
                <p14:cNvContentPartPr/>
                <p14:nvPr/>
              </p14:nvContentPartPr>
              <p14:xfrm>
                <a:off x="1524141" y="4122199"/>
                <a:ext cx="268560" cy="165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9589068F-9025-427F-85E7-2CEEF79F68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15501" y="4113559"/>
                  <a:ext cx="286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02204AFB-5396-4415-B4E9-EE03ADB62BB3}"/>
                    </a:ext>
                  </a:extLst>
                </p14:cNvPr>
                <p14:cNvContentPartPr/>
                <p14:nvPr/>
              </p14:nvContentPartPr>
              <p14:xfrm>
                <a:off x="1798461" y="4126519"/>
                <a:ext cx="173520" cy="345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02204AFB-5396-4415-B4E9-EE03ADB62B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89461" y="4117519"/>
                  <a:ext cx="191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CAC72D42-2938-4BD8-9624-B24AEA2EB23F}"/>
                    </a:ext>
                  </a:extLst>
                </p14:cNvPr>
                <p14:cNvContentPartPr/>
                <p14:nvPr/>
              </p14:nvContentPartPr>
              <p14:xfrm>
                <a:off x="1922661" y="4037959"/>
                <a:ext cx="217080" cy="831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CAC72D42-2938-4BD8-9624-B24AEA2EB2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13661" y="4028959"/>
                  <a:ext cx="234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74251780-D47F-4097-84AF-5A959E06969D}"/>
                    </a:ext>
                  </a:extLst>
                </p14:cNvPr>
                <p14:cNvContentPartPr/>
                <p14:nvPr/>
              </p14:nvContentPartPr>
              <p14:xfrm>
                <a:off x="1050741" y="3156319"/>
                <a:ext cx="1602720" cy="572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74251780-D47F-4097-84AF-5A959E0696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1741" y="3147679"/>
                  <a:ext cx="1620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D431236A-E46F-47F0-8EC4-DCCBD9230F4D}"/>
                    </a:ext>
                  </a:extLst>
                </p14:cNvPr>
                <p14:cNvContentPartPr/>
                <p14:nvPr/>
              </p14:nvContentPartPr>
              <p14:xfrm>
                <a:off x="1023741" y="3164959"/>
                <a:ext cx="1709640" cy="1434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D431236A-E46F-47F0-8EC4-DCCBD9230F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4741" y="3156319"/>
                  <a:ext cx="1727280" cy="14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DB1DFF7B-CF98-429E-A46C-A88B09D84C64}"/>
                    </a:ext>
                  </a:extLst>
                </p14:cNvPr>
                <p14:cNvContentPartPr/>
                <p14:nvPr/>
              </p14:nvContentPartPr>
              <p14:xfrm>
                <a:off x="2688381" y="3154159"/>
                <a:ext cx="108720" cy="14320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DB1DFF7B-CF98-429E-A46C-A88B09D84C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79741" y="3145519"/>
                  <a:ext cx="12636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47CBFF42-CDB2-419F-BBAB-06A4709E0011}"/>
                    </a:ext>
                  </a:extLst>
                </p14:cNvPr>
                <p14:cNvContentPartPr/>
                <p14:nvPr/>
              </p14:nvContentPartPr>
              <p14:xfrm>
                <a:off x="3907341" y="3116359"/>
                <a:ext cx="34560" cy="10353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47CBFF42-CDB2-419F-BBAB-06A4709E00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8701" y="3107359"/>
                  <a:ext cx="5220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70230E4E-BB66-40F5-9906-AE103E13521F}"/>
                    </a:ext>
                  </a:extLst>
                </p14:cNvPr>
                <p14:cNvContentPartPr/>
                <p14:nvPr/>
              </p14:nvContentPartPr>
              <p14:xfrm>
                <a:off x="3848661" y="3135799"/>
                <a:ext cx="1321920" cy="10220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70230E4E-BB66-40F5-9906-AE103E1352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0021" y="3126799"/>
                  <a:ext cx="1339560" cy="10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DA9BB13-9375-4979-A1BC-5C3E4C9ED645}"/>
                    </a:ext>
                  </a:extLst>
                </p14:cNvPr>
                <p14:cNvContentPartPr/>
                <p14:nvPr/>
              </p14:nvContentPartPr>
              <p14:xfrm>
                <a:off x="3544461" y="3818359"/>
                <a:ext cx="371160" cy="6044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DA9BB13-9375-4979-A1BC-5C3E4C9ED6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5461" y="3809359"/>
                  <a:ext cx="38880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9803E84D-2BD5-487B-9531-AACF7E7C4B83}"/>
                    </a:ext>
                  </a:extLst>
                </p14:cNvPr>
                <p14:cNvContentPartPr/>
                <p14:nvPr/>
              </p14:nvContentPartPr>
              <p14:xfrm>
                <a:off x="3283461" y="4449079"/>
                <a:ext cx="661320" cy="262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9803E84D-2BD5-487B-9531-AACF7E7C4B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74461" y="4440439"/>
                  <a:ext cx="678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8677A0B-38B4-4FE7-B396-ACC3A040032B}"/>
                    </a:ext>
                  </a:extLst>
                </p14:cNvPr>
                <p14:cNvContentPartPr/>
                <p14:nvPr/>
              </p14:nvContentPartPr>
              <p14:xfrm>
                <a:off x="3284541" y="4488679"/>
                <a:ext cx="285120" cy="170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8677A0B-38B4-4FE7-B396-ACC3A04003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75901" y="4480039"/>
                  <a:ext cx="302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E2F76002-983C-41E4-BA03-83634E1A21C4}"/>
                    </a:ext>
                  </a:extLst>
                </p14:cNvPr>
                <p14:cNvContentPartPr/>
                <p14:nvPr/>
              </p14:nvContentPartPr>
              <p14:xfrm>
                <a:off x="3461301" y="4498399"/>
                <a:ext cx="197280" cy="1584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E2F76002-983C-41E4-BA03-83634E1A21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52661" y="4489399"/>
                  <a:ext cx="214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FBE09700-56FE-49A3-A384-11D0CC8F6C11}"/>
                    </a:ext>
                  </a:extLst>
                </p14:cNvPr>
                <p14:cNvContentPartPr/>
                <p14:nvPr/>
              </p14:nvContentPartPr>
              <p14:xfrm>
                <a:off x="3613221" y="4518559"/>
                <a:ext cx="146880" cy="1231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FBE09700-56FE-49A3-A384-11D0CC8F6C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04221" y="4509919"/>
                  <a:ext cx="164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EE107B7E-8CC3-463F-A4A5-FDDABA4531B7}"/>
                    </a:ext>
                  </a:extLst>
                </p14:cNvPr>
                <p14:cNvContentPartPr/>
                <p14:nvPr/>
              </p14:nvContentPartPr>
              <p14:xfrm>
                <a:off x="3670101" y="4540159"/>
                <a:ext cx="158760" cy="1317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EE107B7E-8CC3-463F-A4A5-FDDABA4531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61461" y="4531159"/>
                  <a:ext cx="17640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6" name="Entrada de lápiz 215">
                <a:extLst>
                  <a:ext uri="{FF2B5EF4-FFF2-40B4-BE49-F238E27FC236}">
                    <a16:creationId xmlns:a16="http://schemas.microsoft.com/office/drawing/2014/main" id="{C503FE69-39E2-4CAF-A161-AE19544FD2D8}"/>
                  </a:ext>
                </a:extLst>
              </p14:cNvPr>
              <p14:cNvContentPartPr/>
              <p14:nvPr/>
            </p14:nvContentPartPr>
            <p14:xfrm>
              <a:off x="2405780" y="1671630"/>
              <a:ext cx="9720" cy="2880"/>
            </p14:xfrm>
          </p:contentPart>
        </mc:Choice>
        <mc:Fallback xmlns="">
          <p:pic>
            <p:nvPicPr>
              <p:cNvPr id="216" name="Entrada de lápiz 215">
                <a:extLst>
                  <a:ext uri="{FF2B5EF4-FFF2-40B4-BE49-F238E27FC236}">
                    <a16:creationId xmlns:a16="http://schemas.microsoft.com/office/drawing/2014/main" id="{C503FE69-39E2-4CAF-A161-AE19544FD2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96780" y="1662630"/>
                <a:ext cx="273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8" name="Entrada de lápiz 457">
                <a:extLst>
                  <a:ext uri="{FF2B5EF4-FFF2-40B4-BE49-F238E27FC236}">
                    <a16:creationId xmlns:a16="http://schemas.microsoft.com/office/drawing/2014/main" id="{9E6DAF7E-223A-4719-80FA-3D1597F730EF}"/>
                  </a:ext>
                </a:extLst>
              </p14:cNvPr>
              <p14:cNvContentPartPr/>
              <p14:nvPr/>
            </p14:nvContentPartPr>
            <p14:xfrm>
              <a:off x="4092728" y="3053955"/>
              <a:ext cx="3600" cy="16920"/>
            </p14:xfrm>
          </p:contentPart>
        </mc:Choice>
        <mc:Fallback xmlns="">
          <p:pic>
            <p:nvPicPr>
              <p:cNvPr id="458" name="Entrada de lápiz 457">
                <a:extLst>
                  <a:ext uri="{FF2B5EF4-FFF2-40B4-BE49-F238E27FC236}">
                    <a16:creationId xmlns:a16="http://schemas.microsoft.com/office/drawing/2014/main" id="{9E6DAF7E-223A-4719-80FA-3D1597F730E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83728" y="3044955"/>
                <a:ext cx="212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9DAAC2A1-6149-49A1-B71C-CC3CBEF5D48E}"/>
                  </a:ext>
                </a:extLst>
              </p14:cNvPr>
              <p14:cNvContentPartPr/>
              <p14:nvPr/>
            </p14:nvContentPartPr>
            <p14:xfrm>
              <a:off x="3202448" y="1719075"/>
              <a:ext cx="68760" cy="7488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9DAAC2A1-6149-49A1-B71C-CC3CBEF5D48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93808" y="1710075"/>
                <a:ext cx="86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71" name="Entrada de lápiz 470">
                <a:extLst>
                  <a:ext uri="{FF2B5EF4-FFF2-40B4-BE49-F238E27FC236}">
                    <a16:creationId xmlns:a16="http://schemas.microsoft.com/office/drawing/2014/main" id="{F643AEB1-970E-4C49-9552-0C8A97230FF1}"/>
                  </a:ext>
                </a:extLst>
              </p14:cNvPr>
              <p14:cNvContentPartPr/>
              <p14:nvPr/>
            </p14:nvContentPartPr>
            <p14:xfrm>
              <a:off x="4792208" y="1221555"/>
              <a:ext cx="360" cy="360"/>
            </p14:xfrm>
          </p:contentPart>
        </mc:Choice>
        <mc:Fallback xmlns="">
          <p:pic>
            <p:nvPicPr>
              <p:cNvPr id="471" name="Entrada de lápiz 470">
                <a:extLst>
                  <a:ext uri="{FF2B5EF4-FFF2-40B4-BE49-F238E27FC236}">
                    <a16:creationId xmlns:a16="http://schemas.microsoft.com/office/drawing/2014/main" id="{F643AEB1-970E-4C49-9552-0C8A97230FF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83568" y="121255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9" name="Grupo 328">
            <a:extLst>
              <a:ext uri="{FF2B5EF4-FFF2-40B4-BE49-F238E27FC236}">
                <a16:creationId xmlns:a16="http://schemas.microsoft.com/office/drawing/2014/main" id="{A6066669-4FB7-4456-8061-D2A80A0F400B}"/>
              </a:ext>
            </a:extLst>
          </p:cNvPr>
          <p:cNvGrpSpPr/>
          <p:nvPr/>
        </p:nvGrpSpPr>
        <p:grpSpPr>
          <a:xfrm>
            <a:off x="2905821" y="1103239"/>
            <a:ext cx="1965600" cy="811440"/>
            <a:chOff x="2905821" y="1103239"/>
            <a:chExt cx="1965600" cy="81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7DC6DF7A-D9B3-4061-8A8C-15D4D375BB71}"/>
                    </a:ext>
                  </a:extLst>
                </p14:cNvPr>
                <p14:cNvContentPartPr/>
                <p14:nvPr/>
              </p14:nvContentPartPr>
              <p14:xfrm>
                <a:off x="2905821" y="1741519"/>
                <a:ext cx="490680" cy="1620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7DC6DF7A-D9B3-4061-8A8C-15D4D375BB7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96821" y="1732519"/>
                  <a:ext cx="508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CD036F2F-5B30-41A9-B625-EEEE46CC3370}"/>
                    </a:ext>
                  </a:extLst>
                </p14:cNvPr>
                <p14:cNvContentPartPr/>
                <p14:nvPr/>
              </p14:nvContentPartPr>
              <p14:xfrm>
                <a:off x="4264101" y="1103239"/>
                <a:ext cx="607320" cy="8114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CD036F2F-5B30-41A9-B625-EEEE46CC337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55461" y="1094239"/>
                  <a:ext cx="624960" cy="82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FA32C8C-BC3C-403E-9A0C-87367233922C}"/>
                  </a:ext>
                </a:extLst>
              </p14:cNvPr>
              <p14:cNvContentPartPr/>
              <p14:nvPr/>
            </p14:nvContentPartPr>
            <p14:xfrm>
              <a:off x="2172944" y="1761798"/>
              <a:ext cx="331200" cy="27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FA32C8C-BC3C-403E-9A0C-87367233922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154944" y="1744158"/>
                <a:ext cx="3668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3C15FAC3-7DF5-4A76-BB43-BA6A8435A25E}"/>
                  </a:ext>
                </a:extLst>
              </p14:cNvPr>
              <p14:cNvContentPartPr/>
              <p14:nvPr/>
            </p14:nvContentPartPr>
            <p14:xfrm>
              <a:off x="3159344" y="1722198"/>
              <a:ext cx="80640" cy="5544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3C15FAC3-7DF5-4A76-BB43-BA6A8435A25E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141704" y="1704198"/>
                <a:ext cx="11628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o 59">
            <a:extLst>
              <a:ext uri="{FF2B5EF4-FFF2-40B4-BE49-F238E27FC236}">
                <a16:creationId xmlns:a16="http://schemas.microsoft.com/office/drawing/2014/main" id="{CC5D9631-97E8-4F1E-9083-509E004CEE33}"/>
              </a:ext>
            </a:extLst>
          </p:cNvPr>
          <p:cNvGrpSpPr/>
          <p:nvPr/>
        </p:nvGrpSpPr>
        <p:grpSpPr>
          <a:xfrm>
            <a:off x="2071424" y="281478"/>
            <a:ext cx="702720" cy="260640"/>
            <a:chOff x="2071424" y="281478"/>
            <a:chExt cx="70272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5869AAF-78DD-4ED6-8941-F9DBA95AA00B}"/>
                    </a:ext>
                  </a:extLst>
                </p14:cNvPr>
                <p14:cNvContentPartPr/>
                <p14:nvPr/>
              </p14:nvContentPartPr>
              <p14:xfrm>
                <a:off x="2071424" y="438078"/>
                <a:ext cx="97200" cy="1040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5869AAF-78DD-4ED6-8941-F9DBA95AA00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53424" y="420438"/>
                  <a:ext cx="132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EFD7505-03EA-47B1-A700-22E811CAC271}"/>
                    </a:ext>
                  </a:extLst>
                </p14:cNvPr>
                <p14:cNvContentPartPr/>
                <p14:nvPr/>
              </p14:nvContentPartPr>
              <p14:xfrm>
                <a:off x="2221544" y="281478"/>
                <a:ext cx="11880" cy="482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9EFD7505-03EA-47B1-A700-22E811CAC2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03544" y="263838"/>
                  <a:ext cx="47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E72DF0F4-A97B-43E4-BBB2-9769EC689062}"/>
                    </a:ext>
                  </a:extLst>
                </p14:cNvPr>
                <p14:cNvContentPartPr/>
                <p14:nvPr/>
              </p14:nvContentPartPr>
              <p14:xfrm>
                <a:off x="2239184" y="424398"/>
                <a:ext cx="92880" cy="1022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E72DF0F4-A97B-43E4-BBB2-9769EC68906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221544" y="406398"/>
                  <a:ext cx="128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7CF2F4C-5B37-4708-B394-B06F9F1D4436}"/>
                    </a:ext>
                  </a:extLst>
                </p14:cNvPr>
                <p14:cNvContentPartPr/>
                <p14:nvPr/>
              </p14:nvContentPartPr>
              <p14:xfrm>
                <a:off x="2384984" y="397398"/>
                <a:ext cx="68040" cy="979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7CF2F4C-5B37-4708-B394-B06F9F1D443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367344" y="379398"/>
                  <a:ext cx="103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C4B6A49-5862-46C3-9ADB-AA7A2C7A0384}"/>
                    </a:ext>
                  </a:extLst>
                </p14:cNvPr>
                <p14:cNvContentPartPr/>
                <p14:nvPr/>
              </p14:nvContentPartPr>
              <p14:xfrm>
                <a:off x="2649944" y="350958"/>
                <a:ext cx="29880" cy="1360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C4B6A49-5862-46C3-9ADB-AA7A2C7A03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632304" y="332958"/>
                  <a:ext cx="65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CB92169-E4E0-4866-BED8-98631F3D13E3}"/>
                    </a:ext>
                  </a:extLst>
                </p14:cNvPr>
                <p14:cNvContentPartPr/>
                <p14:nvPr/>
              </p14:nvContentPartPr>
              <p14:xfrm>
                <a:off x="2501984" y="296598"/>
                <a:ext cx="272160" cy="41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CB92169-E4E0-4866-BED8-98631F3D13E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83984" y="278958"/>
                  <a:ext cx="3078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upo 450">
            <a:extLst>
              <a:ext uri="{FF2B5EF4-FFF2-40B4-BE49-F238E27FC236}">
                <a16:creationId xmlns:a16="http://schemas.microsoft.com/office/drawing/2014/main" id="{37FC25BC-FC88-47AE-AAAC-E0BC706F6EE8}"/>
              </a:ext>
            </a:extLst>
          </p:cNvPr>
          <p:cNvGrpSpPr/>
          <p:nvPr/>
        </p:nvGrpSpPr>
        <p:grpSpPr>
          <a:xfrm>
            <a:off x="1271864" y="347358"/>
            <a:ext cx="580320" cy="240840"/>
            <a:chOff x="1271864" y="347358"/>
            <a:chExt cx="58032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220D67C-086B-400B-9A01-A5D05389FFDA}"/>
                    </a:ext>
                  </a:extLst>
                </p14:cNvPr>
                <p14:cNvContentPartPr/>
                <p14:nvPr/>
              </p14:nvContentPartPr>
              <p14:xfrm>
                <a:off x="1271864" y="347358"/>
                <a:ext cx="167040" cy="2408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220D67C-086B-400B-9A01-A5D05389FFD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254224" y="329718"/>
                  <a:ext cx="202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08E99EA-4CE7-48C7-B727-2E54AAA1A801}"/>
                    </a:ext>
                  </a:extLst>
                </p14:cNvPr>
                <p14:cNvContentPartPr/>
                <p14:nvPr/>
              </p14:nvContentPartPr>
              <p14:xfrm>
                <a:off x="1496504" y="483438"/>
                <a:ext cx="46080" cy="810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08E99EA-4CE7-48C7-B727-2E54AAA1A80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78504" y="465438"/>
                  <a:ext cx="81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C29AE758-1CD9-4061-818D-964C991DEE74}"/>
                    </a:ext>
                  </a:extLst>
                </p14:cNvPr>
                <p14:cNvContentPartPr/>
                <p14:nvPr/>
              </p14:nvContentPartPr>
              <p14:xfrm>
                <a:off x="1486064" y="405318"/>
                <a:ext cx="51120" cy="5220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C29AE758-1CD9-4061-818D-964C991DEE7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68424" y="387678"/>
                  <a:ext cx="86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49" name="Entrada de lápiz 448">
                  <a:extLst>
                    <a:ext uri="{FF2B5EF4-FFF2-40B4-BE49-F238E27FC236}">
                      <a16:creationId xmlns:a16="http://schemas.microsoft.com/office/drawing/2014/main" id="{7A7F2AB4-337A-4E7E-8A0F-FB5EB742400E}"/>
                    </a:ext>
                  </a:extLst>
                </p14:cNvPr>
                <p14:cNvContentPartPr/>
                <p14:nvPr/>
              </p14:nvContentPartPr>
              <p14:xfrm>
                <a:off x="1719344" y="430158"/>
                <a:ext cx="132840" cy="33120"/>
              </p14:xfrm>
            </p:contentPart>
          </mc:Choice>
          <mc:Fallback xmlns=""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7A7F2AB4-337A-4E7E-8A0F-FB5EB742400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701344" y="412518"/>
                  <a:ext cx="168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3E41B1A9-38BB-4AA5-8425-C25B92526F23}"/>
                    </a:ext>
                  </a:extLst>
                </p14:cNvPr>
                <p14:cNvContentPartPr/>
                <p14:nvPr/>
              </p14:nvContentPartPr>
              <p14:xfrm>
                <a:off x="1729064" y="523038"/>
                <a:ext cx="72720" cy="14400"/>
              </p14:xfrm>
            </p:contentPart>
          </mc:Choice>
          <mc:Fallback xmlns=""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3E41B1A9-38BB-4AA5-8425-C25B92526F2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711064" y="505398"/>
                  <a:ext cx="10836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upo 452">
            <a:extLst>
              <a:ext uri="{FF2B5EF4-FFF2-40B4-BE49-F238E27FC236}">
                <a16:creationId xmlns:a16="http://schemas.microsoft.com/office/drawing/2014/main" id="{4CE23E52-1E65-492F-BB9C-8AC4705E5D24}"/>
              </a:ext>
            </a:extLst>
          </p:cNvPr>
          <p:cNvGrpSpPr/>
          <p:nvPr/>
        </p:nvGrpSpPr>
        <p:grpSpPr>
          <a:xfrm>
            <a:off x="2252144" y="742638"/>
            <a:ext cx="95040" cy="1058400"/>
            <a:chOff x="2252144" y="742638"/>
            <a:chExt cx="95040" cy="10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9A6EDAB-516B-4C0F-9C3F-6B19624B4970}"/>
                    </a:ext>
                  </a:extLst>
                </p14:cNvPr>
                <p14:cNvContentPartPr/>
                <p14:nvPr/>
              </p14:nvContentPartPr>
              <p14:xfrm>
                <a:off x="2259344" y="1650558"/>
                <a:ext cx="48240" cy="770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9A6EDAB-516B-4C0F-9C3F-6B19624B497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41344" y="1632918"/>
                  <a:ext cx="83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AE6A7EC-B5E1-4F0F-B6FF-25AEB0C41B6E}"/>
                    </a:ext>
                  </a:extLst>
                </p14:cNvPr>
                <p14:cNvContentPartPr/>
                <p14:nvPr/>
              </p14:nvContentPartPr>
              <p14:xfrm>
                <a:off x="2256824" y="1615278"/>
                <a:ext cx="90360" cy="1022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AE6A7EC-B5E1-4F0F-B6FF-25AEB0C41B6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238824" y="1597638"/>
                  <a:ext cx="126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71442A7-8C3B-4637-A40E-00B748DA4905}"/>
                    </a:ext>
                  </a:extLst>
                </p14:cNvPr>
                <p14:cNvContentPartPr/>
                <p14:nvPr/>
              </p14:nvContentPartPr>
              <p14:xfrm>
                <a:off x="2252144" y="742638"/>
                <a:ext cx="66960" cy="840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71442A7-8C3B-4637-A40E-00B748DA490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234144" y="724638"/>
                  <a:ext cx="10260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52" name="Entrada de lápiz 451">
                  <a:extLst>
                    <a:ext uri="{FF2B5EF4-FFF2-40B4-BE49-F238E27FC236}">
                      <a16:creationId xmlns:a16="http://schemas.microsoft.com/office/drawing/2014/main" id="{EE70C24B-2795-41EB-9614-14D67DB3C00A}"/>
                    </a:ext>
                  </a:extLst>
                </p14:cNvPr>
                <p14:cNvContentPartPr/>
                <p14:nvPr/>
              </p14:nvContentPartPr>
              <p14:xfrm>
                <a:off x="2266184" y="1747398"/>
                <a:ext cx="52920" cy="53640"/>
              </p14:xfrm>
            </p:contentPart>
          </mc:Choice>
          <mc:Fallback xmlns="">
            <p:pic>
              <p:nvPicPr>
                <p:cNvPr id="452" name="Entrada de lápiz 451">
                  <a:extLst>
                    <a:ext uri="{FF2B5EF4-FFF2-40B4-BE49-F238E27FC236}">
                      <a16:creationId xmlns:a16="http://schemas.microsoft.com/office/drawing/2014/main" id="{EE70C24B-2795-41EB-9614-14D67DB3C00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248184" y="1729398"/>
                  <a:ext cx="885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D1F13EA-7979-4938-8B08-0AAC80470825}"/>
              </a:ext>
            </a:extLst>
          </p:cNvPr>
          <p:cNvGrpSpPr/>
          <p:nvPr/>
        </p:nvGrpSpPr>
        <p:grpSpPr>
          <a:xfrm>
            <a:off x="5440124" y="2080578"/>
            <a:ext cx="822600" cy="202680"/>
            <a:chOff x="5042144" y="2114958"/>
            <a:chExt cx="82260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554BD460-D660-4B71-88E9-FCD712C1F0ED}"/>
                    </a:ext>
                  </a:extLst>
                </p14:cNvPr>
                <p14:cNvContentPartPr/>
                <p14:nvPr/>
              </p14:nvContentPartPr>
              <p14:xfrm>
                <a:off x="5042144" y="2114958"/>
                <a:ext cx="155520" cy="2026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554BD460-D660-4B71-88E9-FCD712C1F0E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024504" y="2097318"/>
                  <a:ext cx="191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1F930837-7B59-4DDF-AAF9-790B78FF2C88}"/>
                    </a:ext>
                  </a:extLst>
                </p14:cNvPr>
                <p14:cNvContentPartPr/>
                <p14:nvPr/>
              </p14:nvContentPartPr>
              <p14:xfrm>
                <a:off x="5380184" y="2219358"/>
                <a:ext cx="80640" cy="72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1F930837-7B59-4DDF-AAF9-790B78FF2C8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362184" y="2201718"/>
                  <a:ext cx="116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041F24E2-8CD5-4C10-B89C-6F0597CA1A86}"/>
                    </a:ext>
                  </a:extLst>
                </p14:cNvPr>
                <p14:cNvContentPartPr/>
                <p14:nvPr/>
              </p14:nvContentPartPr>
              <p14:xfrm>
                <a:off x="5398544" y="2285958"/>
                <a:ext cx="39960" cy="72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041F24E2-8CD5-4C10-B89C-6F0597CA1A8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380544" y="2267958"/>
                  <a:ext cx="75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71EC2381-F090-491C-86A3-A5EF45EA3677}"/>
                    </a:ext>
                  </a:extLst>
                </p14:cNvPr>
                <p14:cNvContentPartPr/>
                <p14:nvPr/>
              </p14:nvContentPartPr>
              <p14:xfrm>
                <a:off x="5532464" y="2258958"/>
                <a:ext cx="86040" cy="72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71EC2381-F090-491C-86A3-A5EF45EA367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514824" y="2240958"/>
                  <a:ext cx="121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604480F1-8AA1-447F-A098-D5D5F440B3B7}"/>
                    </a:ext>
                  </a:extLst>
                </p14:cNvPr>
                <p14:cNvContentPartPr/>
                <p14:nvPr/>
              </p14:nvContentPartPr>
              <p14:xfrm>
                <a:off x="5718224" y="2152758"/>
                <a:ext cx="45720" cy="1191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604480F1-8AA1-447F-A098-D5D5F440B3B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700224" y="2135118"/>
                  <a:ext cx="81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0F8BEE66-A0FF-4B8E-8181-72471DE8C649}"/>
                    </a:ext>
                  </a:extLst>
                </p14:cNvPr>
                <p14:cNvContentPartPr/>
                <p14:nvPr/>
              </p14:nvContentPartPr>
              <p14:xfrm>
                <a:off x="5591144" y="2138358"/>
                <a:ext cx="273600" cy="90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0F8BEE66-A0FF-4B8E-8181-72471DE8C64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573144" y="2120358"/>
                  <a:ext cx="3092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E8EA1324-D7B6-4391-9069-9299323902F6}"/>
              </a:ext>
            </a:extLst>
          </p:cNvPr>
          <p:cNvGrpSpPr/>
          <p:nvPr/>
        </p:nvGrpSpPr>
        <p:grpSpPr>
          <a:xfrm>
            <a:off x="3165824" y="1006158"/>
            <a:ext cx="1124280" cy="716760"/>
            <a:chOff x="3165824" y="1006158"/>
            <a:chExt cx="1124280" cy="71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F1E35ED6-E3C0-44BB-AC21-69F20A252EB6}"/>
                    </a:ext>
                  </a:extLst>
                </p14:cNvPr>
                <p14:cNvContentPartPr/>
                <p14:nvPr/>
              </p14:nvContentPartPr>
              <p14:xfrm>
                <a:off x="3165824" y="1105158"/>
                <a:ext cx="464400" cy="61776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F1E35ED6-E3C0-44BB-AC21-69F20A252EB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148184" y="1087158"/>
                  <a:ext cx="50004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3C835337-3235-472C-8877-648CB919CEDB}"/>
                    </a:ext>
                  </a:extLst>
                </p14:cNvPr>
                <p14:cNvContentPartPr/>
                <p14:nvPr/>
              </p14:nvContentPartPr>
              <p14:xfrm>
                <a:off x="3637424" y="1013718"/>
                <a:ext cx="16560" cy="1386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3C835337-3235-472C-8877-648CB919CED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619424" y="995718"/>
                  <a:ext cx="52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C6E12319-B072-4144-80DA-CC5D487604FF}"/>
                    </a:ext>
                  </a:extLst>
                </p14:cNvPr>
                <p14:cNvContentPartPr/>
                <p14:nvPr/>
              </p14:nvContentPartPr>
              <p14:xfrm>
                <a:off x="3643904" y="1006158"/>
                <a:ext cx="646200" cy="12528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C6E12319-B072-4144-80DA-CC5D487604F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626264" y="988158"/>
                  <a:ext cx="681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5BC801B8-D561-4E5F-B656-BBEA60CB5769}"/>
                    </a:ext>
                  </a:extLst>
                </p14:cNvPr>
                <p14:cNvContentPartPr/>
                <p14:nvPr/>
              </p14:nvContentPartPr>
              <p14:xfrm>
                <a:off x="3617624" y="1138638"/>
                <a:ext cx="650160" cy="1476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5BC801B8-D561-4E5F-B656-BBEA60CB576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599624" y="1120998"/>
                  <a:ext cx="685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E97E436-4267-41F1-98C9-8640A21F87B6}"/>
              </a:ext>
            </a:extLst>
          </p:cNvPr>
          <p:cNvGrpSpPr/>
          <p:nvPr/>
        </p:nvGrpSpPr>
        <p:grpSpPr>
          <a:xfrm>
            <a:off x="3643904" y="662358"/>
            <a:ext cx="814320" cy="165960"/>
            <a:chOff x="3643904" y="662358"/>
            <a:chExt cx="81432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226149B0-5D1E-4085-82A9-1757A0E23617}"/>
                    </a:ext>
                  </a:extLst>
                </p14:cNvPr>
                <p14:cNvContentPartPr/>
                <p14:nvPr/>
              </p14:nvContentPartPr>
              <p14:xfrm>
                <a:off x="3643904" y="704478"/>
                <a:ext cx="91800" cy="12384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226149B0-5D1E-4085-82A9-1757A0E2361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626264" y="686478"/>
                  <a:ext cx="127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2E6951FF-35AF-40C7-983E-4082EF2B9E88}"/>
                    </a:ext>
                  </a:extLst>
                </p14:cNvPr>
                <p14:cNvContentPartPr/>
                <p14:nvPr/>
              </p14:nvContentPartPr>
              <p14:xfrm>
                <a:off x="3827864" y="694758"/>
                <a:ext cx="95040" cy="12492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2E6951FF-35AF-40C7-983E-4082EF2B9E8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810224" y="676758"/>
                  <a:ext cx="130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A17F1E14-3FCA-42C1-90E3-33C5F84ADCEC}"/>
                    </a:ext>
                  </a:extLst>
                </p14:cNvPr>
                <p14:cNvContentPartPr/>
                <p14:nvPr/>
              </p14:nvContentPartPr>
              <p14:xfrm>
                <a:off x="3980864" y="697638"/>
                <a:ext cx="92520" cy="1108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A17F1E14-3FCA-42C1-90E3-33C5F84ADCE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963224" y="679998"/>
                  <a:ext cx="128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C3653FE-3B4C-4B5C-833D-63498C83619C}"/>
                    </a:ext>
                  </a:extLst>
                </p14:cNvPr>
                <p14:cNvContentPartPr/>
                <p14:nvPr/>
              </p14:nvContentPartPr>
              <p14:xfrm>
                <a:off x="4121624" y="662358"/>
                <a:ext cx="84960" cy="13356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FC3653FE-3B4C-4B5C-833D-63498C83619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103624" y="644718"/>
                  <a:ext cx="120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A1D75E6E-5059-4360-900E-DC7CB25A2A84}"/>
                    </a:ext>
                  </a:extLst>
                </p14:cNvPr>
                <p14:cNvContentPartPr/>
                <p14:nvPr/>
              </p14:nvContentPartPr>
              <p14:xfrm>
                <a:off x="4273544" y="663078"/>
                <a:ext cx="184680" cy="1274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A1D75E6E-5059-4360-900E-DC7CB25A2A8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255544" y="645078"/>
                  <a:ext cx="22032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o 264">
            <a:extLst>
              <a:ext uri="{FF2B5EF4-FFF2-40B4-BE49-F238E27FC236}">
                <a16:creationId xmlns:a16="http://schemas.microsoft.com/office/drawing/2014/main" id="{C690BC23-3822-4E65-A9DE-DD5647C084E8}"/>
              </a:ext>
            </a:extLst>
          </p:cNvPr>
          <p:cNvGrpSpPr/>
          <p:nvPr/>
        </p:nvGrpSpPr>
        <p:grpSpPr>
          <a:xfrm>
            <a:off x="2537624" y="1351398"/>
            <a:ext cx="383760" cy="126000"/>
            <a:chOff x="2537624" y="1351398"/>
            <a:chExt cx="38376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1B579E03-1B44-46BC-829E-3D70B38E2A3E}"/>
                    </a:ext>
                  </a:extLst>
                </p14:cNvPr>
                <p14:cNvContentPartPr/>
                <p14:nvPr/>
              </p14:nvContentPartPr>
              <p14:xfrm>
                <a:off x="2537624" y="1366878"/>
                <a:ext cx="53280" cy="11052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1B579E03-1B44-46BC-829E-3D70B38E2A3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519624" y="1349238"/>
                  <a:ext cx="88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D2A6A829-D9CA-4E99-B48D-BE71F75FC3C9}"/>
                    </a:ext>
                  </a:extLst>
                </p14:cNvPr>
                <p14:cNvContentPartPr/>
                <p14:nvPr/>
              </p14:nvContentPartPr>
              <p14:xfrm>
                <a:off x="2648144" y="1351398"/>
                <a:ext cx="76320" cy="1141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D2A6A829-D9CA-4E99-B48D-BE71F75FC3C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630144" y="1333398"/>
                  <a:ext cx="111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AB09F50F-8504-4B87-96E2-EC47550FE8D1}"/>
                    </a:ext>
                  </a:extLst>
                </p14:cNvPr>
                <p14:cNvContentPartPr/>
                <p14:nvPr/>
              </p14:nvContentPartPr>
              <p14:xfrm>
                <a:off x="2749664" y="1357158"/>
                <a:ext cx="171720" cy="10836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AB09F50F-8504-4B87-96E2-EC47550FE8D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731664" y="1339518"/>
                  <a:ext cx="2073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o 274">
            <a:extLst>
              <a:ext uri="{FF2B5EF4-FFF2-40B4-BE49-F238E27FC236}">
                <a16:creationId xmlns:a16="http://schemas.microsoft.com/office/drawing/2014/main" id="{1C712506-C7B9-410D-8C67-C728FF255F8C}"/>
              </a:ext>
            </a:extLst>
          </p:cNvPr>
          <p:cNvGrpSpPr/>
          <p:nvPr/>
        </p:nvGrpSpPr>
        <p:grpSpPr>
          <a:xfrm>
            <a:off x="3955304" y="1238718"/>
            <a:ext cx="378720" cy="207000"/>
            <a:chOff x="3955304" y="1238718"/>
            <a:chExt cx="37872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20F6FAD5-2264-47FD-ACAC-F946524BCF2D}"/>
                    </a:ext>
                  </a:extLst>
                </p14:cNvPr>
                <p14:cNvContentPartPr/>
                <p14:nvPr/>
              </p14:nvContentPartPr>
              <p14:xfrm>
                <a:off x="4028024" y="1286598"/>
                <a:ext cx="7560" cy="11052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20F6FAD5-2264-47FD-ACAC-F946524BCF2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010384" y="1268958"/>
                  <a:ext cx="43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73A49ECD-B9E5-45B1-BA14-832668E1E823}"/>
                    </a:ext>
                  </a:extLst>
                </p14:cNvPr>
                <p14:cNvContentPartPr/>
                <p14:nvPr/>
              </p14:nvContentPartPr>
              <p14:xfrm>
                <a:off x="3955304" y="1238718"/>
                <a:ext cx="171720" cy="1454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73A49ECD-B9E5-45B1-BA14-832668E1E82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937664" y="1220718"/>
                  <a:ext cx="207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B9D1D4A1-1401-465D-830D-EBD5615D6C1D}"/>
                    </a:ext>
                  </a:extLst>
                </p14:cNvPr>
                <p14:cNvContentPartPr/>
                <p14:nvPr/>
              </p14:nvContentPartPr>
              <p14:xfrm>
                <a:off x="4180664" y="1350318"/>
                <a:ext cx="153360" cy="954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B9D1D4A1-1401-465D-830D-EBD5615D6C1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163024" y="1332678"/>
                  <a:ext cx="1890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o 273">
            <a:extLst>
              <a:ext uri="{FF2B5EF4-FFF2-40B4-BE49-F238E27FC236}">
                <a16:creationId xmlns:a16="http://schemas.microsoft.com/office/drawing/2014/main" id="{8B72FD89-A55C-4AFF-ADAB-15CFAD1C06C5}"/>
              </a:ext>
            </a:extLst>
          </p:cNvPr>
          <p:cNvGrpSpPr/>
          <p:nvPr/>
        </p:nvGrpSpPr>
        <p:grpSpPr>
          <a:xfrm>
            <a:off x="2498024" y="1650918"/>
            <a:ext cx="433800" cy="457560"/>
            <a:chOff x="2498024" y="1650918"/>
            <a:chExt cx="43380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99FFAB97-0733-4F9F-957F-8269A27FA9AA}"/>
                    </a:ext>
                  </a:extLst>
                </p14:cNvPr>
                <p14:cNvContentPartPr/>
                <p14:nvPr/>
              </p14:nvContentPartPr>
              <p14:xfrm>
                <a:off x="2517464" y="1662798"/>
                <a:ext cx="19080" cy="12672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99FFAB97-0733-4F9F-957F-8269A27FA9A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499824" y="1645158"/>
                  <a:ext cx="54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C3F96731-7896-4721-87B9-7BA868A732C3}"/>
                    </a:ext>
                  </a:extLst>
                </p14:cNvPr>
                <p14:cNvContentPartPr/>
                <p14:nvPr/>
              </p14:nvContentPartPr>
              <p14:xfrm>
                <a:off x="2504504" y="1650918"/>
                <a:ext cx="427320" cy="1854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C3F96731-7896-4721-87B9-7BA868A732C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486504" y="1632918"/>
                  <a:ext cx="462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6AE6852B-8610-4DC1-8F8E-10D3A9427689}"/>
                    </a:ext>
                  </a:extLst>
                </p14:cNvPr>
                <p14:cNvContentPartPr/>
                <p14:nvPr/>
              </p14:nvContentPartPr>
              <p14:xfrm>
                <a:off x="2563904" y="1947558"/>
                <a:ext cx="25920" cy="10584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6AE6852B-8610-4DC1-8F8E-10D3A942768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546264" y="1929918"/>
                  <a:ext cx="61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8D3AF324-60BD-4CA7-8796-FC43F2295E15}"/>
                    </a:ext>
                  </a:extLst>
                </p14:cNvPr>
                <p14:cNvContentPartPr/>
                <p14:nvPr/>
              </p14:nvContentPartPr>
              <p14:xfrm>
                <a:off x="2498024" y="1868718"/>
                <a:ext cx="172080" cy="1393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8D3AF324-60BD-4CA7-8796-FC43F2295E1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480024" y="1850718"/>
                  <a:ext cx="207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CB23E952-52F9-42A1-8B3F-00CADB6F2372}"/>
                    </a:ext>
                  </a:extLst>
                </p14:cNvPr>
                <p14:cNvContentPartPr/>
                <p14:nvPr/>
              </p14:nvContentPartPr>
              <p14:xfrm>
                <a:off x="2716184" y="2000478"/>
                <a:ext cx="72360" cy="10800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CB23E952-52F9-42A1-8B3F-00CADB6F237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698544" y="1982478"/>
                  <a:ext cx="108000" cy="14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276" name="Entrada de lápiz 275">
                <a:extLst>
                  <a:ext uri="{FF2B5EF4-FFF2-40B4-BE49-F238E27FC236}">
                    <a16:creationId xmlns:a16="http://schemas.microsoft.com/office/drawing/2014/main" id="{CF4CC137-5D0B-4B4C-B0DB-DB306DBD424D}"/>
                  </a:ext>
                </a:extLst>
              </p14:cNvPr>
              <p14:cNvContentPartPr/>
              <p14:nvPr/>
            </p14:nvContentPartPr>
            <p14:xfrm>
              <a:off x="3531584" y="1722918"/>
              <a:ext cx="155520" cy="13320"/>
            </p14:xfrm>
          </p:contentPart>
        </mc:Choice>
        <mc:Fallback xmlns="">
          <p:pic>
            <p:nvPicPr>
              <p:cNvPr id="276" name="Entrada de lápiz 275">
                <a:extLst>
                  <a:ext uri="{FF2B5EF4-FFF2-40B4-BE49-F238E27FC236}">
                    <a16:creationId xmlns:a16="http://schemas.microsoft.com/office/drawing/2014/main" id="{CF4CC137-5D0B-4B4C-B0DB-DB306DBD424D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3513584" y="1704918"/>
                <a:ext cx="19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upo 280">
            <a:extLst>
              <a:ext uri="{FF2B5EF4-FFF2-40B4-BE49-F238E27FC236}">
                <a16:creationId xmlns:a16="http://schemas.microsoft.com/office/drawing/2014/main" id="{AB4ECE62-87EC-473E-9449-849DCAEB913D}"/>
              </a:ext>
            </a:extLst>
          </p:cNvPr>
          <p:cNvGrpSpPr/>
          <p:nvPr/>
        </p:nvGrpSpPr>
        <p:grpSpPr>
          <a:xfrm>
            <a:off x="3524744" y="2026398"/>
            <a:ext cx="169920" cy="133200"/>
            <a:chOff x="3524744" y="2026398"/>
            <a:chExt cx="16992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EA2FC310-431E-4098-BACC-96A512D8030F}"/>
                    </a:ext>
                  </a:extLst>
                </p14:cNvPr>
                <p14:cNvContentPartPr/>
                <p14:nvPr/>
              </p14:nvContentPartPr>
              <p14:xfrm>
                <a:off x="3590984" y="2026398"/>
                <a:ext cx="27360" cy="13320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EA2FC310-431E-4098-BACC-96A512D8030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573344" y="2008398"/>
                  <a:ext cx="63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B14C62B5-D69A-4B5A-8214-79F20E6CA8C1}"/>
                    </a:ext>
                  </a:extLst>
                </p14:cNvPr>
                <p14:cNvContentPartPr/>
                <p14:nvPr/>
              </p14:nvContentPartPr>
              <p14:xfrm>
                <a:off x="3524744" y="2077518"/>
                <a:ext cx="169920" cy="165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B14C62B5-D69A-4B5A-8214-79F20E6CA8C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506744" y="2059878"/>
                  <a:ext cx="2055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4C75350C-DF81-4E3C-A1ED-FD5A5CF906E3}"/>
              </a:ext>
            </a:extLst>
          </p:cNvPr>
          <p:cNvGrpSpPr/>
          <p:nvPr/>
        </p:nvGrpSpPr>
        <p:grpSpPr>
          <a:xfrm>
            <a:off x="5870144" y="1211718"/>
            <a:ext cx="3158640" cy="1595520"/>
            <a:chOff x="5870144" y="1211718"/>
            <a:chExt cx="3158640" cy="15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443BB23F-1294-4028-B83B-2BAF96722381}"/>
                    </a:ext>
                  </a:extLst>
                </p14:cNvPr>
                <p14:cNvContentPartPr/>
                <p14:nvPr/>
              </p14:nvContentPartPr>
              <p14:xfrm>
                <a:off x="5870144" y="1867998"/>
                <a:ext cx="907560" cy="216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443BB23F-1294-4028-B83B-2BAF9672238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861504" y="1858998"/>
                  <a:ext cx="925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BF0B0BD-406A-4BC1-B2D8-884A948CB59A}"/>
                    </a:ext>
                  </a:extLst>
                </p14:cNvPr>
                <p14:cNvContentPartPr/>
                <p14:nvPr/>
              </p14:nvContentPartPr>
              <p14:xfrm>
                <a:off x="7208984" y="1848198"/>
                <a:ext cx="410400" cy="136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BF0B0BD-406A-4BC1-B2D8-884A948CB59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199984" y="1839558"/>
                  <a:ext cx="428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2F4AFDD-BA6F-4BD8-A391-516474F96FC2}"/>
                    </a:ext>
                  </a:extLst>
                </p14:cNvPr>
                <p14:cNvContentPartPr/>
                <p14:nvPr/>
              </p14:nvContentPartPr>
              <p14:xfrm>
                <a:off x="7593104" y="1629678"/>
                <a:ext cx="73800" cy="7354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2F4AFDD-BA6F-4BD8-A391-516474F96FC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584464" y="1621038"/>
                  <a:ext cx="9144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AACB7204-F37A-4051-9131-FF36CFE07B69}"/>
                    </a:ext>
                  </a:extLst>
                </p14:cNvPr>
                <p14:cNvContentPartPr/>
                <p14:nvPr/>
              </p14:nvContentPartPr>
              <p14:xfrm>
                <a:off x="7573304" y="1656318"/>
                <a:ext cx="791280" cy="7030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AACB7204-F37A-4051-9131-FF36CFE07B6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564304" y="1647318"/>
                  <a:ext cx="80892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F74E593-6BB0-4BAA-8F8C-EBE9D59058FF}"/>
                    </a:ext>
                  </a:extLst>
                </p14:cNvPr>
                <p14:cNvContentPartPr/>
                <p14:nvPr/>
              </p14:nvContentPartPr>
              <p14:xfrm>
                <a:off x="7705784" y="1908678"/>
                <a:ext cx="145800" cy="72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F74E593-6BB0-4BAA-8F8C-EBE9D59058F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697144" y="1899678"/>
                  <a:ext cx="163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4BD3137A-9851-4D12-9B71-8D6AC1DDDCBB}"/>
                    </a:ext>
                  </a:extLst>
                </p14:cNvPr>
                <p14:cNvContentPartPr/>
                <p14:nvPr/>
              </p14:nvContentPartPr>
              <p14:xfrm>
                <a:off x="7765544" y="2047278"/>
                <a:ext cx="8640" cy="1123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4BD3137A-9851-4D12-9B71-8D6AC1DDDCB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756544" y="2038638"/>
                  <a:ext cx="26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D2E37F0-AF0F-4E97-B3E3-319341153C6C}"/>
                    </a:ext>
                  </a:extLst>
                </p14:cNvPr>
                <p14:cNvContentPartPr/>
                <p14:nvPr/>
              </p14:nvContentPartPr>
              <p14:xfrm>
                <a:off x="7698944" y="2113158"/>
                <a:ext cx="105840" cy="205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D2E37F0-AF0F-4E97-B3E3-319341153C6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690304" y="2104158"/>
                  <a:ext cx="123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34E9F22-FEFC-4D1E-9956-8CB79D5BA7F9}"/>
                    </a:ext>
                  </a:extLst>
                </p14:cNvPr>
                <p14:cNvContentPartPr/>
                <p14:nvPr/>
              </p14:nvContentPartPr>
              <p14:xfrm>
                <a:off x="7440824" y="2192358"/>
                <a:ext cx="159120" cy="4680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34E9F22-FEFC-4D1E-9956-8CB79D5BA7F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432184" y="2183718"/>
                  <a:ext cx="1767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CDA0F17-252D-4D8C-8607-04D55144F617}"/>
                    </a:ext>
                  </a:extLst>
                </p14:cNvPr>
                <p14:cNvContentPartPr/>
                <p14:nvPr/>
              </p14:nvContentPartPr>
              <p14:xfrm>
                <a:off x="7195664" y="2683038"/>
                <a:ext cx="418320" cy="270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CDA0F17-252D-4D8C-8607-04D55144F61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187024" y="2674398"/>
                  <a:ext cx="435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268E756-6656-40D1-9747-A42C36F6FAFB}"/>
                    </a:ext>
                  </a:extLst>
                </p14:cNvPr>
                <p14:cNvContentPartPr/>
                <p14:nvPr/>
              </p14:nvContentPartPr>
              <p14:xfrm>
                <a:off x="7191344" y="2721198"/>
                <a:ext cx="137160" cy="792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268E756-6656-40D1-9747-A42C36F6FAF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182344" y="2712558"/>
                  <a:ext cx="154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C80815A6-B1EE-4397-BAC1-73152D4265C1}"/>
                    </a:ext>
                  </a:extLst>
                </p14:cNvPr>
                <p14:cNvContentPartPr/>
                <p14:nvPr/>
              </p14:nvContentPartPr>
              <p14:xfrm>
                <a:off x="7275944" y="2703198"/>
                <a:ext cx="152280" cy="1040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C80815A6-B1EE-4397-BAC1-73152D4265C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266944" y="2694198"/>
                  <a:ext cx="169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547323E0-52C3-41D5-9E21-DA779DBD2D64}"/>
                    </a:ext>
                  </a:extLst>
                </p14:cNvPr>
                <p14:cNvContentPartPr/>
                <p14:nvPr/>
              </p14:nvContentPartPr>
              <p14:xfrm>
                <a:off x="7361624" y="2729838"/>
                <a:ext cx="99360" cy="644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547323E0-52C3-41D5-9E21-DA779DBD2D6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352624" y="2720838"/>
                  <a:ext cx="117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EA45377-1292-4845-8783-689E2B45E4FA}"/>
                    </a:ext>
                  </a:extLst>
                </p14:cNvPr>
                <p14:cNvContentPartPr/>
                <p14:nvPr/>
              </p14:nvContentPartPr>
              <p14:xfrm>
                <a:off x="7416344" y="2729838"/>
                <a:ext cx="77760" cy="687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EA45377-1292-4845-8783-689E2B45E4FA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407344" y="2720838"/>
                  <a:ext cx="95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26EFA0C-FAD4-4BF3-9D91-5F6A47F8A936}"/>
                    </a:ext>
                  </a:extLst>
                </p14:cNvPr>
                <p14:cNvContentPartPr/>
                <p14:nvPr/>
              </p14:nvContentPartPr>
              <p14:xfrm>
                <a:off x="8110064" y="1211718"/>
                <a:ext cx="610200" cy="7225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26EFA0C-FAD4-4BF3-9D91-5F6A47F8A93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101424" y="1202718"/>
                  <a:ext cx="62784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6EBF21B-CD6C-4DD6-9E76-A86442C3C7D1}"/>
                    </a:ext>
                  </a:extLst>
                </p14:cNvPr>
                <p14:cNvContentPartPr/>
                <p14:nvPr/>
              </p14:nvContentPartPr>
              <p14:xfrm>
                <a:off x="8334704" y="1939278"/>
                <a:ext cx="603360" cy="144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6EBF21B-CD6C-4DD6-9E76-A86442C3C7D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325704" y="1930638"/>
                  <a:ext cx="621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DD5A6CF-B01D-4BDF-A080-404DA9A1E53B}"/>
                    </a:ext>
                  </a:extLst>
                </p14:cNvPr>
                <p14:cNvContentPartPr/>
                <p14:nvPr/>
              </p14:nvContentPartPr>
              <p14:xfrm>
                <a:off x="8934464" y="1888158"/>
                <a:ext cx="94320" cy="752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DD5A6CF-B01D-4BDF-A080-404DA9A1E53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925464" y="1879158"/>
                  <a:ext cx="1119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E752C295-6262-4CD7-82A5-9A78F8885321}"/>
              </a:ext>
            </a:extLst>
          </p:cNvPr>
          <p:cNvGrpSpPr/>
          <p:nvPr/>
        </p:nvGrpSpPr>
        <p:grpSpPr>
          <a:xfrm>
            <a:off x="8414624" y="2134038"/>
            <a:ext cx="625680" cy="285480"/>
            <a:chOff x="8414624" y="2134038"/>
            <a:chExt cx="62568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0743FC8-D96A-45AD-9C9B-345FE7E35242}"/>
                    </a:ext>
                  </a:extLst>
                </p14:cNvPr>
                <p14:cNvContentPartPr/>
                <p14:nvPr/>
              </p14:nvContentPartPr>
              <p14:xfrm>
                <a:off x="8414624" y="2134038"/>
                <a:ext cx="171720" cy="2559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0743FC8-D96A-45AD-9C9B-345FE7E35242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405984" y="2125038"/>
                  <a:ext cx="189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FCCD6B8C-FE1B-40B7-83C0-51CF939ED1C4}"/>
                    </a:ext>
                  </a:extLst>
                </p14:cNvPr>
                <p14:cNvContentPartPr/>
                <p14:nvPr/>
              </p14:nvContentPartPr>
              <p14:xfrm>
                <a:off x="8556464" y="2317998"/>
                <a:ext cx="92160" cy="1015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FCCD6B8C-FE1B-40B7-83C0-51CF939ED1C4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547464" y="2308998"/>
                  <a:ext cx="109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0C684F15-B025-48EA-A1CB-272F1226F727}"/>
                    </a:ext>
                  </a:extLst>
                </p14:cNvPr>
                <p14:cNvContentPartPr/>
                <p14:nvPr/>
              </p14:nvContentPartPr>
              <p14:xfrm>
                <a:off x="8711624" y="2318718"/>
                <a:ext cx="80640" cy="75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0C684F15-B025-48EA-A1CB-272F1226F72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702624" y="2309718"/>
                  <a:ext cx="98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ADB7944-ECF0-45A0-8CA9-E11BA4835590}"/>
                    </a:ext>
                  </a:extLst>
                </p14:cNvPr>
                <p14:cNvContentPartPr/>
                <p14:nvPr/>
              </p14:nvContentPartPr>
              <p14:xfrm>
                <a:off x="8726024" y="2384598"/>
                <a:ext cx="85680" cy="75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ADB7944-ECF0-45A0-8CA9-E11BA483559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717384" y="2375958"/>
                  <a:ext cx="103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CE48C34-2C6F-46B2-9EF6-4033F0A9FD5B}"/>
                    </a:ext>
                  </a:extLst>
                </p14:cNvPr>
                <p14:cNvContentPartPr/>
                <p14:nvPr/>
              </p14:nvContentPartPr>
              <p14:xfrm>
                <a:off x="8938424" y="2225118"/>
                <a:ext cx="17640" cy="1263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CE48C34-2C6F-46B2-9EF6-4033F0A9FD5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929784" y="2216118"/>
                  <a:ext cx="35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8F54F66-69F0-43ED-83B9-D96B8FF663CF}"/>
                    </a:ext>
                  </a:extLst>
                </p14:cNvPr>
                <p14:cNvContentPartPr/>
                <p14:nvPr/>
              </p14:nvContentPartPr>
              <p14:xfrm>
                <a:off x="8820704" y="2221878"/>
                <a:ext cx="219600" cy="442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8F54F66-69F0-43ED-83B9-D96B8FF663C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812064" y="2212878"/>
                  <a:ext cx="23724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E98B18DD-8445-4592-91D5-4095389D8A5B}"/>
              </a:ext>
            </a:extLst>
          </p:cNvPr>
          <p:cNvGrpSpPr/>
          <p:nvPr/>
        </p:nvGrpSpPr>
        <p:grpSpPr>
          <a:xfrm>
            <a:off x="4618064" y="1834878"/>
            <a:ext cx="1252080" cy="93600"/>
            <a:chOff x="4618064" y="1834878"/>
            <a:chExt cx="125208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A2590DC7-1B1A-4269-9AA3-B95879607E81}"/>
                    </a:ext>
                  </a:extLst>
                </p14:cNvPr>
                <p14:cNvContentPartPr/>
                <p14:nvPr/>
              </p14:nvContentPartPr>
              <p14:xfrm>
                <a:off x="4618064" y="1881318"/>
                <a:ext cx="1233360" cy="410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A2590DC7-1B1A-4269-9AA3-B95879607E8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600424" y="1863318"/>
                  <a:ext cx="1269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F5E92E58-E8B1-4501-9125-83EF99A0698E}"/>
                    </a:ext>
                  </a:extLst>
                </p14:cNvPr>
                <p14:cNvContentPartPr/>
                <p14:nvPr/>
              </p14:nvContentPartPr>
              <p14:xfrm>
                <a:off x="5780504" y="1834878"/>
                <a:ext cx="89640" cy="936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F5E92E58-E8B1-4501-9125-83EF99A0698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762504" y="1817238"/>
                  <a:ext cx="12528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upo 491">
            <a:extLst>
              <a:ext uri="{FF2B5EF4-FFF2-40B4-BE49-F238E27FC236}">
                <a16:creationId xmlns:a16="http://schemas.microsoft.com/office/drawing/2014/main" id="{165F2648-C602-4224-8373-D4FEE4C601A1}"/>
              </a:ext>
            </a:extLst>
          </p:cNvPr>
          <p:cNvGrpSpPr/>
          <p:nvPr/>
        </p:nvGrpSpPr>
        <p:grpSpPr>
          <a:xfrm>
            <a:off x="6711284" y="2507443"/>
            <a:ext cx="2398680" cy="1252440"/>
            <a:chOff x="6697784" y="2557038"/>
            <a:chExt cx="2398680" cy="12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87E7F9E-6BCD-424A-861E-8B8C35467B20}"/>
                    </a:ext>
                  </a:extLst>
                </p14:cNvPr>
                <p14:cNvContentPartPr/>
                <p14:nvPr/>
              </p14:nvContentPartPr>
              <p14:xfrm>
                <a:off x="8388344" y="2557038"/>
                <a:ext cx="678240" cy="14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87E7F9E-6BCD-424A-861E-8B8C35467B2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370704" y="2539038"/>
                  <a:ext cx="713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C793912-E247-436C-B194-18AFCEBC1EC1}"/>
                    </a:ext>
                  </a:extLst>
                </p14:cNvPr>
                <p14:cNvContentPartPr/>
                <p14:nvPr/>
              </p14:nvContentPartPr>
              <p14:xfrm>
                <a:off x="8401664" y="2616798"/>
                <a:ext cx="694800" cy="338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C793912-E247-436C-B194-18AFCEBC1EC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383664" y="2598798"/>
                  <a:ext cx="730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55" name="Entrada de lápiz 454">
                  <a:extLst>
                    <a:ext uri="{FF2B5EF4-FFF2-40B4-BE49-F238E27FC236}">
                      <a16:creationId xmlns:a16="http://schemas.microsoft.com/office/drawing/2014/main" id="{F89DCE86-44FF-46F0-B8D7-809F944E5748}"/>
                    </a:ext>
                  </a:extLst>
                </p14:cNvPr>
                <p14:cNvContentPartPr/>
                <p14:nvPr/>
              </p14:nvContentPartPr>
              <p14:xfrm>
                <a:off x="6697784" y="3219798"/>
                <a:ext cx="122400" cy="151200"/>
              </p14:xfrm>
            </p:contentPart>
          </mc:Choice>
          <mc:Fallback xmlns="">
            <p:pic>
              <p:nvPicPr>
                <p:cNvPr id="455" name="Entrada de lápiz 454">
                  <a:extLst>
                    <a:ext uri="{FF2B5EF4-FFF2-40B4-BE49-F238E27FC236}">
                      <a16:creationId xmlns:a16="http://schemas.microsoft.com/office/drawing/2014/main" id="{F89DCE86-44FF-46F0-B8D7-809F944E574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679784" y="3202158"/>
                  <a:ext cx="158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57" name="Entrada de lápiz 456">
                  <a:extLst>
                    <a:ext uri="{FF2B5EF4-FFF2-40B4-BE49-F238E27FC236}">
                      <a16:creationId xmlns:a16="http://schemas.microsoft.com/office/drawing/2014/main" id="{98F0D7A2-CEE7-4120-88E8-C455B6637101}"/>
                    </a:ext>
                  </a:extLst>
                </p14:cNvPr>
                <p14:cNvContentPartPr/>
                <p14:nvPr/>
              </p14:nvContentPartPr>
              <p14:xfrm>
                <a:off x="6934304" y="3227358"/>
                <a:ext cx="165960" cy="162360"/>
              </p14:xfrm>
            </p:contentPart>
          </mc:Choice>
          <mc:Fallback xmlns="">
            <p:pic>
              <p:nvPicPr>
                <p:cNvPr id="457" name="Entrada de lápiz 456">
                  <a:extLst>
                    <a:ext uri="{FF2B5EF4-FFF2-40B4-BE49-F238E27FC236}">
                      <a16:creationId xmlns:a16="http://schemas.microsoft.com/office/drawing/2014/main" id="{98F0D7A2-CEE7-4120-88E8-C455B663710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916304" y="3209358"/>
                  <a:ext cx="201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59" name="Entrada de lápiz 458">
                  <a:extLst>
                    <a:ext uri="{FF2B5EF4-FFF2-40B4-BE49-F238E27FC236}">
                      <a16:creationId xmlns:a16="http://schemas.microsoft.com/office/drawing/2014/main" id="{AA2BB302-8F63-4A1B-83D4-4C28C6E0F337}"/>
                    </a:ext>
                  </a:extLst>
                </p14:cNvPr>
                <p14:cNvContentPartPr/>
                <p14:nvPr/>
              </p14:nvContentPartPr>
              <p14:xfrm>
                <a:off x="7099904" y="3224118"/>
                <a:ext cx="149040" cy="168480"/>
              </p14:xfrm>
            </p:contentPart>
          </mc:Choice>
          <mc:Fallback xmlns="">
            <p:pic>
              <p:nvPicPr>
                <p:cNvPr id="459" name="Entrada de lápiz 458">
                  <a:extLst>
                    <a:ext uri="{FF2B5EF4-FFF2-40B4-BE49-F238E27FC236}">
                      <a16:creationId xmlns:a16="http://schemas.microsoft.com/office/drawing/2014/main" id="{AA2BB302-8F63-4A1B-83D4-4C28C6E0F33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081904" y="3206118"/>
                  <a:ext cx="184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60" name="Entrada de lápiz 459">
                  <a:extLst>
                    <a:ext uri="{FF2B5EF4-FFF2-40B4-BE49-F238E27FC236}">
                      <a16:creationId xmlns:a16="http://schemas.microsoft.com/office/drawing/2014/main" id="{4A245769-ABC5-4F3C-9AC8-4C39B40D2144}"/>
                    </a:ext>
                  </a:extLst>
                </p14:cNvPr>
                <p14:cNvContentPartPr/>
                <p14:nvPr/>
              </p14:nvContentPartPr>
              <p14:xfrm>
                <a:off x="7308344" y="3300438"/>
                <a:ext cx="9720" cy="62280"/>
              </p14:xfrm>
            </p:contentPart>
          </mc:Choice>
          <mc:Fallback xmlns="">
            <p:pic>
              <p:nvPicPr>
                <p:cNvPr id="460" name="Entrada de lápiz 459">
                  <a:extLst>
                    <a:ext uri="{FF2B5EF4-FFF2-40B4-BE49-F238E27FC236}">
                      <a16:creationId xmlns:a16="http://schemas.microsoft.com/office/drawing/2014/main" id="{4A245769-ABC5-4F3C-9AC8-4C39B40D214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7290704" y="3282798"/>
                  <a:ext cx="45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61" name="Entrada de lápiz 460">
                  <a:extLst>
                    <a:ext uri="{FF2B5EF4-FFF2-40B4-BE49-F238E27FC236}">
                      <a16:creationId xmlns:a16="http://schemas.microsoft.com/office/drawing/2014/main" id="{B7BD300E-D5E3-48EF-82EF-452CF3679757}"/>
                    </a:ext>
                  </a:extLst>
                </p14:cNvPr>
                <p14:cNvContentPartPr/>
                <p14:nvPr/>
              </p14:nvContentPartPr>
              <p14:xfrm>
                <a:off x="7214744" y="3191718"/>
                <a:ext cx="203040" cy="195120"/>
              </p14:xfrm>
            </p:contentPart>
          </mc:Choice>
          <mc:Fallback xmlns="">
            <p:pic>
              <p:nvPicPr>
                <p:cNvPr id="461" name="Entrada de lápiz 460">
                  <a:extLst>
                    <a:ext uri="{FF2B5EF4-FFF2-40B4-BE49-F238E27FC236}">
                      <a16:creationId xmlns:a16="http://schemas.microsoft.com/office/drawing/2014/main" id="{B7BD300E-D5E3-48EF-82EF-452CF367975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196744" y="3173718"/>
                  <a:ext cx="23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62" name="Entrada de lápiz 461">
                  <a:extLst>
                    <a:ext uri="{FF2B5EF4-FFF2-40B4-BE49-F238E27FC236}">
                      <a16:creationId xmlns:a16="http://schemas.microsoft.com/office/drawing/2014/main" id="{863B500D-3701-4BFF-981D-336178D66AAF}"/>
                    </a:ext>
                  </a:extLst>
                </p14:cNvPr>
                <p14:cNvContentPartPr/>
                <p14:nvPr/>
              </p14:nvContentPartPr>
              <p14:xfrm>
                <a:off x="7414184" y="3258318"/>
                <a:ext cx="50040" cy="47880"/>
              </p14:xfrm>
            </p:contentPart>
          </mc:Choice>
          <mc:Fallback xmlns="">
            <p:pic>
              <p:nvPicPr>
                <p:cNvPr id="462" name="Entrada de lápiz 461">
                  <a:extLst>
                    <a:ext uri="{FF2B5EF4-FFF2-40B4-BE49-F238E27FC236}">
                      <a16:creationId xmlns:a16="http://schemas.microsoft.com/office/drawing/2014/main" id="{863B500D-3701-4BFF-981D-336178D66AA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396544" y="3240318"/>
                  <a:ext cx="85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63" name="Entrada de lápiz 462">
                  <a:extLst>
                    <a:ext uri="{FF2B5EF4-FFF2-40B4-BE49-F238E27FC236}">
                      <a16:creationId xmlns:a16="http://schemas.microsoft.com/office/drawing/2014/main" id="{61510354-6217-468B-A101-4F1B095DB604}"/>
                    </a:ext>
                  </a:extLst>
                </p14:cNvPr>
                <p14:cNvContentPartPr/>
                <p14:nvPr/>
              </p14:nvContentPartPr>
              <p14:xfrm>
                <a:off x="7406624" y="3123318"/>
                <a:ext cx="34920" cy="30600"/>
              </p14:xfrm>
            </p:contentPart>
          </mc:Choice>
          <mc:Fallback xmlns="">
            <p:pic>
              <p:nvPicPr>
                <p:cNvPr id="463" name="Entrada de lápiz 462">
                  <a:extLst>
                    <a:ext uri="{FF2B5EF4-FFF2-40B4-BE49-F238E27FC236}">
                      <a16:creationId xmlns:a16="http://schemas.microsoft.com/office/drawing/2014/main" id="{61510354-6217-468B-A101-4F1B095DB604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388984" y="3105678"/>
                  <a:ext cx="70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64" name="Entrada de lápiz 463">
                  <a:extLst>
                    <a:ext uri="{FF2B5EF4-FFF2-40B4-BE49-F238E27FC236}">
                      <a16:creationId xmlns:a16="http://schemas.microsoft.com/office/drawing/2014/main" id="{E5DB616A-8AB8-421C-A19A-2934E31F1A44}"/>
                    </a:ext>
                  </a:extLst>
                </p14:cNvPr>
                <p14:cNvContentPartPr/>
                <p14:nvPr/>
              </p14:nvContentPartPr>
              <p14:xfrm>
                <a:off x="7526864" y="3193878"/>
                <a:ext cx="172440" cy="156240"/>
              </p14:xfrm>
            </p:contentPart>
          </mc:Choice>
          <mc:Fallback xmlns="">
            <p:pic>
              <p:nvPicPr>
                <p:cNvPr id="464" name="Entrada de lápiz 463">
                  <a:extLst>
                    <a:ext uri="{FF2B5EF4-FFF2-40B4-BE49-F238E27FC236}">
                      <a16:creationId xmlns:a16="http://schemas.microsoft.com/office/drawing/2014/main" id="{E5DB616A-8AB8-421C-A19A-2934E31F1A44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508864" y="3175878"/>
                  <a:ext cx="208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65" name="Entrada de lápiz 464">
                  <a:extLst>
                    <a:ext uri="{FF2B5EF4-FFF2-40B4-BE49-F238E27FC236}">
                      <a16:creationId xmlns:a16="http://schemas.microsoft.com/office/drawing/2014/main" id="{46E793A9-6673-440F-AEBA-EEC1A748B06B}"/>
                    </a:ext>
                  </a:extLst>
                </p14:cNvPr>
                <p14:cNvContentPartPr/>
                <p14:nvPr/>
              </p14:nvContentPartPr>
              <p14:xfrm>
                <a:off x="7785344" y="3225198"/>
                <a:ext cx="11160" cy="93960"/>
              </p14:xfrm>
            </p:contentPart>
          </mc:Choice>
          <mc:Fallback xmlns="">
            <p:pic>
              <p:nvPicPr>
                <p:cNvPr id="465" name="Entrada de lápiz 464">
                  <a:extLst>
                    <a:ext uri="{FF2B5EF4-FFF2-40B4-BE49-F238E27FC236}">
                      <a16:creationId xmlns:a16="http://schemas.microsoft.com/office/drawing/2014/main" id="{46E793A9-6673-440F-AEBA-EEC1A748B06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767704" y="3207198"/>
                  <a:ext cx="46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66" name="Entrada de lápiz 465">
                  <a:extLst>
                    <a:ext uri="{FF2B5EF4-FFF2-40B4-BE49-F238E27FC236}">
                      <a16:creationId xmlns:a16="http://schemas.microsoft.com/office/drawing/2014/main" id="{FE334B73-AA9F-4E6E-A5F8-C067DADD3C39}"/>
                    </a:ext>
                  </a:extLst>
                </p14:cNvPr>
                <p14:cNvContentPartPr/>
                <p14:nvPr/>
              </p14:nvContentPartPr>
              <p14:xfrm>
                <a:off x="7656464" y="3185958"/>
                <a:ext cx="232200" cy="130320"/>
              </p14:xfrm>
            </p:contentPart>
          </mc:Choice>
          <mc:Fallback xmlns="">
            <p:pic>
              <p:nvPicPr>
                <p:cNvPr id="466" name="Entrada de lápiz 465">
                  <a:extLst>
                    <a:ext uri="{FF2B5EF4-FFF2-40B4-BE49-F238E27FC236}">
                      <a16:creationId xmlns:a16="http://schemas.microsoft.com/office/drawing/2014/main" id="{FE334B73-AA9F-4E6E-A5F8-C067DADD3C3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638464" y="3167958"/>
                  <a:ext cx="267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67" name="Entrada de lápiz 466">
                  <a:extLst>
                    <a:ext uri="{FF2B5EF4-FFF2-40B4-BE49-F238E27FC236}">
                      <a16:creationId xmlns:a16="http://schemas.microsoft.com/office/drawing/2014/main" id="{1822F2E3-DB24-4CD8-96EE-A6B56BE3C9FC}"/>
                    </a:ext>
                  </a:extLst>
                </p14:cNvPr>
                <p14:cNvContentPartPr/>
                <p14:nvPr/>
              </p14:nvContentPartPr>
              <p14:xfrm>
                <a:off x="7932224" y="3169398"/>
                <a:ext cx="126360" cy="144000"/>
              </p14:xfrm>
            </p:contentPart>
          </mc:Choice>
          <mc:Fallback xmlns="">
            <p:pic>
              <p:nvPicPr>
                <p:cNvPr id="467" name="Entrada de lápiz 466">
                  <a:extLst>
                    <a:ext uri="{FF2B5EF4-FFF2-40B4-BE49-F238E27FC236}">
                      <a16:creationId xmlns:a16="http://schemas.microsoft.com/office/drawing/2014/main" id="{1822F2E3-DB24-4CD8-96EE-A6B56BE3C9F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914224" y="3151758"/>
                  <a:ext cx="162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68" name="Entrada de lápiz 467">
                  <a:extLst>
                    <a:ext uri="{FF2B5EF4-FFF2-40B4-BE49-F238E27FC236}">
                      <a16:creationId xmlns:a16="http://schemas.microsoft.com/office/drawing/2014/main" id="{3DB91530-54BB-4963-AEFE-1BEF3BE62A93}"/>
                    </a:ext>
                  </a:extLst>
                </p14:cNvPr>
                <p14:cNvContentPartPr/>
                <p14:nvPr/>
              </p14:nvContentPartPr>
              <p14:xfrm>
                <a:off x="8128784" y="3152118"/>
                <a:ext cx="113400" cy="157320"/>
              </p14:xfrm>
            </p:contentPart>
          </mc:Choice>
          <mc:Fallback xmlns="">
            <p:pic>
              <p:nvPicPr>
                <p:cNvPr id="468" name="Entrada de lápiz 467">
                  <a:extLst>
                    <a:ext uri="{FF2B5EF4-FFF2-40B4-BE49-F238E27FC236}">
                      <a16:creationId xmlns:a16="http://schemas.microsoft.com/office/drawing/2014/main" id="{3DB91530-54BB-4963-AEFE-1BEF3BE62A9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111144" y="3134118"/>
                  <a:ext cx="149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81" name="Entrada de lápiz 480">
                  <a:extLst>
                    <a:ext uri="{FF2B5EF4-FFF2-40B4-BE49-F238E27FC236}">
                      <a16:creationId xmlns:a16="http://schemas.microsoft.com/office/drawing/2014/main" id="{1EA59E98-6111-45E1-96C9-A7CAC2C714DB}"/>
                    </a:ext>
                  </a:extLst>
                </p14:cNvPr>
                <p14:cNvContentPartPr/>
                <p14:nvPr/>
              </p14:nvContentPartPr>
              <p14:xfrm>
                <a:off x="8533784" y="3180198"/>
                <a:ext cx="18000" cy="79200"/>
              </p14:xfrm>
            </p:contentPart>
          </mc:Choice>
          <mc:Fallback xmlns="">
            <p:pic>
              <p:nvPicPr>
                <p:cNvPr id="481" name="Entrada de lápiz 480">
                  <a:extLst>
                    <a:ext uri="{FF2B5EF4-FFF2-40B4-BE49-F238E27FC236}">
                      <a16:creationId xmlns:a16="http://schemas.microsoft.com/office/drawing/2014/main" id="{1EA59E98-6111-45E1-96C9-A7CAC2C714D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516144" y="3162198"/>
                  <a:ext cx="53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82" name="Entrada de lápiz 481">
                  <a:extLst>
                    <a:ext uri="{FF2B5EF4-FFF2-40B4-BE49-F238E27FC236}">
                      <a16:creationId xmlns:a16="http://schemas.microsoft.com/office/drawing/2014/main" id="{9F91D30C-C048-43BB-B58A-2B42484DE527}"/>
                    </a:ext>
                  </a:extLst>
                </p14:cNvPr>
                <p14:cNvContentPartPr/>
                <p14:nvPr/>
              </p14:nvContentPartPr>
              <p14:xfrm>
                <a:off x="8467544" y="3146718"/>
                <a:ext cx="225720" cy="140400"/>
              </p14:xfrm>
            </p:contentPart>
          </mc:Choice>
          <mc:Fallback xmlns="">
            <p:pic>
              <p:nvPicPr>
                <p:cNvPr id="482" name="Entrada de lápiz 481">
                  <a:extLst>
                    <a:ext uri="{FF2B5EF4-FFF2-40B4-BE49-F238E27FC236}">
                      <a16:creationId xmlns:a16="http://schemas.microsoft.com/office/drawing/2014/main" id="{9F91D30C-C048-43BB-B58A-2B42484DE52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449544" y="3128718"/>
                  <a:ext cx="261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83" name="Entrada de lápiz 482">
                  <a:extLst>
                    <a:ext uri="{FF2B5EF4-FFF2-40B4-BE49-F238E27FC236}">
                      <a16:creationId xmlns:a16="http://schemas.microsoft.com/office/drawing/2014/main" id="{1C901A00-14C3-4C75-8DA2-93B27DCCDAFA}"/>
                    </a:ext>
                  </a:extLst>
                </p14:cNvPr>
                <p14:cNvContentPartPr/>
                <p14:nvPr/>
              </p14:nvContentPartPr>
              <p14:xfrm>
                <a:off x="8747264" y="3173718"/>
                <a:ext cx="109800" cy="105120"/>
              </p14:xfrm>
            </p:contentPart>
          </mc:Choice>
          <mc:Fallback xmlns="">
            <p:pic>
              <p:nvPicPr>
                <p:cNvPr id="483" name="Entrada de lápiz 482">
                  <a:extLst>
                    <a:ext uri="{FF2B5EF4-FFF2-40B4-BE49-F238E27FC236}">
                      <a16:creationId xmlns:a16="http://schemas.microsoft.com/office/drawing/2014/main" id="{1C901A00-14C3-4C75-8DA2-93B27DCCDAF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729624" y="3155718"/>
                  <a:ext cx="145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84" name="Entrada de lápiz 483">
                  <a:extLst>
                    <a:ext uri="{FF2B5EF4-FFF2-40B4-BE49-F238E27FC236}">
                      <a16:creationId xmlns:a16="http://schemas.microsoft.com/office/drawing/2014/main" id="{ABCA59ED-045F-44E3-BC85-4A2F9FD98C64}"/>
                    </a:ext>
                  </a:extLst>
                </p14:cNvPr>
                <p14:cNvContentPartPr/>
                <p14:nvPr/>
              </p14:nvContentPartPr>
              <p14:xfrm>
                <a:off x="8737904" y="3229158"/>
                <a:ext cx="28800" cy="4320"/>
              </p14:xfrm>
            </p:contentPart>
          </mc:Choice>
          <mc:Fallback xmlns="">
            <p:pic>
              <p:nvPicPr>
                <p:cNvPr id="484" name="Entrada de lápiz 483">
                  <a:extLst>
                    <a:ext uri="{FF2B5EF4-FFF2-40B4-BE49-F238E27FC236}">
                      <a16:creationId xmlns:a16="http://schemas.microsoft.com/office/drawing/2014/main" id="{ABCA59ED-045F-44E3-BC85-4A2F9FD98C6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720264" y="3211158"/>
                  <a:ext cx="64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85" name="Entrada de lápiz 484">
                  <a:extLst>
                    <a:ext uri="{FF2B5EF4-FFF2-40B4-BE49-F238E27FC236}">
                      <a16:creationId xmlns:a16="http://schemas.microsoft.com/office/drawing/2014/main" id="{87EF5C85-263E-40D0-9D5F-A401FB7F5652}"/>
                    </a:ext>
                  </a:extLst>
                </p14:cNvPr>
                <p14:cNvContentPartPr/>
                <p14:nvPr/>
              </p14:nvContentPartPr>
              <p14:xfrm>
                <a:off x="8723864" y="3141678"/>
                <a:ext cx="132120" cy="52200"/>
              </p14:xfrm>
            </p:contentPart>
          </mc:Choice>
          <mc:Fallback xmlns="">
            <p:pic>
              <p:nvPicPr>
                <p:cNvPr id="485" name="Entrada de lápiz 484">
                  <a:extLst>
                    <a:ext uri="{FF2B5EF4-FFF2-40B4-BE49-F238E27FC236}">
                      <a16:creationId xmlns:a16="http://schemas.microsoft.com/office/drawing/2014/main" id="{87EF5C85-263E-40D0-9D5F-A401FB7F5652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705864" y="3123678"/>
                  <a:ext cx="167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86" name="Entrada de lápiz 485">
                  <a:extLst>
                    <a:ext uri="{FF2B5EF4-FFF2-40B4-BE49-F238E27FC236}">
                      <a16:creationId xmlns:a16="http://schemas.microsoft.com/office/drawing/2014/main" id="{B73B2398-08D0-40FE-A31C-63E638064182}"/>
                    </a:ext>
                  </a:extLst>
                </p14:cNvPr>
                <p14:cNvContentPartPr/>
                <p14:nvPr/>
              </p14:nvContentPartPr>
              <p14:xfrm>
                <a:off x="7219064" y="3583038"/>
                <a:ext cx="233280" cy="149760"/>
              </p14:xfrm>
            </p:contentPart>
          </mc:Choice>
          <mc:Fallback xmlns="">
            <p:pic>
              <p:nvPicPr>
                <p:cNvPr id="486" name="Entrada de lápiz 485">
                  <a:extLst>
                    <a:ext uri="{FF2B5EF4-FFF2-40B4-BE49-F238E27FC236}">
                      <a16:creationId xmlns:a16="http://schemas.microsoft.com/office/drawing/2014/main" id="{B73B2398-08D0-40FE-A31C-63E63806418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201424" y="3565398"/>
                  <a:ext cx="268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87" name="Entrada de lápiz 486">
                  <a:extLst>
                    <a:ext uri="{FF2B5EF4-FFF2-40B4-BE49-F238E27FC236}">
                      <a16:creationId xmlns:a16="http://schemas.microsoft.com/office/drawing/2014/main" id="{6F9D7795-27D0-4C57-95F5-B5AA9FE7C04F}"/>
                    </a:ext>
                  </a:extLst>
                </p14:cNvPr>
                <p14:cNvContentPartPr/>
                <p14:nvPr/>
              </p14:nvContentPartPr>
              <p14:xfrm>
                <a:off x="7434344" y="3522198"/>
                <a:ext cx="41040" cy="36000"/>
              </p14:xfrm>
            </p:contentPart>
          </mc:Choice>
          <mc:Fallback xmlns="">
            <p:pic>
              <p:nvPicPr>
                <p:cNvPr id="487" name="Entrada de lápiz 486">
                  <a:extLst>
                    <a:ext uri="{FF2B5EF4-FFF2-40B4-BE49-F238E27FC236}">
                      <a16:creationId xmlns:a16="http://schemas.microsoft.com/office/drawing/2014/main" id="{6F9D7795-27D0-4C57-95F5-B5AA9FE7C04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416344" y="3504558"/>
                  <a:ext cx="76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88" name="Entrada de lápiz 487">
                  <a:extLst>
                    <a:ext uri="{FF2B5EF4-FFF2-40B4-BE49-F238E27FC236}">
                      <a16:creationId xmlns:a16="http://schemas.microsoft.com/office/drawing/2014/main" id="{1B681327-7348-49C5-A61F-A1FBE4E15483}"/>
                    </a:ext>
                  </a:extLst>
                </p14:cNvPr>
                <p14:cNvContentPartPr/>
                <p14:nvPr/>
              </p14:nvContentPartPr>
              <p14:xfrm>
                <a:off x="7550984" y="3589878"/>
                <a:ext cx="108720" cy="128160"/>
              </p14:xfrm>
            </p:contentPart>
          </mc:Choice>
          <mc:Fallback xmlns="">
            <p:pic>
              <p:nvPicPr>
                <p:cNvPr id="488" name="Entrada de lápiz 487">
                  <a:extLst>
                    <a:ext uri="{FF2B5EF4-FFF2-40B4-BE49-F238E27FC236}">
                      <a16:creationId xmlns:a16="http://schemas.microsoft.com/office/drawing/2014/main" id="{1B681327-7348-49C5-A61F-A1FBE4E15483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533344" y="3571878"/>
                  <a:ext cx="144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89" name="Entrada de lápiz 488">
                  <a:extLst>
                    <a:ext uri="{FF2B5EF4-FFF2-40B4-BE49-F238E27FC236}">
                      <a16:creationId xmlns:a16="http://schemas.microsoft.com/office/drawing/2014/main" id="{022691FC-2AF1-4B47-B7DA-6D5B9141B9F9}"/>
                    </a:ext>
                  </a:extLst>
                </p14:cNvPr>
                <p14:cNvContentPartPr/>
                <p14:nvPr/>
              </p14:nvContentPartPr>
              <p14:xfrm>
                <a:off x="7618664" y="3698958"/>
                <a:ext cx="21240" cy="110520"/>
              </p14:xfrm>
            </p:contentPart>
          </mc:Choice>
          <mc:Fallback xmlns="">
            <p:pic>
              <p:nvPicPr>
                <p:cNvPr id="489" name="Entrada de lápiz 488">
                  <a:extLst>
                    <a:ext uri="{FF2B5EF4-FFF2-40B4-BE49-F238E27FC236}">
                      <a16:creationId xmlns:a16="http://schemas.microsoft.com/office/drawing/2014/main" id="{022691FC-2AF1-4B47-B7DA-6D5B9141B9F9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600664" y="3681318"/>
                  <a:ext cx="56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90" name="Entrada de lápiz 489">
                  <a:extLst>
                    <a:ext uri="{FF2B5EF4-FFF2-40B4-BE49-F238E27FC236}">
                      <a16:creationId xmlns:a16="http://schemas.microsoft.com/office/drawing/2014/main" id="{090A5D98-BBE3-4FAB-A627-564AA93EA5CA}"/>
                    </a:ext>
                  </a:extLst>
                </p14:cNvPr>
                <p14:cNvContentPartPr/>
                <p14:nvPr/>
              </p14:nvContentPartPr>
              <p14:xfrm>
                <a:off x="7727024" y="3562878"/>
                <a:ext cx="146520" cy="122040"/>
              </p14:xfrm>
            </p:contentPart>
          </mc:Choice>
          <mc:Fallback xmlns="">
            <p:pic>
              <p:nvPicPr>
                <p:cNvPr id="490" name="Entrada de lápiz 489">
                  <a:extLst>
                    <a:ext uri="{FF2B5EF4-FFF2-40B4-BE49-F238E27FC236}">
                      <a16:creationId xmlns:a16="http://schemas.microsoft.com/office/drawing/2014/main" id="{090A5D98-BBE3-4FAB-A627-564AA93EA5CA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709384" y="3544878"/>
                  <a:ext cx="182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91" name="Entrada de lápiz 490">
                  <a:extLst>
                    <a:ext uri="{FF2B5EF4-FFF2-40B4-BE49-F238E27FC236}">
                      <a16:creationId xmlns:a16="http://schemas.microsoft.com/office/drawing/2014/main" id="{8C195F97-0B88-4751-9BFF-A9AB6E9C2077}"/>
                    </a:ext>
                  </a:extLst>
                </p14:cNvPr>
                <p14:cNvContentPartPr/>
                <p14:nvPr/>
              </p14:nvContentPartPr>
              <p14:xfrm>
                <a:off x="7950944" y="3563598"/>
                <a:ext cx="157680" cy="148680"/>
              </p14:xfrm>
            </p:contentPart>
          </mc:Choice>
          <mc:Fallback xmlns="">
            <p:pic>
              <p:nvPicPr>
                <p:cNvPr id="491" name="Entrada de lápiz 490">
                  <a:extLst>
                    <a:ext uri="{FF2B5EF4-FFF2-40B4-BE49-F238E27FC236}">
                      <a16:creationId xmlns:a16="http://schemas.microsoft.com/office/drawing/2014/main" id="{8C195F97-0B88-4751-9BFF-A9AB6E9C207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933304" y="3545958"/>
                  <a:ext cx="19332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E03ACBBC-FF33-42A3-8593-13603185A0E6}"/>
                  </a:ext>
                </a:extLst>
              </p14:cNvPr>
              <p14:cNvContentPartPr/>
              <p14:nvPr/>
            </p14:nvContentPartPr>
            <p14:xfrm>
              <a:off x="1338104" y="555798"/>
              <a:ext cx="1438200" cy="10008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E03ACBBC-FF33-42A3-8593-13603185A0E6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1320104" y="538158"/>
                <a:ext cx="1473840" cy="13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upo 472">
            <a:extLst>
              <a:ext uri="{FF2B5EF4-FFF2-40B4-BE49-F238E27FC236}">
                <a16:creationId xmlns:a16="http://schemas.microsoft.com/office/drawing/2014/main" id="{4244A2F9-BADA-49F1-8B7A-176D465436DB}"/>
              </a:ext>
            </a:extLst>
          </p:cNvPr>
          <p:cNvGrpSpPr/>
          <p:nvPr/>
        </p:nvGrpSpPr>
        <p:grpSpPr>
          <a:xfrm>
            <a:off x="6751784" y="1137558"/>
            <a:ext cx="1398600" cy="825480"/>
            <a:chOff x="6751784" y="1137558"/>
            <a:chExt cx="1398600" cy="82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82F7A49-61C3-461D-B574-09D2F35CBF9E}"/>
                    </a:ext>
                  </a:extLst>
                </p14:cNvPr>
                <p14:cNvContentPartPr/>
                <p14:nvPr/>
              </p14:nvContentPartPr>
              <p14:xfrm>
                <a:off x="6752864" y="1788798"/>
                <a:ext cx="23400" cy="1742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82F7A49-61C3-461D-B574-09D2F35CBF9E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735224" y="1770798"/>
                  <a:ext cx="59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ED095BE-03D0-4BC7-BF2E-7F006EEA8E77}"/>
                    </a:ext>
                  </a:extLst>
                </p14:cNvPr>
                <p14:cNvContentPartPr/>
                <p14:nvPr/>
              </p14:nvContentPartPr>
              <p14:xfrm>
                <a:off x="6751784" y="1775118"/>
                <a:ext cx="465840" cy="1864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ED095BE-03D0-4BC7-BF2E-7F006EEA8E7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734144" y="1757478"/>
                  <a:ext cx="501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56" name="Entrada de lápiz 455">
                  <a:extLst>
                    <a:ext uri="{FF2B5EF4-FFF2-40B4-BE49-F238E27FC236}">
                      <a16:creationId xmlns:a16="http://schemas.microsoft.com/office/drawing/2014/main" id="{E058CA9A-85AE-40A4-981C-0B016A978F69}"/>
                    </a:ext>
                  </a:extLst>
                </p14:cNvPr>
                <p14:cNvContentPartPr/>
                <p14:nvPr/>
              </p14:nvContentPartPr>
              <p14:xfrm>
                <a:off x="7367744" y="1233678"/>
                <a:ext cx="364320" cy="615240"/>
              </p14:xfrm>
            </p:contentPart>
          </mc:Choice>
          <mc:Fallback xmlns="">
            <p:pic>
              <p:nvPicPr>
                <p:cNvPr id="456" name="Entrada de lápiz 455">
                  <a:extLst>
                    <a:ext uri="{FF2B5EF4-FFF2-40B4-BE49-F238E27FC236}">
                      <a16:creationId xmlns:a16="http://schemas.microsoft.com/office/drawing/2014/main" id="{E058CA9A-85AE-40A4-981C-0B016A978F69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349744" y="1215678"/>
                  <a:ext cx="39996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69" name="Entrada de lápiz 468">
                  <a:extLst>
                    <a:ext uri="{FF2B5EF4-FFF2-40B4-BE49-F238E27FC236}">
                      <a16:creationId xmlns:a16="http://schemas.microsoft.com/office/drawing/2014/main" id="{D9D8A182-616C-4445-8D59-C52633A0527E}"/>
                    </a:ext>
                  </a:extLst>
                </p14:cNvPr>
                <p14:cNvContentPartPr/>
                <p14:nvPr/>
              </p14:nvContentPartPr>
              <p14:xfrm>
                <a:off x="7712624" y="1159158"/>
                <a:ext cx="13680" cy="138960"/>
              </p14:xfrm>
            </p:contentPart>
          </mc:Choice>
          <mc:Fallback xmlns="">
            <p:pic>
              <p:nvPicPr>
                <p:cNvPr id="469" name="Entrada de lápiz 468">
                  <a:extLst>
                    <a:ext uri="{FF2B5EF4-FFF2-40B4-BE49-F238E27FC236}">
                      <a16:creationId xmlns:a16="http://schemas.microsoft.com/office/drawing/2014/main" id="{D9D8A182-616C-4445-8D59-C52633A0527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694624" y="1141518"/>
                  <a:ext cx="49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72" name="Entrada de lápiz 471">
                  <a:extLst>
                    <a:ext uri="{FF2B5EF4-FFF2-40B4-BE49-F238E27FC236}">
                      <a16:creationId xmlns:a16="http://schemas.microsoft.com/office/drawing/2014/main" id="{F51735DA-FA54-4CCA-953E-8265CCB9974C}"/>
                    </a:ext>
                  </a:extLst>
                </p14:cNvPr>
                <p14:cNvContentPartPr/>
                <p14:nvPr/>
              </p14:nvContentPartPr>
              <p14:xfrm>
                <a:off x="7707224" y="1137558"/>
                <a:ext cx="443160" cy="138600"/>
              </p14:xfrm>
            </p:contentPart>
          </mc:Choice>
          <mc:Fallback xmlns="">
            <p:pic>
              <p:nvPicPr>
                <p:cNvPr id="472" name="Entrada de lápiz 471">
                  <a:extLst>
                    <a:ext uri="{FF2B5EF4-FFF2-40B4-BE49-F238E27FC236}">
                      <a16:creationId xmlns:a16="http://schemas.microsoft.com/office/drawing/2014/main" id="{F51735DA-FA54-4CCA-953E-8265CCB9974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689584" y="1119918"/>
                  <a:ext cx="47880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upo 476">
            <a:extLst>
              <a:ext uri="{FF2B5EF4-FFF2-40B4-BE49-F238E27FC236}">
                <a16:creationId xmlns:a16="http://schemas.microsoft.com/office/drawing/2014/main" id="{5A8DE53F-5EB8-4763-958D-AA9BDB7FF1FD}"/>
              </a:ext>
            </a:extLst>
          </p:cNvPr>
          <p:cNvGrpSpPr/>
          <p:nvPr/>
        </p:nvGrpSpPr>
        <p:grpSpPr>
          <a:xfrm>
            <a:off x="6744944" y="1377678"/>
            <a:ext cx="181080" cy="185400"/>
            <a:chOff x="6744944" y="1377678"/>
            <a:chExt cx="18108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74" name="Entrada de lápiz 473">
                  <a:extLst>
                    <a:ext uri="{FF2B5EF4-FFF2-40B4-BE49-F238E27FC236}">
                      <a16:creationId xmlns:a16="http://schemas.microsoft.com/office/drawing/2014/main" id="{8C52A533-BD99-40E6-BFDE-529ECE59ED64}"/>
                    </a:ext>
                  </a:extLst>
                </p14:cNvPr>
                <p14:cNvContentPartPr/>
                <p14:nvPr/>
              </p14:nvContentPartPr>
              <p14:xfrm>
                <a:off x="6804344" y="1443918"/>
                <a:ext cx="13680" cy="119160"/>
              </p14:xfrm>
            </p:contentPart>
          </mc:Choice>
          <mc:Fallback xmlns="">
            <p:pic>
              <p:nvPicPr>
                <p:cNvPr id="474" name="Entrada de lápiz 473">
                  <a:extLst>
                    <a:ext uri="{FF2B5EF4-FFF2-40B4-BE49-F238E27FC236}">
                      <a16:creationId xmlns:a16="http://schemas.microsoft.com/office/drawing/2014/main" id="{8C52A533-BD99-40E6-BFDE-529ECE59ED64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786704" y="1426278"/>
                  <a:ext cx="49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75" name="Entrada de lápiz 474">
                  <a:extLst>
                    <a:ext uri="{FF2B5EF4-FFF2-40B4-BE49-F238E27FC236}">
                      <a16:creationId xmlns:a16="http://schemas.microsoft.com/office/drawing/2014/main" id="{B1E4BE76-8CBD-49E4-A77F-2492FE8E1A1F}"/>
                    </a:ext>
                  </a:extLst>
                </p14:cNvPr>
                <p14:cNvContentPartPr/>
                <p14:nvPr/>
              </p14:nvContentPartPr>
              <p14:xfrm>
                <a:off x="6744944" y="1377678"/>
                <a:ext cx="181080" cy="182160"/>
              </p14:xfrm>
            </p:contentPart>
          </mc:Choice>
          <mc:Fallback xmlns="">
            <p:pic>
              <p:nvPicPr>
                <p:cNvPr id="475" name="Entrada de lápiz 474">
                  <a:extLst>
                    <a:ext uri="{FF2B5EF4-FFF2-40B4-BE49-F238E27FC236}">
                      <a16:creationId xmlns:a16="http://schemas.microsoft.com/office/drawing/2014/main" id="{B1E4BE76-8CBD-49E4-A77F-2492FE8E1A1F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726944" y="1360038"/>
                  <a:ext cx="21672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476" name="Entrada de lápiz 475">
                <a:extLst>
                  <a:ext uri="{FF2B5EF4-FFF2-40B4-BE49-F238E27FC236}">
                    <a16:creationId xmlns:a16="http://schemas.microsoft.com/office/drawing/2014/main" id="{473B59D6-DA53-4D70-BE40-65F5655A2C7E}"/>
                  </a:ext>
                </a:extLst>
              </p14:cNvPr>
              <p14:cNvContentPartPr/>
              <p14:nvPr/>
            </p14:nvContentPartPr>
            <p14:xfrm>
              <a:off x="7767344" y="802038"/>
              <a:ext cx="156600" cy="218520"/>
            </p14:xfrm>
          </p:contentPart>
        </mc:Choice>
        <mc:Fallback xmlns="">
          <p:pic>
            <p:nvPicPr>
              <p:cNvPr id="476" name="Entrada de lápiz 475">
                <a:extLst>
                  <a:ext uri="{FF2B5EF4-FFF2-40B4-BE49-F238E27FC236}">
                    <a16:creationId xmlns:a16="http://schemas.microsoft.com/office/drawing/2014/main" id="{473B59D6-DA53-4D70-BE40-65F5655A2C7E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7749704" y="784398"/>
                <a:ext cx="1922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4">
            <p14:nvContentPartPr>
              <p14:cNvPr id="478" name="Entrada de lápiz 477">
                <a:extLst>
                  <a:ext uri="{FF2B5EF4-FFF2-40B4-BE49-F238E27FC236}">
                    <a16:creationId xmlns:a16="http://schemas.microsoft.com/office/drawing/2014/main" id="{A457F87F-EA4D-4F94-9A54-D2D1AE11D4F9}"/>
                  </a:ext>
                </a:extLst>
              </p14:cNvPr>
              <p14:cNvContentPartPr/>
              <p14:nvPr/>
            </p14:nvContentPartPr>
            <p14:xfrm>
              <a:off x="5512304" y="2397918"/>
              <a:ext cx="689040" cy="33840"/>
            </p14:xfrm>
          </p:contentPart>
        </mc:Choice>
        <mc:Fallback xmlns="">
          <p:pic>
            <p:nvPicPr>
              <p:cNvPr id="478" name="Entrada de lápiz 477">
                <a:extLst>
                  <a:ext uri="{FF2B5EF4-FFF2-40B4-BE49-F238E27FC236}">
                    <a16:creationId xmlns:a16="http://schemas.microsoft.com/office/drawing/2014/main" id="{A457F87F-EA4D-4F94-9A54-D2D1AE11D4F9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5494664" y="2380278"/>
                <a:ext cx="724680" cy="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8029453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1DD3877-54BD-4F43-961C-BAC177791D5D}"/>
              </a:ext>
            </a:extLst>
          </p:cNvPr>
          <p:cNvSpPr txBox="1">
            <a:spLocks noChangeArrowheads="1"/>
          </p:cNvSpPr>
          <p:nvPr/>
        </p:nvSpPr>
        <p:spPr>
          <a:xfrm>
            <a:off x="263102" y="177045"/>
            <a:ext cx="8345488" cy="731837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200" kern="1200" dirty="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400" dirty="0"/>
              <a:t>Realimentación +</a:t>
            </a:r>
          </a:p>
        </p:txBody>
      </p: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170C4B4-1019-4E26-8C7D-88EB58BFBCD0}"/>
              </a:ext>
            </a:extLst>
          </p:cNvPr>
          <p:cNvGrpSpPr/>
          <p:nvPr/>
        </p:nvGrpSpPr>
        <p:grpSpPr>
          <a:xfrm>
            <a:off x="426861" y="392959"/>
            <a:ext cx="6054120" cy="3303000"/>
            <a:chOff x="426861" y="392959"/>
            <a:chExt cx="6054120" cy="33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81E5AA1-1150-4753-AE81-C1B87CEF88E6}"/>
                    </a:ext>
                  </a:extLst>
                </p14:cNvPr>
                <p14:cNvContentPartPr/>
                <p14:nvPr/>
              </p14:nvContentPartPr>
              <p14:xfrm>
                <a:off x="3846141" y="1175959"/>
                <a:ext cx="87840" cy="14796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81E5AA1-1150-4753-AE81-C1B87CEF88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37141" y="1167319"/>
                  <a:ext cx="105480" cy="14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5B18DAEA-393C-4317-8A97-A1A72AF2ACF3}"/>
                    </a:ext>
                  </a:extLst>
                </p14:cNvPr>
                <p14:cNvContentPartPr/>
                <p14:nvPr/>
              </p14:nvContentPartPr>
              <p14:xfrm>
                <a:off x="3822741" y="1142839"/>
                <a:ext cx="1980360" cy="14641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5B18DAEA-393C-4317-8A97-A1A72AF2AC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3741" y="1133839"/>
                  <a:ext cx="1998000" cy="14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5D74595-95B1-4716-B196-29AB099F0BCC}"/>
                    </a:ext>
                  </a:extLst>
                </p14:cNvPr>
                <p14:cNvContentPartPr/>
                <p14:nvPr/>
              </p14:nvContentPartPr>
              <p14:xfrm>
                <a:off x="4073301" y="1525879"/>
                <a:ext cx="10080" cy="1681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5D74595-95B1-4716-B196-29AB099F0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4661" y="1517239"/>
                  <a:ext cx="27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189F56F-C60C-494C-89E8-60D3B5AE27D3}"/>
                    </a:ext>
                  </a:extLst>
                </p14:cNvPr>
                <p14:cNvContentPartPr/>
                <p14:nvPr/>
              </p14:nvContentPartPr>
              <p14:xfrm>
                <a:off x="3964941" y="1599679"/>
                <a:ext cx="231120" cy="86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189F56F-C60C-494C-89E8-60D3B5AE27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55941" y="1590679"/>
                  <a:ext cx="248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9C62E00-2F28-49E8-8714-370741273E78}"/>
                    </a:ext>
                  </a:extLst>
                </p14:cNvPr>
                <p14:cNvContentPartPr/>
                <p14:nvPr/>
              </p14:nvContentPartPr>
              <p14:xfrm>
                <a:off x="4060341" y="2167039"/>
                <a:ext cx="172440" cy="324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9C62E00-2F28-49E8-8714-370741273E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51341" y="2158399"/>
                  <a:ext cx="190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8B5D81C-2782-40C2-ACC4-B9EE62FF59BA}"/>
                    </a:ext>
                  </a:extLst>
                </p14:cNvPr>
                <p14:cNvContentPartPr/>
                <p14:nvPr/>
              </p14:nvContentPartPr>
              <p14:xfrm>
                <a:off x="2514141" y="1481239"/>
                <a:ext cx="1347480" cy="414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8B5D81C-2782-40C2-ACC4-B9EE62FF59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05501" y="1472599"/>
                  <a:ext cx="1365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DB264B0-C84A-4CD6-B649-A5B0EAFFDE50}"/>
                    </a:ext>
                  </a:extLst>
                </p14:cNvPr>
                <p14:cNvContentPartPr/>
                <p14:nvPr/>
              </p14:nvContentPartPr>
              <p14:xfrm>
                <a:off x="2537901" y="2262079"/>
                <a:ext cx="1325520" cy="331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DB264B0-C84A-4CD6-B649-A5B0EAFFDE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29261" y="2253079"/>
                  <a:ext cx="13431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134489F-49DF-4777-9101-0818B196A5A4}"/>
                    </a:ext>
                  </a:extLst>
                </p14:cNvPr>
                <p14:cNvContentPartPr/>
                <p14:nvPr/>
              </p14:nvContentPartPr>
              <p14:xfrm>
                <a:off x="2144421" y="2318239"/>
                <a:ext cx="667440" cy="8514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134489F-49DF-4777-9101-0818B196A5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5781" y="2309599"/>
                  <a:ext cx="68508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E9D5F79-BB7A-4093-9A7B-2FE0E8FFCC8F}"/>
                    </a:ext>
                  </a:extLst>
                </p14:cNvPr>
                <p14:cNvContentPartPr/>
                <p14:nvPr/>
              </p14:nvContentPartPr>
              <p14:xfrm>
                <a:off x="2742381" y="2577439"/>
                <a:ext cx="16560" cy="1130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E9D5F79-BB7A-4093-9A7B-2FE0E8FFCC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3741" y="2568439"/>
                  <a:ext cx="34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9546035-91D2-4632-B77D-131B7C285919}"/>
                    </a:ext>
                  </a:extLst>
                </p14:cNvPr>
                <p14:cNvContentPartPr/>
                <p14:nvPr/>
              </p14:nvContentPartPr>
              <p14:xfrm>
                <a:off x="2658501" y="2646919"/>
                <a:ext cx="134640" cy="97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9546035-91D2-4632-B77D-131B7C2859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49501" y="2637919"/>
                  <a:ext cx="152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F8F80FF-A5B4-43D1-98AA-F1BFA9329A67}"/>
                    </a:ext>
                  </a:extLst>
                </p14:cNvPr>
                <p14:cNvContentPartPr/>
                <p14:nvPr/>
              </p14:nvContentPartPr>
              <p14:xfrm>
                <a:off x="2924181" y="2874079"/>
                <a:ext cx="141480" cy="2185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F8F80FF-A5B4-43D1-98AA-F1BFA9329A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5181" y="2865079"/>
                  <a:ext cx="159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35D05CC-97EB-4DB7-B77B-1846C0ED709E}"/>
                    </a:ext>
                  </a:extLst>
                </p14:cNvPr>
                <p14:cNvContentPartPr/>
                <p14:nvPr/>
              </p14:nvContentPartPr>
              <p14:xfrm>
                <a:off x="3115701" y="3002959"/>
                <a:ext cx="62640" cy="1202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35D05CC-97EB-4DB7-B77B-1846C0ED70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7061" y="2994319"/>
                  <a:ext cx="80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13F973EF-3D88-4352-B8E2-6A40E2E75C9E}"/>
                    </a:ext>
                  </a:extLst>
                </p14:cNvPr>
                <p14:cNvContentPartPr/>
                <p14:nvPr/>
              </p14:nvContentPartPr>
              <p14:xfrm>
                <a:off x="3143421" y="2916199"/>
                <a:ext cx="49320" cy="792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13F973EF-3D88-4352-B8E2-6A40E2E75C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4421" y="2907199"/>
                  <a:ext cx="66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AC4CF88-94C1-4DA3-A90B-BA0904518A53}"/>
                    </a:ext>
                  </a:extLst>
                </p14:cNvPr>
                <p14:cNvContentPartPr/>
                <p14:nvPr/>
              </p14:nvContentPartPr>
              <p14:xfrm>
                <a:off x="2485701" y="3152719"/>
                <a:ext cx="37080" cy="4096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AC4CF88-94C1-4DA3-A90B-BA0904518A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77061" y="3143719"/>
                  <a:ext cx="547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0FE08EFD-3A33-41E9-8E61-1F2F1184807D}"/>
                    </a:ext>
                  </a:extLst>
                </p14:cNvPr>
                <p14:cNvContentPartPr/>
                <p14:nvPr/>
              </p14:nvContentPartPr>
              <p14:xfrm>
                <a:off x="2276901" y="3570319"/>
                <a:ext cx="522000" cy="241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0FE08EFD-3A33-41E9-8E61-1F2F118480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68261" y="3561679"/>
                  <a:ext cx="539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3551797-4DAA-4126-9ED7-CC05D251ECD4}"/>
                    </a:ext>
                  </a:extLst>
                </p14:cNvPr>
                <p14:cNvContentPartPr/>
                <p14:nvPr/>
              </p14:nvContentPartPr>
              <p14:xfrm>
                <a:off x="2286621" y="3594079"/>
                <a:ext cx="165240" cy="1018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3551797-4DAA-4126-9ED7-CC05D251EC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77621" y="3585439"/>
                  <a:ext cx="182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AFB0F33-F5B7-43B8-9A40-68A931C705D6}"/>
                    </a:ext>
                  </a:extLst>
                </p14:cNvPr>
                <p14:cNvContentPartPr/>
                <p14:nvPr/>
              </p14:nvContentPartPr>
              <p14:xfrm>
                <a:off x="2444661" y="3594079"/>
                <a:ext cx="125280" cy="1004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AFB0F33-F5B7-43B8-9A40-68A931C705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35661" y="3585439"/>
                  <a:ext cx="142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C513022-6D12-448D-BAAE-21070FEE81E6}"/>
                    </a:ext>
                  </a:extLst>
                </p14:cNvPr>
                <p14:cNvContentPartPr/>
                <p14:nvPr/>
              </p14:nvContentPartPr>
              <p14:xfrm>
                <a:off x="2592621" y="3609919"/>
                <a:ext cx="95400" cy="705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C513022-6D12-448D-BAAE-21070FEE81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83981" y="3601279"/>
                  <a:ext cx="113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219992FF-3683-4BFC-A136-5CB57123AE13}"/>
                    </a:ext>
                  </a:extLst>
                </p14:cNvPr>
                <p14:cNvContentPartPr/>
                <p14:nvPr/>
              </p14:nvContentPartPr>
              <p14:xfrm>
                <a:off x="5790501" y="1859599"/>
                <a:ext cx="533520" cy="403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219992FF-3683-4BFC-A136-5CB57123AE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1861" y="1850959"/>
                  <a:ext cx="551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98EF6C6-3702-469B-A70E-B90CED04C4B7}"/>
                    </a:ext>
                  </a:extLst>
                </p14:cNvPr>
                <p14:cNvContentPartPr/>
                <p14:nvPr/>
              </p14:nvContentPartPr>
              <p14:xfrm>
                <a:off x="6346341" y="1772839"/>
                <a:ext cx="134640" cy="128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98EF6C6-3702-469B-A70E-B90CED04C4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37341" y="1763839"/>
                  <a:ext cx="152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16D1CEC-9F7C-4366-B255-58941EA669D9}"/>
                    </a:ext>
                  </a:extLst>
                </p14:cNvPr>
                <p14:cNvContentPartPr/>
                <p14:nvPr/>
              </p14:nvContentPartPr>
              <p14:xfrm>
                <a:off x="740781" y="1475479"/>
                <a:ext cx="330480" cy="223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16D1CEC-9F7C-4366-B255-58941EA669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1781" y="1466479"/>
                  <a:ext cx="348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02D66391-336E-4DBE-A83B-B020A6E1414F}"/>
                    </a:ext>
                  </a:extLst>
                </p14:cNvPr>
                <p14:cNvContentPartPr/>
                <p14:nvPr/>
              </p14:nvContentPartPr>
              <p14:xfrm>
                <a:off x="1110141" y="1364239"/>
                <a:ext cx="28080" cy="2336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02D66391-336E-4DBE-A83B-B020A6E141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1501" y="1355239"/>
                  <a:ext cx="45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596DB0E-236F-469C-A1B3-EC5FCBFB97DE}"/>
                    </a:ext>
                  </a:extLst>
                </p14:cNvPr>
                <p14:cNvContentPartPr/>
                <p14:nvPr/>
              </p14:nvContentPartPr>
              <p14:xfrm>
                <a:off x="1122021" y="1354159"/>
                <a:ext cx="1005120" cy="2242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596DB0E-236F-469C-A1B3-EC5FCBFB97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13021" y="1345519"/>
                  <a:ext cx="1022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6F9D9ABB-AE37-4D6F-BCD3-CD90DE1C80DA}"/>
                    </a:ext>
                  </a:extLst>
                </p14:cNvPr>
                <p14:cNvContentPartPr/>
                <p14:nvPr/>
              </p14:nvContentPartPr>
              <p14:xfrm>
                <a:off x="1143261" y="1559719"/>
                <a:ext cx="920880" cy="100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F9D9ABB-AE37-4D6F-BCD3-CD90DE1C80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4621" y="1551079"/>
                  <a:ext cx="938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3C54650-4EAF-470B-B573-B0C2DF77ACF8}"/>
                    </a:ext>
                  </a:extLst>
                </p14:cNvPr>
                <p14:cNvContentPartPr/>
                <p14:nvPr/>
              </p14:nvContentPartPr>
              <p14:xfrm>
                <a:off x="1449261" y="1648639"/>
                <a:ext cx="222120" cy="2095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3C54650-4EAF-470B-B573-B0C2DF77AC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40261" y="1639639"/>
                  <a:ext cx="239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7CBBBD1-94E4-4EBD-9750-DDF671D4BE3F}"/>
                    </a:ext>
                  </a:extLst>
                </p14:cNvPr>
                <p14:cNvContentPartPr/>
                <p14:nvPr/>
              </p14:nvContentPartPr>
              <p14:xfrm>
                <a:off x="2096541" y="1504639"/>
                <a:ext cx="480240" cy="172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7CBBBD1-94E4-4EBD-9750-DDF671D4BE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87541" y="1495999"/>
                  <a:ext cx="497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E6F83A9A-03F0-4693-A974-43A442397C54}"/>
                    </a:ext>
                  </a:extLst>
                </p14:cNvPr>
                <p14:cNvContentPartPr/>
                <p14:nvPr/>
              </p14:nvContentPartPr>
              <p14:xfrm>
                <a:off x="684261" y="1515439"/>
                <a:ext cx="17280" cy="2289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E6F83A9A-03F0-4693-A974-43A442397C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5621" y="1506439"/>
                  <a:ext cx="34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9A4EFE8-3224-46F2-9275-8BAEC29B7F4E}"/>
                    </a:ext>
                  </a:extLst>
                </p14:cNvPr>
                <p14:cNvContentPartPr/>
                <p14:nvPr/>
              </p14:nvContentPartPr>
              <p14:xfrm>
                <a:off x="484101" y="1757359"/>
                <a:ext cx="352080" cy="90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9A4EFE8-3224-46F2-9275-8BAEC29B7F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5461" y="1748359"/>
                  <a:ext cx="369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05CEAAB-ECBC-417C-AB51-FF1CA91C524B}"/>
                    </a:ext>
                  </a:extLst>
                </p14:cNvPr>
                <p14:cNvContentPartPr/>
                <p14:nvPr/>
              </p14:nvContentPartPr>
              <p14:xfrm>
                <a:off x="426861" y="1769959"/>
                <a:ext cx="195840" cy="1047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05CEAAB-ECBC-417C-AB51-FF1CA91C52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8221" y="1760959"/>
                  <a:ext cx="213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96A5D0D-4DB5-4750-A653-5E1BF8202458}"/>
                    </a:ext>
                  </a:extLst>
                </p14:cNvPr>
                <p14:cNvContentPartPr/>
                <p14:nvPr/>
              </p14:nvContentPartPr>
              <p14:xfrm>
                <a:off x="536661" y="1763479"/>
                <a:ext cx="164880" cy="946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96A5D0D-4DB5-4750-A653-5E1BF82024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7661" y="1754479"/>
                  <a:ext cx="182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E3044D0-C795-4538-910C-316525F3ED1F}"/>
                    </a:ext>
                  </a:extLst>
                </p14:cNvPr>
                <p14:cNvContentPartPr/>
                <p14:nvPr/>
              </p14:nvContentPartPr>
              <p14:xfrm>
                <a:off x="657621" y="1765639"/>
                <a:ext cx="170280" cy="1159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E3044D0-C795-4538-910C-316525F3ED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8621" y="1756639"/>
                  <a:ext cx="187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0D988E0-CC41-48A0-816C-E568AC787AE3}"/>
                    </a:ext>
                  </a:extLst>
                </p14:cNvPr>
                <p14:cNvContentPartPr/>
                <p14:nvPr/>
              </p14:nvContentPartPr>
              <p14:xfrm>
                <a:off x="3139461" y="543439"/>
                <a:ext cx="659520" cy="9702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0D988E0-CC41-48A0-816C-E568AC787A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30821" y="534439"/>
                  <a:ext cx="67716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FD59548F-62DC-454F-8D6E-9F5892095583}"/>
                    </a:ext>
                  </a:extLst>
                </p14:cNvPr>
                <p14:cNvContentPartPr/>
                <p14:nvPr/>
              </p14:nvContentPartPr>
              <p14:xfrm>
                <a:off x="3846141" y="412039"/>
                <a:ext cx="9000" cy="2271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FD59548F-62DC-454F-8D6E-9F58920955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37501" y="403399"/>
                  <a:ext cx="26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67148EA-9BFE-4F1D-8140-7E6881DF9B02}"/>
                    </a:ext>
                  </a:extLst>
                </p14:cNvPr>
                <p14:cNvContentPartPr/>
                <p14:nvPr/>
              </p14:nvContentPartPr>
              <p14:xfrm>
                <a:off x="3854061" y="392959"/>
                <a:ext cx="990720" cy="2084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67148EA-9BFE-4F1D-8140-7E6881DF9B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45421" y="383959"/>
                  <a:ext cx="1008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63BBA1CF-E25E-4666-A3F2-54FA9481DE8F}"/>
                    </a:ext>
                  </a:extLst>
                </p14:cNvPr>
                <p14:cNvContentPartPr/>
                <p14:nvPr/>
              </p14:nvContentPartPr>
              <p14:xfrm>
                <a:off x="3799341" y="621919"/>
                <a:ext cx="1065240" cy="90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63BBA1CF-E25E-4666-A3F2-54FA9481DE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90341" y="612919"/>
                  <a:ext cx="1082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BDA7B99-1C4C-48A9-A313-5EEED3D6EE1B}"/>
                    </a:ext>
                  </a:extLst>
                </p14:cNvPr>
                <p14:cNvContentPartPr/>
                <p14:nvPr/>
              </p14:nvContentPartPr>
              <p14:xfrm>
                <a:off x="4327461" y="724519"/>
                <a:ext cx="184320" cy="1872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BDA7B99-1C4C-48A9-A313-5EEED3D6EE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18821" y="715879"/>
                  <a:ext cx="201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4BDAAC3-B03D-412A-A9D0-4D9A7D8631E5}"/>
                    </a:ext>
                  </a:extLst>
                </p14:cNvPr>
                <p14:cNvContentPartPr/>
                <p14:nvPr/>
              </p14:nvContentPartPr>
              <p14:xfrm>
                <a:off x="4808421" y="480439"/>
                <a:ext cx="1213920" cy="403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4BDAAC3-B03D-412A-A9D0-4D9A7D8631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99421" y="471799"/>
                  <a:ext cx="1231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54C86DE4-5914-4D83-A4DF-8D1C067EFF54}"/>
                    </a:ext>
                  </a:extLst>
                </p14:cNvPr>
                <p14:cNvContentPartPr/>
                <p14:nvPr/>
              </p14:nvContentPartPr>
              <p14:xfrm>
                <a:off x="5998581" y="480439"/>
                <a:ext cx="39960" cy="13554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54C86DE4-5914-4D83-A4DF-8D1C067EFF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89581" y="471799"/>
                  <a:ext cx="57600" cy="137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E57BDBBE-6F3E-4EB5-AA05-F283F3AFD6BB}"/>
                  </a:ext>
                </a:extLst>
              </p14:cNvPr>
              <p14:cNvContentPartPr/>
              <p14:nvPr/>
            </p14:nvContentPartPr>
            <p14:xfrm>
              <a:off x="3168981" y="1457119"/>
              <a:ext cx="94680" cy="7344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E57BDBBE-6F3E-4EB5-AA05-F283F3AFD6B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160341" y="1448479"/>
                <a:ext cx="11232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B92ECCE9-A670-452D-96A6-20C5A80ED842}"/>
              </a:ext>
            </a:extLst>
          </p:cNvPr>
          <p:cNvGrpSpPr/>
          <p:nvPr/>
        </p:nvGrpSpPr>
        <p:grpSpPr>
          <a:xfrm>
            <a:off x="2776304" y="1156638"/>
            <a:ext cx="465120" cy="362880"/>
            <a:chOff x="2776304" y="1156638"/>
            <a:chExt cx="4651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2CCBA65C-5899-494F-8BA6-61C51EC56999}"/>
                    </a:ext>
                  </a:extLst>
                </p14:cNvPr>
                <p14:cNvContentPartPr/>
                <p14:nvPr/>
              </p14:nvContentPartPr>
              <p14:xfrm>
                <a:off x="3170504" y="1461198"/>
                <a:ext cx="70920" cy="583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2CCBA65C-5899-494F-8BA6-61C51EC569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52504" y="1443198"/>
                  <a:ext cx="106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E033D2B7-78CB-47DE-8B71-9D81EF891058}"/>
                    </a:ext>
                  </a:extLst>
                </p14:cNvPr>
                <p14:cNvContentPartPr/>
                <p14:nvPr/>
              </p14:nvContentPartPr>
              <p14:xfrm>
                <a:off x="2776304" y="1156638"/>
                <a:ext cx="165600" cy="1774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E033D2B7-78CB-47DE-8B71-9D81EF8910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58304" y="1138998"/>
                  <a:ext cx="201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53BDDCF8-FFEA-4FC2-9D16-1BE7EFB8C22E}"/>
                    </a:ext>
                  </a:extLst>
                </p14:cNvPr>
                <p14:cNvContentPartPr/>
                <p14:nvPr/>
              </p14:nvContentPartPr>
              <p14:xfrm>
                <a:off x="2926424" y="1298478"/>
                <a:ext cx="101880" cy="964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53BDDCF8-FFEA-4FC2-9D16-1BE7EFB8C22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08784" y="1280838"/>
                  <a:ext cx="137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A9B1F2C-00D9-415E-89FF-0BA258C67290}"/>
                    </a:ext>
                  </a:extLst>
                </p14:cNvPr>
                <p14:cNvContentPartPr/>
                <p14:nvPr/>
              </p14:nvContentPartPr>
              <p14:xfrm>
                <a:off x="2928224" y="1304958"/>
                <a:ext cx="100440" cy="1087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A9B1F2C-00D9-415E-89FF-0BA258C672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10584" y="1287318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D278C020-82BD-4335-854A-571471258B7B}"/>
              </a:ext>
            </a:extLst>
          </p:cNvPr>
          <p:cNvGrpSpPr/>
          <p:nvPr/>
        </p:nvGrpSpPr>
        <p:grpSpPr>
          <a:xfrm>
            <a:off x="3378944" y="1390998"/>
            <a:ext cx="370800" cy="180360"/>
            <a:chOff x="3378944" y="1390998"/>
            <a:chExt cx="37080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9B285B1-D299-4967-8C5B-70B88DB3A4D8}"/>
                    </a:ext>
                  </a:extLst>
                </p14:cNvPr>
                <p14:cNvContentPartPr/>
                <p14:nvPr/>
              </p14:nvContentPartPr>
              <p14:xfrm>
                <a:off x="3378944" y="1464078"/>
                <a:ext cx="304200" cy="205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9B285B1-D299-4967-8C5B-70B88DB3A4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61304" y="1446078"/>
                  <a:ext cx="339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F022AA6-D118-45D7-8CC2-437F2BA03855}"/>
                    </a:ext>
                  </a:extLst>
                </p14:cNvPr>
                <p14:cNvContentPartPr/>
                <p14:nvPr/>
              </p14:nvContentPartPr>
              <p14:xfrm>
                <a:off x="3643904" y="1390998"/>
                <a:ext cx="105840" cy="180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F022AA6-D118-45D7-8CC2-437F2BA0385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26264" y="1373358"/>
                  <a:ext cx="1414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11C1256-167E-46D4-86BD-98184330744C}"/>
              </a:ext>
            </a:extLst>
          </p:cNvPr>
          <p:cNvGrpSpPr/>
          <p:nvPr/>
        </p:nvGrpSpPr>
        <p:grpSpPr>
          <a:xfrm>
            <a:off x="3332864" y="998598"/>
            <a:ext cx="442080" cy="279000"/>
            <a:chOff x="3332864" y="998598"/>
            <a:chExt cx="44208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AFC5D07-848C-4E4A-A8C3-92879F13E006}"/>
                    </a:ext>
                  </a:extLst>
                </p14:cNvPr>
                <p14:cNvContentPartPr/>
                <p14:nvPr/>
              </p14:nvContentPartPr>
              <p14:xfrm>
                <a:off x="3332864" y="1119558"/>
                <a:ext cx="134640" cy="158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AFC5D07-848C-4E4A-A8C3-92879F13E0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14864" y="1101558"/>
                  <a:ext cx="170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B2FA3E0-9A06-4694-94E2-11DAF4F4E66B}"/>
                    </a:ext>
                  </a:extLst>
                </p14:cNvPr>
                <p14:cNvContentPartPr/>
                <p14:nvPr/>
              </p14:nvContentPartPr>
              <p14:xfrm>
                <a:off x="3531224" y="998598"/>
                <a:ext cx="7200" cy="766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B2FA3E0-9A06-4694-94E2-11DAF4F4E6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13584" y="980958"/>
                  <a:ext cx="42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64E9C98-6A18-4FB3-A821-9CB02DC0D000}"/>
                    </a:ext>
                  </a:extLst>
                </p14:cNvPr>
                <p14:cNvContentPartPr/>
                <p14:nvPr/>
              </p14:nvContentPartPr>
              <p14:xfrm>
                <a:off x="3463544" y="1033158"/>
                <a:ext cx="93960" cy="72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64E9C98-6A18-4FB3-A821-9CB02DC0D00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45904" y="1015158"/>
                  <a:ext cx="129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087AB28-36C2-45BE-A2D4-7B670210E6CE}"/>
                    </a:ext>
                  </a:extLst>
                </p14:cNvPr>
                <p14:cNvContentPartPr/>
                <p14:nvPr/>
              </p14:nvContentPartPr>
              <p14:xfrm>
                <a:off x="3569744" y="1193718"/>
                <a:ext cx="48600" cy="54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087AB28-36C2-45BE-A2D4-7B670210E6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51744" y="1176078"/>
                  <a:ext cx="84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D04C1A0-4075-4718-A4FE-F5E981D20AC4}"/>
                    </a:ext>
                  </a:extLst>
                </p14:cNvPr>
                <p14:cNvContentPartPr/>
                <p14:nvPr/>
              </p14:nvContentPartPr>
              <p14:xfrm>
                <a:off x="3554984" y="1238718"/>
                <a:ext cx="48600" cy="72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D04C1A0-4075-4718-A4FE-F5E981D20A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36984" y="1220718"/>
                  <a:ext cx="84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6798BD4-5F83-45E7-B5CB-F70235E8F6E7}"/>
                    </a:ext>
                  </a:extLst>
                </p14:cNvPr>
                <p14:cNvContentPartPr/>
                <p14:nvPr/>
              </p14:nvContentPartPr>
              <p14:xfrm>
                <a:off x="3670904" y="1153758"/>
                <a:ext cx="104040" cy="1170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6798BD4-5F83-45E7-B5CB-F70235E8F6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52904" y="1136118"/>
                  <a:ext cx="139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F01B22A-8A4A-4645-9A28-359140330F74}"/>
                    </a:ext>
                  </a:extLst>
                </p14:cNvPr>
                <p14:cNvContentPartPr/>
                <p14:nvPr/>
              </p14:nvContentPartPr>
              <p14:xfrm>
                <a:off x="3678824" y="1159158"/>
                <a:ext cx="84600" cy="1015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F01B22A-8A4A-4645-9A28-359140330F7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60824" y="1141518"/>
                  <a:ext cx="12024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C42209AB-CDB0-46C0-A481-955AFB8ED92E}"/>
              </a:ext>
            </a:extLst>
          </p:cNvPr>
          <p:cNvGrpSpPr/>
          <p:nvPr/>
        </p:nvGrpSpPr>
        <p:grpSpPr>
          <a:xfrm>
            <a:off x="3437984" y="2169678"/>
            <a:ext cx="370800" cy="169920"/>
            <a:chOff x="3437984" y="2169678"/>
            <a:chExt cx="37080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41B24E7-5FE8-4630-A2D4-77985EC166CE}"/>
                    </a:ext>
                  </a:extLst>
                </p14:cNvPr>
                <p14:cNvContentPartPr/>
                <p14:nvPr/>
              </p14:nvContentPartPr>
              <p14:xfrm>
                <a:off x="3437984" y="2249598"/>
                <a:ext cx="321840" cy="111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41B24E7-5FE8-4630-A2D4-77985EC166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19984" y="2231958"/>
                  <a:ext cx="357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5460961-9ABF-4DC8-9A4A-8EDB5F12F972}"/>
                    </a:ext>
                  </a:extLst>
                </p14:cNvPr>
                <p14:cNvContentPartPr/>
                <p14:nvPr/>
              </p14:nvContentPartPr>
              <p14:xfrm>
                <a:off x="3696824" y="2169678"/>
                <a:ext cx="111960" cy="1699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5460961-9ABF-4DC8-9A4A-8EDB5F12F97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79184" y="2152038"/>
                  <a:ext cx="14760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5599F2F-4078-488C-BB4A-C7BB72162959}"/>
              </a:ext>
            </a:extLst>
          </p:cNvPr>
          <p:cNvGrpSpPr/>
          <p:nvPr/>
        </p:nvGrpSpPr>
        <p:grpSpPr>
          <a:xfrm>
            <a:off x="3339344" y="1848198"/>
            <a:ext cx="450720" cy="232920"/>
            <a:chOff x="3339344" y="1848198"/>
            <a:chExt cx="4507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4649BCC-51C8-4573-9CF4-BCD29531B2A9}"/>
                    </a:ext>
                  </a:extLst>
                </p14:cNvPr>
                <p14:cNvContentPartPr/>
                <p14:nvPr/>
              </p14:nvContentPartPr>
              <p14:xfrm>
                <a:off x="3339344" y="1914438"/>
                <a:ext cx="130320" cy="1666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4649BCC-51C8-4573-9CF4-BCD29531B2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21344" y="1896798"/>
                  <a:ext cx="165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01A53CA-4B5A-40C5-B21F-D9A51A8557B9}"/>
                    </a:ext>
                  </a:extLst>
                </p14:cNvPr>
                <p14:cNvContentPartPr/>
                <p14:nvPr/>
              </p14:nvContentPartPr>
              <p14:xfrm>
                <a:off x="3498464" y="1848198"/>
                <a:ext cx="52200" cy="205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01A53CA-4B5A-40C5-B21F-D9A51A8557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80464" y="1830198"/>
                  <a:ext cx="87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488E64B-78B6-4831-97E7-B1D76F8399A0}"/>
                    </a:ext>
                  </a:extLst>
                </p14:cNvPr>
                <p14:cNvContentPartPr/>
                <p14:nvPr/>
              </p14:nvContentPartPr>
              <p14:xfrm>
                <a:off x="3578024" y="1987518"/>
                <a:ext cx="52920" cy="72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488E64B-78B6-4831-97E7-B1D76F8399A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0024" y="1969518"/>
                  <a:ext cx="88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1ACA677-A0ED-496A-B4FF-A554006C8019}"/>
                    </a:ext>
                  </a:extLst>
                </p14:cNvPr>
                <p14:cNvContentPartPr/>
                <p14:nvPr/>
              </p14:nvContentPartPr>
              <p14:xfrm>
                <a:off x="3581624" y="2033958"/>
                <a:ext cx="41400" cy="72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1ACA677-A0ED-496A-B4FF-A554006C80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624" y="2015958"/>
                  <a:ext cx="77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26312D2-A121-4818-9212-5F56AC8CF867}"/>
                    </a:ext>
                  </a:extLst>
                </p14:cNvPr>
                <p14:cNvContentPartPr/>
                <p14:nvPr/>
              </p14:nvContentPartPr>
              <p14:xfrm>
                <a:off x="3687464" y="1949718"/>
                <a:ext cx="102600" cy="975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26312D2-A121-4818-9212-5F56AC8CF8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69824" y="1931718"/>
                  <a:ext cx="138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816F0FC-EBD8-43DF-8D59-AFB517A6E7E2}"/>
                    </a:ext>
                  </a:extLst>
                </p14:cNvPr>
                <p14:cNvContentPartPr/>
                <p14:nvPr/>
              </p14:nvContentPartPr>
              <p14:xfrm>
                <a:off x="3689624" y="1947558"/>
                <a:ext cx="87120" cy="93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816F0FC-EBD8-43DF-8D59-AFB517A6E7E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71984" y="1929918"/>
                  <a:ext cx="1227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BF02D9CC-D8E4-42FA-BE21-AE67F2470CA6}"/>
              </a:ext>
            </a:extLst>
          </p:cNvPr>
          <p:cNvGrpSpPr/>
          <p:nvPr/>
        </p:nvGrpSpPr>
        <p:grpSpPr>
          <a:xfrm>
            <a:off x="6605624" y="1542198"/>
            <a:ext cx="2222640" cy="466920"/>
            <a:chOff x="6605624" y="1542198"/>
            <a:chExt cx="22226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2CFB6B4-3F5B-48B3-A222-ADE4C900282B}"/>
                    </a:ext>
                  </a:extLst>
                </p14:cNvPr>
                <p14:cNvContentPartPr/>
                <p14:nvPr/>
              </p14:nvContentPartPr>
              <p14:xfrm>
                <a:off x="6605624" y="1542198"/>
                <a:ext cx="237600" cy="3114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2CFB6B4-3F5B-48B3-A222-ADE4C900282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87984" y="1524558"/>
                  <a:ext cx="2732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60397F1-5244-45ED-9AB5-DCF58544B4C5}"/>
                    </a:ext>
                  </a:extLst>
                </p14:cNvPr>
                <p14:cNvContentPartPr/>
                <p14:nvPr/>
              </p14:nvContentPartPr>
              <p14:xfrm>
                <a:off x="6804704" y="1828758"/>
                <a:ext cx="111600" cy="1130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60397F1-5244-45ED-9AB5-DCF58544B4C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7064" y="1811118"/>
                  <a:ext cx="147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B88BF6D-E3EC-4B43-BD2E-15ED99F3FB22}"/>
                    </a:ext>
                  </a:extLst>
                </p14:cNvPr>
                <p14:cNvContentPartPr/>
                <p14:nvPr/>
              </p14:nvContentPartPr>
              <p14:xfrm>
                <a:off x="7008104" y="1801758"/>
                <a:ext cx="120960" cy="144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B88BF6D-E3EC-4B43-BD2E-15ED99F3FB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90464" y="1784118"/>
                  <a:ext cx="156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A4F36EB2-E0D2-4871-819C-2B4E7ED1BADC}"/>
                    </a:ext>
                  </a:extLst>
                </p14:cNvPr>
                <p14:cNvContentPartPr/>
                <p14:nvPr/>
              </p14:nvContentPartPr>
              <p14:xfrm>
                <a:off x="7035824" y="1888158"/>
                <a:ext cx="113400" cy="79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A4F36EB2-E0D2-4871-819C-2B4E7ED1BAD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17824" y="1870518"/>
                  <a:ext cx="149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2A2BA66-3B83-4A38-B00B-68A0B6F142DC}"/>
                    </a:ext>
                  </a:extLst>
                </p14:cNvPr>
                <p14:cNvContentPartPr/>
                <p14:nvPr/>
              </p14:nvContentPartPr>
              <p14:xfrm>
                <a:off x="7295024" y="1646598"/>
                <a:ext cx="188280" cy="2610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2A2BA66-3B83-4A38-B00B-68A0B6F142D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77024" y="1628958"/>
                  <a:ext cx="223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8AF4261-0F43-4801-9648-08B3436085D3}"/>
                    </a:ext>
                  </a:extLst>
                </p14:cNvPr>
                <p14:cNvContentPartPr/>
                <p14:nvPr/>
              </p14:nvContentPartPr>
              <p14:xfrm>
                <a:off x="7554584" y="1657038"/>
                <a:ext cx="138240" cy="2833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8AF4261-0F43-4801-9648-08B3436085D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36584" y="1639038"/>
                  <a:ext cx="173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E9344535-D146-4D3F-A485-52D05517B13A}"/>
                    </a:ext>
                  </a:extLst>
                </p14:cNvPr>
                <p14:cNvContentPartPr/>
                <p14:nvPr/>
              </p14:nvContentPartPr>
              <p14:xfrm>
                <a:off x="7745744" y="1654878"/>
                <a:ext cx="144000" cy="2451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E9344535-D146-4D3F-A485-52D05517B13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27744" y="1636878"/>
                  <a:ext cx="179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1AC2EB2-35E9-4060-B165-E86353EB1111}"/>
                    </a:ext>
                  </a:extLst>
                </p14:cNvPr>
                <p14:cNvContentPartPr/>
                <p14:nvPr/>
              </p14:nvContentPartPr>
              <p14:xfrm>
                <a:off x="8016464" y="1815438"/>
                <a:ext cx="7920" cy="1281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1AC2EB2-35E9-4060-B165-E86353EB11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98824" y="1797438"/>
                  <a:ext cx="43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D3D241C-FF59-4515-8B22-3D53426F1F30}"/>
                    </a:ext>
                  </a:extLst>
                </p14:cNvPr>
                <p14:cNvContentPartPr/>
                <p14:nvPr/>
              </p14:nvContentPartPr>
              <p14:xfrm>
                <a:off x="7952744" y="1891758"/>
                <a:ext cx="74880" cy="100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D3D241C-FF59-4515-8B22-3D53426F1F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35104" y="1873758"/>
                  <a:ext cx="110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9A3566F-31CA-42F4-B263-5F1DFC1344E8}"/>
                    </a:ext>
                  </a:extLst>
                </p14:cNvPr>
                <p14:cNvContentPartPr/>
                <p14:nvPr/>
              </p14:nvContentPartPr>
              <p14:xfrm>
                <a:off x="8110064" y="1871958"/>
                <a:ext cx="56520" cy="97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9A3566F-31CA-42F4-B263-5F1DFC1344E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92424" y="1853958"/>
                  <a:ext cx="92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BED47719-35F5-42CD-959C-9F505ADF4D69}"/>
                    </a:ext>
                  </a:extLst>
                </p14:cNvPr>
                <p14:cNvContentPartPr/>
                <p14:nvPr/>
              </p14:nvContentPartPr>
              <p14:xfrm>
                <a:off x="8229224" y="1585038"/>
                <a:ext cx="204120" cy="3016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BED47719-35F5-42CD-959C-9F505ADF4D6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11584" y="1567398"/>
                  <a:ext cx="2397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840AAE6-E615-40DD-8528-9788E8FE0F69}"/>
                    </a:ext>
                  </a:extLst>
                </p14:cNvPr>
                <p14:cNvContentPartPr/>
                <p14:nvPr/>
              </p14:nvContentPartPr>
              <p14:xfrm>
                <a:off x="8467904" y="1881318"/>
                <a:ext cx="85680" cy="133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840AAE6-E615-40DD-8528-9788E8FE0F6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50264" y="1863678"/>
                  <a:ext cx="121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4C1BFD5-14A0-4C61-87D4-C95A9C95670B}"/>
                    </a:ext>
                  </a:extLst>
                </p14:cNvPr>
                <p14:cNvContentPartPr/>
                <p14:nvPr/>
              </p14:nvContentPartPr>
              <p14:xfrm>
                <a:off x="8660144" y="1636518"/>
                <a:ext cx="168120" cy="3726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4C1BFD5-14A0-4C61-87D4-C95A9C95670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42144" y="1618878"/>
                  <a:ext cx="203760" cy="40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8615704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1DD3877-54BD-4F43-961C-BAC177791D5D}"/>
              </a:ext>
            </a:extLst>
          </p:cNvPr>
          <p:cNvSpPr txBox="1">
            <a:spLocks noChangeArrowheads="1"/>
          </p:cNvSpPr>
          <p:nvPr/>
        </p:nvSpPr>
        <p:spPr>
          <a:xfrm>
            <a:off x="263102" y="177045"/>
            <a:ext cx="8345488" cy="731837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200" kern="1200" dirty="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400" dirty="0"/>
              <a:t>Realimentación +</a:t>
            </a:r>
          </a:p>
        </p:txBody>
      </p: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170C4B4-1019-4E26-8C7D-88EB58BFBCD0}"/>
              </a:ext>
            </a:extLst>
          </p:cNvPr>
          <p:cNvGrpSpPr/>
          <p:nvPr/>
        </p:nvGrpSpPr>
        <p:grpSpPr>
          <a:xfrm>
            <a:off x="426861" y="392959"/>
            <a:ext cx="6557760" cy="3303000"/>
            <a:chOff x="426861" y="392959"/>
            <a:chExt cx="6557760" cy="33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81E5AA1-1150-4753-AE81-C1B87CEF88E6}"/>
                    </a:ext>
                  </a:extLst>
                </p14:cNvPr>
                <p14:cNvContentPartPr/>
                <p14:nvPr/>
              </p14:nvContentPartPr>
              <p14:xfrm>
                <a:off x="3846141" y="1175959"/>
                <a:ext cx="87840" cy="14796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81E5AA1-1150-4753-AE81-C1B87CEF88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37141" y="1167319"/>
                  <a:ext cx="105480" cy="14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5B18DAEA-393C-4317-8A97-A1A72AF2ACF3}"/>
                    </a:ext>
                  </a:extLst>
                </p14:cNvPr>
                <p14:cNvContentPartPr/>
                <p14:nvPr/>
              </p14:nvContentPartPr>
              <p14:xfrm>
                <a:off x="3822741" y="1142839"/>
                <a:ext cx="1980360" cy="14641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5B18DAEA-393C-4317-8A97-A1A72AF2AC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3741" y="1133839"/>
                  <a:ext cx="1998000" cy="14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5D74595-95B1-4716-B196-29AB099F0BCC}"/>
                    </a:ext>
                  </a:extLst>
                </p14:cNvPr>
                <p14:cNvContentPartPr/>
                <p14:nvPr/>
              </p14:nvContentPartPr>
              <p14:xfrm>
                <a:off x="4073301" y="1525879"/>
                <a:ext cx="10080" cy="1681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5D74595-95B1-4716-B196-29AB099F0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4661" y="1517239"/>
                  <a:ext cx="27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189F56F-C60C-494C-89E8-60D3B5AE27D3}"/>
                    </a:ext>
                  </a:extLst>
                </p14:cNvPr>
                <p14:cNvContentPartPr/>
                <p14:nvPr/>
              </p14:nvContentPartPr>
              <p14:xfrm>
                <a:off x="3964941" y="1599679"/>
                <a:ext cx="231120" cy="86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189F56F-C60C-494C-89E8-60D3B5AE27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55941" y="1590679"/>
                  <a:ext cx="248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9C62E00-2F28-49E8-8714-370741273E78}"/>
                    </a:ext>
                  </a:extLst>
                </p14:cNvPr>
                <p14:cNvContentPartPr/>
                <p14:nvPr/>
              </p14:nvContentPartPr>
              <p14:xfrm>
                <a:off x="4060341" y="2167039"/>
                <a:ext cx="172440" cy="324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9C62E00-2F28-49E8-8714-370741273E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51341" y="2158399"/>
                  <a:ext cx="190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8B5D81C-2782-40C2-ACC4-B9EE62FF59BA}"/>
                    </a:ext>
                  </a:extLst>
                </p14:cNvPr>
                <p14:cNvContentPartPr/>
                <p14:nvPr/>
              </p14:nvContentPartPr>
              <p14:xfrm>
                <a:off x="2514141" y="1481239"/>
                <a:ext cx="1347480" cy="414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8B5D81C-2782-40C2-ACC4-B9EE62FF59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05501" y="1472599"/>
                  <a:ext cx="1365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DB264B0-C84A-4CD6-B649-A5B0EAFFDE50}"/>
                    </a:ext>
                  </a:extLst>
                </p14:cNvPr>
                <p14:cNvContentPartPr/>
                <p14:nvPr/>
              </p14:nvContentPartPr>
              <p14:xfrm>
                <a:off x="2537901" y="2262079"/>
                <a:ext cx="1325520" cy="331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DB264B0-C84A-4CD6-B649-A5B0EAFFDE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29261" y="2253079"/>
                  <a:ext cx="13431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134489F-49DF-4777-9101-0818B196A5A4}"/>
                    </a:ext>
                  </a:extLst>
                </p14:cNvPr>
                <p14:cNvContentPartPr/>
                <p14:nvPr/>
              </p14:nvContentPartPr>
              <p14:xfrm>
                <a:off x="2144421" y="2318239"/>
                <a:ext cx="667440" cy="8514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134489F-49DF-4777-9101-0818B196A5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5781" y="2309599"/>
                  <a:ext cx="68508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E9D5F79-BB7A-4093-9A7B-2FE0E8FFCC8F}"/>
                    </a:ext>
                  </a:extLst>
                </p14:cNvPr>
                <p14:cNvContentPartPr/>
                <p14:nvPr/>
              </p14:nvContentPartPr>
              <p14:xfrm>
                <a:off x="2742381" y="2577439"/>
                <a:ext cx="16560" cy="1130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E9D5F79-BB7A-4093-9A7B-2FE0E8FFCC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3741" y="2568439"/>
                  <a:ext cx="34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9546035-91D2-4632-B77D-131B7C285919}"/>
                    </a:ext>
                  </a:extLst>
                </p14:cNvPr>
                <p14:cNvContentPartPr/>
                <p14:nvPr/>
              </p14:nvContentPartPr>
              <p14:xfrm>
                <a:off x="2658501" y="2646919"/>
                <a:ext cx="134640" cy="97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9546035-91D2-4632-B77D-131B7C2859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49501" y="2637919"/>
                  <a:ext cx="152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F8F80FF-A5B4-43D1-98AA-F1BFA9329A67}"/>
                    </a:ext>
                  </a:extLst>
                </p14:cNvPr>
                <p14:cNvContentPartPr/>
                <p14:nvPr/>
              </p14:nvContentPartPr>
              <p14:xfrm>
                <a:off x="2924181" y="2874079"/>
                <a:ext cx="141480" cy="2185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F8F80FF-A5B4-43D1-98AA-F1BFA9329A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5181" y="2865079"/>
                  <a:ext cx="159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35D05CC-97EB-4DB7-B77B-1846C0ED709E}"/>
                    </a:ext>
                  </a:extLst>
                </p14:cNvPr>
                <p14:cNvContentPartPr/>
                <p14:nvPr/>
              </p14:nvContentPartPr>
              <p14:xfrm>
                <a:off x="3115701" y="3002959"/>
                <a:ext cx="62640" cy="1202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35D05CC-97EB-4DB7-B77B-1846C0ED70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7061" y="2994319"/>
                  <a:ext cx="80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13F973EF-3D88-4352-B8E2-6A40E2E75C9E}"/>
                    </a:ext>
                  </a:extLst>
                </p14:cNvPr>
                <p14:cNvContentPartPr/>
                <p14:nvPr/>
              </p14:nvContentPartPr>
              <p14:xfrm>
                <a:off x="3143421" y="2916199"/>
                <a:ext cx="49320" cy="792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13F973EF-3D88-4352-B8E2-6A40E2E75C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4421" y="2907199"/>
                  <a:ext cx="66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AC4CF88-94C1-4DA3-A90B-BA0904518A53}"/>
                    </a:ext>
                  </a:extLst>
                </p14:cNvPr>
                <p14:cNvContentPartPr/>
                <p14:nvPr/>
              </p14:nvContentPartPr>
              <p14:xfrm>
                <a:off x="2485701" y="3152719"/>
                <a:ext cx="37080" cy="4096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AC4CF88-94C1-4DA3-A90B-BA0904518A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77061" y="3143719"/>
                  <a:ext cx="547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0FE08EFD-3A33-41E9-8E61-1F2F1184807D}"/>
                    </a:ext>
                  </a:extLst>
                </p14:cNvPr>
                <p14:cNvContentPartPr/>
                <p14:nvPr/>
              </p14:nvContentPartPr>
              <p14:xfrm>
                <a:off x="2276901" y="3570319"/>
                <a:ext cx="522000" cy="241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0FE08EFD-3A33-41E9-8E61-1F2F118480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68261" y="3561679"/>
                  <a:ext cx="539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3551797-4DAA-4126-9ED7-CC05D251ECD4}"/>
                    </a:ext>
                  </a:extLst>
                </p14:cNvPr>
                <p14:cNvContentPartPr/>
                <p14:nvPr/>
              </p14:nvContentPartPr>
              <p14:xfrm>
                <a:off x="2286621" y="3594079"/>
                <a:ext cx="165240" cy="1018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3551797-4DAA-4126-9ED7-CC05D251EC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77621" y="3585439"/>
                  <a:ext cx="182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AFB0F33-F5B7-43B8-9A40-68A931C705D6}"/>
                    </a:ext>
                  </a:extLst>
                </p14:cNvPr>
                <p14:cNvContentPartPr/>
                <p14:nvPr/>
              </p14:nvContentPartPr>
              <p14:xfrm>
                <a:off x="2444661" y="3594079"/>
                <a:ext cx="125280" cy="1004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AFB0F33-F5B7-43B8-9A40-68A931C705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35661" y="3585439"/>
                  <a:ext cx="142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C513022-6D12-448D-BAAE-21070FEE81E6}"/>
                    </a:ext>
                  </a:extLst>
                </p14:cNvPr>
                <p14:cNvContentPartPr/>
                <p14:nvPr/>
              </p14:nvContentPartPr>
              <p14:xfrm>
                <a:off x="2592621" y="3609919"/>
                <a:ext cx="95400" cy="705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C513022-6D12-448D-BAAE-21070FEE81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83981" y="3601279"/>
                  <a:ext cx="113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219992FF-3683-4BFC-A136-5CB57123AE13}"/>
                    </a:ext>
                  </a:extLst>
                </p14:cNvPr>
                <p14:cNvContentPartPr/>
                <p14:nvPr/>
              </p14:nvContentPartPr>
              <p14:xfrm>
                <a:off x="5790501" y="1859599"/>
                <a:ext cx="533520" cy="403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219992FF-3683-4BFC-A136-5CB57123AE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1861" y="1850959"/>
                  <a:ext cx="551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98EF6C6-3702-469B-A70E-B90CED04C4B7}"/>
                    </a:ext>
                  </a:extLst>
                </p14:cNvPr>
                <p14:cNvContentPartPr/>
                <p14:nvPr/>
              </p14:nvContentPartPr>
              <p14:xfrm>
                <a:off x="6346341" y="1772839"/>
                <a:ext cx="134640" cy="128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98EF6C6-3702-469B-A70E-B90CED04C4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37341" y="1763839"/>
                  <a:ext cx="152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82ADD169-99A6-4D32-85E6-9EE206895C52}"/>
                    </a:ext>
                  </a:extLst>
                </p14:cNvPr>
                <p14:cNvContentPartPr/>
                <p14:nvPr/>
              </p14:nvContentPartPr>
              <p14:xfrm>
                <a:off x="6613461" y="1574479"/>
                <a:ext cx="240120" cy="2592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82ADD169-99A6-4D32-85E6-9EE206895C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04461" y="1565479"/>
                  <a:ext cx="257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14B56C1-AAD6-4101-94D3-676FE46590FB}"/>
                    </a:ext>
                  </a:extLst>
                </p14:cNvPr>
                <p14:cNvContentPartPr/>
                <p14:nvPr/>
              </p14:nvContentPartPr>
              <p14:xfrm>
                <a:off x="6826941" y="1681039"/>
                <a:ext cx="157680" cy="1656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14B56C1-AAD6-4101-94D3-676FE46590F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18301" y="1672039"/>
                  <a:ext cx="175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16D1CEC-9F7C-4366-B255-58941EA669D9}"/>
                    </a:ext>
                  </a:extLst>
                </p14:cNvPr>
                <p14:cNvContentPartPr/>
                <p14:nvPr/>
              </p14:nvContentPartPr>
              <p14:xfrm>
                <a:off x="740781" y="1475479"/>
                <a:ext cx="330480" cy="223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16D1CEC-9F7C-4366-B255-58941EA669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1781" y="1466479"/>
                  <a:ext cx="348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02D66391-336E-4DBE-A83B-B020A6E1414F}"/>
                    </a:ext>
                  </a:extLst>
                </p14:cNvPr>
                <p14:cNvContentPartPr/>
                <p14:nvPr/>
              </p14:nvContentPartPr>
              <p14:xfrm>
                <a:off x="1110141" y="1364239"/>
                <a:ext cx="28080" cy="2336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02D66391-336E-4DBE-A83B-B020A6E141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1501" y="1355239"/>
                  <a:ext cx="45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596DB0E-236F-469C-A1B3-EC5FCBFB97DE}"/>
                    </a:ext>
                  </a:extLst>
                </p14:cNvPr>
                <p14:cNvContentPartPr/>
                <p14:nvPr/>
              </p14:nvContentPartPr>
              <p14:xfrm>
                <a:off x="1122021" y="1354159"/>
                <a:ext cx="1005120" cy="2242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596DB0E-236F-469C-A1B3-EC5FCBFB97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13021" y="1345519"/>
                  <a:ext cx="1022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6F9D9ABB-AE37-4D6F-BCD3-CD90DE1C80DA}"/>
                    </a:ext>
                  </a:extLst>
                </p14:cNvPr>
                <p14:cNvContentPartPr/>
                <p14:nvPr/>
              </p14:nvContentPartPr>
              <p14:xfrm>
                <a:off x="1143261" y="1559719"/>
                <a:ext cx="920880" cy="100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F9D9ABB-AE37-4D6F-BCD3-CD90DE1C80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4621" y="1551079"/>
                  <a:ext cx="938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3C54650-4EAF-470B-B573-B0C2DF77ACF8}"/>
                    </a:ext>
                  </a:extLst>
                </p14:cNvPr>
                <p14:cNvContentPartPr/>
                <p14:nvPr/>
              </p14:nvContentPartPr>
              <p14:xfrm>
                <a:off x="1449261" y="1648639"/>
                <a:ext cx="222120" cy="2095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3C54650-4EAF-470B-B573-B0C2DF77AC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40261" y="1639639"/>
                  <a:ext cx="239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7CBBBD1-94E4-4EBD-9750-DDF671D4BE3F}"/>
                    </a:ext>
                  </a:extLst>
                </p14:cNvPr>
                <p14:cNvContentPartPr/>
                <p14:nvPr/>
              </p14:nvContentPartPr>
              <p14:xfrm>
                <a:off x="2096541" y="1504639"/>
                <a:ext cx="480240" cy="172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7CBBBD1-94E4-4EBD-9750-DDF671D4BE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87541" y="1495999"/>
                  <a:ext cx="497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E6F83A9A-03F0-4693-A974-43A442397C54}"/>
                    </a:ext>
                  </a:extLst>
                </p14:cNvPr>
                <p14:cNvContentPartPr/>
                <p14:nvPr/>
              </p14:nvContentPartPr>
              <p14:xfrm>
                <a:off x="684261" y="1515439"/>
                <a:ext cx="17280" cy="2289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E6F83A9A-03F0-4693-A974-43A442397C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5621" y="1506439"/>
                  <a:ext cx="34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9A4EFE8-3224-46F2-9275-8BAEC29B7F4E}"/>
                    </a:ext>
                  </a:extLst>
                </p14:cNvPr>
                <p14:cNvContentPartPr/>
                <p14:nvPr/>
              </p14:nvContentPartPr>
              <p14:xfrm>
                <a:off x="484101" y="1757359"/>
                <a:ext cx="352080" cy="90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9A4EFE8-3224-46F2-9275-8BAEC29B7F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5461" y="1748359"/>
                  <a:ext cx="369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05CEAAB-ECBC-417C-AB51-FF1CA91C524B}"/>
                    </a:ext>
                  </a:extLst>
                </p14:cNvPr>
                <p14:cNvContentPartPr/>
                <p14:nvPr/>
              </p14:nvContentPartPr>
              <p14:xfrm>
                <a:off x="426861" y="1769959"/>
                <a:ext cx="195840" cy="1047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05CEAAB-ECBC-417C-AB51-FF1CA91C52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8221" y="1760959"/>
                  <a:ext cx="213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96A5D0D-4DB5-4750-A653-5E1BF8202458}"/>
                    </a:ext>
                  </a:extLst>
                </p14:cNvPr>
                <p14:cNvContentPartPr/>
                <p14:nvPr/>
              </p14:nvContentPartPr>
              <p14:xfrm>
                <a:off x="536661" y="1763479"/>
                <a:ext cx="164880" cy="946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96A5D0D-4DB5-4750-A653-5E1BF82024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7661" y="1754479"/>
                  <a:ext cx="182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E3044D0-C795-4538-910C-316525F3ED1F}"/>
                    </a:ext>
                  </a:extLst>
                </p14:cNvPr>
                <p14:cNvContentPartPr/>
                <p14:nvPr/>
              </p14:nvContentPartPr>
              <p14:xfrm>
                <a:off x="657621" y="1765639"/>
                <a:ext cx="170280" cy="1159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E3044D0-C795-4538-910C-316525F3ED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8621" y="1756639"/>
                  <a:ext cx="187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0D988E0-CC41-48A0-816C-E568AC787AE3}"/>
                    </a:ext>
                  </a:extLst>
                </p14:cNvPr>
                <p14:cNvContentPartPr/>
                <p14:nvPr/>
              </p14:nvContentPartPr>
              <p14:xfrm>
                <a:off x="3139461" y="543439"/>
                <a:ext cx="659520" cy="9702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0D988E0-CC41-48A0-816C-E568AC787A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30821" y="534439"/>
                  <a:ext cx="67716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FD59548F-62DC-454F-8D6E-9F5892095583}"/>
                    </a:ext>
                  </a:extLst>
                </p14:cNvPr>
                <p14:cNvContentPartPr/>
                <p14:nvPr/>
              </p14:nvContentPartPr>
              <p14:xfrm>
                <a:off x="3846141" y="412039"/>
                <a:ext cx="9000" cy="2271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FD59548F-62DC-454F-8D6E-9F58920955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37501" y="403399"/>
                  <a:ext cx="26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67148EA-9BFE-4F1D-8140-7E6881DF9B02}"/>
                    </a:ext>
                  </a:extLst>
                </p14:cNvPr>
                <p14:cNvContentPartPr/>
                <p14:nvPr/>
              </p14:nvContentPartPr>
              <p14:xfrm>
                <a:off x="3854061" y="392959"/>
                <a:ext cx="990720" cy="2084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67148EA-9BFE-4F1D-8140-7E6881DF9B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45421" y="383959"/>
                  <a:ext cx="1008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63BBA1CF-E25E-4666-A3F2-54FA9481DE8F}"/>
                    </a:ext>
                  </a:extLst>
                </p14:cNvPr>
                <p14:cNvContentPartPr/>
                <p14:nvPr/>
              </p14:nvContentPartPr>
              <p14:xfrm>
                <a:off x="3799341" y="621919"/>
                <a:ext cx="1065240" cy="90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63BBA1CF-E25E-4666-A3F2-54FA9481DE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90341" y="612919"/>
                  <a:ext cx="1082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BDA7B99-1C4C-48A9-A313-5EEED3D6EE1B}"/>
                    </a:ext>
                  </a:extLst>
                </p14:cNvPr>
                <p14:cNvContentPartPr/>
                <p14:nvPr/>
              </p14:nvContentPartPr>
              <p14:xfrm>
                <a:off x="4327461" y="724519"/>
                <a:ext cx="184320" cy="1872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BDA7B99-1C4C-48A9-A313-5EEED3D6EE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18821" y="715879"/>
                  <a:ext cx="201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4BDAAC3-B03D-412A-A9D0-4D9A7D8631E5}"/>
                    </a:ext>
                  </a:extLst>
                </p14:cNvPr>
                <p14:cNvContentPartPr/>
                <p14:nvPr/>
              </p14:nvContentPartPr>
              <p14:xfrm>
                <a:off x="4808421" y="480439"/>
                <a:ext cx="1213920" cy="403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4BDAAC3-B03D-412A-A9D0-4D9A7D8631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99421" y="471799"/>
                  <a:ext cx="1231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54C86DE4-5914-4D83-A4DF-8D1C067EFF54}"/>
                    </a:ext>
                  </a:extLst>
                </p14:cNvPr>
                <p14:cNvContentPartPr/>
                <p14:nvPr/>
              </p14:nvContentPartPr>
              <p14:xfrm>
                <a:off x="5998581" y="480439"/>
                <a:ext cx="39960" cy="13554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54C86DE4-5914-4D83-A4DF-8D1C067EFF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89581" y="471799"/>
                  <a:ext cx="57600" cy="137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E57BDBBE-6F3E-4EB5-AA05-F283F3AFD6BB}"/>
                  </a:ext>
                </a:extLst>
              </p14:cNvPr>
              <p14:cNvContentPartPr/>
              <p14:nvPr/>
            </p14:nvContentPartPr>
            <p14:xfrm>
              <a:off x="3168981" y="1457119"/>
              <a:ext cx="94680" cy="7344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E57BDBBE-6F3E-4EB5-AA05-F283F3AFD6B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160341" y="1448479"/>
                <a:ext cx="11232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upo 100">
            <a:extLst>
              <a:ext uri="{FF2B5EF4-FFF2-40B4-BE49-F238E27FC236}">
                <a16:creationId xmlns:a16="http://schemas.microsoft.com/office/drawing/2014/main" id="{EAAEB7A9-1F3A-4EFB-92A2-D47A9F593DC5}"/>
              </a:ext>
            </a:extLst>
          </p:cNvPr>
          <p:cNvGrpSpPr/>
          <p:nvPr/>
        </p:nvGrpSpPr>
        <p:grpSpPr>
          <a:xfrm>
            <a:off x="2734821" y="1130959"/>
            <a:ext cx="268920" cy="271440"/>
            <a:chOff x="2734821" y="1130959"/>
            <a:chExt cx="26892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C8083C5A-2095-451D-9E5D-698825071D18}"/>
                    </a:ext>
                  </a:extLst>
                </p14:cNvPr>
                <p14:cNvContentPartPr/>
                <p14:nvPr/>
              </p14:nvContentPartPr>
              <p14:xfrm>
                <a:off x="2734821" y="1130959"/>
                <a:ext cx="161280" cy="2372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C8083C5A-2095-451D-9E5D-698825071D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26181" y="1122319"/>
                  <a:ext cx="178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1D2077A2-5535-4C2C-9C99-9766B78D5A49}"/>
                    </a:ext>
                  </a:extLst>
                </p14:cNvPr>
                <p14:cNvContentPartPr/>
                <p14:nvPr/>
              </p14:nvContentPartPr>
              <p14:xfrm>
                <a:off x="2902941" y="1298359"/>
                <a:ext cx="100440" cy="964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1D2077A2-5535-4C2C-9C99-9766B78D5A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94301" y="1289719"/>
                  <a:ext cx="118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80C7CB9E-53B4-4196-A3D3-274AC6D15AD8}"/>
                    </a:ext>
                  </a:extLst>
                </p14:cNvPr>
                <p14:cNvContentPartPr/>
                <p14:nvPr/>
              </p14:nvContentPartPr>
              <p14:xfrm>
                <a:off x="2876661" y="1306999"/>
                <a:ext cx="127080" cy="954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80C7CB9E-53B4-4196-A3D3-274AC6D15AD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67661" y="1298359"/>
                  <a:ext cx="14472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72F51265-A4D4-44DA-9A48-04546AD8B727}"/>
              </a:ext>
            </a:extLst>
          </p:cNvPr>
          <p:cNvGrpSpPr/>
          <p:nvPr/>
        </p:nvGrpSpPr>
        <p:grpSpPr>
          <a:xfrm>
            <a:off x="3365541" y="1072999"/>
            <a:ext cx="347760" cy="504000"/>
            <a:chOff x="3365541" y="1072999"/>
            <a:chExt cx="34776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64E14550-7939-46F6-9AE5-5DBFBA17FF40}"/>
                    </a:ext>
                  </a:extLst>
                </p14:cNvPr>
                <p14:cNvContentPartPr/>
                <p14:nvPr/>
              </p14:nvContentPartPr>
              <p14:xfrm>
                <a:off x="3519621" y="1407799"/>
                <a:ext cx="104760" cy="1692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64E14550-7939-46F6-9AE5-5DBFBA17FF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10981" y="1398799"/>
                  <a:ext cx="122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1DE79E76-6858-4C6D-92C6-D00D67B0DAD6}"/>
                    </a:ext>
                  </a:extLst>
                </p14:cNvPr>
                <p14:cNvContentPartPr/>
                <p14:nvPr/>
              </p14:nvContentPartPr>
              <p14:xfrm>
                <a:off x="3365541" y="1166599"/>
                <a:ext cx="65520" cy="1198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1DE79E76-6858-4C6D-92C6-D00D67B0DA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56901" y="1157959"/>
                  <a:ext cx="83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D87DBFAE-0CF5-4ABB-8DFD-1197F24A4E33}"/>
                    </a:ext>
                  </a:extLst>
                </p14:cNvPr>
                <p14:cNvContentPartPr/>
                <p14:nvPr/>
              </p14:nvContentPartPr>
              <p14:xfrm>
                <a:off x="3483981" y="1072999"/>
                <a:ext cx="5040" cy="723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D87DBFAE-0CF5-4ABB-8DFD-1197F24A4E3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74981" y="1063999"/>
                  <a:ext cx="22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A7807636-CD5C-467D-8CBD-2964BA19E9D7}"/>
                    </a:ext>
                  </a:extLst>
                </p14:cNvPr>
                <p14:cNvContentPartPr/>
                <p14:nvPr/>
              </p14:nvContentPartPr>
              <p14:xfrm>
                <a:off x="3437901" y="1110799"/>
                <a:ext cx="52920" cy="82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A7807636-CD5C-467D-8CBD-2964BA19E9D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28901" y="1102159"/>
                  <a:ext cx="70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85FB338B-47F1-4F8E-AED2-D8CBFE2D35FD}"/>
                    </a:ext>
                  </a:extLst>
                </p14:cNvPr>
                <p14:cNvContentPartPr/>
                <p14:nvPr/>
              </p14:nvContentPartPr>
              <p14:xfrm>
                <a:off x="3507381" y="1221319"/>
                <a:ext cx="47880" cy="201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85FB338B-47F1-4F8E-AED2-D8CBFE2D35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98741" y="1212679"/>
                  <a:ext cx="65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DCB3C1BF-3DD7-4772-BB00-A7695A645727}"/>
                    </a:ext>
                  </a:extLst>
                </p14:cNvPr>
                <p14:cNvContentPartPr/>
                <p14:nvPr/>
              </p14:nvContentPartPr>
              <p14:xfrm>
                <a:off x="3499821" y="1276759"/>
                <a:ext cx="45720" cy="86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DCB3C1BF-3DD7-4772-BB00-A7695A64572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90821" y="1267759"/>
                  <a:ext cx="63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9BC1330-F724-410D-A196-67B7DAB89C56}"/>
                    </a:ext>
                  </a:extLst>
                </p14:cNvPr>
                <p14:cNvContentPartPr/>
                <p14:nvPr/>
              </p14:nvContentPartPr>
              <p14:xfrm>
                <a:off x="3622221" y="1182799"/>
                <a:ext cx="91080" cy="1022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9BC1330-F724-410D-A196-67B7DAB89C5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13221" y="1173799"/>
                  <a:ext cx="108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94FECF5C-CCE2-4491-9F9B-1140D1E31074}"/>
                    </a:ext>
                  </a:extLst>
                </p14:cNvPr>
                <p14:cNvContentPartPr/>
                <p14:nvPr/>
              </p14:nvContentPartPr>
              <p14:xfrm>
                <a:off x="3647061" y="1189999"/>
                <a:ext cx="42480" cy="720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94FECF5C-CCE2-4491-9F9B-1140D1E310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38061" y="1180999"/>
                  <a:ext cx="6012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A613F10C-191D-4BD2-B5BB-3F911AA846C4}"/>
              </a:ext>
            </a:extLst>
          </p:cNvPr>
          <p:cNvGrpSpPr/>
          <p:nvPr/>
        </p:nvGrpSpPr>
        <p:grpSpPr>
          <a:xfrm>
            <a:off x="3160701" y="1914679"/>
            <a:ext cx="505800" cy="456840"/>
            <a:chOff x="3160701" y="1914679"/>
            <a:chExt cx="50580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47D1899D-5DD5-4C6B-A2CD-5B617342BDF6}"/>
                    </a:ext>
                  </a:extLst>
                </p14:cNvPr>
                <p14:cNvContentPartPr/>
                <p14:nvPr/>
              </p14:nvContentPartPr>
              <p14:xfrm>
                <a:off x="3590181" y="2213119"/>
                <a:ext cx="73440" cy="1584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47D1899D-5DD5-4C6B-A2CD-5B617342BD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81181" y="2204479"/>
                  <a:ext cx="91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29E2392-A042-41BB-801F-072B780E05C3}"/>
                    </a:ext>
                  </a:extLst>
                </p14:cNvPr>
                <p14:cNvContentPartPr/>
                <p14:nvPr/>
              </p14:nvContentPartPr>
              <p14:xfrm>
                <a:off x="3160701" y="1962559"/>
                <a:ext cx="147600" cy="1681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29E2392-A042-41BB-801F-072B780E05C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52061" y="1953559"/>
                  <a:ext cx="165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4730264A-C276-4168-8947-58CEA802314D}"/>
                    </a:ext>
                  </a:extLst>
                </p14:cNvPr>
                <p14:cNvContentPartPr/>
                <p14:nvPr/>
              </p14:nvContentPartPr>
              <p14:xfrm>
                <a:off x="3348261" y="1914679"/>
                <a:ext cx="55800" cy="86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4730264A-C276-4168-8947-58CEA80231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39261" y="1906039"/>
                  <a:ext cx="73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19E7D754-079C-48B2-A129-CBC3D4D9FDC9}"/>
                    </a:ext>
                  </a:extLst>
                </p14:cNvPr>
                <p14:cNvContentPartPr/>
                <p14:nvPr/>
              </p14:nvContentPartPr>
              <p14:xfrm>
                <a:off x="3410901" y="2025559"/>
                <a:ext cx="55800" cy="1476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19E7D754-079C-48B2-A129-CBC3D4D9FDC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02261" y="2016919"/>
                  <a:ext cx="73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AB90A7E-A66F-4A74-81EA-3C82AE0D2CA4}"/>
                    </a:ext>
                  </a:extLst>
                </p14:cNvPr>
                <p14:cNvContentPartPr/>
                <p14:nvPr/>
              </p14:nvContentPartPr>
              <p14:xfrm>
                <a:off x="3412701" y="2080639"/>
                <a:ext cx="46080" cy="86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AB90A7E-A66F-4A74-81EA-3C82AE0D2C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04061" y="2071999"/>
                  <a:ext cx="63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AE88D2F3-F04B-4E11-BA60-9E7CC4465FEB}"/>
                    </a:ext>
                  </a:extLst>
                </p14:cNvPr>
                <p14:cNvContentPartPr/>
                <p14:nvPr/>
              </p14:nvContentPartPr>
              <p14:xfrm>
                <a:off x="3554901" y="1957519"/>
                <a:ext cx="111600" cy="1094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AE88D2F3-F04B-4E11-BA60-9E7CC4465F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45901" y="1948879"/>
                  <a:ext cx="129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936197E-41BA-4BC5-A8F1-196801284B18}"/>
                    </a:ext>
                  </a:extLst>
                </p14:cNvPr>
                <p14:cNvContentPartPr/>
                <p14:nvPr/>
              </p14:nvContentPartPr>
              <p14:xfrm>
                <a:off x="3574341" y="1954639"/>
                <a:ext cx="75240" cy="1018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936197E-41BA-4BC5-A8F1-196801284B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5341" y="1945999"/>
                  <a:ext cx="928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FAC4E903-C0F4-4F7A-B3AE-816BA73EE874}"/>
              </a:ext>
            </a:extLst>
          </p:cNvPr>
          <p:cNvGrpSpPr/>
          <p:nvPr/>
        </p:nvGrpSpPr>
        <p:grpSpPr>
          <a:xfrm>
            <a:off x="330741" y="151039"/>
            <a:ext cx="6039000" cy="1473120"/>
            <a:chOff x="330741" y="151039"/>
            <a:chExt cx="6039000" cy="14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E4EDBF91-7F78-4E49-B264-4660625A3D25}"/>
                    </a:ext>
                  </a:extLst>
                </p14:cNvPr>
                <p14:cNvContentPartPr/>
                <p14:nvPr/>
              </p14:nvContentPartPr>
              <p14:xfrm>
                <a:off x="453501" y="151039"/>
                <a:ext cx="5916240" cy="14731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E4EDBF91-7F78-4E49-B264-4660625A3D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4501" y="142399"/>
                  <a:ext cx="5933880" cy="14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1FDB4007-2515-4903-B867-DA84E61DC144}"/>
                    </a:ext>
                  </a:extLst>
                </p14:cNvPr>
                <p14:cNvContentPartPr/>
                <p14:nvPr/>
              </p14:nvContentPartPr>
              <p14:xfrm>
                <a:off x="330741" y="1281439"/>
                <a:ext cx="282600" cy="2059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1FDB4007-2515-4903-B867-DA84E61DC14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1741" y="1272799"/>
                  <a:ext cx="30024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F764513-09CF-4E54-8D4A-A03E23C03EF2}"/>
              </a:ext>
            </a:extLst>
          </p:cNvPr>
          <p:cNvGrpSpPr/>
          <p:nvPr/>
        </p:nvGrpSpPr>
        <p:grpSpPr>
          <a:xfrm>
            <a:off x="6353181" y="258319"/>
            <a:ext cx="2554200" cy="498960"/>
            <a:chOff x="6353181" y="258319"/>
            <a:chExt cx="255420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58CCBDC-409D-4F5B-9F5F-702AAACFB4D1}"/>
                    </a:ext>
                  </a:extLst>
                </p14:cNvPr>
                <p14:cNvContentPartPr/>
                <p14:nvPr/>
              </p14:nvContentPartPr>
              <p14:xfrm>
                <a:off x="6471261" y="519679"/>
                <a:ext cx="35280" cy="1652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58CCBDC-409D-4F5B-9F5F-702AAACFB4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62621" y="511039"/>
                  <a:ext cx="52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E2CF34C4-0A05-4C29-9E5A-2B84BD61D7AD}"/>
                    </a:ext>
                  </a:extLst>
                </p14:cNvPr>
                <p14:cNvContentPartPr/>
                <p14:nvPr/>
              </p14:nvContentPartPr>
              <p14:xfrm>
                <a:off x="6353181" y="494479"/>
                <a:ext cx="245160" cy="1684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E2CF34C4-0A05-4C29-9E5A-2B84BD61D7A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44181" y="485839"/>
                  <a:ext cx="262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F07A9C8-A14D-4E72-8FEB-64E5D8342779}"/>
                    </a:ext>
                  </a:extLst>
                </p14:cNvPr>
                <p14:cNvContentPartPr/>
                <p14:nvPr/>
              </p14:nvContentPartPr>
              <p14:xfrm>
                <a:off x="6628941" y="526159"/>
                <a:ext cx="49680" cy="1008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F07A9C8-A14D-4E72-8FEB-64E5D834277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19941" y="517159"/>
                  <a:ext cx="67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023E82D-54D0-4350-B070-BA8168BAE27D}"/>
                    </a:ext>
                  </a:extLst>
                </p14:cNvPr>
                <p14:cNvContentPartPr/>
                <p14:nvPr/>
              </p14:nvContentPartPr>
              <p14:xfrm>
                <a:off x="6586101" y="399799"/>
                <a:ext cx="27720" cy="417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023E82D-54D0-4350-B070-BA8168BAE2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77461" y="391159"/>
                  <a:ext cx="45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5CF791C-A5A4-4088-B2C0-7FDA9A88E6B7}"/>
                    </a:ext>
                  </a:extLst>
                </p14:cNvPr>
                <p14:cNvContentPartPr/>
                <p14:nvPr/>
              </p14:nvContentPartPr>
              <p14:xfrm>
                <a:off x="6676461" y="405559"/>
                <a:ext cx="195480" cy="2113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5CF791C-A5A4-4088-B2C0-7FDA9A88E6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67461" y="396559"/>
                  <a:ext cx="213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B1B09A4-7E2B-4154-91CD-B436C9F380D0}"/>
                    </a:ext>
                  </a:extLst>
                </p14:cNvPr>
                <p14:cNvContentPartPr/>
                <p14:nvPr/>
              </p14:nvContentPartPr>
              <p14:xfrm>
                <a:off x="6911901" y="457039"/>
                <a:ext cx="85680" cy="1296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B1B09A4-7E2B-4154-91CD-B436C9F380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03261" y="448039"/>
                  <a:ext cx="103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CC7F8674-D85C-4643-9B43-CBD0F8A62046}"/>
                    </a:ext>
                  </a:extLst>
                </p14:cNvPr>
                <p14:cNvContentPartPr/>
                <p14:nvPr/>
              </p14:nvContentPartPr>
              <p14:xfrm>
                <a:off x="7006581" y="492319"/>
                <a:ext cx="103680" cy="1072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CC7F8674-D85C-4643-9B43-CBD0F8A6204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97581" y="483319"/>
                  <a:ext cx="121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9927493-7C38-4A09-A3A4-83DCB66EEA87}"/>
                    </a:ext>
                  </a:extLst>
                </p14:cNvPr>
                <p14:cNvContentPartPr/>
                <p14:nvPr/>
              </p14:nvContentPartPr>
              <p14:xfrm>
                <a:off x="7116741" y="470359"/>
                <a:ext cx="113040" cy="1627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9927493-7C38-4A09-A3A4-83DCB66EEA8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07741" y="461719"/>
                  <a:ext cx="130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B5EDE54-260D-4214-84D3-B2DD60FF9406}"/>
                    </a:ext>
                  </a:extLst>
                </p14:cNvPr>
                <p14:cNvContentPartPr/>
                <p14:nvPr/>
              </p14:nvContentPartPr>
              <p14:xfrm>
                <a:off x="7417341" y="472879"/>
                <a:ext cx="53280" cy="968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B5EDE54-260D-4214-84D3-B2DD60FF940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08341" y="463879"/>
                  <a:ext cx="70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E207DE5-5DF4-489A-8772-DF8231B8A5DD}"/>
                    </a:ext>
                  </a:extLst>
                </p14:cNvPr>
                <p14:cNvContentPartPr/>
                <p14:nvPr/>
              </p14:nvContentPartPr>
              <p14:xfrm>
                <a:off x="7364781" y="447679"/>
                <a:ext cx="216720" cy="1440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E207DE5-5DF4-489A-8772-DF8231B8A5D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55781" y="439039"/>
                  <a:ext cx="234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C1772609-C732-495F-8EAB-B7977A06DE35}"/>
                    </a:ext>
                  </a:extLst>
                </p14:cNvPr>
                <p14:cNvContentPartPr/>
                <p14:nvPr/>
              </p14:nvContentPartPr>
              <p14:xfrm>
                <a:off x="7575381" y="451999"/>
                <a:ext cx="123840" cy="1306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C1772609-C732-495F-8EAB-B7977A06DE3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6741" y="443359"/>
                  <a:ext cx="141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48AE816E-0C0F-412F-B3F1-3EC4605A288D}"/>
                    </a:ext>
                  </a:extLst>
                </p14:cNvPr>
                <p14:cNvContentPartPr/>
                <p14:nvPr/>
              </p14:nvContentPartPr>
              <p14:xfrm>
                <a:off x="7582941" y="527599"/>
                <a:ext cx="54000" cy="82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48AE816E-0C0F-412F-B3F1-3EC4605A288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3941" y="518599"/>
                  <a:ext cx="71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BB82B60-5F97-4096-ACFA-39E93757E75A}"/>
                    </a:ext>
                  </a:extLst>
                </p14:cNvPr>
                <p14:cNvContentPartPr/>
                <p14:nvPr/>
              </p14:nvContentPartPr>
              <p14:xfrm>
                <a:off x="7562421" y="445879"/>
                <a:ext cx="122760" cy="432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BB82B60-5F97-4096-ACFA-39E93757E75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53421" y="436879"/>
                  <a:ext cx="140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982D9A0-0013-4C53-A571-89F3830EE135}"/>
                    </a:ext>
                  </a:extLst>
                </p14:cNvPr>
                <p14:cNvContentPartPr/>
                <p14:nvPr/>
              </p14:nvContentPartPr>
              <p14:xfrm>
                <a:off x="7913781" y="439399"/>
                <a:ext cx="8280" cy="961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982D9A0-0013-4C53-A571-89F3830EE1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05141" y="430399"/>
                  <a:ext cx="25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CBFEA85D-9696-4149-A708-4B89A29AA77B}"/>
                    </a:ext>
                  </a:extLst>
                </p14:cNvPr>
                <p14:cNvContentPartPr/>
                <p14:nvPr/>
              </p14:nvContentPartPr>
              <p14:xfrm>
                <a:off x="7785261" y="412039"/>
                <a:ext cx="202320" cy="608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CBFEA85D-9696-4149-A708-4B89A29AA7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76621" y="403399"/>
                  <a:ext cx="219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2AF7C5F6-8494-48B6-874D-1F34EC8D4C6B}"/>
                    </a:ext>
                  </a:extLst>
                </p14:cNvPr>
                <p14:cNvContentPartPr/>
                <p14:nvPr/>
              </p14:nvContentPartPr>
              <p14:xfrm>
                <a:off x="8025381" y="407719"/>
                <a:ext cx="120240" cy="1371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2AF7C5F6-8494-48B6-874D-1F34EC8D4C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16381" y="398719"/>
                  <a:ext cx="137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23E031D-F531-4809-8286-D81926341B50}"/>
                    </a:ext>
                  </a:extLst>
                </p14:cNvPr>
                <p14:cNvContentPartPr/>
                <p14:nvPr/>
              </p14:nvContentPartPr>
              <p14:xfrm>
                <a:off x="8006661" y="485119"/>
                <a:ext cx="72000" cy="194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23E031D-F531-4809-8286-D81926341B5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98021" y="476119"/>
                  <a:ext cx="89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E3F9355-09EB-4932-A3B2-4E0921027D7C}"/>
                    </a:ext>
                  </a:extLst>
                </p14:cNvPr>
                <p14:cNvContentPartPr/>
                <p14:nvPr/>
              </p14:nvContentPartPr>
              <p14:xfrm>
                <a:off x="7997301" y="415999"/>
                <a:ext cx="97560" cy="334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E3F9355-09EB-4932-A3B2-4E0921027D7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88301" y="406999"/>
                  <a:ext cx="115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C571750-8AEF-467F-AB2B-4B3219A18965}"/>
                    </a:ext>
                  </a:extLst>
                </p14:cNvPr>
                <p14:cNvContentPartPr/>
                <p14:nvPr/>
              </p14:nvContentPartPr>
              <p14:xfrm>
                <a:off x="8141301" y="392959"/>
                <a:ext cx="160560" cy="1094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C571750-8AEF-467F-AB2B-4B3219A1896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32661" y="384319"/>
                  <a:ext cx="178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F8D1187-2306-4CD6-84FD-4C9F6BE209B4}"/>
                    </a:ext>
                  </a:extLst>
                </p14:cNvPr>
                <p14:cNvContentPartPr/>
                <p14:nvPr/>
              </p14:nvContentPartPr>
              <p14:xfrm>
                <a:off x="8325621" y="354439"/>
                <a:ext cx="100080" cy="1515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F8D1187-2306-4CD6-84FD-4C9F6BE209B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16981" y="345439"/>
                  <a:ext cx="117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808221F-ADA2-443E-A386-B1490F03DC62}"/>
                    </a:ext>
                  </a:extLst>
                </p14:cNvPr>
                <p14:cNvContentPartPr/>
                <p14:nvPr/>
              </p14:nvContentPartPr>
              <p14:xfrm>
                <a:off x="8394741" y="449119"/>
                <a:ext cx="86400" cy="399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808221F-ADA2-443E-A386-B1490F03DC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86101" y="440119"/>
                  <a:ext cx="104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527994B-6896-42C8-90A2-23D062EA788D}"/>
                    </a:ext>
                  </a:extLst>
                </p14:cNvPr>
                <p14:cNvContentPartPr/>
                <p14:nvPr/>
              </p14:nvContentPartPr>
              <p14:xfrm>
                <a:off x="8437221" y="331759"/>
                <a:ext cx="105840" cy="543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527994B-6896-42C8-90A2-23D062EA78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28221" y="323119"/>
                  <a:ext cx="123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1AEC07D-61C6-458A-AA2E-8BAA9CEE718C}"/>
                    </a:ext>
                  </a:extLst>
                </p14:cNvPr>
                <p14:cNvContentPartPr/>
                <p14:nvPr/>
              </p14:nvContentPartPr>
              <p14:xfrm>
                <a:off x="8486181" y="258319"/>
                <a:ext cx="303120" cy="2462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1AEC07D-61C6-458A-AA2E-8BAA9CEE718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77541" y="249679"/>
                  <a:ext cx="320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5EAD59CC-4805-4430-ABB0-18D9EFF6B4CA}"/>
                    </a:ext>
                  </a:extLst>
                </p14:cNvPr>
                <p14:cNvContentPartPr/>
                <p14:nvPr/>
              </p14:nvContentPartPr>
              <p14:xfrm>
                <a:off x="6518781" y="640999"/>
                <a:ext cx="2230200" cy="1162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EAD59CC-4805-4430-ABB0-18D9EFF6B4C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09781" y="632359"/>
                  <a:ext cx="2247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F040762-2ACD-4F7F-A5E1-43203076DF24}"/>
                    </a:ext>
                  </a:extLst>
                </p14:cNvPr>
                <p14:cNvContentPartPr/>
                <p14:nvPr/>
              </p14:nvContentPartPr>
              <p14:xfrm>
                <a:off x="8859861" y="325999"/>
                <a:ext cx="15480" cy="129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F040762-2ACD-4F7F-A5E1-43203076DF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50861" y="317359"/>
                  <a:ext cx="33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D1E1F90-FCE4-4269-83E1-7C702E8D61ED}"/>
                    </a:ext>
                  </a:extLst>
                </p14:cNvPr>
                <p14:cNvContentPartPr/>
                <p14:nvPr/>
              </p14:nvContentPartPr>
              <p14:xfrm>
                <a:off x="8872821" y="475399"/>
                <a:ext cx="34560" cy="342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D1E1F90-FCE4-4269-83E1-7C702E8D61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64181" y="466399"/>
                  <a:ext cx="5220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4D0A774D-7B44-4E62-B75C-0F13FC824CCA}"/>
              </a:ext>
            </a:extLst>
          </p:cNvPr>
          <p:cNvGrpSpPr/>
          <p:nvPr/>
        </p:nvGrpSpPr>
        <p:grpSpPr>
          <a:xfrm>
            <a:off x="7226181" y="947719"/>
            <a:ext cx="542160" cy="289440"/>
            <a:chOff x="7226181" y="947719"/>
            <a:chExt cx="54216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C438E71-0375-4996-99FB-90E1B316AAF8}"/>
                    </a:ext>
                  </a:extLst>
                </p14:cNvPr>
                <p14:cNvContentPartPr/>
                <p14:nvPr/>
              </p14:nvContentPartPr>
              <p14:xfrm>
                <a:off x="7226181" y="947719"/>
                <a:ext cx="208080" cy="237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C438E71-0375-4996-99FB-90E1B316AAF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17181" y="939079"/>
                  <a:ext cx="225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F577C9A-E6B7-4D12-9407-DFF0CDF4704A}"/>
                    </a:ext>
                  </a:extLst>
                </p14:cNvPr>
                <p14:cNvContentPartPr/>
                <p14:nvPr/>
              </p14:nvContentPartPr>
              <p14:xfrm>
                <a:off x="7475661" y="1105039"/>
                <a:ext cx="91800" cy="1263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F577C9A-E6B7-4D12-9407-DFF0CDF470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67021" y="1096399"/>
                  <a:ext cx="109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98D0AD5-21CB-4FA2-A6FC-C136D0F14CEC}"/>
                    </a:ext>
                  </a:extLst>
                </p14:cNvPr>
                <p14:cNvContentPartPr/>
                <p14:nvPr/>
              </p14:nvContentPartPr>
              <p14:xfrm>
                <a:off x="7427781" y="1104319"/>
                <a:ext cx="148320" cy="132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98D0AD5-21CB-4FA2-A6FC-C136D0F14CE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19141" y="1095679"/>
                  <a:ext cx="165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72A97BCE-F2D7-45F5-A93B-F5FDEB109621}"/>
                    </a:ext>
                  </a:extLst>
                </p14:cNvPr>
                <p14:cNvContentPartPr/>
                <p14:nvPr/>
              </p14:nvContentPartPr>
              <p14:xfrm>
                <a:off x="7651341" y="1092439"/>
                <a:ext cx="117000" cy="122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72A97BCE-F2D7-45F5-A93B-F5FDEB1096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2701" y="1083439"/>
                  <a:ext cx="134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BB6EDE2-F28B-4254-BDBB-B674CA891915}"/>
                    </a:ext>
                  </a:extLst>
                </p14:cNvPr>
                <p14:cNvContentPartPr/>
                <p14:nvPr/>
              </p14:nvContentPartPr>
              <p14:xfrm>
                <a:off x="7677261" y="1171279"/>
                <a:ext cx="70560" cy="111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BB6EDE2-F28B-4254-BDBB-B674CA89191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68621" y="1162279"/>
                  <a:ext cx="8820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0D4D7BBF-481E-4D68-9BFB-27EAF368B153}"/>
                  </a:ext>
                </a:extLst>
              </p14:cNvPr>
              <p14:cNvContentPartPr/>
              <p14:nvPr/>
            </p14:nvContentPartPr>
            <p14:xfrm>
              <a:off x="7874541" y="835399"/>
              <a:ext cx="174240" cy="21996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0D4D7BBF-481E-4D68-9BFB-27EAF368B15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865901" y="826399"/>
                <a:ext cx="1918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C0C38444-BF3D-4342-9C17-C62C8EA562F8}"/>
                  </a:ext>
                </a:extLst>
              </p14:cNvPr>
              <p14:cNvContentPartPr/>
              <p14:nvPr/>
            </p14:nvContentPartPr>
            <p14:xfrm>
              <a:off x="7795701" y="1102879"/>
              <a:ext cx="465840" cy="4032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C0C38444-BF3D-4342-9C17-C62C8EA562F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786701" y="1093879"/>
                <a:ext cx="4834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BEEBFC3C-4053-4965-BB64-AEC48F114C7A}"/>
                  </a:ext>
                </a:extLst>
              </p14:cNvPr>
              <p14:cNvContentPartPr/>
              <p14:nvPr/>
            </p14:nvContentPartPr>
            <p14:xfrm>
              <a:off x="7842501" y="1363159"/>
              <a:ext cx="12240" cy="18108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BEEBFC3C-4053-4965-BB64-AEC48F114C7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833861" y="1354519"/>
                <a:ext cx="298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C9CF4B2D-FC2E-461E-9BB3-5049027C1E32}"/>
                  </a:ext>
                </a:extLst>
              </p14:cNvPr>
              <p14:cNvContentPartPr/>
              <p14:nvPr/>
            </p14:nvContentPartPr>
            <p14:xfrm>
              <a:off x="7756101" y="1341199"/>
              <a:ext cx="173160" cy="17928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C9CF4B2D-FC2E-461E-9BB3-5049027C1E3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747461" y="1332199"/>
                <a:ext cx="1908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326E3C60-3927-498C-B75C-4EE81CE46F09}"/>
                  </a:ext>
                </a:extLst>
              </p14:cNvPr>
              <p14:cNvContentPartPr/>
              <p14:nvPr/>
            </p14:nvContentPartPr>
            <p14:xfrm>
              <a:off x="8000541" y="1427959"/>
              <a:ext cx="19800" cy="8136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326E3C60-3927-498C-B75C-4EE81CE46F0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991901" y="1418959"/>
                <a:ext cx="374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8DCD47E5-6131-4546-AF7F-2A9113B5A2CF}"/>
                  </a:ext>
                </a:extLst>
              </p14:cNvPr>
              <p14:cNvContentPartPr/>
              <p14:nvPr/>
            </p14:nvContentPartPr>
            <p14:xfrm>
              <a:off x="7971381" y="1463239"/>
              <a:ext cx="97200" cy="2664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8DCD47E5-6131-4546-AF7F-2A9113B5A2C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962741" y="1454599"/>
                <a:ext cx="1148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CE2CA4C7-D80A-4B4E-8701-88E5F26BE610}"/>
                  </a:ext>
                </a:extLst>
              </p14:cNvPr>
              <p14:cNvContentPartPr/>
              <p14:nvPr/>
            </p14:nvContentPartPr>
            <p14:xfrm>
              <a:off x="8111061" y="1383679"/>
              <a:ext cx="60480" cy="11340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CE2CA4C7-D80A-4B4E-8701-88E5F26BE61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102421" y="1375039"/>
                <a:ext cx="781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76AAFE5A-8E85-48AA-8DC5-A74162CC93A7}"/>
                  </a:ext>
                </a:extLst>
              </p14:cNvPr>
              <p14:cNvContentPartPr/>
              <p14:nvPr/>
            </p14:nvContentPartPr>
            <p14:xfrm>
              <a:off x="8060301" y="1283959"/>
              <a:ext cx="253800" cy="19440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76AAFE5A-8E85-48AA-8DC5-A74162CC93A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051661" y="1274959"/>
                <a:ext cx="271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6779D80B-93F6-4425-853A-3888BC9FE24C}"/>
                  </a:ext>
                </a:extLst>
              </p14:cNvPr>
              <p14:cNvContentPartPr/>
              <p14:nvPr/>
            </p14:nvContentPartPr>
            <p14:xfrm>
              <a:off x="8311941" y="1084879"/>
              <a:ext cx="12240" cy="936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6779D80B-93F6-4425-853A-3888BC9FE24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302941" y="1076239"/>
                <a:ext cx="298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4D68DE70-FC99-49AC-92DA-E0B01F42DE4F}"/>
                  </a:ext>
                </a:extLst>
              </p14:cNvPr>
              <p14:cNvContentPartPr/>
              <p14:nvPr/>
            </p14:nvContentPartPr>
            <p14:xfrm>
              <a:off x="8331381" y="847279"/>
              <a:ext cx="150120" cy="244800"/>
            </p14:xfrm>
          </p:contentPart>
        </mc:Choice>
        <mc:Fallback xmlns=""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4D68DE70-FC99-49AC-92DA-E0B01F42DE4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322741" y="838639"/>
                <a:ext cx="1677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2C818AF7-3015-4952-9F53-8B366E7870AC}"/>
                  </a:ext>
                </a:extLst>
              </p14:cNvPr>
              <p14:cNvContentPartPr/>
              <p14:nvPr/>
            </p14:nvContentPartPr>
            <p14:xfrm>
              <a:off x="8529381" y="1011799"/>
              <a:ext cx="93600" cy="10332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2C818AF7-3015-4952-9F53-8B366E7870A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520741" y="1003159"/>
                <a:ext cx="1112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EAF8DF65-7309-4AAA-9154-984E7FEEA7AA}"/>
                  </a:ext>
                </a:extLst>
              </p14:cNvPr>
              <p14:cNvContentPartPr/>
              <p14:nvPr/>
            </p14:nvContentPartPr>
            <p14:xfrm>
              <a:off x="7433181" y="1861399"/>
              <a:ext cx="247320" cy="25344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EAF8DF65-7309-4AAA-9154-984E7FEEA7A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424181" y="1852399"/>
                <a:ext cx="264960" cy="27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upo 138">
            <a:extLst>
              <a:ext uri="{FF2B5EF4-FFF2-40B4-BE49-F238E27FC236}">
                <a16:creationId xmlns:a16="http://schemas.microsoft.com/office/drawing/2014/main" id="{5877E3D4-7959-4B6C-9F42-BED128133ABF}"/>
              </a:ext>
            </a:extLst>
          </p:cNvPr>
          <p:cNvGrpSpPr/>
          <p:nvPr/>
        </p:nvGrpSpPr>
        <p:grpSpPr>
          <a:xfrm>
            <a:off x="7613901" y="1814959"/>
            <a:ext cx="872280" cy="650160"/>
            <a:chOff x="7613901" y="1814959"/>
            <a:chExt cx="87228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A372D61-8B48-4E86-8F30-FC52E76A162D}"/>
                    </a:ext>
                  </a:extLst>
                </p14:cNvPr>
                <p14:cNvContentPartPr/>
                <p14:nvPr/>
              </p14:nvContentPartPr>
              <p14:xfrm>
                <a:off x="7667901" y="2110519"/>
                <a:ext cx="81360" cy="1177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A372D61-8B48-4E86-8F30-FC52E76A162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58901" y="2101879"/>
                  <a:ext cx="99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F0E7AD32-948A-450E-8C71-4E6FC2DBDCD5}"/>
                    </a:ext>
                  </a:extLst>
                </p14:cNvPr>
                <p14:cNvContentPartPr/>
                <p14:nvPr/>
              </p14:nvContentPartPr>
              <p14:xfrm>
                <a:off x="7613901" y="2133919"/>
                <a:ext cx="151560" cy="1123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F0E7AD32-948A-450E-8C71-4E6FC2DBDCD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04901" y="2124919"/>
                  <a:ext cx="169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709AF01-51EA-4818-BC59-E5370354E04D}"/>
                    </a:ext>
                  </a:extLst>
                </p14:cNvPr>
                <p14:cNvContentPartPr/>
                <p14:nvPr/>
              </p14:nvContentPartPr>
              <p14:xfrm>
                <a:off x="7811541" y="2006479"/>
                <a:ext cx="185400" cy="36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709AF01-51EA-4818-BC59-E5370354E0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02541" y="1997839"/>
                  <a:ext cx="203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C0DB4AAB-6A11-4405-863A-0D963C5AE0D9}"/>
                    </a:ext>
                  </a:extLst>
                </p14:cNvPr>
                <p14:cNvContentPartPr/>
                <p14:nvPr/>
              </p14:nvContentPartPr>
              <p14:xfrm>
                <a:off x="7827021" y="2088559"/>
                <a:ext cx="165600" cy="86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C0DB4AAB-6A11-4405-863A-0D963C5AE0D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18381" y="2079559"/>
                  <a:ext cx="183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0E1BD44-9516-403A-BF7C-930EFABAADFA}"/>
                    </a:ext>
                  </a:extLst>
                </p14:cNvPr>
                <p14:cNvContentPartPr/>
                <p14:nvPr/>
              </p14:nvContentPartPr>
              <p14:xfrm>
                <a:off x="8142381" y="1814959"/>
                <a:ext cx="113760" cy="2088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0E1BD44-9516-403A-BF7C-930EFABAADF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33741" y="1806319"/>
                  <a:ext cx="131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36FEBCF2-7EC1-452E-A455-53DC27C05015}"/>
                    </a:ext>
                  </a:extLst>
                </p14:cNvPr>
                <p14:cNvContentPartPr/>
                <p14:nvPr/>
              </p14:nvContentPartPr>
              <p14:xfrm>
                <a:off x="8287461" y="1961479"/>
                <a:ext cx="115200" cy="946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36FEBCF2-7EC1-452E-A455-53DC27C0501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78821" y="1952839"/>
                  <a:ext cx="132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ABDCD63-B2A2-4559-B0B4-10C49DAA059B}"/>
                    </a:ext>
                  </a:extLst>
                </p14:cNvPr>
                <p14:cNvContentPartPr/>
                <p14:nvPr/>
              </p14:nvContentPartPr>
              <p14:xfrm>
                <a:off x="8170821" y="2096119"/>
                <a:ext cx="315360" cy="324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ABDCD63-B2A2-4559-B0B4-10C49DAA05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62181" y="2087479"/>
                  <a:ext cx="333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953DBAB0-8663-4DA0-B516-A3A4F3CB8432}"/>
                    </a:ext>
                  </a:extLst>
                </p14:cNvPr>
                <p14:cNvContentPartPr/>
                <p14:nvPr/>
              </p14:nvContentPartPr>
              <p14:xfrm>
                <a:off x="8234901" y="2265679"/>
                <a:ext cx="164520" cy="1994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953DBAB0-8663-4DA0-B516-A3A4F3CB843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25901" y="2257039"/>
                  <a:ext cx="18216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BFC6FC31-27E9-4A66-AD24-EA8A22523ED1}"/>
              </a:ext>
            </a:extLst>
          </p:cNvPr>
          <p:cNvGrpSpPr/>
          <p:nvPr/>
        </p:nvGrpSpPr>
        <p:grpSpPr>
          <a:xfrm>
            <a:off x="3932901" y="2928439"/>
            <a:ext cx="2285640" cy="328680"/>
            <a:chOff x="3932901" y="2928439"/>
            <a:chExt cx="228564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A0A7B6AD-AC6E-4A79-BA78-0B4EE1180463}"/>
                    </a:ext>
                  </a:extLst>
                </p14:cNvPr>
                <p14:cNvContentPartPr/>
                <p14:nvPr/>
              </p14:nvContentPartPr>
              <p14:xfrm>
                <a:off x="3932901" y="3004759"/>
                <a:ext cx="149400" cy="2160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A0A7B6AD-AC6E-4A79-BA78-0B4EE11804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24261" y="2996119"/>
                  <a:ext cx="167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D22E4334-1107-4C49-B453-E07C4307960E}"/>
                    </a:ext>
                  </a:extLst>
                </p14:cNvPr>
                <p14:cNvContentPartPr/>
                <p14:nvPr/>
              </p14:nvContentPartPr>
              <p14:xfrm>
                <a:off x="4107861" y="3148399"/>
                <a:ext cx="107640" cy="1087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D22E4334-1107-4C49-B453-E07C4307960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98861" y="3139399"/>
                  <a:ext cx="125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5712DA34-A73B-4552-93E3-498CCE6B4F3D}"/>
                    </a:ext>
                  </a:extLst>
                </p14:cNvPr>
                <p14:cNvContentPartPr/>
                <p14:nvPr/>
              </p14:nvContentPartPr>
              <p14:xfrm>
                <a:off x="4311621" y="3129679"/>
                <a:ext cx="165240" cy="162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5712DA34-A73B-4552-93E3-498CCE6B4F3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02981" y="3120679"/>
                  <a:ext cx="182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8A3A6EE-752C-4127-AD96-CE86FF5D8C2A}"/>
                    </a:ext>
                  </a:extLst>
                </p14:cNvPr>
                <p14:cNvContentPartPr/>
                <p14:nvPr/>
              </p14:nvContentPartPr>
              <p14:xfrm>
                <a:off x="4379661" y="3208159"/>
                <a:ext cx="73080" cy="129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8A3A6EE-752C-4127-AD96-CE86FF5D8C2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71021" y="3199159"/>
                  <a:ext cx="90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806C7836-E0FE-456C-89B0-24ECF8C01863}"/>
                    </a:ext>
                  </a:extLst>
                </p14:cNvPr>
                <p14:cNvContentPartPr/>
                <p14:nvPr/>
              </p14:nvContentPartPr>
              <p14:xfrm>
                <a:off x="4635261" y="2955799"/>
                <a:ext cx="192240" cy="25056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806C7836-E0FE-456C-89B0-24ECF8C018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26261" y="2947159"/>
                  <a:ext cx="209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01153635-623E-4AED-9F45-701C4B5557E1}"/>
                    </a:ext>
                  </a:extLst>
                </p14:cNvPr>
                <p14:cNvContentPartPr/>
                <p14:nvPr/>
              </p14:nvContentPartPr>
              <p14:xfrm>
                <a:off x="4895181" y="2939599"/>
                <a:ext cx="189360" cy="2401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01153635-623E-4AED-9F45-701C4B5557E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86541" y="2930959"/>
                  <a:ext cx="207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204A5237-E2BC-40BA-AE0F-F5E0B65BA1C0}"/>
                    </a:ext>
                  </a:extLst>
                </p14:cNvPr>
                <p14:cNvContentPartPr/>
                <p14:nvPr/>
              </p14:nvContentPartPr>
              <p14:xfrm>
                <a:off x="5076261" y="2975599"/>
                <a:ext cx="147960" cy="1609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204A5237-E2BC-40BA-AE0F-F5E0B65BA1C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67261" y="2966959"/>
                  <a:ext cx="165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3C90FF36-56AA-4CC2-B58D-E2871A904355}"/>
                    </a:ext>
                  </a:extLst>
                </p14:cNvPr>
                <p14:cNvContentPartPr/>
                <p14:nvPr/>
              </p14:nvContentPartPr>
              <p14:xfrm>
                <a:off x="5295861" y="3050119"/>
                <a:ext cx="9000" cy="13032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3C90FF36-56AA-4CC2-B58D-E2871A90435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87221" y="3041479"/>
                  <a:ext cx="26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A1982DD5-24CA-4773-B9A3-F7E0F4F30FE3}"/>
                    </a:ext>
                  </a:extLst>
                </p14:cNvPr>
                <p14:cNvContentPartPr/>
                <p14:nvPr/>
              </p14:nvContentPartPr>
              <p14:xfrm>
                <a:off x="5244381" y="3136879"/>
                <a:ext cx="99360" cy="82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A1982DD5-24CA-4773-B9A3-F7E0F4F30F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35381" y="3128239"/>
                  <a:ext cx="117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612CA91C-F1B7-472D-B36C-C44F49186F5A}"/>
                    </a:ext>
                  </a:extLst>
                </p14:cNvPr>
                <p14:cNvContentPartPr/>
                <p14:nvPr/>
              </p14:nvContentPartPr>
              <p14:xfrm>
                <a:off x="5438781" y="3121399"/>
                <a:ext cx="62280" cy="3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612CA91C-F1B7-472D-B36C-C44F49186F5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29781" y="3112399"/>
                  <a:ext cx="79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389F4F1E-277A-4DF7-ACF9-17E77536F074}"/>
                    </a:ext>
                  </a:extLst>
                </p14:cNvPr>
                <p14:cNvContentPartPr/>
                <p14:nvPr/>
              </p14:nvContentPartPr>
              <p14:xfrm>
                <a:off x="5580981" y="2931679"/>
                <a:ext cx="135360" cy="2210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389F4F1E-277A-4DF7-ACF9-17E77536F07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71981" y="2923039"/>
                  <a:ext cx="153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3629B16-933D-4311-AEF9-6AAB2EF3F7AD}"/>
                    </a:ext>
                  </a:extLst>
                </p14:cNvPr>
                <p14:cNvContentPartPr/>
                <p14:nvPr/>
              </p14:nvContentPartPr>
              <p14:xfrm>
                <a:off x="5742621" y="3097639"/>
                <a:ext cx="86400" cy="324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3629B16-933D-4311-AEF9-6AAB2EF3F7A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33981" y="3088639"/>
                  <a:ext cx="104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1410C8D8-6495-42C3-A143-4B54042F10F7}"/>
                    </a:ext>
                  </a:extLst>
                </p14:cNvPr>
                <p14:cNvContentPartPr/>
                <p14:nvPr/>
              </p14:nvContentPartPr>
              <p14:xfrm>
                <a:off x="5927661" y="2928439"/>
                <a:ext cx="89280" cy="2574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1410C8D8-6495-42C3-A143-4B54042F10F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18661" y="2919439"/>
                  <a:ext cx="106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F384A032-A5E8-4858-AFEC-E43EC0E2D0D1}"/>
                    </a:ext>
                  </a:extLst>
                </p14:cNvPr>
                <p14:cNvContentPartPr/>
                <p14:nvPr/>
              </p14:nvContentPartPr>
              <p14:xfrm>
                <a:off x="6138621" y="3073879"/>
                <a:ext cx="79920" cy="82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F384A032-A5E8-4858-AFEC-E43EC0E2D0D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29621" y="3064879"/>
                  <a:ext cx="97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E1E897A5-60DD-45BE-A0DD-1504D48A0D2D}"/>
                    </a:ext>
                  </a:extLst>
                </p14:cNvPr>
                <p14:cNvContentPartPr/>
                <p14:nvPr/>
              </p14:nvContentPartPr>
              <p14:xfrm>
                <a:off x="6136821" y="3137239"/>
                <a:ext cx="73800" cy="223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E1E897A5-60DD-45BE-A0DD-1504D48A0D2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28181" y="3128239"/>
                  <a:ext cx="914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2B6D08AD-C6EC-47FD-9228-ACB15BAA347E}"/>
              </a:ext>
            </a:extLst>
          </p:cNvPr>
          <p:cNvGrpSpPr/>
          <p:nvPr/>
        </p:nvGrpSpPr>
        <p:grpSpPr>
          <a:xfrm>
            <a:off x="6423381" y="2878039"/>
            <a:ext cx="1452960" cy="442080"/>
            <a:chOff x="6423381" y="2878039"/>
            <a:chExt cx="145296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F4B5BCDA-A253-4C00-8526-BEAB718F6AF5}"/>
                    </a:ext>
                  </a:extLst>
                </p14:cNvPr>
                <p14:cNvContentPartPr/>
                <p14:nvPr/>
              </p14:nvContentPartPr>
              <p14:xfrm>
                <a:off x="6423381" y="2924839"/>
                <a:ext cx="156960" cy="1821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F4B5BCDA-A253-4C00-8526-BEAB718F6AF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14381" y="2916199"/>
                  <a:ext cx="174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6E521CCC-A7FA-4D1F-A474-E2A6EBA2B07C}"/>
                    </a:ext>
                  </a:extLst>
                </p14:cNvPr>
                <p14:cNvContentPartPr/>
                <p14:nvPr/>
              </p14:nvContentPartPr>
              <p14:xfrm>
                <a:off x="6623181" y="2903239"/>
                <a:ext cx="100800" cy="3175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6E521CCC-A7FA-4D1F-A474-E2A6EBA2B0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14181" y="2894239"/>
                  <a:ext cx="1184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A437F681-2099-4C67-AC3B-9EE38759627B}"/>
                    </a:ext>
                  </a:extLst>
                </p14:cNvPr>
                <p14:cNvContentPartPr/>
                <p14:nvPr/>
              </p14:nvContentPartPr>
              <p14:xfrm>
                <a:off x="6833781" y="2890279"/>
                <a:ext cx="168480" cy="2091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A437F681-2099-4C67-AC3B-9EE38759627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25141" y="2881639"/>
                  <a:ext cx="186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55759CD8-5470-4B9B-A49A-B53883CCF907}"/>
                    </a:ext>
                  </a:extLst>
                </p14:cNvPr>
                <p14:cNvContentPartPr/>
                <p14:nvPr/>
              </p14:nvContentPartPr>
              <p14:xfrm>
                <a:off x="7012701" y="3010879"/>
                <a:ext cx="93240" cy="946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55759CD8-5470-4B9B-A49A-B53883CCF90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03701" y="3001879"/>
                  <a:ext cx="110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11DA351F-BDD3-4E34-9643-E77193DEB0F2}"/>
                    </a:ext>
                  </a:extLst>
                </p14:cNvPr>
                <p14:cNvContentPartPr/>
                <p14:nvPr/>
              </p14:nvContentPartPr>
              <p14:xfrm>
                <a:off x="6848541" y="3144799"/>
                <a:ext cx="324720" cy="165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11DA351F-BDD3-4E34-9643-E77193DEB0F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39541" y="3135799"/>
                  <a:ext cx="342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EF0BC4C4-D015-4E10-BAED-E75A01EE6A0E}"/>
                    </a:ext>
                  </a:extLst>
                </p14:cNvPr>
                <p14:cNvContentPartPr/>
                <p14:nvPr/>
              </p14:nvContentPartPr>
              <p14:xfrm>
                <a:off x="6960141" y="3222919"/>
                <a:ext cx="156600" cy="972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EF0BC4C4-D015-4E10-BAED-E75A01EE6A0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51501" y="3213919"/>
                  <a:ext cx="174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0EEA8113-3DD4-4569-8318-4B4BE6248A73}"/>
                    </a:ext>
                  </a:extLst>
                </p14:cNvPr>
                <p14:cNvContentPartPr/>
                <p14:nvPr/>
              </p14:nvContentPartPr>
              <p14:xfrm>
                <a:off x="7220421" y="3136519"/>
                <a:ext cx="86040" cy="244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0EEA8113-3DD4-4569-8318-4B4BE6248A7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11421" y="3127519"/>
                  <a:ext cx="103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B2299310-AC97-4631-8370-D5D932B3A2B1}"/>
                    </a:ext>
                  </a:extLst>
                </p14:cNvPr>
                <p14:cNvContentPartPr/>
                <p14:nvPr/>
              </p14:nvContentPartPr>
              <p14:xfrm>
                <a:off x="7362261" y="2889919"/>
                <a:ext cx="155880" cy="2055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B2299310-AC97-4631-8370-D5D932B3A2B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53261" y="2880919"/>
                  <a:ext cx="173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F4641AA5-2C46-4189-8CA1-3AE08BC7CA4E}"/>
                    </a:ext>
                  </a:extLst>
                </p14:cNvPr>
                <p14:cNvContentPartPr/>
                <p14:nvPr/>
              </p14:nvContentPartPr>
              <p14:xfrm>
                <a:off x="7551261" y="3034639"/>
                <a:ext cx="46080" cy="8748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F4641AA5-2C46-4189-8CA1-3AE08BC7CA4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42261" y="3025999"/>
                  <a:ext cx="63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D6772654-EB84-4D08-BD94-14B3CB92BC0D}"/>
                    </a:ext>
                  </a:extLst>
                </p14:cNvPr>
                <p14:cNvContentPartPr/>
                <p14:nvPr/>
              </p14:nvContentPartPr>
              <p14:xfrm>
                <a:off x="7553781" y="2986399"/>
                <a:ext cx="38880" cy="565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D6772654-EB84-4D08-BD94-14B3CB92BC0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545141" y="2977399"/>
                  <a:ext cx="56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1A43FA3B-1107-44CB-932B-51600CE699D3}"/>
                    </a:ext>
                  </a:extLst>
                </p14:cNvPr>
                <p14:cNvContentPartPr/>
                <p14:nvPr/>
              </p14:nvContentPartPr>
              <p14:xfrm>
                <a:off x="7716861" y="2878039"/>
                <a:ext cx="159480" cy="2955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1A43FA3B-1107-44CB-932B-51600CE699D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708221" y="2869039"/>
                  <a:ext cx="17712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C68E07FD-778D-4C24-9331-39282E21BCDE}"/>
              </a:ext>
            </a:extLst>
          </p:cNvPr>
          <p:cNvGrpSpPr/>
          <p:nvPr/>
        </p:nvGrpSpPr>
        <p:grpSpPr>
          <a:xfrm>
            <a:off x="7337781" y="1710199"/>
            <a:ext cx="1332360" cy="914040"/>
            <a:chOff x="7337781" y="1710199"/>
            <a:chExt cx="1332360" cy="9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EF90CDF9-C09E-46DA-9989-BA6A1549F37E}"/>
                    </a:ext>
                  </a:extLst>
                </p14:cNvPr>
                <p14:cNvContentPartPr/>
                <p14:nvPr/>
              </p14:nvContentPartPr>
              <p14:xfrm>
                <a:off x="7346421" y="1710199"/>
                <a:ext cx="1245960" cy="633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EF90CDF9-C09E-46DA-9989-BA6A1549F37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37421" y="1701559"/>
                  <a:ext cx="1263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A206FB6F-29CA-4625-B7E6-D38FFF6193FD}"/>
                    </a:ext>
                  </a:extLst>
                </p14:cNvPr>
                <p14:cNvContentPartPr/>
                <p14:nvPr/>
              </p14:nvContentPartPr>
              <p14:xfrm>
                <a:off x="7337781" y="1789039"/>
                <a:ext cx="1171800" cy="8136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A206FB6F-29CA-4625-B7E6-D38FFF6193F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28781" y="1780039"/>
                  <a:ext cx="118944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4503A40A-9D18-45C5-8D0F-52B620BBB0DD}"/>
                    </a:ext>
                  </a:extLst>
                </p14:cNvPr>
                <p14:cNvContentPartPr/>
                <p14:nvPr/>
              </p14:nvContentPartPr>
              <p14:xfrm>
                <a:off x="8450541" y="1724599"/>
                <a:ext cx="219600" cy="8996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4503A40A-9D18-45C5-8D0F-52B620BBB0D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441901" y="1715599"/>
                  <a:ext cx="237240" cy="91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C89B05-8EEC-4C36-878A-C1D81ED08471}"/>
              </a:ext>
            </a:extLst>
          </p:cNvPr>
          <p:cNvGrpSpPr/>
          <p:nvPr/>
        </p:nvGrpSpPr>
        <p:grpSpPr>
          <a:xfrm>
            <a:off x="4388661" y="3764359"/>
            <a:ext cx="301680" cy="294840"/>
            <a:chOff x="3759741" y="3853279"/>
            <a:chExt cx="30168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EC5697FE-C869-43BE-BF6C-876B83607A3D}"/>
                    </a:ext>
                  </a:extLst>
                </p14:cNvPr>
                <p14:cNvContentPartPr/>
                <p14:nvPr/>
              </p14:nvContentPartPr>
              <p14:xfrm>
                <a:off x="3759741" y="3853279"/>
                <a:ext cx="211320" cy="2584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EC5697FE-C869-43BE-BF6C-876B83607A3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750741" y="3844279"/>
                  <a:ext cx="228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502EA2E0-C41B-4B97-BAC4-B045962DA140}"/>
                    </a:ext>
                  </a:extLst>
                </p14:cNvPr>
                <p14:cNvContentPartPr/>
                <p14:nvPr/>
              </p14:nvContentPartPr>
              <p14:xfrm>
                <a:off x="3932901" y="4041559"/>
                <a:ext cx="128520" cy="1065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502EA2E0-C41B-4B97-BAC4-B045962DA14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23901" y="4032559"/>
                  <a:ext cx="1461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4FFF9A02-9495-4FAF-BE86-65DCC087A1D8}"/>
              </a:ext>
            </a:extLst>
          </p:cNvPr>
          <p:cNvGrpSpPr/>
          <p:nvPr/>
        </p:nvGrpSpPr>
        <p:grpSpPr>
          <a:xfrm>
            <a:off x="4928661" y="3841759"/>
            <a:ext cx="869760" cy="249480"/>
            <a:chOff x="4299741" y="3930679"/>
            <a:chExt cx="869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7DBCE84B-CB33-45FB-8010-3FA3D6430DC7}"/>
                    </a:ext>
                  </a:extLst>
                </p14:cNvPr>
                <p14:cNvContentPartPr/>
                <p14:nvPr/>
              </p14:nvContentPartPr>
              <p14:xfrm>
                <a:off x="4299741" y="4067839"/>
                <a:ext cx="374400" cy="82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7DBCE84B-CB33-45FB-8010-3FA3D6430DC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290741" y="4058839"/>
                  <a:ext cx="392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EA8D320-1D2D-471F-AFA6-8AFA23EC2BCF}"/>
                    </a:ext>
                  </a:extLst>
                </p14:cNvPr>
                <p14:cNvContentPartPr/>
                <p14:nvPr/>
              </p14:nvContentPartPr>
              <p14:xfrm>
                <a:off x="4649301" y="3989359"/>
                <a:ext cx="123120" cy="1908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EA8D320-1D2D-471F-AFA6-8AFA23EC2BC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640301" y="3980359"/>
                  <a:ext cx="140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7728E317-F18C-4247-A026-8B0ED796FAB7}"/>
                    </a:ext>
                  </a:extLst>
                </p14:cNvPr>
                <p14:cNvContentPartPr/>
                <p14:nvPr/>
              </p14:nvContentPartPr>
              <p14:xfrm>
                <a:off x="4903821" y="3930679"/>
                <a:ext cx="265680" cy="1512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7728E317-F18C-4247-A026-8B0ED796FAB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94821" y="3921679"/>
                  <a:ext cx="2833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upo 189">
            <a:extLst>
              <a:ext uri="{FF2B5EF4-FFF2-40B4-BE49-F238E27FC236}">
                <a16:creationId xmlns:a16="http://schemas.microsoft.com/office/drawing/2014/main" id="{87F6326E-E0D7-4CC1-A3DD-D29D44EF6171}"/>
              </a:ext>
            </a:extLst>
          </p:cNvPr>
          <p:cNvGrpSpPr/>
          <p:nvPr/>
        </p:nvGrpSpPr>
        <p:grpSpPr>
          <a:xfrm>
            <a:off x="4443741" y="4333879"/>
            <a:ext cx="1532160" cy="239760"/>
            <a:chOff x="3814821" y="4422799"/>
            <a:chExt cx="153216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F764BF2-CA8B-4E64-B91A-6C37F827B41A}"/>
                    </a:ext>
                  </a:extLst>
                </p14:cNvPr>
                <p14:cNvContentPartPr/>
                <p14:nvPr/>
              </p14:nvContentPartPr>
              <p14:xfrm>
                <a:off x="3814821" y="4422799"/>
                <a:ext cx="213840" cy="2397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CF764BF2-CA8B-4E64-B91A-6C37F827B41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805821" y="4413799"/>
                  <a:ext cx="231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157EE262-C14B-42C7-B524-83C7D60D2876}"/>
                    </a:ext>
                  </a:extLst>
                </p14:cNvPr>
                <p14:cNvContentPartPr/>
                <p14:nvPr/>
              </p14:nvContentPartPr>
              <p14:xfrm>
                <a:off x="4019301" y="4550239"/>
                <a:ext cx="119520" cy="1029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157EE262-C14B-42C7-B524-83C7D60D287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10301" y="4541599"/>
                  <a:ext cx="13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4ED9AD93-9632-4705-A943-BEA143E98B01}"/>
                    </a:ext>
                  </a:extLst>
                </p14:cNvPr>
                <p14:cNvContentPartPr/>
                <p14:nvPr/>
              </p14:nvContentPartPr>
              <p14:xfrm>
                <a:off x="4363821" y="4563199"/>
                <a:ext cx="254880" cy="104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4ED9AD93-9632-4705-A943-BEA143E98B0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54821" y="4554199"/>
                  <a:ext cx="272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C20F4B92-AA30-47E9-8F92-9EFD4E3237A6}"/>
                    </a:ext>
                  </a:extLst>
                </p14:cNvPr>
                <p14:cNvContentPartPr/>
                <p14:nvPr/>
              </p14:nvContentPartPr>
              <p14:xfrm>
                <a:off x="4615461" y="4501279"/>
                <a:ext cx="80280" cy="1252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C20F4B92-AA30-47E9-8F92-9EFD4E3237A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06461" y="4492279"/>
                  <a:ext cx="97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00627450-852B-4364-A3CD-E7AB01CFAB0E}"/>
                    </a:ext>
                  </a:extLst>
                </p14:cNvPr>
                <p14:cNvContentPartPr/>
                <p14:nvPr/>
              </p14:nvContentPartPr>
              <p14:xfrm>
                <a:off x="4891581" y="4539799"/>
                <a:ext cx="160560" cy="90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00627450-852B-4364-A3CD-E7AB01CFAB0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882581" y="4530799"/>
                  <a:ext cx="178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A4333ACF-BAD6-48CB-B84D-E13B5B1D334C}"/>
                    </a:ext>
                  </a:extLst>
                </p14:cNvPr>
                <p14:cNvContentPartPr/>
                <p14:nvPr/>
              </p14:nvContentPartPr>
              <p14:xfrm>
                <a:off x="5118381" y="4454119"/>
                <a:ext cx="228600" cy="1270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A4333ACF-BAD6-48CB-B84D-E13B5B1D334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09381" y="4445119"/>
                  <a:ext cx="2462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o 209">
            <a:extLst>
              <a:ext uri="{FF2B5EF4-FFF2-40B4-BE49-F238E27FC236}">
                <a16:creationId xmlns:a16="http://schemas.microsoft.com/office/drawing/2014/main" id="{E1ED1A97-EE0E-4C47-B80C-9BF0B793E27F}"/>
              </a:ext>
            </a:extLst>
          </p:cNvPr>
          <p:cNvGrpSpPr/>
          <p:nvPr/>
        </p:nvGrpSpPr>
        <p:grpSpPr>
          <a:xfrm>
            <a:off x="6236901" y="3676159"/>
            <a:ext cx="1307520" cy="299160"/>
            <a:chOff x="5607981" y="3765079"/>
            <a:chExt cx="13075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2C17A227-9D33-4DE7-B93D-414119DD1C3E}"/>
                    </a:ext>
                  </a:extLst>
                </p14:cNvPr>
                <p14:cNvContentPartPr/>
                <p14:nvPr/>
              </p14:nvContentPartPr>
              <p14:xfrm>
                <a:off x="5607981" y="3872359"/>
                <a:ext cx="93240" cy="1918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2C17A227-9D33-4DE7-B93D-414119DD1C3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98981" y="3863359"/>
                  <a:ext cx="110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BF81CFDE-E887-4247-B0F2-B7F9938733DB}"/>
                    </a:ext>
                  </a:extLst>
                </p14:cNvPr>
                <p14:cNvContentPartPr/>
                <p14:nvPr/>
              </p14:nvContentPartPr>
              <p14:xfrm>
                <a:off x="5911821" y="3906559"/>
                <a:ext cx="28800" cy="14904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BF81CFDE-E887-4247-B0F2-B7F9938733D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02821" y="3897559"/>
                  <a:ext cx="46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F1304901-DC44-4564-998A-9E5BAFCBC846}"/>
                    </a:ext>
                  </a:extLst>
                </p14:cNvPr>
                <p14:cNvContentPartPr/>
                <p14:nvPr/>
              </p14:nvContentPartPr>
              <p14:xfrm>
                <a:off x="5864301" y="4000879"/>
                <a:ext cx="117720" cy="111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F1304901-DC44-4564-998A-9E5BAFCBC84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55301" y="3991879"/>
                  <a:ext cx="135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C21CD6DA-61EA-430E-9C05-F297F6CF1AD2}"/>
                    </a:ext>
                  </a:extLst>
                </p14:cNvPr>
                <p14:cNvContentPartPr/>
                <p14:nvPr/>
              </p14:nvContentPartPr>
              <p14:xfrm>
                <a:off x="6045741" y="3766159"/>
                <a:ext cx="239400" cy="2595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C21CD6DA-61EA-430E-9C05-F297F6CF1AD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36741" y="3757159"/>
                  <a:ext cx="257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80E7B58B-8719-4C37-9AC3-D7060000E6F8}"/>
                    </a:ext>
                  </a:extLst>
                </p14:cNvPr>
                <p14:cNvContentPartPr/>
                <p14:nvPr/>
              </p14:nvContentPartPr>
              <p14:xfrm>
                <a:off x="6295581" y="3925279"/>
                <a:ext cx="105120" cy="1195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80E7B58B-8719-4C37-9AC3-D7060000E6F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286581" y="3916279"/>
                  <a:ext cx="122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47C6E8CE-78D8-494D-9BD6-CED3F37B669B}"/>
                    </a:ext>
                  </a:extLst>
                </p14:cNvPr>
                <p14:cNvContentPartPr/>
                <p14:nvPr/>
              </p14:nvContentPartPr>
              <p14:xfrm>
                <a:off x="6447861" y="3918799"/>
                <a:ext cx="147240" cy="11916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47C6E8CE-78D8-494D-9BD6-CED3F37B669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438861" y="3909799"/>
                  <a:ext cx="164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5714D5CE-161E-465F-A541-7FCF325852B4}"/>
                    </a:ext>
                  </a:extLst>
                </p14:cNvPr>
                <p14:cNvContentPartPr/>
                <p14:nvPr/>
              </p14:nvContentPartPr>
              <p14:xfrm>
                <a:off x="6621741" y="3949039"/>
                <a:ext cx="7560" cy="748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5714D5CE-161E-465F-A541-7FCF325852B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12741" y="3940039"/>
                  <a:ext cx="25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53ED568-33A6-44B1-85B1-8014BD7F0A71}"/>
                    </a:ext>
                  </a:extLst>
                </p14:cNvPr>
                <p14:cNvContentPartPr/>
                <p14:nvPr/>
              </p14:nvContentPartPr>
              <p14:xfrm>
                <a:off x="6545061" y="3952279"/>
                <a:ext cx="126000" cy="208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B53ED568-33A6-44B1-85B1-8014BD7F0A7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36061" y="3943279"/>
                  <a:ext cx="143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51DD8F4F-056E-43B0-9BDD-59DC817636BC}"/>
                    </a:ext>
                  </a:extLst>
                </p14:cNvPr>
                <p14:cNvContentPartPr/>
                <p14:nvPr/>
              </p14:nvContentPartPr>
              <p14:xfrm>
                <a:off x="6794541" y="3765079"/>
                <a:ext cx="120960" cy="2941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51DD8F4F-056E-43B0-9BDD-59DC817636B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85541" y="3756079"/>
                  <a:ext cx="13860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478F14C4-CEE8-4273-9C1D-CD311911E759}"/>
              </a:ext>
            </a:extLst>
          </p:cNvPr>
          <p:cNvGrpSpPr/>
          <p:nvPr/>
        </p:nvGrpSpPr>
        <p:grpSpPr>
          <a:xfrm>
            <a:off x="6327981" y="4226239"/>
            <a:ext cx="1285920" cy="371160"/>
            <a:chOff x="5699061" y="4315159"/>
            <a:chExt cx="128592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DB184DD0-A735-466F-AABC-6E807C65DA82}"/>
                    </a:ext>
                  </a:extLst>
                </p14:cNvPr>
                <p14:cNvContentPartPr/>
                <p14:nvPr/>
              </p14:nvContentPartPr>
              <p14:xfrm>
                <a:off x="5699061" y="4424599"/>
                <a:ext cx="118080" cy="2617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DB184DD0-A735-466F-AABC-6E807C65DA8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90061" y="4415599"/>
                  <a:ext cx="135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3DE3A33B-007E-44BB-8190-605AFEC38A64}"/>
                    </a:ext>
                  </a:extLst>
                </p14:cNvPr>
                <p14:cNvContentPartPr/>
                <p14:nvPr/>
              </p14:nvContentPartPr>
              <p14:xfrm>
                <a:off x="5861061" y="4576159"/>
                <a:ext cx="105480" cy="194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3DE3A33B-007E-44BB-8190-605AFEC38A6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852061" y="4567519"/>
                  <a:ext cx="123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4BB4B9DC-C995-44FD-B827-67893541047B}"/>
                    </a:ext>
                  </a:extLst>
                </p14:cNvPr>
                <p14:cNvContentPartPr/>
                <p14:nvPr/>
              </p14:nvContentPartPr>
              <p14:xfrm>
                <a:off x="6069501" y="4315159"/>
                <a:ext cx="139320" cy="23760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4BB4B9DC-C995-44FD-B827-67893541047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60501" y="4306519"/>
                  <a:ext cx="156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DF7ABC7B-A95A-4929-B879-9C1690892F26}"/>
                    </a:ext>
                  </a:extLst>
                </p14:cNvPr>
                <p14:cNvContentPartPr/>
                <p14:nvPr/>
              </p14:nvContentPartPr>
              <p14:xfrm>
                <a:off x="6252741" y="4468879"/>
                <a:ext cx="89280" cy="1562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DF7ABC7B-A95A-4929-B879-9C1690892F2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43741" y="4459879"/>
                  <a:ext cx="106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550C37E0-8DDF-41C1-B796-9BE3BC0675E8}"/>
                    </a:ext>
                  </a:extLst>
                </p14:cNvPr>
                <p14:cNvContentPartPr/>
                <p14:nvPr/>
              </p14:nvContentPartPr>
              <p14:xfrm>
                <a:off x="6416181" y="4462399"/>
                <a:ext cx="124200" cy="1461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550C37E0-8DDF-41C1-B796-9BE3BC0675E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07541" y="4453399"/>
                  <a:ext cx="141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2588EE17-A525-4C9F-B3BC-E31E0678A94D}"/>
                    </a:ext>
                  </a:extLst>
                </p14:cNvPr>
                <p14:cNvContentPartPr/>
                <p14:nvPr/>
              </p14:nvContentPartPr>
              <p14:xfrm>
                <a:off x="6621741" y="4500919"/>
                <a:ext cx="15840" cy="878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2588EE17-A525-4C9F-B3BC-E31E0678A94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12741" y="4491919"/>
                  <a:ext cx="33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D75D9955-428E-4C8E-8B50-38B8444F0A90}"/>
                    </a:ext>
                  </a:extLst>
                </p14:cNvPr>
                <p14:cNvContentPartPr/>
                <p14:nvPr/>
              </p14:nvContentPartPr>
              <p14:xfrm>
                <a:off x="6528141" y="4514239"/>
                <a:ext cx="179280" cy="1872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D75D9955-428E-4C8E-8B50-38B8444F0A9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19141" y="4505239"/>
                  <a:ext cx="196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7584F5E-85D8-4C4A-969B-233E016177D3}"/>
                    </a:ext>
                  </a:extLst>
                </p14:cNvPr>
                <p14:cNvContentPartPr/>
                <p14:nvPr/>
              </p14:nvContentPartPr>
              <p14:xfrm>
                <a:off x="6826221" y="4384639"/>
                <a:ext cx="158760" cy="2872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7584F5E-85D8-4C4A-969B-233E016177D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817221" y="4375999"/>
                  <a:ext cx="176400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85" name="Entrada de lápiz 284">
                <a:extLst>
                  <a:ext uri="{FF2B5EF4-FFF2-40B4-BE49-F238E27FC236}">
                    <a16:creationId xmlns:a16="http://schemas.microsoft.com/office/drawing/2014/main" id="{9DAF7316-092B-4D07-8899-2FA7627D218A}"/>
                  </a:ext>
                </a:extLst>
              </p14:cNvPr>
              <p14:cNvContentPartPr/>
              <p14:nvPr/>
            </p14:nvContentPartPr>
            <p14:xfrm>
              <a:off x="1716824" y="4386198"/>
              <a:ext cx="56160" cy="47880"/>
            </p14:xfrm>
          </p:contentPart>
        </mc:Choice>
        <mc:Fallback xmlns="">
          <p:pic>
            <p:nvPicPr>
              <p:cNvPr id="285" name="Entrada de lápiz 284">
                <a:extLst>
                  <a:ext uri="{FF2B5EF4-FFF2-40B4-BE49-F238E27FC236}">
                    <a16:creationId xmlns:a16="http://schemas.microsoft.com/office/drawing/2014/main" id="{9DAF7316-092B-4D07-8899-2FA7627D218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699184" y="4368198"/>
                <a:ext cx="918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11" name="Entrada de lápiz 310">
                <a:extLst>
                  <a:ext uri="{FF2B5EF4-FFF2-40B4-BE49-F238E27FC236}">
                    <a16:creationId xmlns:a16="http://schemas.microsoft.com/office/drawing/2014/main" id="{95043147-5437-421B-A08D-1EE61D2B6724}"/>
                  </a:ext>
                </a:extLst>
              </p14:cNvPr>
              <p14:cNvContentPartPr/>
              <p14:nvPr/>
            </p14:nvContentPartPr>
            <p14:xfrm>
              <a:off x="4008584" y="3379638"/>
              <a:ext cx="3975840" cy="74520"/>
            </p14:xfrm>
          </p:contentPart>
        </mc:Choice>
        <mc:Fallback xmlns="">
          <p:pic>
            <p:nvPicPr>
              <p:cNvPr id="311" name="Entrada de lápiz 310">
                <a:extLst>
                  <a:ext uri="{FF2B5EF4-FFF2-40B4-BE49-F238E27FC236}">
                    <a16:creationId xmlns:a16="http://schemas.microsoft.com/office/drawing/2014/main" id="{95043147-5437-421B-A08D-1EE61D2B672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990944" y="3361638"/>
                <a:ext cx="401148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upo 313">
            <a:extLst>
              <a:ext uri="{FF2B5EF4-FFF2-40B4-BE49-F238E27FC236}">
                <a16:creationId xmlns:a16="http://schemas.microsoft.com/office/drawing/2014/main" id="{4017C907-1174-4119-A8E6-444D6660319E}"/>
              </a:ext>
            </a:extLst>
          </p:cNvPr>
          <p:cNvGrpSpPr/>
          <p:nvPr/>
        </p:nvGrpSpPr>
        <p:grpSpPr>
          <a:xfrm>
            <a:off x="242984" y="3561438"/>
            <a:ext cx="3924000" cy="1296720"/>
            <a:chOff x="242984" y="3561438"/>
            <a:chExt cx="3924000" cy="12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29F0CCD-0296-49B9-A658-E30E610AF563}"/>
                    </a:ext>
                  </a:extLst>
                </p14:cNvPr>
                <p14:cNvContentPartPr/>
                <p14:nvPr/>
              </p14:nvContentPartPr>
              <p14:xfrm>
                <a:off x="259184" y="3823518"/>
                <a:ext cx="123480" cy="1216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29F0CCD-0296-49B9-A658-E30E610AF56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41544" y="3805878"/>
                  <a:ext cx="159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24793B25-033D-4F80-B684-D2C9206E260A}"/>
                    </a:ext>
                  </a:extLst>
                </p14:cNvPr>
                <p14:cNvContentPartPr/>
                <p14:nvPr/>
              </p14:nvContentPartPr>
              <p14:xfrm>
                <a:off x="483464" y="3862758"/>
                <a:ext cx="11160" cy="752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24793B25-033D-4F80-B684-D2C9206E260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5464" y="3844758"/>
                  <a:ext cx="46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475AB461-2CD5-4337-A0EF-FB82EE352723}"/>
                    </a:ext>
                  </a:extLst>
                </p14:cNvPr>
                <p14:cNvContentPartPr/>
                <p14:nvPr/>
              </p14:nvContentPartPr>
              <p14:xfrm>
                <a:off x="442784" y="3764838"/>
                <a:ext cx="42120" cy="518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475AB461-2CD5-4337-A0EF-FB82EE35272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4784" y="3746838"/>
                  <a:ext cx="77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A7A51BF8-D377-404D-B2BF-4AE580CE6B74}"/>
                    </a:ext>
                  </a:extLst>
                </p14:cNvPr>
                <p14:cNvContentPartPr/>
                <p14:nvPr/>
              </p14:nvContentPartPr>
              <p14:xfrm>
                <a:off x="834824" y="3836478"/>
                <a:ext cx="360" cy="1252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A7A51BF8-D377-404D-B2BF-4AE580CE6B7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6824" y="3818478"/>
                  <a:ext cx="36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115E6B6A-7FEF-4B96-B0DC-3CDAFC56A9D4}"/>
                    </a:ext>
                  </a:extLst>
                </p14:cNvPr>
                <p14:cNvContentPartPr/>
                <p14:nvPr/>
              </p14:nvContentPartPr>
              <p14:xfrm>
                <a:off x="741584" y="3763038"/>
                <a:ext cx="181440" cy="1767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115E6B6A-7FEF-4B96-B0DC-3CDAFC56A9D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3944" y="3745398"/>
                  <a:ext cx="217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C5A2F6A4-3E82-4C81-9436-53057EA6675C}"/>
                    </a:ext>
                  </a:extLst>
                </p14:cNvPr>
                <p14:cNvContentPartPr/>
                <p14:nvPr/>
              </p14:nvContentPartPr>
              <p14:xfrm>
                <a:off x="962264" y="3847998"/>
                <a:ext cx="108360" cy="1411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C5A2F6A4-3E82-4C81-9436-53057EA6675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44264" y="3829998"/>
                  <a:ext cx="144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326127E2-6F90-4765-89F9-D36746F33DDA}"/>
                    </a:ext>
                  </a:extLst>
                </p14:cNvPr>
                <p14:cNvContentPartPr/>
                <p14:nvPr/>
              </p14:nvContentPartPr>
              <p14:xfrm>
                <a:off x="985664" y="3920358"/>
                <a:ext cx="46800" cy="90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26127E2-6F90-4765-89F9-D36746F33DD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67664" y="3902718"/>
                  <a:ext cx="82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7ADF97A-054C-4180-9679-979BD0FD2F97}"/>
                    </a:ext>
                  </a:extLst>
                </p14:cNvPr>
                <p14:cNvContentPartPr/>
                <p14:nvPr/>
              </p14:nvContentPartPr>
              <p14:xfrm>
                <a:off x="988904" y="3829638"/>
                <a:ext cx="90360" cy="399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77ADF97A-054C-4180-9679-979BD0FD2F9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1264" y="3811638"/>
                  <a:ext cx="126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ADC71E68-C6F3-47CA-A8A5-0C0E0331DA84}"/>
                    </a:ext>
                  </a:extLst>
                </p14:cNvPr>
                <p14:cNvContentPartPr/>
                <p14:nvPr/>
              </p14:nvContentPartPr>
              <p14:xfrm>
                <a:off x="1168544" y="3844038"/>
                <a:ext cx="135000" cy="1188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ADC71E68-C6F3-47CA-A8A5-0C0E0331DA8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50904" y="3826398"/>
                  <a:ext cx="170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6C5084FF-7D77-452F-8E66-A93976BABF7D}"/>
                    </a:ext>
                  </a:extLst>
                </p14:cNvPr>
                <p14:cNvContentPartPr/>
                <p14:nvPr/>
              </p14:nvContentPartPr>
              <p14:xfrm>
                <a:off x="1349984" y="3842958"/>
                <a:ext cx="100440" cy="1119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6C5084FF-7D77-452F-8E66-A93976BABF7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332344" y="3824958"/>
                  <a:ext cx="136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8669B60F-77EC-49AB-AD89-3229BF3530D6}"/>
                    </a:ext>
                  </a:extLst>
                </p14:cNvPr>
                <p14:cNvContentPartPr/>
                <p14:nvPr/>
              </p14:nvContentPartPr>
              <p14:xfrm>
                <a:off x="1510544" y="3876078"/>
                <a:ext cx="11160" cy="482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8669B60F-77EC-49AB-AD89-3229BF3530D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92544" y="3858438"/>
                  <a:ext cx="46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38AF1173-B9D6-4D0A-AC7B-D09647DA08CD}"/>
                    </a:ext>
                  </a:extLst>
                </p14:cNvPr>
                <p14:cNvContentPartPr/>
                <p14:nvPr/>
              </p14:nvContentPartPr>
              <p14:xfrm>
                <a:off x="1463744" y="3705078"/>
                <a:ext cx="40680" cy="716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38AF1173-B9D6-4D0A-AC7B-D09647DA08C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45744" y="3687438"/>
                  <a:ext cx="76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D66ECEDA-8A1F-4348-910F-3E9292A77032}"/>
                    </a:ext>
                  </a:extLst>
                </p14:cNvPr>
                <p14:cNvContentPartPr/>
                <p14:nvPr/>
              </p14:nvContentPartPr>
              <p14:xfrm>
                <a:off x="1593344" y="3811998"/>
                <a:ext cx="141120" cy="1472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D66ECEDA-8A1F-4348-910F-3E9292A7703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75344" y="3793998"/>
                  <a:ext cx="176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731F8551-76B5-41AA-9CFF-84CFDAD5B2CD}"/>
                    </a:ext>
                  </a:extLst>
                </p14:cNvPr>
                <p14:cNvContentPartPr/>
                <p14:nvPr/>
              </p14:nvContentPartPr>
              <p14:xfrm>
                <a:off x="1810064" y="3822798"/>
                <a:ext cx="86760" cy="13356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731F8551-76B5-41AA-9CFF-84CFDAD5B2C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792064" y="3805158"/>
                  <a:ext cx="122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8B95A9EA-AA7E-420C-AC11-B04186182D9A}"/>
                    </a:ext>
                  </a:extLst>
                </p14:cNvPr>
                <p14:cNvContentPartPr/>
                <p14:nvPr/>
              </p14:nvContentPartPr>
              <p14:xfrm>
                <a:off x="1820504" y="3899478"/>
                <a:ext cx="44280" cy="972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8B95A9EA-AA7E-420C-AC11-B04186182D9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02504" y="3881838"/>
                  <a:ext cx="79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A9212C2C-2038-4F51-B776-BDA68807D7C9}"/>
                    </a:ext>
                  </a:extLst>
                </p14:cNvPr>
                <p14:cNvContentPartPr/>
                <p14:nvPr/>
              </p14:nvContentPartPr>
              <p14:xfrm>
                <a:off x="1802504" y="3827478"/>
                <a:ext cx="92160" cy="226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A9212C2C-2038-4F51-B776-BDA68807D7C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784504" y="3809478"/>
                  <a:ext cx="127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4C9BDA14-0D08-487C-AD0E-8D9E621FBE2F}"/>
                    </a:ext>
                  </a:extLst>
                </p14:cNvPr>
                <p14:cNvContentPartPr/>
                <p14:nvPr/>
              </p14:nvContentPartPr>
              <p14:xfrm>
                <a:off x="1965584" y="3827478"/>
                <a:ext cx="190440" cy="1058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4C9BDA14-0D08-487C-AD0E-8D9E621FBE2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47944" y="3809478"/>
                  <a:ext cx="226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95036032-F84A-4A6E-9317-C9B375DC898F}"/>
                    </a:ext>
                  </a:extLst>
                </p14:cNvPr>
                <p14:cNvContentPartPr/>
                <p14:nvPr/>
              </p14:nvContentPartPr>
              <p14:xfrm>
                <a:off x="2252504" y="3809838"/>
                <a:ext cx="42480" cy="1036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95036032-F84A-4A6E-9317-C9B375DC898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234504" y="3791838"/>
                  <a:ext cx="78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BA35E3B0-5292-4179-9200-8F38E971C96B}"/>
                    </a:ext>
                  </a:extLst>
                </p14:cNvPr>
                <p14:cNvContentPartPr/>
                <p14:nvPr/>
              </p14:nvContentPartPr>
              <p14:xfrm>
                <a:off x="2170784" y="3818478"/>
                <a:ext cx="176760" cy="183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BA35E3B0-5292-4179-9200-8F38E971C96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152784" y="3800478"/>
                  <a:ext cx="212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107AD550-5214-4F35-81AC-E5C67946D3D3}"/>
                    </a:ext>
                  </a:extLst>
                </p14:cNvPr>
                <p14:cNvContentPartPr/>
                <p14:nvPr/>
              </p14:nvContentPartPr>
              <p14:xfrm>
                <a:off x="2397584" y="3794358"/>
                <a:ext cx="151560" cy="13824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107AD550-5214-4F35-81AC-E5C67946D3D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79584" y="3776718"/>
                  <a:ext cx="187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4F0295B6-9525-4C68-A1F9-2ED89FEEBC56}"/>
                    </a:ext>
                  </a:extLst>
                </p14:cNvPr>
                <p14:cNvContentPartPr/>
                <p14:nvPr/>
              </p14:nvContentPartPr>
              <p14:xfrm>
                <a:off x="2599544" y="3809838"/>
                <a:ext cx="118440" cy="12816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4F0295B6-9525-4C68-A1F9-2ED89FEEBC5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581544" y="3792198"/>
                  <a:ext cx="154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83C72096-D8C7-4549-A172-40DCA929F171}"/>
                    </a:ext>
                  </a:extLst>
                </p14:cNvPr>
                <p14:cNvContentPartPr/>
                <p14:nvPr/>
              </p14:nvContentPartPr>
              <p14:xfrm>
                <a:off x="2784584" y="3851238"/>
                <a:ext cx="91080" cy="1040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83C72096-D8C7-4549-A172-40DCA929F17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766944" y="3833598"/>
                  <a:ext cx="126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75AC0AAC-C41F-4283-9C62-E27D339B73C1}"/>
                    </a:ext>
                  </a:extLst>
                </p14:cNvPr>
                <p14:cNvContentPartPr/>
                <p14:nvPr/>
              </p14:nvContentPartPr>
              <p14:xfrm>
                <a:off x="2975024" y="3798318"/>
                <a:ext cx="93240" cy="16344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75AC0AAC-C41F-4283-9C62-E27D339B73C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957024" y="3780678"/>
                  <a:ext cx="128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D7E63DCC-649A-40DE-9A93-6275209FC679}"/>
                    </a:ext>
                  </a:extLst>
                </p14:cNvPr>
                <p14:cNvContentPartPr/>
                <p14:nvPr/>
              </p14:nvContentPartPr>
              <p14:xfrm>
                <a:off x="3458504" y="3802998"/>
                <a:ext cx="47160" cy="15912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D7E63DCC-649A-40DE-9A93-6275209FC67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40864" y="3785358"/>
                  <a:ext cx="82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D63A653B-E820-45B9-BAD2-BC3F71DB4FF9}"/>
                    </a:ext>
                  </a:extLst>
                </p14:cNvPr>
                <p14:cNvContentPartPr/>
                <p14:nvPr/>
              </p14:nvContentPartPr>
              <p14:xfrm>
                <a:off x="3353384" y="3869598"/>
                <a:ext cx="318600" cy="1980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D63A653B-E820-45B9-BAD2-BC3F71DB4FF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335384" y="3851958"/>
                  <a:ext cx="354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DD8704AE-3DCE-4CF9-9B96-0475B03D65AF}"/>
                    </a:ext>
                  </a:extLst>
                </p14:cNvPr>
                <p14:cNvContentPartPr/>
                <p14:nvPr/>
              </p14:nvContentPartPr>
              <p14:xfrm>
                <a:off x="242984" y="4274238"/>
                <a:ext cx="114840" cy="1447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DD8704AE-3DCE-4CF9-9B96-0475B03D65A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24984" y="4256598"/>
                  <a:ext cx="150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76C8FF7E-11D1-4BC3-8043-18F921553100}"/>
                    </a:ext>
                  </a:extLst>
                </p14:cNvPr>
                <p14:cNvContentPartPr/>
                <p14:nvPr/>
              </p14:nvContentPartPr>
              <p14:xfrm>
                <a:off x="411824" y="4268838"/>
                <a:ext cx="159120" cy="12456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76C8FF7E-11D1-4BC3-8043-18F92155310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94184" y="4251198"/>
                  <a:ext cx="194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BA1276CE-63B0-4F38-84AC-A97E9849E63E}"/>
                    </a:ext>
                  </a:extLst>
                </p14:cNvPr>
                <p14:cNvContentPartPr/>
                <p14:nvPr/>
              </p14:nvContentPartPr>
              <p14:xfrm>
                <a:off x="927704" y="4213758"/>
                <a:ext cx="162360" cy="18792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BA1276CE-63B0-4F38-84AC-A97E9849E63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10064" y="4195758"/>
                  <a:ext cx="198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996E9120-342A-45FA-A9F6-E5DE1E35C890}"/>
                    </a:ext>
                  </a:extLst>
                </p14:cNvPr>
                <p14:cNvContentPartPr/>
                <p14:nvPr/>
              </p14:nvContentPartPr>
              <p14:xfrm>
                <a:off x="1185824" y="4345158"/>
                <a:ext cx="3240" cy="468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996E9120-342A-45FA-A9F6-E5DE1E35C89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68184" y="4327158"/>
                  <a:ext cx="38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F985935B-DD2B-43BA-995A-2C0C1A1EB7FB}"/>
                    </a:ext>
                  </a:extLst>
                </p14:cNvPr>
                <p14:cNvContentPartPr/>
                <p14:nvPr/>
              </p14:nvContentPartPr>
              <p14:xfrm>
                <a:off x="1316864" y="4223118"/>
                <a:ext cx="136440" cy="16812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F985935B-DD2B-43BA-995A-2C0C1A1EB7F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299224" y="4205118"/>
                  <a:ext cx="172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036EB1C8-5726-45CF-A002-EB756A41C26A}"/>
                    </a:ext>
                  </a:extLst>
                </p14:cNvPr>
                <p14:cNvContentPartPr/>
                <p14:nvPr/>
              </p14:nvContentPartPr>
              <p14:xfrm>
                <a:off x="1517024" y="4339758"/>
                <a:ext cx="21600" cy="2952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036EB1C8-5726-45CF-A002-EB756A41C26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499384" y="4321758"/>
                  <a:ext cx="57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3EFADE13-D9A4-41BB-B365-3A62865A5978}"/>
                    </a:ext>
                  </a:extLst>
                </p14:cNvPr>
                <p14:cNvContentPartPr/>
                <p14:nvPr/>
              </p14:nvContentPartPr>
              <p14:xfrm>
                <a:off x="2025704" y="4245438"/>
                <a:ext cx="97200" cy="12780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3EFADE13-D9A4-41BB-B365-3A62865A597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007704" y="4227438"/>
                  <a:ext cx="132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1AD31F37-ACA1-4BFE-82C9-72E977420688}"/>
                    </a:ext>
                  </a:extLst>
                </p14:cNvPr>
                <p14:cNvContentPartPr/>
                <p14:nvPr/>
              </p14:nvContentPartPr>
              <p14:xfrm>
                <a:off x="2218304" y="4263438"/>
                <a:ext cx="105120" cy="11304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1AD31F37-ACA1-4BFE-82C9-72E97742068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200664" y="4245438"/>
                  <a:ext cx="140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CB0DEC2F-99EA-41BA-8359-5B919629B1CE}"/>
                    </a:ext>
                  </a:extLst>
                </p14:cNvPr>
                <p14:cNvContentPartPr/>
                <p14:nvPr/>
              </p14:nvContentPartPr>
              <p14:xfrm>
                <a:off x="2233784" y="4310598"/>
                <a:ext cx="48600" cy="1008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CB0DEC2F-99EA-41BA-8359-5B919629B1C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15784" y="4292598"/>
                  <a:ext cx="84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5217020D-7DC6-426C-AE91-751A5D0A3BEC}"/>
                    </a:ext>
                  </a:extLst>
                </p14:cNvPr>
                <p14:cNvContentPartPr/>
                <p14:nvPr/>
              </p14:nvContentPartPr>
              <p14:xfrm>
                <a:off x="2244224" y="4246158"/>
                <a:ext cx="80640" cy="2088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5217020D-7DC6-426C-AE91-751A5D0A3BE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26584" y="4228518"/>
                  <a:ext cx="116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44AB0D4B-46B4-4E29-9B7A-BA313716B14E}"/>
                    </a:ext>
                  </a:extLst>
                </p14:cNvPr>
                <p14:cNvContentPartPr/>
                <p14:nvPr/>
              </p14:nvContentPartPr>
              <p14:xfrm>
                <a:off x="2631584" y="4243998"/>
                <a:ext cx="115920" cy="10980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44AB0D4B-46B4-4E29-9B7A-BA313716B14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613584" y="4225998"/>
                  <a:ext cx="151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2F8AE61C-0303-498B-B36A-57581FE5961D}"/>
                    </a:ext>
                  </a:extLst>
                </p14:cNvPr>
                <p14:cNvContentPartPr/>
                <p14:nvPr/>
              </p14:nvContentPartPr>
              <p14:xfrm>
                <a:off x="2863064" y="4213038"/>
                <a:ext cx="106200" cy="11520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2F8AE61C-0303-498B-B36A-57581FE5961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845064" y="4195038"/>
                  <a:ext cx="141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E19A6B71-8A4B-4F86-A455-9F82312FD719}"/>
                    </a:ext>
                  </a:extLst>
                </p14:cNvPr>
                <p14:cNvContentPartPr/>
                <p14:nvPr/>
              </p14:nvContentPartPr>
              <p14:xfrm>
                <a:off x="3081584" y="4215558"/>
                <a:ext cx="121680" cy="13680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E19A6B71-8A4B-4F86-A455-9F82312FD71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063944" y="4197558"/>
                  <a:ext cx="157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6DA9BA2B-28A3-4786-9BC3-1CF5C68D6D79}"/>
                    </a:ext>
                  </a:extLst>
                </p14:cNvPr>
                <p14:cNvContentPartPr/>
                <p14:nvPr/>
              </p14:nvContentPartPr>
              <p14:xfrm>
                <a:off x="3165824" y="4090278"/>
                <a:ext cx="34560" cy="2196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6DA9BA2B-28A3-4786-9BC3-1CF5C68D6D7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147824" y="4072638"/>
                  <a:ext cx="70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DA1153BD-711D-48B3-9E12-115D0FE92241}"/>
                    </a:ext>
                  </a:extLst>
                </p14:cNvPr>
                <p14:cNvContentPartPr/>
                <p14:nvPr/>
              </p14:nvContentPartPr>
              <p14:xfrm>
                <a:off x="3435824" y="4180278"/>
                <a:ext cx="139680" cy="16488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DA1153BD-711D-48B3-9E12-115D0FE9224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418184" y="4162638"/>
                  <a:ext cx="175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E6A88676-4738-4EF7-AAA4-27146957CBDD}"/>
                    </a:ext>
                  </a:extLst>
                </p14:cNvPr>
                <p14:cNvContentPartPr/>
                <p14:nvPr/>
              </p14:nvContentPartPr>
              <p14:xfrm>
                <a:off x="308864" y="4698678"/>
                <a:ext cx="162000" cy="15948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E6A88676-4738-4EF7-AAA4-27146957CBD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90864" y="4680678"/>
                  <a:ext cx="197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FF04538F-2396-4893-A6B6-3D87669643B4}"/>
                    </a:ext>
                  </a:extLst>
                </p14:cNvPr>
                <p14:cNvContentPartPr/>
                <p14:nvPr/>
              </p14:nvContentPartPr>
              <p14:xfrm>
                <a:off x="523784" y="4676718"/>
                <a:ext cx="156960" cy="1569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FF04538F-2396-4893-A6B6-3D87669643B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05784" y="4658718"/>
                  <a:ext cx="192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2B22ADBA-3B5D-46B8-B977-F982CA11DF36}"/>
                    </a:ext>
                  </a:extLst>
                </p14:cNvPr>
                <p14:cNvContentPartPr/>
                <p14:nvPr/>
              </p14:nvContentPartPr>
              <p14:xfrm>
                <a:off x="794504" y="4671318"/>
                <a:ext cx="10080" cy="14256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2B22ADBA-3B5D-46B8-B977-F982CA11DF3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6504" y="4653318"/>
                  <a:ext cx="45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CFDE2330-C196-4D09-85AE-4C2393F4FC23}"/>
                    </a:ext>
                  </a:extLst>
                </p14:cNvPr>
                <p14:cNvContentPartPr/>
                <p14:nvPr/>
              </p14:nvContentPartPr>
              <p14:xfrm>
                <a:off x="674984" y="4701198"/>
                <a:ext cx="210960" cy="2988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CFDE2330-C196-4D09-85AE-4C2393F4FC2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57344" y="4683558"/>
                  <a:ext cx="246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1C7B8B20-B260-4148-B025-284B37BBD1D4}"/>
                    </a:ext>
                  </a:extLst>
                </p14:cNvPr>
                <p14:cNvContentPartPr/>
                <p14:nvPr/>
              </p14:nvContentPartPr>
              <p14:xfrm>
                <a:off x="967664" y="4710918"/>
                <a:ext cx="109800" cy="14040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1C7B8B20-B260-4148-B025-284B37BBD1D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50024" y="4693278"/>
                  <a:ext cx="145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B5EB0F02-B925-402D-B146-39E764D4A17D}"/>
                    </a:ext>
                  </a:extLst>
                </p14:cNvPr>
                <p14:cNvContentPartPr/>
                <p14:nvPr/>
              </p14:nvContentPartPr>
              <p14:xfrm>
                <a:off x="1140104" y="4678878"/>
                <a:ext cx="106200" cy="13752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B5EB0F02-B925-402D-B146-39E764D4A17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22464" y="4660878"/>
                  <a:ext cx="141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4849FAE4-0D53-4983-A57D-30EAB4B0FFA6}"/>
                    </a:ext>
                  </a:extLst>
                </p14:cNvPr>
                <p14:cNvContentPartPr/>
                <p14:nvPr/>
              </p14:nvContentPartPr>
              <p14:xfrm>
                <a:off x="1329104" y="4654758"/>
                <a:ext cx="143280" cy="15300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4849FAE4-0D53-4983-A57D-30EAB4B0FFA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311464" y="4637118"/>
                  <a:ext cx="178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1E13F3A6-76EA-4574-939A-C0149BF3FE02}"/>
                    </a:ext>
                  </a:extLst>
                </p14:cNvPr>
                <p14:cNvContentPartPr/>
                <p14:nvPr/>
              </p14:nvContentPartPr>
              <p14:xfrm>
                <a:off x="1549784" y="4683558"/>
                <a:ext cx="159120" cy="11412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1E13F3A6-76EA-4574-939A-C0149BF3FE0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531784" y="4665558"/>
                  <a:ext cx="194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9AB62A1A-0644-44EE-A133-6860AF6FB03C}"/>
                    </a:ext>
                  </a:extLst>
                </p14:cNvPr>
                <p14:cNvContentPartPr/>
                <p14:nvPr/>
              </p14:nvContentPartPr>
              <p14:xfrm>
                <a:off x="1790264" y="4710918"/>
                <a:ext cx="8280" cy="4968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9AB62A1A-0644-44EE-A133-6860AF6FB03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772264" y="4693278"/>
                  <a:ext cx="43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FCBE0CAF-B44D-4C8D-BEAA-47DFFA568CB4}"/>
                    </a:ext>
                  </a:extLst>
                </p14:cNvPr>
                <p14:cNvContentPartPr/>
                <p14:nvPr/>
              </p14:nvContentPartPr>
              <p14:xfrm>
                <a:off x="1731944" y="4568358"/>
                <a:ext cx="43560" cy="3672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FCBE0CAF-B44D-4C8D-BEAA-47DFFA568CB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714304" y="4550718"/>
                  <a:ext cx="79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9F2E71BB-754D-4EFA-9629-892802AF23D2}"/>
                    </a:ext>
                  </a:extLst>
                </p14:cNvPr>
                <p14:cNvContentPartPr/>
                <p14:nvPr/>
              </p14:nvContentPartPr>
              <p14:xfrm>
                <a:off x="1895024" y="4693998"/>
                <a:ext cx="132840" cy="9828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9F2E71BB-754D-4EFA-9629-892802AF23D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877024" y="4676358"/>
                  <a:ext cx="168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064152CE-325C-433A-B3FF-0580B1FDDDF7}"/>
                    </a:ext>
                  </a:extLst>
                </p14:cNvPr>
                <p14:cNvContentPartPr/>
                <p14:nvPr/>
              </p14:nvContentPartPr>
              <p14:xfrm>
                <a:off x="1930304" y="4552878"/>
                <a:ext cx="18000" cy="2304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064152CE-325C-433A-B3FF-0580B1FDDDF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912304" y="4535238"/>
                  <a:ext cx="53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2A69AC20-D1CD-4528-9C9C-5CEC2ADEFAA8}"/>
                    </a:ext>
                  </a:extLst>
                </p14:cNvPr>
                <p14:cNvContentPartPr/>
                <p14:nvPr/>
              </p14:nvContentPartPr>
              <p14:xfrm>
                <a:off x="2019224" y="4650438"/>
                <a:ext cx="195840" cy="14652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2A69AC20-D1CD-4528-9C9C-5CEC2ADEFAA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001224" y="4632798"/>
                  <a:ext cx="231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F00CF73F-68BF-4F14-9394-13BDEA2CB685}"/>
                    </a:ext>
                  </a:extLst>
                </p14:cNvPr>
                <p14:cNvContentPartPr/>
                <p14:nvPr/>
              </p14:nvContentPartPr>
              <p14:xfrm>
                <a:off x="2498024" y="3657918"/>
                <a:ext cx="1603440" cy="115956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F00CF73F-68BF-4F14-9394-13BDEA2CB68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480024" y="3640278"/>
                  <a:ext cx="163908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354F3054-D9E2-442D-A7B7-46D79D48CD15}"/>
                    </a:ext>
                  </a:extLst>
                </p14:cNvPr>
                <p14:cNvContentPartPr/>
                <p14:nvPr/>
              </p14:nvContentPartPr>
              <p14:xfrm>
                <a:off x="3992384" y="3561438"/>
                <a:ext cx="174600" cy="16308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354F3054-D9E2-442D-A7B7-46D79D48CD1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974384" y="3543798"/>
                  <a:ext cx="2102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AF16E35D-91AF-4C98-A135-EF887013378B}"/>
              </a:ext>
            </a:extLst>
          </p:cNvPr>
          <p:cNvGrpSpPr/>
          <p:nvPr/>
        </p:nvGrpSpPr>
        <p:grpSpPr>
          <a:xfrm>
            <a:off x="3352304" y="1411158"/>
            <a:ext cx="257760" cy="151920"/>
            <a:chOff x="3352304" y="1411158"/>
            <a:chExt cx="25776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D9D06F3-103C-44D5-BB49-F9C2656CE761}"/>
                    </a:ext>
                  </a:extLst>
                </p14:cNvPr>
                <p14:cNvContentPartPr/>
                <p14:nvPr/>
              </p14:nvContentPartPr>
              <p14:xfrm>
                <a:off x="3352304" y="1490358"/>
                <a:ext cx="178560" cy="136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D9D06F3-103C-44D5-BB49-F9C2656CE76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334664" y="1472718"/>
                  <a:ext cx="214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0007A2C-9913-4FA0-BF3E-EAB5EBDBBFC8}"/>
                    </a:ext>
                  </a:extLst>
                </p14:cNvPr>
                <p14:cNvContentPartPr/>
                <p14:nvPr/>
              </p14:nvContentPartPr>
              <p14:xfrm>
                <a:off x="3498464" y="1411158"/>
                <a:ext cx="111600" cy="1519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0007A2C-9913-4FA0-BF3E-EAB5EBDBBFC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480464" y="1393518"/>
                  <a:ext cx="14724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E66C0599-6ADC-450B-BE3F-576A69A28D65}"/>
              </a:ext>
            </a:extLst>
          </p:cNvPr>
          <p:cNvGrpSpPr/>
          <p:nvPr/>
        </p:nvGrpSpPr>
        <p:grpSpPr>
          <a:xfrm>
            <a:off x="3299384" y="2212878"/>
            <a:ext cx="363960" cy="166320"/>
            <a:chOff x="3299384" y="2212878"/>
            <a:chExt cx="36396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DC8D4435-9D05-438D-802E-5D522BA49BEB}"/>
                    </a:ext>
                  </a:extLst>
                </p14:cNvPr>
                <p14:cNvContentPartPr/>
                <p14:nvPr/>
              </p14:nvContentPartPr>
              <p14:xfrm>
                <a:off x="3299384" y="2272998"/>
                <a:ext cx="265320" cy="64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DC8D4435-9D05-438D-802E-5D522BA49BE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281744" y="2254998"/>
                  <a:ext cx="300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E7E6EE2-08A8-414D-B8F9-136326FEE893}"/>
                    </a:ext>
                  </a:extLst>
                </p14:cNvPr>
                <p14:cNvContentPartPr/>
                <p14:nvPr/>
              </p14:nvContentPartPr>
              <p14:xfrm>
                <a:off x="3557864" y="2212878"/>
                <a:ext cx="105480" cy="1663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E7E6EE2-08A8-414D-B8F9-136326FEE89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539864" y="2195238"/>
                  <a:ext cx="14112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765068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1DD3877-54BD-4F43-961C-BAC177791D5D}"/>
              </a:ext>
            </a:extLst>
          </p:cNvPr>
          <p:cNvSpPr txBox="1">
            <a:spLocks noChangeArrowheads="1"/>
          </p:cNvSpPr>
          <p:nvPr/>
        </p:nvSpPr>
        <p:spPr>
          <a:xfrm>
            <a:off x="263102" y="177045"/>
            <a:ext cx="8345488" cy="731837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200" kern="1200" dirty="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400" dirty="0"/>
              <a:t>Realimentación -</a:t>
            </a:r>
          </a:p>
        </p:txBody>
      </p: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170C4B4-1019-4E26-8C7D-88EB58BFBCD0}"/>
              </a:ext>
            </a:extLst>
          </p:cNvPr>
          <p:cNvGrpSpPr/>
          <p:nvPr/>
        </p:nvGrpSpPr>
        <p:grpSpPr>
          <a:xfrm>
            <a:off x="426861" y="392959"/>
            <a:ext cx="6557760" cy="3303000"/>
            <a:chOff x="426861" y="392959"/>
            <a:chExt cx="6557760" cy="33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81E5AA1-1150-4753-AE81-C1B87CEF88E6}"/>
                    </a:ext>
                  </a:extLst>
                </p14:cNvPr>
                <p14:cNvContentPartPr/>
                <p14:nvPr/>
              </p14:nvContentPartPr>
              <p14:xfrm>
                <a:off x="3846141" y="1175959"/>
                <a:ext cx="87840" cy="14796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81E5AA1-1150-4753-AE81-C1B87CEF88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37141" y="1167319"/>
                  <a:ext cx="105480" cy="14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5B18DAEA-393C-4317-8A97-A1A72AF2ACF3}"/>
                    </a:ext>
                  </a:extLst>
                </p14:cNvPr>
                <p14:cNvContentPartPr/>
                <p14:nvPr/>
              </p14:nvContentPartPr>
              <p14:xfrm>
                <a:off x="3822741" y="1142839"/>
                <a:ext cx="1980360" cy="14641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5B18DAEA-393C-4317-8A97-A1A72AF2AC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3741" y="1133839"/>
                  <a:ext cx="1998000" cy="14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8B5D81C-2782-40C2-ACC4-B9EE62FF59BA}"/>
                    </a:ext>
                  </a:extLst>
                </p14:cNvPr>
                <p14:cNvContentPartPr/>
                <p14:nvPr/>
              </p14:nvContentPartPr>
              <p14:xfrm>
                <a:off x="2514141" y="1481239"/>
                <a:ext cx="1347480" cy="414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8B5D81C-2782-40C2-ACC4-B9EE62FF59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5501" y="1472599"/>
                  <a:ext cx="1365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DB264B0-C84A-4CD6-B649-A5B0EAFFDE50}"/>
                    </a:ext>
                  </a:extLst>
                </p14:cNvPr>
                <p14:cNvContentPartPr/>
                <p14:nvPr/>
              </p14:nvContentPartPr>
              <p14:xfrm>
                <a:off x="2537901" y="2262079"/>
                <a:ext cx="1325520" cy="331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DB264B0-C84A-4CD6-B649-A5B0EAFFDE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9261" y="2253079"/>
                  <a:ext cx="13431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134489F-49DF-4777-9101-0818B196A5A4}"/>
                    </a:ext>
                  </a:extLst>
                </p14:cNvPr>
                <p14:cNvContentPartPr/>
                <p14:nvPr/>
              </p14:nvContentPartPr>
              <p14:xfrm>
                <a:off x="2144421" y="2318239"/>
                <a:ext cx="667440" cy="8514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134489F-49DF-4777-9101-0818B196A5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35781" y="2309599"/>
                  <a:ext cx="68508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E9D5F79-BB7A-4093-9A7B-2FE0E8FFCC8F}"/>
                    </a:ext>
                  </a:extLst>
                </p14:cNvPr>
                <p14:cNvContentPartPr/>
                <p14:nvPr/>
              </p14:nvContentPartPr>
              <p14:xfrm>
                <a:off x="2742381" y="2577439"/>
                <a:ext cx="16560" cy="1130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E9D5F79-BB7A-4093-9A7B-2FE0E8FFCC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33741" y="2568439"/>
                  <a:ext cx="34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9546035-91D2-4632-B77D-131B7C285919}"/>
                    </a:ext>
                  </a:extLst>
                </p14:cNvPr>
                <p14:cNvContentPartPr/>
                <p14:nvPr/>
              </p14:nvContentPartPr>
              <p14:xfrm>
                <a:off x="2658501" y="2646919"/>
                <a:ext cx="134640" cy="97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9546035-91D2-4632-B77D-131B7C2859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49501" y="2637919"/>
                  <a:ext cx="152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F8F80FF-A5B4-43D1-98AA-F1BFA9329A67}"/>
                    </a:ext>
                  </a:extLst>
                </p14:cNvPr>
                <p14:cNvContentPartPr/>
                <p14:nvPr/>
              </p14:nvContentPartPr>
              <p14:xfrm>
                <a:off x="2924181" y="2874079"/>
                <a:ext cx="141480" cy="2185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F8F80FF-A5B4-43D1-98AA-F1BFA9329A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15181" y="2865079"/>
                  <a:ext cx="159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35D05CC-97EB-4DB7-B77B-1846C0ED709E}"/>
                    </a:ext>
                  </a:extLst>
                </p14:cNvPr>
                <p14:cNvContentPartPr/>
                <p14:nvPr/>
              </p14:nvContentPartPr>
              <p14:xfrm>
                <a:off x="3115701" y="3002959"/>
                <a:ext cx="62640" cy="1202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35D05CC-97EB-4DB7-B77B-1846C0ED70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07061" y="2994319"/>
                  <a:ext cx="80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13F973EF-3D88-4352-B8E2-6A40E2E75C9E}"/>
                    </a:ext>
                  </a:extLst>
                </p14:cNvPr>
                <p14:cNvContentPartPr/>
                <p14:nvPr/>
              </p14:nvContentPartPr>
              <p14:xfrm>
                <a:off x="3143421" y="2916199"/>
                <a:ext cx="49320" cy="792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13F973EF-3D88-4352-B8E2-6A40E2E75C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4421" y="2907199"/>
                  <a:ext cx="66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AC4CF88-94C1-4DA3-A90B-BA0904518A53}"/>
                    </a:ext>
                  </a:extLst>
                </p14:cNvPr>
                <p14:cNvContentPartPr/>
                <p14:nvPr/>
              </p14:nvContentPartPr>
              <p14:xfrm>
                <a:off x="2485701" y="3152719"/>
                <a:ext cx="37080" cy="4096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AC4CF88-94C1-4DA3-A90B-BA0904518A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77061" y="3143719"/>
                  <a:ext cx="547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0FE08EFD-3A33-41E9-8E61-1F2F1184807D}"/>
                    </a:ext>
                  </a:extLst>
                </p14:cNvPr>
                <p14:cNvContentPartPr/>
                <p14:nvPr/>
              </p14:nvContentPartPr>
              <p14:xfrm>
                <a:off x="2276901" y="3570319"/>
                <a:ext cx="522000" cy="241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0FE08EFD-3A33-41E9-8E61-1F2F118480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8261" y="3561679"/>
                  <a:ext cx="539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3551797-4DAA-4126-9ED7-CC05D251ECD4}"/>
                    </a:ext>
                  </a:extLst>
                </p14:cNvPr>
                <p14:cNvContentPartPr/>
                <p14:nvPr/>
              </p14:nvContentPartPr>
              <p14:xfrm>
                <a:off x="2286621" y="3594079"/>
                <a:ext cx="165240" cy="1018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3551797-4DAA-4126-9ED7-CC05D251EC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77621" y="3585439"/>
                  <a:ext cx="182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AFB0F33-F5B7-43B8-9A40-68A931C705D6}"/>
                    </a:ext>
                  </a:extLst>
                </p14:cNvPr>
                <p14:cNvContentPartPr/>
                <p14:nvPr/>
              </p14:nvContentPartPr>
              <p14:xfrm>
                <a:off x="2444661" y="3594079"/>
                <a:ext cx="125280" cy="1004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AFB0F33-F5B7-43B8-9A40-68A931C705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35661" y="3585439"/>
                  <a:ext cx="142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C513022-6D12-448D-BAAE-21070FEE81E6}"/>
                    </a:ext>
                  </a:extLst>
                </p14:cNvPr>
                <p14:cNvContentPartPr/>
                <p14:nvPr/>
              </p14:nvContentPartPr>
              <p14:xfrm>
                <a:off x="2592621" y="3609919"/>
                <a:ext cx="95400" cy="705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C513022-6D12-448D-BAAE-21070FEE81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83981" y="3601279"/>
                  <a:ext cx="113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219992FF-3683-4BFC-A136-5CB57123AE13}"/>
                    </a:ext>
                  </a:extLst>
                </p14:cNvPr>
                <p14:cNvContentPartPr/>
                <p14:nvPr/>
              </p14:nvContentPartPr>
              <p14:xfrm>
                <a:off x="5790501" y="1859599"/>
                <a:ext cx="533520" cy="403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219992FF-3683-4BFC-A136-5CB57123AE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81861" y="1850959"/>
                  <a:ext cx="551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98EF6C6-3702-469B-A70E-B90CED04C4B7}"/>
                    </a:ext>
                  </a:extLst>
                </p14:cNvPr>
                <p14:cNvContentPartPr/>
                <p14:nvPr/>
              </p14:nvContentPartPr>
              <p14:xfrm>
                <a:off x="6346341" y="1772839"/>
                <a:ext cx="134640" cy="128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98EF6C6-3702-469B-A70E-B90CED04C4B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37341" y="1763839"/>
                  <a:ext cx="152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82ADD169-99A6-4D32-85E6-9EE206895C52}"/>
                    </a:ext>
                  </a:extLst>
                </p14:cNvPr>
                <p14:cNvContentPartPr/>
                <p14:nvPr/>
              </p14:nvContentPartPr>
              <p14:xfrm>
                <a:off x="6613461" y="1574479"/>
                <a:ext cx="240120" cy="2592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82ADD169-99A6-4D32-85E6-9EE206895C5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04461" y="1565479"/>
                  <a:ext cx="257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14B56C1-AAD6-4101-94D3-676FE46590FB}"/>
                    </a:ext>
                  </a:extLst>
                </p14:cNvPr>
                <p14:cNvContentPartPr/>
                <p14:nvPr/>
              </p14:nvContentPartPr>
              <p14:xfrm>
                <a:off x="6826941" y="1681039"/>
                <a:ext cx="157680" cy="1656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14B56C1-AAD6-4101-94D3-676FE46590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18301" y="1672039"/>
                  <a:ext cx="175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16D1CEC-9F7C-4366-B255-58941EA669D9}"/>
                    </a:ext>
                  </a:extLst>
                </p14:cNvPr>
                <p14:cNvContentPartPr/>
                <p14:nvPr/>
              </p14:nvContentPartPr>
              <p14:xfrm>
                <a:off x="740781" y="1475479"/>
                <a:ext cx="330480" cy="223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16D1CEC-9F7C-4366-B255-58941EA669D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1781" y="1466479"/>
                  <a:ext cx="348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02D66391-336E-4DBE-A83B-B020A6E1414F}"/>
                    </a:ext>
                  </a:extLst>
                </p14:cNvPr>
                <p14:cNvContentPartPr/>
                <p14:nvPr/>
              </p14:nvContentPartPr>
              <p14:xfrm>
                <a:off x="1110141" y="1364239"/>
                <a:ext cx="28080" cy="2336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02D66391-336E-4DBE-A83B-B020A6E141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1501" y="1355239"/>
                  <a:ext cx="45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596DB0E-236F-469C-A1B3-EC5FCBFB97DE}"/>
                    </a:ext>
                  </a:extLst>
                </p14:cNvPr>
                <p14:cNvContentPartPr/>
                <p14:nvPr/>
              </p14:nvContentPartPr>
              <p14:xfrm>
                <a:off x="1122021" y="1354159"/>
                <a:ext cx="1005120" cy="2242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596DB0E-236F-469C-A1B3-EC5FCBFB97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13021" y="1345519"/>
                  <a:ext cx="1022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6F9D9ABB-AE37-4D6F-BCD3-CD90DE1C80DA}"/>
                    </a:ext>
                  </a:extLst>
                </p14:cNvPr>
                <p14:cNvContentPartPr/>
                <p14:nvPr/>
              </p14:nvContentPartPr>
              <p14:xfrm>
                <a:off x="1143261" y="1559719"/>
                <a:ext cx="920880" cy="100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F9D9ABB-AE37-4D6F-BCD3-CD90DE1C80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34621" y="1551079"/>
                  <a:ext cx="938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3C54650-4EAF-470B-B573-B0C2DF77ACF8}"/>
                    </a:ext>
                  </a:extLst>
                </p14:cNvPr>
                <p14:cNvContentPartPr/>
                <p14:nvPr/>
              </p14:nvContentPartPr>
              <p14:xfrm>
                <a:off x="1449261" y="1648639"/>
                <a:ext cx="222120" cy="2095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3C54650-4EAF-470B-B573-B0C2DF77AC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40261" y="1639639"/>
                  <a:ext cx="239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7CBBBD1-94E4-4EBD-9750-DDF671D4BE3F}"/>
                    </a:ext>
                  </a:extLst>
                </p14:cNvPr>
                <p14:cNvContentPartPr/>
                <p14:nvPr/>
              </p14:nvContentPartPr>
              <p14:xfrm>
                <a:off x="2096541" y="1504639"/>
                <a:ext cx="480240" cy="172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7CBBBD1-94E4-4EBD-9750-DDF671D4BE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87541" y="1495999"/>
                  <a:ext cx="497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E6F83A9A-03F0-4693-A974-43A442397C54}"/>
                    </a:ext>
                  </a:extLst>
                </p14:cNvPr>
                <p14:cNvContentPartPr/>
                <p14:nvPr/>
              </p14:nvContentPartPr>
              <p14:xfrm>
                <a:off x="684261" y="1515439"/>
                <a:ext cx="17280" cy="2289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E6F83A9A-03F0-4693-A974-43A442397C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5621" y="1506439"/>
                  <a:ext cx="34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9A4EFE8-3224-46F2-9275-8BAEC29B7F4E}"/>
                    </a:ext>
                  </a:extLst>
                </p14:cNvPr>
                <p14:cNvContentPartPr/>
                <p14:nvPr/>
              </p14:nvContentPartPr>
              <p14:xfrm>
                <a:off x="484101" y="1757359"/>
                <a:ext cx="352080" cy="90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9A4EFE8-3224-46F2-9275-8BAEC29B7F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5461" y="1748359"/>
                  <a:ext cx="369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05CEAAB-ECBC-417C-AB51-FF1CA91C524B}"/>
                    </a:ext>
                  </a:extLst>
                </p14:cNvPr>
                <p14:cNvContentPartPr/>
                <p14:nvPr/>
              </p14:nvContentPartPr>
              <p14:xfrm>
                <a:off x="426861" y="1769959"/>
                <a:ext cx="195840" cy="1047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05CEAAB-ECBC-417C-AB51-FF1CA91C52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8221" y="1760959"/>
                  <a:ext cx="213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96A5D0D-4DB5-4750-A653-5E1BF8202458}"/>
                    </a:ext>
                  </a:extLst>
                </p14:cNvPr>
                <p14:cNvContentPartPr/>
                <p14:nvPr/>
              </p14:nvContentPartPr>
              <p14:xfrm>
                <a:off x="536661" y="1763479"/>
                <a:ext cx="164880" cy="946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96A5D0D-4DB5-4750-A653-5E1BF820245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7661" y="1754479"/>
                  <a:ext cx="182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E3044D0-C795-4538-910C-316525F3ED1F}"/>
                    </a:ext>
                  </a:extLst>
                </p14:cNvPr>
                <p14:cNvContentPartPr/>
                <p14:nvPr/>
              </p14:nvContentPartPr>
              <p14:xfrm>
                <a:off x="657621" y="1765639"/>
                <a:ext cx="170280" cy="1159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E3044D0-C795-4538-910C-316525F3ED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8621" y="1756639"/>
                  <a:ext cx="187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0D988E0-CC41-48A0-816C-E568AC787AE3}"/>
                    </a:ext>
                  </a:extLst>
                </p14:cNvPr>
                <p14:cNvContentPartPr/>
                <p14:nvPr/>
              </p14:nvContentPartPr>
              <p14:xfrm>
                <a:off x="3139461" y="543439"/>
                <a:ext cx="659520" cy="9702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0D988E0-CC41-48A0-816C-E568AC787A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30821" y="534439"/>
                  <a:ext cx="67716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FD59548F-62DC-454F-8D6E-9F5892095583}"/>
                    </a:ext>
                  </a:extLst>
                </p14:cNvPr>
                <p14:cNvContentPartPr/>
                <p14:nvPr/>
              </p14:nvContentPartPr>
              <p14:xfrm>
                <a:off x="3846141" y="412039"/>
                <a:ext cx="9000" cy="2271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FD59548F-62DC-454F-8D6E-9F58920955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37501" y="403399"/>
                  <a:ext cx="26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67148EA-9BFE-4F1D-8140-7E6881DF9B02}"/>
                    </a:ext>
                  </a:extLst>
                </p14:cNvPr>
                <p14:cNvContentPartPr/>
                <p14:nvPr/>
              </p14:nvContentPartPr>
              <p14:xfrm>
                <a:off x="3854061" y="392959"/>
                <a:ext cx="990720" cy="2084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67148EA-9BFE-4F1D-8140-7E6881DF9B0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45421" y="383959"/>
                  <a:ext cx="1008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63BBA1CF-E25E-4666-A3F2-54FA9481DE8F}"/>
                    </a:ext>
                  </a:extLst>
                </p14:cNvPr>
                <p14:cNvContentPartPr/>
                <p14:nvPr/>
              </p14:nvContentPartPr>
              <p14:xfrm>
                <a:off x="3799341" y="621919"/>
                <a:ext cx="1065240" cy="90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63BBA1CF-E25E-4666-A3F2-54FA9481DE8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90341" y="612919"/>
                  <a:ext cx="1082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BDA7B99-1C4C-48A9-A313-5EEED3D6EE1B}"/>
                    </a:ext>
                  </a:extLst>
                </p14:cNvPr>
                <p14:cNvContentPartPr/>
                <p14:nvPr/>
              </p14:nvContentPartPr>
              <p14:xfrm>
                <a:off x="4327461" y="724519"/>
                <a:ext cx="184320" cy="1872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BDA7B99-1C4C-48A9-A313-5EEED3D6EE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18821" y="715879"/>
                  <a:ext cx="201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4BDAAC3-B03D-412A-A9D0-4D9A7D8631E5}"/>
                    </a:ext>
                  </a:extLst>
                </p14:cNvPr>
                <p14:cNvContentPartPr/>
                <p14:nvPr/>
              </p14:nvContentPartPr>
              <p14:xfrm>
                <a:off x="4808421" y="480439"/>
                <a:ext cx="1213920" cy="403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4BDAAC3-B03D-412A-A9D0-4D9A7D8631E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99421" y="471799"/>
                  <a:ext cx="1231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54C86DE4-5914-4D83-A4DF-8D1C067EFF54}"/>
                    </a:ext>
                  </a:extLst>
                </p14:cNvPr>
                <p14:cNvContentPartPr/>
                <p14:nvPr/>
              </p14:nvContentPartPr>
              <p14:xfrm>
                <a:off x="5998581" y="480439"/>
                <a:ext cx="39960" cy="13554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54C86DE4-5914-4D83-A4DF-8D1C067EFF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89581" y="471799"/>
                  <a:ext cx="57600" cy="137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E57BDBBE-6F3E-4EB5-AA05-F283F3AFD6BB}"/>
                  </a:ext>
                </a:extLst>
              </p14:cNvPr>
              <p14:cNvContentPartPr/>
              <p14:nvPr/>
            </p14:nvContentPartPr>
            <p14:xfrm>
              <a:off x="3168981" y="1457119"/>
              <a:ext cx="94680" cy="7344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E57BDBBE-6F3E-4EB5-AA05-F283F3AFD6B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60341" y="1448479"/>
                <a:ext cx="1123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3E03E7B-17BA-4A22-8CD9-40218A4CC778}"/>
                  </a:ext>
                </a:extLst>
              </p14:cNvPr>
              <p14:cNvContentPartPr/>
              <p14:nvPr/>
            </p14:nvContentPartPr>
            <p14:xfrm>
              <a:off x="2033181" y="275599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3E03E7B-17BA-4A22-8CD9-40218A4CC77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24541" y="2665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56DCDD9-E21F-46F8-97AB-4555906920FE}"/>
                  </a:ext>
                </a:extLst>
              </p14:cNvPr>
              <p14:cNvContentPartPr/>
              <p14:nvPr/>
            </p14:nvContentPartPr>
            <p14:xfrm>
              <a:off x="4020021" y="1489519"/>
              <a:ext cx="149400" cy="82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56DCDD9-E21F-46F8-97AB-4555906920F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011021" y="1480879"/>
                <a:ext cx="16704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67BB79B7-DECD-4979-905F-72C75F9A41B5}"/>
              </a:ext>
            </a:extLst>
          </p:cNvPr>
          <p:cNvGrpSpPr/>
          <p:nvPr/>
        </p:nvGrpSpPr>
        <p:grpSpPr>
          <a:xfrm>
            <a:off x="4004181" y="2047879"/>
            <a:ext cx="219960" cy="190440"/>
            <a:chOff x="4004181" y="2047879"/>
            <a:chExt cx="2199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201CFCE-9984-42C2-A0E5-19B32FC288CD}"/>
                    </a:ext>
                  </a:extLst>
                </p14:cNvPr>
                <p14:cNvContentPartPr/>
                <p14:nvPr/>
              </p14:nvContentPartPr>
              <p14:xfrm>
                <a:off x="4106781" y="2047879"/>
                <a:ext cx="23400" cy="1904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201CFCE-9984-42C2-A0E5-19B32FC288C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97781" y="2039239"/>
                  <a:ext cx="41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1C10CA8-4200-42B3-B60A-6D83EAD08F66}"/>
                    </a:ext>
                  </a:extLst>
                </p14:cNvPr>
                <p14:cNvContentPartPr/>
                <p14:nvPr/>
              </p14:nvContentPartPr>
              <p14:xfrm>
                <a:off x="4004181" y="2138599"/>
                <a:ext cx="219960" cy="212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1C10CA8-4200-42B3-B60A-6D83EAD08F6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95181" y="2129959"/>
                  <a:ext cx="2376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1A19C929-3E52-461D-94BA-9F5EC16DF1CE}"/>
              </a:ext>
            </a:extLst>
          </p:cNvPr>
          <p:cNvGrpSpPr/>
          <p:nvPr/>
        </p:nvGrpSpPr>
        <p:grpSpPr>
          <a:xfrm>
            <a:off x="7094421" y="1515079"/>
            <a:ext cx="1766160" cy="329040"/>
            <a:chOff x="7094421" y="1515079"/>
            <a:chExt cx="17661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345095B6-A4B2-4C15-96E5-37190C09B102}"/>
                    </a:ext>
                  </a:extLst>
                </p14:cNvPr>
                <p14:cNvContentPartPr/>
                <p14:nvPr/>
              </p14:nvContentPartPr>
              <p14:xfrm>
                <a:off x="7094421" y="1741519"/>
                <a:ext cx="140760" cy="140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345095B6-A4B2-4C15-96E5-37190C09B1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85421" y="1732879"/>
                  <a:ext cx="158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2CFD0589-DB7D-4B95-80EB-C3C1E73EB8C4}"/>
                    </a:ext>
                  </a:extLst>
                </p14:cNvPr>
                <p14:cNvContentPartPr/>
                <p14:nvPr/>
              </p14:nvContentPartPr>
              <p14:xfrm>
                <a:off x="7114221" y="1820719"/>
                <a:ext cx="97920" cy="82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2CFD0589-DB7D-4B95-80EB-C3C1E73EB8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05581" y="1811719"/>
                  <a:ext cx="115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8C8ACE89-5EB7-4579-89AB-99A162CCEB74}"/>
                    </a:ext>
                  </a:extLst>
                </p14:cNvPr>
                <p14:cNvContentPartPr/>
                <p14:nvPr/>
              </p14:nvContentPartPr>
              <p14:xfrm>
                <a:off x="7362981" y="1596799"/>
                <a:ext cx="181080" cy="2178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8C8ACE89-5EB7-4579-89AB-99A162CCEB7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53981" y="1587799"/>
                  <a:ext cx="198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BCEA8F98-F02C-4A71-BA70-A556FDD84E09}"/>
                    </a:ext>
                  </a:extLst>
                </p14:cNvPr>
                <p14:cNvContentPartPr/>
                <p14:nvPr/>
              </p14:nvContentPartPr>
              <p14:xfrm>
                <a:off x="7566021" y="1568359"/>
                <a:ext cx="151200" cy="261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BCEA8F98-F02C-4A71-BA70-A556FDD84E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57381" y="1559719"/>
                  <a:ext cx="168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A019B84-5201-4BE9-BB99-C1EAEE745CDD}"/>
                    </a:ext>
                  </a:extLst>
                </p14:cNvPr>
                <p14:cNvContentPartPr/>
                <p14:nvPr/>
              </p14:nvContentPartPr>
              <p14:xfrm>
                <a:off x="7748541" y="1620199"/>
                <a:ext cx="174600" cy="2034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A019B84-5201-4BE9-BB99-C1EAEE745CD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39541" y="1611199"/>
                  <a:ext cx="192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6C158947-A31A-498F-9DE2-9E3626937A2D}"/>
                    </a:ext>
                  </a:extLst>
                </p14:cNvPr>
                <p14:cNvContentPartPr/>
                <p14:nvPr/>
              </p14:nvContentPartPr>
              <p14:xfrm>
                <a:off x="8014941" y="1694719"/>
                <a:ext cx="17640" cy="1242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6C158947-A31A-498F-9DE2-9E3626937A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06301" y="1685719"/>
                  <a:ext cx="35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02535376-D57A-45A4-B037-6221F4F04D7A}"/>
                    </a:ext>
                  </a:extLst>
                </p14:cNvPr>
                <p14:cNvContentPartPr/>
                <p14:nvPr/>
              </p14:nvContentPartPr>
              <p14:xfrm>
                <a:off x="7927461" y="1766359"/>
                <a:ext cx="120240" cy="136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02535376-D57A-45A4-B037-6221F4F04D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18821" y="1757719"/>
                  <a:ext cx="137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730D7745-E10B-4232-BD92-590307F5A55C}"/>
                    </a:ext>
                  </a:extLst>
                </p14:cNvPr>
                <p14:cNvContentPartPr/>
                <p14:nvPr/>
              </p14:nvContentPartPr>
              <p14:xfrm>
                <a:off x="8118981" y="1773199"/>
                <a:ext cx="86400" cy="3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30D7745-E10B-4232-BD92-590307F5A5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09981" y="1764559"/>
                  <a:ext cx="10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DB9D161A-73BC-4CCC-AA43-863904355963}"/>
                    </a:ext>
                  </a:extLst>
                </p14:cNvPr>
                <p14:cNvContentPartPr/>
                <p14:nvPr/>
              </p14:nvContentPartPr>
              <p14:xfrm>
                <a:off x="8292141" y="1552879"/>
                <a:ext cx="142920" cy="2624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DB9D161A-73BC-4CCC-AA43-8639043559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83501" y="1544239"/>
                  <a:ext cx="1605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F5D95F43-C1B4-4B98-91C1-7B9B9FD0E927}"/>
                    </a:ext>
                  </a:extLst>
                </p14:cNvPr>
                <p14:cNvContentPartPr/>
                <p14:nvPr/>
              </p14:nvContentPartPr>
              <p14:xfrm>
                <a:off x="8462421" y="1741519"/>
                <a:ext cx="92880" cy="165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F5D95F43-C1B4-4B98-91C1-7B9B9FD0E9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53421" y="1732879"/>
                  <a:ext cx="110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1CF14659-B306-4355-92B5-5BB1AA122E6C}"/>
                    </a:ext>
                  </a:extLst>
                </p14:cNvPr>
                <p14:cNvContentPartPr/>
                <p14:nvPr/>
              </p14:nvContentPartPr>
              <p14:xfrm>
                <a:off x="8655021" y="1515079"/>
                <a:ext cx="205560" cy="3290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1CF14659-B306-4355-92B5-5BB1AA122E6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46021" y="1506079"/>
                  <a:ext cx="22320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897FA898-FAA6-4183-9B7D-E47CC56893B1}"/>
              </a:ext>
            </a:extLst>
          </p:cNvPr>
          <p:cNvGrpSpPr/>
          <p:nvPr/>
        </p:nvGrpSpPr>
        <p:grpSpPr>
          <a:xfrm>
            <a:off x="5230701" y="2288359"/>
            <a:ext cx="1288440" cy="397440"/>
            <a:chOff x="5230701" y="2288359"/>
            <a:chExt cx="128844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0C8B71CE-2CE1-4637-904E-7FC32474C740}"/>
                    </a:ext>
                  </a:extLst>
                </p14:cNvPr>
                <p14:cNvContentPartPr/>
                <p14:nvPr/>
              </p14:nvContentPartPr>
              <p14:xfrm>
                <a:off x="5230701" y="2352439"/>
                <a:ext cx="209520" cy="2563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0C8B71CE-2CE1-4637-904E-7FC32474C7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22061" y="2343439"/>
                  <a:ext cx="227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4447A343-BF36-4AF5-8065-2C45CF6A62DC}"/>
                    </a:ext>
                  </a:extLst>
                </p14:cNvPr>
                <p14:cNvContentPartPr/>
                <p14:nvPr/>
              </p14:nvContentPartPr>
              <p14:xfrm>
                <a:off x="5478021" y="2521639"/>
                <a:ext cx="150480" cy="1044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4447A343-BF36-4AF5-8065-2C45CF6A62D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69021" y="2512639"/>
                  <a:ext cx="168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41352A4D-8199-421D-A688-00DFCA7109F0}"/>
                    </a:ext>
                  </a:extLst>
                </p14:cNvPr>
                <p14:cNvContentPartPr/>
                <p14:nvPr/>
              </p14:nvContentPartPr>
              <p14:xfrm>
                <a:off x="5691141" y="2498239"/>
                <a:ext cx="133560" cy="86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41352A4D-8199-421D-A688-00DFCA7109F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2141" y="2489599"/>
                  <a:ext cx="151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F8AB51DF-A1D4-42D4-B624-D47ED10D0220}"/>
                    </a:ext>
                  </a:extLst>
                </p14:cNvPr>
                <p14:cNvContentPartPr/>
                <p14:nvPr/>
              </p14:nvContentPartPr>
              <p14:xfrm>
                <a:off x="5738301" y="2553679"/>
                <a:ext cx="87120" cy="169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F8AB51DF-A1D4-42D4-B624-D47ED10D022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29301" y="2545039"/>
                  <a:ext cx="104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0CA792C8-856F-43B8-A2C9-B83109A78BC1}"/>
                    </a:ext>
                  </a:extLst>
                </p14:cNvPr>
                <p14:cNvContentPartPr/>
                <p14:nvPr/>
              </p14:nvContentPartPr>
              <p14:xfrm>
                <a:off x="5953221" y="2360359"/>
                <a:ext cx="186120" cy="2131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0CA792C8-856F-43B8-A2C9-B83109A78B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44581" y="2351719"/>
                  <a:ext cx="203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A322521D-2A28-4BD0-8DAB-2A29B418B0F7}"/>
                    </a:ext>
                  </a:extLst>
                </p14:cNvPr>
                <p14:cNvContentPartPr/>
                <p14:nvPr/>
              </p14:nvContentPartPr>
              <p14:xfrm>
                <a:off x="6254901" y="2529919"/>
                <a:ext cx="7200" cy="54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322521D-2A28-4BD0-8DAB-2A29B418B0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46261" y="2521279"/>
                  <a:ext cx="248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3332022-0465-40D0-B449-EC64C45077AF}"/>
                    </a:ext>
                  </a:extLst>
                </p14:cNvPr>
                <p14:cNvContentPartPr/>
                <p14:nvPr/>
              </p14:nvContentPartPr>
              <p14:xfrm>
                <a:off x="6409701" y="2288359"/>
                <a:ext cx="109440" cy="3974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3332022-0465-40D0-B449-EC64C45077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00701" y="2279719"/>
                  <a:ext cx="127080" cy="41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002B8AB3-A175-42D1-A6F0-579431BF2789}"/>
              </a:ext>
            </a:extLst>
          </p:cNvPr>
          <p:cNvGrpSpPr/>
          <p:nvPr/>
        </p:nvGrpSpPr>
        <p:grpSpPr>
          <a:xfrm>
            <a:off x="6762861" y="2289799"/>
            <a:ext cx="1155600" cy="471240"/>
            <a:chOff x="6762861" y="2289799"/>
            <a:chExt cx="1155600" cy="4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63CAFC21-AD90-42C4-B8B8-72822A40CC7B}"/>
                    </a:ext>
                  </a:extLst>
                </p14:cNvPr>
                <p14:cNvContentPartPr/>
                <p14:nvPr/>
              </p14:nvContentPartPr>
              <p14:xfrm>
                <a:off x="6762861" y="2351719"/>
                <a:ext cx="140400" cy="2203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63CAFC21-AD90-42C4-B8B8-72822A40CC7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54221" y="2343079"/>
                  <a:ext cx="158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B42BD704-E74D-4032-8600-36E18FA5B950}"/>
                    </a:ext>
                  </a:extLst>
                </p14:cNvPr>
                <p14:cNvContentPartPr/>
                <p14:nvPr/>
              </p14:nvContentPartPr>
              <p14:xfrm>
                <a:off x="6951861" y="2467279"/>
                <a:ext cx="30960" cy="1036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B42BD704-E74D-4032-8600-36E18FA5B95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43221" y="2458279"/>
                  <a:ext cx="48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96C810D9-3903-4EEB-9115-0EFA5545CD66}"/>
                    </a:ext>
                  </a:extLst>
                </p14:cNvPr>
                <p14:cNvContentPartPr/>
                <p14:nvPr/>
              </p14:nvContentPartPr>
              <p14:xfrm>
                <a:off x="6962301" y="2419399"/>
                <a:ext cx="46080" cy="716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96C810D9-3903-4EEB-9115-0EFA5545CD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53661" y="2410399"/>
                  <a:ext cx="63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291B32B-2B33-4695-8071-5404D1E61E76}"/>
                    </a:ext>
                  </a:extLst>
                </p14:cNvPr>
                <p14:cNvContentPartPr/>
                <p14:nvPr/>
              </p14:nvContentPartPr>
              <p14:xfrm>
                <a:off x="7109901" y="2514079"/>
                <a:ext cx="158040" cy="165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291B32B-2B33-4695-8071-5404D1E61E7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00901" y="2505439"/>
                  <a:ext cx="175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AB97D56D-E257-4F0B-99F8-F820D9A73531}"/>
                    </a:ext>
                  </a:extLst>
                </p14:cNvPr>
                <p14:cNvContentPartPr/>
                <p14:nvPr/>
              </p14:nvContentPartPr>
              <p14:xfrm>
                <a:off x="7425261" y="2289799"/>
                <a:ext cx="135360" cy="2041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AB97D56D-E257-4F0B-99F8-F820D9A7353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6621" y="2280799"/>
                  <a:ext cx="153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3FCB63BF-243B-493A-AFF0-3F91245EF26F}"/>
                    </a:ext>
                  </a:extLst>
                </p14:cNvPr>
                <p14:cNvContentPartPr/>
                <p14:nvPr/>
              </p14:nvContentPartPr>
              <p14:xfrm>
                <a:off x="7585461" y="2419039"/>
                <a:ext cx="100800" cy="1004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3FCB63BF-243B-493A-AFF0-3F91245EF26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76821" y="2410399"/>
                  <a:ext cx="118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B7DCF89-3DA0-4ECD-8951-1F826578D71F}"/>
                    </a:ext>
                  </a:extLst>
                </p14:cNvPr>
                <p14:cNvContentPartPr/>
                <p14:nvPr/>
              </p14:nvContentPartPr>
              <p14:xfrm>
                <a:off x="7448661" y="2553679"/>
                <a:ext cx="313560" cy="244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B7DCF89-3DA0-4ECD-8951-1F826578D71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40021" y="2545039"/>
                  <a:ext cx="331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88F6C840-8BAA-44A4-87DA-122770FFBFD4}"/>
                    </a:ext>
                  </a:extLst>
                </p14:cNvPr>
                <p14:cNvContentPartPr/>
                <p14:nvPr/>
              </p14:nvContentPartPr>
              <p14:xfrm>
                <a:off x="7550901" y="2631799"/>
                <a:ext cx="149760" cy="1292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88F6C840-8BAA-44A4-87DA-122770FFBFD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42261" y="2622799"/>
                  <a:ext cx="167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153EFB98-A51D-405E-9E64-E39F202FD0AD}"/>
                    </a:ext>
                  </a:extLst>
                </p14:cNvPr>
                <p14:cNvContentPartPr/>
                <p14:nvPr/>
              </p14:nvContentPartPr>
              <p14:xfrm>
                <a:off x="7803621" y="2371879"/>
                <a:ext cx="114840" cy="3423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153EFB98-A51D-405E-9E64-E39F202FD0A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94981" y="2363239"/>
                  <a:ext cx="13248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EBFB20E2-66F7-41DD-9D51-3C8C8D80CFCC}"/>
              </a:ext>
            </a:extLst>
          </p:cNvPr>
          <p:cNvGrpSpPr/>
          <p:nvPr/>
        </p:nvGrpSpPr>
        <p:grpSpPr>
          <a:xfrm>
            <a:off x="451784" y="4439838"/>
            <a:ext cx="299160" cy="189720"/>
            <a:chOff x="451784" y="4439838"/>
            <a:chExt cx="29916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55AE5ECD-6497-41BD-8540-0C8DFB1AA6BA}"/>
                    </a:ext>
                  </a:extLst>
                </p14:cNvPr>
                <p14:cNvContentPartPr/>
                <p14:nvPr/>
              </p14:nvContentPartPr>
              <p14:xfrm>
                <a:off x="451784" y="4445958"/>
                <a:ext cx="87840" cy="1836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55AE5ECD-6497-41BD-8540-0C8DFB1AA6B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4144" y="4427958"/>
                  <a:ext cx="123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C5D9FC33-0ADC-448B-9DF0-65B34C8AD3C7}"/>
                    </a:ext>
                  </a:extLst>
                </p14:cNvPr>
                <p14:cNvContentPartPr/>
                <p14:nvPr/>
              </p14:nvContentPartPr>
              <p14:xfrm>
                <a:off x="619544" y="4439838"/>
                <a:ext cx="131400" cy="1760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C5D9FC33-0ADC-448B-9DF0-65B34C8AD3C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1904" y="4421838"/>
                  <a:ext cx="16704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A3BE1701-33F2-4287-91F0-262DFA3BE1AC}"/>
              </a:ext>
            </a:extLst>
          </p:cNvPr>
          <p:cNvGrpSpPr/>
          <p:nvPr/>
        </p:nvGrpSpPr>
        <p:grpSpPr>
          <a:xfrm>
            <a:off x="1042544" y="4317798"/>
            <a:ext cx="2429280" cy="340200"/>
            <a:chOff x="1042544" y="4317798"/>
            <a:chExt cx="242928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45BEFA3B-5ACD-4163-A604-BAA65FB063DD}"/>
                    </a:ext>
                  </a:extLst>
                </p14:cNvPr>
                <p14:cNvContentPartPr/>
                <p14:nvPr/>
              </p14:nvContentPartPr>
              <p14:xfrm>
                <a:off x="1073144" y="4498878"/>
                <a:ext cx="6840" cy="1324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45BEFA3B-5ACD-4163-A604-BAA65FB063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5504" y="4480878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70A989C-3CEE-4BB5-8790-56B9E5643D42}"/>
                    </a:ext>
                  </a:extLst>
                </p14:cNvPr>
                <p14:cNvContentPartPr/>
                <p14:nvPr/>
              </p14:nvContentPartPr>
              <p14:xfrm>
                <a:off x="1042544" y="4436958"/>
                <a:ext cx="121680" cy="1699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70A989C-3CEE-4BB5-8790-56B9E5643D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4544" y="4419318"/>
                  <a:ext cx="157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5DC4A55-A09B-442B-83F8-2242FC11879F}"/>
                    </a:ext>
                  </a:extLst>
                </p14:cNvPr>
                <p14:cNvContentPartPr/>
                <p14:nvPr/>
              </p14:nvContentPartPr>
              <p14:xfrm>
                <a:off x="1263584" y="4499598"/>
                <a:ext cx="114480" cy="153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5DC4A55-A09B-442B-83F8-2242FC11879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45944" y="4481958"/>
                  <a:ext cx="150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EF148A5-46C3-44D4-B76A-32817798A5AA}"/>
                    </a:ext>
                  </a:extLst>
                </p14:cNvPr>
                <p14:cNvContentPartPr/>
                <p14:nvPr/>
              </p14:nvContentPartPr>
              <p14:xfrm>
                <a:off x="1296704" y="4575918"/>
                <a:ext cx="38520" cy="162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EF148A5-46C3-44D4-B76A-32817798A5A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79064" y="4558278"/>
                  <a:ext cx="74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5AE4EC5-131E-4328-842D-1DD8424DD4EE}"/>
                    </a:ext>
                  </a:extLst>
                </p14:cNvPr>
                <p14:cNvContentPartPr/>
                <p14:nvPr/>
              </p14:nvContentPartPr>
              <p14:xfrm>
                <a:off x="1264304" y="4485198"/>
                <a:ext cx="100080" cy="338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5AE4EC5-131E-4328-842D-1DD8424DD4E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46304" y="4467558"/>
                  <a:ext cx="135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DCD17BF-E838-44C8-8D56-C6494A6B3E1D}"/>
                    </a:ext>
                  </a:extLst>
                </p14:cNvPr>
                <p14:cNvContentPartPr/>
                <p14:nvPr/>
              </p14:nvContentPartPr>
              <p14:xfrm>
                <a:off x="1436744" y="4467198"/>
                <a:ext cx="170640" cy="1504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DCD17BF-E838-44C8-8D56-C6494A6B3E1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19104" y="4449198"/>
                  <a:ext cx="206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E3385EF-0857-4057-A628-D7BB3D1551F8}"/>
                    </a:ext>
                  </a:extLst>
                </p14:cNvPr>
                <p14:cNvContentPartPr/>
                <p14:nvPr/>
              </p14:nvContentPartPr>
              <p14:xfrm>
                <a:off x="1621784" y="4458918"/>
                <a:ext cx="140040" cy="1616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E3385EF-0857-4057-A628-D7BB3D1551F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04144" y="4441278"/>
                  <a:ext cx="175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B318DB1-F0D2-4CBD-8BF0-358926AF52C7}"/>
                    </a:ext>
                  </a:extLst>
                </p14:cNvPr>
                <p14:cNvContentPartPr/>
                <p14:nvPr/>
              </p14:nvContentPartPr>
              <p14:xfrm>
                <a:off x="1801784" y="4530558"/>
                <a:ext cx="4320" cy="399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B318DB1-F0D2-4CBD-8BF0-358926AF52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84144" y="4512558"/>
                  <a:ext cx="39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67AE33C-2FE2-4CA2-8597-77A45265193F}"/>
                    </a:ext>
                  </a:extLst>
                </p14:cNvPr>
                <p14:cNvContentPartPr/>
                <p14:nvPr/>
              </p14:nvContentPartPr>
              <p14:xfrm>
                <a:off x="1721504" y="4347678"/>
                <a:ext cx="74160" cy="1051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67AE33C-2FE2-4CA2-8597-77A45265193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03504" y="4330038"/>
                  <a:ext cx="109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47DEA87-448A-4B8F-8A67-F24DED1D73E1}"/>
                    </a:ext>
                  </a:extLst>
                </p14:cNvPr>
                <p14:cNvContentPartPr/>
                <p14:nvPr/>
              </p14:nvContentPartPr>
              <p14:xfrm>
                <a:off x="1865504" y="4470798"/>
                <a:ext cx="134640" cy="1872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47DEA87-448A-4B8F-8A67-F24DED1D73E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47864" y="4453158"/>
                  <a:ext cx="170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B05AF513-4CEF-40D0-85B4-BEA3729BC3A5}"/>
                    </a:ext>
                  </a:extLst>
                </p14:cNvPr>
                <p14:cNvContentPartPr/>
                <p14:nvPr/>
              </p14:nvContentPartPr>
              <p14:xfrm>
                <a:off x="2086184" y="4492038"/>
                <a:ext cx="104040" cy="1638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B05AF513-4CEF-40D0-85B4-BEA3729BC3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68184" y="4474398"/>
                  <a:ext cx="139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ED7902FA-D00B-4551-B9E3-11F5F7A0EE77}"/>
                    </a:ext>
                  </a:extLst>
                </p14:cNvPr>
                <p14:cNvContentPartPr/>
                <p14:nvPr/>
              </p14:nvContentPartPr>
              <p14:xfrm>
                <a:off x="2091944" y="4581318"/>
                <a:ext cx="70560" cy="172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ED7902FA-D00B-4551-B9E3-11F5F7A0EE7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73944" y="4563678"/>
                  <a:ext cx="106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A058344-FA95-423F-B984-9828978B7219}"/>
                    </a:ext>
                  </a:extLst>
                </p14:cNvPr>
                <p14:cNvContentPartPr/>
                <p14:nvPr/>
              </p14:nvContentPartPr>
              <p14:xfrm>
                <a:off x="2114264" y="4498518"/>
                <a:ext cx="98640" cy="471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A058344-FA95-423F-B984-9828978B721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96624" y="4480518"/>
                  <a:ext cx="134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FBC308F-A8F7-47E8-8477-29F40D69C6C7}"/>
                    </a:ext>
                  </a:extLst>
                </p14:cNvPr>
                <p14:cNvContentPartPr/>
                <p14:nvPr/>
              </p14:nvContentPartPr>
              <p14:xfrm>
                <a:off x="2248544" y="4517238"/>
                <a:ext cx="175320" cy="1278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FBC308F-A8F7-47E8-8477-29F40D69C6C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30904" y="4499598"/>
                  <a:ext cx="210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177D124-4EEB-427E-9C61-72C56CDB4F55}"/>
                    </a:ext>
                  </a:extLst>
                </p14:cNvPr>
                <p14:cNvContentPartPr/>
                <p14:nvPr/>
              </p14:nvContentPartPr>
              <p14:xfrm>
                <a:off x="2510624" y="4502838"/>
                <a:ext cx="17640" cy="1177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177D124-4EEB-427E-9C61-72C56CDB4F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92984" y="4484838"/>
                  <a:ext cx="53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9CB4EF2-ED8E-4F83-A363-125892A48677}"/>
                    </a:ext>
                  </a:extLst>
                </p14:cNvPr>
                <p14:cNvContentPartPr/>
                <p14:nvPr/>
              </p14:nvContentPartPr>
              <p14:xfrm>
                <a:off x="2417384" y="4491678"/>
                <a:ext cx="180000" cy="536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9CB4EF2-ED8E-4F83-A363-125892A4867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99384" y="4474038"/>
                  <a:ext cx="215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14DAC33-E0C0-463C-A002-C0F310A4FBAD}"/>
                    </a:ext>
                  </a:extLst>
                </p14:cNvPr>
                <p14:cNvContentPartPr/>
                <p14:nvPr/>
              </p14:nvContentPartPr>
              <p14:xfrm>
                <a:off x="2677304" y="4464318"/>
                <a:ext cx="173520" cy="1702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14DAC33-E0C0-463C-A002-C0F310A4FBA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659304" y="4446318"/>
                  <a:ext cx="209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375DE20-FD3D-4060-80CC-E6CFB00167E3}"/>
                    </a:ext>
                  </a:extLst>
                </p14:cNvPr>
                <p14:cNvContentPartPr/>
                <p14:nvPr/>
              </p14:nvContentPartPr>
              <p14:xfrm>
                <a:off x="2835704" y="4497438"/>
                <a:ext cx="157680" cy="1317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375DE20-FD3D-4060-80CC-E6CFB00167E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18064" y="4479798"/>
                  <a:ext cx="193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CDF28CAC-F15F-4AA0-9EB3-4CC322B3E9A8}"/>
                    </a:ext>
                  </a:extLst>
                </p14:cNvPr>
                <p14:cNvContentPartPr/>
                <p14:nvPr/>
              </p14:nvContentPartPr>
              <p14:xfrm>
                <a:off x="3022544" y="4388358"/>
                <a:ext cx="40320" cy="1767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CDF28CAC-F15F-4AA0-9EB3-4CC322B3E9A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04904" y="4370358"/>
                  <a:ext cx="75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332EC64-A6AD-4073-8702-7B4778E41E09}"/>
                    </a:ext>
                  </a:extLst>
                </p14:cNvPr>
                <p14:cNvContentPartPr/>
                <p14:nvPr/>
              </p14:nvContentPartPr>
              <p14:xfrm>
                <a:off x="3143864" y="4505358"/>
                <a:ext cx="76320" cy="1044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332EC64-A6AD-4073-8702-7B4778E41E0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26224" y="4487358"/>
                  <a:ext cx="111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DB2E7B8-B66C-4752-B302-FA21B815F54B}"/>
                    </a:ext>
                  </a:extLst>
                </p14:cNvPr>
                <p14:cNvContentPartPr/>
                <p14:nvPr/>
              </p14:nvContentPartPr>
              <p14:xfrm>
                <a:off x="3143864" y="4317798"/>
                <a:ext cx="36720" cy="554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DB2E7B8-B66C-4752-B302-FA21B815F54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25864" y="4300158"/>
                  <a:ext cx="72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781CE696-BF5A-4B9E-BC95-0CB3C6742C45}"/>
                    </a:ext>
                  </a:extLst>
                </p14:cNvPr>
                <p14:cNvContentPartPr/>
                <p14:nvPr/>
              </p14:nvContentPartPr>
              <p14:xfrm>
                <a:off x="3220544" y="4458918"/>
                <a:ext cx="251280" cy="1864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781CE696-BF5A-4B9E-BC95-0CB3C6742C4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02904" y="4441278"/>
                  <a:ext cx="28692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EFD88D0E-C03F-4608-BFAB-4FBA71A4CB1D}"/>
                  </a:ext>
                </a:extLst>
              </p14:cNvPr>
              <p14:cNvContentPartPr/>
              <p14:nvPr/>
            </p14:nvContentPartPr>
            <p14:xfrm>
              <a:off x="3697184" y="4565118"/>
              <a:ext cx="213120" cy="36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EFD88D0E-C03F-4608-BFAB-4FBA71A4CB1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679184" y="4547118"/>
                <a:ext cx="2487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Grupo 299">
            <a:extLst>
              <a:ext uri="{FF2B5EF4-FFF2-40B4-BE49-F238E27FC236}">
                <a16:creationId xmlns:a16="http://schemas.microsoft.com/office/drawing/2014/main" id="{6F06EAC1-E7D7-4DFD-B427-2BF44C0A9D80}"/>
              </a:ext>
            </a:extLst>
          </p:cNvPr>
          <p:cNvGrpSpPr/>
          <p:nvPr/>
        </p:nvGrpSpPr>
        <p:grpSpPr>
          <a:xfrm>
            <a:off x="4220984" y="4385838"/>
            <a:ext cx="1752480" cy="253800"/>
            <a:chOff x="4220984" y="4385838"/>
            <a:chExt cx="175248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7EE5448-E401-4568-B5C6-575C82C28993}"/>
                    </a:ext>
                  </a:extLst>
                </p14:cNvPr>
                <p14:cNvContentPartPr/>
                <p14:nvPr/>
              </p14:nvContentPartPr>
              <p14:xfrm>
                <a:off x="4228184" y="4513278"/>
                <a:ext cx="133560" cy="1263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7EE5448-E401-4568-B5C6-575C82C2899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10184" y="4495638"/>
                  <a:ext cx="169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13AE2D9E-8E34-4D1D-A637-A4E139260A33}"/>
                    </a:ext>
                  </a:extLst>
                </p14:cNvPr>
                <p14:cNvContentPartPr/>
                <p14:nvPr/>
              </p14:nvContentPartPr>
              <p14:xfrm>
                <a:off x="4241504" y="4560798"/>
                <a:ext cx="40320" cy="176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13AE2D9E-8E34-4D1D-A637-A4E139260A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23504" y="4543158"/>
                  <a:ext cx="75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2B7B6FA-0978-4DD9-BE35-5B86C7260C1B}"/>
                    </a:ext>
                  </a:extLst>
                </p14:cNvPr>
                <p14:cNvContentPartPr/>
                <p14:nvPr/>
              </p14:nvContentPartPr>
              <p14:xfrm>
                <a:off x="4220984" y="4480518"/>
                <a:ext cx="124920" cy="518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2B7B6FA-0978-4DD9-BE35-5B86C7260C1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202984" y="4462518"/>
                  <a:ext cx="160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032F44F-E182-4770-9EB6-767FA5E0C3D1}"/>
                    </a:ext>
                  </a:extLst>
                </p14:cNvPr>
                <p14:cNvContentPartPr/>
                <p14:nvPr/>
              </p14:nvContentPartPr>
              <p14:xfrm>
                <a:off x="4425104" y="4469718"/>
                <a:ext cx="126000" cy="1368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032F44F-E182-4770-9EB6-767FA5E0C3D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07104" y="4451718"/>
                  <a:ext cx="161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84337EE-3FF6-4301-B9B2-EAA6E0A7873F}"/>
                    </a:ext>
                  </a:extLst>
                </p14:cNvPr>
                <p14:cNvContentPartPr/>
                <p14:nvPr/>
              </p14:nvContentPartPr>
              <p14:xfrm>
                <a:off x="4624544" y="4503918"/>
                <a:ext cx="29520" cy="781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84337EE-3FF6-4301-B9B2-EAA6E0A7873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06904" y="4485918"/>
                  <a:ext cx="65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79797CC-94BA-46B7-8D98-9A5AA65FE0DE}"/>
                    </a:ext>
                  </a:extLst>
                </p14:cNvPr>
                <p14:cNvContentPartPr/>
                <p14:nvPr/>
              </p14:nvContentPartPr>
              <p14:xfrm>
                <a:off x="4544264" y="4479438"/>
                <a:ext cx="181080" cy="399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79797CC-94BA-46B7-8D98-9A5AA65FE0D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26624" y="4461438"/>
                  <a:ext cx="216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F343B5B-5ADE-4EA7-946E-C06FD834CCBF}"/>
                    </a:ext>
                  </a:extLst>
                </p14:cNvPr>
                <p14:cNvContentPartPr/>
                <p14:nvPr/>
              </p14:nvContentPartPr>
              <p14:xfrm>
                <a:off x="4772144" y="4477278"/>
                <a:ext cx="160560" cy="1353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4F343B5B-5ADE-4EA7-946E-C06FD834CCB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54504" y="4459638"/>
                  <a:ext cx="196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2446142B-909E-4858-A642-2E8821682C0A}"/>
                    </a:ext>
                  </a:extLst>
                </p14:cNvPr>
                <p14:cNvContentPartPr/>
                <p14:nvPr/>
              </p14:nvContentPartPr>
              <p14:xfrm>
                <a:off x="4957184" y="4452078"/>
                <a:ext cx="166680" cy="158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2446142B-909E-4858-A642-2E8821682C0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39184" y="4434438"/>
                  <a:ext cx="202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39F7D10-571F-48B6-941F-CB7BD7F66E9A}"/>
                    </a:ext>
                  </a:extLst>
                </p14:cNvPr>
                <p14:cNvContentPartPr/>
                <p14:nvPr/>
              </p14:nvContentPartPr>
              <p14:xfrm>
                <a:off x="5141504" y="4505358"/>
                <a:ext cx="31320" cy="594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39F7D10-571F-48B6-941F-CB7BD7F66E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23864" y="4487358"/>
                  <a:ext cx="66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70A618D9-39C2-4951-AF6E-AA5B2C6E6209}"/>
                    </a:ext>
                  </a:extLst>
                </p14:cNvPr>
                <p14:cNvContentPartPr/>
                <p14:nvPr/>
              </p14:nvContentPartPr>
              <p14:xfrm>
                <a:off x="5109824" y="4399158"/>
                <a:ext cx="45000" cy="66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70A618D9-39C2-4951-AF6E-AA5B2C6E62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92184" y="4381518"/>
                  <a:ext cx="80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04400B4-7EFE-45FE-96B4-203D88FE33BC}"/>
                    </a:ext>
                  </a:extLst>
                </p14:cNvPr>
                <p14:cNvContentPartPr/>
                <p14:nvPr/>
              </p14:nvContentPartPr>
              <p14:xfrm>
                <a:off x="5273264" y="4498878"/>
                <a:ext cx="122040" cy="1141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04400B4-7EFE-45FE-96B4-203D88FE33B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55624" y="4480878"/>
                  <a:ext cx="157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9A83A5A3-185E-4C06-8FA2-1F7EF3F23B6E}"/>
                    </a:ext>
                  </a:extLst>
                </p14:cNvPr>
                <p14:cNvContentPartPr/>
                <p14:nvPr/>
              </p14:nvContentPartPr>
              <p14:xfrm>
                <a:off x="5424464" y="4385838"/>
                <a:ext cx="50400" cy="1969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9A83A5A3-185E-4C06-8FA2-1F7EF3F23B6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06824" y="4368198"/>
                  <a:ext cx="86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3B6DA79-CD30-4631-8C11-9A8A1B624A2F}"/>
                    </a:ext>
                  </a:extLst>
                </p14:cNvPr>
                <p14:cNvContentPartPr/>
                <p14:nvPr/>
              </p14:nvContentPartPr>
              <p14:xfrm>
                <a:off x="5572424" y="4447398"/>
                <a:ext cx="140040" cy="1519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3B6DA79-CD30-4631-8C11-9A8A1B624A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54424" y="4429398"/>
                  <a:ext cx="175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28A6E1DE-06E3-4125-BE9F-6D4F392AA836}"/>
                    </a:ext>
                  </a:extLst>
                </p14:cNvPr>
                <p14:cNvContentPartPr/>
                <p14:nvPr/>
              </p14:nvContentPartPr>
              <p14:xfrm>
                <a:off x="5615624" y="4551798"/>
                <a:ext cx="82080" cy="72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28A6E1DE-06E3-4125-BE9F-6D4F392AA83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97624" y="4533798"/>
                  <a:ext cx="117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5D3ED45F-CCCF-466B-9D0D-6FC7107D36FC}"/>
                    </a:ext>
                  </a:extLst>
                </p14:cNvPr>
                <p14:cNvContentPartPr/>
                <p14:nvPr/>
              </p14:nvContentPartPr>
              <p14:xfrm>
                <a:off x="5785544" y="4451718"/>
                <a:ext cx="187920" cy="1648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5D3ED45F-CCCF-466B-9D0D-6FC7107D36F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67544" y="4433718"/>
                  <a:ext cx="22356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606FDCC0-785F-429E-9AFA-092406C0239C}"/>
              </a:ext>
            </a:extLst>
          </p:cNvPr>
          <p:cNvGrpSpPr/>
          <p:nvPr/>
        </p:nvGrpSpPr>
        <p:grpSpPr>
          <a:xfrm>
            <a:off x="6227624" y="4468278"/>
            <a:ext cx="385200" cy="163800"/>
            <a:chOff x="6227624" y="4468278"/>
            <a:chExt cx="3852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DD1288E0-B94B-4CD6-BC73-8C3810E938E5}"/>
                    </a:ext>
                  </a:extLst>
                </p14:cNvPr>
                <p14:cNvContentPartPr/>
                <p14:nvPr/>
              </p14:nvContentPartPr>
              <p14:xfrm>
                <a:off x="6227624" y="4498878"/>
                <a:ext cx="158400" cy="1332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DD1288E0-B94B-4CD6-BC73-8C3810E938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09624" y="4480878"/>
                  <a:ext cx="194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02DAA137-F6B7-4E18-B43C-3EB4442D14A6}"/>
                    </a:ext>
                  </a:extLst>
                </p14:cNvPr>
                <p14:cNvContentPartPr/>
                <p14:nvPr/>
              </p14:nvContentPartPr>
              <p14:xfrm>
                <a:off x="6266504" y="4557198"/>
                <a:ext cx="73080" cy="216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02DAA137-F6B7-4E18-B43C-3EB4442D14A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48504" y="4539198"/>
                  <a:ext cx="108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AE89A623-04FE-4135-A0F7-A9827EF01378}"/>
                    </a:ext>
                  </a:extLst>
                </p14:cNvPr>
                <p14:cNvContentPartPr/>
                <p14:nvPr/>
              </p14:nvContentPartPr>
              <p14:xfrm>
                <a:off x="6249584" y="4487718"/>
                <a:ext cx="145800" cy="180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AE89A623-04FE-4135-A0F7-A9827EF0137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31584" y="4469718"/>
                  <a:ext cx="181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40582FB-EBCF-4BC4-A285-B6310DCC549B}"/>
                    </a:ext>
                  </a:extLst>
                </p14:cNvPr>
                <p14:cNvContentPartPr/>
                <p14:nvPr/>
              </p14:nvContentPartPr>
              <p14:xfrm>
                <a:off x="6463424" y="4468278"/>
                <a:ext cx="149400" cy="1454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C40582FB-EBCF-4BC4-A285-B6310DCC549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45424" y="4450638"/>
                  <a:ext cx="1850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upo 297">
            <a:extLst>
              <a:ext uri="{FF2B5EF4-FFF2-40B4-BE49-F238E27FC236}">
                <a16:creationId xmlns:a16="http://schemas.microsoft.com/office/drawing/2014/main" id="{A76D637E-2FB1-4A0A-9973-FFD3495BF64E}"/>
              </a:ext>
            </a:extLst>
          </p:cNvPr>
          <p:cNvGrpSpPr/>
          <p:nvPr/>
        </p:nvGrpSpPr>
        <p:grpSpPr>
          <a:xfrm>
            <a:off x="6855104" y="4384038"/>
            <a:ext cx="1404360" cy="221400"/>
            <a:chOff x="6855104" y="4384038"/>
            <a:chExt cx="140436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8EA8D440-F136-4D4D-A2DD-2895B75B4513}"/>
                    </a:ext>
                  </a:extLst>
                </p14:cNvPr>
                <p14:cNvContentPartPr/>
                <p14:nvPr/>
              </p14:nvContentPartPr>
              <p14:xfrm>
                <a:off x="6855104" y="4457478"/>
                <a:ext cx="266040" cy="1472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8EA8D440-F136-4D4D-A2DD-2895B75B451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37104" y="4439838"/>
                  <a:ext cx="301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92B962E2-B879-4ACF-BA36-10ED74600070}"/>
                    </a:ext>
                  </a:extLst>
                </p14:cNvPr>
                <p14:cNvContentPartPr/>
                <p14:nvPr/>
              </p14:nvContentPartPr>
              <p14:xfrm>
                <a:off x="7086944" y="4393038"/>
                <a:ext cx="72360" cy="1191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92B962E2-B879-4ACF-BA36-10ED7460007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69304" y="4375398"/>
                  <a:ext cx="108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FA96C222-3270-43BE-A633-BE27AF5E5E15}"/>
                    </a:ext>
                  </a:extLst>
                </p14:cNvPr>
                <p14:cNvContentPartPr/>
                <p14:nvPr/>
              </p14:nvContentPartPr>
              <p14:xfrm>
                <a:off x="7227344" y="4440558"/>
                <a:ext cx="119160" cy="1285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FA96C222-3270-43BE-A633-BE27AF5E5E1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09344" y="4422558"/>
                  <a:ext cx="154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34CB0FB8-30CC-4F29-AAA6-DF9049D745BE}"/>
                    </a:ext>
                  </a:extLst>
                </p14:cNvPr>
                <p14:cNvContentPartPr/>
                <p14:nvPr/>
              </p14:nvContentPartPr>
              <p14:xfrm>
                <a:off x="7307264" y="4452078"/>
                <a:ext cx="247320" cy="993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34CB0FB8-30CC-4F29-AAA6-DF9049D745B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89624" y="4434438"/>
                  <a:ext cx="282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DFEDDB5D-F3EC-4CE0-B758-D1851530DFC3}"/>
                    </a:ext>
                  </a:extLst>
                </p14:cNvPr>
                <p14:cNvContentPartPr/>
                <p14:nvPr/>
              </p14:nvContentPartPr>
              <p14:xfrm>
                <a:off x="7583384" y="4459278"/>
                <a:ext cx="146880" cy="14616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DFEDDB5D-F3EC-4CE0-B758-D1851530DFC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65744" y="4441638"/>
                  <a:ext cx="182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981D2585-9DF9-4EEE-A791-A32C0BAC5B84}"/>
                    </a:ext>
                  </a:extLst>
                </p14:cNvPr>
                <p14:cNvContentPartPr/>
                <p14:nvPr/>
              </p14:nvContentPartPr>
              <p14:xfrm>
                <a:off x="7612904" y="4537398"/>
                <a:ext cx="84600" cy="972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981D2585-9DF9-4EEE-A791-A32C0BAC5B8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595264" y="4519398"/>
                  <a:ext cx="120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D7D71D63-3964-47CA-A5BF-9B93CF5DA160}"/>
                    </a:ext>
                  </a:extLst>
                </p14:cNvPr>
                <p14:cNvContentPartPr/>
                <p14:nvPr/>
              </p14:nvContentPartPr>
              <p14:xfrm>
                <a:off x="7625144" y="4445598"/>
                <a:ext cx="154080" cy="5364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D7D71D63-3964-47CA-A5BF-9B93CF5DA16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07144" y="4427598"/>
                  <a:ext cx="189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FC4C1830-EB2E-486E-A9B6-5B9AF783AC24}"/>
                    </a:ext>
                  </a:extLst>
                </p14:cNvPr>
                <p14:cNvContentPartPr/>
                <p14:nvPr/>
              </p14:nvContentPartPr>
              <p14:xfrm>
                <a:off x="7811984" y="4392318"/>
                <a:ext cx="165600" cy="21276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FC4C1830-EB2E-486E-A9B6-5B9AF783AC2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93984" y="4374318"/>
                  <a:ext cx="201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89F5D2C2-19B1-4668-91E5-78ECB3D1FF38}"/>
                    </a:ext>
                  </a:extLst>
                </p14:cNvPr>
                <p14:cNvContentPartPr/>
                <p14:nvPr/>
              </p14:nvContentPartPr>
              <p14:xfrm>
                <a:off x="8049584" y="4384038"/>
                <a:ext cx="209880" cy="20016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89F5D2C2-19B1-4668-91E5-78ECB3D1FF3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31584" y="4366398"/>
                  <a:ext cx="24552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upo 320">
            <a:extLst>
              <a:ext uri="{FF2B5EF4-FFF2-40B4-BE49-F238E27FC236}">
                <a16:creationId xmlns:a16="http://schemas.microsoft.com/office/drawing/2014/main" id="{F2AB1BDF-5E6A-4AB8-89C7-A16B0267E780}"/>
              </a:ext>
            </a:extLst>
          </p:cNvPr>
          <p:cNvGrpSpPr/>
          <p:nvPr/>
        </p:nvGrpSpPr>
        <p:grpSpPr>
          <a:xfrm>
            <a:off x="4094984" y="2550558"/>
            <a:ext cx="3853080" cy="717120"/>
            <a:chOff x="4094984" y="2550558"/>
            <a:chExt cx="3853080" cy="71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CB5803CA-7E89-4495-80B5-CC19906999B9}"/>
                    </a:ext>
                  </a:extLst>
                </p14:cNvPr>
                <p14:cNvContentPartPr/>
                <p14:nvPr/>
              </p14:nvContentPartPr>
              <p14:xfrm>
                <a:off x="5194424" y="2749278"/>
                <a:ext cx="2753640" cy="5256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CB5803CA-7E89-4495-80B5-CC19906999B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76424" y="2731638"/>
                  <a:ext cx="2789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7D028E30-FCDE-4EA4-9850-2EFC52F8A076}"/>
                    </a:ext>
                  </a:extLst>
                </p14:cNvPr>
                <p14:cNvContentPartPr/>
                <p14:nvPr/>
              </p14:nvContentPartPr>
              <p14:xfrm>
                <a:off x="4880864" y="2550558"/>
                <a:ext cx="102960" cy="19188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7D028E30-FCDE-4EA4-9850-2EFC52F8A07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63224" y="2532918"/>
                  <a:ext cx="138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79964B2D-8B43-41E5-94C3-2744F4CA00D3}"/>
                    </a:ext>
                  </a:extLst>
                </p14:cNvPr>
                <p14:cNvContentPartPr/>
                <p14:nvPr/>
              </p14:nvContentPartPr>
              <p14:xfrm>
                <a:off x="4094984" y="2668638"/>
                <a:ext cx="755280" cy="50796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79964B2D-8B43-41E5-94C3-2744F4CA00D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077344" y="2650998"/>
                  <a:ext cx="79092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6447897D-CD88-404B-A1E0-A719B05D0DB6}"/>
                    </a:ext>
                  </a:extLst>
                </p14:cNvPr>
                <p14:cNvContentPartPr/>
                <p14:nvPr/>
              </p14:nvContentPartPr>
              <p14:xfrm>
                <a:off x="4390904" y="3133758"/>
                <a:ext cx="118440" cy="13392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6447897D-CD88-404B-A1E0-A719B05D0DB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73264" y="3116118"/>
                  <a:ext cx="154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5F60EC7E-B73F-4FA4-80A2-2ED9F6E50FA2}"/>
                    </a:ext>
                  </a:extLst>
                </p14:cNvPr>
                <p14:cNvContentPartPr/>
                <p14:nvPr/>
              </p14:nvContentPartPr>
              <p14:xfrm>
                <a:off x="4407104" y="3204678"/>
                <a:ext cx="42480" cy="1584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5F60EC7E-B73F-4FA4-80A2-2ED9F6E50F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389464" y="3186678"/>
                  <a:ext cx="78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23746645-7B7B-4686-B40C-961CDE3B5C30}"/>
                    </a:ext>
                  </a:extLst>
                </p14:cNvPr>
                <p14:cNvContentPartPr/>
                <p14:nvPr/>
              </p14:nvContentPartPr>
              <p14:xfrm>
                <a:off x="4383344" y="3130518"/>
                <a:ext cx="63720" cy="3060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23746645-7B7B-4686-B40C-961CDE3B5C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65344" y="3112518"/>
                  <a:ext cx="99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67B88002-5546-4EA9-AB59-B5ED2B63BB6E}"/>
                    </a:ext>
                  </a:extLst>
                </p14:cNvPr>
                <p14:cNvContentPartPr/>
                <p14:nvPr/>
              </p14:nvContentPartPr>
              <p14:xfrm>
                <a:off x="4511864" y="3120798"/>
                <a:ext cx="116280" cy="12204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67B88002-5546-4EA9-AB59-B5ED2B63BB6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94224" y="3102798"/>
                  <a:ext cx="151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00394E65-B99D-4D2D-89B2-19C719C1DBFF}"/>
                    </a:ext>
                  </a:extLst>
                </p14:cNvPr>
                <p14:cNvContentPartPr/>
                <p14:nvPr/>
              </p14:nvContentPartPr>
              <p14:xfrm>
                <a:off x="4840544" y="3127278"/>
                <a:ext cx="224280" cy="11232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00394E65-B99D-4D2D-89B2-19C719C1DBF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22544" y="3109638"/>
                  <a:ext cx="259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A6220F00-EDC4-4C4F-972D-2565D5623D62}"/>
                    </a:ext>
                  </a:extLst>
                </p14:cNvPr>
                <p14:cNvContentPartPr/>
                <p14:nvPr/>
              </p14:nvContentPartPr>
              <p14:xfrm>
                <a:off x="5008664" y="3089118"/>
                <a:ext cx="72720" cy="4500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A6220F00-EDC4-4C4F-972D-2565D5623D6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91024" y="3071118"/>
                  <a:ext cx="108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F47262CE-2463-4CD9-B391-FA85FDC6188B}"/>
                    </a:ext>
                  </a:extLst>
                </p14:cNvPr>
                <p14:cNvContentPartPr/>
                <p14:nvPr/>
              </p14:nvContentPartPr>
              <p14:xfrm>
                <a:off x="5191184" y="3107118"/>
                <a:ext cx="56160" cy="10224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F47262CE-2463-4CD9-B391-FA85FDC6188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73544" y="3089118"/>
                  <a:ext cx="91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AF330C8B-BF9A-479B-BFF7-FA493578785C}"/>
                    </a:ext>
                  </a:extLst>
                </p14:cNvPr>
                <p14:cNvContentPartPr/>
                <p14:nvPr/>
              </p14:nvContentPartPr>
              <p14:xfrm>
                <a:off x="5227184" y="3100278"/>
                <a:ext cx="140400" cy="9288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AF330C8B-BF9A-479B-BFF7-FA493578785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09544" y="3082638"/>
                  <a:ext cx="176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2CB7A206-D1D7-476B-91A7-6B7A30D76ECA}"/>
                    </a:ext>
                  </a:extLst>
                </p14:cNvPr>
                <p14:cNvContentPartPr/>
                <p14:nvPr/>
              </p14:nvContentPartPr>
              <p14:xfrm>
                <a:off x="5437064" y="3114678"/>
                <a:ext cx="120240" cy="10872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2CB7A206-D1D7-476B-91A7-6B7A30D76EC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19064" y="3096678"/>
                  <a:ext cx="155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AD8FC64A-4A5E-44B1-8EB3-ECE329B1A034}"/>
                    </a:ext>
                  </a:extLst>
                </p14:cNvPr>
                <p14:cNvContentPartPr/>
                <p14:nvPr/>
              </p14:nvContentPartPr>
              <p14:xfrm>
                <a:off x="5451824" y="3164718"/>
                <a:ext cx="65160" cy="1584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AD8FC64A-4A5E-44B1-8EB3-ECE329B1A0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434184" y="3147078"/>
                  <a:ext cx="100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18341F9C-01F6-4583-B5F2-D7E2D813D4A0}"/>
                    </a:ext>
                  </a:extLst>
                </p14:cNvPr>
                <p14:cNvContentPartPr/>
                <p14:nvPr/>
              </p14:nvContentPartPr>
              <p14:xfrm>
                <a:off x="5457944" y="3085518"/>
                <a:ext cx="105120" cy="4860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18341F9C-01F6-4583-B5F2-D7E2D813D4A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439944" y="3067878"/>
                  <a:ext cx="140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5F2F6475-46CE-4DC8-868C-9C5A85F7A262}"/>
                    </a:ext>
                  </a:extLst>
                </p14:cNvPr>
                <p14:cNvContentPartPr/>
                <p14:nvPr/>
              </p14:nvContentPartPr>
              <p14:xfrm>
                <a:off x="5585384" y="3090198"/>
                <a:ext cx="150840" cy="15336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5F2F6475-46CE-4DC8-868C-9C5A85F7A26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567384" y="3072198"/>
                  <a:ext cx="186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808CE22E-7E5B-4A6B-9850-8CC813E51F84}"/>
                    </a:ext>
                  </a:extLst>
                </p14:cNvPr>
                <p14:cNvContentPartPr/>
                <p14:nvPr/>
              </p14:nvContentPartPr>
              <p14:xfrm>
                <a:off x="5796344" y="3071838"/>
                <a:ext cx="141840" cy="12240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808CE22E-7E5B-4A6B-9850-8CC813E51F8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778344" y="3053838"/>
                  <a:ext cx="1774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upo 349">
            <a:extLst>
              <a:ext uri="{FF2B5EF4-FFF2-40B4-BE49-F238E27FC236}">
                <a16:creationId xmlns:a16="http://schemas.microsoft.com/office/drawing/2014/main" id="{234448BA-51E1-4704-B44F-9143055CA478}"/>
              </a:ext>
            </a:extLst>
          </p:cNvPr>
          <p:cNvGrpSpPr/>
          <p:nvPr/>
        </p:nvGrpSpPr>
        <p:grpSpPr>
          <a:xfrm>
            <a:off x="6197744" y="3011358"/>
            <a:ext cx="1289160" cy="227880"/>
            <a:chOff x="6197744" y="3011358"/>
            <a:chExt cx="128916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1EA7EC7A-E179-410B-886E-A368F90A9E96}"/>
                    </a:ext>
                  </a:extLst>
                </p14:cNvPr>
                <p14:cNvContentPartPr/>
                <p14:nvPr/>
              </p14:nvContentPartPr>
              <p14:xfrm>
                <a:off x="6197744" y="3084798"/>
                <a:ext cx="154800" cy="15444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1EA7EC7A-E179-410B-886E-A368F90A9E9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79744" y="3066798"/>
                  <a:ext cx="190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993947A1-0214-487E-B12F-E217DD301A3A}"/>
                    </a:ext>
                  </a:extLst>
                </p14:cNvPr>
                <p14:cNvContentPartPr/>
                <p14:nvPr/>
              </p14:nvContentPartPr>
              <p14:xfrm>
                <a:off x="6357224" y="3121158"/>
                <a:ext cx="149040" cy="11232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993947A1-0214-487E-B12F-E217DD301A3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39584" y="3103518"/>
                  <a:ext cx="184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4E12E31D-3E7F-43D7-90C2-4925AA3B2D90}"/>
                    </a:ext>
                  </a:extLst>
                </p14:cNvPr>
                <p14:cNvContentPartPr/>
                <p14:nvPr/>
              </p14:nvContentPartPr>
              <p14:xfrm>
                <a:off x="6579344" y="3125838"/>
                <a:ext cx="11160" cy="6984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4E12E31D-3E7F-43D7-90C2-4925AA3B2D9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561344" y="3107838"/>
                  <a:ext cx="46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3F161B80-2651-4CAB-9A9E-B6410E8EB19A}"/>
                    </a:ext>
                  </a:extLst>
                </p14:cNvPr>
                <p14:cNvContentPartPr/>
                <p14:nvPr/>
              </p14:nvContentPartPr>
              <p14:xfrm>
                <a:off x="6443984" y="3100638"/>
                <a:ext cx="168120" cy="2052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3F161B80-2651-4CAB-9A9E-B6410E8EB19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26344" y="3082638"/>
                  <a:ext cx="20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3E963BE5-3B23-48CD-9500-D52B7D6D47F5}"/>
                    </a:ext>
                  </a:extLst>
                </p14:cNvPr>
                <p14:cNvContentPartPr/>
                <p14:nvPr/>
              </p14:nvContentPartPr>
              <p14:xfrm>
                <a:off x="6665744" y="3100638"/>
                <a:ext cx="89280" cy="11412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3E963BE5-3B23-48CD-9500-D52B7D6D47F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47744" y="3082998"/>
                  <a:ext cx="124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91AB55F2-4D53-465B-8D65-67224B376A0A}"/>
                    </a:ext>
                  </a:extLst>
                </p14:cNvPr>
                <p14:cNvContentPartPr/>
                <p14:nvPr/>
              </p14:nvContentPartPr>
              <p14:xfrm>
                <a:off x="6837464" y="3081198"/>
                <a:ext cx="135360" cy="12060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91AB55F2-4D53-465B-8D65-67224B376A0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19824" y="3063558"/>
                  <a:ext cx="171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62B8C7BB-A75E-4E43-BC04-466451276B1E}"/>
                    </a:ext>
                  </a:extLst>
                </p14:cNvPr>
                <p14:cNvContentPartPr/>
                <p14:nvPr/>
              </p14:nvContentPartPr>
              <p14:xfrm>
                <a:off x="6983264" y="3115758"/>
                <a:ext cx="27360" cy="8352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62B8C7BB-A75E-4E43-BC04-466451276B1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65624" y="3098118"/>
                  <a:ext cx="63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13E04375-D2F5-434E-ACD8-53C3DC38A202}"/>
                    </a:ext>
                  </a:extLst>
                </p14:cNvPr>
                <p14:cNvContentPartPr/>
                <p14:nvPr/>
              </p14:nvContentPartPr>
              <p14:xfrm>
                <a:off x="6958064" y="3065358"/>
                <a:ext cx="144000" cy="12924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13E04375-D2F5-434E-ACD8-53C3DC38A20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40424" y="3047718"/>
                  <a:ext cx="179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8E44418B-084B-49A6-B9FC-6FBA093F9345}"/>
                    </a:ext>
                  </a:extLst>
                </p14:cNvPr>
                <p14:cNvContentPartPr/>
                <p14:nvPr/>
              </p14:nvContentPartPr>
              <p14:xfrm>
                <a:off x="7202144" y="3132318"/>
                <a:ext cx="38520" cy="6120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8E44418B-084B-49A6-B9FC-6FBA093F934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84504" y="3114678"/>
                  <a:ext cx="74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E7C98131-E8C5-4270-B4C4-FAAE04699189}"/>
                    </a:ext>
                  </a:extLst>
                </p14:cNvPr>
                <p14:cNvContentPartPr/>
                <p14:nvPr/>
              </p14:nvContentPartPr>
              <p14:xfrm>
                <a:off x="7184144" y="3011358"/>
                <a:ext cx="57960" cy="12960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E7C98131-E8C5-4270-B4C4-FAAE0469918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66504" y="2993358"/>
                  <a:ext cx="93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EC00225D-A386-495B-97FD-C498AC956331}"/>
                    </a:ext>
                  </a:extLst>
                </p14:cNvPr>
                <p14:cNvContentPartPr/>
                <p14:nvPr/>
              </p14:nvContentPartPr>
              <p14:xfrm>
                <a:off x="7325264" y="3052038"/>
                <a:ext cx="161640" cy="14580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EC00225D-A386-495B-97FD-C498AC95633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07264" y="3034398"/>
                  <a:ext cx="19728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upo 348">
            <a:extLst>
              <a:ext uri="{FF2B5EF4-FFF2-40B4-BE49-F238E27FC236}">
                <a16:creationId xmlns:a16="http://schemas.microsoft.com/office/drawing/2014/main" id="{646D1565-E0DA-483B-81A9-2D75E0593721}"/>
              </a:ext>
            </a:extLst>
          </p:cNvPr>
          <p:cNvGrpSpPr/>
          <p:nvPr/>
        </p:nvGrpSpPr>
        <p:grpSpPr>
          <a:xfrm>
            <a:off x="7732064" y="2992638"/>
            <a:ext cx="1113840" cy="191520"/>
            <a:chOff x="7732064" y="2992638"/>
            <a:chExt cx="111384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54B0E0DD-6027-47B0-A476-0592BDF5F42C}"/>
                    </a:ext>
                  </a:extLst>
                </p14:cNvPr>
                <p14:cNvContentPartPr/>
                <p14:nvPr/>
              </p14:nvContentPartPr>
              <p14:xfrm>
                <a:off x="7811624" y="3086958"/>
                <a:ext cx="23040" cy="9720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54B0E0DD-6027-47B0-A476-0592BDF5F42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793984" y="3068958"/>
                  <a:ext cx="58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C732D0B4-63A6-4F05-8DF6-EAA9B162E430}"/>
                    </a:ext>
                  </a:extLst>
                </p14:cNvPr>
                <p14:cNvContentPartPr/>
                <p14:nvPr/>
              </p14:nvContentPartPr>
              <p14:xfrm>
                <a:off x="7732064" y="3033318"/>
                <a:ext cx="196920" cy="6120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C732D0B4-63A6-4F05-8DF6-EAA9B162E43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14424" y="3015318"/>
                  <a:ext cx="232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777787AE-3365-4D41-9B88-B8E72BF4DD6A}"/>
                    </a:ext>
                  </a:extLst>
                </p14:cNvPr>
                <p14:cNvContentPartPr/>
                <p14:nvPr/>
              </p14:nvContentPartPr>
              <p14:xfrm>
                <a:off x="7811624" y="3100638"/>
                <a:ext cx="83520" cy="1620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777787AE-3365-4D41-9B88-B8E72BF4DD6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793984" y="3082998"/>
                  <a:ext cx="119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308D412D-A670-4AC0-8C52-91CE5A2FFF06}"/>
                    </a:ext>
                  </a:extLst>
                </p14:cNvPr>
                <p14:cNvContentPartPr/>
                <p14:nvPr/>
              </p14:nvContentPartPr>
              <p14:xfrm>
                <a:off x="7971104" y="3013518"/>
                <a:ext cx="131760" cy="15444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308D412D-A670-4AC0-8C52-91CE5A2FFF0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53464" y="2995878"/>
                  <a:ext cx="167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912C16CA-E57D-41ED-9CB2-458ABF1C94DF}"/>
                    </a:ext>
                  </a:extLst>
                </p14:cNvPr>
                <p14:cNvContentPartPr/>
                <p14:nvPr/>
              </p14:nvContentPartPr>
              <p14:xfrm>
                <a:off x="8161904" y="3051318"/>
                <a:ext cx="110880" cy="11484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912C16CA-E57D-41ED-9CB2-458ABF1C94D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144264" y="3033318"/>
                  <a:ext cx="146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82813617-F3F7-438C-8988-EAA66C398A55}"/>
                    </a:ext>
                  </a:extLst>
                </p14:cNvPr>
                <p14:cNvContentPartPr/>
                <p14:nvPr/>
              </p14:nvContentPartPr>
              <p14:xfrm>
                <a:off x="8151464" y="3100278"/>
                <a:ext cx="70560" cy="720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82813617-F3F7-438C-8988-EAA66C398A5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133824" y="3082638"/>
                  <a:ext cx="106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62077DC7-3279-4E30-A1E3-B1ABF0CCCC35}"/>
                    </a:ext>
                  </a:extLst>
                </p14:cNvPr>
                <p14:cNvContentPartPr/>
                <p14:nvPr/>
              </p14:nvContentPartPr>
              <p14:xfrm>
                <a:off x="8166584" y="3041958"/>
                <a:ext cx="95760" cy="3276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62077DC7-3279-4E30-A1E3-B1ABF0CCCC3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48584" y="3023958"/>
                  <a:ext cx="131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B0102723-F16C-4C20-A465-B2F3260143DF}"/>
                    </a:ext>
                  </a:extLst>
                </p14:cNvPr>
                <p14:cNvContentPartPr/>
                <p14:nvPr/>
              </p14:nvContentPartPr>
              <p14:xfrm>
                <a:off x="8305184" y="3022878"/>
                <a:ext cx="186480" cy="13176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B0102723-F16C-4C20-A465-B2F3260143D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87184" y="3004878"/>
                  <a:ext cx="222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0BEB0F0A-A220-437E-8EBC-C128010ACDFC}"/>
                    </a:ext>
                  </a:extLst>
                </p14:cNvPr>
                <p14:cNvContentPartPr/>
                <p14:nvPr/>
              </p14:nvContentPartPr>
              <p14:xfrm>
                <a:off x="8560424" y="3021078"/>
                <a:ext cx="40680" cy="9900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0BEB0F0A-A220-437E-8EBC-C128010ACDF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542784" y="3003438"/>
                  <a:ext cx="76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B19CC864-BDAC-4410-B9BB-ACADBC3D8484}"/>
                    </a:ext>
                  </a:extLst>
                </p14:cNvPr>
                <p14:cNvContentPartPr/>
                <p14:nvPr/>
              </p14:nvContentPartPr>
              <p14:xfrm>
                <a:off x="8480144" y="2992638"/>
                <a:ext cx="212760" cy="4896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B19CC864-BDAC-4410-B9BB-ACADBC3D848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462144" y="2974638"/>
                  <a:ext cx="248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DC738720-5FD0-45AC-A7EC-DA8CFAAAF038}"/>
                    </a:ext>
                  </a:extLst>
                </p14:cNvPr>
                <p14:cNvContentPartPr/>
                <p14:nvPr/>
              </p14:nvContentPartPr>
              <p14:xfrm>
                <a:off x="8686784" y="2993718"/>
                <a:ext cx="118080" cy="16092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DC738720-5FD0-45AC-A7EC-DA8CFAAAF03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69144" y="2975718"/>
                  <a:ext cx="153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54613F65-8D77-4237-ADD5-3873CBBB3086}"/>
                    </a:ext>
                  </a:extLst>
                </p14:cNvPr>
                <p14:cNvContentPartPr/>
                <p14:nvPr/>
              </p14:nvContentPartPr>
              <p14:xfrm>
                <a:off x="8674184" y="3014238"/>
                <a:ext cx="171720" cy="10008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54613F65-8D77-4237-ADD5-3873CBBB30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656544" y="2996598"/>
                  <a:ext cx="20736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345" name="Entrada de lápiz 344">
                <a:extLst>
                  <a:ext uri="{FF2B5EF4-FFF2-40B4-BE49-F238E27FC236}">
                    <a16:creationId xmlns:a16="http://schemas.microsoft.com/office/drawing/2014/main" id="{C6F51BA5-86DD-46BB-BFDD-749D46D14916}"/>
                  </a:ext>
                </a:extLst>
              </p14:cNvPr>
              <p14:cNvContentPartPr/>
              <p14:nvPr/>
            </p14:nvContentPartPr>
            <p14:xfrm>
              <a:off x="4363904" y="3472878"/>
              <a:ext cx="149040" cy="136800"/>
            </p14:xfrm>
          </p:contentPart>
        </mc:Choice>
        <mc:Fallback xmlns="">
          <p:pic>
            <p:nvPicPr>
              <p:cNvPr id="345" name="Entrada de lápiz 344">
                <a:extLst>
                  <a:ext uri="{FF2B5EF4-FFF2-40B4-BE49-F238E27FC236}">
                    <a16:creationId xmlns:a16="http://schemas.microsoft.com/office/drawing/2014/main" id="{C6F51BA5-86DD-46BB-BFDD-749D46D14916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345904" y="3454878"/>
                <a:ext cx="18468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upo 371">
            <a:extLst>
              <a:ext uri="{FF2B5EF4-FFF2-40B4-BE49-F238E27FC236}">
                <a16:creationId xmlns:a16="http://schemas.microsoft.com/office/drawing/2014/main" id="{096EC95B-0B27-4FDC-84D6-BB761E2FCEC9}"/>
              </a:ext>
            </a:extLst>
          </p:cNvPr>
          <p:cNvGrpSpPr/>
          <p:nvPr/>
        </p:nvGrpSpPr>
        <p:grpSpPr>
          <a:xfrm>
            <a:off x="4766384" y="3338598"/>
            <a:ext cx="2986560" cy="284040"/>
            <a:chOff x="4766384" y="3338598"/>
            <a:chExt cx="298656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EF21DD51-9186-43DE-A47F-7114133FABC4}"/>
                    </a:ext>
                  </a:extLst>
                </p14:cNvPr>
                <p14:cNvContentPartPr/>
                <p14:nvPr/>
              </p14:nvContentPartPr>
              <p14:xfrm>
                <a:off x="4766384" y="3498078"/>
                <a:ext cx="125280" cy="11376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EF21DD51-9186-43DE-A47F-7114133FABC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48384" y="3480438"/>
                  <a:ext cx="160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6A23D8DE-4A18-4E34-B26A-0FF1A070033B}"/>
                    </a:ext>
                  </a:extLst>
                </p14:cNvPr>
                <p14:cNvContentPartPr/>
                <p14:nvPr/>
              </p14:nvContentPartPr>
              <p14:xfrm>
                <a:off x="4947104" y="3490878"/>
                <a:ext cx="183960" cy="11484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6A23D8DE-4A18-4E34-B26A-0FF1A070033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29464" y="3473238"/>
                  <a:ext cx="219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7F15AFF0-6B55-4028-8444-761C6C1A767F}"/>
                    </a:ext>
                  </a:extLst>
                </p14:cNvPr>
                <p14:cNvContentPartPr/>
                <p14:nvPr/>
              </p14:nvContentPartPr>
              <p14:xfrm>
                <a:off x="5206664" y="3449838"/>
                <a:ext cx="142560" cy="14364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7F15AFF0-6B55-4028-8444-761C6C1A767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188664" y="3431838"/>
                  <a:ext cx="178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8C5D4220-BF98-4861-A170-CA56B23B30E7}"/>
                    </a:ext>
                  </a:extLst>
                </p14:cNvPr>
                <p14:cNvContentPartPr/>
                <p14:nvPr/>
              </p14:nvContentPartPr>
              <p14:xfrm>
                <a:off x="5612024" y="3478638"/>
                <a:ext cx="31320" cy="10152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8C5D4220-BF98-4861-A170-CA56B23B30E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94024" y="3460638"/>
                  <a:ext cx="66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10BF0752-3F76-4EB3-A8A9-43839504C75F}"/>
                    </a:ext>
                  </a:extLst>
                </p14:cNvPr>
                <p14:cNvContentPartPr/>
                <p14:nvPr/>
              </p14:nvContentPartPr>
              <p14:xfrm>
                <a:off x="5529224" y="3451998"/>
                <a:ext cx="169200" cy="9360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10BF0752-3F76-4EB3-A8A9-43839504C75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11584" y="3434358"/>
                  <a:ext cx="204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29CD6889-A35A-4AA9-A890-668D002DEE5F}"/>
                    </a:ext>
                  </a:extLst>
                </p14:cNvPr>
                <p14:cNvContentPartPr/>
                <p14:nvPr/>
              </p14:nvContentPartPr>
              <p14:xfrm>
                <a:off x="5797784" y="3482238"/>
                <a:ext cx="125280" cy="11124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29CD6889-A35A-4AA9-A890-668D002DEE5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79784" y="3464238"/>
                  <a:ext cx="160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7A94DCEF-7E8D-4B51-9C75-746C79763E63}"/>
                    </a:ext>
                  </a:extLst>
                </p14:cNvPr>
                <p14:cNvContentPartPr/>
                <p14:nvPr/>
              </p14:nvContentPartPr>
              <p14:xfrm>
                <a:off x="5797784" y="3541638"/>
                <a:ext cx="49680" cy="1692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7A94DCEF-7E8D-4B51-9C75-746C79763E6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79784" y="3523638"/>
                  <a:ext cx="85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121F9AB2-0C1B-438C-82A5-59BBC649A5FF}"/>
                    </a:ext>
                  </a:extLst>
                </p14:cNvPr>
                <p14:cNvContentPartPr/>
                <p14:nvPr/>
              </p14:nvContentPartPr>
              <p14:xfrm>
                <a:off x="5808584" y="3459198"/>
                <a:ext cx="84240" cy="4608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121F9AB2-0C1B-438C-82A5-59BBC649A5F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90584" y="3441198"/>
                  <a:ext cx="119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93B0ECF4-D891-44A5-878E-658E8E9E269E}"/>
                    </a:ext>
                  </a:extLst>
                </p14:cNvPr>
                <p14:cNvContentPartPr/>
                <p14:nvPr/>
              </p14:nvContentPartPr>
              <p14:xfrm>
                <a:off x="5989304" y="3464958"/>
                <a:ext cx="20520" cy="11232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93B0ECF4-D891-44A5-878E-658E8E9E269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971304" y="3447318"/>
                  <a:ext cx="56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C5F5FE35-092D-45A9-B111-4A2660BC67E5}"/>
                    </a:ext>
                  </a:extLst>
                </p14:cNvPr>
                <p14:cNvContentPartPr/>
                <p14:nvPr/>
              </p14:nvContentPartPr>
              <p14:xfrm>
                <a:off x="5916944" y="3443358"/>
                <a:ext cx="187560" cy="13140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C5F5FE35-092D-45A9-B111-4A2660BC67E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898944" y="3425358"/>
                  <a:ext cx="223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D817AE1C-CA88-4133-9F46-FB765882985D}"/>
                    </a:ext>
                  </a:extLst>
                </p14:cNvPr>
                <p14:cNvContentPartPr/>
                <p14:nvPr/>
              </p14:nvContentPartPr>
              <p14:xfrm>
                <a:off x="6175064" y="3476838"/>
                <a:ext cx="48600" cy="7812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D817AE1C-CA88-4133-9F46-FB765882985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157064" y="3459198"/>
                  <a:ext cx="84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C2B4BD2B-FDDE-4916-A0E7-D4E25E4C583B}"/>
                    </a:ext>
                  </a:extLst>
                </p14:cNvPr>
                <p14:cNvContentPartPr/>
                <p14:nvPr/>
              </p14:nvContentPartPr>
              <p14:xfrm>
                <a:off x="6086144" y="3453078"/>
                <a:ext cx="208080" cy="3240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C2B4BD2B-FDDE-4916-A0E7-D4E25E4C583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68144" y="3435078"/>
                  <a:ext cx="243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41D68257-AD26-408C-AE2A-2D330A4F8D98}"/>
                    </a:ext>
                  </a:extLst>
                </p14:cNvPr>
                <p14:cNvContentPartPr/>
                <p14:nvPr/>
              </p14:nvContentPartPr>
              <p14:xfrm>
                <a:off x="6307544" y="3451998"/>
                <a:ext cx="83880" cy="12528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41D68257-AD26-408C-AE2A-2D330A4F8D9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289904" y="3433998"/>
                  <a:ext cx="119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BD4AF8E4-5531-412E-B6AA-7B1BA941F08A}"/>
                    </a:ext>
                  </a:extLst>
                </p14:cNvPr>
                <p14:cNvContentPartPr/>
                <p14:nvPr/>
              </p14:nvContentPartPr>
              <p14:xfrm>
                <a:off x="6440384" y="3445878"/>
                <a:ext cx="138960" cy="13284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BD4AF8E4-5531-412E-B6AA-7B1BA941F08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22744" y="3427878"/>
                  <a:ext cx="174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28BBC881-74FD-44E6-9B0C-E416FA74C0D6}"/>
                    </a:ext>
                  </a:extLst>
                </p14:cNvPr>
                <p14:cNvContentPartPr/>
                <p14:nvPr/>
              </p14:nvContentPartPr>
              <p14:xfrm>
                <a:off x="6599504" y="3491598"/>
                <a:ext cx="52560" cy="8856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28BBC881-74FD-44E6-9B0C-E416FA74C0D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581504" y="3473958"/>
                  <a:ext cx="88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A68EEC5D-4DF7-4E06-B4DC-795B1259BA2C}"/>
                    </a:ext>
                  </a:extLst>
                </p14:cNvPr>
                <p14:cNvContentPartPr/>
                <p14:nvPr/>
              </p14:nvContentPartPr>
              <p14:xfrm>
                <a:off x="6613184" y="3451278"/>
                <a:ext cx="162720" cy="14076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A68EEC5D-4DF7-4E06-B4DC-795B1259BA2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95544" y="3433278"/>
                  <a:ext cx="198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40609890-EE2E-48BE-AB43-B2B78EF0EE03}"/>
                    </a:ext>
                  </a:extLst>
                </p14:cNvPr>
                <p14:cNvContentPartPr/>
                <p14:nvPr/>
              </p14:nvContentPartPr>
              <p14:xfrm>
                <a:off x="6832064" y="3422478"/>
                <a:ext cx="141480" cy="14904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40609890-EE2E-48BE-AB43-B2B78EF0EE0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14064" y="3404838"/>
                  <a:ext cx="177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5F3FBD9B-7BCE-4F47-9562-C4AB314E2BB4}"/>
                    </a:ext>
                  </a:extLst>
                </p14:cNvPr>
                <p14:cNvContentPartPr/>
                <p14:nvPr/>
              </p14:nvContentPartPr>
              <p14:xfrm>
                <a:off x="6979664" y="3450198"/>
                <a:ext cx="125280" cy="11520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5F3FBD9B-7BCE-4F47-9562-C4AB314E2BB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962024" y="3432198"/>
                  <a:ext cx="160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150F98BD-2437-4E7C-A404-A0DE9BA4E367}"/>
                    </a:ext>
                  </a:extLst>
                </p14:cNvPr>
                <p14:cNvContentPartPr/>
                <p14:nvPr/>
              </p14:nvContentPartPr>
              <p14:xfrm>
                <a:off x="7162544" y="3505998"/>
                <a:ext cx="39960" cy="4464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150F98BD-2437-4E7C-A404-A0DE9BA4E36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144544" y="3487998"/>
                  <a:ext cx="75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534DB779-7046-4C3F-9100-E9A1CC0D6E33}"/>
                    </a:ext>
                  </a:extLst>
                </p14:cNvPr>
                <p14:cNvContentPartPr/>
                <p14:nvPr/>
              </p14:nvContentPartPr>
              <p14:xfrm>
                <a:off x="7155704" y="3388278"/>
                <a:ext cx="98280" cy="5076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534DB779-7046-4C3F-9100-E9A1CC0D6E3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137704" y="3370638"/>
                  <a:ext cx="133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3DF84087-77BF-42E8-8259-EF06067C3FD2}"/>
                    </a:ext>
                  </a:extLst>
                </p14:cNvPr>
                <p14:cNvContentPartPr/>
                <p14:nvPr/>
              </p14:nvContentPartPr>
              <p14:xfrm>
                <a:off x="7251104" y="3338598"/>
                <a:ext cx="110880" cy="22788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3DF84087-77BF-42E8-8259-EF06067C3FD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233104" y="3320598"/>
                  <a:ext cx="146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015C8417-D270-483F-AE1A-0578C805F621}"/>
                    </a:ext>
                  </a:extLst>
                </p14:cNvPr>
                <p14:cNvContentPartPr/>
                <p14:nvPr/>
              </p14:nvContentPartPr>
              <p14:xfrm>
                <a:off x="7405904" y="3425358"/>
                <a:ext cx="208800" cy="12996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015C8417-D270-483F-AE1A-0578C805F62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388264" y="3407358"/>
                  <a:ext cx="244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BF06A828-09B2-4BAB-A243-1948FF1B1652}"/>
                    </a:ext>
                  </a:extLst>
                </p14:cNvPr>
                <p14:cNvContentPartPr/>
                <p14:nvPr/>
              </p14:nvContentPartPr>
              <p14:xfrm>
                <a:off x="7690664" y="3511398"/>
                <a:ext cx="62280" cy="11124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BF06A828-09B2-4BAB-A243-1948FF1B165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672664" y="3493398"/>
                  <a:ext cx="9792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upo 381">
            <a:extLst>
              <a:ext uri="{FF2B5EF4-FFF2-40B4-BE49-F238E27FC236}">
                <a16:creationId xmlns:a16="http://schemas.microsoft.com/office/drawing/2014/main" id="{54C8EDDF-96E3-4CAC-9B00-19D303F3680C}"/>
              </a:ext>
            </a:extLst>
          </p:cNvPr>
          <p:cNvGrpSpPr/>
          <p:nvPr/>
        </p:nvGrpSpPr>
        <p:grpSpPr>
          <a:xfrm>
            <a:off x="7958144" y="3359838"/>
            <a:ext cx="1074600" cy="178560"/>
            <a:chOff x="7958144" y="3359838"/>
            <a:chExt cx="107460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4B44DCF3-0D98-46F3-9BE3-F0EEEC6A9094}"/>
                    </a:ext>
                  </a:extLst>
                </p14:cNvPr>
                <p14:cNvContentPartPr/>
                <p14:nvPr/>
              </p14:nvContentPartPr>
              <p14:xfrm>
                <a:off x="7958144" y="3425718"/>
                <a:ext cx="151560" cy="9900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4B44DCF3-0D98-46F3-9BE3-F0EEEC6A909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940144" y="3408078"/>
                  <a:ext cx="187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3B88EA82-E3F9-4EA8-BD10-77A4AEB63738}"/>
                    </a:ext>
                  </a:extLst>
                </p14:cNvPr>
                <p14:cNvContentPartPr/>
                <p14:nvPr/>
              </p14:nvContentPartPr>
              <p14:xfrm>
                <a:off x="8143184" y="3411678"/>
                <a:ext cx="126360" cy="12672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3B88EA82-E3F9-4EA8-BD10-77A4AEB6373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125184" y="3394038"/>
                  <a:ext cx="162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E1ADE82C-5750-48A5-9FEC-C24053F987A8}"/>
                    </a:ext>
                  </a:extLst>
                </p14:cNvPr>
                <p14:cNvContentPartPr/>
                <p14:nvPr/>
              </p14:nvContentPartPr>
              <p14:xfrm>
                <a:off x="8271704" y="3373878"/>
                <a:ext cx="182160" cy="12132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E1ADE82C-5750-48A5-9FEC-C24053F987A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254064" y="3355878"/>
                  <a:ext cx="217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2A8387B1-0E5E-4FA1-9D13-3F5826E381F5}"/>
                    </a:ext>
                  </a:extLst>
                </p14:cNvPr>
                <p14:cNvContentPartPr/>
                <p14:nvPr/>
              </p14:nvContentPartPr>
              <p14:xfrm>
                <a:off x="8514344" y="3410598"/>
                <a:ext cx="14040" cy="7812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2A8387B1-0E5E-4FA1-9D13-3F5826E381F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496344" y="3392958"/>
                  <a:ext cx="49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2C70B5A8-2760-4A7C-84EA-C41345165A1B}"/>
                    </a:ext>
                  </a:extLst>
                </p14:cNvPr>
                <p14:cNvContentPartPr/>
                <p14:nvPr/>
              </p14:nvContentPartPr>
              <p14:xfrm>
                <a:off x="8458184" y="3359838"/>
                <a:ext cx="132840" cy="9576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2C70B5A8-2760-4A7C-84EA-C41345165A1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440544" y="3342198"/>
                  <a:ext cx="168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D4669DCA-3F65-4BD4-A82B-975AA47F46F8}"/>
                    </a:ext>
                  </a:extLst>
                </p14:cNvPr>
                <p14:cNvContentPartPr/>
                <p14:nvPr/>
              </p14:nvContentPartPr>
              <p14:xfrm>
                <a:off x="8600744" y="3392598"/>
                <a:ext cx="131760" cy="12672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D4669DCA-3F65-4BD4-A82B-975AA47F46F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582744" y="3374598"/>
                  <a:ext cx="167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1857FB33-8A31-4FB1-A82D-E110758B8339}"/>
                    </a:ext>
                  </a:extLst>
                </p14:cNvPr>
                <p14:cNvContentPartPr/>
                <p14:nvPr/>
              </p14:nvContentPartPr>
              <p14:xfrm>
                <a:off x="8615504" y="3404838"/>
                <a:ext cx="83880" cy="6048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1857FB33-8A31-4FB1-A82D-E110758B833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597864" y="3387198"/>
                  <a:ext cx="119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9AD5843C-6A1C-419C-BC25-AE5563CF0A87}"/>
                    </a:ext>
                  </a:extLst>
                </p14:cNvPr>
                <p14:cNvContentPartPr/>
                <p14:nvPr/>
              </p14:nvContentPartPr>
              <p14:xfrm>
                <a:off x="8729264" y="3404478"/>
                <a:ext cx="195840" cy="12168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9AD5843C-6A1C-419C-BC25-AE5563CF0A8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711264" y="3386838"/>
                  <a:ext cx="231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2901AE94-6BBC-4A9F-A469-94939C80843A}"/>
                    </a:ext>
                  </a:extLst>
                </p14:cNvPr>
                <p14:cNvContentPartPr/>
                <p14:nvPr/>
              </p14:nvContentPartPr>
              <p14:xfrm>
                <a:off x="8938424" y="3431838"/>
                <a:ext cx="94320" cy="1440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2901AE94-6BBC-4A9F-A469-94939C80843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920424" y="3414198"/>
                  <a:ext cx="12996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o 392">
            <a:extLst>
              <a:ext uri="{FF2B5EF4-FFF2-40B4-BE49-F238E27FC236}">
                <a16:creationId xmlns:a16="http://schemas.microsoft.com/office/drawing/2014/main" id="{45B2DED4-F774-4EE3-821E-E3573C0B9405}"/>
              </a:ext>
            </a:extLst>
          </p:cNvPr>
          <p:cNvGrpSpPr/>
          <p:nvPr/>
        </p:nvGrpSpPr>
        <p:grpSpPr>
          <a:xfrm>
            <a:off x="4402064" y="3718398"/>
            <a:ext cx="1276560" cy="223920"/>
            <a:chOff x="4402064" y="3718398"/>
            <a:chExt cx="12765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A3846420-3EAA-4D5F-82D1-9E4D3A32A3BC}"/>
                    </a:ext>
                  </a:extLst>
                </p14:cNvPr>
                <p14:cNvContentPartPr/>
                <p14:nvPr/>
              </p14:nvContentPartPr>
              <p14:xfrm>
                <a:off x="4402064" y="3814518"/>
                <a:ext cx="137880" cy="12780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A3846420-3EAA-4D5F-82D1-9E4D3A32A3B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384064" y="3796878"/>
                  <a:ext cx="173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E1F9E3C1-FAB5-4AA5-BCA9-D1D975612BDD}"/>
                    </a:ext>
                  </a:extLst>
                </p14:cNvPr>
                <p14:cNvContentPartPr/>
                <p14:nvPr/>
              </p14:nvContentPartPr>
              <p14:xfrm>
                <a:off x="4600424" y="3807678"/>
                <a:ext cx="142920" cy="11520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E1F9E3C1-FAB5-4AA5-BCA9-D1D975612BD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582784" y="3789678"/>
                  <a:ext cx="178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A1E39AC3-32B2-4A19-A6AB-486C63CA4B2B}"/>
                    </a:ext>
                  </a:extLst>
                </p14:cNvPr>
                <p14:cNvContentPartPr/>
                <p14:nvPr/>
              </p14:nvContentPartPr>
              <p14:xfrm>
                <a:off x="4618424" y="3718398"/>
                <a:ext cx="54720" cy="4392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A1E39AC3-32B2-4A19-A6AB-486C63CA4B2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600424" y="3700758"/>
                  <a:ext cx="90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75538185-3B9E-45E8-8498-BA71FE75C318}"/>
                    </a:ext>
                  </a:extLst>
                </p14:cNvPr>
                <p14:cNvContentPartPr/>
                <p14:nvPr/>
              </p14:nvContentPartPr>
              <p14:xfrm>
                <a:off x="4740824" y="3812718"/>
                <a:ext cx="142560" cy="9036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75538185-3B9E-45E8-8498-BA71FE75C31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23184" y="3795078"/>
                  <a:ext cx="178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90562678-253E-43D4-9ED1-11F7683C6786}"/>
                    </a:ext>
                  </a:extLst>
                </p14:cNvPr>
                <p14:cNvContentPartPr/>
                <p14:nvPr/>
              </p14:nvContentPartPr>
              <p14:xfrm>
                <a:off x="4949264" y="3809838"/>
                <a:ext cx="36360" cy="8316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90562678-253E-43D4-9ED1-11F7683C678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931624" y="3791838"/>
                  <a:ext cx="72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559F7C15-0E2C-4081-BDBE-9FE65CB97959}"/>
                    </a:ext>
                  </a:extLst>
                </p14:cNvPr>
                <p14:cNvContentPartPr/>
                <p14:nvPr/>
              </p14:nvContentPartPr>
              <p14:xfrm>
                <a:off x="4908224" y="3795078"/>
                <a:ext cx="164880" cy="12240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559F7C15-0E2C-4081-BDBE-9FE65CB9795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890584" y="3777078"/>
                  <a:ext cx="200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E0438D92-4E43-4FEA-8507-8BF6FB567E3B}"/>
                    </a:ext>
                  </a:extLst>
                </p14:cNvPr>
                <p14:cNvContentPartPr/>
                <p14:nvPr/>
              </p14:nvContentPartPr>
              <p14:xfrm>
                <a:off x="5087504" y="3803358"/>
                <a:ext cx="126000" cy="11988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E0438D92-4E43-4FEA-8507-8BF6FB567E3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069504" y="3785358"/>
                  <a:ext cx="161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9665EBB8-E83C-44B1-A12C-7E987CEC65D7}"/>
                    </a:ext>
                  </a:extLst>
                </p14:cNvPr>
                <p14:cNvContentPartPr/>
                <p14:nvPr/>
              </p14:nvContentPartPr>
              <p14:xfrm>
                <a:off x="5221064" y="3799398"/>
                <a:ext cx="145080" cy="11232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9665EBB8-E83C-44B1-A12C-7E987CEC65D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203064" y="3781758"/>
                  <a:ext cx="180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005CA2BD-35C3-476D-892D-A5887807D26E}"/>
                    </a:ext>
                  </a:extLst>
                </p14:cNvPr>
                <p14:cNvContentPartPr/>
                <p14:nvPr/>
              </p14:nvContentPartPr>
              <p14:xfrm>
                <a:off x="5414024" y="3747558"/>
                <a:ext cx="161640" cy="14400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005CA2BD-35C3-476D-892D-A5887807D26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396384" y="3729918"/>
                  <a:ext cx="197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5A8B73AE-1DF1-4A35-8166-273E47645CAD}"/>
                    </a:ext>
                  </a:extLst>
                </p14:cNvPr>
                <p14:cNvContentPartPr/>
                <p14:nvPr/>
              </p14:nvContentPartPr>
              <p14:xfrm>
                <a:off x="5671424" y="3857358"/>
                <a:ext cx="7200" cy="540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5A8B73AE-1DF1-4A35-8166-273E47645CA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653784" y="3839718"/>
                  <a:ext cx="428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upo 402">
            <a:extLst>
              <a:ext uri="{FF2B5EF4-FFF2-40B4-BE49-F238E27FC236}">
                <a16:creationId xmlns:a16="http://schemas.microsoft.com/office/drawing/2014/main" id="{7D55A98A-DE77-4349-A331-5410ECB4559D}"/>
              </a:ext>
            </a:extLst>
          </p:cNvPr>
          <p:cNvGrpSpPr/>
          <p:nvPr/>
        </p:nvGrpSpPr>
        <p:grpSpPr>
          <a:xfrm>
            <a:off x="3319184" y="1420878"/>
            <a:ext cx="419760" cy="139320"/>
            <a:chOff x="3319184" y="1420878"/>
            <a:chExt cx="41976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EED868EB-8D22-46C5-B528-99CF69C8C2A4}"/>
                    </a:ext>
                  </a:extLst>
                </p14:cNvPr>
                <p14:cNvContentPartPr/>
                <p14:nvPr/>
              </p14:nvContentPartPr>
              <p14:xfrm>
                <a:off x="3319184" y="1479558"/>
                <a:ext cx="353160" cy="1188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EED868EB-8D22-46C5-B528-99CF69C8C2A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301544" y="1461918"/>
                  <a:ext cx="388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803CC310-81AB-426C-9A19-148F5D46E9B6}"/>
                    </a:ext>
                  </a:extLst>
                </p14:cNvPr>
                <p14:cNvContentPartPr/>
                <p14:nvPr/>
              </p14:nvContentPartPr>
              <p14:xfrm>
                <a:off x="3657584" y="1420878"/>
                <a:ext cx="81360" cy="13932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803CC310-81AB-426C-9A19-148F5D46E9B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639944" y="1402878"/>
                  <a:ext cx="1170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upo 401">
            <a:extLst>
              <a:ext uri="{FF2B5EF4-FFF2-40B4-BE49-F238E27FC236}">
                <a16:creationId xmlns:a16="http://schemas.microsoft.com/office/drawing/2014/main" id="{25CCA257-4D44-40E0-AC9A-2BAA32FB03E9}"/>
              </a:ext>
            </a:extLst>
          </p:cNvPr>
          <p:cNvGrpSpPr/>
          <p:nvPr/>
        </p:nvGrpSpPr>
        <p:grpSpPr>
          <a:xfrm>
            <a:off x="3319184" y="1067718"/>
            <a:ext cx="457920" cy="198000"/>
            <a:chOff x="3319184" y="1067718"/>
            <a:chExt cx="45792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EBC18F4D-1A66-4069-8B37-82501FD985FD}"/>
                    </a:ext>
                  </a:extLst>
                </p14:cNvPr>
                <p14:cNvContentPartPr/>
                <p14:nvPr/>
              </p14:nvContentPartPr>
              <p14:xfrm>
                <a:off x="3319184" y="1105878"/>
                <a:ext cx="111600" cy="14976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EBC18F4D-1A66-4069-8B37-82501FD985F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301544" y="1087878"/>
                  <a:ext cx="147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F6C505E5-41F5-4AC6-ABDD-519610510FCB}"/>
                    </a:ext>
                  </a:extLst>
                </p14:cNvPr>
                <p14:cNvContentPartPr/>
                <p14:nvPr/>
              </p14:nvContentPartPr>
              <p14:xfrm>
                <a:off x="3491624" y="1067718"/>
                <a:ext cx="46800" cy="1908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F6C505E5-41F5-4AC6-ABDD-519610510FC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473984" y="1049718"/>
                  <a:ext cx="82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B5BF2FF0-DA80-433E-BE82-8C1B1950E404}"/>
                    </a:ext>
                  </a:extLst>
                </p14:cNvPr>
                <p14:cNvContentPartPr/>
                <p14:nvPr/>
              </p14:nvContentPartPr>
              <p14:xfrm>
                <a:off x="3515024" y="1192278"/>
                <a:ext cx="48600" cy="648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B5BF2FF0-DA80-433E-BE82-8C1B1950E40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497384" y="1174638"/>
                  <a:ext cx="84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29659CD4-C7F3-4035-97B0-E1B6DA28DA26}"/>
                    </a:ext>
                  </a:extLst>
                </p14:cNvPr>
                <p14:cNvContentPartPr/>
                <p14:nvPr/>
              </p14:nvContentPartPr>
              <p14:xfrm>
                <a:off x="3528344" y="1232238"/>
                <a:ext cx="48600" cy="14040"/>
              </p14:xfrm>
            </p:contentPart>
          </mc:Choice>
          <mc:Fallback xmlns=""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29659CD4-C7F3-4035-97B0-E1B6DA28DA2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510704" y="1214238"/>
                  <a:ext cx="84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7175307A-DB86-4B97-AF46-5EE96E1BEFF9}"/>
                    </a:ext>
                  </a:extLst>
                </p14:cNvPr>
                <p14:cNvContentPartPr/>
                <p14:nvPr/>
              </p14:nvContentPartPr>
              <p14:xfrm>
                <a:off x="3657224" y="1153758"/>
                <a:ext cx="119880" cy="11196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7175307A-DB86-4B97-AF46-5EE96E1BEFF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39224" y="1135758"/>
                  <a:ext cx="155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69F72D1C-7303-4751-ADA7-5621F5C9B4D7}"/>
                    </a:ext>
                  </a:extLst>
                </p14:cNvPr>
                <p14:cNvContentPartPr/>
                <p14:nvPr/>
              </p14:nvContentPartPr>
              <p14:xfrm>
                <a:off x="3688544" y="1165638"/>
                <a:ext cx="75240" cy="6444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69F72D1C-7303-4751-ADA7-5621F5C9B4D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670544" y="1147998"/>
                  <a:ext cx="11088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upo 413">
            <a:extLst>
              <a:ext uri="{FF2B5EF4-FFF2-40B4-BE49-F238E27FC236}">
                <a16:creationId xmlns:a16="http://schemas.microsoft.com/office/drawing/2014/main" id="{BCDFC493-3054-4598-8392-A770872D3DF1}"/>
              </a:ext>
            </a:extLst>
          </p:cNvPr>
          <p:cNvGrpSpPr/>
          <p:nvPr/>
        </p:nvGrpSpPr>
        <p:grpSpPr>
          <a:xfrm>
            <a:off x="3286064" y="2199558"/>
            <a:ext cx="447480" cy="121680"/>
            <a:chOff x="3286064" y="2199558"/>
            <a:chExt cx="4474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DFD0EF49-6DD4-427C-922A-3D33D8D8E9FE}"/>
                    </a:ext>
                  </a:extLst>
                </p14:cNvPr>
                <p14:cNvContentPartPr/>
                <p14:nvPr/>
              </p14:nvContentPartPr>
              <p14:xfrm>
                <a:off x="3630584" y="2199558"/>
                <a:ext cx="102960" cy="12168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DFD0EF49-6DD4-427C-922A-3D33D8D8E9F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612944" y="2181558"/>
                  <a:ext cx="138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8A5E13E8-45FD-4A1B-9302-09FB374DF3BC}"/>
                    </a:ext>
                  </a:extLst>
                </p14:cNvPr>
                <p14:cNvContentPartPr/>
                <p14:nvPr/>
              </p14:nvContentPartPr>
              <p14:xfrm>
                <a:off x="3286064" y="2254998"/>
                <a:ext cx="393120" cy="2448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8A5E13E8-45FD-4A1B-9302-09FB374DF3B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268424" y="2237358"/>
                  <a:ext cx="42876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o 412">
            <a:extLst>
              <a:ext uri="{FF2B5EF4-FFF2-40B4-BE49-F238E27FC236}">
                <a16:creationId xmlns:a16="http://schemas.microsoft.com/office/drawing/2014/main" id="{57A3D040-E112-4CD8-97A9-04F1344F13F5}"/>
              </a:ext>
            </a:extLst>
          </p:cNvPr>
          <p:cNvGrpSpPr/>
          <p:nvPr/>
        </p:nvGrpSpPr>
        <p:grpSpPr>
          <a:xfrm>
            <a:off x="3292904" y="1847118"/>
            <a:ext cx="498960" cy="234720"/>
            <a:chOff x="3292904" y="1847118"/>
            <a:chExt cx="49896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406" name="Entrada de lápiz 405">
                  <a:extLst>
                    <a:ext uri="{FF2B5EF4-FFF2-40B4-BE49-F238E27FC236}">
                      <a16:creationId xmlns:a16="http://schemas.microsoft.com/office/drawing/2014/main" id="{128B659B-6F14-45DE-9C8F-CB5E67176BE1}"/>
                    </a:ext>
                  </a:extLst>
                </p14:cNvPr>
                <p14:cNvContentPartPr/>
                <p14:nvPr/>
              </p14:nvContentPartPr>
              <p14:xfrm>
                <a:off x="3292904" y="1949718"/>
                <a:ext cx="104040" cy="132120"/>
              </p14:xfrm>
            </p:contentPart>
          </mc:Choice>
          <mc:Fallback xmlns="">
            <p:pic>
              <p:nvPicPr>
                <p:cNvPr id="406" name="Entrada de lápiz 405">
                  <a:extLst>
                    <a:ext uri="{FF2B5EF4-FFF2-40B4-BE49-F238E27FC236}">
                      <a16:creationId xmlns:a16="http://schemas.microsoft.com/office/drawing/2014/main" id="{128B659B-6F14-45DE-9C8F-CB5E67176BE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275264" y="1932078"/>
                  <a:ext cx="139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DB433E5B-9FC3-4BF2-9E8E-8FF48920C3B6}"/>
                    </a:ext>
                  </a:extLst>
                </p14:cNvPr>
                <p14:cNvContentPartPr/>
                <p14:nvPr/>
              </p14:nvContentPartPr>
              <p14:xfrm>
                <a:off x="3511424" y="1847118"/>
                <a:ext cx="360" cy="7416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DB433E5B-9FC3-4BF2-9E8E-8FF48920C3B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493784" y="1829118"/>
                  <a:ext cx="36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27BACE15-4964-4A40-82C6-8E3C3C5F09C6}"/>
                    </a:ext>
                  </a:extLst>
                </p14:cNvPr>
                <p14:cNvContentPartPr/>
                <p14:nvPr/>
              </p14:nvContentPartPr>
              <p14:xfrm>
                <a:off x="3463544" y="1876998"/>
                <a:ext cx="67320" cy="1800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27BACE15-4964-4A40-82C6-8E3C3C5F09C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445904" y="1859358"/>
                  <a:ext cx="102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7876B3CB-FA39-44D8-874B-13A65BBD47AF}"/>
                    </a:ext>
                  </a:extLst>
                </p14:cNvPr>
                <p14:cNvContentPartPr/>
                <p14:nvPr/>
              </p14:nvContentPartPr>
              <p14:xfrm>
                <a:off x="3516464" y="2014158"/>
                <a:ext cx="67320" cy="36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7876B3CB-FA39-44D8-874B-13A65BBD47A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498824" y="1996158"/>
                  <a:ext cx="102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6E281F4E-B1A4-41DC-BD10-75082830AC3C}"/>
                    </a:ext>
                  </a:extLst>
                </p14:cNvPr>
                <p14:cNvContentPartPr/>
                <p14:nvPr/>
              </p14:nvContentPartPr>
              <p14:xfrm>
                <a:off x="3511424" y="2060598"/>
                <a:ext cx="59040" cy="720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6E281F4E-B1A4-41DC-BD10-75082830AC3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93784" y="2042598"/>
                  <a:ext cx="94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91D89C39-2001-456D-9DB2-0CEBFE679E1D}"/>
                    </a:ext>
                  </a:extLst>
                </p14:cNvPr>
                <p14:cNvContentPartPr/>
                <p14:nvPr/>
              </p14:nvContentPartPr>
              <p14:xfrm>
                <a:off x="3671984" y="1963758"/>
                <a:ext cx="119880" cy="10476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91D89C39-2001-456D-9DB2-0CEBFE679E1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654344" y="1946118"/>
                  <a:ext cx="155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12" name="Entrada de lápiz 411">
                  <a:extLst>
                    <a:ext uri="{FF2B5EF4-FFF2-40B4-BE49-F238E27FC236}">
                      <a16:creationId xmlns:a16="http://schemas.microsoft.com/office/drawing/2014/main" id="{9077E449-22F0-4878-8504-772359D37A49}"/>
                    </a:ext>
                  </a:extLst>
                </p14:cNvPr>
                <p14:cNvContentPartPr/>
                <p14:nvPr/>
              </p14:nvContentPartPr>
              <p14:xfrm>
                <a:off x="3728144" y="2000478"/>
                <a:ext cx="55440" cy="47160"/>
              </p14:xfrm>
            </p:contentPart>
          </mc:Choice>
          <mc:Fallback xmlns="">
            <p:pic>
              <p:nvPicPr>
                <p:cNvPr id="412" name="Entrada de lápiz 411">
                  <a:extLst>
                    <a:ext uri="{FF2B5EF4-FFF2-40B4-BE49-F238E27FC236}">
                      <a16:creationId xmlns:a16="http://schemas.microsoft.com/office/drawing/2014/main" id="{9077E449-22F0-4878-8504-772359D37A4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710144" y="1982838"/>
                  <a:ext cx="9108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upo 418">
            <a:extLst>
              <a:ext uri="{FF2B5EF4-FFF2-40B4-BE49-F238E27FC236}">
                <a16:creationId xmlns:a16="http://schemas.microsoft.com/office/drawing/2014/main" id="{CC385FBC-CD7C-4755-A7CD-161BB2171AFA}"/>
              </a:ext>
            </a:extLst>
          </p:cNvPr>
          <p:cNvGrpSpPr/>
          <p:nvPr/>
        </p:nvGrpSpPr>
        <p:grpSpPr>
          <a:xfrm>
            <a:off x="2809064" y="1111278"/>
            <a:ext cx="437760" cy="419040"/>
            <a:chOff x="2809064" y="1111278"/>
            <a:chExt cx="43776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FBE4DD17-0CE8-4DF5-AC17-E5702F96785B}"/>
                    </a:ext>
                  </a:extLst>
                </p14:cNvPr>
                <p14:cNvContentPartPr/>
                <p14:nvPr/>
              </p14:nvContentPartPr>
              <p14:xfrm>
                <a:off x="3158264" y="1451118"/>
                <a:ext cx="88560" cy="7920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FBE4DD17-0CE8-4DF5-AC17-E5702F96785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140624" y="1433118"/>
                  <a:ext cx="124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632FACC9-2955-4146-B40A-8EED0783E859}"/>
                    </a:ext>
                  </a:extLst>
                </p14:cNvPr>
                <p14:cNvContentPartPr/>
                <p14:nvPr/>
              </p14:nvContentPartPr>
              <p14:xfrm>
                <a:off x="2809064" y="1111278"/>
                <a:ext cx="159480" cy="20412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632FACC9-2955-4146-B40A-8EED0783E85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791064" y="1093278"/>
                  <a:ext cx="195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AD8E98EB-C9AC-41A5-9EA0-5DA769A4DA9A}"/>
                    </a:ext>
                  </a:extLst>
                </p14:cNvPr>
                <p14:cNvContentPartPr/>
                <p14:nvPr/>
              </p14:nvContentPartPr>
              <p14:xfrm>
                <a:off x="2972504" y="1290198"/>
                <a:ext cx="82440" cy="7956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AD8E98EB-C9AC-41A5-9EA0-5DA769A4DA9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954864" y="1272558"/>
                  <a:ext cx="118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C3909D8F-88CB-418C-817E-969CB5B4F9D0}"/>
                    </a:ext>
                  </a:extLst>
                </p14:cNvPr>
                <p14:cNvContentPartPr/>
                <p14:nvPr/>
              </p14:nvContentPartPr>
              <p14:xfrm>
                <a:off x="2961344" y="1278318"/>
                <a:ext cx="103320" cy="9540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C3909D8F-88CB-418C-817E-969CB5B4F9D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943704" y="1260678"/>
                  <a:ext cx="13896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upo 422">
            <a:extLst>
              <a:ext uri="{FF2B5EF4-FFF2-40B4-BE49-F238E27FC236}">
                <a16:creationId xmlns:a16="http://schemas.microsoft.com/office/drawing/2014/main" id="{2AC54DB4-B6A3-4275-8BAD-9B8962654DAD}"/>
              </a:ext>
            </a:extLst>
          </p:cNvPr>
          <p:cNvGrpSpPr/>
          <p:nvPr/>
        </p:nvGrpSpPr>
        <p:grpSpPr>
          <a:xfrm>
            <a:off x="6493304" y="1357878"/>
            <a:ext cx="2504160" cy="629640"/>
            <a:chOff x="6493304" y="1357878"/>
            <a:chExt cx="2504160" cy="62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4F80F4F7-9B06-4CCF-AA8D-BEF099629B6E}"/>
                    </a:ext>
                  </a:extLst>
                </p14:cNvPr>
                <p14:cNvContentPartPr/>
                <p14:nvPr/>
              </p14:nvContentPartPr>
              <p14:xfrm>
                <a:off x="6526424" y="1357878"/>
                <a:ext cx="2394360" cy="53640"/>
              </p14:xfrm>
            </p:contentPart>
          </mc:Choice>
          <mc:Fallback xmlns=""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4F80F4F7-9B06-4CCF-AA8D-BEF099629B6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508424" y="1339878"/>
                  <a:ext cx="2430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0E8BB190-7B16-49E6-829D-072987BDCA2E}"/>
                    </a:ext>
                  </a:extLst>
                </p14:cNvPr>
                <p14:cNvContentPartPr/>
                <p14:nvPr/>
              </p14:nvContentPartPr>
              <p14:xfrm>
                <a:off x="6493304" y="1390998"/>
                <a:ext cx="2504160" cy="59652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0E8BB190-7B16-49E6-829D-072987BDCA2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475304" y="1373358"/>
                  <a:ext cx="253980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0495A0B9-813B-438F-BCC7-A31B7C73598A}"/>
                    </a:ext>
                  </a:extLst>
                </p14:cNvPr>
                <p14:cNvContentPartPr/>
                <p14:nvPr/>
              </p14:nvContentPartPr>
              <p14:xfrm>
                <a:off x="8911784" y="1371558"/>
                <a:ext cx="46800" cy="55620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0495A0B9-813B-438F-BCC7-A31B7C73598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894144" y="1353558"/>
                  <a:ext cx="82440" cy="59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128076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8758" y="659942"/>
            <a:ext cx="8345488" cy="4195781"/>
          </a:xfrm>
          <a:noFill/>
        </p:spPr>
        <p:txBody>
          <a:bodyPr/>
          <a:lstStyle/>
          <a:p>
            <a:pPr marL="0" indent="0" algn="just">
              <a:buNone/>
            </a:pPr>
            <a:r>
              <a:rPr lang="es-ES" sz="1400" dirty="0"/>
              <a:t>El A.O. Es una fuente de tensión controlada por tensión, cuya salida es proporcional a la diferencia entre las tensiones de entrada.</a:t>
            </a:r>
          </a:p>
          <a:p>
            <a:pPr eaLnBrk="1" hangingPunct="1">
              <a:buFontTx/>
              <a:buNone/>
            </a:pPr>
            <a:endParaRPr lang="es-ES" sz="1400" dirty="0"/>
          </a:p>
          <a:p>
            <a:pPr eaLnBrk="1" hangingPunct="1">
              <a:buFontTx/>
              <a:buNone/>
            </a:pPr>
            <a:endParaRPr lang="es-ES" sz="1400" dirty="0"/>
          </a:p>
          <a:p>
            <a:pPr eaLnBrk="1" hangingPunct="1">
              <a:buFontTx/>
              <a:buNone/>
            </a:pPr>
            <a:endParaRPr lang="es-ES" sz="1400" dirty="0"/>
          </a:p>
          <a:p>
            <a:pPr eaLnBrk="1" hangingPunct="1">
              <a:buFontTx/>
              <a:buNone/>
            </a:pPr>
            <a:endParaRPr lang="es-ES" sz="1400" dirty="0"/>
          </a:p>
          <a:p>
            <a:pPr eaLnBrk="1" hangingPunct="1">
              <a:buFontTx/>
              <a:buNone/>
            </a:pPr>
            <a:endParaRPr lang="es-ES" sz="1400" dirty="0"/>
          </a:p>
          <a:p>
            <a:pPr eaLnBrk="1" hangingPunct="1">
              <a:buFontTx/>
              <a:buNone/>
            </a:pPr>
            <a:endParaRPr lang="es-ES" sz="1400" dirty="0"/>
          </a:p>
          <a:p>
            <a:pPr eaLnBrk="1" hangingPunct="1">
              <a:buFontTx/>
              <a:buNone/>
            </a:pPr>
            <a:endParaRPr lang="es-ES" sz="1400" dirty="0"/>
          </a:p>
          <a:p>
            <a:r>
              <a:rPr lang="es-ES" sz="1400" dirty="0"/>
              <a:t>Aplicaciones analógicas: procesado de señales, medidas, instrumentación y control...</a:t>
            </a:r>
          </a:p>
          <a:p>
            <a:r>
              <a:rPr lang="es-ES" sz="1400" dirty="0"/>
              <a:t>Aplicaciones digital-analógicas: comparador, convertidor A/D, convertidores D/A...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338758" y="0"/>
            <a:ext cx="8345488" cy="731837"/>
          </a:xfrm>
        </p:spPr>
        <p:txBody>
          <a:bodyPr/>
          <a:lstStyle/>
          <a:p>
            <a:pPr eaLnBrk="1" hangingPunct="1"/>
            <a:r>
              <a:rPr lang="es-ES" sz="2000" dirty="0"/>
              <a:t>EL AMPLIFICADOR OPERACIONAL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5612" y="1225589"/>
            <a:ext cx="2586038" cy="177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278D73C-0EB0-4890-9A1D-A24710D778A2}"/>
              </a:ext>
            </a:extLst>
          </p:cNvPr>
          <p:cNvSpPr txBox="1"/>
          <p:nvPr/>
        </p:nvSpPr>
        <p:spPr>
          <a:xfrm>
            <a:off x="1530626" y="1749979"/>
            <a:ext cx="1414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Puerta no inversora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AFAA57-C771-4264-80BF-7F00E3EFDB2D}"/>
              </a:ext>
            </a:extLst>
          </p:cNvPr>
          <p:cNvSpPr txBox="1"/>
          <p:nvPr/>
        </p:nvSpPr>
        <p:spPr>
          <a:xfrm>
            <a:off x="1530626" y="2301702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Puerta inversora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F01BCF9-BC42-4052-906C-C71013D49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73" y="1822174"/>
            <a:ext cx="7598042" cy="821668"/>
          </a:xfrm>
        </p:spPr>
        <p:txBody>
          <a:bodyPr/>
          <a:lstStyle/>
          <a:p>
            <a:r>
              <a:rPr lang="en-US" sz="2800" dirty="0" err="1"/>
              <a:t>Circuitos</a:t>
            </a:r>
            <a:r>
              <a:rPr lang="en-US" sz="2800" dirty="0"/>
              <a:t> con </a:t>
            </a:r>
            <a:r>
              <a:rPr lang="en-US" sz="2800" dirty="0" err="1"/>
              <a:t>Amplificadores</a:t>
            </a:r>
            <a:r>
              <a:rPr lang="en-US" sz="2800" dirty="0"/>
              <a:t> </a:t>
            </a:r>
            <a:r>
              <a:rPr lang="en-US" sz="2800" dirty="0" err="1"/>
              <a:t>Operacionales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328633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56896" y="103078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Amplificador Inversor</a:t>
            </a:r>
          </a:p>
          <a:p>
            <a:endParaRPr lang="es-E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738" y="811473"/>
            <a:ext cx="4172508" cy="1760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2356" y="1370142"/>
            <a:ext cx="1135856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738" y="2742697"/>
            <a:ext cx="4374486" cy="197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096" y="1168286"/>
            <a:ext cx="2114550" cy="89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216D3036-1A61-4EFF-9E98-6E2438AA2C2C}"/>
              </a:ext>
            </a:extLst>
          </p:cNvPr>
          <p:cNvGrpSpPr/>
          <p:nvPr/>
        </p:nvGrpSpPr>
        <p:grpSpPr>
          <a:xfrm>
            <a:off x="1775504" y="3882558"/>
            <a:ext cx="1253880" cy="541080"/>
            <a:chOff x="1775504" y="3882558"/>
            <a:chExt cx="125388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3E81C16-8935-4172-B2CC-46ACE5F51C9D}"/>
                    </a:ext>
                  </a:extLst>
                </p14:cNvPr>
                <p14:cNvContentPartPr/>
                <p14:nvPr/>
              </p14:nvContentPartPr>
              <p14:xfrm>
                <a:off x="1834184" y="3882558"/>
                <a:ext cx="518040" cy="4791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3E81C16-8935-4172-B2CC-46ACE5F51C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16544" y="3864918"/>
                  <a:ext cx="5536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01C77DD-DA03-4284-9776-B91327460A29}"/>
                    </a:ext>
                  </a:extLst>
                </p14:cNvPr>
                <p14:cNvContentPartPr/>
                <p14:nvPr/>
              </p14:nvContentPartPr>
              <p14:xfrm>
                <a:off x="1775504" y="3889398"/>
                <a:ext cx="704160" cy="4406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01C77DD-DA03-4284-9776-B91327460A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7504" y="3871398"/>
                  <a:ext cx="7398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E5EAE2-41A4-4013-9823-4209AC393FFC}"/>
                    </a:ext>
                  </a:extLst>
                </p14:cNvPr>
                <p14:cNvContentPartPr/>
                <p14:nvPr/>
              </p14:nvContentPartPr>
              <p14:xfrm>
                <a:off x="2398304" y="4061118"/>
                <a:ext cx="231480" cy="75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E5EAE2-41A4-4013-9823-4209AC393F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0664" y="4043478"/>
                  <a:ext cx="267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5BA3EDF-EE6A-4812-9806-E250326D8AF0}"/>
                    </a:ext>
                  </a:extLst>
                </p14:cNvPr>
                <p14:cNvContentPartPr/>
                <p14:nvPr/>
              </p14:nvContentPartPr>
              <p14:xfrm>
                <a:off x="2609624" y="3988398"/>
                <a:ext cx="74520" cy="1519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5BA3EDF-EE6A-4812-9806-E250326D8A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91984" y="3970758"/>
                  <a:ext cx="110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1850AD0-28AF-4084-8E19-93C8937F54A7}"/>
                    </a:ext>
                  </a:extLst>
                </p14:cNvPr>
                <p14:cNvContentPartPr/>
                <p14:nvPr/>
              </p14:nvContentPartPr>
              <p14:xfrm>
                <a:off x="2590544" y="4253718"/>
                <a:ext cx="124200" cy="155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1850AD0-28AF-4084-8E19-93C8937F54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72544" y="4235718"/>
                  <a:ext cx="159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227101C-C10D-4564-95FD-5BFE8DCAB703}"/>
                    </a:ext>
                  </a:extLst>
                </p14:cNvPr>
                <p14:cNvContentPartPr/>
                <p14:nvPr/>
              </p14:nvContentPartPr>
              <p14:xfrm>
                <a:off x="2769104" y="4147518"/>
                <a:ext cx="7560" cy="921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227101C-C10D-4564-95FD-5BFE8DCAB7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1104" y="4129518"/>
                  <a:ext cx="43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71EE11E-8D7F-4261-8F3F-519542C96571}"/>
                    </a:ext>
                  </a:extLst>
                </p14:cNvPr>
                <p14:cNvContentPartPr/>
                <p14:nvPr/>
              </p14:nvContentPartPr>
              <p14:xfrm>
                <a:off x="2708264" y="4200438"/>
                <a:ext cx="93960" cy="72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71EE11E-8D7F-4261-8F3F-519542C965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0624" y="4182438"/>
                  <a:ext cx="129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C18BB3A-9296-4539-81D9-39C41E5F604F}"/>
                    </a:ext>
                  </a:extLst>
                </p14:cNvPr>
                <p14:cNvContentPartPr/>
                <p14:nvPr/>
              </p14:nvContentPartPr>
              <p14:xfrm>
                <a:off x="2933984" y="4301238"/>
                <a:ext cx="95400" cy="122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C18BB3A-9296-4539-81D9-39C41E5F60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5984" y="4283238"/>
                  <a:ext cx="131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F16A9BC-2758-489C-A50F-950C6455B9E2}"/>
                    </a:ext>
                  </a:extLst>
                </p14:cNvPr>
                <p14:cNvContentPartPr/>
                <p14:nvPr/>
              </p14:nvContentPartPr>
              <p14:xfrm>
                <a:off x="2944064" y="4313478"/>
                <a:ext cx="70920" cy="882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F16A9BC-2758-489C-A50F-950C6455B9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26424" y="4295478"/>
                  <a:ext cx="1065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806F063F-C8B0-45E8-944D-7B58AB4E7C49}"/>
              </a:ext>
            </a:extLst>
          </p:cNvPr>
          <p:cNvGrpSpPr/>
          <p:nvPr/>
        </p:nvGrpSpPr>
        <p:grpSpPr>
          <a:xfrm>
            <a:off x="6347504" y="2401878"/>
            <a:ext cx="225360" cy="144360"/>
            <a:chOff x="6347504" y="2401878"/>
            <a:chExt cx="22536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76E5E8E-42C8-494F-81DF-CEE3BCC9CBA9}"/>
                    </a:ext>
                  </a:extLst>
                </p14:cNvPr>
                <p14:cNvContentPartPr/>
                <p14:nvPr/>
              </p14:nvContentPartPr>
              <p14:xfrm>
                <a:off x="6347504" y="2484678"/>
                <a:ext cx="132840" cy="75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76E5E8E-42C8-494F-81DF-CEE3BCC9CBA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29504" y="2466678"/>
                  <a:ext cx="168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23845B0-3B0B-495E-8137-ACA6F3970D51}"/>
                    </a:ext>
                  </a:extLst>
                </p14:cNvPr>
                <p14:cNvContentPartPr/>
                <p14:nvPr/>
              </p14:nvContentPartPr>
              <p14:xfrm>
                <a:off x="6486824" y="2401878"/>
                <a:ext cx="86040" cy="1443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23845B0-3B0B-495E-8137-ACA6F3970D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68824" y="2384238"/>
                  <a:ext cx="1216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5C9C91FC-7341-404C-A32D-047B83144F81}"/>
              </a:ext>
            </a:extLst>
          </p:cNvPr>
          <p:cNvGrpSpPr/>
          <p:nvPr/>
        </p:nvGrpSpPr>
        <p:grpSpPr>
          <a:xfrm>
            <a:off x="6877784" y="2274438"/>
            <a:ext cx="966960" cy="664200"/>
            <a:chOff x="6877784" y="2274438"/>
            <a:chExt cx="966960" cy="6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928DAE9-780C-4AA3-B417-C1F4AA2245FF}"/>
                    </a:ext>
                  </a:extLst>
                </p14:cNvPr>
                <p14:cNvContentPartPr/>
                <p14:nvPr/>
              </p14:nvContentPartPr>
              <p14:xfrm>
                <a:off x="6877784" y="2274438"/>
                <a:ext cx="195480" cy="2347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928DAE9-780C-4AA3-B417-C1F4AA2245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9784" y="2256438"/>
                  <a:ext cx="231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BC6041D9-8528-454A-B630-62509D969823}"/>
                    </a:ext>
                  </a:extLst>
                </p14:cNvPr>
                <p14:cNvContentPartPr/>
                <p14:nvPr/>
              </p14:nvContentPartPr>
              <p14:xfrm>
                <a:off x="7140584" y="2464518"/>
                <a:ext cx="48240" cy="835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BC6041D9-8528-454A-B630-62509D9698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22584" y="2446878"/>
                  <a:ext cx="83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E193CF32-950A-4A12-987B-5B4FF9E4F4D6}"/>
                    </a:ext>
                  </a:extLst>
                </p14:cNvPr>
                <p14:cNvContentPartPr/>
                <p14:nvPr/>
              </p14:nvContentPartPr>
              <p14:xfrm>
                <a:off x="7135544" y="2353278"/>
                <a:ext cx="30600" cy="32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E193CF32-950A-4A12-987B-5B4FF9E4F4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17544" y="2335638"/>
                  <a:ext cx="66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A0A1D7A-DE08-41B3-987F-A9E0EFAA4BCB}"/>
                    </a:ext>
                  </a:extLst>
                </p14:cNvPr>
                <p14:cNvContentPartPr/>
                <p14:nvPr/>
              </p14:nvContentPartPr>
              <p14:xfrm>
                <a:off x="7301504" y="2477838"/>
                <a:ext cx="72720" cy="7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A0A1D7A-DE08-41B3-987F-A9E0EFAA4B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83864" y="2459838"/>
                  <a:ext cx="108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32CC016-0C3F-47B1-9819-D490528E3B87}"/>
                    </a:ext>
                  </a:extLst>
                </p14:cNvPr>
                <p14:cNvContentPartPr/>
                <p14:nvPr/>
              </p14:nvContentPartPr>
              <p14:xfrm>
                <a:off x="7454864" y="2326998"/>
                <a:ext cx="158760" cy="1411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32CC016-0C3F-47B1-9819-D490528E3B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36864" y="2309358"/>
                  <a:ext cx="194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30A0EB9-3752-4823-AA3E-C7F547A2B38A}"/>
                    </a:ext>
                  </a:extLst>
                </p14:cNvPr>
                <p14:cNvContentPartPr/>
                <p14:nvPr/>
              </p14:nvContentPartPr>
              <p14:xfrm>
                <a:off x="7509944" y="2305398"/>
                <a:ext cx="63720" cy="1144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30A0EB9-3752-4823-AA3E-C7F547A2B3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91944" y="2287758"/>
                  <a:ext cx="99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800A535-752A-47A2-8404-E8AF89EF35D8}"/>
                    </a:ext>
                  </a:extLst>
                </p14:cNvPr>
                <p14:cNvContentPartPr/>
                <p14:nvPr/>
              </p14:nvContentPartPr>
              <p14:xfrm>
                <a:off x="6890744" y="2577198"/>
                <a:ext cx="735120" cy="399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800A535-752A-47A2-8404-E8AF89EF35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73104" y="2559558"/>
                  <a:ext cx="770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4DBB7EE-3404-4D42-AAC4-0AC5B60D720E}"/>
                    </a:ext>
                  </a:extLst>
                </p14:cNvPr>
                <p14:cNvContentPartPr/>
                <p14:nvPr/>
              </p14:nvContentPartPr>
              <p14:xfrm>
                <a:off x="7149224" y="2736318"/>
                <a:ext cx="8640" cy="1616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4DBB7EE-3404-4D42-AAC4-0AC5B60D720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31584" y="2718318"/>
                  <a:ext cx="44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31BB150-7376-46EA-8E30-E719BDDC084B}"/>
                    </a:ext>
                  </a:extLst>
                </p14:cNvPr>
                <p14:cNvContentPartPr/>
                <p14:nvPr/>
              </p14:nvContentPartPr>
              <p14:xfrm>
                <a:off x="7070024" y="2678718"/>
                <a:ext cx="187920" cy="2134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31BB150-7376-46EA-8E30-E719BDDC08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52024" y="2660718"/>
                  <a:ext cx="223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249239C-10C8-40B2-A33E-318A31E6FCB3}"/>
                    </a:ext>
                  </a:extLst>
                </p14:cNvPr>
                <p14:cNvContentPartPr/>
                <p14:nvPr/>
              </p14:nvContentPartPr>
              <p14:xfrm>
                <a:off x="7348304" y="2842518"/>
                <a:ext cx="24120" cy="961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249239C-10C8-40B2-A33E-318A31E6FC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30304" y="2824518"/>
                  <a:ext cx="59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332041E6-41A1-4333-92E8-52BB1C7A7C0F}"/>
                    </a:ext>
                  </a:extLst>
                </p14:cNvPr>
                <p14:cNvContentPartPr/>
                <p14:nvPr/>
              </p14:nvContentPartPr>
              <p14:xfrm>
                <a:off x="7719104" y="2517438"/>
                <a:ext cx="125640" cy="3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332041E6-41A1-4333-92E8-52BB1C7A7C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01464" y="2499798"/>
                  <a:ext cx="161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C187D792-43B1-4F22-9667-92F673125E13}"/>
                    </a:ext>
                  </a:extLst>
                </p14:cNvPr>
                <p14:cNvContentPartPr/>
                <p14:nvPr/>
              </p14:nvContentPartPr>
              <p14:xfrm>
                <a:off x="7770584" y="2603838"/>
                <a:ext cx="74160" cy="140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C187D792-43B1-4F22-9667-92F673125E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2584" y="2586198"/>
                  <a:ext cx="10980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BEE7749D-0150-42CB-8F0B-04B897FC4E29}"/>
              </a:ext>
            </a:extLst>
          </p:cNvPr>
          <p:cNvGrpSpPr/>
          <p:nvPr/>
        </p:nvGrpSpPr>
        <p:grpSpPr>
          <a:xfrm>
            <a:off x="8137064" y="2239878"/>
            <a:ext cx="594360" cy="262440"/>
            <a:chOff x="8137064" y="2239878"/>
            <a:chExt cx="59436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1E76FCEE-2877-4DA1-9A02-577BA7E50CCB}"/>
                    </a:ext>
                  </a:extLst>
                </p14:cNvPr>
                <p14:cNvContentPartPr/>
                <p14:nvPr/>
              </p14:nvContentPartPr>
              <p14:xfrm>
                <a:off x="8137064" y="2342478"/>
                <a:ext cx="139680" cy="1598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1E76FCEE-2877-4DA1-9A02-577BA7E50C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19424" y="2324838"/>
                  <a:ext cx="175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49247D1-0E1A-431D-B7A3-AD1531723501}"/>
                    </a:ext>
                  </a:extLst>
                </p14:cNvPr>
                <p14:cNvContentPartPr/>
                <p14:nvPr/>
              </p14:nvContentPartPr>
              <p14:xfrm>
                <a:off x="8165504" y="2351838"/>
                <a:ext cx="77400" cy="1342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49247D1-0E1A-431D-B7A3-AD15317235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47504" y="2334198"/>
                  <a:ext cx="113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6B4F702-A22F-4C16-BA9E-0944700F190F}"/>
                    </a:ext>
                  </a:extLst>
                </p14:cNvPr>
                <p14:cNvContentPartPr/>
                <p14:nvPr/>
              </p14:nvContentPartPr>
              <p14:xfrm>
                <a:off x="8302304" y="2458758"/>
                <a:ext cx="99000" cy="64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6B4F702-A22F-4C16-BA9E-0944700F19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84664" y="2440758"/>
                  <a:ext cx="134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75B65EBD-BACB-45F9-8F9F-7F038AA80AB9}"/>
                    </a:ext>
                  </a:extLst>
                </p14:cNvPr>
                <p14:cNvContentPartPr/>
                <p14:nvPr/>
              </p14:nvContentPartPr>
              <p14:xfrm>
                <a:off x="8447744" y="2239878"/>
                <a:ext cx="176400" cy="1962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75B65EBD-BACB-45F9-8F9F-7F038AA80A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30104" y="2222238"/>
                  <a:ext cx="212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34559D1-B958-48A0-9FB0-F85BB525216F}"/>
                    </a:ext>
                  </a:extLst>
                </p14:cNvPr>
                <p14:cNvContentPartPr/>
                <p14:nvPr/>
              </p14:nvContentPartPr>
              <p14:xfrm>
                <a:off x="8632424" y="2392158"/>
                <a:ext cx="99000" cy="961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34559D1-B958-48A0-9FB0-F85BB52521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14424" y="2374518"/>
                  <a:ext cx="13464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9BC9073-778C-44B0-A750-80ABF0B58DAD}"/>
              </a:ext>
            </a:extLst>
          </p:cNvPr>
          <p:cNvGrpSpPr/>
          <p:nvPr/>
        </p:nvGrpSpPr>
        <p:grpSpPr>
          <a:xfrm>
            <a:off x="8083424" y="2590518"/>
            <a:ext cx="668880" cy="319680"/>
            <a:chOff x="8083424" y="2590518"/>
            <a:chExt cx="66888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B515CB4B-B56D-431E-8E74-8BD45E91908E}"/>
                    </a:ext>
                  </a:extLst>
                </p14:cNvPr>
                <p14:cNvContentPartPr/>
                <p14:nvPr/>
              </p14:nvContentPartPr>
              <p14:xfrm>
                <a:off x="8083424" y="2590518"/>
                <a:ext cx="668880" cy="140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B515CB4B-B56D-431E-8E74-8BD45E9190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65784" y="2572518"/>
                  <a:ext cx="704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813FAC3-8D10-491F-A22D-B29D40F8C238}"/>
                    </a:ext>
                  </a:extLst>
                </p14:cNvPr>
                <p14:cNvContentPartPr/>
                <p14:nvPr/>
              </p14:nvContentPartPr>
              <p14:xfrm>
                <a:off x="8249024" y="2738478"/>
                <a:ext cx="26640" cy="1368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813FAC3-8D10-491F-A22D-B29D40F8C23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31384" y="2720478"/>
                  <a:ext cx="62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06869EC-D71E-4CBE-A40B-2550B96DA4DC}"/>
                    </a:ext>
                  </a:extLst>
                </p14:cNvPr>
                <p14:cNvContentPartPr/>
                <p14:nvPr/>
              </p14:nvContentPartPr>
              <p14:xfrm>
                <a:off x="8150024" y="2646318"/>
                <a:ext cx="238320" cy="1965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906869EC-D71E-4CBE-A40B-2550B96DA4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32024" y="2628678"/>
                  <a:ext cx="273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3A33F148-C00D-431A-A823-3A42BA69706F}"/>
                    </a:ext>
                  </a:extLst>
                </p14:cNvPr>
                <p14:cNvContentPartPr/>
                <p14:nvPr/>
              </p14:nvContentPartPr>
              <p14:xfrm>
                <a:off x="8421464" y="2804358"/>
                <a:ext cx="120240" cy="1058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3A33F148-C00D-431A-A823-3A42BA6970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03824" y="2786718"/>
                  <a:ext cx="1558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645D464-AA4B-437A-890F-3D94C02C7490}"/>
              </a:ext>
            </a:extLst>
          </p:cNvPr>
          <p:cNvGrpSpPr/>
          <p:nvPr/>
        </p:nvGrpSpPr>
        <p:grpSpPr>
          <a:xfrm>
            <a:off x="5088584" y="2325558"/>
            <a:ext cx="1148040" cy="276120"/>
            <a:chOff x="5088584" y="2325558"/>
            <a:chExt cx="114804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3BF64B2-74C2-4D26-83EB-2B7E87935D97}"/>
                    </a:ext>
                  </a:extLst>
                </p14:cNvPr>
                <p14:cNvContentPartPr/>
                <p14:nvPr/>
              </p14:nvContentPartPr>
              <p14:xfrm>
                <a:off x="5121704" y="2332038"/>
                <a:ext cx="171720" cy="64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3BF64B2-74C2-4D26-83EB-2B7E87935D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04064" y="2314038"/>
                  <a:ext cx="207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87AEF12-2081-4C3E-A2EA-2FBB6C14485D}"/>
                    </a:ext>
                  </a:extLst>
                </p14:cNvPr>
                <p14:cNvContentPartPr/>
                <p14:nvPr/>
              </p14:nvContentPartPr>
              <p14:xfrm>
                <a:off x="5221424" y="2351838"/>
                <a:ext cx="17280" cy="1746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87AEF12-2081-4C3E-A2EA-2FBB6C14485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03784" y="2334198"/>
                  <a:ext cx="52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4A0F58C-2D96-48F3-AC33-E2E00C8419C9}"/>
                    </a:ext>
                  </a:extLst>
                </p14:cNvPr>
                <p14:cNvContentPartPr/>
                <p14:nvPr/>
              </p14:nvContentPartPr>
              <p14:xfrm>
                <a:off x="5088584" y="2537598"/>
                <a:ext cx="191520" cy="68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4A0F58C-2D96-48F3-AC33-E2E00C8419C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70944" y="2519598"/>
                  <a:ext cx="227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9B0B3D5-A4F8-4FFA-9C08-9817C7A9D882}"/>
                    </a:ext>
                  </a:extLst>
                </p14:cNvPr>
                <p14:cNvContentPartPr/>
                <p14:nvPr/>
              </p14:nvContentPartPr>
              <p14:xfrm>
                <a:off x="5333744" y="2489358"/>
                <a:ext cx="102240" cy="964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9B0B3D5-A4F8-4FFA-9C08-9817C7A9D8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15744" y="2471718"/>
                  <a:ext cx="137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05383D9-F324-450B-B654-AB840F1DDE2D}"/>
                    </a:ext>
                  </a:extLst>
                </p14:cNvPr>
                <p14:cNvContentPartPr/>
                <p14:nvPr/>
              </p14:nvContentPartPr>
              <p14:xfrm>
                <a:off x="5605544" y="2424918"/>
                <a:ext cx="105480" cy="3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05383D9-F324-450B-B654-AB840F1DDE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87544" y="2406918"/>
                  <a:ext cx="14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256C7FF-9D87-4E23-80C4-28AE2DB15D6F}"/>
                    </a:ext>
                  </a:extLst>
                </p14:cNvPr>
                <p14:cNvContentPartPr/>
                <p14:nvPr/>
              </p14:nvContentPartPr>
              <p14:xfrm>
                <a:off x="5623544" y="2497638"/>
                <a:ext cx="74160" cy="111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256C7FF-9D87-4E23-80C4-28AE2DB15D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05904" y="2479998"/>
                  <a:ext cx="109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213FB7A-9429-4941-8D3F-6986B60AFA24}"/>
                    </a:ext>
                  </a:extLst>
                </p14:cNvPr>
                <p14:cNvContentPartPr/>
                <p14:nvPr/>
              </p14:nvContentPartPr>
              <p14:xfrm>
                <a:off x="5817224" y="2325558"/>
                <a:ext cx="211680" cy="194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213FB7A-9429-4941-8D3F-6986B60AFA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99584" y="2307918"/>
                  <a:ext cx="247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6699D976-947C-43DC-886F-7EAFCDC98EE0}"/>
                    </a:ext>
                  </a:extLst>
                </p14:cNvPr>
                <p14:cNvContentPartPr/>
                <p14:nvPr/>
              </p14:nvContentPartPr>
              <p14:xfrm>
                <a:off x="6089024" y="2490438"/>
                <a:ext cx="147600" cy="1112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6699D976-947C-43DC-886F-7EAFCDC98EE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71384" y="2472438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F7A85831-6886-4032-9674-B1D6806CFEB6}"/>
                    </a:ext>
                  </a:extLst>
                </p14:cNvPr>
                <p14:cNvContentPartPr/>
                <p14:nvPr/>
              </p14:nvContentPartPr>
              <p14:xfrm>
                <a:off x="5790584" y="2464518"/>
                <a:ext cx="72720" cy="68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F7A85831-6886-4032-9674-B1D6806CFE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72944" y="2446878"/>
                  <a:ext cx="1083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115" name="Entrada de lápiz 4114">
                <a:extLst>
                  <a:ext uri="{FF2B5EF4-FFF2-40B4-BE49-F238E27FC236}">
                    <a16:creationId xmlns:a16="http://schemas.microsoft.com/office/drawing/2014/main" id="{4A15D1AC-B5D3-447F-A90B-FCAB2A0E91A8}"/>
                  </a:ext>
                </a:extLst>
              </p14:cNvPr>
              <p14:cNvContentPartPr/>
              <p14:nvPr/>
            </p14:nvContentPartPr>
            <p14:xfrm>
              <a:off x="7589504" y="3860958"/>
              <a:ext cx="86400" cy="191880"/>
            </p14:xfrm>
          </p:contentPart>
        </mc:Choice>
        <mc:Fallback xmlns="">
          <p:pic>
            <p:nvPicPr>
              <p:cNvPr id="4115" name="Entrada de lápiz 4114">
                <a:extLst>
                  <a:ext uri="{FF2B5EF4-FFF2-40B4-BE49-F238E27FC236}">
                    <a16:creationId xmlns:a16="http://schemas.microsoft.com/office/drawing/2014/main" id="{4A15D1AC-B5D3-447F-A90B-FCAB2A0E91A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571504" y="3843318"/>
                <a:ext cx="1220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17" name="Grupo 4116">
            <a:extLst>
              <a:ext uri="{FF2B5EF4-FFF2-40B4-BE49-F238E27FC236}">
                <a16:creationId xmlns:a16="http://schemas.microsoft.com/office/drawing/2014/main" id="{FBF92778-02B3-456B-B0F2-9E86EF5FC740}"/>
              </a:ext>
            </a:extLst>
          </p:cNvPr>
          <p:cNvGrpSpPr/>
          <p:nvPr/>
        </p:nvGrpSpPr>
        <p:grpSpPr>
          <a:xfrm>
            <a:off x="6175064" y="3225198"/>
            <a:ext cx="2037600" cy="736560"/>
            <a:chOff x="6175064" y="3225198"/>
            <a:chExt cx="2037600" cy="7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45C63AB-4D12-42D9-8F0D-4416F9B313BE}"/>
                    </a:ext>
                  </a:extLst>
                </p14:cNvPr>
                <p14:cNvContentPartPr/>
                <p14:nvPr/>
              </p14:nvContentPartPr>
              <p14:xfrm>
                <a:off x="6175064" y="3368838"/>
                <a:ext cx="212760" cy="2052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45C63AB-4D12-42D9-8F0D-4416F9B313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57424" y="3351198"/>
                  <a:ext cx="248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1CE1E5EE-5332-4CCD-84BF-40DD72EB8C10}"/>
                    </a:ext>
                  </a:extLst>
                </p14:cNvPr>
                <p14:cNvContentPartPr/>
                <p14:nvPr/>
              </p14:nvContentPartPr>
              <p14:xfrm>
                <a:off x="6389624" y="3494838"/>
                <a:ext cx="124560" cy="1188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1CE1E5EE-5332-4CCD-84BF-40DD72EB8C1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71624" y="3476838"/>
                  <a:ext cx="160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39DE861-ACFF-4A42-885B-BD088A77C9A1}"/>
                    </a:ext>
                  </a:extLst>
                </p14:cNvPr>
                <p14:cNvContentPartPr/>
                <p14:nvPr/>
              </p14:nvContentPartPr>
              <p14:xfrm>
                <a:off x="6639104" y="3471438"/>
                <a:ext cx="132120" cy="75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39DE861-ACFF-4A42-885B-BD088A77C9A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21464" y="3453438"/>
                  <a:ext cx="167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096" name="Entrada de lápiz 4095">
                  <a:extLst>
                    <a:ext uri="{FF2B5EF4-FFF2-40B4-BE49-F238E27FC236}">
                      <a16:creationId xmlns:a16="http://schemas.microsoft.com/office/drawing/2014/main" id="{98A909B5-2FDB-4C79-9D8E-454C76D1171A}"/>
                    </a:ext>
                  </a:extLst>
                </p14:cNvPr>
                <p14:cNvContentPartPr/>
                <p14:nvPr/>
              </p14:nvContentPartPr>
              <p14:xfrm>
                <a:off x="6698504" y="3558198"/>
                <a:ext cx="99360" cy="6840"/>
              </p14:xfrm>
            </p:contentPart>
          </mc:Choice>
          <mc:Fallback xmlns="">
            <p:pic>
              <p:nvPicPr>
                <p:cNvPr id="4096" name="Entrada de lápiz 4095">
                  <a:extLst>
                    <a:ext uri="{FF2B5EF4-FFF2-40B4-BE49-F238E27FC236}">
                      <a16:creationId xmlns:a16="http://schemas.microsoft.com/office/drawing/2014/main" id="{98A909B5-2FDB-4C79-9D8E-454C76D1171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80864" y="3540198"/>
                  <a:ext cx="135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097" name="Entrada de lápiz 4096">
                  <a:extLst>
                    <a:ext uri="{FF2B5EF4-FFF2-40B4-BE49-F238E27FC236}">
                      <a16:creationId xmlns:a16="http://schemas.microsoft.com/office/drawing/2014/main" id="{511B5866-8921-4EF6-864A-FFB91FDD506B}"/>
                    </a:ext>
                  </a:extLst>
                </p14:cNvPr>
                <p14:cNvContentPartPr/>
                <p14:nvPr/>
              </p14:nvContentPartPr>
              <p14:xfrm>
                <a:off x="6970304" y="3464958"/>
                <a:ext cx="105480" cy="20520"/>
              </p14:xfrm>
            </p:contentPart>
          </mc:Choice>
          <mc:Fallback xmlns="">
            <p:pic>
              <p:nvPicPr>
                <p:cNvPr id="4097" name="Entrada de lápiz 4096">
                  <a:extLst>
                    <a:ext uri="{FF2B5EF4-FFF2-40B4-BE49-F238E27FC236}">
                      <a16:creationId xmlns:a16="http://schemas.microsoft.com/office/drawing/2014/main" id="{511B5866-8921-4EF6-864A-FFB91FDD506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52664" y="3446958"/>
                  <a:ext cx="141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098" name="Entrada de lápiz 4097">
                  <a:extLst>
                    <a:ext uri="{FF2B5EF4-FFF2-40B4-BE49-F238E27FC236}">
                      <a16:creationId xmlns:a16="http://schemas.microsoft.com/office/drawing/2014/main" id="{DE70E399-1DF2-4C16-B656-CE0B74799E45}"/>
                    </a:ext>
                  </a:extLst>
                </p14:cNvPr>
                <p14:cNvContentPartPr/>
                <p14:nvPr/>
              </p14:nvContentPartPr>
              <p14:xfrm>
                <a:off x="7288184" y="3331398"/>
                <a:ext cx="26280" cy="142560"/>
              </p14:xfrm>
            </p:contentPart>
          </mc:Choice>
          <mc:Fallback xmlns="">
            <p:pic>
              <p:nvPicPr>
                <p:cNvPr id="4098" name="Entrada de lápiz 4097">
                  <a:extLst>
                    <a:ext uri="{FF2B5EF4-FFF2-40B4-BE49-F238E27FC236}">
                      <a16:creationId xmlns:a16="http://schemas.microsoft.com/office/drawing/2014/main" id="{DE70E399-1DF2-4C16-B656-CE0B74799E4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70544" y="3313758"/>
                  <a:ext cx="61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104" name="Entrada de lápiz 4103">
                  <a:extLst>
                    <a:ext uri="{FF2B5EF4-FFF2-40B4-BE49-F238E27FC236}">
                      <a16:creationId xmlns:a16="http://schemas.microsoft.com/office/drawing/2014/main" id="{26CC2886-7A0C-4AD0-8BBD-EE1054D01129}"/>
                    </a:ext>
                  </a:extLst>
                </p14:cNvPr>
                <p14:cNvContentPartPr/>
                <p14:nvPr/>
              </p14:nvContentPartPr>
              <p14:xfrm>
                <a:off x="7189184" y="3225198"/>
                <a:ext cx="232560" cy="223200"/>
              </p14:xfrm>
            </p:contentPart>
          </mc:Choice>
          <mc:Fallback xmlns="">
            <p:pic>
              <p:nvPicPr>
                <p:cNvPr id="4104" name="Entrada de lápiz 4103">
                  <a:extLst>
                    <a:ext uri="{FF2B5EF4-FFF2-40B4-BE49-F238E27FC236}">
                      <a16:creationId xmlns:a16="http://schemas.microsoft.com/office/drawing/2014/main" id="{26CC2886-7A0C-4AD0-8BBD-EE1054D0112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71184" y="3207558"/>
                  <a:ext cx="268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05" name="Entrada de lápiz 4104">
                  <a:extLst>
                    <a:ext uri="{FF2B5EF4-FFF2-40B4-BE49-F238E27FC236}">
                      <a16:creationId xmlns:a16="http://schemas.microsoft.com/office/drawing/2014/main" id="{5609FA72-6DF1-4F40-94A8-9717828344AF}"/>
                    </a:ext>
                  </a:extLst>
                </p14:cNvPr>
                <p14:cNvContentPartPr/>
                <p14:nvPr/>
              </p14:nvContentPartPr>
              <p14:xfrm>
                <a:off x="7493744" y="3404478"/>
                <a:ext cx="83160" cy="113040"/>
              </p14:xfrm>
            </p:contentPart>
          </mc:Choice>
          <mc:Fallback xmlns="">
            <p:pic>
              <p:nvPicPr>
                <p:cNvPr id="4105" name="Entrada de lápiz 4104">
                  <a:extLst>
                    <a:ext uri="{FF2B5EF4-FFF2-40B4-BE49-F238E27FC236}">
                      <a16:creationId xmlns:a16="http://schemas.microsoft.com/office/drawing/2014/main" id="{5609FA72-6DF1-4F40-94A8-9717828344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75744" y="3386838"/>
                  <a:ext cx="118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106" name="Entrada de lápiz 4105">
                  <a:extLst>
                    <a:ext uri="{FF2B5EF4-FFF2-40B4-BE49-F238E27FC236}">
                      <a16:creationId xmlns:a16="http://schemas.microsoft.com/office/drawing/2014/main" id="{4BB9C4D1-D881-413E-B0AD-BC5A178A5DA6}"/>
                    </a:ext>
                  </a:extLst>
                </p14:cNvPr>
                <p14:cNvContentPartPr/>
                <p14:nvPr/>
              </p14:nvContentPartPr>
              <p14:xfrm>
                <a:off x="7142384" y="3617238"/>
                <a:ext cx="585000" cy="13680"/>
              </p14:xfrm>
            </p:contentPart>
          </mc:Choice>
          <mc:Fallback xmlns="">
            <p:pic>
              <p:nvPicPr>
                <p:cNvPr id="4106" name="Entrada de lápiz 4105">
                  <a:extLst>
                    <a:ext uri="{FF2B5EF4-FFF2-40B4-BE49-F238E27FC236}">
                      <a16:creationId xmlns:a16="http://schemas.microsoft.com/office/drawing/2014/main" id="{4BB9C4D1-D881-413E-B0AD-BC5A178A5DA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24744" y="3599238"/>
                  <a:ext cx="620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107" name="Entrada de lápiz 4106">
                  <a:extLst>
                    <a:ext uri="{FF2B5EF4-FFF2-40B4-BE49-F238E27FC236}">
                      <a16:creationId xmlns:a16="http://schemas.microsoft.com/office/drawing/2014/main" id="{2F0131B9-9C83-4507-AFE0-F51CFACFACFF}"/>
                    </a:ext>
                  </a:extLst>
                </p14:cNvPr>
                <p14:cNvContentPartPr/>
                <p14:nvPr/>
              </p14:nvContentPartPr>
              <p14:xfrm>
                <a:off x="7360904" y="3769878"/>
                <a:ext cx="7560" cy="191880"/>
              </p14:xfrm>
            </p:contentPart>
          </mc:Choice>
          <mc:Fallback xmlns="">
            <p:pic>
              <p:nvPicPr>
                <p:cNvPr id="4107" name="Entrada de lápiz 4106">
                  <a:extLst>
                    <a:ext uri="{FF2B5EF4-FFF2-40B4-BE49-F238E27FC236}">
                      <a16:creationId xmlns:a16="http://schemas.microsoft.com/office/drawing/2014/main" id="{2F0131B9-9C83-4507-AFE0-F51CFACFACF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42904" y="3752238"/>
                  <a:ext cx="43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108" name="Entrada de lápiz 4107">
                  <a:extLst>
                    <a:ext uri="{FF2B5EF4-FFF2-40B4-BE49-F238E27FC236}">
                      <a16:creationId xmlns:a16="http://schemas.microsoft.com/office/drawing/2014/main" id="{CD6F0AC1-FF3E-487F-A1B3-E37867192094}"/>
                    </a:ext>
                  </a:extLst>
                </p14:cNvPr>
                <p14:cNvContentPartPr/>
                <p14:nvPr/>
              </p14:nvContentPartPr>
              <p14:xfrm>
                <a:off x="7275224" y="3714438"/>
                <a:ext cx="238320" cy="187920"/>
              </p14:xfrm>
            </p:contentPart>
          </mc:Choice>
          <mc:Fallback xmlns="">
            <p:pic>
              <p:nvPicPr>
                <p:cNvPr id="4108" name="Entrada de lápiz 4107">
                  <a:extLst>
                    <a:ext uri="{FF2B5EF4-FFF2-40B4-BE49-F238E27FC236}">
                      <a16:creationId xmlns:a16="http://schemas.microsoft.com/office/drawing/2014/main" id="{CD6F0AC1-FF3E-487F-A1B3-E378671920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57224" y="3696798"/>
                  <a:ext cx="273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111" name="Entrada de lápiz 4110">
                  <a:extLst>
                    <a:ext uri="{FF2B5EF4-FFF2-40B4-BE49-F238E27FC236}">
                      <a16:creationId xmlns:a16="http://schemas.microsoft.com/office/drawing/2014/main" id="{D8FC8D27-A39A-4D17-899E-849C8179438D}"/>
                    </a:ext>
                  </a:extLst>
                </p14:cNvPr>
                <p14:cNvContentPartPr/>
                <p14:nvPr/>
              </p14:nvContentPartPr>
              <p14:xfrm>
                <a:off x="7931144" y="3249318"/>
                <a:ext cx="191520" cy="285840"/>
              </p14:xfrm>
            </p:contentPart>
          </mc:Choice>
          <mc:Fallback xmlns="">
            <p:pic>
              <p:nvPicPr>
                <p:cNvPr id="4111" name="Entrada de lápiz 4110">
                  <a:extLst>
                    <a:ext uri="{FF2B5EF4-FFF2-40B4-BE49-F238E27FC236}">
                      <a16:creationId xmlns:a16="http://schemas.microsoft.com/office/drawing/2014/main" id="{D8FC8D27-A39A-4D17-899E-849C8179438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13144" y="3231318"/>
                  <a:ext cx="2271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112" name="Entrada de lápiz 4111">
                  <a:extLst>
                    <a:ext uri="{FF2B5EF4-FFF2-40B4-BE49-F238E27FC236}">
                      <a16:creationId xmlns:a16="http://schemas.microsoft.com/office/drawing/2014/main" id="{EDD8F244-DA60-486D-A656-9C76A08F29DC}"/>
                    </a:ext>
                  </a:extLst>
                </p14:cNvPr>
                <p14:cNvContentPartPr/>
                <p14:nvPr/>
              </p14:nvContentPartPr>
              <p14:xfrm>
                <a:off x="8151824" y="3451998"/>
                <a:ext cx="24840" cy="82080"/>
              </p14:xfrm>
            </p:contentPart>
          </mc:Choice>
          <mc:Fallback xmlns="">
            <p:pic>
              <p:nvPicPr>
                <p:cNvPr id="4112" name="Entrada de lápiz 4111">
                  <a:extLst>
                    <a:ext uri="{FF2B5EF4-FFF2-40B4-BE49-F238E27FC236}">
                      <a16:creationId xmlns:a16="http://schemas.microsoft.com/office/drawing/2014/main" id="{EDD8F244-DA60-486D-A656-9C76A08F29D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33824" y="3433998"/>
                  <a:ext cx="60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113" name="Entrada de lápiz 4112">
                  <a:extLst>
                    <a:ext uri="{FF2B5EF4-FFF2-40B4-BE49-F238E27FC236}">
                      <a16:creationId xmlns:a16="http://schemas.microsoft.com/office/drawing/2014/main" id="{8D3F9EFD-CC3D-4B78-B89C-2AC2FA252B00}"/>
                    </a:ext>
                  </a:extLst>
                </p14:cNvPr>
                <p14:cNvContentPartPr/>
                <p14:nvPr/>
              </p14:nvContentPartPr>
              <p14:xfrm>
                <a:off x="8176304" y="3379998"/>
                <a:ext cx="36360" cy="39240"/>
              </p14:xfrm>
            </p:contentPart>
          </mc:Choice>
          <mc:Fallback xmlns="">
            <p:pic>
              <p:nvPicPr>
                <p:cNvPr id="4113" name="Entrada de lápiz 4112">
                  <a:extLst>
                    <a:ext uri="{FF2B5EF4-FFF2-40B4-BE49-F238E27FC236}">
                      <a16:creationId xmlns:a16="http://schemas.microsoft.com/office/drawing/2014/main" id="{8D3F9EFD-CC3D-4B78-B89C-2AC2FA252B0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58304" y="3361998"/>
                  <a:ext cx="72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116" name="Entrada de lápiz 4115">
                  <a:extLst>
                    <a:ext uri="{FF2B5EF4-FFF2-40B4-BE49-F238E27FC236}">
                      <a16:creationId xmlns:a16="http://schemas.microsoft.com/office/drawing/2014/main" id="{A73F076F-585A-4115-B396-BEE55CE7DD18}"/>
                    </a:ext>
                  </a:extLst>
                </p14:cNvPr>
                <p14:cNvContentPartPr/>
                <p14:nvPr/>
              </p14:nvContentPartPr>
              <p14:xfrm>
                <a:off x="7823864" y="3614718"/>
                <a:ext cx="15120" cy="7920"/>
              </p14:xfrm>
            </p:contentPart>
          </mc:Choice>
          <mc:Fallback xmlns="">
            <p:pic>
              <p:nvPicPr>
                <p:cNvPr id="4116" name="Entrada de lápiz 4115">
                  <a:extLst>
                    <a:ext uri="{FF2B5EF4-FFF2-40B4-BE49-F238E27FC236}">
                      <a16:creationId xmlns:a16="http://schemas.microsoft.com/office/drawing/2014/main" id="{A73F076F-585A-4115-B396-BEE55CE7DD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05864" y="3596718"/>
                  <a:ext cx="507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01402BE-A5A5-4BA5-A031-132D1572B1C2}"/>
                  </a:ext>
                </a:extLst>
              </p14:cNvPr>
              <p14:cNvContentPartPr/>
              <p14:nvPr/>
            </p14:nvContentPartPr>
            <p14:xfrm>
              <a:off x="2769104" y="4359558"/>
              <a:ext cx="92520" cy="720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01402BE-A5A5-4BA5-A031-132D1572B1C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751464" y="4341558"/>
                <a:ext cx="128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C00159AA-A16F-4549-9059-79DFE736396D}"/>
                  </a:ext>
                </a:extLst>
              </p14:cNvPr>
              <p14:cNvContentPartPr/>
              <p14:nvPr/>
            </p14:nvContentPartPr>
            <p14:xfrm>
              <a:off x="2774504" y="4425438"/>
              <a:ext cx="80640" cy="75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C00159AA-A16F-4549-9059-79DFE736396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56864" y="4407798"/>
                <a:ext cx="11628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o 27">
            <a:extLst>
              <a:ext uri="{FF2B5EF4-FFF2-40B4-BE49-F238E27FC236}">
                <a16:creationId xmlns:a16="http://schemas.microsoft.com/office/drawing/2014/main" id="{41D41E44-8D39-446C-A1AA-47868C249F36}"/>
              </a:ext>
            </a:extLst>
          </p:cNvPr>
          <p:cNvGrpSpPr/>
          <p:nvPr/>
        </p:nvGrpSpPr>
        <p:grpSpPr>
          <a:xfrm>
            <a:off x="6035384" y="3073998"/>
            <a:ext cx="2491560" cy="1281960"/>
            <a:chOff x="6035384" y="3073998"/>
            <a:chExt cx="2491560" cy="12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906D0C9-E993-4265-8C45-7AE34AF70300}"/>
                    </a:ext>
                  </a:extLst>
                </p14:cNvPr>
                <p14:cNvContentPartPr/>
                <p14:nvPr/>
              </p14:nvContentPartPr>
              <p14:xfrm>
                <a:off x="6069224" y="3073998"/>
                <a:ext cx="2332440" cy="806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906D0C9-E993-4265-8C45-7AE34AF703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51224" y="3055998"/>
                  <a:ext cx="2368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3099497-C3D0-4F58-B8EE-6D81721BC699}"/>
                    </a:ext>
                  </a:extLst>
                </p14:cNvPr>
                <p14:cNvContentPartPr/>
                <p14:nvPr/>
              </p14:nvContentPartPr>
              <p14:xfrm>
                <a:off x="6035384" y="3140598"/>
                <a:ext cx="2491560" cy="1215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3099497-C3D0-4F58-B8EE-6D81721BC6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17384" y="3122598"/>
                  <a:ext cx="2527200" cy="12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2C3F931B-FE52-4EB3-ACB6-CDC793A29C6E}"/>
                    </a:ext>
                  </a:extLst>
                </p14:cNvPr>
                <p14:cNvContentPartPr/>
                <p14:nvPr/>
              </p14:nvContentPartPr>
              <p14:xfrm>
                <a:off x="8401304" y="3080838"/>
                <a:ext cx="73800" cy="11588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2C3F931B-FE52-4EB3-ACB6-CDC793A29C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83664" y="3063198"/>
                  <a:ext cx="109440" cy="119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372" y="314883"/>
            <a:ext cx="6357938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97334" y="65848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Amplificador No Inversor</a:t>
            </a:r>
          </a:p>
          <a:p>
            <a:endParaRPr lang="es-E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4310" y="1600073"/>
            <a:ext cx="1421606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3588" y="2305589"/>
            <a:ext cx="15430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87BA0781-3C73-49C8-86CE-8C29C9926038}"/>
              </a:ext>
            </a:extLst>
          </p:cNvPr>
          <p:cNvGrpSpPr/>
          <p:nvPr/>
        </p:nvGrpSpPr>
        <p:grpSpPr>
          <a:xfrm>
            <a:off x="1967024" y="1841932"/>
            <a:ext cx="1550520" cy="696240"/>
            <a:chOff x="1967024" y="1841932"/>
            <a:chExt cx="155052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1556BA4-5F45-4D2B-AED2-5E1A6DCBBC7E}"/>
                    </a:ext>
                  </a:extLst>
                </p14:cNvPr>
                <p14:cNvContentPartPr/>
                <p14:nvPr/>
              </p14:nvContentPartPr>
              <p14:xfrm>
                <a:off x="1967024" y="1914652"/>
                <a:ext cx="690480" cy="3639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1556BA4-5F45-4D2B-AED2-5E1A6DCBBC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9024" y="1897012"/>
                  <a:ext cx="7261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3777ABCC-3429-42C7-B123-CEEF6168DE74}"/>
                    </a:ext>
                  </a:extLst>
                </p14:cNvPr>
                <p14:cNvContentPartPr/>
                <p14:nvPr/>
              </p14:nvContentPartPr>
              <p14:xfrm>
                <a:off x="2080424" y="1841932"/>
                <a:ext cx="597240" cy="3862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3777ABCC-3429-42C7-B123-CEEF6168DE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62424" y="1823932"/>
                  <a:ext cx="6328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0A78FBD-CFF9-45DE-8213-B806DC00958B}"/>
                    </a:ext>
                  </a:extLst>
                </p14:cNvPr>
                <p14:cNvContentPartPr/>
                <p14:nvPr/>
              </p14:nvContentPartPr>
              <p14:xfrm>
                <a:off x="2915264" y="2087092"/>
                <a:ext cx="258120" cy="3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0A78FBD-CFF9-45DE-8213-B806DC0095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97264" y="2069092"/>
                  <a:ext cx="29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FF2CA62-CC06-48CE-9D8E-5E4EF521D2FE}"/>
                    </a:ext>
                  </a:extLst>
                </p14:cNvPr>
                <p14:cNvContentPartPr/>
                <p14:nvPr/>
              </p14:nvContentPartPr>
              <p14:xfrm>
                <a:off x="3132704" y="2010772"/>
                <a:ext cx="142560" cy="153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FF2CA62-CC06-48CE-9D8E-5E4EF521D2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15064" y="1993132"/>
                  <a:ext cx="178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7AB8924-B62E-41DC-91F2-C7925CAA3321}"/>
                    </a:ext>
                  </a:extLst>
                </p14:cNvPr>
                <p14:cNvContentPartPr/>
                <p14:nvPr/>
              </p14:nvContentPartPr>
              <p14:xfrm>
                <a:off x="2881784" y="2331892"/>
                <a:ext cx="177480" cy="1936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7AB8924-B62E-41DC-91F2-C7925CAA33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64144" y="2314252"/>
                  <a:ext cx="213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FD2EB67-284F-4D8B-80A5-C06A4EA873C3}"/>
                    </a:ext>
                  </a:extLst>
                </p14:cNvPr>
                <p14:cNvContentPartPr/>
                <p14:nvPr/>
              </p14:nvContentPartPr>
              <p14:xfrm>
                <a:off x="3126944" y="2260252"/>
                <a:ext cx="11160" cy="741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FD2EB67-284F-4D8B-80A5-C06A4EA873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09304" y="2242252"/>
                  <a:ext cx="46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D3CF5E0-CDA8-44DA-9CD2-1CDCC169A390}"/>
                    </a:ext>
                  </a:extLst>
                </p14:cNvPr>
                <p14:cNvContentPartPr/>
                <p14:nvPr/>
              </p14:nvContentPartPr>
              <p14:xfrm>
                <a:off x="3054584" y="2280412"/>
                <a:ext cx="116280" cy="57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D3CF5E0-CDA8-44DA-9CD2-1CDCC169A39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36584" y="2262772"/>
                  <a:ext cx="151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E17B1C6-CF22-4159-9DF7-91A3F1452AFD}"/>
                    </a:ext>
                  </a:extLst>
                </p14:cNvPr>
                <p14:cNvContentPartPr/>
                <p14:nvPr/>
              </p14:nvContentPartPr>
              <p14:xfrm>
                <a:off x="3140624" y="2464372"/>
                <a:ext cx="79200" cy="3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E17B1C6-CF22-4159-9DF7-91A3F1452AF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22624" y="2446732"/>
                  <a:ext cx="114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2BC84D0-F075-464F-A2C0-D2FA53798835}"/>
                    </a:ext>
                  </a:extLst>
                </p14:cNvPr>
                <p14:cNvContentPartPr/>
                <p14:nvPr/>
              </p14:nvContentPartPr>
              <p14:xfrm>
                <a:off x="3133784" y="2517652"/>
                <a:ext cx="81720" cy="205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2BC84D0-F075-464F-A2C0-D2FA537988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16144" y="2500012"/>
                  <a:ext cx="117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29B7629-3E6E-4B37-AD12-8CB7DE84E450}"/>
                    </a:ext>
                  </a:extLst>
                </p14:cNvPr>
                <p14:cNvContentPartPr/>
                <p14:nvPr/>
              </p14:nvContentPartPr>
              <p14:xfrm>
                <a:off x="3338264" y="2384812"/>
                <a:ext cx="179280" cy="1479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29B7629-3E6E-4B37-AD12-8CB7DE84E45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20264" y="2367172"/>
                  <a:ext cx="214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9F8B2D1-C388-48E9-A055-44A0992F6A3D}"/>
                    </a:ext>
                  </a:extLst>
                </p14:cNvPr>
                <p14:cNvContentPartPr/>
                <p14:nvPr/>
              </p14:nvContentPartPr>
              <p14:xfrm>
                <a:off x="3355544" y="2392012"/>
                <a:ext cx="129600" cy="1216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9F8B2D1-C388-48E9-A055-44A0992F6A3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37904" y="2374012"/>
                  <a:ext cx="1652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5846078E-D15E-4151-B0E0-3D7700402575}"/>
              </a:ext>
            </a:extLst>
          </p:cNvPr>
          <p:cNvGrpSpPr/>
          <p:nvPr/>
        </p:nvGrpSpPr>
        <p:grpSpPr>
          <a:xfrm>
            <a:off x="597224" y="3014452"/>
            <a:ext cx="1126440" cy="273240"/>
            <a:chOff x="597224" y="3014452"/>
            <a:chExt cx="112644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0EC1A13-0D97-43F1-937E-E15FA848B9EE}"/>
                    </a:ext>
                  </a:extLst>
                </p14:cNvPr>
                <p14:cNvContentPartPr/>
                <p14:nvPr/>
              </p14:nvContentPartPr>
              <p14:xfrm>
                <a:off x="597224" y="3016252"/>
                <a:ext cx="175320" cy="2044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0EC1A13-0D97-43F1-937E-E15FA848B9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9584" y="2998612"/>
                  <a:ext cx="210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48BA638-0302-4CC2-9D70-3795C48C755D}"/>
                    </a:ext>
                  </a:extLst>
                </p14:cNvPr>
                <p14:cNvContentPartPr/>
                <p14:nvPr/>
              </p14:nvContentPartPr>
              <p14:xfrm>
                <a:off x="894224" y="3186892"/>
                <a:ext cx="22320" cy="961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48BA638-0302-4CC2-9D70-3795C48C755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6224" y="3169252"/>
                  <a:ext cx="57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576773E-04F4-4335-B182-7DBC016893AF}"/>
                    </a:ext>
                  </a:extLst>
                </p14:cNvPr>
                <p14:cNvContentPartPr/>
                <p14:nvPr/>
              </p14:nvContentPartPr>
              <p14:xfrm>
                <a:off x="1006904" y="3113452"/>
                <a:ext cx="99000" cy="75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576773E-04F4-4335-B182-7DBC016893A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8904" y="3095812"/>
                  <a:ext cx="134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F2A4FFA-6934-44E1-9BD9-6DE5807754E0}"/>
                    </a:ext>
                  </a:extLst>
                </p14:cNvPr>
                <p14:cNvContentPartPr/>
                <p14:nvPr/>
              </p14:nvContentPartPr>
              <p14:xfrm>
                <a:off x="1037144" y="3180052"/>
                <a:ext cx="59400" cy="144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F2A4FFA-6934-44E1-9BD9-6DE5807754E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9144" y="3162412"/>
                  <a:ext cx="95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BEC0E82-B26D-428F-917D-00191145775A}"/>
                    </a:ext>
                  </a:extLst>
                </p14:cNvPr>
                <p14:cNvContentPartPr/>
                <p14:nvPr/>
              </p14:nvContentPartPr>
              <p14:xfrm>
                <a:off x="1291664" y="3014452"/>
                <a:ext cx="205200" cy="1796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BEC0E82-B26D-428F-917D-00191145775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4024" y="2996812"/>
                  <a:ext cx="240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ECDADB6-7370-4106-9EB4-DCA23741F73D}"/>
                    </a:ext>
                  </a:extLst>
                </p14:cNvPr>
                <p14:cNvContentPartPr/>
                <p14:nvPr/>
              </p14:nvContentPartPr>
              <p14:xfrm>
                <a:off x="1609904" y="3159892"/>
                <a:ext cx="113760" cy="1278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ECDADB6-7370-4106-9EB4-DCA23741F73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91904" y="3141892"/>
                  <a:ext cx="1494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50E9214-4A78-453D-889F-921F74CD5CFC}"/>
              </a:ext>
            </a:extLst>
          </p:cNvPr>
          <p:cNvGrpSpPr/>
          <p:nvPr/>
        </p:nvGrpSpPr>
        <p:grpSpPr>
          <a:xfrm>
            <a:off x="966944" y="4166812"/>
            <a:ext cx="385920" cy="262440"/>
            <a:chOff x="966944" y="4166812"/>
            <a:chExt cx="3859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344EE6B-57F9-409C-8535-0851F7C2BD35}"/>
                    </a:ext>
                  </a:extLst>
                </p14:cNvPr>
                <p14:cNvContentPartPr/>
                <p14:nvPr/>
              </p14:nvContentPartPr>
              <p14:xfrm>
                <a:off x="1046144" y="4233772"/>
                <a:ext cx="20520" cy="1591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344EE6B-57F9-409C-8535-0851F7C2BD3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8504" y="4216132"/>
                  <a:ext cx="56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75FE1AF-2F95-4BCD-8FAD-A8FCE1348A00}"/>
                    </a:ext>
                  </a:extLst>
                </p14:cNvPr>
                <p14:cNvContentPartPr/>
                <p14:nvPr/>
              </p14:nvContentPartPr>
              <p14:xfrm>
                <a:off x="966944" y="4166812"/>
                <a:ext cx="211680" cy="2268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75FE1AF-2F95-4BCD-8FAD-A8FCE1348A0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9304" y="4149172"/>
                  <a:ext cx="247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9241BDA-F11A-4349-9C22-E35F55B3E54E}"/>
                    </a:ext>
                  </a:extLst>
                </p14:cNvPr>
                <p14:cNvContentPartPr/>
                <p14:nvPr/>
              </p14:nvContentPartPr>
              <p14:xfrm>
                <a:off x="1304984" y="4339972"/>
                <a:ext cx="47880" cy="892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9241BDA-F11A-4349-9C22-E35F55B3E5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87344" y="4321972"/>
                  <a:ext cx="83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CA15AA5F-FBB8-467F-A6B1-2E502F1FDAB8}"/>
              </a:ext>
            </a:extLst>
          </p:cNvPr>
          <p:cNvGrpSpPr/>
          <p:nvPr/>
        </p:nvGrpSpPr>
        <p:grpSpPr>
          <a:xfrm>
            <a:off x="615584" y="3666412"/>
            <a:ext cx="1510920" cy="362880"/>
            <a:chOff x="615584" y="3666412"/>
            <a:chExt cx="15109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BE34695-E202-458A-B0AF-F4702A72A332}"/>
                    </a:ext>
                  </a:extLst>
                </p14:cNvPr>
                <p14:cNvContentPartPr/>
                <p14:nvPr/>
              </p14:nvContentPartPr>
              <p14:xfrm>
                <a:off x="615584" y="3666412"/>
                <a:ext cx="180360" cy="2426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BE34695-E202-458A-B0AF-F4702A72A3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7944" y="3648412"/>
                  <a:ext cx="2160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F5A11AD-DCB1-48F0-B804-A4D5F77103BA}"/>
                    </a:ext>
                  </a:extLst>
                </p14:cNvPr>
                <p14:cNvContentPartPr/>
                <p14:nvPr/>
              </p14:nvContentPartPr>
              <p14:xfrm>
                <a:off x="900704" y="3824452"/>
                <a:ext cx="105840" cy="12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F5A11AD-DCB1-48F0-B804-A4D5F77103B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3064" y="3806452"/>
                  <a:ext cx="141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D5888918-691A-4F60-9774-ED697730B73E}"/>
                    </a:ext>
                  </a:extLst>
                </p14:cNvPr>
                <p14:cNvContentPartPr/>
                <p14:nvPr/>
              </p14:nvContentPartPr>
              <p14:xfrm>
                <a:off x="1210664" y="3869092"/>
                <a:ext cx="87480" cy="72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D5888918-691A-4F60-9774-ED697730B73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93024" y="3851452"/>
                  <a:ext cx="123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B48D475-026F-4766-AF2D-2DA76884B0E4}"/>
                    </a:ext>
                  </a:extLst>
                </p14:cNvPr>
                <p14:cNvContentPartPr/>
                <p14:nvPr/>
              </p14:nvContentPartPr>
              <p14:xfrm>
                <a:off x="1490384" y="3710692"/>
                <a:ext cx="181440" cy="1864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B48D475-026F-4766-AF2D-2DA76884B0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72744" y="3692692"/>
                  <a:ext cx="217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9AF2402-A319-48A3-A5F4-0587DC04B4B8}"/>
                    </a:ext>
                  </a:extLst>
                </p14:cNvPr>
                <p14:cNvContentPartPr/>
                <p14:nvPr/>
              </p14:nvContentPartPr>
              <p14:xfrm>
                <a:off x="1527104" y="3723652"/>
                <a:ext cx="116280" cy="1612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9AF2402-A319-48A3-A5F4-0587DC04B4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09464" y="3705652"/>
                  <a:ext cx="151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D47637F-BEF5-431E-B9E7-8D890574EB74}"/>
                    </a:ext>
                  </a:extLst>
                </p14:cNvPr>
                <p14:cNvContentPartPr/>
                <p14:nvPr/>
              </p14:nvContentPartPr>
              <p14:xfrm>
                <a:off x="655544" y="3995452"/>
                <a:ext cx="1140120" cy="338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D47637F-BEF5-431E-B9E7-8D890574EB7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7904" y="3977452"/>
                  <a:ext cx="1175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814D3CD-31D0-4E25-A829-3873666BD27C}"/>
                    </a:ext>
                  </a:extLst>
                </p14:cNvPr>
                <p14:cNvContentPartPr/>
                <p14:nvPr/>
              </p14:nvContentPartPr>
              <p14:xfrm>
                <a:off x="1987544" y="3922012"/>
                <a:ext cx="125280" cy="72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814D3CD-31D0-4E25-A829-3873666BD27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969904" y="3904372"/>
                  <a:ext cx="160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2D4D82E4-09EE-4E7A-A851-CF6C6E075950}"/>
                    </a:ext>
                  </a:extLst>
                </p14:cNvPr>
                <p14:cNvContentPartPr/>
                <p14:nvPr/>
              </p14:nvContentPartPr>
              <p14:xfrm>
                <a:off x="2027504" y="4014892"/>
                <a:ext cx="99000" cy="144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2D4D82E4-09EE-4E7A-A851-CF6C6E07595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09504" y="3997252"/>
                  <a:ext cx="1346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6FC7EE8-42BE-439F-99AC-BC65496970FB}"/>
              </a:ext>
            </a:extLst>
          </p:cNvPr>
          <p:cNvGrpSpPr/>
          <p:nvPr/>
        </p:nvGrpSpPr>
        <p:grpSpPr>
          <a:xfrm>
            <a:off x="2398304" y="3575692"/>
            <a:ext cx="536400" cy="298080"/>
            <a:chOff x="2398304" y="3575692"/>
            <a:chExt cx="5364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7047574-514F-4B8B-A7AF-5B5A09E761A8}"/>
                    </a:ext>
                  </a:extLst>
                </p14:cNvPr>
                <p14:cNvContentPartPr/>
                <p14:nvPr/>
              </p14:nvContentPartPr>
              <p14:xfrm>
                <a:off x="2398304" y="3575692"/>
                <a:ext cx="187560" cy="2592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7047574-514F-4B8B-A7AF-5B5A09E761A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80664" y="3557692"/>
                  <a:ext cx="223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1386AA1B-4232-4CE8-A45A-6A144D2404D0}"/>
                    </a:ext>
                  </a:extLst>
                </p14:cNvPr>
                <p14:cNvContentPartPr/>
                <p14:nvPr/>
              </p14:nvContentPartPr>
              <p14:xfrm>
                <a:off x="2617544" y="3765052"/>
                <a:ext cx="90000" cy="1087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1386AA1B-4232-4CE8-A45A-6A144D2404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99544" y="3747412"/>
                  <a:ext cx="125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089FC7A-B8F6-41C4-8555-A2A310C1C964}"/>
                    </a:ext>
                  </a:extLst>
                </p14:cNvPr>
                <p14:cNvContentPartPr/>
                <p14:nvPr/>
              </p14:nvContentPartPr>
              <p14:xfrm>
                <a:off x="2835704" y="3803212"/>
                <a:ext cx="99000" cy="72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089FC7A-B8F6-41C4-8555-A2A310C1C96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817704" y="3785212"/>
                  <a:ext cx="1346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C6105F30-5229-446A-873F-E0A0E9635271}"/>
              </a:ext>
            </a:extLst>
          </p:cNvPr>
          <p:cNvGrpSpPr/>
          <p:nvPr/>
        </p:nvGrpSpPr>
        <p:grpSpPr>
          <a:xfrm>
            <a:off x="3094184" y="3553732"/>
            <a:ext cx="341640" cy="276480"/>
            <a:chOff x="3094184" y="3553732"/>
            <a:chExt cx="34164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F86AD72-3812-4E50-9F38-97DD7F3E09A1}"/>
                    </a:ext>
                  </a:extLst>
                </p14:cNvPr>
                <p14:cNvContentPartPr/>
                <p14:nvPr/>
              </p14:nvContentPartPr>
              <p14:xfrm>
                <a:off x="3094184" y="3553732"/>
                <a:ext cx="183960" cy="2664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F86AD72-3812-4E50-9F38-97DD7F3E09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76544" y="3536092"/>
                  <a:ext cx="219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A067B43-F130-46A1-9579-79B77A7456F3}"/>
                    </a:ext>
                  </a:extLst>
                </p14:cNvPr>
                <p14:cNvContentPartPr/>
                <p14:nvPr/>
              </p14:nvContentPartPr>
              <p14:xfrm>
                <a:off x="3339344" y="3817612"/>
                <a:ext cx="96480" cy="126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A067B43-F130-46A1-9579-79B77A7456F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21344" y="3799612"/>
                  <a:ext cx="13212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738B61AA-17FF-479D-BB56-6FEC7D12595C}"/>
                  </a:ext>
                </a:extLst>
              </p14:cNvPr>
              <p14:cNvContentPartPr/>
              <p14:nvPr/>
            </p14:nvContentPartPr>
            <p14:xfrm>
              <a:off x="2351864" y="4034692"/>
              <a:ext cx="1199160" cy="1440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738B61AA-17FF-479D-BB56-6FEC7D12595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334224" y="4017052"/>
                <a:ext cx="123480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upo 61">
            <a:extLst>
              <a:ext uri="{FF2B5EF4-FFF2-40B4-BE49-F238E27FC236}">
                <a16:creationId xmlns:a16="http://schemas.microsoft.com/office/drawing/2014/main" id="{1D967E61-7555-4A55-AB79-29E169B573DA}"/>
              </a:ext>
            </a:extLst>
          </p:cNvPr>
          <p:cNvGrpSpPr/>
          <p:nvPr/>
        </p:nvGrpSpPr>
        <p:grpSpPr>
          <a:xfrm>
            <a:off x="2789264" y="4212892"/>
            <a:ext cx="456840" cy="301320"/>
            <a:chOff x="2789264" y="4212892"/>
            <a:chExt cx="4568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A9048FC-5412-4340-9570-092899FA2C71}"/>
                    </a:ext>
                  </a:extLst>
                </p14:cNvPr>
                <p14:cNvContentPartPr/>
                <p14:nvPr/>
              </p14:nvContentPartPr>
              <p14:xfrm>
                <a:off x="2809064" y="4304332"/>
                <a:ext cx="33480" cy="1609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A9048FC-5412-4340-9570-092899FA2C7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91064" y="4286332"/>
                  <a:ext cx="69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05E6394-21A2-4ED4-A04E-01C85D22CE33}"/>
                    </a:ext>
                  </a:extLst>
                </p14:cNvPr>
                <p14:cNvContentPartPr/>
                <p14:nvPr/>
              </p14:nvContentPartPr>
              <p14:xfrm>
                <a:off x="2789264" y="4212892"/>
                <a:ext cx="193320" cy="2214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05E6394-21A2-4ED4-A04E-01C85D22CE3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71624" y="4194892"/>
                  <a:ext cx="228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C931F20-4D4E-4335-8DC0-9F57F051624E}"/>
                    </a:ext>
                  </a:extLst>
                </p14:cNvPr>
                <p14:cNvContentPartPr/>
                <p14:nvPr/>
              </p14:nvContentPartPr>
              <p14:xfrm>
                <a:off x="3074024" y="4405852"/>
                <a:ext cx="172080" cy="1083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C931F20-4D4E-4335-8DC0-9F57F051624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56384" y="4387852"/>
                  <a:ext cx="2077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0F4C394F-2CFF-4CE5-B6A7-CF39288EEDEC}"/>
              </a:ext>
            </a:extLst>
          </p:cNvPr>
          <p:cNvGrpSpPr/>
          <p:nvPr/>
        </p:nvGrpSpPr>
        <p:grpSpPr>
          <a:xfrm>
            <a:off x="3809864" y="3909052"/>
            <a:ext cx="299160" cy="136800"/>
            <a:chOff x="3809864" y="3909052"/>
            <a:chExt cx="2991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4C140A3F-F7E6-416F-9706-80819C4BF46F}"/>
                    </a:ext>
                  </a:extLst>
                </p14:cNvPr>
                <p14:cNvContentPartPr/>
                <p14:nvPr/>
              </p14:nvContentPartPr>
              <p14:xfrm>
                <a:off x="3809864" y="3974932"/>
                <a:ext cx="158760" cy="79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4C140A3F-F7E6-416F-9706-80819C4BF4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791864" y="3956932"/>
                  <a:ext cx="194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7950B48-C84A-4126-917A-5B7491FE9182}"/>
                    </a:ext>
                  </a:extLst>
                </p14:cNvPr>
                <p14:cNvContentPartPr/>
                <p14:nvPr/>
              </p14:nvContentPartPr>
              <p14:xfrm>
                <a:off x="3981944" y="3909052"/>
                <a:ext cx="127080" cy="1368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F7950B48-C84A-4126-917A-5B7491FE918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64304" y="3891412"/>
                  <a:ext cx="1627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5" name="Grupo 4114">
            <a:extLst>
              <a:ext uri="{FF2B5EF4-FFF2-40B4-BE49-F238E27FC236}">
                <a16:creationId xmlns:a16="http://schemas.microsoft.com/office/drawing/2014/main" id="{06285062-6781-4595-802C-38AA13526189}"/>
              </a:ext>
            </a:extLst>
          </p:cNvPr>
          <p:cNvGrpSpPr/>
          <p:nvPr/>
        </p:nvGrpSpPr>
        <p:grpSpPr>
          <a:xfrm>
            <a:off x="4532024" y="3989692"/>
            <a:ext cx="304200" cy="256680"/>
            <a:chOff x="4532024" y="3989692"/>
            <a:chExt cx="30420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96" name="Entrada de lápiz 4095">
                  <a:extLst>
                    <a:ext uri="{FF2B5EF4-FFF2-40B4-BE49-F238E27FC236}">
                      <a16:creationId xmlns:a16="http://schemas.microsoft.com/office/drawing/2014/main" id="{4D25B9C6-9C9A-48B3-989B-33F59C25C6FB}"/>
                    </a:ext>
                  </a:extLst>
                </p14:cNvPr>
                <p14:cNvContentPartPr/>
                <p14:nvPr/>
              </p14:nvContentPartPr>
              <p14:xfrm>
                <a:off x="4605104" y="4107772"/>
                <a:ext cx="13320" cy="132120"/>
              </p14:xfrm>
            </p:contentPart>
          </mc:Choice>
          <mc:Fallback xmlns="">
            <p:pic>
              <p:nvPicPr>
                <p:cNvPr id="4096" name="Entrada de lápiz 4095">
                  <a:extLst>
                    <a:ext uri="{FF2B5EF4-FFF2-40B4-BE49-F238E27FC236}">
                      <a16:creationId xmlns:a16="http://schemas.microsoft.com/office/drawing/2014/main" id="{4D25B9C6-9C9A-48B3-989B-33F59C25C6F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87104" y="4090132"/>
                  <a:ext cx="48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097" name="Entrada de lápiz 4096">
                  <a:extLst>
                    <a:ext uri="{FF2B5EF4-FFF2-40B4-BE49-F238E27FC236}">
                      <a16:creationId xmlns:a16="http://schemas.microsoft.com/office/drawing/2014/main" id="{E75A3E41-373F-4744-8D1D-0B7EB8125211}"/>
                    </a:ext>
                  </a:extLst>
                </p14:cNvPr>
                <p14:cNvContentPartPr/>
                <p14:nvPr/>
              </p14:nvContentPartPr>
              <p14:xfrm>
                <a:off x="4532024" y="3989692"/>
                <a:ext cx="188280" cy="208800"/>
              </p14:xfrm>
            </p:contentPart>
          </mc:Choice>
          <mc:Fallback xmlns="">
            <p:pic>
              <p:nvPicPr>
                <p:cNvPr id="4097" name="Entrada de lápiz 4096">
                  <a:extLst>
                    <a:ext uri="{FF2B5EF4-FFF2-40B4-BE49-F238E27FC236}">
                      <a16:creationId xmlns:a16="http://schemas.microsoft.com/office/drawing/2014/main" id="{E75A3E41-373F-4744-8D1D-0B7EB812521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14024" y="3971692"/>
                  <a:ext cx="223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098" name="Entrada de lápiz 4097">
                  <a:extLst>
                    <a:ext uri="{FF2B5EF4-FFF2-40B4-BE49-F238E27FC236}">
                      <a16:creationId xmlns:a16="http://schemas.microsoft.com/office/drawing/2014/main" id="{FCBE04BA-DA4C-4521-A03C-B5F8CD8F3974}"/>
                    </a:ext>
                  </a:extLst>
                </p14:cNvPr>
                <p14:cNvContentPartPr/>
                <p14:nvPr/>
              </p14:nvContentPartPr>
              <p14:xfrm>
                <a:off x="4816784" y="4160692"/>
                <a:ext cx="19440" cy="85680"/>
              </p14:xfrm>
            </p:contentPart>
          </mc:Choice>
          <mc:Fallback xmlns="">
            <p:pic>
              <p:nvPicPr>
                <p:cNvPr id="4098" name="Entrada de lápiz 4097">
                  <a:extLst>
                    <a:ext uri="{FF2B5EF4-FFF2-40B4-BE49-F238E27FC236}">
                      <a16:creationId xmlns:a16="http://schemas.microsoft.com/office/drawing/2014/main" id="{FCBE04BA-DA4C-4521-A03C-B5F8CD8F397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99144" y="4143052"/>
                  <a:ext cx="550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4" name="Grupo 4113">
            <a:extLst>
              <a:ext uri="{FF2B5EF4-FFF2-40B4-BE49-F238E27FC236}">
                <a16:creationId xmlns:a16="http://schemas.microsoft.com/office/drawing/2014/main" id="{066F1B3A-18AD-4E87-839B-C25EA2716F34}"/>
              </a:ext>
            </a:extLst>
          </p:cNvPr>
          <p:cNvGrpSpPr/>
          <p:nvPr/>
        </p:nvGrpSpPr>
        <p:grpSpPr>
          <a:xfrm>
            <a:off x="4425824" y="3469492"/>
            <a:ext cx="1956600" cy="420120"/>
            <a:chOff x="4425824" y="3469492"/>
            <a:chExt cx="195660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5840B1B-7792-4FE1-8D70-D2F9B7560807}"/>
                    </a:ext>
                  </a:extLst>
                </p14:cNvPr>
                <p14:cNvContentPartPr/>
                <p14:nvPr/>
              </p14:nvContentPartPr>
              <p14:xfrm>
                <a:off x="4532024" y="3509812"/>
                <a:ext cx="170280" cy="2448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5840B1B-7792-4FE1-8D70-D2F9B756080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514024" y="3492172"/>
                  <a:ext cx="205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DE174A5-5B52-44E6-91AF-F1D0C9E8A5BF}"/>
                    </a:ext>
                  </a:extLst>
                </p14:cNvPr>
                <p14:cNvContentPartPr/>
                <p14:nvPr/>
              </p14:nvContentPartPr>
              <p14:xfrm>
                <a:off x="4790504" y="3650572"/>
                <a:ext cx="48240" cy="1047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DE174A5-5B52-44E6-91AF-F1D0C9E8A5B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772504" y="3632932"/>
                  <a:ext cx="83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770080F-058F-4BBF-B30E-4E00DDBA964B}"/>
                    </a:ext>
                  </a:extLst>
                </p14:cNvPr>
                <p14:cNvContentPartPr/>
                <p14:nvPr/>
              </p14:nvContentPartPr>
              <p14:xfrm>
                <a:off x="4843424" y="3576772"/>
                <a:ext cx="24480" cy="277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770080F-058F-4BBF-B30E-4E00DDBA964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25424" y="3558772"/>
                  <a:ext cx="60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0A440DF-C855-47DC-BFAE-240A3DF1282E}"/>
                    </a:ext>
                  </a:extLst>
                </p14:cNvPr>
                <p14:cNvContentPartPr/>
                <p14:nvPr/>
              </p14:nvContentPartPr>
              <p14:xfrm>
                <a:off x="4425824" y="3868372"/>
                <a:ext cx="578880" cy="212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0A440DF-C855-47DC-BFAE-240A3DF1282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08184" y="3850732"/>
                  <a:ext cx="614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099" name="Entrada de lápiz 4098">
                  <a:extLst>
                    <a:ext uri="{FF2B5EF4-FFF2-40B4-BE49-F238E27FC236}">
                      <a16:creationId xmlns:a16="http://schemas.microsoft.com/office/drawing/2014/main" id="{7B35D910-3902-4D6D-8F28-1EADB3DA6D06}"/>
                    </a:ext>
                  </a:extLst>
                </p14:cNvPr>
                <p14:cNvContentPartPr/>
                <p14:nvPr/>
              </p14:nvContentPartPr>
              <p14:xfrm>
                <a:off x="5121704" y="3789532"/>
                <a:ext cx="138600" cy="7200"/>
              </p14:xfrm>
            </p:contentPart>
          </mc:Choice>
          <mc:Fallback xmlns="">
            <p:pic>
              <p:nvPicPr>
                <p:cNvPr id="4099" name="Entrada de lápiz 4098">
                  <a:extLst>
                    <a:ext uri="{FF2B5EF4-FFF2-40B4-BE49-F238E27FC236}">
                      <a16:creationId xmlns:a16="http://schemas.microsoft.com/office/drawing/2014/main" id="{7B35D910-3902-4D6D-8F28-1EADB3DA6D0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104064" y="3771892"/>
                  <a:ext cx="174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100" name="Entrada de lápiz 4099">
                  <a:extLst>
                    <a:ext uri="{FF2B5EF4-FFF2-40B4-BE49-F238E27FC236}">
                      <a16:creationId xmlns:a16="http://schemas.microsoft.com/office/drawing/2014/main" id="{4E9BE647-DA1C-41E6-9D1F-EAA387474DEA}"/>
                    </a:ext>
                  </a:extLst>
                </p14:cNvPr>
                <p14:cNvContentPartPr/>
                <p14:nvPr/>
              </p14:nvContentPartPr>
              <p14:xfrm>
                <a:off x="5198744" y="3855772"/>
                <a:ext cx="68040" cy="14400"/>
              </p14:xfrm>
            </p:contentPart>
          </mc:Choice>
          <mc:Fallback xmlns="">
            <p:pic>
              <p:nvPicPr>
                <p:cNvPr id="4100" name="Entrada de lápiz 4099">
                  <a:extLst>
                    <a:ext uri="{FF2B5EF4-FFF2-40B4-BE49-F238E27FC236}">
                      <a16:creationId xmlns:a16="http://schemas.microsoft.com/office/drawing/2014/main" id="{4E9BE647-DA1C-41E6-9D1F-EAA387474D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181104" y="3838132"/>
                  <a:ext cx="103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01" name="Entrada de lápiz 4100">
                  <a:extLst>
                    <a:ext uri="{FF2B5EF4-FFF2-40B4-BE49-F238E27FC236}">
                      <a16:creationId xmlns:a16="http://schemas.microsoft.com/office/drawing/2014/main" id="{1B49F28F-CC61-40E6-A4D3-CC07A4A068F4}"/>
                    </a:ext>
                  </a:extLst>
                </p14:cNvPr>
                <p14:cNvContentPartPr/>
                <p14:nvPr/>
              </p14:nvContentPartPr>
              <p14:xfrm>
                <a:off x="5472704" y="3469492"/>
                <a:ext cx="199080" cy="289800"/>
              </p14:xfrm>
            </p:contentPart>
          </mc:Choice>
          <mc:Fallback xmlns="">
            <p:pic>
              <p:nvPicPr>
                <p:cNvPr id="4101" name="Entrada de lápiz 4100">
                  <a:extLst>
                    <a:ext uri="{FF2B5EF4-FFF2-40B4-BE49-F238E27FC236}">
                      <a16:creationId xmlns:a16="http://schemas.microsoft.com/office/drawing/2014/main" id="{1B49F28F-CC61-40E6-A4D3-CC07A4A068F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55064" y="3451852"/>
                  <a:ext cx="2347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103" name="Entrada de lápiz 4102">
                  <a:extLst>
                    <a:ext uri="{FF2B5EF4-FFF2-40B4-BE49-F238E27FC236}">
                      <a16:creationId xmlns:a16="http://schemas.microsoft.com/office/drawing/2014/main" id="{B918F1DE-AE40-4A54-BB5E-2CA93CC912F8}"/>
                    </a:ext>
                  </a:extLst>
                </p14:cNvPr>
                <p14:cNvContentPartPr/>
                <p14:nvPr/>
              </p14:nvContentPartPr>
              <p14:xfrm>
                <a:off x="5671424" y="3674332"/>
                <a:ext cx="93600" cy="96840"/>
              </p14:xfrm>
            </p:contentPart>
          </mc:Choice>
          <mc:Fallback xmlns="">
            <p:pic>
              <p:nvPicPr>
                <p:cNvPr id="4103" name="Entrada de lápiz 4102">
                  <a:extLst>
                    <a:ext uri="{FF2B5EF4-FFF2-40B4-BE49-F238E27FC236}">
                      <a16:creationId xmlns:a16="http://schemas.microsoft.com/office/drawing/2014/main" id="{B918F1DE-AE40-4A54-BB5E-2CA93CC912F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653424" y="3656332"/>
                  <a:ext cx="129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04" name="Entrada de lápiz 4103">
                  <a:extLst>
                    <a:ext uri="{FF2B5EF4-FFF2-40B4-BE49-F238E27FC236}">
                      <a16:creationId xmlns:a16="http://schemas.microsoft.com/office/drawing/2014/main" id="{F989E4CE-4C56-4DF5-BA49-FC24877CDB95}"/>
                    </a:ext>
                  </a:extLst>
                </p14:cNvPr>
                <p14:cNvContentPartPr/>
                <p14:nvPr/>
              </p14:nvContentPartPr>
              <p14:xfrm>
                <a:off x="5843864" y="3710332"/>
                <a:ext cx="105480" cy="7200"/>
              </p14:xfrm>
            </p:contentPart>
          </mc:Choice>
          <mc:Fallback xmlns="">
            <p:pic>
              <p:nvPicPr>
                <p:cNvPr id="4104" name="Entrada de lápiz 4103">
                  <a:extLst>
                    <a:ext uri="{FF2B5EF4-FFF2-40B4-BE49-F238E27FC236}">
                      <a16:creationId xmlns:a16="http://schemas.microsoft.com/office/drawing/2014/main" id="{F989E4CE-4C56-4DF5-BA49-FC24877CDB9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26224" y="3692332"/>
                  <a:ext cx="141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05" name="Entrada de lápiz 4104">
                  <a:extLst>
                    <a:ext uri="{FF2B5EF4-FFF2-40B4-BE49-F238E27FC236}">
                      <a16:creationId xmlns:a16="http://schemas.microsoft.com/office/drawing/2014/main" id="{CC7D668D-00D5-4D86-B454-74AFCC2E421F}"/>
                    </a:ext>
                  </a:extLst>
                </p14:cNvPr>
                <p14:cNvContentPartPr/>
                <p14:nvPr/>
              </p14:nvContentPartPr>
              <p14:xfrm>
                <a:off x="6029264" y="3485692"/>
                <a:ext cx="148320" cy="241200"/>
              </p14:xfrm>
            </p:contentPart>
          </mc:Choice>
          <mc:Fallback xmlns="">
            <p:pic>
              <p:nvPicPr>
                <p:cNvPr id="4105" name="Entrada de lápiz 4104">
                  <a:extLst>
                    <a:ext uri="{FF2B5EF4-FFF2-40B4-BE49-F238E27FC236}">
                      <a16:creationId xmlns:a16="http://schemas.microsoft.com/office/drawing/2014/main" id="{CC7D668D-00D5-4D86-B454-74AFCC2E421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011624" y="3467692"/>
                  <a:ext cx="183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106" name="Entrada de lápiz 4105">
                  <a:extLst>
                    <a:ext uri="{FF2B5EF4-FFF2-40B4-BE49-F238E27FC236}">
                      <a16:creationId xmlns:a16="http://schemas.microsoft.com/office/drawing/2014/main" id="{36A5DC72-4E19-4CB1-9AAA-F7CEEA1F55B6}"/>
                    </a:ext>
                  </a:extLst>
                </p14:cNvPr>
                <p14:cNvContentPartPr/>
                <p14:nvPr/>
              </p14:nvContentPartPr>
              <p14:xfrm>
                <a:off x="6272984" y="3624292"/>
                <a:ext cx="21960" cy="104400"/>
              </p14:xfrm>
            </p:contentPart>
          </mc:Choice>
          <mc:Fallback xmlns="">
            <p:pic>
              <p:nvPicPr>
                <p:cNvPr id="4106" name="Entrada de lápiz 4105">
                  <a:extLst>
                    <a:ext uri="{FF2B5EF4-FFF2-40B4-BE49-F238E27FC236}">
                      <a16:creationId xmlns:a16="http://schemas.microsoft.com/office/drawing/2014/main" id="{36A5DC72-4E19-4CB1-9AAA-F7CEEA1F55B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254984" y="3606292"/>
                  <a:ext cx="57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107" name="Entrada de lápiz 4106">
                  <a:extLst>
                    <a:ext uri="{FF2B5EF4-FFF2-40B4-BE49-F238E27FC236}">
                      <a16:creationId xmlns:a16="http://schemas.microsoft.com/office/drawing/2014/main" id="{4E0D27DC-E386-4A6D-8FBF-E09B297B0B32}"/>
                    </a:ext>
                  </a:extLst>
                </p14:cNvPr>
                <p14:cNvContentPartPr/>
                <p14:nvPr/>
              </p14:nvContentPartPr>
              <p14:xfrm>
                <a:off x="6245984" y="3540412"/>
                <a:ext cx="87480" cy="70920"/>
              </p14:xfrm>
            </p:contentPart>
          </mc:Choice>
          <mc:Fallback xmlns="">
            <p:pic>
              <p:nvPicPr>
                <p:cNvPr id="4107" name="Entrada de lápiz 4106">
                  <a:extLst>
                    <a:ext uri="{FF2B5EF4-FFF2-40B4-BE49-F238E27FC236}">
                      <a16:creationId xmlns:a16="http://schemas.microsoft.com/office/drawing/2014/main" id="{4E0D27DC-E386-4A6D-8FBF-E09B297B0B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228344" y="3522412"/>
                  <a:ext cx="123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108" name="Entrada de lápiz 4107">
                  <a:extLst>
                    <a:ext uri="{FF2B5EF4-FFF2-40B4-BE49-F238E27FC236}">
                      <a16:creationId xmlns:a16="http://schemas.microsoft.com/office/drawing/2014/main" id="{747E752B-7FB6-458D-8B8D-DCD7DF717F6D}"/>
                    </a:ext>
                  </a:extLst>
                </p14:cNvPr>
                <p14:cNvContentPartPr/>
                <p14:nvPr/>
              </p14:nvContentPartPr>
              <p14:xfrm>
                <a:off x="5492864" y="3871612"/>
                <a:ext cx="889560" cy="11520"/>
              </p14:xfrm>
            </p:contentPart>
          </mc:Choice>
          <mc:Fallback xmlns="">
            <p:pic>
              <p:nvPicPr>
                <p:cNvPr id="4108" name="Entrada de lápiz 4107">
                  <a:extLst>
                    <a:ext uri="{FF2B5EF4-FFF2-40B4-BE49-F238E27FC236}">
                      <a16:creationId xmlns:a16="http://schemas.microsoft.com/office/drawing/2014/main" id="{747E752B-7FB6-458D-8B8D-DCD7DF717F6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74864" y="3853972"/>
                  <a:ext cx="92520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2" name="Grupo 4111">
            <a:extLst>
              <a:ext uri="{FF2B5EF4-FFF2-40B4-BE49-F238E27FC236}">
                <a16:creationId xmlns:a16="http://schemas.microsoft.com/office/drawing/2014/main" id="{85E37EE2-6155-41E9-A6C5-04CE2783A158}"/>
              </a:ext>
            </a:extLst>
          </p:cNvPr>
          <p:cNvGrpSpPr/>
          <p:nvPr/>
        </p:nvGrpSpPr>
        <p:grpSpPr>
          <a:xfrm>
            <a:off x="5750984" y="3984292"/>
            <a:ext cx="401400" cy="284040"/>
            <a:chOff x="5750984" y="3984292"/>
            <a:chExt cx="4014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109" name="Entrada de lápiz 4108">
                  <a:extLst>
                    <a:ext uri="{FF2B5EF4-FFF2-40B4-BE49-F238E27FC236}">
                      <a16:creationId xmlns:a16="http://schemas.microsoft.com/office/drawing/2014/main" id="{A2DD68A9-A66D-4ABA-8187-A2352B1B3492}"/>
                    </a:ext>
                  </a:extLst>
                </p14:cNvPr>
                <p14:cNvContentPartPr/>
                <p14:nvPr/>
              </p14:nvContentPartPr>
              <p14:xfrm>
                <a:off x="5811104" y="4068172"/>
                <a:ext cx="33480" cy="192600"/>
              </p14:xfrm>
            </p:contentPart>
          </mc:Choice>
          <mc:Fallback xmlns="">
            <p:pic>
              <p:nvPicPr>
                <p:cNvPr id="4109" name="Entrada de lápiz 4108">
                  <a:extLst>
                    <a:ext uri="{FF2B5EF4-FFF2-40B4-BE49-F238E27FC236}">
                      <a16:creationId xmlns:a16="http://schemas.microsoft.com/office/drawing/2014/main" id="{A2DD68A9-A66D-4ABA-8187-A2352B1B349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93104" y="4050532"/>
                  <a:ext cx="69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10" name="Entrada de lápiz 4109">
                  <a:extLst>
                    <a:ext uri="{FF2B5EF4-FFF2-40B4-BE49-F238E27FC236}">
                      <a16:creationId xmlns:a16="http://schemas.microsoft.com/office/drawing/2014/main" id="{9BCFCCC2-2E71-468C-BA6A-9286C29FF5CA}"/>
                    </a:ext>
                  </a:extLst>
                </p14:cNvPr>
                <p14:cNvContentPartPr/>
                <p14:nvPr/>
              </p14:nvContentPartPr>
              <p14:xfrm>
                <a:off x="5750984" y="3984292"/>
                <a:ext cx="208080" cy="242280"/>
              </p14:xfrm>
            </p:contentPart>
          </mc:Choice>
          <mc:Fallback xmlns="">
            <p:pic>
              <p:nvPicPr>
                <p:cNvPr id="4110" name="Entrada de lápiz 4109">
                  <a:extLst>
                    <a:ext uri="{FF2B5EF4-FFF2-40B4-BE49-F238E27FC236}">
                      <a16:creationId xmlns:a16="http://schemas.microsoft.com/office/drawing/2014/main" id="{9BCFCCC2-2E71-468C-BA6A-9286C29FF5C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32984" y="3966652"/>
                  <a:ext cx="243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11" name="Entrada de lápiz 4110">
                  <a:extLst>
                    <a:ext uri="{FF2B5EF4-FFF2-40B4-BE49-F238E27FC236}">
                      <a16:creationId xmlns:a16="http://schemas.microsoft.com/office/drawing/2014/main" id="{101D2F2F-797F-4143-95BC-77B6C92D8903}"/>
                    </a:ext>
                  </a:extLst>
                </p14:cNvPr>
                <p14:cNvContentPartPr/>
                <p14:nvPr/>
              </p14:nvContentPartPr>
              <p14:xfrm>
                <a:off x="6029264" y="4160332"/>
                <a:ext cx="123120" cy="108000"/>
              </p14:xfrm>
            </p:contentPart>
          </mc:Choice>
          <mc:Fallback xmlns="">
            <p:pic>
              <p:nvPicPr>
                <p:cNvPr id="4111" name="Entrada de lápiz 4110">
                  <a:extLst>
                    <a:ext uri="{FF2B5EF4-FFF2-40B4-BE49-F238E27FC236}">
                      <a16:creationId xmlns:a16="http://schemas.microsoft.com/office/drawing/2014/main" id="{101D2F2F-797F-4143-95BC-77B6C92D890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011624" y="4142332"/>
                  <a:ext cx="1587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8" name="Grupo 4117">
            <a:extLst>
              <a:ext uri="{FF2B5EF4-FFF2-40B4-BE49-F238E27FC236}">
                <a16:creationId xmlns:a16="http://schemas.microsoft.com/office/drawing/2014/main" id="{B7774EB1-A93A-4320-AC9E-7F7CAE79832B}"/>
              </a:ext>
            </a:extLst>
          </p:cNvPr>
          <p:cNvGrpSpPr/>
          <p:nvPr/>
        </p:nvGrpSpPr>
        <p:grpSpPr>
          <a:xfrm>
            <a:off x="6670784" y="3756772"/>
            <a:ext cx="285840" cy="154800"/>
            <a:chOff x="6670784" y="3756772"/>
            <a:chExt cx="28584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116" name="Entrada de lápiz 4115">
                  <a:extLst>
                    <a:ext uri="{FF2B5EF4-FFF2-40B4-BE49-F238E27FC236}">
                      <a16:creationId xmlns:a16="http://schemas.microsoft.com/office/drawing/2014/main" id="{C3A7098B-51E5-4A07-8BA4-B429559C6589}"/>
                    </a:ext>
                  </a:extLst>
                </p14:cNvPr>
                <p14:cNvContentPartPr/>
                <p14:nvPr/>
              </p14:nvContentPartPr>
              <p14:xfrm>
                <a:off x="6670784" y="3823732"/>
                <a:ext cx="166320" cy="12960"/>
              </p14:xfrm>
            </p:contentPart>
          </mc:Choice>
          <mc:Fallback xmlns="">
            <p:pic>
              <p:nvPicPr>
                <p:cNvPr id="4116" name="Entrada de lápiz 4115">
                  <a:extLst>
                    <a:ext uri="{FF2B5EF4-FFF2-40B4-BE49-F238E27FC236}">
                      <a16:creationId xmlns:a16="http://schemas.microsoft.com/office/drawing/2014/main" id="{C3A7098B-51E5-4A07-8BA4-B429559C658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653144" y="3805732"/>
                  <a:ext cx="201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17" name="Entrada de lápiz 4116">
                  <a:extLst>
                    <a:ext uri="{FF2B5EF4-FFF2-40B4-BE49-F238E27FC236}">
                      <a16:creationId xmlns:a16="http://schemas.microsoft.com/office/drawing/2014/main" id="{00641EB5-ED11-4D1C-8395-6E1B235C2ECD}"/>
                    </a:ext>
                  </a:extLst>
                </p14:cNvPr>
                <p14:cNvContentPartPr/>
                <p14:nvPr/>
              </p14:nvContentPartPr>
              <p14:xfrm>
                <a:off x="6843944" y="3756772"/>
                <a:ext cx="112680" cy="154800"/>
              </p14:xfrm>
            </p:contentPart>
          </mc:Choice>
          <mc:Fallback xmlns="">
            <p:pic>
              <p:nvPicPr>
                <p:cNvPr id="4117" name="Entrada de lápiz 4116">
                  <a:extLst>
                    <a:ext uri="{FF2B5EF4-FFF2-40B4-BE49-F238E27FC236}">
                      <a16:creationId xmlns:a16="http://schemas.microsoft.com/office/drawing/2014/main" id="{00641EB5-ED11-4D1C-8395-6E1B235C2EC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25944" y="3739132"/>
                  <a:ext cx="1483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1" name="Grupo 4140">
            <a:extLst>
              <a:ext uri="{FF2B5EF4-FFF2-40B4-BE49-F238E27FC236}">
                <a16:creationId xmlns:a16="http://schemas.microsoft.com/office/drawing/2014/main" id="{85E0C089-4B98-4ADD-8EFF-7E657B1CA9DA}"/>
              </a:ext>
            </a:extLst>
          </p:cNvPr>
          <p:cNvGrpSpPr/>
          <p:nvPr/>
        </p:nvGrpSpPr>
        <p:grpSpPr>
          <a:xfrm>
            <a:off x="7096304" y="3411172"/>
            <a:ext cx="1933920" cy="970200"/>
            <a:chOff x="7096304" y="3411172"/>
            <a:chExt cx="1933920" cy="97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19" name="Entrada de lápiz 4118">
                  <a:extLst>
                    <a:ext uri="{FF2B5EF4-FFF2-40B4-BE49-F238E27FC236}">
                      <a16:creationId xmlns:a16="http://schemas.microsoft.com/office/drawing/2014/main" id="{7A119B30-5096-4D5F-9C46-1A45CE58047E}"/>
                    </a:ext>
                  </a:extLst>
                </p14:cNvPr>
                <p14:cNvContentPartPr/>
                <p14:nvPr/>
              </p14:nvContentPartPr>
              <p14:xfrm>
                <a:off x="7096304" y="3579652"/>
                <a:ext cx="184680" cy="278280"/>
              </p14:xfrm>
            </p:contentPart>
          </mc:Choice>
          <mc:Fallback xmlns="">
            <p:pic>
              <p:nvPicPr>
                <p:cNvPr id="4119" name="Entrada de lápiz 4118">
                  <a:extLst>
                    <a:ext uri="{FF2B5EF4-FFF2-40B4-BE49-F238E27FC236}">
                      <a16:creationId xmlns:a16="http://schemas.microsoft.com/office/drawing/2014/main" id="{7A119B30-5096-4D5F-9C46-1A45CE58047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78304" y="3562012"/>
                  <a:ext cx="220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120" name="Entrada de lápiz 4119">
                  <a:extLst>
                    <a:ext uri="{FF2B5EF4-FFF2-40B4-BE49-F238E27FC236}">
                      <a16:creationId xmlns:a16="http://schemas.microsoft.com/office/drawing/2014/main" id="{5BC2689F-FBD6-46B8-AF8B-037E973D7232}"/>
                    </a:ext>
                  </a:extLst>
                </p14:cNvPr>
                <p14:cNvContentPartPr/>
                <p14:nvPr/>
              </p14:nvContentPartPr>
              <p14:xfrm>
                <a:off x="7291784" y="3802492"/>
                <a:ext cx="117360" cy="119520"/>
              </p14:xfrm>
            </p:contentPart>
          </mc:Choice>
          <mc:Fallback xmlns="">
            <p:pic>
              <p:nvPicPr>
                <p:cNvPr id="4120" name="Entrada de lápiz 4119">
                  <a:extLst>
                    <a:ext uri="{FF2B5EF4-FFF2-40B4-BE49-F238E27FC236}">
                      <a16:creationId xmlns:a16="http://schemas.microsoft.com/office/drawing/2014/main" id="{5BC2689F-FBD6-46B8-AF8B-037E973D723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274144" y="3784492"/>
                  <a:ext cx="153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121" name="Entrada de lápiz 4120">
                  <a:extLst>
                    <a:ext uri="{FF2B5EF4-FFF2-40B4-BE49-F238E27FC236}">
                      <a16:creationId xmlns:a16="http://schemas.microsoft.com/office/drawing/2014/main" id="{92450A00-C16D-4EEB-A864-3E50DDCE7380}"/>
                    </a:ext>
                  </a:extLst>
                </p14:cNvPr>
                <p14:cNvContentPartPr/>
                <p14:nvPr/>
              </p14:nvContentPartPr>
              <p14:xfrm>
                <a:off x="7533344" y="3767572"/>
                <a:ext cx="142200" cy="16200"/>
              </p14:xfrm>
            </p:contentPart>
          </mc:Choice>
          <mc:Fallback xmlns="">
            <p:pic>
              <p:nvPicPr>
                <p:cNvPr id="4121" name="Entrada de lápiz 4120">
                  <a:extLst>
                    <a:ext uri="{FF2B5EF4-FFF2-40B4-BE49-F238E27FC236}">
                      <a16:creationId xmlns:a16="http://schemas.microsoft.com/office/drawing/2014/main" id="{92450A00-C16D-4EEB-A864-3E50DDCE738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515704" y="3749572"/>
                  <a:ext cx="177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122" name="Entrada de lápiz 4121">
                  <a:extLst>
                    <a:ext uri="{FF2B5EF4-FFF2-40B4-BE49-F238E27FC236}">
                      <a16:creationId xmlns:a16="http://schemas.microsoft.com/office/drawing/2014/main" id="{F1294571-2908-467C-AF26-99C3A0C41FA9}"/>
                    </a:ext>
                  </a:extLst>
                </p14:cNvPr>
                <p14:cNvContentPartPr/>
                <p14:nvPr/>
              </p14:nvContentPartPr>
              <p14:xfrm>
                <a:off x="7586624" y="3862972"/>
                <a:ext cx="65520" cy="7200"/>
              </p14:xfrm>
            </p:contentPart>
          </mc:Choice>
          <mc:Fallback xmlns="">
            <p:pic>
              <p:nvPicPr>
                <p:cNvPr id="4122" name="Entrada de lápiz 4121">
                  <a:extLst>
                    <a:ext uri="{FF2B5EF4-FFF2-40B4-BE49-F238E27FC236}">
                      <a16:creationId xmlns:a16="http://schemas.microsoft.com/office/drawing/2014/main" id="{F1294571-2908-467C-AF26-99C3A0C41FA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68984" y="3844972"/>
                  <a:ext cx="101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24" name="Entrada de lápiz 4123">
                  <a:extLst>
                    <a:ext uri="{FF2B5EF4-FFF2-40B4-BE49-F238E27FC236}">
                      <a16:creationId xmlns:a16="http://schemas.microsoft.com/office/drawing/2014/main" id="{51E5B693-B29D-44D4-B5C7-FA645E92E50E}"/>
                    </a:ext>
                  </a:extLst>
                </p14:cNvPr>
                <p14:cNvContentPartPr/>
                <p14:nvPr/>
              </p14:nvContentPartPr>
              <p14:xfrm>
                <a:off x="7811624" y="3652732"/>
                <a:ext cx="114120" cy="196920"/>
              </p14:xfrm>
            </p:contentPart>
          </mc:Choice>
          <mc:Fallback xmlns="">
            <p:pic>
              <p:nvPicPr>
                <p:cNvPr id="4124" name="Entrada de lápiz 4123">
                  <a:extLst>
                    <a:ext uri="{FF2B5EF4-FFF2-40B4-BE49-F238E27FC236}">
                      <a16:creationId xmlns:a16="http://schemas.microsoft.com/office/drawing/2014/main" id="{51E5B693-B29D-44D4-B5C7-FA645E92E50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93984" y="3635092"/>
                  <a:ext cx="149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25" name="Entrada de lápiz 4124">
                  <a:extLst>
                    <a:ext uri="{FF2B5EF4-FFF2-40B4-BE49-F238E27FC236}">
                      <a16:creationId xmlns:a16="http://schemas.microsoft.com/office/drawing/2014/main" id="{B20D4CF7-566A-465C-AFF9-B9B0819D302A}"/>
                    </a:ext>
                  </a:extLst>
                </p14:cNvPr>
                <p14:cNvContentPartPr/>
                <p14:nvPr/>
              </p14:nvContentPartPr>
              <p14:xfrm>
                <a:off x="8116544" y="3604132"/>
                <a:ext cx="27360" cy="125640"/>
              </p14:xfrm>
            </p:contentPart>
          </mc:Choice>
          <mc:Fallback xmlns="">
            <p:pic>
              <p:nvPicPr>
                <p:cNvPr id="4125" name="Entrada de lápiz 4124">
                  <a:extLst>
                    <a:ext uri="{FF2B5EF4-FFF2-40B4-BE49-F238E27FC236}">
                      <a16:creationId xmlns:a16="http://schemas.microsoft.com/office/drawing/2014/main" id="{B20D4CF7-566A-465C-AFF9-B9B0819D302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98544" y="3586492"/>
                  <a:ext cx="63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126" name="Entrada de lápiz 4125">
                  <a:extLst>
                    <a:ext uri="{FF2B5EF4-FFF2-40B4-BE49-F238E27FC236}">
                      <a16:creationId xmlns:a16="http://schemas.microsoft.com/office/drawing/2014/main" id="{C1122360-0475-40D8-B55A-0218292B1122}"/>
                    </a:ext>
                  </a:extLst>
                </p14:cNvPr>
                <p14:cNvContentPartPr/>
                <p14:nvPr/>
              </p14:nvContentPartPr>
              <p14:xfrm>
                <a:off x="8050304" y="3689812"/>
                <a:ext cx="106200" cy="14040"/>
              </p14:xfrm>
            </p:contentPart>
          </mc:Choice>
          <mc:Fallback xmlns="">
            <p:pic>
              <p:nvPicPr>
                <p:cNvPr id="4126" name="Entrada de lápiz 4125">
                  <a:extLst>
                    <a:ext uri="{FF2B5EF4-FFF2-40B4-BE49-F238E27FC236}">
                      <a16:creationId xmlns:a16="http://schemas.microsoft.com/office/drawing/2014/main" id="{C1122360-0475-40D8-B55A-0218292B112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032664" y="3672172"/>
                  <a:ext cx="141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127" name="Entrada de lápiz 4126">
                  <a:extLst>
                    <a:ext uri="{FF2B5EF4-FFF2-40B4-BE49-F238E27FC236}">
                      <a16:creationId xmlns:a16="http://schemas.microsoft.com/office/drawing/2014/main" id="{45645D71-29CC-487A-957D-479AEDDA9CC1}"/>
                    </a:ext>
                  </a:extLst>
                </p14:cNvPr>
                <p14:cNvContentPartPr/>
                <p14:nvPr/>
              </p14:nvContentPartPr>
              <p14:xfrm>
                <a:off x="8313104" y="3544732"/>
                <a:ext cx="21600" cy="162720"/>
              </p14:xfrm>
            </p:contentPart>
          </mc:Choice>
          <mc:Fallback xmlns="">
            <p:pic>
              <p:nvPicPr>
                <p:cNvPr id="4127" name="Entrada de lápiz 4126">
                  <a:extLst>
                    <a:ext uri="{FF2B5EF4-FFF2-40B4-BE49-F238E27FC236}">
                      <a16:creationId xmlns:a16="http://schemas.microsoft.com/office/drawing/2014/main" id="{45645D71-29CC-487A-957D-479AEDDA9CC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295464" y="3527092"/>
                  <a:ext cx="57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128" name="Entrada de lápiz 4127">
                  <a:extLst>
                    <a:ext uri="{FF2B5EF4-FFF2-40B4-BE49-F238E27FC236}">
                      <a16:creationId xmlns:a16="http://schemas.microsoft.com/office/drawing/2014/main" id="{C5C865A7-39A6-43CD-A9C9-B146B7237329}"/>
                    </a:ext>
                  </a:extLst>
                </p14:cNvPr>
                <p14:cNvContentPartPr/>
                <p14:nvPr/>
              </p14:nvContentPartPr>
              <p14:xfrm>
                <a:off x="8280704" y="3462652"/>
                <a:ext cx="173520" cy="232560"/>
              </p14:xfrm>
            </p:contentPart>
          </mc:Choice>
          <mc:Fallback xmlns="">
            <p:pic>
              <p:nvPicPr>
                <p:cNvPr id="4128" name="Entrada de lápiz 4127">
                  <a:extLst>
                    <a:ext uri="{FF2B5EF4-FFF2-40B4-BE49-F238E27FC236}">
                      <a16:creationId xmlns:a16="http://schemas.microsoft.com/office/drawing/2014/main" id="{C5C865A7-39A6-43CD-A9C9-B146B723732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63064" y="3444652"/>
                  <a:ext cx="209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129" name="Entrada de lápiz 4128">
                  <a:extLst>
                    <a:ext uri="{FF2B5EF4-FFF2-40B4-BE49-F238E27FC236}">
                      <a16:creationId xmlns:a16="http://schemas.microsoft.com/office/drawing/2014/main" id="{114967E2-CB39-46FD-8710-B83050E3F6AC}"/>
                    </a:ext>
                  </a:extLst>
                </p14:cNvPr>
                <p14:cNvContentPartPr/>
                <p14:nvPr/>
              </p14:nvContentPartPr>
              <p14:xfrm>
                <a:off x="8461424" y="3657052"/>
                <a:ext cx="83160" cy="136080"/>
              </p14:xfrm>
            </p:contentPart>
          </mc:Choice>
          <mc:Fallback xmlns="">
            <p:pic>
              <p:nvPicPr>
                <p:cNvPr id="4129" name="Entrada de lápiz 4128">
                  <a:extLst>
                    <a:ext uri="{FF2B5EF4-FFF2-40B4-BE49-F238E27FC236}">
                      <a16:creationId xmlns:a16="http://schemas.microsoft.com/office/drawing/2014/main" id="{114967E2-CB39-46FD-8710-B83050E3F6A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43424" y="3639052"/>
                  <a:ext cx="118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130" name="Entrada de lápiz 4129">
                  <a:extLst>
                    <a:ext uri="{FF2B5EF4-FFF2-40B4-BE49-F238E27FC236}">
                      <a16:creationId xmlns:a16="http://schemas.microsoft.com/office/drawing/2014/main" id="{C6CD0171-990F-4E09-8559-FCA3C610EBE1}"/>
                    </a:ext>
                  </a:extLst>
                </p14:cNvPr>
                <p14:cNvContentPartPr/>
                <p14:nvPr/>
              </p14:nvContentPartPr>
              <p14:xfrm>
                <a:off x="8222744" y="3864412"/>
                <a:ext cx="281880" cy="18360"/>
              </p14:xfrm>
            </p:contentPart>
          </mc:Choice>
          <mc:Fallback xmlns="">
            <p:pic>
              <p:nvPicPr>
                <p:cNvPr id="4130" name="Entrada de lápiz 4129">
                  <a:extLst>
                    <a:ext uri="{FF2B5EF4-FFF2-40B4-BE49-F238E27FC236}">
                      <a16:creationId xmlns:a16="http://schemas.microsoft.com/office/drawing/2014/main" id="{C6CD0171-990F-4E09-8559-FCA3C610EB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05104" y="3846772"/>
                  <a:ext cx="317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131" name="Entrada de lápiz 4130">
                  <a:extLst>
                    <a:ext uri="{FF2B5EF4-FFF2-40B4-BE49-F238E27FC236}">
                      <a16:creationId xmlns:a16="http://schemas.microsoft.com/office/drawing/2014/main" id="{4CFB8842-D52B-4608-BCB3-352B9E2CDEEA}"/>
                    </a:ext>
                  </a:extLst>
                </p14:cNvPr>
                <p14:cNvContentPartPr/>
                <p14:nvPr/>
              </p14:nvContentPartPr>
              <p14:xfrm>
                <a:off x="8222744" y="3961252"/>
                <a:ext cx="133920" cy="207720"/>
              </p14:xfrm>
            </p:contentPart>
          </mc:Choice>
          <mc:Fallback xmlns="">
            <p:pic>
              <p:nvPicPr>
                <p:cNvPr id="4131" name="Entrada de lápiz 4130">
                  <a:extLst>
                    <a:ext uri="{FF2B5EF4-FFF2-40B4-BE49-F238E27FC236}">
                      <a16:creationId xmlns:a16="http://schemas.microsoft.com/office/drawing/2014/main" id="{4CFB8842-D52B-4608-BCB3-352B9E2CDEE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05104" y="3943252"/>
                  <a:ext cx="169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132" name="Entrada de lápiz 4131">
                  <a:extLst>
                    <a:ext uri="{FF2B5EF4-FFF2-40B4-BE49-F238E27FC236}">
                      <a16:creationId xmlns:a16="http://schemas.microsoft.com/office/drawing/2014/main" id="{01EA3744-6317-4FB5-BBE7-00473E06903F}"/>
                    </a:ext>
                  </a:extLst>
                </p14:cNvPr>
                <p14:cNvContentPartPr/>
                <p14:nvPr/>
              </p14:nvContentPartPr>
              <p14:xfrm>
                <a:off x="8441264" y="4087972"/>
                <a:ext cx="19440" cy="139320"/>
              </p14:xfrm>
            </p:contentPart>
          </mc:Choice>
          <mc:Fallback xmlns="">
            <p:pic>
              <p:nvPicPr>
                <p:cNvPr id="4132" name="Entrada de lápiz 4131">
                  <a:extLst>
                    <a:ext uri="{FF2B5EF4-FFF2-40B4-BE49-F238E27FC236}">
                      <a16:creationId xmlns:a16="http://schemas.microsoft.com/office/drawing/2014/main" id="{01EA3744-6317-4FB5-BBE7-00473E06903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23624" y="4069972"/>
                  <a:ext cx="55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133" name="Entrada de lápiz 4132">
                  <a:extLst>
                    <a:ext uri="{FF2B5EF4-FFF2-40B4-BE49-F238E27FC236}">
                      <a16:creationId xmlns:a16="http://schemas.microsoft.com/office/drawing/2014/main" id="{B31B5D88-640D-46E6-A527-7C3E3BD2C96A}"/>
                    </a:ext>
                  </a:extLst>
                </p14:cNvPr>
                <p14:cNvContentPartPr/>
                <p14:nvPr/>
              </p14:nvContentPartPr>
              <p14:xfrm>
                <a:off x="7738184" y="3440692"/>
                <a:ext cx="155520" cy="873360"/>
              </p14:xfrm>
            </p:contentPart>
          </mc:Choice>
          <mc:Fallback xmlns="">
            <p:pic>
              <p:nvPicPr>
                <p:cNvPr id="4133" name="Entrada de lápiz 4132">
                  <a:extLst>
                    <a:ext uri="{FF2B5EF4-FFF2-40B4-BE49-F238E27FC236}">
                      <a16:creationId xmlns:a16="http://schemas.microsoft.com/office/drawing/2014/main" id="{B31B5D88-640D-46E6-A527-7C3E3BD2C96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20184" y="3422692"/>
                  <a:ext cx="19116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135" name="Entrada de lápiz 4134">
                  <a:extLst>
                    <a:ext uri="{FF2B5EF4-FFF2-40B4-BE49-F238E27FC236}">
                      <a16:creationId xmlns:a16="http://schemas.microsoft.com/office/drawing/2014/main" id="{EF172434-DADE-44D6-921B-CBD99BE9E044}"/>
                    </a:ext>
                  </a:extLst>
                </p14:cNvPr>
                <p14:cNvContentPartPr/>
                <p14:nvPr/>
              </p14:nvContentPartPr>
              <p14:xfrm>
                <a:off x="8758424" y="3842812"/>
                <a:ext cx="14400" cy="4320"/>
              </p14:xfrm>
            </p:contentPart>
          </mc:Choice>
          <mc:Fallback xmlns="">
            <p:pic>
              <p:nvPicPr>
                <p:cNvPr id="4135" name="Entrada de lápiz 4134">
                  <a:extLst>
                    <a:ext uri="{FF2B5EF4-FFF2-40B4-BE49-F238E27FC236}">
                      <a16:creationId xmlns:a16="http://schemas.microsoft.com/office/drawing/2014/main" id="{EF172434-DADE-44D6-921B-CBD99BE9E04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740784" y="3824812"/>
                  <a:ext cx="50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136" name="Entrada de lápiz 4135">
                  <a:extLst>
                    <a:ext uri="{FF2B5EF4-FFF2-40B4-BE49-F238E27FC236}">
                      <a16:creationId xmlns:a16="http://schemas.microsoft.com/office/drawing/2014/main" id="{F4135B36-8123-4634-A894-6B31ADF0CE4F}"/>
                    </a:ext>
                  </a:extLst>
                </p14:cNvPr>
                <p14:cNvContentPartPr/>
                <p14:nvPr/>
              </p14:nvContentPartPr>
              <p14:xfrm>
                <a:off x="8805584" y="3567052"/>
                <a:ext cx="156600" cy="260640"/>
              </p14:xfrm>
            </p:contentPart>
          </mc:Choice>
          <mc:Fallback xmlns="">
            <p:pic>
              <p:nvPicPr>
                <p:cNvPr id="4136" name="Entrada de lápiz 4135">
                  <a:extLst>
                    <a:ext uri="{FF2B5EF4-FFF2-40B4-BE49-F238E27FC236}">
                      <a16:creationId xmlns:a16="http://schemas.microsoft.com/office/drawing/2014/main" id="{F4135B36-8123-4634-A894-6B31ADF0CE4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87944" y="3549412"/>
                  <a:ext cx="192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137" name="Entrada de lápiz 4136">
                  <a:extLst>
                    <a:ext uri="{FF2B5EF4-FFF2-40B4-BE49-F238E27FC236}">
                      <a16:creationId xmlns:a16="http://schemas.microsoft.com/office/drawing/2014/main" id="{9E185BB2-34B6-49AF-B278-C6129146D345}"/>
                    </a:ext>
                  </a:extLst>
                </p14:cNvPr>
                <p14:cNvContentPartPr/>
                <p14:nvPr/>
              </p14:nvContentPartPr>
              <p14:xfrm>
                <a:off x="9009704" y="3750292"/>
                <a:ext cx="20520" cy="91440"/>
              </p14:xfrm>
            </p:contentPart>
          </mc:Choice>
          <mc:Fallback xmlns="">
            <p:pic>
              <p:nvPicPr>
                <p:cNvPr id="4137" name="Entrada de lápiz 4136">
                  <a:extLst>
                    <a:ext uri="{FF2B5EF4-FFF2-40B4-BE49-F238E27FC236}">
                      <a16:creationId xmlns:a16="http://schemas.microsoft.com/office/drawing/2014/main" id="{9E185BB2-34B6-49AF-B278-C6129146D3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991704" y="3732292"/>
                  <a:ext cx="56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138" name="Entrada de lápiz 4137">
                  <a:extLst>
                    <a:ext uri="{FF2B5EF4-FFF2-40B4-BE49-F238E27FC236}">
                      <a16:creationId xmlns:a16="http://schemas.microsoft.com/office/drawing/2014/main" id="{87AF75EA-31C3-4572-AF32-7953D477009F}"/>
                    </a:ext>
                  </a:extLst>
                </p14:cNvPr>
                <p14:cNvContentPartPr/>
                <p14:nvPr/>
              </p14:nvContentPartPr>
              <p14:xfrm>
                <a:off x="8996384" y="3666772"/>
                <a:ext cx="22680" cy="30240"/>
              </p14:xfrm>
            </p:contentPart>
          </mc:Choice>
          <mc:Fallback xmlns="">
            <p:pic>
              <p:nvPicPr>
                <p:cNvPr id="4138" name="Entrada de lápiz 4137">
                  <a:extLst>
                    <a:ext uri="{FF2B5EF4-FFF2-40B4-BE49-F238E27FC236}">
                      <a16:creationId xmlns:a16="http://schemas.microsoft.com/office/drawing/2014/main" id="{87AF75EA-31C3-4572-AF32-7953D477009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978744" y="3649132"/>
                  <a:ext cx="58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140" name="Entrada de lápiz 4139">
                  <a:extLst>
                    <a:ext uri="{FF2B5EF4-FFF2-40B4-BE49-F238E27FC236}">
                      <a16:creationId xmlns:a16="http://schemas.microsoft.com/office/drawing/2014/main" id="{A95F228C-94AF-4C9C-B031-EE49CDE0B16A}"/>
                    </a:ext>
                  </a:extLst>
                </p14:cNvPr>
                <p14:cNvContentPartPr/>
                <p14:nvPr/>
              </p14:nvContentPartPr>
              <p14:xfrm>
                <a:off x="8461424" y="3411172"/>
                <a:ext cx="195480" cy="970200"/>
              </p14:xfrm>
            </p:contentPart>
          </mc:Choice>
          <mc:Fallback xmlns="">
            <p:pic>
              <p:nvPicPr>
                <p:cNvPr id="4140" name="Entrada de lápiz 4139">
                  <a:extLst>
                    <a:ext uri="{FF2B5EF4-FFF2-40B4-BE49-F238E27FC236}">
                      <a16:creationId xmlns:a16="http://schemas.microsoft.com/office/drawing/2014/main" id="{A95F228C-94AF-4C9C-B031-EE49CDE0B16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443424" y="3393172"/>
                  <a:ext cx="231120" cy="10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442DC5D3-0123-44E2-9E9E-538E5288AD5D}"/>
              </a:ext>
            </a:extLst>
          </p:cNvPr>
          <p:cNvGrpSpPr/>
          <p:nvPr/>
        </p:nvGrpSpPr>
        <p:grpSpPr>
          <a:xfrm>
            <a:off x="7016024" y="3173572"/>
            <a:ext cx="2094840" cy="1443960"/>
            <a:chOff x="7016024" y="3173572"/>
            <a:chExt cx="2094840" cy="14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27BC765E-F0A2-4196-A81D-F19E43E6B581}"/>
                    </a:ext>
                  </a:extLst>
                </p14:cNvPr>
                <p14:cNvContentPartPr/>
                <p14:nvPr/>
              </p14:nvContentPartPr>
              <p14:xfrm>
                <a:off x="7062104" y="3179692"/>
                <a:ext cx="1968480" cy="40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27BC765E-F0A2-4196-A81D-F19E43E6B58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44104" y="3162052"/>
                  <a:ext cx="2004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F1B0E04-063B-42BC-9ED6-FA68C3735617}"/>
                    </a:ext>
                  </a:extLst>
                </p14:cNvPr>
                <p14:cNvContentPartPr/>
                <p14:nvPr/>
              </p14:nvContentPartPr>
              <p14:xfrm>
                <a:off x="7016024" y="3222532"/>
                <a:ext cx="2062440" cy="13950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F1B0E04-063B-42BC-9ED6-FA68C373561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998024" y="3204532"/>
                  <a:ext cx="209808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DC3A7C0-A2AC-494C-8ACC-9C109943388A}"/>
                    </a:ext>
                  </a:extLst>
                </p14:cNvPr>
                <p14:cNvContentPartPr/>
                <p14:nvPr/>
              </p14:nvContentPartPr>
              <p14:xfrm>
                <a:off x="9010064" y="3173572"/>
                <a:ext cx="100800" cy="13842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DC3A7C0-A2AC-494C-8ACC-9C109943388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992064" y="3155572"/>
                  <a:ext cx="136440" cy="1419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844" y="152452"/>
            <a:ext cx="6586538" cy="272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59432" y="152452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Sumador Inversor</a:t>
            </a:r>
          </a:p>
          <a:p>
            <a:endParaRPr lang="es-E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8450" y="834680"/>
            <a:ext cx="2043113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563584B0-8DC3-4267-A36A-29BF2D5EA403}"/>
              </a:ext>
            </a:extLst>
          </p:cNvPr>
          <p:cNvGrpSpPr/>
          <p:nvPr/>
        </p:nvGrpSpPr>
        <p:grpSpPr>
          <a:xfrm>
            <a:off x="165266" y="3067800"/>
            <a:ext cx="1149480" cy="272520"/>
            <a:chOff x="489944" y="3087678"/>
            <a:chExt cx="114948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1D606EBD-0753-4560-A814-DA8682A54B00}"/>
                    </a:ext>
                  </a:extLst>
                </p14:cNvPr>
                <p14:cNvContentPartPr/>
                <p14:nvPr/>
              </p14:nvContentPartPr>
              <p14:xfrm>
                <a:off x="510104" y="3113958"/>
                <a:ext cx="161280" cy="140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1D606EBD-0753-4560-A814-DA8682A54B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2104" y="3095958"/>
                  <a:ext cx="196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E4B9084-6D02-4721-A4E2-D0A8E6DB53A0}"/>
                    </a:ext>
                  </a:extLst>
                </p14:cNvPr>
                <p14:cNvContentPartPr/>
                <p14:nvPr/>
              </p14:nvContentPartPr>
              <p14:xfrm>
                <a:off x="609104" y="3107118"/>
                <a:ext cx="27000" cy="1630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E4B9084-6D02-4721-A4E2-D0A8E6DB53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1104" y="3089478"/>
                  <a:ext cx="62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18CCD21D-FC5E-485D-AAD8-0486B7E687B5}"/>
                    </a:ext>
                  </a:extLst>
                </p14:cNvPr>
                <p14:cNvContentPartPr/>
                <p14:nvPr/>
              </p14:nvContentPartPr>
              <p14:xfrm>
                <a:off x="489944" y="3266958"/>
                <a:ext cx="152640" cy="133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18CCD21D-FC5E-485D-AAD8-0486B7E687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2304" y="3248958"/>
                  <a:ext cx="188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5A95836-357C-436D-B62C-AE3B9CDB2A64}"/>
                    </a:ext>
                  </a:extLst>
                </p14:cNvPr>
                <p14:cNvContentPartPr/>
                <p14:nvPr/>
              </p14:nvContentPartPr>
              <p14:xfrm>
                <a:off x="768224" y="3230238"/>
                <a:ext cx="23040" cy="928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5A95836-357C-436D-B62C-AE3B9CDB2A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0584" y="3212598"/>
                  <a:ext cx="58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6FD1EC2-2978-4DE1-A343-E36BEC19F76A}"/>
                    </a:ext>
                  </a:extLst>
                </p14:cNvPr>
                <p14:cNvContentPartPr/>
                <p14:nvPr/>
              </p14:nvContentPartPr>
              <p14:xfrm>
                <a:off x="933824" y="3160398"/>
                <a:ext cx="16560" cy="83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6FD1EC2-2978-4DE1-A343-E36BEC19F7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6184" y="3142758"/>
                  <a:ext cx="52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3313D99-5283-4F2D-B3EB-E316DB324812}"/>
                    </a:ext>
                  </a:extLst>
                </p14:cNvPr>
                <p14:cNvContentPartPr/>
                <p14:nvPr/>
              </p14:nvContentPartPr>
              <p14:xfrm>
                <a:off x="920864" y="3219798"/>
                <a:ext cx="65880" cy="72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3313D99-5283-4F2D-B3EB-E316DB3248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2864" y="3201798"/>
                  <a:ext cx="101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F317F7B-4774-4ADD-A9F1-356C2C2EE21C}"/>
                    </a:ext>
                  </a:extLst>
                </p14:cNvPr>
                <p14:cNvContentPartPr/>
                <p14:nvPr/>
              </p14:nvContentPartPr>
              <p14:xfrm>
                <a:off x="1126064" y="3087678"/>
                <a:ext cx="138960" cy="1868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F317F7B-4774-4ADD-A9F1-356C2C2EE2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8424" y="3069678"/>
                  <a:ext cx="174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EBCC0DCB-CA2F-4AFB-9F12-E2DB08869F18}"/>
                    </a:ext>
                  </a:extLst>
                </p14:cNvPr>
                <p14:cNvContentPartPr/>
                <p14:nvPr/>
              </p14:nvContentPartPr>
              <p14:xfrm>
                <a:off x="1364744" y="3239598"/>
                <a:ext cx="79200" cy="1206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EBCC0DCB-CA2F-4AFB-9F12-E2DB08869F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46744" y="3221598"/>
                  <a:ext cx="114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831B402-FB2A-481C-AD87-0C393599CCEE}"/>
                    </a:ext>
                  </a:extLst>
                </p14:cNvPr>
                <p14:cNvContentPartPr/>
                <p14:nvPr/>
              </p14:nvContentPartPr>
              <p14:xfrm>
                <a:off x="1629344" y="3127278"/>
                <a:ext cx="10080" cy="1029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831B402-FB2A-481C-AD87-0C393599CC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11704" y="3109638"/>
                  <a:ext cx="45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31F9889-17D2-4704-BB50-0123A304AE18}"/>
                    </a:ext>
                  </a:extLst>
                </p14:cNvPr>
                <p14:cNvContentPartPr/>
                <p14:nvPr/>
              </p14:nvContentPartPr>
              <p14:xfrm>
                <a:off x="1568504" y="3206478"/>
                <a:ext cx="67320" cy="72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31F9889-17D2-4704-BB50-0123A304AE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50864" y="3188838"/>
                  <a:ext cx="1029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6A14E0B-121F-4797-9204-298D80FBDE12}"/>
              </a:ext>
            </a:extLst>
          </p:cNvPr>
          <p:cNvGrpSpPr/>
          <p:nvPr/>
        </p:nvGrpSpPr>
        <p:grpSpPr>
          <a:xfrm>
            <a:off x="1524266" y="3076080"/>
            <a:ext cx="375120" cy="312840"/>
            <a:chOff x="1848944" y="3095958"/>
            <a:chExt cx="37512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76FAFB9-0589-401F-937D-4BCE45BA4CF3}"/>
                    </a:ext>
                  </a:extLst>
                </p14:cNvPr>
                <p14:cNvContentPartPr/>
                <p14:nvPr/>
              </p14:nvContentPartPr>
              <p14:xfrm>
                <a:off x="1848944" y="3095958"/>
                <a:ext cx="164520" cy="1846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76FAFB9-0589-401F-937D-4BCE45BA4C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1304" y="3077958"/>
                  <a:ext cx="200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766570E-F725-4C64-AC72-FFE81D66F556}"/>
                    </a:ext>
                  </a:extLst>
                </p14:cNvPr>
                <p14:cNvContentPartPr/>
                <p14:nvPr/>
              </p14:nvContentPartPr>
              <p14:xfrm>
                <a:off x="2100224" y="3246078"/>
                <a:ext cx="123840" cy="1627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766570E-F725-4C64-AC72-FFE81D66F5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82584" y="3228438"/>
                  <a:ext cx="15948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6F412251-A28F-4C10-BB52-B372A3BA82E3}"/>
                  </a:ext>
                </a:extLst>
              </p14:cNvPr>
              <p14:cNvContentPartPr/>
              <p14:nvPr/>
            </p14:nvContentPartPr>
            <p14:xfrm>
              <a:off x="2113226" y="3160320"/>
              <a:ext cx="112680" cy="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6F412251-A28F-4C10-BB52-B372A3BA82E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95226" y="3142320"/>
                <a:ext cx="148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DFCA37A4-D030-435E-831C-CFE7B2A9E0A0}"/>
                  </a:ext>
                </a:extLst>
              </p14:cNvPr>
              <p14:cNvContentPartPr/>
              <p14:nvPr/>
            </p14:nvContentPartPr>
            <p14:xfrm>
              <a:off x="2126546" y="3239880"/>
              <a:ext cx="99360" cy="1368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DFCA37A4-D030-435E-831C-CFE7B2A9E0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08546" y="3222342"/>
                <a:ext cx="135000" cy="48406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o 24">
            <a:extLst>
              <a:ext uri="{FF2B5EF4-FFF2-40B4-BE49-F238E27FC236}">
                <a16:creationId xmlns:a16="http://schemas.microsoft.com/office/drawing/2014/main" id="{930A1B68-8767-4B18-9D60-B225A8EAEF08}"/>
              </a:ext>
            </a:extLst>
          </p:cNvPr>
          <p:cNvGrpSpPr/>
          <p:nvPr/>
        </p:nvGrpSpPr>
        <p:grpSpPr>
          <a:xfrm>
            <a:off x="2458106" y="3060960"/>
            <a:ext cx="639000" cy="237240"/>
            <a:chOff x="2782784" y="3080838"/>
            <a:chExt cx="63900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5D1910A-CDEB-49AE-8832-466A4A9911A2}"/>
                    </a:ext>
                  </a:extLst>
                </p14:cNvPr>
                <p14:cNvContentPartPr/>
                <p14:nvPr/>
              </p14:nvContentPartPr>
              <p14:xfrm>
                <a:off x="2782784" y="3206838"/>
                <a:ext cx="79200" cy="72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5D1910A-CDEB-49AE-8832-466A4A9911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64784" y="3188838"/>
                  <a:ext cx="11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43AF6D14-B931-4CB3-A747-B3FE6DDCF324}"/>
                    </a:ext>
                  </a:extLst>
                </p14:cNvPr>
                <p14:cNvContentPartPr/>
                <p14:nvPr/>
              </p14:nvContentPartPr>
              <p14:xfrm>
                <a:off x="3014624" y="3080838"/>
                <a:ext cx="159120" cy="1850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43AF6D14-B931-4CB3-A747-B3FE6DDCF3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96984" y="3063198"/>
                  <a:ext cx="194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69F51873-295B-4C2B-A20C-3918A18B353D}"/>
                    </a:ext>
                  </a:extLst>
                </p14:cNvPr>
                <p14:cNvContentPartPr/>
                <p14:nvPr/>
              </p14:nvContentPartPr>
              <p14:xfrm>
                <a:off x="3295064" y="3193518"/>
                <a:ext cx="126720" cy="1245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69F51873-295B-4C2B-A20C-3918A18B35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77424" y="3175878"/>
                  <a:ext cx="16236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38B6B729-335C-4E00-9407-94736E1A0A7B}"/>
              </a:ext>
            </a:extLst>
          </p:cNvPr>
          <p:cNvGrpSpPr/>
          <p:nvPr/>
        </p:nvGrpSpPr>
        <p:grpSpPr>
          <a:xfrm>
            <a:off x="502226" y="4143480"/>
            <a:ext cx="342000" cy="203040"/>
            <a:chOff x="826904" y="4163358"/>
            <a:chExt cx="34200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21D6FA5-1A4F-40A2-8C41-755FC32EB958}"/>
                    </a:ext>
                  </a:extLst>
                </p14:cNvPr>
                <p14:cNvContentPartPr/>
                <p14:nvPr/>
              </p14:nvContentPartPr>
              <p14:xfrm>
                <a:off x="826904" y="4163358"/>
                <a:ext cx="179640" cy="2030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21D6FA5-1A4F-40A2-8C41-755FC32EB95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8904" y="4145718"/>
                  <a:ext cx="215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481AF6E-08FB-4004-85D9-64D7DC65C6E7}"/>
                    </a:ext>
                  </a:extLst>
                </p14:cNvPr>
                <p14:cNvContentPartPr/>
                <p14:nvPr/>
              </p14:nvContentPartPr>
              <p14:xfrm>
                <a:off x="1152704" y="4273518"/>
                <a:ext cx="16200" cy="896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481AF6E-08FB-4004-85D9-64D7DC65C6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35064" y="4255878"/>
                  <a:ext cx="518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AABA34A3-2B50-440C-B9F4-6C9EE0F4A53B}"/>
              </a:ext>
            </a:extLst>
          </p:cNvPr>
          <p:cNvGrpSpPr/>
          <p:nvPr/>
        </p:nvGrpSpPr>
        <p:grpSpPr>
          <a:xfrm>
            <a:off x="191906" y="3654240"/>
            <a:ext cx="1278360" cy="315000"/>
            <a:chOff x="516584" y="3674118"/>
            <a:chExt cx="12783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6312C8D-D481-41A5-8E99-92CF36DDF96B}"/>
                    </a:ext>
                  </a:extLst>
                </p14:cNvPr>
                <p14:cNvContentPartPr/>
                <p14:nvPr/>
              </p14:nvContentPartPr>
              <p14:xfrm>
                <a:off x="549704" y="3674118"/>
                <a:ext cx="167400" cy="228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6312C8D-D481-41A5-8E99-92CF36DDF96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2064" y="3656118"/>
                  <a:ext cx="2030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DA5D446-D4EA-4AC2-BD0E-2D9EDA20E458}"/>
                    </a:ext>
                  </a:extLst>
                </p14:cNvPr>
                <p14:cNvContentPartPr/>
                <p14:nvPr/>
              </p14:nvContentPartPr>
              <p14:xfrm>
                <a:off x="801344" y="3819558"/>
                <a:ext cx="69480" cy="867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DA5D446-D4EA-4AC2-BD0E-2D9EDA20E4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3704" y="3801558"/>
                  <a:ext cx="105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E55A8AD-9197-4878-89FF-9D49ECFEC912}"/>
                    </a:ext>
                  </a:extLst>
                </p14:cNvPr>
                <p14:cNvContentPartPr/>
                <p14:nvPr/>
              </p14:nvContentPartPr>
              <p14:xfrm>
                <a:off x="1027784" y="3822798"/>
                <a:ext cx="57960" cy="43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E55A8AD-9197-4878-89FF-9D49ECFEC91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0144" y="3805158"/>
                  <a:ext cx="93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FD2D670-CA17-43A8-88F2-7559C2623B0D}"/>
                    </a:ext>
                  </a:extLst>
                </p14:cNvPr>
                <p14:cNvContentPartPr/>
                <p14:nvPr/>
              </p14:nvContentPartPr>
              <p14:xfrm>
                <a:off x="1279424" y="3730998"/>
                <a:ext cx="165960" cy="1461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FD2D670-CA17-43A8-88F2-7559C2623B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1784" y="3712998"/>
                  <a:ext cx="201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C23ED88-9ECF-407B-8DC7-7B06411E19FC}"/>
                    </a:ext>
                  </a:extLst>
                </p14:cNvPr>
                <p14:cNvContentPartPr/>
                <p14:nvPr/>
              </p14:nvContentPartPr>
              <p14:xfrm>
                <a:off x="1307504" y="3743238"/>
                <a:ext cx="110520" cy="1148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C23ED88-9ECF-407B-8DC7-7B06411E19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89504" y="3725598"/>
                  <a:ext cx="146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5372517-C8BD-42E7-AFE4-04F3FB830884}"/>
                    </a:ext>
                  </a:extLst>
                </p14:cNvPr>
                <p14:cNvContentPartPr/>
                <p14:nvPr/>
              </p14:nvContentPartPr>
              <p14:xfrm>
                <a:off x="516584" y="3968598"/>
                <a:ext cx="967320" cy="205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5372517-C8BD-42E7-AFE4-04F3FB83088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8944" y="3950958"/>
                  <a:ext cx="1002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E9EBB389-322C-4359-8B54-D71518021D26}"/>
                    </a:ext>
                  </a:extLst>
                </p14:cNvPr>
                <p14:cNvContentPartPr/>
                <p14:nvPr/>
              </p14:nvContentPartPr>
              <p14:xfrm>
                <a:off x="1755344" y="3887598"/>
                <a:ext cx="7200" cy="741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E9EBB389-322C-4359-8B54-D71518021D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37344" y="3869958"/>
                  <a:ext cx="42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641716F-70D3-468B-B9EE-F76F4DFD5EE1}"/>
                    </a:ext>
                  </a:extLst>
                </p14:cNvPr>
                <p14:cNvContentPartPr/>
                <p14:nvPr/>
              </p14:nvContentPartPr>
              <p14:xfrm>
                <a:off x="1689104" y="3921798"/>
                <a:ext cx="105840" cy="75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641716F-70D3-468B-B9EE-F76F4DFD5E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71464" y="3904158"/>
                  <a:ext cx="1414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A575D50A-16A2-496B-971F-0AD087E13F09}"/>
              </a:ext>
            </a:extLst>
          </p:cNvPr>
          <p:cNvGrpSpPr/>
          <p:nvPr/>
        </p:nvGrpSpPr>
        <p:grpSpPr>
          <a:xfrm>
            <a:off x="1742426" y="3654600"/>
            <a:ext cx="2103120" cy="786960"/>
            <a:chOff x="2067104" y="3674478"/>
            <a:chExt cx="2103120" cy="7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810FEAC-6C53-49CA-AAB3-3F69F80B9035}"/>
                    </a:ext>
                  </a:extLst>
                </p14:cNvPr>
                <p14:cNvContentPartPr/>
                <p14:nvPr/>
              </p14:nvContentPartPr>
              <p14:xfrm>
                <a:off x="2067104" y="3699318"/>
                <a:ext cx="171000" cy="2217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810FEAC-6C53-49CA-AAB3-3F69F80B90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49464" y="3681318"/>
                  <a:ext cx="206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DD090EE-41A9-4A85-B2EC-3A455E4A93F0}"/>
                    </a:ext>
                  </a:extLst>
                </p14:cNvPr>
                <p14:cNvContentPartPr/>
                <p14:nvPr/>
              </p14:nvContentPartPr>
              <p14:xfrm>
                <a:off x="2292104" y="3822798"/>
                <a:ext cx="67680" cy="1605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DD090EE-41A9-4A85-B2EC-3A455E4A93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74464" y="3805158"/>
                  <a:ext cx="103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DAD1AFB-C603-45A0-833E-3B3644EAAE34}"/>
                    </a:ext>
                  </a:extLst>
                </p14:cNvPr>
                <p14:cNvContentPartPr/>
                <p14:nvPr/>
              </p14:nvContentPartPr>
              <p14:xfrm>
                <a:off x="2498024" y="3922518"/>
                <a:ext cx="79200" cy="3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DAD1AFB-C603-45A0-833E-3B3644EAAE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80024" y="3904518"/>
                  <a:ext cx="114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391F4EB-04D6-4DA5-9F50-B8665C83711D}"/>
                    </a:ext>
                  </a:extLst>
                </p14:cNvPr>
                <p14:cNvContentPartPr/>
                <p14:nvPr/>
              </p14:nvContentPartPr>
              <p14:xfrm>
                <a:off x="2757224" y="3757998"/>
                <a:ext cx="155520" cy="150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391F4EB-04D6-4DA5-9F50-B8665C8371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39224" y="3739998"/>
                  <a:ext cx="191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C20B7FA0-5D7B-4E38-A2BC-35747B7A7546}"/>
                    </a:ext>
                  </a:extLst>
                </p14:cNvPr>
                <p14:cNvContentPartPr/>
                <p14:nvPr/>
              </p14:nvContentPartPr>
              <p14:xfrm>
                <a:off x="2784584" y="3743238"/>
                <a:ext cx="124200" cy="1612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C20B7FA0-5D7B-4E38-A2BC-35747B7A75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66944" y="3725598"/>
                  <a:ext cx="159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0FCECAE-B6A8-40D8-BA68-053B5421BAB8}"/>
                    </a:ext>
                  </a:extLst>
                </p14:cNvPr>
                <p14:cNvContentPartPr/>
                <p14:nvPr/>
              </p14:nvContentPartPr>
              <p14:xfrm>
                <a:off x="2126504" y="4034838"/>
                <a:ext cx="763200" cy="108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0FCECAE-B6A8-40D8-BA68-053B5421BAB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8864" y="4017198"/>
                  <a:ext cx="798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9F959CD-85D7-429D-9173-99489629BCD6}"/>
                    </a:ext>
                  </a:extLst>
                </p14:cNvPr>
                <p14:cNvContentPartPr/>
                <p14:nvPr/>
              </p14:nvContentPartPr>
              <p14:xfrm>
                <a:off x="2390384" y="4154358"/>
                <a:ext cx="182160" cy="2034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9F959CD-85D7-429D-9173-99489629BC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72384" y="4136718"/>
                  <a:ext cx="217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23A81CA-C889-4907-B55F-B7AF49FA0F2C}"/>
                    </a:ext>
                  </a:extLst>
                </p14:cNvPr>
                <p14:cNvContentPartPr/>
                <p14:nvPr/>
              </p14:nvContentPartPr>
              <p14:xfrm>
                <a:off x="2643464" y="4302318"/>
                <a:ext cx="92520" cy="856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23A81CA-C889-4907-B55F-B7AF49FA0F2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25464" y="4284678"/>
                  <a:ext cx="128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815257D-7C1E-46E2-9770-6DD2FD4B7E07}"/>
                    </a:ext>
                  </a:extLst>
                </p14:cNvPr>
                <p14:cNvContentPartPr/>
                <p14:nvPr/>
              </p14:nvContentPartPr>
              <p14:xfrm>
                <a:off x="3054584" y="3914238"/>
                <a:ext cx="17640" cy="831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815257D-7C1E-46E2-9770-6DD2FD4B7E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36584" y="3896598"/>
                  <a:ext cx="53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7BCF2A6C-B46F-4B0B-9C02-4E7026C61ED7}"/>
                    </a:ext>
                  </a:extLst>
                </p14:cNvPr>
                <p14:cNvContentPartPr/>
                <p14:nvPr/>
              </p14:nvContentPartPr>
              <p14:xfrm>
                <a:off x="3034424" y="3995238"/>
                <a:ext cx="59040" cy="3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7BCF2A6C-B46F-4B0B-9C02-4E7026C61E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16424" y="3977598"/>
                  <a:ext cx="94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5265C704-D5D4-43B9-BB33-AD8ECCD9DC0F}"/>
                    </a:ext>
                  </a:extLst>
                </p14:cNvPr>
                <p14:cNvContentPartPr/>
                <p14:nvPr/>
              </p14:nvContentPartPr>
              <p14:xfrm>
                <a:off x="3299384" y="3674478"/>
                <a:ext cx="164880" cy="2602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5265C704-D5D4-43B9-BB33-AD8ECCD9DC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81744" y="3656838"/>
                  <a:ext cx="200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8EBA918F-8CFA-459D-871B-D6CDB0665A8E}"/>
                    </a:ext>
                  </a:extLst>
                </p14:cNvPr>
                <p14:cNvContentPartPr/>
                <p14:nvPr/>
              </p14:nvContentPartPr>
              <p14:xfrm>
                <a:off x="3491624" y="3889398"/>
                <a:ext cx="106560" cy="1738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8EBA918F-8CFA-459D-871B-D6CDB0665A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73984" y="3871398"/>
                  <a:ext cx="142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3A40F0D-470B-429A-85A3-579338F2C67B}"/>
                    </a:ext>
                  </a:extLst>
                </p14:cNvPr>
                <p14:cNvContentPartPr/>
                <p14:nvPr/>
              </p14:nvContentPartPr>
              <p14:xfrm>
                <a:off x="3677024" y="3937998"/>
                <a:ext cx="101880" cy="180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3A40F0D-470B-429A-85A3-579338F2C6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59384" y="3919998"/>
                  <a:ext cx="137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5CD88BF-EA44-4D48-B6B3-29622DCBEE14}"/>
                    </a:ext>
                  </a:extLst>
                </p14:cNvPr>
                <p14:cNvContentPartPr/>
                <p14:nvPr/>
              </p14:nvContentPartPr>
              <p14:xfrm>
                <a:off x="3963224" y="3751878"/>
                <a:ext cx="191880" cy="1648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5CD88BF-EA44-4D48-B6B3-29622DCBEE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45584" y="3734238"/>
                  <a:ext cx="227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E769530-F706-42F9-9A3F-2E097D1C30A1}"/>
                    </a:ext>
                  </a:extLst>
                </p14:cNvPr>
                <p14:cNvContentPartPr/>
                <p14:nvPr/>
              </p14:nvContentPartPr>
              <p14:xfrm>
                <a:off x="4003544" y="3750078"/>
                <a:ext cx="126000" cy="1555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E769530-F706-42F9-9A3F-2E097D1C30A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85544" y="3732078"/>
                  <a:ext cx="161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1E9E2E9-6FC7-4F9A-9378-4173C3D013A9}"/>
                    </a:ext>
                  </a:extLst>
                </p14:cNvPr>
                <p14:cNvContentPartPr/>
                <p14:nvPr/>
              </p14:nvContentPartPr>
              <p14:xfrm>
                <a:off x="3279584" y="4101078"/>
                <a:ext cx="890640" cy="147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1E9E2E9-6FC7-4F9A-9378-4173C3D013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61584" y="4083438"/>
                  <a:ext cx="926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021C8381-B4F0-4419-8CE6-1E7D4A30CD05}"/>
                    </a:ext>
                  </a:extLst>
                </p14:cNvPr>
                <p14:cNvContentPartPr/>
                <p14:nvPr/>
              </p14:nvContentPartPr>
              <p14:xfrm>
                <a:off x="3610784" y="4180998"/>
                <a:ext cx="180000" cy="2228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021C8381-B4F0-4419-8CE6-1E7D4A30CD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93144" y="4162998"/>
                  <a:ext cx="215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D5A4830-91F0-4F2C-9252-40AD14369BF8}"/>
                    </a:ext>
                  </a:extLst>
                </p14:cNvPr>
                <p14:cNvContentPartPr/>
                <p14:nvPr/>
              </p14:nvContentPartPr>
              <p14:xfrm>
                <a:off x="3798704" y="4322478"/>
                <a:ext cx="141840" cy="1389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D5A4830-91F0-4F2C-9252-40AD14369BF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81064" y="4304478"/>
                  <a:ext cx="17748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199388CF-E980-4ED9-87F8-C5F987837C64}"/>
              </a:ext>
            </a:extLst>
          </p:cNvPr>
          <p:cNvGrpSpPr/>
          <p:nvPr/>
        </p:nvGrpSpPr>
        <p:grpSpPr>
          <a:xfrm>
            <a:off x="4061546" y="3988680"/>
            <a:ext cx="126000" cy="101160"/>
            <a:chOff x="4386224" y="4008558"/>
            <a:chExt cx="12600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E7E795F-9F8F-481E-9944-4C6886CBDE54}"/>
                    </a:ext>
                  </a:extLst>
                </p14:cNvPr>
                <p14:cNvContentPartPr/>
                <p14:nvPr/>
              </p14:nvContentPartPr>
              <p14:xfrm>
                <a:off x="4386224" y="4008558"/>
                <a:ext cx="126000" cy="205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E7E795F-9F8F-481E-9944-4C6886CBDE5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68224" y="3990558"/>
                  <a:ext cx="161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CB377751-C3DF-4665-98D9-16EA61D16CEF}"/>
                    </a:ext>
                  </a:extLst>
                </p14:cNvPr>
                <p14:cNvContentPartPr/>
                <p14:nvPr/>
              </p14:nvContentPartPr>
              <p14:xfrm>
                <a:off x="4425824" y="4101078"/>
                <a:ext cx="72720" cy="86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CB377751-C3DF-4665-98D9-16EA61D16CE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08184" y="4083438"/>
                  <a:ext cx="10836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60C41C06-B196-4AAF-81BC-68200C0656F2}"/>
                  </a:ext>
                </a:extLst>
              </p14:cNvPr>
              <p14:cNvContentPartPr/>
              <p14:nvPr/>
            </p14:nvContentPartPr>
            <p14:xfrm>
              <a:off x="4446026" y="3975360"/>
              <a:ext cx="105480" cy="324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60C41C06-B196-4AAF-81BC-68200C0656F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428026" y="3957360"/>
                <a:ext cx="14112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0" name="Grupo 6149">
            <a:extLst>
              <a:ext uri="{FF2B5EF4-FFF2-40B4-BE49-F238E27FC236}">
                <a16:creationId xmlns:a16="http://schemas.microsoft.com/office/drawing/2014/main" id="{23625227-13F3-4570-BAC7-55A52E4E6269}"/>
              </a:ext>
            </a:extLst>
          </p:cNvPr>
          <p:cNvGrpSpPr/>
          <p:nvPr/>
        </p:nvGrpSpPr>
        <p:grpSpPr>
          <a:xfrm>
            <a:off x="4889906" y="3635160"/>
            <a:ext cx="774360" cy="268200"/>
            <a:chOff x="5214584" y="3655038"/>
            <a:chExt cx="77436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C0EC8A0-0CDE-41F5-A715-DA9B00CF1E45}"/>
                    </a:ext>
                  </a:extLst>
                </p14:cNvPr>
                <p14:cNvContentPartPr/>
                <p14:nvPr/>
              </p14:nvContentPartPr>
              <p14:xfrm>
                <a:off x="5214584" y="3655038"/>
                <a:ext cx="165240" cy="240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C0EC8A0-0CDE-41F5-A715-DA9B00CF1E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96584" y="3637398"/>
                  <a:ext cx="200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44" name="Entrada de lápiz 6143">
                  <a:extLst>
                    <a:ext uri="{FF2B5EF4-FFF2-40B4-BE49-F238E27FC236}">
                      <a16:creationId xmlns:a16="http://schemas.microsoft.com/office/drawing/2014/main" id="{A498E12B-6EF7-4BA3-8E3A-6A42443FE929}"/>
                    </a:ext>
                  </a:extLst>
                </p14:cNvPr>
                <p14:cNvContentPartPr/>
                <p14:nvPr/>
              </p14:nvContentPartPr>
              <p14:xfrm>
                <a:off x="5380184" y="3813798"/>
                <a:ext cx="97560" cy="109440"/>
              </p14:xfrm>
            </p:contentPart>
          </mc:Choice>
          <mc:Fallback xmlns="">
            <p:pic>
              <p:nvPicPr>
                <p:cNvPr id="6144" name="Entrada de lápiz 6143">
                  <a:extLst>
                    <a:ext uri="{FF2B5EF4-FFF2-40B4-BE49-F238E27FC236}">
                      <a16:creationId xmlns:a16="http://schemas.microsoft.com/office/drawing/2014/main" id="{A498E12B-6EF7-4BA3-8E3A-6A42443FE92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62544" y="3796158"/>
                  <a:ext cx="133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45" name="Entrada de lápiz 6144">
                  <a:extLst>
                    <a:ext uri="{FF2B5EF4-FFF2-40B4-BE49-F238E27FC236}">
                      <a16:creationId xmlns:a16="http://schemas.microsoft.com/office/drawing/2014/main" id="{28D346CA-D337-40DB-ADF3-8705BDA51F72}"/>
                    </a:ext>
                  </a:extLst>
                </p14:cNvPr>
                <p14:cNvContentPartPr/>
                <p14:nvPr/>
              </p14:nvContentPartPr>
              <p14:xfrm>
                <a:off x="5585384" y="3862758"/>
                <a:ext cx="79200" cy="13680"/>
              </p14:xfrm>
            </p:contentPart>
          </mc:Choice>
          <mc:Fallback xmlns="">
            <p:pic>
              <p:nvPicPr>
                <p:cNvPr id="6145" name="Entrada de lápiz 6144">
                  <a:extLst>
                    <a:ext uri="{FF2B5EF4-FFF2-40B4-BE49-F238E27FC236}">
                      <a16:creationId xmlns:a16="http://schemas.microsoft.com/office/drawing/2014/main" id="{28D346CA-D337-40DB-ADF3-8705BDA51F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67744" y="3844758"/>
                  <a:ext cx="114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48" name="Entrada de lápiz 6147">
                  <a:extLst>
                    <a:ext uri="{FF2B5EF4-FFF2-40B4-BE49-F238E27FC236}">
                      <a16:creationId xmlns:a16="http://schemas.microsoft.com/office/drawing/2014/main" id="{8D9CBCD4-64BB-42FD-A85E-AAFD6191F46A}"/>
                    </a:ext>
                  </a:extLst>
                </p14:cNvPr>
                <p14:cNvContentPartPr/>
                <p14:nvPr/>
              </p14:nvContentPartPr>
              <p14:xfrm>
                <a:off x="5803184" y="3716958"/>
                <a:ext cx="185760" cy="167040"/>
              </p14:xfrm>
            </p:contentPart>
          </mc:Choice>
          <mc:Fallback xmlns="">
            <p:pic>
              <p:nvPicPr>
                <p:cNvPr id="6148" name="Entrada de lápiz 6147">
                  <a:extLst>
                    <a:ext uri="{FF2B5EF4-FFF2-40B4-BE49-F238E27FC236}">
                      <a16:creationId xmlns:a16="http://schemas.microsoft.com/office/drawing/2014/main" id="{8D9CBCD4-64BB-42FD-A85E-AAFD6191F4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85544" y="3698958"/>
                  <a:ext cx="221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49" name="Entrada de lápiz 6148">
                  <a:extLst>
                    <a:ext uri="{FF2B5EF4-FFF2-40B4-BE49-F238E27FC236}">
                      <a16:creationId xmlns:a16="http://schemas.microsoft.com/office/drawing/2014/main" id="{0A3BA3EB-AF56-4D2B-B9DA-900387294C11}"/>
                    </a:ext>
                  </a:extLst>
                </p14:cNvPr>
                <p14:cNvContentPartPr/>
                <p14:nvPr/>
              </p14:nvContentPartPr>
              <p14:xfrm>
                <a:off x="5867984" y="3716958"/>
                <a:ext cx="115560" cy="131040"/>
              </p14:xfrm>
            </p:contentPart>
          </mc:Choice>
          <mc:Fallback xmlns="">
            <p:pic>
              <p:nvPicPr>
                <p:cNvPr id="6149" name="Entrada de lápiz 6148">
                  <a:extLst>
                    <a:ext uri="{FF2B5EF4-FFF2-40B4-BE49-F238E27FC236}">
                      <a16:creationId xmlns:a16="http://schemas.microsoft.com/office/drawing/2014/main" id="{0A3BA3EB-AF56-4D2B-B9DA-900387294C1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49984" y="3699318"/>
                  <a:ext cx="15120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151" name="Entrada de lápiz 6150">
                <a:extLst>
                  <a:ext uri="{FF2B5EF4-FFF2-40B4-BE49-F238E27FC236}">
                    <a16:creationId xmlns:a16="http://schemas.microsoft.com/office/drawing/2014/main" id="{8C91F072-AAFE-4341-B77B-3F518FBFEFF7}"/>
                  </a:ext>
                </a:extLst>
              </p14:cNvPr>
              <p14:cNvContentPartPr/>
              <p14:nvPr/>
            </p14:nvContentPartPr>
            <p14:xfrm>
              <a:off x="4849946" y="3975360"/>
              <a:ext cx="954000" cy="33480"/>
            </p14:xfrm>
          </p:contentPart>
        </mc:Choice>
        <mc:Fallback xmlns="">
          <p:pic>
            <p:nvPicPr>
              <p:cNvPr id="6151" name="Entrada de lápiz 6150">
                <a:extLst>
                  <a:ext uri="{FF2B5EF4-FFF2-40B4-BE49-F238E27FC236}">
                    <a16:creationId xmlns:a16="http://schemas.microsoft.com/office/drawing/2014/main" id="{8C91F072-AAFE-4341-B77B-3F518FBFEFF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31946" y="3957360"/>
                <a:ext cx="98964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4" name="Grupo 6153">
            <a:extLst>
              <a:ext uri="{FF2B5EF4-FFF2-40B4-BE49-F238E27FC236}">
                <a16:creationId xmlns:a16="http://schemas.microsoft.com/office/drawing/2014/main" id="{FB480B8C-0A57-4103-B328-455D36E51509}"/>
              </a:ext>
            </a:extLst>
          </p:cNvPr>
          <p:cNvGrpSpPr/>
          <p:nvPr/>
        </p:nvGrpSpPr>
        <p:grpSpPr>
          <a:xfrm>
            <a:off x="5140466" y="4113960"/>
            <a:ext cx="332640" cy="333000"/>
            <a:chOff x="5465144" y="4133838"/>
            <a:chExt cx="33264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52" name="Entrada de lápiz 6151">
                  <a:extLst>
                    <a:ext uri="{FF2B5EF4-FFF2-40B4-BE49-F238E27FC236}">
                      <a16:creationId xmlns:a16="http://schemas.microsoft.com/office/drawing/2014/main" id="{DF1E5220-BED0-4DD3-8C79-D987B9717E81}"/>
                    </a:ext>
                  </a:extLst>
                </p14:cNvPr>
                <p14:cNvContentPartPr/>
                <p14:nvPr/>
              </p14:nvContentPartPr>
              <p14:xfrm>
                <a:off x="5465144" y="4133838"/>
                <a:ext cx="187200" cy="254520"/>
              </p14:xfrm>
            </p:contentPart>
          </mc:Choice>
          <mc:Fallback xmlns="">
            <p:pic>
              <p:nvPicPr>
                <p:cNvPr id="6152" name="Entrada de lápiz 6151">
                  <a:extLst>
                    <a:ext uri="{FF2B5EF4-FFF2-40B4-BE49-F238E27FC236}">
                      <a16:creationId xmlns:a16="http://schemas.microsoft.com/office/drawing/2014/main" id="{DF1E5220-BED0-4DD3-8C79-D987B9717E8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47504" y="4115838"/>
                  <a:ext cx="222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53" name="Entrada de lápiz 6152">
                  <a:extLst>
                    <a:ext uri="{FF2B5EF4-FFF2-40B4-BE49-F238E27FC236}">
                      <a16:creationId xmlns:a16="http://schemas.microsoft.com/office/drawing/2014/main" id="{4CFDDD5F-D082-4AD1-9091-B9FA60C01BEA}"/>
                    </a:ext>
                  </a:extLst>
                </p14:cNvPr>
                <p14:cNvContentPartPr/>
                <p14:nvPr/>
              </p14:nvContentPartPr>
              <p14:xfrm>
                <a:off x="5668184" y="4323918"/>
                <a:ext cx="129600" cy="142920"/>
              </p14:xfrm>
            </p:contentPart>
          </mc:Choice>
          <mc:Fallback xmlns="">
            <p:pic>
              <p:nvPicPr>
                <p:cNvPr id="6153" name="Entrada de lápiz 6152">
                  <a:extLst>
                    <a:ext uri="{FF2B5EF4-FFF2-40B4-BE49-F238E27FC236}">
                      <a16:creationId xmlns:a16="http://schemas.microsoft.com/office/drawing/2014/main" id="{4CFDDD5F-D082-4AD1-9091-B9FA60C01BE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50184" y="4305918"/>
                  <a:ext cx="16524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2" name="Grupo 6161">
            <a:extLst>
              <a:ext uri="{FF2B5EF4-FFF2-40B4-BE49-F238E27FC236}">
                <a16:creationId xmlns:a16="http://schemas.microsoft.com/office/drawing/2014/main" id="{97AA50F3-2D00-4037-901B-6FE3D831B88F}"/>
              </a:ext>
            </a:extLst>
          </p:cNvPr>
          <p:cNvGrpSpPr/>
          <p:nvPr/>
        </p:nvGrpSpPr>
        <p:grpSpPr>
          <a:xfrm>
            <a:off x="5956544" y="3855918"/>
            <a:ext cx="241920" cy="154440"/>
            <a:chOff x="5956544" y="3855918"/>
            <a:chExt cx="24192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60" name="Entrada de lápiz 6159">
                  <a:extLst>
                    <a:ext uri="{FF2B5EF4-FFF2-40B4-BE49-F238E27FC236}">
                      <a16:creationId xmlns:a16="http://schemas.microsoft.com/office/drawing/2014/main" id="{C96DFAC9-5AF9-4584-AE56-A4E34E470D3B}"/>
                    </a:ext>
                  </a:extLst>
                </p14:cNvPr>
                <p14:cNvContentPartPr/>
                <p14:nvPr/>
              </p14:nvContentPartPr>
              <p14:xfrm>
                <a:off x="5956544" y="3941958"/>
                <a:ext cx="145080" cy="14040"/>
              </p14:xfrm>
            </p:contentPart>
          </mc:Choice>
          <mc:Fallback xmlns="">
            <p:pic>
              <p:nvPicPr>
                <p:cNvPr id="6160" name="Entrada de lápiz 6159">
                  <a:extLst>
                    <a:ext uri="{FF2B5EF4-FFF2-40B4-BE49-F238E27FC236}">
                      <a16:creationId xmlns:a16="http://schemas.microsoft.com/office/drawing/2014/main" id="{C96DFAC9-5AF9-4584-AE56-A4E34E470D3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38904" y="3923958"/>
                  <a:ext cx="180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61" name="Entrada de lápiz 6160">
                  <a:extLst>
                    <a:ext uri="{FF2B5EF4-FFF2-40B4-BE49-F238E27FC236}">
                      <a16:creationId xmlns:a16="http://schemas.microsoft.com/office/drawing/2014/main" id="{B64BE90B-E4D7-4EB3-948D-F459D1C86A39}"/>
                    </a:ext>
                  </a:extLst>
                </p14:cNvPr>
                <p14:cNvContentPartPr/>
                <p14:nvPr/>
              </p14:nvContentPartPr>
              <p14:xfrm>
                <a:off x="6108824" y="3855918"/>
                <a:ext cx="89640" cy="154440"/>
              </p14:xfrm>
            </p:contentPart>
          </mc:Choice>
          <mc:Fallback xmlns="">
            <p:pic>
              <p:nvPicPr>
                <p:cNvPr id="6161" name="Entrada de lápiz 6160">
                  <a:extLst>
                    <a:ext uri="{FF2B5EF4-FFF2-40B4-BE49-F238E27FC236}">
                      <a16:creationId xmlns:a16="http://schemas.microsoft.com/office/drawing/2014/main" id="{B64BE90B-E4D7-4EB3-948D-F459D1C86A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90824" y="3838278"/>
                  <a:ext cx="1252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7" name="Grupo 6196">
            <a:extLst>
              <a:ext uri="{FF2B5EF4-FFF2-40B4-BE49-F238E27FC236}">
                <a16:creationId xmlns:a16="http://schemas.microsoft.com/office/drawing/2014/main" id="{47E01FAA-6D5C-4383-B95F-654237060272}"/>
              </a:ext>
            </a:extLst>
          </p:cNvPr>
          <p:cNvGrpSpPr/>
          <p:nvPr/>
        </p:nvGrpSpPr>
        <p:grpSpPr>
          <a:xfrm>
            <a:off x="6373784" y="3451278"/>
            <a:ext cx="2718360" cy="945720"/>
            <a:chOff x="6373784" y="3451278"/>
            <a:chExt cx="2718360" cy="94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163" name="Entrada de lápiz 6162">
                  <a:extLst>
                    <a:ext uri="{FF2B5EF4-FFF2-40B4-BE49-F238E27FC236}">
                      <a16:creationId xmlns:a16="http://schemas.microsoft.com/office/drawing/2014/main" id="{3E24A7F1-FF4C-4ED6-86AF-0EE122E0F8BD}"/>
                    </a:ext>
                  </a:extLst>
                </p14:cNvPr>
                <p14:cNvContentPartPr/>
                <p14:nvPr/>
              </p14:nvContentPartPr>
              <p14:xfrm>
                <a:off x="6373784" y="3625518"/>
                <a:ext cx="171000" cy="260280"/>
              </p14:xfrm>
            </p:contentPart>
          </mc:Choice>
          <mc:Fallback xmlns="">
            <p:pic>
              <p:nvPicPr>
                <p:cNvPr id="6163" name="Entrada de lápiz 6162">
                  <a:extLst>
                    <a:ext uri="{FF2B5EF4-FFF2-40B4-BE49-F238E27FC236}">
                      <a16:creationId xmlns:a16="http://schemas.microsoft.com/office/drawing/2014/main" id="{3E24A7F1-FF4C-4ED6-86AF-0EE122E0F8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56144" y="3607518"/>
                  <a:ext cx="206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164" name="Entrada de lápiz 6163">
                  <a:extLst>
                    <a:ext uri="{FF2B5EF4-FFF2-40B4-BE49-F238E27FC236}">
                      <a16:creationId xmlns:a16="http://schemas.microsoft.com/office/drawing/2014/main" id="{A4707DB8-76D3-4B08-9F25-6C69BC871E4E}"/>
                    </a:ext>
                  </a:extLst>
                </p14:cNvPr>
                <p14:cNvContentPartPr/>
                <p14:nvPr/>
              </p14:nvContentPartPr>
              <p14:xfrm>
                <a:off x="6556664" y="3836118"/>
                <a:ext cx="76320" cy="87840"/>
              </p14:xfrm>
            </p:contentPart>
          </mc:Choice>
          <mc:Fallback xmlns="">
            <p:pic>
              <p:nvPicPr>
                <p:cNvPr id="6164" name="Entrada de lápiz 6163">
                  <a:extLst>
                    <a:ext uri="{FF2B5EF4-FFF2-40B4-BE49-F238E27FC236}">
                      <a16:creationId xmlns:a16="http://schemas.microsoft.com/office/drawing/2014/main" id="{A4707DB8-76D3-4B08-9F25-6C69BC871E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38664" y="3818478"/>
                  <a:ext cx="111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165" name="Entrada de lápiz 6164">
                  <a:extLst>
                    <a:ext uri="{FF2B5EF4-FFF2-40B4-BE49-F238E27FC236}">
                      <a16:creationId xmlns:a16="http://schemas.microsoft.com/office/drawing/2014/main" id="{8DBD43BE-733B-4546-9DCF-01555A51511C}"/>
                    </a:ext>
                  </a:extLst>
                </p14:cNvPr>
                <p14:cNvContentPartPr/>
                <p14:nvPr/>
              </p14:nvContentPartPr>
              <p14:xfrm>
                <a:off x="6763304" y="3822798"/>
                <a:ext cx="80640" cy="360"/>
              </p14:xfrm>
            </p:contentPart>
          </mc:Choice>
          <mc:Fallback xmlns="">
            <p:pic>
              <p:nvPicPr>
                <p:cNvPr id="6165" name="Entrada de lápiz 6164">
                  <a:extLst>
                    <a:ext uri="{FF2B5EF4-FFF2-40B4-BE49-F238E27FC236}">
                      <a16:creationId xmlns:a16="http://schemas.microsoft.com/office/drawing/2014/main" id="{8DBD43BE-733B-4546-9DCF-01555A5151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45664" y="3805158"/>
                  <a:ext cx="116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166" name="Entrada de lápiz 6165">
                  <a:extLst>
                    <a:ext uri="{FF2B5EF4-FFF2-40B4-BE49-F238E27FC236}">
                      <a16:creationId xmlns:a16="http://schemas.microsoft.com/office/drawing/2014/main" id="{58FE5B54-65D2-42AF-B1BE-93BBB48E6F11}"/>
                    </a:ext>
                  </a:extLst>
                </p14:cNvPr>
                <p14:cNvContentPartPr/>
                <p14:nvPr/>
              </p14:nvContentPartPr>
              <p14:xfrm>
                <a:off x="6762224" y="3889398"/>
                <a:ext cx="55080" cy="11160"/>
              </p14:xfrm>
            </p:contentPart>
          </mc:Choice>
          <mc:Fallback xmlns="">
            <p:pic>
              <p:nvPicPr>
                <p:cNvPr id="6166" name="Entrada de lápiz 6165">
                  <a:extLst>
                    <a:ext uri="{FF2B5EF4-FFF2-40B4-BE49-F238E27FC236}">
                      <a16:creationId xmlns:a16="http://schemas.microsoft.com/office/drawing/2014/main" id="{58FE5B54-65D2-42AF-B1BE-93BBB48E6F1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44224" y="3871398"/>
                  <a:ext cx="90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167" name="Entrada de lápiz 6166">
                  <a:extLst>
                    <a:ext uri="{FF2B5EF4-FFF2-40B4-BE49-F238E27FC236}">
                      <a16:creationId xmlns:a16="http://schemas.microsoft.com/office/drawing/2014/main" id="{2499AC62-3B0C-408D-A7E3-00159DF7DA7E}"/>
                    </a:ext>
                  </a:extLst>
                </p14:cNvPr>
                <p14:cNvContentPartPr/>
                <p14:nvPr/>
              </p14:nvContentPartPr>
              <p14:xfrm>
                <a:off x="6942224" y="3855918"/>
                <a:ext cx="33120" cy="13680"/>
              </p14:xfrm>
            </p:contentPart>
          </mc:Choice>
          <mc:Fallback xmlns="">
            <p:pic>
              <p:nvPicPr>
                <p:cNvPr id="6167" name="Entrada de lápiz 6166">
                  <a:extLst>
                    <a:ext uri="{FF2B5EF4-FFF2-40B4-BE49-F238E27FC236}">
                      <a16:creationId xmlns:a16="http://schemas.microsoft.com/office/drawing/2014/main" id="{2499AC62-3B0C-408D-A7E3-00159DF7DA7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24224" y="3837918"/>
                  <a:ext cx="68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168" name="Entrada de lápiz 6167">
                  <a:extLst>
                    <a:ext uri="{FF2B5EF4-FFF2-40B4-BE49-F238E27FC236}">
                      <a16:creationId xmlns:a16="http://schemas.microsoft.com/office/drawing/2014/main" id="{31C2E6D0-C776-459D-B5D8-2E2D7B0FA73B}"/>
                    </a:ext>
                  </a:extLst>
                </p14:cNvPr>
                <p14:cNvContentPartPr/>
                <p14:nvPr/>
              </p14:nvContentPartPr>
              <p14:xfrm>
                <a:off x="7082984" y="3716958"/>
                <a:ext cx="46440" cy="132480"/>
              </p14:xfrm>
            </p:contentPart>
          </mc:Choice>
          <mc:Fallback xmlns="">
            <p:pic>
              <p:nvPicPr>
                <p:cNvPr id="6168" name="Entrada de lápiz 6167">
                  <a:extLst>
                    <a:ext uri="{FF2B5EF4-FFF2-40B4-BE49-F238E27FC236}">
                      <a16:creationId xmlns:a16="http://schemas.microsoft.com/office/drawing/2014/main" id="{31C2E6D0-C776-459D-B5D8-2E2D7B0FA7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65344" y="3699318"/>
                  <a:ext cx="82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169" name="Entrada de lápiz 6168">
                  <a:extLst>
                    <a:ext uri="{FF2B5EF4-FFF2-40B4-BE49-F238E27FC236}">
                      <a16:creationId xmlns:a16="http://schemas.microsoft.com/office/drawing/2014/main" id="{E4E14C7F-C54B-463F-AB8B-4F7C0E4C4503}"/>
                    </a:ext>
                  </a:extLst>
                </p14:cNvPr>
                <p14:cNvContentPartPr/>
                <p14:nvPr/>
              </p14:nvContentPartPr>
              <p14:xfrm>
                <a:off x="7003424" y="3610038"/>
                <a:ext cx="210240" cy="201960"/>
              </p14:xfrm>
            </p:contentPart>
          </mc:Choice>
          <mc:Fallback xmlns="">
            <p:pic>
              <p:nvPicPr>
                <p:cNvPr id="6169" name="Entrada de lápiz 6168">
                  <a:extLst>
                    <a:ext uri="{FF2B5EF4-FFF2-40B4-BE49-F238E27FC236}">
                      <a16:creationId xmlns:a16="http://schemas.microsoft.com/office/drawing/2014/main" id="{E4E14C7F-C54B-463F-AB8B-4F7C0E4C45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85784" y="3592038"/>
                  <a:ext cx="245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170" name="Entrada de lápiz 6169">
                  <a:extLst>
                    <a:ext uri="{FF2B5EF4-FFF2-40B4-BE49-F238E27FC236}">
                      <a16:creationId xmlns:a16="http://schemas.microsoft.com/office/drawing/2014/main" id="{FB62B8F9-7BB1-4313-97A1-FDAB261BEC0C}"/>
                    </a:ext>
                  </a:extLst>
                </p14:cNvPr>
                <p14:cNvContentPartPr/>
                <p14:nvPr/>
              </p14:nvContentPartPr>
              <p14:xfrm>
                <a:off x="7231304" y="3815598"/>
                <a:ext cx="96480" cy="81000"/>
              </p14:xfrm>
            </p:contentPart>
          </mc:Choice>
          <mc:Fallback xmlns="">
            <p:pic>
              <p:nvPicPr>
                <p:cNvPr id="6170" name="Entrada de lápiz 6169">
                  <a:extLst>
                    <a:ext uri="{FF2B5EF4-FFF2-40B4-BE49-F238E27FC236}">
                      <a16:creationId xmlns:a16="http://schemas.microsoft.com/office/drawing/2014/main" id="{FB62B8F9-7BB1-4313-97A1-FDAB261BEC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13664" y="3797958"/>
                  <a:ext cx="132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171" name="Entrada de lápiz 6170">
                  <a:extLst>
                    <a:ext uri="{FF2B5EF4-FFF2-40B4-BE49-F238E27FC236}">
                      <a16:creationId xmlns:a16="http://schemas.microsoft.com/office/drawing/2014/main" id="{E78BB636-19E8-4E7F-B4AC-37F40E05242F}"/>
                    </a:ext>
                  </a:extLst>
                </p14:cNvPr>
                <p14:cNvContentPartPr/>
                <p14:nvPr/>
              </p14:nvContentPartPr>
              <p14:xfrm>
                <a:off x="7341104" y="3869238"/>
                <a:ext cx="10080" cy="56520"/>
              </p14:xfrm>
            </p:contentPart>
          </mc:Choice>
          <mc:Fallback xmlns="">
            <p:pic>
              <p:nvPicPr>
                <p:cNvPr id="6171" name="Entrada de lápiz 6170">
                  <a:extLst>
                    <a:ext uri="{FF2B5EF4-FFF2-40B4-BE49-F238E27FC236}">
                      <a16:creationId xmlns:a16="http://schemas.microsoft.com/office/drawing/2014/main" id="{E78BB636-19E8-4E7F-B4AC-37F40E05242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23464" y="3851238"/>
                  <a:ext cx="45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172" name="Entrada de lápiz 6171">
                  <a:extLst>
                    <a:ext uri="{FF2B5EF4-FFF2-40B4-BE49-F238E27FC236}">
                      <a16:creationId xmlns:a16="http://schemas.microsoft.com/office/drawing/2014/main" id="{0B0E32A0-5FD2-4226-A2D7-198019870394}"/>
                    </a:ext>
                  </a:extLst>
                </p14:cNvPr>
                <p14:cNvContentPartPr/>
                <p14:nvPr/>
              </p14:nvContentPartPr>
              <p14:xfrm>
                <a:off x="7439024" y="3503118"/>
                <a:ext cx="133920" cy="893880"/>
              </p14:xfrm>
            </p:contentPart>
          </mc:Choice>
          <mc:Fallback xmlns="">
            <p:pic>
              <p:nvPicPr>
                <p:cNvPr id="6172" name="Entrada de lápiz 6171">
                  <a:extLst>
                    <a:ext uri="{FF2B5EF4-FFF2-40B4-BE49-F238E27FC236}">
                      <a16:creationId xmlns:a16="http://schemas.microsoft.com/office/drawing/2014/main" id="{0B0E32A0-5FD2-4226-A2D7-1980198703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21384" y="3485478"/>
                  <a:ext cx="16956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74" name="Entrada de lápiz 6173">
                  <a:extLst>
                    <a:ext uri="{FF2B5EF4-FFF2-40B4-BE49-F238E27FC236}">
                      <a16:creationId xmlns:a16="http://schemas.microsoft.com/office/drawing/2014/main" id="{E981023F-8A3F-495D-985A-EB71DEBE3CA0}"/>
                    </a:ext>
                  </a:extLst>
                </p14:cNvPr>
                <p14:cNvContentPartPr/>
                <p14:nvPr/>
              </p14:nvContentPartPr>
              <p14:xfrm>
                <a:off x="7566824" y="3532998"/>
                <a:ext cx="160920" cy="167040"/>
              </p14:xfrm>
            </p:contentPart>
          </mc:Choice>
          <mc:Fallback xmlns="">
            <p:pic>
              <p:nvPicPr>
                <p:cNvPr id="6174" name="Entrada de lápiz 6173">
                  <a:extLst>
                    <a:ext uri="{FF2B5EF4-FFF2-40B4-BE49-F238E27FC236}">
                      <a16:creationId xmlns:a16="http://schemas.microsoft.com/office/drawing/2014/main" id="{E981023F-8A3F-495D-985A-EB71DEBE3CA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48824" y="3515358"/>
                  <a:ext cx="196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175" name="Entrada de lápiz 6174">
                  <a:extLst>
                    <a:ext uri="{FF2B5EF4-FFF2-40B4-BE49-F238E27FC236}">
                      <a16:creationId xmlns:a16="http://schemas.microsoft.com/office/drawing/2014/main" id="{909B3DF1-D48F-4D27-9433-862E4EF6720F}"/>
                    </a:ext>
                  </a:extLst>
                </p14:cNvPr>
                <p14:cNvContentPartPr/>
                <p14:nvPr/>
              </p14:nvContentPartPr>
              <p14:xfrm>
                <a:off x="7752224" y="3650358"/>
                <a:ext cx="83880" cy="56160"/>
              </p14:xfrm>
            </p:contentPart>
          </mc:Choice>
          <mc:Fallback xmlns="">
            <p:pic>
              <p:nvPicPr>
                <p:cNvPr id="6175" name="Entrada de lápiz 6174">
                  <a:extLst>
                    <a:ext uri="{FF2B5EF4-FFF2-40B4-BE49-F238E27FC236}">
                      <a16:creationId xmlns:a16="http://schemas.microsoft.com/office/drawing/2014/main" id="{909B3DF1-D48F-4D27-9433-862E4EF672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34584" y="3632358"/>
                  <a:ext cx="119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176" name="Entrada de lápiz 6175">
                  <a:extLst>
                    <a:ext uri="{FF2B5EF4-FFF2-40B4-BE49-F238E27FC236}">
                      <a16:creationId xmlns:a16="http://schemas.microsoft.com/office/drawing/2014/main" id="{1818673B-59B7-4971-8724-4710E19160D0}"/>
                    </a:ext>
                  </a:extLst>
                </p14:cNvPr>
                <p14:cNvContentPartPr/>
                <p14:nvPr/>
              </p14:nvContentPartPr>
              <p14:xfrm>
                <a:off x="7593104" y="3836118"/>
                <a:ext cx="344160" cy="20160"/>
              </p14:xfrm>
            </p:contentPart>
          </mc:Choice>
          <mc:Fallback xmlns="">
            <p:pic>
              <p:nvPicPr>
                <p:cNvPr id="6176" name="Entrada de lápiz 6175">
                  <a:extLst>
                    <a:ext uri="{FF2B5EF4-FFF2-40B4-BE49-F238E27FC236}">
                      <a16:creationId xmlns:a16="http://schemas.microsoft.com/office/drawing/2014/main" id="{1818673B-59B7-4971-8724-4710E19160D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75464" y="3818478"/>
                  <a:ext cx="379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177" name="Entrada de lápiz 6176">
                  <a:extLst>
                    <a:ext uri="{FF2B5EF4-FFF2-40B4-BE49-F238E27FC236}">
                      <a16:creationId xmlns:a16="http://schemas.microsoft.com/office/drawing/2014/main" id="{F750B282-5786-4ABF-8043-7A04B6E4794E}"/>
                    </a:ext>
                  </a:extLst>
                </p14:cNvPr>
                <p14:cNvContentPartPr/>
                <p14:nvPr/>
              </p14:nvContentPartPr>
              <p14:xfrm>
                <a:off x="7626584" y="3995238"/>
                <a:ext cx="20160" cy="118800"/>
              </p14:xfrm>
            </p:contentPart>
          </mc:Choice>
          <mc:Fallback xmlns="">
            <p:pic>
              <p:nvPicPr>
                <p:cNvPr id="6177" name="Entrada de lápiz 6176">
                  <a:extLst>
                    <a:ext uri="{FF2B5EF4-FFF2-40B4-BE49-F238E27FC236}">
                      <a16:creationId xmlns:a16="http://schemas.microsoft.com/office/drawing/2014/main" id="{F750B282-5786-4ABF-8043-7A04B6E479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08584" y="3977598"/>
                  <a:ext cx="55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178" name="Entrada de lápiz 6177">
                  <a:extLst>
                    <a:ext uri="{FF2B5EF4-FFF2-40B4-BE49-F238E27FC236}">
                      <a16:creationId xmlns:a16="http://schemas.microsoft.com/office/drawing/2014/main" id="{EF1A0FA9-3C05-4696-A726-D3AFD3A7E046}"/>
                    </a:ext>
                  </a:extLst>
                </p14:cNvPr>
                <p14:cNvContentPartPr/>
                <p14:nvPr/>
              </p14:nvContentPartPr>
              <p14:xfrm>
                <a:off x="7579784" y="3935118"/>
                <a:ext cx="154440" cy="164160"/>
              </p14:xfrm>
            </p:contentPart>
          </mc:Choice>
          <mc:Fallback xmlns="">
            <p:pic>
              <p:nvPicPr>
                <p:cNvPr id="6178" name="Entrada de lápiz 6177">
                  <a:extLst>
                    <a:ext uri="{FF2B5EF4-FFF2-40B4-BE49-F238E27FC236}">
                      <a16:creationId xmlns:a16="http://schemas.microsoft.com/office/drawing/2014/main" id="{EF1A0FA9-3C05-4696-A726-D3AFD3A7E0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62144" y="3917118"/>
                  <a:ext cx="190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179" name="Entrada de lápiz 6178">
                  <a:extLst>
                    <a:ext uri="{FF2B5EF4-FFF2-40B4-BE49-F238E27FC236}">
                      <a16:creationId xmlns:a16="http://schemas.microsoft.com/office/drawing/2014/main" id="{AD3EA4B3-E0D5-41D1-BF61-1066E40FE1F7}"/>
                    </a:ext>
                  </a:extLst>
                </p14:cNvPr>
                <p14:cNvContentPartPr/>
                <p14:nvPr/>
              </p14:nvContentPartPr>
              <p14:xfrm>
                <a:off x="7825304" y="4067958"/>
                <a:ext cx="12960" cy="60120"/>
              </p14:xfrm>
            </p:contentPart>
          </mc:Choice>
          <mc:Fallback xmlns="">
            <p:pic>
              <p:nvPicPr>
                <p:cNvPr id="6179" name="Entrada de lápiz 6178">
                  <a:extLst>
                    <a:ext uri="{FF2B5EF4-FFF2-40B4-BE49-F238E27FC236}">
                      <a16:creationId xmlns:a16="http://schemas.microsoft.com/office/drawing/2014/main" id="{AD3EA4B3-E0D5-41D1-BF61-1066E40FE1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7304" y="4050318"/>
                  <a:ext cx="48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180" name="Entrada de lápiz 6179">
                  <a:extLst>
                    <a:ext uri="{FF2B5EF4-FFF2-40B4-BE49-F238E27FC236}">
                      <a16:creationId xmlns:a16="http://schemas.microsoft.com/office/drawing/2014/main" id="{C4B7619B-92F6-42F9-B0F1-4FFDBC583363}"/>
                    </a:ext>
                  </a:extLst>
                </p14:cNvPr>
                <p14:cNvContentPartPr/>
                <p14:nvPr/>
              </p14:nvContentPartPr>
              <p14:xfrm>
                <a:off x="8030504" y="3708678"/>
                <a:ext cx="24120" cy="83520"/>
              </p14:xfrm>
            </p:contentPart>
          </mc:Choice>
          <mc:Fallback xmlns="">
            <p:pic>
              <p:nvPicPr>
                <p:cNvPr id="6180" name="Entrada de lápiz 6179">
                  <a:extLst>
                    <a:ext uri="{FF2B5EF4-FFF2-40B4-BE49-F238E27FC236}">
                      <a16:creationId xmlns:a16="http://schemas.microsoft.com/office/drawing/2014/main" id="{C4B7619B-92F6-42F9-B0F1-4FFDBC5833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12864" y="3691038"/>
                  <a:ext cx="59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181" name="Entrada de lápiz 6180">
                  <a:extLst>
                    <a:ext uri="{FF2B5EF4-FFF2-40B4-BE49-F238E27FC236}">
                      <a16:creationId xmlns:a16="http://schemas.microsoft.com/office/drawing/2014/main" id="{54360CDE-58C5-4301-9A44-4D0E8F884A42}"/>
                    </a:ext>
                  </a:extLst>
                </p14:cNvPr>
                <p14:cNvContentPartPr/>
                <p14:nvPr/>
              </p14:nvContentPartPr>
              <p14:xfrm>
                <a:off x="7995944" y="3759078"/>
                <a:ext cx="83160" cy="17640"/>
              </p14:xfrm>
            </p:contentPart>
          </mc:Choice>
          <mc:Fallback xmlns="">
            <p:pic>
              <p:nvPicPr>
                <p:cNvPr id="6181" name="Entrada de lápiz 6180">
                  <a:extLst>
                    <a:ext uri="{FF2B5EF4-FFF2-40B4-BE49-F238E27FC236}">
                      <a16:creationId xmlns:a16="http://schemas.microsoft.com/office/drawing/2014/main" id="{54360CDE-58C5-4301-9A44-4D0E8F884A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77944" y="3741438"/>
                  <a:ext cx="118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182" name="Entrada de lápiz 6181">
                  <a:extLst>
                    <a:ext uri="{FF2B5EF4-FFF2-40B4-BE49-F238E27FC236}">
                      <a16:creationId xmlns:a16="http://schemas.microsoft.com/office/drawing/2014/main" id="{2586F54F-0B1F-4C8A-8ED8-917F1200658C}"/>
                    </a:ext>
                  </a:extLst>
                </p14:cNvPr>
                <p14:cNvContentPartPr/>
                <p14:nvPr/>
              </p14:nvContentPartPr>
              <p14:xfrm>
                <a:off x="8136344" y="3488358"/>
                <a:ext cx="147600" cy="206640"/>
              </p14:xfrm>
            </p:contentPart>
          </mc:Choice>
          <mc:Fallback xmlns="">
            <p:pic>
              <p:nvPicPr>
                <p:cNvPr id="6182" name="Entrada de lápiz 6181">
                  <a:extLst>
                    <a:ext uri="{FF2B5EF4-FFF2-40B4-BE49-F238E27FC236}">
                      <a16:creationId xmlns:a16="http://schemas.microsoft.com/office/drawing/2014/main" id="{2586F54F-0B1F-4C8A-8ED8-917F120065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18704" y="3470718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183" name="Entrada de lápiz 6182">
                  <a:extLst>
                    <a:ext uri="{FF2B5EF4-FFF2-40B4-BE49-F238E27FC236}">
                      <a16:creationId xmlns:a16="http://schemas.microsoft.com/office/drawing/2014/main" id="{14F46E44-3696-4FB3-BFA6-0A695595ED46}"/>
                    </a:ext>
                  </a:extLst>
                </p14:cNvPr>
                <p14:cNvContentPartPr/>
                <p14:nvPr/>
              </p14:nvContentPartPr>
              <p14:xfrm>
                <a:off x="8308784" y="3571158"/>
                <a:ext cx="85320" cy="114120"/>
              </p14:xfrm>
            </p:contentPart>
          </mc:Choice>
          <mc:Fallback xmlns="">
            <p:pic>
              <p:nvPicPr>
                <p:cNvPr id="6183" name="Entrada de lápiz 6182">
                  <a:extLst>
                    <a:ext uri="{FF2B5EF4-FFF2-40B4-BE49-F238E27FC236}">
                      <a16:creationId xmlns:a16="http://schemas.microsoft.com/office/drawing/2014/main" id="{14F46E44-3696-4FB3-BFA6-0A695595ED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91144" y="3553158"/>
                  <a:ext cx="120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184" name="Entrada de lápiz 6183">
                  <a:extLst>
                    <a:ext uri="{FF2B5EF4-FFF2-40B4-BE49-F238E27FC236}">
                      <a16:creationId xmlns:a16="http://schemas.microsoft.com/office/drawing/2014/main" id="{5FDE1A0D-7521-44E3-924D-DC972BE9FFAD}"/>
                    </a:ext>
                  </a:extLst>
                </p14:cNvPr>
                <p14:cNvContentPartPr/>
                <p14:nvPr/>
              </p14:nvContentPartPr>
              <p14:xfrm>
                <a:off x="8189624" y="3811998"/>
                <a:ext cx="268560" cy="10440"/>
              </p14:xfrm>
            </p:contentPart>
          </mc:Choice>
          <mc:Fallback xmlns="">
            <p:pic>
              <p:nvPicPr>
                <p:cNvPr id="6184" name="Entrada de lápiz 6183">
                  <a:extLst>
                    <a:ext uri="{FF2B5EF4-FFF2-40B4-BE49-F238E27FC236}">
                      <a16:creationId xmlns:a16="http://schemas.microsoft.com/office/drawing/2014/main" id="{5FDE1A0D-7521-44E3-924D-DC972BE9FFA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71624" y="3794358"/>
                  <a:ext cx="304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185" name="Entrada de lápiz 6184">
                  <a:extLst>
                    <a:ext uri="{FF2B5EF4-FFF2-40B4-BE49-F238E27FC236}">
                      <a16:creationId xmlns:a16="http://schemas.microsoft.com/office/drawing/2014/main" id="{923D5B18-A2C4-4BA1-8C65-04B53FFF4464}"/>
                    </a:ext>
                  </a:extLst>
                </p14:cNvPr>
                <p14:cNvContentPartPr/>
                <p14:nvPr/>
              </p14:nvContentPartPr>
              <p14:xfrm>
                <a:off x="8222744" y="3948798"/>
                <a:ext cx="7200" cy="138960"/>
              </p14:xfrm>
            </p:contentPart>
          </mc:Choice>
          <mc:Fallback xmlns="">
            <p:pic>
              <p:nvPicPr>
                <p:cNvPr id="6185" name="Entrada de lápiz 6184">
                  <a:extLst>
                    <a:ext uri="{FF2B5EF4-FFF2-40B4-BE49-F238E27FC236}">
                      <a16:creationId xmlns:a16="http://schemas.microsoft.com/office/drawing/2014/main" id="{923D5B18-A2C4-4BA1-8C65-04B53FFF446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05104" y="3930798"/>
                  <a:ext cx="42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86" name="Entrada de lápiz 6185">
                  <a:extLst>
                    <a:ext uri="{FF2B5EF4-FFF2-40B4-BE49-F238E27FC236}">
                      <a16:creationId xmlns:a16="http://schemas.microsoft.com/office/drawing/2014/main" id="{AFB4730E-E947-4E30-8CEC-3CFCA269A8E2}"/>
                    </a:ext>
                  </a:extLst>
                </p14:cNvPr>
                <p14:cNvContentPartPr/>
                <p14:nvPr/>
              </p14:nvContentPartPr>
              <p14:xfrm>
                <a:off x="8171264" y="3907758"/>
                <a:ext cx="159480" cy="163440"/>
              </p14:xfrm>
            </p:contentPart>
          </mc:Choice>
          <mc:Fallback xmlns="">
            <p:pic>
              <p:nvPicPr>
                <p:cNvPr id="6186" name="Entrada de lápiz 6185">
                  <a:extLst>
                    <a:ext uri="{FF2B5EF4-FFF2-40B4-BE49-F238E27FC236}">
                      <a16:creationId xmlns:a16="http://schemas.microsoft.com/office/drawing/2014/main" id="{AFB4730E-E947-4E30-8CEC-3CFCA269A8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53264" y="3890118"/>
                  <a:ext cx="195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187" name="Entrada de lápiz 6186">
                  <a:extLst>
                    <a:ext uri="{FF2B5EF4-FFF2-40B4-BE49-F238E27FC236}">
                      <a16:creationId xmlns:a16="http://schemas.microsoft.com/office/drawing/2014/main" id="{FAAB5247-08B9-4DF7-97CC-1C5FEFAD1BF1}"/>
                    </a:ext>
                  </a:extLst>
                </p14:cNvPr>
                <p14:cNvContentPartPr/>
                <p14:nvPr/>
              </p14:nvContentPartPr>
              <p14:xfrm>
                <a:off x="8361704" y="4067238"/>
                <a:ext cx="125280" cy="75960"/>
              </p14:xfrm>
            </p:contentPart>
          </mc:Choice>
          <mc:Fallback xmlns="">
            <p:pic>
              <p:nvPicPr>
                <p:cNvPr id="6187" name="Entrada de lápiz 6186">
                  <a:extLst>
                    <a:ext uri="{FF2B5EF4-FFF2-40B4-BE49-F238E27FC236}">
                      <a16:creationId xmlns:a16="http://schemas.microsoft.com/office/drawing/2014/main" id="{FAAB5247-08B9-4DF7-97CC-1C5FEFAD1BF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44064" y="4049598"/>
                  <a:ext cx="160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188" name="Entrada de lápiz 6187">
                  <a:extLst>
                    <a:ext uri="{FF2B5EF4-FFF2-40B4-BE49-F238E27FC236}">
                      <a16:creationId xmlns:a16="http://schemas.microsoft.com/office/drawing/2014/main" id="{D10ACFBC-798A-4795-A9D1-1723F3A3AE0B}"/>
                    </a:ext>
                  </a:extLst>
                </p14:cNvPr>
                <p14:cNvContentPartPr/>
                <p14:nvPr/>
              </p14:nvContentPartPr>
              <p14:xfrm>
                <a:off x="8567264" y="3741798"/>
                <a:ext cx="360" cy="60840"/>
              </p14:xfrm>
            </p:contentPart>
          </mc:Choice>
          <mc:Fallback xmlns="">
            <p:pic>
              <p:nvPicPr>
                <p:cNvPr id="6188" name="Entrada de lápiz 6187">
                  <a:extLst>
                    <a:ext uri="{FF2B5EF4-FFF2-40B4-BE49-F238E27FC236}">
                      <a16:creationId xmlns:a16="http://schemas.microsoft.com/office/drawing/2014/main" id="{D10ACFBC-798A-4795-A9D1-1723F3A3AE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49264" y="3724158"/>
                  <a:ext cx="36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189" name="Entrada de lápiz 6188">
                  <a:extLst>
                    <a:ext uri="{FF2B5EF4-FFF2-40B4-BE49-F238E27FC236}">
                      <a16:creationId xmlns:a16="http://schemas.microsoft.com/office/drawing/2014/main" id="{0F99EF41-EAC4-4916-B5BA-F891882E6A0D}"/>
                    </a:ext>
                  </a:extLst>
                </p14:cNvPr>
                <p14:cNvContentPartPr/>
                <p14:nvPr/>
              </p14:nvContentPartPr>
              <p14:xfrm>
                <a:off x="8507504" y="3789678"/>
                <a:ext cx="45360" cy="7200"/>
              </p14:xfrm>
            </p:contentPart>
          </mc:Choice>
          <mc:Fallback xmlns="">
            <p:pic>
              <p:nvPicPr>
                <p:cNvPr id="6189" name="Entrada de lápiz 6188">
                  <a:extLst>
                    <a:ext uri="{FF2B5EF4-FFF2-40B4-BE49-F238E27FC236}">
                      <a16:creationId xmlns:a16="http://schemas.microsoft.com/office/drawing/2014/main" id="{0F99EF41-EAC4-4916-B5BA-F891882E6A0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89864" y="3772038"/>
                  <a:ext cx="81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190" name="Entrada de lápiz 6189">
                  <a:extLst>
                    <a:ext uri="{FF2B5EF4-FFF2-40B4-BE49-F238E27FC236}">
                      <a16:creationId xmlns:a16="http://schemas.microsoft.com/office/drawing/2014/main" id="{FCE749C1-EE0A-498C-B02E-600F3BBCC69F}"/>
                    </a:ext>
                  </a:extLst>
                </p14:cNvPr>
                <p14:cNvContentPartPr/>
                <p14:nvPr/>
              </p14:nvContentPartPr>
              <p14:xfrm>
                <a:off x="8613344" y="3490878"/>
                <a:ext cx="130680" cy="212400"/>
              </p14:xfrm>
            </p:contentPart>
          </mc:Choice>
          <mc:Fallback xmlns="">
            <p:pic>
              <p:nvPicPr>
                <p:cNvPr id="6190" name="Entrada de lápiz 6189">
                  <a:extLst>
                    <a:ext uri="{FF2B5EF4-FFF2-40B4-BE49-F238E27FC236}">
                      <a16:creationId xmlns:a16="http://schemas.microsoft.com/office/drawing/2014/main" id="{FCE749C1-EE0A-498C-B02E-600F3BBCC6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95704" y="3473238"/>
                  <a:ext cx="166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91" name="Entrada de lápiz 6190">
                  <a:extLst>
                    <a:ext uri="{FF2B5EF4-FFF2-40B4-BE49-F238E27FC236}">
                      <a16:creationId xmlns:a16="http://schemas.microsoft.com/office/drawing/2014/main" id="{50DE5435-9AB8-43A1-ADFB-813B28F9E328}"/>
                    </a:ext>
                  </a:extLst>
                </p14:cNvPr>
                <p14:cNvContentPartPr/>
                <p14:nvPr/>
              </p14:nvContentPartPr>
              <p14:xfrm>
                <a:off x="8772464" y="3624798"/>
                <a:ext cx="77400" cy="115560"/>
              </p14:xfrm>
            </p:contentPart>
          </mc:Choice>
          <mc:Fallback xmlns="">
            <p:pic>
              <p:nvPicPr>
                <p:cNvPr id="6191" name="Entrada de lápiz 6190">
                  <a:extLst>
                    <a:ext uri="{FF2B5EF4-FFF2-40B4-BE49-F238E27FC236}">
                      <a16:creationId xmlns:a16="http://schemas.microsoft.com/office/drawing/2014/main" id="{50DE5435-9AB8-43A1-ADFB-813B28F9E32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54824" y="3607158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192" name="Entrada de lápiz 6191">
                  <a:extLst>
                    <a:ext uri="{FF2B5EF4-FFF2-40B4-BE49-F238E27FC236}">
                      <a16:creationId xmlns:a16="http://schemas.microsoft.com/office/drawing/2014/main" id="{068AB218-B660-4382-BF9E-D72F749A4904}"/>
                    </a:ext>
                  </a:extLst>
                </p14:cNvPr>
                <p14:cNvContentPartPr/>
                <p14:nvPr/>
              </p14:nvContentPartPr>
              <p14:xfrm>
                <a:off x="8711984" y="3829278"/>
                <a:ext cx="219240" cy="14040"/>
              </p14:xfrm>
            </p:contentPart>
          </mc:Choice>
          <mc:Fallback xmlns="">
            <p:pic>
              <p:nvPicPr>
                <p:cNvPr id="6192" name="Entrada de lápiz 6191">
                  <a:extLst>
                    <a:ext uri="{FF2B5EF4-FFF2-40B4-BE49-F238E27FC236}">
                      <a16:creationId xmlns:a16="http://schemas.microsoft.com/office/drawing/2014/main" id="{068AB218-B660-4382-BF9E-D72F749A49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94344" y="3811278"/>
                  <a:ext cx="254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193" name="Entrada de lápiz 6192">
                  <a:extLst>
                    <a:ext uri="{FF2B5EF4-FFF2-40B4-BE49-F238E27FC236}">
                      <a16:creationId xmlns:a16="http://schemas.microsoft.com/office/drawing/2014/main" id="{47BC8602-5BD9-46FF-918D-C49154CF42F4}"/>
                    </a:ext>
                  </a:extLst>
                </p14:cNvPr>
                <p14:cNvContentPartPr/>
                <p14:nvPr/>
              </p14:nvContentPartPr>
              <p14:xfrm>
                <a:off x="8755184" y="3988398"/>
                <a:ext cx="5400" cy="132480"/>
              </p14:xfrm>
            </p:contentPart>
          </mc:Choice>
          <mc:Fallback xmlns="">
            <p:pic>
              <p:nvPicPr>
                <p:cNvPr id="6193" name="Entrada de lápiz 6192">
                  <a:extLst>
                    <a:ext uri="{FF2B5EF4-FFF2-40B4-BE49-F238E27FC236}">
                      <a16:creationId xmlns:a16="http://schemas.microsoft.com/office/drawing/2014/main" id="{47BC8602-5BD9-46FF-918D-C49154CF42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37544" y="3970758"/>
                  <a:ext cx="41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194" name="Entrada de lápiz 6193">
                  <a:extLst>
                    <a:ext uri="{FF2B5EF4-FFF2-40B4-BE49-F238E27FC236}">
                      <a16:creationId xmlns:a16="http://schemas.microsoft.com/office/drawing/2014/main" id="{D515EC50-9ED4-490D-85CF-F604444F5F7D}"/>
                    </a:ext>
                  </a:extLst>
                </p14:cNvPr>
                <p14:cNvContentPartPr/>
                <p14:nvPr/>
              </p14:nvContentPartPr>
              <p14:xfrm>
                <a:off x="8679584" y="3922518"/>
                <a:ext cx="145080" cy="200880"/>
              </p14:xfrm>
            </p:contentPart>
          </mc:Choice>
          <mc:Fallback xmlns="">
            <p:pic>
              <p:nvPicPr>
                <p:cNvPr id="6194" name="Entrada de lápiz 6193">
                  <a:extLst>
                    <a:ext uri="{FF2B5EF4-FFF2-40B4-BE49-F238E27FC236}">
                      <a16:creationId xmlns:a16="http://schemas.microsoft.com/office/drawing/2014/main" id="{D515EC50-9ED4-490D-85CF-F604444F5F7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61584" y="3904878"/>
                  <a:ext cx="180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195" name="Entrada de lápiz 6194">
                  <a:extLst>
                    <a:ext uri="{FF2B5EF4-FFF2-40B4-BE49-F238E27FC236}">
                      <a16:creationId xmlns:a16="http://schemas.microsoft.com/office/drawing/2014/main" id="{6EA4D6CA-FB32-4FD2-BF13-31E8232F1308}"/>
                    </a:ext>
                  </a:extLst>
                </p14:cNvPr>
                <p14:cNvContentPartPr/>
                <p14:nvPr/>
              </p14:nvContentPartPr>
              <p14:xfrm>
                <a:off x="8848784" y="4108638"/>
                <a:ext cx="91440" cy="106560"/>
              </p14:xfrm>
            </p:contentPart>
          </mc:Choice>
          <mc:Fallback xmlns="">
            <p:pic>
              <p:nvPicPr>
                <p:cNvPr id="6195" name="Entrada de lápiz 6194">
                  <a:extLst>
                    <a:ext uri="{FF2B5EF4-FFF2-40B4-BE49-F238E27FC236}">
                      <a16:creationId xmlns:a16="http://schemas.microsoft.com/office/drawing/2014/main" id="{6EA4D6CA-FB32-4FD2-BF13-31E8232F130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30784" y="4090638"/>
                  <a:ext cx="127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96" name="Entrada de lápiz 6195">
                  <a:extLst>
                    <a:ext uri="{FF2B5EF4-FFF2-40B4-BE49-F238E27FC236}">
                      <a16:creationId xmlns:a16="http://schemas.microsoft.com/office/drawing/2014/main" id="{71BD0166-1EE5-4D07-9668-5FDB602997B0}"/>
                    </a:ext>
                  </a:extLst>
                </p14:cNvPr>
                <p14:cNvContentPartPr/>
                <p14:nvPr/>
              </p14:nvContentPartPr>
              <p14:xfrm>
                <a:off x="8832224" y="3451278"/>
                <a:ext cx="259920" cy="912960"/>
              </p14:xfrm>
            </p:contentPart>
          </mc:Choice>
          <mc:Fallback xmlns="">
            <p:pic>
              <p:nvPicPr>
                <p:cNvPr id="6196" name="Entrada de lápiz 6195">
                  <a:extLst>
                    <a:ext uri="{FF2B5EF4-FFF2-40B4-BE49-F238E27FC236}">
                      <a16:creationId xmlns:a16="http://schemas.microsoft.com/office/drawing/2014/main" id="{71BD0166-1EE5-4D07-9668-5FDB602997B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14584" y="3433278"/>
                  <a:ext cx="295560" cy="9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1" name="Grupo 6200">
            <a:extLst>
              <a:ext uri="{FF2B5EF4-FFF2-40B4-BE49-F238E27FC236}">
                <a16:creationId xmlns:a16="http://schemas.microsoft.com/office/drawing/2014/main" id="{3944E25E-93A1-4185-A8FC-4B90642FF10C}"/>
              </a:ext>
            </a:extLst>
          </p:cNvPr>
          <p:cNvGrpSpPr/>
          <p:nvPr/>
        </p:nvGrpSpPr>
        <p:grpSpPr>
          <a:xfrm>
            <a:off x="6241664" y="3146718"/>
            <a:ext cx="2895840" cy="1512720"/>
            <a:chOff x="6241664" y="3146718"/>
            <a:chExt cx="2895840" cy="15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198" name="Entrada de lápiz 6197">
                  <a:extLst>
                    <a:ext uri="{FF2B5EF4-FFF2-40B4-BE49-F238E27FC236}">
                      <a16:creationId xmlns:a16="http://schemas.microsoft.com/office/drawing/2014/main" id="{FA5521F1-1F83-496C-9B8B-2E2A506D1BA8}"/>
                    </a:ext>
                  </a:extLst>
                </p14:cNvPr>
                <p14:cNvContentPartPr/>
                <p14:nvPr/>
              </p14:nvContentPartPr>
              <p14:xfrm>
                <a:off x="6267944" y="3146718"/>
                <a:ext cx="2867760" cy="173160"/>
              </p14:xfrm>
            </p:contentPart>
          </mc:Choice>
          <mc:Fallback xmlns="">
            <p:pic>
              <p:nvPicPr>
                <p:cNvPr id="6198" name="Entrada de lápiz 6197">
                  <a:extLst>
                    <a:ext uri="{FF2B5EF4-FFF2-40B4-BE49-F238E27FC236}">
                      <a16:creationId xmlns:a16="http://schemas.microsoft.com/office/drawing/2014/main" id="{FA5521F1-1F83-496C-9B8B-2E2A506D1BA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49944" y="3129078"/>
                  <a:ext cx="2903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199" name="Entrada de lápiz 6198">
                  <a:extLst>
                    <a:ext uri="{FF2B5EF4-FFF2-40B4-BE49-F238E27FC236}">
                      <a16:creationId xmlns:a16="http://schemas.microsoft.com/office/drawing/2014/main" id="{3185CA8C-89C5-4BE1-9CFB-76E9F7FD4A18}"/>
                    </a:ext>
                  </a:extLst>
                </p14:cNvPr>
                <p14:cNvContentPartPr/>
                <p14:nvPr/>
              </p14:nvContentPartPr>
              <p14:xfrm>
                <a:off x="6241664" y="3312678"/>
                <a:ext cx="2857320" cy="1346760"/>
              </p14:xfrm>
            </p:contentPart>
          </mc:Choice>
          <mc:Fallback xmlns="">
            <p:pic>
              <p:nvPicPr>
                <p:cNvPr id="6199" name="Entrada de lápiz 6198">
                  <a:extLst>
                    <a:ext uri="{FF2B5EF4-FFF2-40B4-BE49-F238E27FC236}">
                      <a16:creationId xmlns:a16="http://schemas.microsoft.com/office/drawing/2014/main" id="{3185CA8C-89C5-4BE1-9CFB-76E9F7FD4A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23664" y="3294678"/>
                  <a:ext cx="2892960" cy="13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00" name="Entrada de lápiz 6199">
                  <a:extLst>
                    <a:ext uri="{FF2B5EF4-FFF2-40B4-BE49-F238E27FC236}">
                      <a16:creationId xmlns:a16="http://schemas.microsoft.com/office/drawing/2014/main" id="{C872EB87-75DE-4C97-965A-F63D1588E0B2}"/>
                    </a:ext>
                  </a:extLst>
                </p14:cNvPr>
                <p14:cNvContentPartPr/>
                <p14:nvPr/>
              </p14:nvContentPartPr>
              <p14:xfrm>
                <a:off x="9110144" y="3173718"/>
                <a:ext cx="27360" cy="1386000"/>
              </p14:xfrm>
            </p:contentPart>
          </mc:Choice>
          <mc:Fallback xmlns="">
            <p:pic>
              <p:nvPicPr>
                <p:cNvPr id="6200" name="Entrada de lápiz 6199">
                  <a:extLst>
                    <a:ext uri="{FF2B5EF4-FFF2-40B4-BE49-F238E27FC236}">
                      <a16:creationId xmlns:a16="http://schemas.microsoft.com/office/drawing/2014/main" id="{C872EB87-75DE-4C97-965A-F63D1588E0B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92504" y="3155718"/>
                  <a:ext cx="63000" cy="1421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5181" y="30617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Sumador No Inversor</a:t>
            </a:r>
          </a:p>
          <a:p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7634" y="751360"/>
            <a:ext cx="6559637" cy="263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9787" y="3543859"/>
            <a:ext cx="1964531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6869" y="3543859"/>
            <a:ext cx="2043113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Grupo 32">
            <a:extLst>
              <a:ext uri="{FF2B5EF4-FFF2-40B4-BE49-F238E27FC236}">
                <a16:creationId xmlns:a16="http://schemas.microsoft.com/office/drawing/2014/main" id="{4C48B58C-5092-4C8D-B642-2502B6F2516E}"/>
              </a:ext>
            </a:extLst>
          </p:cNvPr>
          <p:cNvGrpSpPr/>
          <p:nvPr/>
        </p:nvGrpSpPr>
        <p:grpSpPr>
          <a:xfrm>
            <a:off x="4531664" y="160372"/>
            <a:ext cx="4095000" cy="3246840"/>
            <a:chOff x="4531664" y="160372"/>
            <a:chExt cx="4095000" cy="32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94E7F177-EC39-41B5-A6DE-7D455083183B}"/>
                    </a:ext>
                  </a:extLst>
                </p14:cNvPr>
                <p14:cNvContentPartPr/>
                <p14:nvPr/>
              </p14:nvContentPartPr>
              <p14:xfrm>
                <a:off x="4531664" y="683092"/>
                <a:ext cx="3585600" cy="27241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94E7F177-EC39-41B5-A6DE-7D45508318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3664" y="665092"/>
                  <a:ext cx="3621240" cy="27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810790FB-C345-4711-8E04-9B22BF2324C7}"/>
                    </a:ext>
                  </a:extLst>
                </p14:cNvPr>
                <p14:cNvContentPartPr/>
                <p14:nvPr/>
              </p14:nvContentPartPr>
              <p14:xfrm>
                <a:off x="5193704" y="473572"/>
                <a:ext cx="209880" cy="3549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10790FB-C345-4711-8E04-9B22BF2324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76064" y="455572"/>
                  <a:ext cx="2455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35DCAEA9-777F-4A17-A097-39C36E42936D}"/>
                    </a:ext>
                  </a:extLst>
                </p14:cNvPr>
                <p14:cNvContentPartPr/>
                <p14:nvPr/>
              </p14:nvContentPartPr>
              <p14:xfrm>
                <a:off x="5297024" y="363772"/>
                <a:ext cx="137160" cy="2160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35DCAEA9-777F-4A17-A097-39C36E4293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79384" y="346132"/>
                  <a:ext cx="172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53DC9AB-7987-450F-8BDD-568E5C164531}"/>
                    </a:ext>
                  </a:extLst>
                </p14:cNvPr>
                <p14:cNvContentPartPr/>
                <p14:nvPr/>
              </p14:nvContentPartPr>
              <p14:xfrm>
                <a:off x="5548664" y="324172"/>
                <a:ext cx="144000" cy="1663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53DC9AB-7987-450F-8BDD-568E5C1645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30664" y="306172"/>
                  <a:ext cx="179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F1FB425-A36C-4820-8893-0BA6ED3A1816}"/>
                    </a:ext>
                  </a:extLst>
                </p14:cNvPr>
                <p14:cNvContentPartPr/>
                <p14:nvPr/>
              </p14:nvContentPartPr>
              <p14:xfrm>
                <a:off x="5728304" y="308332"/>
                <a:ext cx="165600" cy="1558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F1FB425-A36C-4820-8893-0BA6ED3A181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10304" y="290332"/>
                  <a:ext cx="201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623D1379-BA10-42B2-AD21-1527443BEAD2}"/>
                    </a:ext>
                  </a:extLst>
                </p14:cNvPr>
                <p14:cNvContentPartPr/>
                <p14:nvPr/>
              </p14:nvContentPartPr>
              <p14:xfrm>
                <a:off x="5902544" y="328852"/>
                <a:ext cx="143280" cy="1479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623D1379-BA10-42B2-AD21-1527443BEA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84904" y="311212"/>
                  <a:ext cx="178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44A193C-2601-4AEF-A79B-B3DF5F6D69AF}"/>
                    </a:ext>
                  </a:extLst>
                </p14:cNvPr>
                <p14:cNvContentPartPr/>
                <p14:nvPr/>
              </p14:nvContentPartPr>
              <p14:xfrm>
                <a:off x="6128984" y="355852"/>
                <a:ext cx="23040" cy="781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44A193C-2601-4AEF-A79B-B3DF5F6D69A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10984" y="338212"/>
                  <a:ext cx="58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7C9298C-0E44-4792-B5D3-4FE0C2CFBDB3}"/>
                    </a:ext>
                  </a:extLst>
                </p14:cNvPr>
                <p14:cNvContentPartPr/>
                <p14:nvPr/>
              </p14:nvContentPartPr>
              <p14:xfrm>
                <a:off x="6058784" y="289972"/>
                <a:ext cx="200160" cy="1807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7C9298C-0E44-4792-B5D3-4FE0C2CFBD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40784" y="272332"/>
                  <a:ext cx="235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E3B7B11-10D6-4077-A6A1-E0A952A0CC1E}"/>
                    </a:ext>
                  </a:extLst>
                </p14:cNvPr>
                <p14:cNvContentPartPr/>
                <p14:nvPr/>
              </p14:nvContentPartPr>
              <p14:xfrm>
                <a:off x="6261104" y="364132"/>
                <a:ext cx="36360" cy="590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E3B7B11-10D6-4077-A6A1-E0A952A0CC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43464" y="346492"/>
                  <a:ext cx="72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3329F6B2-B265-49AD-8E9D-0E9526E499A5}"/>
                    </a:ext>
                  </a:extLst>
                </p14:cNvPr>
                <p14:cNvContentPartPr/>
                <p14:nvPr/>
              </p14:nvContentPartPr>
              <p14:xfrm>
                <a:off x="6232304" y="219052"/>
                <a:ext cx="22680" cy="460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3329F6B2-B265-49AD-8E9D-0E9526E499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4664" y="201052"/>
                  <a:ext cx="58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A5AA3AD-2C1C-4D03-B1CA-431127FFE3FE}"/>
                    </a:ext>
                  </a:extLst>
                </p14:cNvPr>
                <p14:cNvContentPartPr/>
                <p14:nvPr/>
              </p14:nvContentPartPr>
              <p14:xfrm>
                <a:off x="6400784" y="265492"/>
                <a:ext cx="153720" cy="1681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A5AA3AD-2C1C-4D03-B1CA-431127FFE3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82784" y="247852"/>
                  <a:ext cx="189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98FE143-DF80-41FB-8EE5-72E0891CFA34}"/>
                    </a:ext>
                  </a:extLst>
                </p14:cNvPr>
                <p14:cNvContentPartPr/>
                <p14:nvPr/>
              </p14:nvContentPartPr>
              <p14:xfrm>
                <a:off x="6578984" y="321292"/>
                <a:ext cx="39240" cy="90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98FE143-DF80-41FB-8EE5-72E0891CFA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61344" y="303292"/>
                  <a:ext cx="74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DEB9B62-7A6F-4A2F-BE09-C533B5C93188}"/>
                    </a:ext>
                  </a:extLst>
                </p14:cNvPr>
                <p14:cNvContentPartPr/>
                <p14:nvPr/>
              </p14:nvContentPartPr>
              <p14:xfrm>
                <a:off x="6506264" y="276292"/>
                <a:ext cx="226080" cy="167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DEB9B62-7A6F-4A2F-BE09-C533B5C93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88624" y="258652"/>
                  <a:ext cx="261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5EC12B0A-980A-4E77-9B6A-9FC77FF35FE9}"/>
                    </a:ext>
                  </a:extLst>
                </p14:cNvPr>
                <p14:cNvContentPartPr/>
                <p14:nvPr/>
              </p14:nvContentPartPr>
              <p14:xfrm>
                <a:off x="6764744" y="309772"/>
                <a:ext cx="119520" cy="1267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5EC12B0A-980A-4E77-9B6A-9FC77FF35FE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47104" y="291772"/>
                  <a:ext cx="155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9ECC1F2-CDE0-4E9B-A9F9-E6F61BF0F9AF}"/>
                    </a:ext>
                  </a:extLst>
                </p14:cNvPr>
                <p14:cNvContentPartPr/>
                <p14:nvPr/>
              </p14:nvContentPartPr>
              <p14:xfrm>
                <a:off x="6941864" y="236332"/>
                <a:ext cx="141840" cy="1980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9ECC1F2-CDE0-4E9B-A9F9-E6F61BF0F9A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24224" y="218692"/>
                  <a:ext cx="177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F4AEC42-9208-4049-A867-3028515741C6}"/>
                    </a:ext>
                  </a:extLst>
                </p14:cNvPr>
                <p14:cNvContentPartPr/>
                <p14:nvPr/>
              </p14:nvContentPartPr>
              <p14:xfrm>
                <a:off x="7394384" y="331012"/>
                <a:ext cx="24480" cy="990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F4AEC42-9208-4049-A867-3028515741C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76744" y="313372"/>
                  <a:ext cx="60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0D983F6-D042-43F8-AD57-92B034A75C53}"/>
                    </a:ext>
                  </a:extLst>
                </p14:cNvPr>
                <p14:cNvContentPartPr/>
                <p14:nvPr/>
              </p14:nvContentPartPr>
              <p14:xfrm>
                <a:off x="7321664" y="286012"/>
                <a:ext cx="218880" cy="1731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0D983F6-D042-43F8-AD57-92B034A75C5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03664" y="268012"/>
                  <a:ext cx="254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96C2846-EBC0-4523-BD22-1910E1FF7E59}"/>
                    </a:ext>
                  </a:extLst>
                </p14:cNvPr>
                <p14:cNvContentPartPr/>
                <p14:nvPr/>
              </p14:nvContentPartPr>
              <p14:xfrm>
                <a:off x="7533344" y="277732"/>
                <a:ext cx="124200" cy="1540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96C2846-EBC0-4523-BD22-1910E1FF7E5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15704" y="260092"/>
                  <a:ext cx="159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3DB68003-AF60-4CDE-92A1-90A90DD41BAE}"/>
                    </a:ext>
                  </a:extLst>
                </p14:cNvPr>
                <p14:cNvContentPartPr/>
                <p14:nvPr/>
              </p14:nvContentPartPr>
              <p14:xfrm>
                <a:off x="7525784" y="370972"/>
                <a:ext cx="53640" cy="136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3DB68003-AF60-4CDE-92A1-90A90DD41B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07784" y="352972"/>
                  <a:ext cx="89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F981E42-D097-4C97-918B-1EBA50177F43}"/>
                    </a:ext>
                  </a:extLst>
                </p14:cNvPr>
                <p14:cNvContentPartPr/>
                <p14:nvPr/>
              </p14:nvContentPartPr>
              <p14:xfrm>
                <a:off x="7492664" y="270172"/>
                <a:ext cx="113400" cy="478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F981E42-D097-4C97-918B-1EBA50177F4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75024" y="252172"/>
                  <a:ext cx="149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61EB2CC-B5D3-4FF5-A47E-F880C5E88664}"/>
                    </a:ext>
                  </a:extLst>
                </p14:cNvPr>
                <p14:cNvContentPartPr/>
                <p14:nvPr/>
              </p14:nvContentPartPr>
              <p14:xfrm>
                <a:off x="7816664" y="258652"/>
                <a:ext cx="135360" cy="1400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61EB2CC-B5D3-4FF5-A47E-F880C5E8866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99024" y="240652"/>
                  <a:ext cx="171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E1DDB23-0EEC-4F5D-A05D-743A50F9BA10}"/>
                    </a:ext>
                  </a:extLst>
                </p14:cNvPr>
                <p14:cNvContentPartPr/>
                <p14:nvPr/>
              </p14:nvContentPartPr>
              <p14:xfrm>
                <a:off x="7990904" y="317692"/>
                <a:ext cx="68400" cy="608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E1DDB23-0EEC-4F5D-A05D-743A50F9BA1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72904" y="299692"/>
                  <a:ext cx="104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6421422-5F00-4AD9-B9EA-E7B2F6907924}"/>
                    </a:ext>
                  </a:extLst>
                </p14:cNvPr>
                <p14:cNvContentPartPr/>
                <p14:nvPr/>
              </p14:nvContentPartPr>
              <p14:xfrm>
                <a:off x="7972544" y="160372"/>
                <a:ext cx="90720" cy="514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6421422-5F00-4AD9-B9EA-E7B2F69079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54904" y="142732"/>
                  <a:ext cx="126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BDBF9B7-7C11-4CE2-AA8E-46AA04635276}"/>
                    </a:ext>
                  </a:extLst>
                </p14:cNvPr>
                <p14:cNvContentPartPr/>
                <p14:nvPr/>
              </p14:nvContentPartPr>
              <p14:xfrm>
                <a:off x="8123384" y="259012"/>
                <a:ext cx="126000" cy="1324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BDBF9B7-7C11-4CE2-AA8E-46AA0463527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05744" y="241012"/>
                  <a:ext cx="161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96E62AB-4E23-4E45-8273-C6D32D6D23D7}"/>
                    </a:ext>
                  </a:extLst>
                </p14:cNvPr>
                <p14:cNvContentPartPr/>
                <p14:nvPr/>
              </p14:nvContentPartPr>
              <p14:xfrm>
                <a:off x="8205824" y="367012"/>
                <a:ext cx="33120" cy="1242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96E62AB-4E23-4E45-8273-C6D32D6D23D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87824" y="349012"/>
                  <a:ext cx="68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C3081AC-8FCF-45A9-9D1F-A8ABCDA1D013}"/>
                    </a:ext>
                  </a:extLst>
                </p14:cNvPr>
                <p14:cNvContentPartPr/>
                <p14:nvPr/>
              </p14:nvContentPartPr>
              <p14:xfrm>
                <a:off x="8260904" y="232012"/>
                <a:ext cx="177480" cy="1587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C3081AC-8FCF-45A9-9D1F-A8ABCDA1D01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42904" y="214372"/>
                  <a:ext cx="213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5F443B0-6183-4931-B66D-EF553440FE4D}"/>
                    </a:ext>
                  </a:extLst>
                </p14:cNvPr>
                <p14:cNvContentPartPr/>
                <p14:nvPr/>
              </p14:nvContentPartPr>
              <p14:xfrm>
                <a:off x="8462144" y="217252"/>
                <a:ext cx="164520" cy="1803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5F443B0-6183-4931-B66D-EF553440FE4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44144" y="199252"/>
                  <a:ext cx="200160" cy="21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60C97F21-4BC0-4F38-8334-BF92C09DC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81" y="30617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Restador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FAD017-D24B-4DBC-B393-24517189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436281"/>
            <a:ext cx="3461414" cy="21354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2D0B9F-E912-4FCB-B80A-F52B9ED2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40" y="1065865"/>
            <a:ext cx="2047875" cy="8763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69A1A1B-8714-458A-971B-B3A2300F1CE5}"/>
              </a:ext>
            </a:extLst>
          </p:cNvPr>
          <p:cNvSpPr txBox="1"/>
          <p:nvPr/>
        </p:nvSpPr>
        <p:spPr>
          <a:xfrm>
            <a:off x="4382392" y="629478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Si R</a:t>
            </a:r>
            <a:r>
              <a:rPr lang="es-ES" sz="1100" dirty="0"/>
              <a:t>1</a:t>
            </a:r>
            <a:r>
              <a:rPr lang="es-ES" sz="1600" dirty="0"/>
              <a:t>/R</a:t>
            </a:r>
            <a:r>
              <a:rPr lang="es-ES" sz="1100" dirty="0"/>
              <a:t>2</a:t>
            </a:r>
            <a:r>
              <a:rPr lang="es-ES" sz="1600" dirty="0"/>
              <a:t> = R</a:t>
            </a:r>
            <a:r>
              <a:rPr lang="es-ES" sz="1100" dirty="0"/>
              <a:t>3</a:t>
            </a:r>
            <a:r>
              <a:rPr lang="es-ES" sz="1600" dirty="0"/>
              <a:t>/R</a:t>
            </a:r>
            <a:r>
              <a:rPr lang="es-ES" sz="1100" dirty="0"/>
              <a:t>4</a:t>
            </a:r>
            <a:r>
              <a:rPr lang="es-ES" sz="1600" dirty="0"/>
              <a:t>: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F6B4758-EF3D-4FAC-98E9-12072D747EA1}"/>
              </a:ext>
            </a:extLst>
          </p:cNvPr>
          <p:cNvGrpSpPr/>
          <p:nvPr/>
        </p:nvGrpSpPr>
        <p:grpSpPr>
          <a:xfrm>
            <a:off x="1530344" y="1434412"/>
            <a:ext cx="231480" cy="206280"/>
            <a:chOff x="1530344" y="1434412"/>
            <a:chExt cx="23148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FAD9CDED-9D1C-4138-A1D2-71155F99CBED}"/>
                    </a:ext>
                  </a:extLst>
                </p14:cNvPr>
                <p14:cNvContentPartPr/>
                <p14:nvPr/>
              </p14:nvContentPartPr>
              <p14:xfrm>
                <a:off x="1530344" y="1434412"/>
                <a:ext cx="104040" cy="2062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FAD9CDED-9D1C-4138-A1D2-71155F99CB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2344" y="1416412"/>
                  <a:ext cx="139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13C84A9-D03B-46D4-B396-A47D4767EA9E}"/>
                    </a:ext>
                  </a:extLst>
                </p14:cNvPr>
                <p14:cNvContentPartPr/>
                <p14:nvPr/>
              </p14:nvContentPartPr>
              <p14:xfrm>
                <a:off x="1728704" y="1561852"/>
                <a:ext cx="14400" cy="669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13C84A9-D03B-46D4-B396-A47D4767EA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10704" y="1544212"/>
                  <a:ext cx="50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7E69D35-EFAE-48B5-AF61-B9FFE910B9F7}"/>
                    </a:ext>
                  </a:extLst>
                </p14:cNvPr>
                <p14:cNvContentPartPr/>
                <p14:nvPr/>
              </p14:nvContentPartPr>
              <p14:xfrm>
                <a:off x="1668944" y="1596772"/>
                <a:ext cx="92880" cy="75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7E69D35-EFAE-48B5-AF61-B9FFE910B9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50944" y="1578772"/>
                  <a:ext cx="1285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B12075B-9EBC-4178-B3C8-652A380B03D7}"/>
              </a:ext>
            </a:extLst>
          </p:cNvPr>
          <p:cNvGrpSpPr/>
          <p:nvPr/>
        </p:nvGrpSpPr>
        <p:grpSpPr>
          <a:xfrm>
            <a:off x="1470224" y="2861272"/>
            <a:ext cx="516960" cy="255960"/>
            <a:chOff x="622424" y="2768932"/>
            <a:chExt cx="51696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1B35C34-7A4B-4115-B36A-412C09D65FBA}"/>
                    </a:ext>
                  </a:extLst>
                </p14:cNvPr>
                <p14:cNvContentPartPr/>
                <p14:nvPr/>
              </p14:nvContentPartPr>
              <p14:xfrm>
                <a:off x="622424" y="2768932"/>
                <a:ext cx="127800" cy="1728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1B35C34-7A4B-4115-B36A-412C09D65F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4424" y="2751292"/>
                  <a:ext cx="163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9C2E737-A752-4553-BD3C-B64F2C8B4B5F}"/>
                    </a:ext>
                  </a:extLst>
                </p14:cNvPr>
                <p14:cNvContentPartPr/>
                <p14:nvPr/>
              </p14:nvContentPartPr>
              <p14:xfrm>
                <a:off x="847784" y="2895292"/>
                <a:ext cx="9360" cy="1296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9C2E737-A752-4553-BD3C-B64F2C8B4B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0144" y="2877292"/>
                  <a:ext cx="45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C01A9CB-5943-4219-B603-852164BD8D52}"/>
                    </a:ext>
                  </a:extLst>
                </p14:cNvPr>
                <p14:cNvContentPartPr/>
                <p14:nvPr/>
              </p14:nvContentPartPr>
              <p14:xfrm>
                <a:off x="781544" y="2968372"/>
                <a:ext cx="119160" cy="3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C01A9CB-5943-4219-B603-852164BD8D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3544" y="2950372"/>
                  <a:ext cx="154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6CEF000-576C-4CCA-B800-6CFC1923D3FF}"/>
                    </a:ext>
                  </a:extLst>
                </p14:cNvPr>
                <p14:cNvContentPartPr/>
                <p14:nvPr/>
              </p14:nvContentPartPr>
              <p14:xfrm>
                <a:off x="1065224" y="2855332"/>
                <a:ext cx="74160" cy="3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6CEF000-576C-4CCA-B800-6CFC1923D3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7224" y="2837692"/>
                  <a:ext cx="109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0E148F3-FC1F-40BA-B162-5341AC2FFFF5}"/>
                    </a:ext>
                  </a:extLst>
                </p14:cNvPr>
                <p14:cNvContentPartPr/>
                <p14:nvPr/>
              </p14:nvContentPartPr>
              <p14:xfrm>
                <a:off x="1086464" y="2934892"/>
                <a:ext cx="52200" cy="72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0E148F3-FC1F-40BA-B162-5341AC2FFF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8464" y="2917252"/>
                  <a:ext cx="878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AE41864-2B42-4552-A973-22D7CEA469F2}"/>
              </a:ext>
            </a:extLst>
          </p:cNvPr>
          <p:cNvGrpSpPr/>
          <p:nvPr/>
        </p:nvGrpSpPr>
        <p:grpSpPr>
          <a:xfrm>
            <a:off x="2239184" y="2735632"/>
            <a:ext cx="821880" cy="323640"/>
            <a:chOff x="1391384" y="2643292"/>
            <a:chExt cx="82188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59F611D-9ECB-4B1C-8C25-383256D46B5A}"/>
                    </a:ext>
                  </a:extLst>
                </p14:cNvPr>
                <p14:cNvContentPartPr/>
                <p14:nvPr/>
              </p14:nvContentPartPr>
              <p14:xfrm>
                <a:off x="1596584" y="2749492"/>
                <a:ext cx="31320" cy="1148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59F611D-9ECB-4B1C-8C25-383256D46B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78944" y="2731492"/>
                  <a:ext cx="66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2EA6535A-84A4-4345-8E97-212995DFB1C6}"/>
                    </a:ext>
                  </a:extLst>
                </p14:cNvPr>
                <p14:cNvContentPartPr/>
                <p14:nvPr/>
              </p14:nvContentPartPr>
              <p14:xfrm>
                <a:off x="1550144" y="2643292"/>
                <a:ext cx="186480" cy="1922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EA6535A-84A4-4345-8E97-212995DFB1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32504" y="2625292"/>
                  <a:ext cx="222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5AB6F85-472F-466C-9C85-7B31DE2F1E30}"/>
                    </a:ext>
                  </a:extLst>
                </p14:cNvPr>
                <p14:cNvContentPartPr/>
                <p14:nvPr/>
              </p14:nvContentPartPr>
              <p14:xfrm>
                <a:off x="1821944" y="2782612"/>
                <a:ext cx="87840" cy="1184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5AB6F85-472F-466C-9C85-7B31DE2F1E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04304" y="2764612"/>
                  <a:ext cx="123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55566A0-F373-4972-93DD-E7F4CFF6E62D}"/>
                    </a:ext>
                  </a:extLst>
                </p14:cNvPr>
                <p14:cNvContentPartPr/>
                <p14:nvPr/>
              </p14:nvContentPartPr>
              <p14:xfrm>
                <a:off x="1391384" y="2955052"/>
                <a:ext cx="821880" cy="118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55566A0-F373-4972-93DD-E7F4CFF6E6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73384" y="2937412"/>
                  <a:ext cx="8575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E6910206-CBE2-4E3C-8CFD-72714DE4DAF7}"/>
              </a:ext>
            </a:extLst>
          </p:cNvPr>
          <p:cNvGrpSpPr/>
          <p:nvPr/>
        </p:nvGrpSpPr>
        <p:grpSpPr>
          <a:xfrm>
            <a:off x="2212544" y="3193912"/>
            <a:ext cx="770400" cy="331920"/>
            <a:chOff x="1364744" y="3101572"/>
            <a:chExt cx="77040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D4962C3-48D2-4724-9FDE-85F5C6358385}"/>
                    </a:ext>
                  </a:extLst>
                </p14:cNvPr>
                <p14:cNvContentPartPr/>
                <p14:nvPr/>
              </p14:nvContentPartPr>
              <p14:xfrm>
                <a:off x="1490024" y="3200212"/>
                <a:ext cx="20520" cy="1321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D4962C3-48D2-4724-9FDE-85F5C63583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72384" y="3182212"/>
                  <a:ext cx="5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EEA601D-F717-442B-A1D8-52B40A049EE3}"/>
                    </a:ext>
                  </a:extLst>
                </p14:cNvPr>
                <p14:cNvContentPartPr/>
                <p14:nvPr/>
              </p14:nvContentPartPr>
              <p14:xfrm>
                <a:off x="1364744" y="3118852"/>
                <a:ext cx="190080" cy="2109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EEA601D-F717-442B-A1D8-52B40A049E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46744" y="3100852"/>
                  <a:ext cx="225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9B74EC4-3571-4FC4-A8EF-0806A8E0D205}"/>
                    </a:ext>
                  </a:extLst>
                </p14:cNvPr>
                <p14:cNvContentPartPr/>
                <p14:nvPr/>
              </p14:nvContentPartPr>
              <p14:xfrm>
                <a:off x="1609904" y="3313252"/>
                <a:ext cx="87840" cy="1202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9B74EC4-3571-4FC4-A8EF-0806A8E0D2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91904" y="3295252"/>
                  <a:ext cx="123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DFE75E6-7E06-40F5-951F-DAB5D7C45EF7}"/>
                    </a:ext>
                  </a:extLst>
                </p14:cNvPr>
                <p14:cNvContentPartPr/>
                <p14:nvPr/>
              </p14:nvContentPartPr>
              <p14:xfrm>
                <a:off x="1790984" y="3200212"/>
                <a:ext cx="11160" cy="792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DFE75E6-7E06-40F5-951F-DAB5D7C45E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73344" y="3182212"/>
                  <a:ext cx="46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B8F0BC3-B040-422E-8181-D3D83F1A0F25}"/>
                    </a:ext>
                  </a:extLst>
                </p14:cNvPr>
                <p14:cNvContentPartPr/>
                <p14:nvPr/>
              </p14:nvContentPartPr>
              <p14:xfrm>
                <a:off x="1729064" y="3255652"/>
                <a:ext cx="65880" cy="43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B8F0BC3-B040-422E-8181-D3D83F1A0F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1064" y="3237652"/>
                  <a:ext cx="101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E204A2B-F4AF-4F55-8888-134F94F57F30}"/>
                    </a:ext>
                  </a:extLst>
                </p14:cNvPr>
                <p14:cNvContentPartPr/>
                <p14:nvPr/>
              </p14:nvContentPartPr>
              <p14:xfrm>
                <a:off x="1901504" y="3167092"/>
                <a:ext cx="27000" cy="1123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E204A2B-F4AF-4F55-8888-134F94F57F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83864" y="3149092"/>
                  <a:ext cx="62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6FE460F-EC1D-4FAD-89C9-E90AB8B948E1}"/>
                    </a:ext>
                  </a:extLst>
                </p14:cNvPr>
                <p14:cNvContentPartPr/>
                <p14:nvPr/>
              </p14:nvContentPartPr>
              <p14:xfrm>
                <a:off x="1854704" y="3101572"/>
                <a:ext cx="159480" cy="1782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6FE460F-EC1D-4FAD-89C9-E90AB8B948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37064" y="3083572"/>
                  <a:ext cx="195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1FEC119-9950-4C70-B864-E3899C40ECD0}"/>
                    </a:ext>
                  </a:extLst>
                </p14:cNvPr>
                <p14:cNvContentPartPr/>
                <p14:nvPr/>
              </p14:nvContentPartPr>
              <p14:xfrm>
                <a:off x="2032544" y="3276892"/>
                <a:ext cx="74880" cy="763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1FEC119-9950-4C70-B864-E3899C40EC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14544" y="3259252"/>
                  <a:ext cx="110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316AFF1-A0F8-4D7A-8CD8-9C14AF6A7F1D}"/>
                    </a:ext>
                  </a:extLst>
                </p14:cNvPr>
                <p14:cNvContentPartPr/>
                <p14:nvPr/>
              </p14:nvContentPartPr>
              <p14:xfrm>
                <a:off x="2120024" y="3344212"/>
                <a:ext cx="15120" cy="392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316AFF1-A0F8-4D7A-8CD8-9C14AF6A7F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02024" y="3326572"/>
                  <a:ext cx="507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967DDE5-47F6-4A27-A76D-5A17C0CB715E}"/>
              </a:ext>
            </a:extLst>
          </p:cNvPr>
          <p:cNvGrpSpPr/>
          <p:nvPr/>
        </p:nvGrpSpPr>
        <p:grpSpPr>
          <a:xfrm>
            <a:off x="3181304" y="2805112"/>
            <a:ext cx="468000" cy="302760"/>
            <a:chOff x="2333504" y="2712772"/>
            <a:chExt cx="46800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9A1BE86-4DF0-4C0A-970C-C9F687CF6B04}"/>
                    </a:ext>
                  </a:extLst>
                </p14:cNvPr>
                <p14:cNvContentPartPr/>
                <p14:nvPr/>
              </p14:nvContentPartPr>
              <p14:xfrm>
                <a:off x="2333504" y="2934892"/>
                <a:ext cx="25200" cy="158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9A1BE86-4DF0-4C0A-970C-C9F687CF6B0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15864" y="2917252"/>
                  <a:ext cx="60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9C41844-D502-47C1-83D5-77134C59C9AD}"/>
                    </a:ext>
                  </a:extLst>
                </p14:cNvPr>
                <p14:cNvContentPartPr/>
                <p14:nvPr/>
              </p14:nvContentPartPr>
              <p14:xfrm>
                <a:off x="2477864" y="2712772"/>
                <a:ext cx="151200" cy="2080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9C41844-D502-47C1-83D5-77134C59C9A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59864" y="2694772"/>
                  <a:ext cx="186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D0D352E-2011-4626-B0F0-80D96EC9A1A7}"/>
                    </a:ext>
                  </a:extLst>
                </p14:cNvPr>
                <p14:cNvContentPartPr/>
                <p14:nvPr/>
              </p14:nvContentPartPr>
              <p14:xfrm>
                <a:off x="2709704" y="2862172"/>
                <a:ext cx="91800" cy="1533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D0D352E-2011-4626-B0F0-80D96EC9A1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92064" y="2844172"/>
                  <a:ext cx="12744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D8CBBF06-07A6-4E65-9DD0-E73E76188169}"/>
                  </a:ext>
                </a:extLst>
              </p14:cNvPr>
              <p14:cNvContentPartPr/>
              <p14:nvPr/>
            </p14:nvContentPartPr>
            <p14:xfrm>
              <a:off x="3847664" y="2526832"/>
              <a:ext cx="120240" cy="1425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D8CBBF06-07A6-4E65-9DD0-E73E7618816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024" y="2509192"/>
                <a:ext cx="155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64468A27-C368-43AE-BD43-EDF656A589F9}"/>
                  </a:ext>
                </a:extLst>
              </p14:cNvPr>
              <p14:cNvContentPartPr/>
              <p14:nvPr/>
            </p14:nvContentPartPr>
            <p14:xfrm>
              <a:off x="3961784" y="2576512"/>
              <a:ext cx="543240" cy="972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64468A27-C368-43AE-BD43-EDF656A589F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44144" y="2558872"/>
                <a:ext cx="5788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2C8556A3-F24D-45E1-8DE2-1C883C0CC063}"/>
                  </a:ext>
                </a:extLst>
              </p14:cNvPr>
              <p14:cNvContentPartPr/>
              <p14:nvPr/>
            </p14:nvContentPartPr>
            <p14:xfrm>
              <a:off x="3729944" y="2243152"/>
              <a:ext cx="154080" cy="15084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2C8556A3-F24D-45E1-8DE2-1C883C0CC06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11944" y="2225512"/>
                <a:ext cx="1897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BEA28647-1304-4E7D-935C-6FF2A9B889C4}"/>
                  </a:ext>
                </a:extLst>
              </p14:cNvPr>
              <p14:cNvContentPartPr/>
              <p14:nvPr/>
            </p14:nvContentPartPr>
            <p14:xfrm>
              <a:off x="3915704" y="2316952"/>
              <a:ext cx="69480" cy="4932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BEA28647-1304-4E7D-935C-6FF2A9B889C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97704" y="2299312"/>
                <a:ext cx="1051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BC72DB50-FD1E-40E0-B8B9-6300D0C6DE90}"/>
                  </a:ext>
                </a:extLst>
              </p14:cNvPr>
              <p14:cNvContentPartPr/>
              <p14:nvPr/>
            </p14:nvContentPartPr>
            <p14:xfrm>
              <a:off x="3862064" y="2925352"/>
              <a:ext cx="126360" cy="11700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BC72DB50-FD1E-40E0-B8B9-6300D0C6DE9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44424" y="2907712"/>
                <a:ext cx="1620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25DE64A3-29A0-480B-95B5-83BD218A0223}"/>
                  </a:ext>
                </a:extLst>
              </p14:cNvPr>
              <p14:cNvContentPartPr/>
              <p14:nvPr/>
            </p14:nvContentPartPr>
            <p14:xfrm>
              <a:off x="3994904" y="2959552"/>
              <a:ext cx="1828440" cy="3168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25DE64A3-29A0-480B-95B5-83BD218A022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77264" y="2941912"/>
                <a:ext cx="186408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o 80">
            <a:extLst>
              <a:ext uri="{FF2B5EF4-FFF2-40B4-BE49-F238E27FC236}">
                <a16:creationId xmlns:a16="http://schemas.microsoft.com/office/drawing/2014/main" id="{0F11402C-2236-403F-8CAC-B47CCA9B1B90}"/>
              </a:ext>
            </a:extLst>
          </p:cNvPr>
          <p:cNvGrpSpPr/>
          <p:nvPr/>
        </p:nvGrpSpPr>
        <p:grpSpPr>
          <a:xfrm>
            <a:off x="4490624" y="1740592"/>
            <a:ext cx="3778920" cy="1376640"/>
            <a:chOff x="4490624" y="1740592"/>
            <a:chExt cx="3778920" cy="13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0F5CBD22-8319-41EF-B392-E47F6B06B84B}"/>
                    </a:ext>
                  </a:extLst>
                </p14:cNvPr>
                <p14:cNvContentPartPr/>
                <p14:nvPr/>
              </p14:nvContentPartPr>
              <p14:xfrm>
                <a:off x="4701224" y="2307592"/>
                <a:ext cx="9360" cy="79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0F5CBD22-8319-41EF-B392-E47F6B06B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83224" y="2289592"/>
                  <a:ext cx="45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62FF279-BA98-4349-8E56-7B729097A460}"/>
                    </a:ext>
                  </a:extLst>
                </p14:cNvPr>
                <p14:cNvContentPartPr/>
                <p14:nvPr/>
              </p14:nvContentPartPr>
              <p14:xfrm>
                <a:off x="4657664" y="2221552"/>
                <a:ext cx="164160" cy="1573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62FF279-BA98-4349-8E56-7B729097A4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40024" y="2203552"/>
                  <a:ext cx="199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A28A49F-08BC-4AA6-ADAA-5011FC60EA6D}"/>
                    </a:ext>
                  </a:extLst>
                </p14:cNvPr>
                <p14:cNvContentPartPr/>
                <p14:nvPr/>
              </p14:nvContentPartPr>
              <p14:xfrm>
                <a:off x="4876184" y="2340712"/>
                <a:ext cx="40680" cy="723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A28A49F-08BC-4AA6-ADAA-5011FC60EA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58544" y="2322712"/>
                  <a:ext cx="76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17F935A-EF7E-47E8-9923-5E2660513B9F}"/>
                    </a:ext>
                  </a:extLst>
                </p14:cNvPr>
                <p14:cNvContentPartPr/>
                <p14:nvPr/>
              </p14:nvContentPartPr>
              <p14:xfrm>
                <a:off x="4525184" y="2532952"/>
                <a:ext cx="7200" cy="1321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17F935A-EF7E-47E8-9923-5E2660513B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07184" y="2514952"/>
                  <a:ext cx="42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2F64617-B96D-45EE-BFBC-73094A6FDDFB}"/>
                    </a:ext>
                  </a:extLst>
                </p14:cNvPr>
                <p14:cNvContentPartPr/>
                <p14:nvPr/>
              </p14:nvContentPartPr>
              <p14:xfrm>
                <a:off x="4490624" y="2524672"/>
                <a:ext cx="850320" cy="149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2F64617-B96D-45EE-BFBC-73094A6FDDF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72624" y="2507032"/>
                  <a:ext cx="885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09B448F-3685-4903-8DFA-DE7F6B69BF48}"/>
                    </a:ext>
                  </a:extLst>
                </p14:cNvPr>
                <p14:cNvContentPartPr/>
                <p14:nvPr/>
              </p14:nvContentPartPr>
              <p14:xfrm>
                <a:off x="5319344" y="2608192"/>
                <a:ext cx="666000" cy="108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09B448F-3685-4903-8DFA-DE7F6B69BF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01344" y="2590552"/>
                  <a:ext cx="701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2E41B56-4029-430C-9325-934221F116D0}"/>
                    </a:ext>
                  </a:extLst>
                </p14:cNvPr>
                <p14:cNvContentPartPr/>
                <p14:nvPr/>
              </p14:nvContentPartPr>
              <p14:xfrm>
                <a:off x="5993984" y="2360512"/>
                <a:ext cx="67680" cy="7099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2E41B56-4029-430C-9325-934221F116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75984" y="2342872"/>
                  <a:ext cx="10332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3A6C1E79-778D-44AE-A5C4-71612EFA838C}"/>
                    </a:ext>
                  </a:extLst>
                </p14:cNvPr>
                <p14:cNvContentPartPr/>
                <p14:nvPr/>
              </p14:nvContentPartPr>
              <p14:xfrm>
                <a:off x="6002984" y="2373832"/>
                <a:ext cx="692640" cy="7434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3A6C1E79-778D-44AE-A5C4-71612EFA838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84984" y="2356192"/>
                  <a:ext cx="72828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845E1B2-7BE2-43DE-A6CD-43712ADDC842}"/>
                    </a:ext>
                  </a:extLst>
                </p14:cNvPr>
                <p14:cNvContentPartPr/>
                <p14:nvPr/>
              </p14:nvContentPartPr>
              <p14:xfrm>
                <a:off x="6095504" y="2633032"/>
                <a:ext cx="149400" cy="68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845E1B2-7BE2-43DE-A6CD-43712ADDC84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77864" y="2615392"/>
                  <a:ext cx="185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30F4D5D3-E32F-4444-A8CB-C6BBA3F49EDE}"/>
                    </a:ext>
                  </a:extLst>
                </p14:cNvPr>
                <p14:cNvContentPartPr/>
                <p14:nvPr/>
              </p14:nvContentPartPr>
              <p14:xfrm>
                <a:off x="6227984" y="2731672"/>
                <a:ext cx="360" cy="1256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30F4D5D3-E32F-4444-A8CB-C6BBA3F49ED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10344" y="2713672"/>
                  <a:ext cx="36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B2572B9D-D7FD-4F70-871C-33ACC8946429}"/>
                    </a:ext>
                  </a:extLst>
                </p14:cNvPr>
                <p14:cNvContentPartPr/>
                <p14:nvPr/>
              </p14:nvContentPartPr>
              <p14:xfrm>
                <a:off x="6128624" y="2791072"/>
                <a:ext cx="99000" cy="136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B2572B9D-D7FD-4F70-871C-33ACC89464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10984" y="2773432"/>
                  <a:ext cx="134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30D31C9-A59C-4AB2-A4D9-5510AD49882C}"/>
                    </a:ext>
                  </a:extLst>
                </p14:cNvPr>
                <p14:cNvContentPartPr/>
                <p14:nvPr/>
              </p14:nvContentPartPr>
              <p14:xfrm>
                <a:off x="6692024" y="2680912"/>
                <a:ext cx="1062360" cy="21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30D31C9-A59C-4AB2-A4D9-5510AD4988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74024" y="2663272"/>
                  <a:ext cx="1098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6425317-7534-4E17-A3E4-8B08B6452CA4}"/>
                    </a:ext>
                  </a:extLst>
                </p14:cNvPr>
                <p14:cNvContentPartPr/>
                <p14:nvPr/>
              </p14:nvContentPartPr>
              <p14:xfrm>
                <a:off x="7725584" y="2618632"/>
                <a:ext cx="107280" cy="1000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6425317-7534-4E17-A3E4-8B08B6452C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07944" y="2600992"/>
                  <a:ext cx="142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C70CF38-74F6-4C8F-9311-47106C52AFCE}"/>
                    </a:ext>
                  </a:extLst>
                </p14:cNvPr>
                <p14:cNvContentPartPr/>
                <p14:nvPr/>
              </p14:nvContentPartPr>
              <p14:xfrm>
                <a:off x="7944104" y="2528632"/>
                <a:ext cx="194400" cy="1868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C70CF38-74F6-4C8F-9311-47106C52AFC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26104" y="2510632"/>
                  <a:ext cx="230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66F3DC61-6C02-4AB3-AEF2-2BFC2817407B}"/>
                    </a:ext>
                  </a:extLst>
                </p14:cNvPr>
                <p14:cNvContentPartPr/>
                <p14:nvPr/>
              </p14:nvContentPartPr>
              <p14:xfrm>
                <a:off x="8147504" y="2683792"/>
                <a:ext cx="122040" cy="954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66F3DC61-6C02-4AB3-AEF2-2BFC281740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29504" y="2665792"/>
                  <a:ext cx="157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82E7AD5-D45C-4776-8E07-07AF44432B5E}"/>
                    </a:ext>
                  </a:extLst>
                </p14:cNvPr>
                <p14:cNvContentPartPr/>
                <p14:nvPr/>
              </p14:nvContentPartPr>
              <p14:xfrm>
                <a:off x="5667824" y="2105632"/>
                <a:ext cx="387720" cy="5004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82E7AD5-D45C-4776-8E07-07AF44432B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49824" y="2087632"/>
                  <a:ext cx="4233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946E1266-C084-4261-91CB-8F501A82EF8E}"/>
                    </a:ext>
                  </a:extLst>
                </p14:cNvPr>
                <p14:cNvContentPartPr/>
                <p14:nvPr/>
              </p14:nvContentPartPr>
              <p14:xfrm>
                <a:off x="6049064" y="2022472"/>
                <a:ext cx="29520" cy="1558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946E1266-C084-4261-91CB-8F501A82EF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31424" y="2004832"/>
                  <a:ext cx="65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A44B84C-D8BC-4D18-94C1-2201E5A31BDE}"/>
                    </a:ext>
                  </a:extLst>
                </p14:cNvPr>
                <p14:cNvContentPartPr/>
                <p14:nvPr/>
              </p14:nvContentPartPr>
              <p14:xfrm>
                <a:off x="6042584" y="2006992"/>
                <a:ext cx="702360" cy="2098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A44B84C-D8BC-4D18-94C1-2201E5A31BD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24944" y="1988992"/>
                  <a:ext cx="738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3EDC3E06-B577-4035-B25E-4DDC72205464}"/>
                    </a:ext>
                  </a:extLst>
                </p14:cNvPr>
                <p14:cNvContentPartPr/>
                <p14:nvPr/>
              </p14:nvContentPartPr>
              <p14:xfrm>
                <a:off x="6744944" y="2141992"/>
                <a:ext cx="353880" cy="5695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3EDC3E06-B577-4035-B25E-4DDC722054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26944" y="2123992"/>
                  <a:ext cx="3895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0812392-CF8C-42B6-AD4E-44D6B86C54F8}"/>
                    </a:ext>
                  </a:extLst>
                </p14:cNvPr>
                <p14:cNvContentPartPr/>
                <p14:nvPr/>
              </p14:nvContentPartPr>
              <p14:xfrm>
                <a:off x="6366584" y="1740592"/>
                <a:ext cx="151200" cy="1465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0812392-CF8C-42B6-AD4E-44D6B86C54F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48944" y="1722952"/>
                  <a:ext cx="186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5A0C9A8-C51E-4ED3-B535-3D567C8A75F9}"/>
                    </a:ext>
                  </a:extLst>
                </p14:cNvPr>
                <p14:cNvContentPartPr/>
                <p14:nvPr/>
              </p14:nvContentPartPr>
              <p14:xfrm>
                <a:off x="6572504" y="1835992"/>
                <a:ext cx="109800" cy="1051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5A0C9A8-C51E-4ED3-B535-3D567C8A75F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54864" y="1817992"/>
                  <a:ext cx="145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0D4F2D8-F1A5-4D96-BED7-09DAF5F13558}"/>
                    </a:ext>
                  </a:extLst>
                </p14:cNvPr>
                <p14:cNvContentPartPr/>
                <p14:nvPr/>
              </p14:nvContentPartPr>
              <p14:xfrm>
                <a:off x="5790584" y="2954692"/>
                <a:ext cx="234000" cy="72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0D4F2D8-F1A5-4D96-BED7-09DAF5F135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72944" y="2937052"/>
                  <a:ext cx="2696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428754B8-975B-4B7F-B051-8F99D57521B7}"/>
              </a:ext>
            </a:extLst>
          </p:cNvPr>
          <p:cNvGrpSpPr/>
          <p:nvPr/>
        </p:nvGrpSpPr>
        <p:grpSpPr>
          <a:xfrm>
            <a:off x="351344" y="2001052"/>
            <a:ext cx="1165320" cy="1347480"/>
            <a:chOff x="351344" y="2001052"/>
            <a:chExt cx="1165320" cy="13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1C2F698C-0E3C-420E-9178-AF23C086B3ED}"/>
                    </a:ext>
                  </a:extLst>
                </p14:cNvPr>
                <p14:cNvContentPartPr/>
                <p14:nvPr/>
              </p14:nvContentPartPr>
              <p14:xfrm>
                <a:off x="1417664" y="2001052"/>
                <a:ext cx="99000" cy="1771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1C2F698C-0E3C-420E-9178-AF23C086B3E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99664" y="1983052"/>
                  <a:ext cx="134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AECF93F-9A11-42F7-9505-9BA639F2E0BE}"/>
                    </a:ext>
                  </a:extLst>
                </p14:cNvPr>
                <p14:cNvContentPartPr/>
                <p14:nvPr/>
              </p14:nvContentPartPr>
              <p14:xfrm>
                <a:off x="788744" y="2133172"/>
                <a:ext cx="576000" cy="9550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AECF93F-9A11-42F7-9505-9BA639F2E0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1104" y="2115172"/>
                  <a:ext cx="61164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7658AE7-A5F5-4FD7-82DA-EFA29862878D}"/>
                    </a:ext>
                  </a:extLst>
                </p14:cNvPr>
                <p14:cNvContentPartPr/>
                <p14:nvPr/>
              </p14:nvContentPartPr>
              <p14:xfrm>
                <a:off x="431624" y="3206692"/>
                <a:ext cx="25560" cy="1260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7658AE7-A5F5-4FD7-82DA-EFA29862878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3624" y="3189052"/>
                  <a:ext cx="61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B11C48F-FDF2-401A-B29F-2479579AE76B}"/>
                    </a:ext>
                  </a:extLst>
                </p14:cNvPr>
                <p14:cNvContentPartPr/>
                <p14:nvPr/>
              </p14:nvContentPartPr>
              <p14:xfrm>
                <a:off x="351344" y="3195532"/>
                <a:ext cx="146160" cy="1519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B11C48F-FDF2-401A-B29F-2479579AE76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3704" y="3177532"/>
                  <a:ext cx="181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D70D464-2249-4D1B-B43D-CB1D72DB4332}"/>
                    </a:ext>
                  </a:extLst>
                </p14:cNvPr>
                <p14:cNvContentPartPr/>
                <p14:nvPr/>
              </p14:nvContentPartPr>
              <p14:xfrm>
                <a:off x="570944" y="3220012"/>
                <a:ext cx="9720" cy="882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D70D464-2249-4D1B-B43D-CB1D72DB433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2944" y="3202012"/>
                  <a:ext cx="45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F6AB4BE-0067-446D-B268-F1431114B988}"/>
                    </a:ext>
                  </a:extLst>
                </p14:cNvPr>
                <p14:cNvContentPartPr/>
                <p14:nvPr/>
              </p14:nvContentPartPr>
              <p14:xfrm>
                <a:off x="521624" y="3149092"/>
                <a:ext cx="18720" cy="244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F6AB4BE-0067-446D-B268-F1431114B9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3624" y="3131452"/>
                  <a:ext cx="5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8982D4B-672D-4612-B7CF-FA0B18C58D78}"/>
                    </a:ext>
                  </a:extLst>
                </p14:cNvPr>
                <p14:cNvContentPartPr/>
                <p14:nvPr/>
              </p14:nvContentPartPr>
              <p14:xfrm>
                <a:off x="635744" y="3218212"/>
                <a:ext cx="74520" cy="1126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8982D4B-672D-4612-B7CF-FA0B18C58D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8104" y="3200212"/>
                  <a:ext cx="110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4328CCD-2B90-4C20-8022-0CF3E1084D03}"/>
                    </a:ext>
                  </a:extLst>
                </p14:cNvPr>
                <p14:cNvContentPartPr/>
                <p14:nvPr/>
              </p14:nvContentPartPr>
              <p14:xfrm>
                <a:off x="801344" y="3180052"/>
                <a:ext cx="23040" cy="900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4328CCD-2B90-4C20-8022-0CF3E1084D0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3704" y="3162412"/>
                  <a:ext cx="58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45F6737-153B-4EAB-8356-15D8462B418F}"/>
                    </a:ext>
                  </a:extLst>
                </p14:cNvPr>
                <p14:cNvContentPartPr/>
                <p14:nvPr/>
              </p14:nvContentPartPr>
              <p14:xfrm>
                <a:off x="763544" y="3102652"/>
                <a:ext cx="11880" cy="183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45F6737-153B-4EAB-8356-15D8462B41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5544" y="3085012"/>
                  <a:ext cx="47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57A791AF-A95B-4D0D-9D8A-0FFE0241E420}"/>
                    </a:ext>
                  </a:extLst>
                </p14:cNvPr>
                <p14:cNvContentPartPr/>
                <p14:nvPr/>
              </p14:nvContentPartPr>
              <p14:xfrm>
                <a:off x="884864" y="3173572"/>
                <a:ext cx="109800" cy="1353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57A791AF-A95B-4D0D-9D8A-0FFE0241E42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7224" y="3155572"/>
                  <a:ext cx="145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D8178FCF-7D24-4CA1-9F53-DCBC837C193A}"/>
                    </a:ext>
                  </a:extLst>
                </p14:cNvPr>
                <p14:cNvContentPartPr/>
                <p14:nvPr/>
              </p14:nvContentPartPr>
              <p14:xfrm>
                <a:off x="1033184" y="3195172"/>
                <a:ext cx="98640" cy="1310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D8178FCF-7D24-4CA1-9F53-DCBC837C19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5184" y="3177172"/>
                  <a:ext cx="134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4B56472-8489-45FC-AE77-F6049E1B6DFD}"/>
                    </a:ext>
                  </a:extLst>
                </p14:cNvPr>
                <p14:cNvContentPartPr/>
                <p14:nvPr/>
              </p14:nvContentPartPr>
              <p14:xfrm>
                <a:off x="1160264" y="3153412"/>
                <a:ext cx="110160" cy="1951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4B56472-8489-45FC-AE77-F6049E1B6D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42624" y="3135772"/>
                  <a:ext cx="14580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38540949-D250-4B1B-B9E3-16BB1718B515}"/>
              </a:ext>
            </a:extLst>
          </p:cNvPr>
          <p:cNvGrpSpPr/>
          <p:nvPr/>
        </p:nvGrpSpPr>
        <p:grpSpPr>
          <a:xfrm>
            <a:off x="345944" y="3457972"/>
            <a:ext cx="1264320" cy="510840"/>
            <a:chOff x="345944" y="3457972"/>
            <a:chExt cx="126432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A0D75EC8-5217-4A44-9E06-0CB28A5D640E}"/>
                    </a:ext>
                  </a:extLst>
                </p14:cNvPr>
                <p14:cNvContentPartPr/>
                <p14:nvPr/>
              </p14:nvContentPartPr>
              <p14:xfrm>
                <a:off x="741944" y="3524932"/>
                <a:ext cx="7560" cy="792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A0D75EC8-5217-4A44-9E06-0CB28A5D640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3944" y="3506932"/>
                  <a:ext cx="43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5397F544-2CF5-4646-BDB8-7E6E9E766D81}"/>
                    </a:ext>
                  </a:extLst>
                </p14:cNvPr>
                <p14:cNvContentPartPr/>
                <p14:nvPr/>
              </p14:nvContentPartPr>
              <p14:xfrm>
                <a:off x="664544" y="3497572"/>
                <a:ext cx="164880" cy="1540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5397F544-2CF5-4646-BDB8-7E6E9E766D8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6544" y="3479932"/>
                  <a:ext cx="200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5FFAC1C1-E309-438B-B7A1-1C726FB3D299}"/>
                    </a:ext>
                  </a:extLst>
                </p14:cNvPr>
                <p14:cNvContentPartPr/>
                <p14:nvPr/>
              </p14:nvContentPartPr>
              <p14:xfrm>
                <a:off x="829424" y="3495412"/>
                <a:ext cx="79920" cy="141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FFAC1C1-E309-438B-B7A1-1C726FB3D2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1784" y="3477412"/>
                  <a:ext cx="11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DEAD41D-A5D5-4269-A1C7-2025C5E03F43}"/>
                    </a:ext>
                  </a:extLst>
                </p14:cNvPr>
                <p14:cNvContentPartPr/>
                <p14:nvPr/>
              </p14:nvContentPartPr>
              <p14:xfrm>
                <a:off x="847784" y="3576052"/>
                <a:ext cx="26280" cy="154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DEAD41D-A5D5-4269-A1C7-2025C5E03F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0144" y="3558412"/>
                  <a:ext cx="61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57C04CB5-EE8A-4A5A-B8EB-E5D4DF699E4D}"/>
                    </a:ext>
                  </a:extLst>
                </p14:cNvPr>
                <p14:cNvContentPartPr/>
                <p14:nvPr/>
              </p14:nvContentPartPr>
              <p14:xfrm>
                <a:off x="818984" y="3457972"/>
                <a:ext cx="95400" cy="738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57C04CB5-EE8A-4A5A-B8EB-E5D4DF699E4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1344" y="3440332"/>
                  <a:ext cx="131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AAB1E8B-F590-47FC-9339-DEFA4C11230B}"/>
                    </a:ext>
                  </a:extLst>
                </p14:cNvPr>
                <p14:cNvContentPartPr/>
                <p14:nvPr/>
              </p14:nvContentPartPr>
              <p14:xfrm>
                <a:off x="508664" y="3829852"/>
                <a:ext cx="14760" cy="1270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AAB1E8B-F590-47FC-9339-DEFA4C11230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1024" y="3811852"/>
                  <a:ext cx="5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D4473327-3F83-437E-9E45-06CA8E33F839}"/>
                    </a:ext>
                  </a:extLst>
                </p14:cNvPr>
                <p14:cNvContentPartPr/>
                <p14:nvPr/>
              </p14:nvContentPartPr>
              <p14:xfrm>
                <a:off x="345944" y="3835972"/>
                <a:ext cx="178200" cy="75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D4473327-3F83-437E-9E45-06CA8E33F83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7944" y="3817972"/>
                  <a:ext cx="213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6E1FD2E-99FE-4D07-B1B5-AB1649A408D6}"/>
                    </a:ext>
                  </a:extLst>
                </p14:cNvPr>
                <p14:cNvContentPartPr/>
                <p14:nvPr/>
              </p14:nvContentPartPr>
              <p14:xfrm>
                <a:off x="581384" y="3844612"/>
                <a:ext cx="84240" cy="1242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6E1FD2E-99FE-4D07-B1B5-AB1649A408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3384" y="3826972"/>
                  <a:ext cx="119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A9A9CDB-C8AB-4003-B112-195D428901A9}"/>
                    </a:ext>
                  </a:extLst>
                </p14:cNvPr>
                <p14:cNvContentPartPr/>
                <p14:nvPr/>
              </p14:nvContentPartPr>
              <p14:xfrm>
                <a:off x="577064" y="3930292"/>
                <a:ext cx="23400" cy="54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A9A9CDB-C8AB-4003-B112-195D428901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9424" y="3912652"/>
                  <a:ext cx="59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4240B7D-6E02-491D-945C-FF1801B44659}"/>
                    </a:ext>
                  </a:extLst>
                </p14:cNvPr>
                <p14:cNvContentPartPr/>
                <p14:nvPr/>
              </p14:nvContentPartPr>
              <p14:xfrm>
                <a:off x="570224" y="3846772"/>
                <a:ext cx="78480" cy="302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4240B7D-6E02-491D-945C-FF1801B446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2224" y="3828772"/>
                  <a:ext cx="114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8999D56-4CD3-47C4-98E4-8F32B25C3676}"/>
                    </a:ext>
                  </a:extLst>
                </p14:cNvPr>
                <p14:cNvContentPartPr/>
                <p14:nvPr/>
              </p14:nvContentPartPr>
              <p14:xfrm>
                <a:off x="695864" y="3843892"/>
                <a:ext cx="110880" cy="1033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8999D56-4CD3-47C4-98E4-8F32B25C367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7864" y="3826252"/>
                  <a:ext cx="146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BCAE4B08-165D-4050-9D6A-37C03FFC86E5}"/>
                    </a:ext>
                  </a:extLst>
                </p14:cNvPr>
                <p14:cNvContentPartPr/>
                <p14:nvPr/>
              </p14:nvContentPartPr>
              <p14:xfrm>
                <a:off x="847064" y="3809332"/>
                <a:ext cx="107280" cy="1346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BCAE4B08-165D-4050-9D6A-37C03FFC86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9064" y="3791692"/>
                  <a:ext cx="142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3C5ADCB2-D1FC-4052-9149-35722A98FD15}"/>
                    </a:ext>
                  </a:extLst>
                </p14:cNvPr>
                <p14:cNvContentPartPr/>
                <p14:nvPr/>
              </p14:nvContentPartPr>
              <p14:xfrm>
                <a:off x="960464" y="3857572"/>
                <a:ext cx="42120" cy="320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3C5ADCB2-D1FC-4052-9149-35722A98FD1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2824" y="3839572"/>
                  <a:ext cx="77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83D1872E-699F-40B5-AB5F-BCB40B65CFF3}"/>
                    </a:ext>
                  </a:extLst>
                </p14:cNvPr>
                <p14:cNvContentPartPr/>
                <p14:nvPr/>
              </p14:nvContentPartPr>
              <p14:xfrm>
                <a:off x="931304" y="3706372"/>
                <a:ext cx="41400" cy="309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83D1872E-699F-40B5-AB5F-BCB40B65CF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3664" y="3688372"/>
                  <a:ext cx="77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831A6C58-134C-42C0-9D37-1E3FB5731BE7}"/>
                    </a:ext>
                  </a:extLst>
                </p14:cNvPr>
                <p14:cNvContentPartPr/>
                <p14:nvPr/>
              </p14:nvContentPartPr>
              <p14:xfrm>
                <a:off x="1051904" y="3821932"/>
                <a:ext cx="108000" cy="1263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831A6C58-134C-42C0-9D37-1E3FB5731B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4264" y="3803932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1630A77D-E4EC-489F-ABE9-01E5A15EAC7D}"/>
                    </a:ext>
                  </a:extLst>
                </p14:cNvPr>
                <p14:cNvContentPartPr/>
                <p14:nvPr/>
              </p14:nvContentPartPr>
              <p14:xfrm>
                <a:off x="1202744" y="3803212"/>
                <a:ext cx="119160" cy="1209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1630A77D-E4EC-489F-ABE9-01E5A15EAC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85104" y="3785212"/>
                  <a:ext cx="154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F796052-ABE3-4886-84BD-8701B2E600B1}"/>
                    </a:ext>
                  </a:extLst>
                </p14:cNvPr>
                <p14:cNvContentPartPr/>
                <p14:nvPr/>
              </p14:nvContentPartPr>
              <p14:xfrm>
                <a:off x="1376984" y="3807532"/>
                <a:ext cx="105120" cy="1263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F796052-ABE3-4886-84BD-8701B2E600B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59344" y="3789532"/>
                  <a:ext cx="140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254F73BF-9EBD-4A25-8C91-C435F6124DAD}"/>
                    </a:ext>
                  </a:extLst>
                </p14:cNvPr>
                <p14:cNvContentPartPr/>
                <p14:nvPr/>
              </p14:nvContentPartPr>
              <p14:xfrm>
                <a:off x="1388504" y="3883852"/>
                <a:ext cx="36360" cy="122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254F73BF-9EBD-4A25-8C91-C435F6124DA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70504" y="3865852"/>
                  <a:ext cx="72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52F12E05-D7FA-4C61-96A9-701FCD3ED7F0}"/>
                    </a:ext>
                  </a:extLst>
                </p14:cNvPr>
                <p14:cNvContentPartPr/>
                <p14:nvPr/>
              </p14:nvContentPartPr>
              <p14:xfrm>
                <a:off x="1333784" y="3816172"/>
                <a:ext cx="87120" cy="342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52F12E05-D7FA-4C61-96A9-701FCD3ED7F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16144" y="3798172"/>
                  <a:ext cx="122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6973C91B-3601-4A30-9E0D-6EDA8D8C0BB4}"/>
                    </a:ext>
                  </a:extLst>
                </p14:cNvPr>
                <p14:cNvContentPartPr/>
                <p14:nvPr/>
              </p14:nvContentPartPr>
              <p14:xfrm>
                <a:off x="1441784" y="3789532"/>
                <a:ext cx="168480" cy="1774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6973C91B-3601-4A30-9E0D-6EDA8D8C0B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23784" y="3771892"/>
                  <a:ext cx="204120" cy="21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4632248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60C97F21-4BC0-4F38-8334-BF92C09DC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81" y="30617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Restador</a:t>
            </a:r>
          </a:p>
          <a:p>
            <a:endParaRPr lang="es-ES" dirty="0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AE41864-2B42-4552-A973-22D7CEA469F2}"/>
              </a:ext>
            </a:extLst>
          </p:cNvPr>
          <p:cNvGrpSpPr/>
          <p:nvPr/>
        </p:nvGrpSpPr>
        <p:grpSpPr>
          <a:xfrm>
            <a:off x="1039862" y="1138745"/>
            <a:ext cx="821880" cy="323640"/>
            <a:chOff x="1391384" y="2643292"/>
            <a:chExt cx="82188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59F611D-9ECB-4B1C-8C25-383256D46B5A}"/>
                    </a:ext>
                  </a:extLst>
                </p14:cNvPr>
                <p14:cNvContentPartPr/>
                <p14:nvPr/>
              </p14:nvContentPartPr>
              <p14:xfrm>
                <a:off x="1596584" y="2749492"/>
                <a:ext cx="31320" cy="1148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59F611D-9ECB-4B1C-8C25-383256D46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8944" y="2731492"/>
                  <a:ext cx="66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2EA6535A-84A4-4345-8E97-212995DFB1C6}"/>
                    </a:ext>
                  </a:extLst>
                </p14:cNvPr>
                <p14:cNvContentPartPr/>
                <p14:nvPr/>
              </p14:nvContentPartPr>
              <p14:xfrm>
                <a:off x="1550144" y="2643292"/>
                <a:ext cx="186480" cy="1922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EA6535A-84A4-4345-8E97-212995DFB1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32504" y="2625292"/>
                  <a:ext cx="222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5AB6F85-472F-466C-9C85-7B31DE2F1E30}"/>
                    </a:ext>
                  </a:extLst>
                </p14:cNvPr>
                <p14:cNvContentPartPr/>
                <p14:nvPr/>
              </p14:nvContentPartPr>
              <p14:xfrm>
                <a:off x="1821944" y="2782612"/>
                <a:ext cx="87840" cy="1184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5AB6F85-472F-466C-9C85-7B31DE2F1E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04304" y="2764612"/>
                  <a:ext cx="123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55566A0-F373-4972-93DD-E7F4CFF6E62D}"/>
                    </a:ext>
                  </a:extLst>
                </p14:cNvPr>
                <p14:cNvContentPartPr/>
                <p14:nvPr/>
              </p14:nvContentPartPr>
              <p14:xfrm>
                <a:off x="1391384" y="2955052"/>
                <a:ext cx="821880" cy="118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55566A0-F373-4972-93DD-E7F4CFF6E6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3384" y="2937412"/>
                  <a:ext cx="8575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E6910206-CBE2-4E3C-8CFD-72714DE4DAF7}"/>
              </a:ext>
            </a:extLst>
          </p:cNvPr>
          <p:cNvGrpSpPr/>
          <p:nvPr/>
        </p:nvGrpSpPr>
        <p:grpSpPr>
          <a:xfrm>
            <a:off x="1013222" y="1597025"/>
            <a:ext cx="770400" cy="331920"/>
            <a:chOff x="1364744" y="3101572"/>
            <a:chExt cx="77040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D4962C3-48D2-4724-9FDE-85F5C6358385}"/>
                    </a:ext>
                  </a:extLst>
                </p14:cNvPr>
                <p14:cNvContentPartPr/>
                <p14:nvPr/>
              </p14:nvContentPartPr>
              <p14:xfrm>
                <a:off x="1490024" y="3200212"/>
                <a:ext cx="20520" cy="1321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D4962C3-48D2-4724-9FDE-85F5C63583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2384" y="3182212"/>
                  <a:ext cx="5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EEA601D-F717-442B-A1D8-52B40A049EE3}"/>
                    </a:ext>
                  </a:extLst>
                </p14:cNvPr>
                <p14:cNvContentPartPr/>
                <p14:nvPr/>
              </p14:nvContentPartPr>
              <p14:xfrm>
                <a:off x="1364744" y="3118852"/>
                <a:ext cx="190080" cy="2109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EEA601D-F717-442B-A1D8-52B40A049E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6744" y="3100852"/>
                  <a:ext cx="225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9B74EC4-3571-4FC4-A8EF-0806A8E0D205}"/>
                    </a:ext>
                  </a:extLst>
                </p14:cNvPr>
                <p14:cNvContentPartPr/>
                <p14:nvPr/>
              </p14:nvContentPartPr>
              <p14:xfrm>
                <a:off x="1609904" y="3313252"/>
                <a:ext cx="87840" cy="1202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9B74EC4-3571-4FC4-A8EF-0806A8E0D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91904" y="3295252"/>
                  <a:ext cx="123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DFE75E6-7E06-40F5-951F-DAB5D7C45EF7}"/>
                    </a:ext>
                  </a:extLst>
                </p14:cNvPr>
                <p14:cNvContentPartPr/>
                <p14:nvPr/>
              </p14:nvContentPartPr>
              <p14:xfrm>
                <a:off x="1790984" y="3200212"/>
                <a:ext cx="11160" cy="792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DFE75E6-7E06-40F5-951F-DAB5D7C45E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73344" y="3182212"/>
                  <a:ext cx="46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B8F0BC3-B040-422E-8181-D3D83F1A0F25}"/>
                    </a:ext>
                  </a:extLst>
                </p14:cNvPr>
                <p14:cNvContentPartPr/>
                <p14:nvPr/>
              </p14:nvContentPartPr>
              <p14:xfrm>
                <a:off x="1729064" y="3255652"/>
                <a:ext cx="65880" cy="43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B8F0BC3-B040-422E-8181-D3D83F1A0F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11064" y="3237652"/>
                  <a:ext cx="101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E204A2B-F4AF-4F55-8888-134F94F57F30}"/>
                    </a:ext>
                  </a:extLst>
                </p14:cNvPr>
                <p14:cNvContentPartPr/>
                <p14:nvPr/>
              </p14:nvContentPartPr>
              <p14:xfrm>
                <a:off x="1901504" y="3167092"/>
                <a:ext cx="27000" cy="1123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E204A2B-F4AF-4F55-8888-134F94F57F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83864" y="3149092"/>
                  <a:ext cx="62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6FE460F-EC1D-4FAD-89C9-E90AB8B948E1}"/>
                    </a:ext>
                  </a:extLst>
                </p14:cNvPr>
                <p14:cNvContentPartPr/>
                <p14:nvPr/>
              </p14:nvContentPartPr>
              <p14:xfrm>
                <a:off x="1854704" y="3101572"/>
                <a:ext cx="159480" cy="1782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6FE460F-EC1D-4FAD-89C9-E90AB8B948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7064" y="3083572"/>
                  <a:ext cx="195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1FEC119-9950-4C70-B864-E3899C40ECD0}"/>
                    </a:ext>
                  </a:extLst>
                </p14:cNvPr>
                <p14:cNvContentPartPr/>
                <p14:nvPr/>
              </p14:nvContentPartPr>
              <p14:xfrm>
                <a:off x="2032544" y="3276892"/>
                <a:ext cx="74880" cy="763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1FEC119-9950-4C70-B864-E3899C40EC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14544" y="3259252"/>
                  <a:ext cx="110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316AFF1-A0F8-4D7A-8CD8-9C14AF6A7F1D}"/>
                    </a:ext>
                  </a:extLst>
                </p14:cNvPr>
                <p14:cNvContentPartPr/>
                <p14:nvPr/>
              </p14:nvContentPartPr>
              <p14:xfrm>
                <a:off x="2120024" y="3344212"/>
                <a:ext cx="15120" cy="392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316AFF1-A0F8-4D7A-8CD8-9C14AF6A7F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02024" y="3326572"/>
                  <a:ext cx="507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967DDE5-47F6-4A27-A76D-5A17C0CB715E}"/>
              </a:ext>
            </a:extLst>
          </p:cNvPr>
          <p:cNvGrpSpPr/>
          <p:nvPr/>
        </p:nvGrpSpPr>
        <p:grpSpPr>
          <a:xfrm>
            <a:off x="1981982" y="1208225"/>
            <a:ext cx="468000" cy="302760"/>
            <a:chOff x="2333504" y="2712772"/>
            <a:chExt cx="46800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9A1BE86-4DF0-4C0A-970C-C9F687CF6B04}"/>
                    </a:ext>
                  </a:extLst>
                </p14:cNvPr>
                <p14:cNvContentPartPr/>
                <p14:nvPr/>
              </p14:nvContentPartPr>
              <p14:xfrm>
                <a:off x="2333504" y="2934892"/>
                <a:ext cx="25200" cy="158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9A1BE86-4DF0-4C0A-970C-C9F687CF6B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15864" y="2917252"/>
                  <a:ext cx="60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9C41844-D502-47C1-83D5-77134C59C9AD}"/>
                    </a:ext>
                  </a:extLst>
                </p14:cNvPr>
                <p14:cNvContentPartPr/>
                <p14:nvPr/>
              </p14:nvContentPartPr>
              <p14:xfrm>
                <a:off x="2477864" y="2712772"/>
                <a:ext cx="151200" cy="2080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9C41844-D502-47C1-83D5-77134C59C9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59864" y="2694772"/>
                  <a:ext cx="186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D0D352E-2011-4626-B0F0-80D96EC9A1A7}"/>
                    </a:ext>
                  </a:extLst>
                </p14:cNvPr>
                <p14:cNvContentPartPr/>
                <p14:nvPr/>
              </p14:nvContentPartPr>
              <p14:xfrm>
                <a:off x="2709704" y="2862172"/>
                <a:ext cx="91800" cy="1533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D0D352E-2011-4626-B0F0-80D96EC9A1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92064" y="2844172"/>
                  <a:ext cx="12744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D8CBBF06-07A6-4E65-9DD0-E73E76188169}"/>
                  </a:ext>
                </a:extLst>
              </p14:cNvPr>
              <p14:cNvContentPartPr/>
              <p14:nvPr/>
            </p14:nvContentPartPr>
            <p14:xfrm>
              <a:off x="2648342" y="929945"/>
              <a:ext cx="120240" cy="1425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D8CBBF06-07A6-4E65-9DD0-E73E7618816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30702" y="912305"/>
                <a:ext cx="155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64468A27-C368-43AE-BD43-EDF656A589F9}"/>
                  </a:ext>
                </a:extLst>
              </p14:cNvPr>
              <p14:cNvContentPartPr/>
              <p14:nvPr/>
            </p14:nvContentPartPr>
            <p14:xfrm>
              <a:off x="2762462" y="979625"/>
              <a:ext cx="543240" cy="972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64468A27-C368-43AE-BD43-EDF656A589F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44822" y="961985"/>
                <a:ext cx="5788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2C8556A3-F24D-45E1-8DE2-1C883C0CC063}"/>
                  </a:ext>
                </a:extLst>
              </p14:cNvPr>
              <p14:cNvContentPartPr/>
              <p14:nvPr/>
            </p14:nvContentPartPr>
            <p14:xfrm>
              <a:off x="2530622" y="646265"/>
              <a:ext cx="154080" cy="15084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2C8556A3-F24D-45E1-8DE2-1C883C0CC06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12622" y="628625"/>
                <a:ext cx="1897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BEA28647-1304-4E7D-935C-6FF2A9B889C4}"/>
                  </a:ext>
                </a:extLst>
              </p14:cNvPr>
              <p14:cNvContentPartPr/>
              <p14:nvPr/>
            </p14:nvContentPartPr>
            <p14:xfrm>
              <a:off x="2716382" y="720065"/>
              <a:ext cx="69480" cy="4932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BEA28647-1304-4E7D-935C-6FF2A9B889C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98382" y="702425"/>
                <a:ext cx="1051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BC72DB50-FD1E-40E0-B8B9-6300D0C6DE90}"/>
                  </a:ext>
                </a:extLst>
              </p14:cNvPr>
              <p14:cNvContentPartPr/>
              <p14:nvPr/>
            </p14:nvContentPartPr>
            <p14:xfrm>
              <a:off x="2662742" y="1328465"/>
              <a:ext cx="126360" cy="11700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BC72DB50-FD1E-40E0-B8B9-6300D0C6DE9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45102" y="1310825"/>
                <a:ext cx="1620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25DE64A3-29A0-480B-95B5-83BD218A0223}"/>
                  </a:ext>
                </a:extLst>
              </p14:cNvPr>
              <p14:cNvContentPartPr/>
              <p14:nvPr/>
            </p14:nvContentPartPr>
            <p14:xfrm>
              <a:off x="2795582" y="1362665"/>
              <a:ext cx="1828440" cy="3168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25DE64A3-29A0-480B-95B5-83BD218A022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77942" y="1345025"/>
                <a:ext cx="186408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o 80">
            <a:extLst>
              <a:ext uri="{FF2B5EF4-FFF2-40B4-BE49-F238E27FC236}">
                <a16:creationId xmlns:a16="http://schemas.microsoft.com/office/drawing/2014/main" id="{0F11402C-2236-403F-8CAC-B47CCA9B1B90}"/>
              </a:ext>
            </a:extLst>
          </p:cNvPr>
          <p:cNvGrpSpPr/>
          <p:nvPr/>
        </p:nvGrpSpPr>
        <p:grpSpPr>
          <a:xfrm>
            <a:off x="3291302" y="143705"/>
            <a:ext cx="3778920" cy="1376640"/>
            <a:chOff x="4490624" y="1740592"/>
            <a:chExt cx="3778920" cy="13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0F5CBD22-8319-41EF-B392-E47F6B06B84B}"/>
                    </a:ext>
                  </a:extLst>
                </p14:cNvPr>
                <p14:cNvContentPartPr/>
                <p14:nvPr/>
              </p14:nvContentPartPr>
              <p14:xfrm>
                <a:off x="4701224" y="2307592"/>
                <a:ext cx="9360" cy="79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0F5CBD22-8319-41EF-B392-E47F6B06B8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83224" y="2289592"/>
                  <a:ext cx="45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62FF279-BA98-4349-8E56-7B729097A460}"/>
                    </a:ext>
                  </a:extLst>
                </p14:cNvPr>
                <p14:cNvContentPartPr/>
                <p14:nvPr/>
              </p14:nvContentPartPr>
              <p14:xfrm>
                <a:off x="4657664" y="2221552"/>
                <a:ext cx="164160" cy="1573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62FF279-BA98-4349-8E56-7B729097A4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0024" y="2203552"/>
                  <a:ext cx="199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A28A49F-08BC-4AA6-ADAA-5011FC60EA6D}"/>
                    </a:ext>
                  </a:extLst>
                </p14:cNvPr>
                <p14:cNvContentPartPr/>
                <p14:nvPr/>
              </p14:nvContentPartPr>
              <p14:xfrm>
                <a:off x="4876184" y="2340712"/>
                <a:ext cx="40680" cy="723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A28A49F-08BC-4AA6-ADAA-5011FC60EA6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58544" y="2322712"/>
                  <a:ext cx="76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17F935A-EF7E-47E8-9923-5E2660513B9F}"/>
                    </a:ext>
                  </a:extLst>
                </p14:cNvPr>
                <p14:cNvContentPartPr/>
                <p14:nvPr/>
              </p14:nvContentPartPr>
              <p14:xfrm>
                <a:off x="4525184" y="2532952"/>
                <a:ext cx="7200" cy="1321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17F935A-EF7E-47E8-9923-5E2660513B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07184" y="2514952"/>
                  <a:ext cx="42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2F64617-B96D-45EE-BFBC-73094A6FDDFB}"/>
                    </a:ext>
                  </a:extLst>
                </p14:cNvPr>
                <p14:cNvContentPartPr/>
                <p14:nvPr/>
              </p14:nvContentPartPr>
              <p14:xfrm>
                <a:off x="4490624" y="2524672"/>
                <a:ext cx="850320" cy="149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2F64617-B96D-45EE-BFBC-73094A6FDD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72624" y="2507032"/>
                  <a:ext cx="885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09B448F-3685-4903-8DFA-DE7F6B69BF48}"/>
                    </a:ext>
                  </a:extLst>
                </p14:cNvPr>
                <p14:cNvContentPartPr/>
                <p14:nvPr/>
              </p14:nvContentPartPr>
              <p14:xfrm>
                <a:off x="5319344" y="2608192"/>
                <a:ext cx="666000" cy="108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09B448F-3685-4903-8DFA-DE7F6B69BF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01344" y="2590552"/>
                  <a:ext cx="701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2E41B56-4029-430C-9325-934221F116D0}"/>
                    </a:ext>
                  </a:extLst>
                </p14:cNvPr>
                <p14:cNvContentPartPr/>
                <p14:nvPr/>
              </p14:nvContentPartPr>
              <p14:xfrm>
                <a:off x="5993984" y="2360512"/>
                <a:ext cx="67680" cy="7099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2E41B56-4029-430C-9325-934221F116D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75984" y="2342872"/>
                  <a:ext cx="10332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3A6C1E79-778D-44AE-A5C4-71612EFA838C}"/>
                    </a:ext>
                  </a:extLst>
                </p14:cNvPr>
                <p14:cNvContentPartPr/>
                <p14:nvPr/>
              </p14:nvContentPartPr>
              <p14:xfrm>
                <a:off x="6002984" y="2373832"/>
                <a:ext cx="692640" cy="7434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3A6C1E79-778D-44AE-A5C4-71612EFA83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84984" y="2356192"/>
                  <a:ext cx="72828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845E1B2-7BE2-43DE-A6CD-43712ADDC842}"/>
                    </a:ext>
                  </a:extLst>
                </p14:cNvPr>
                <p14:cNvContentPartPr/>
                <p14:nvPr/>
              </p14:nvContentPartPr>
              <p14:xfrm>
                <a:off x="6095504" y="2633032"/>
                <a:ext cx="149400" cy="68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845E1B2-7BE2-43DE-A6CD-43712ADDC8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77864" y="2615392"/>
                  <a:ext cx="185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30F4D5D3-E32F-4444-A8CB-C6BBA3F49EDE}"/>
                    </a:ext>
                  </a:extLst>
                </p14:cNvPr>
                <p14:cNvContentPartPr/>
                <p14:nvPr/>
              </p14:nvContentPartPr>
              <p14:xfrm>
                <a:off x="6227984" y="2731672"/>
                <a:ext cx="360" cy="1256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30F4D5D3-E32F-4444-A8CB-C6BBA3F49ED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10344" y="2713672"/>
                  <a:ext cx="36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B2572B9D-D7FD-4F70-871C-33ACC8946429}"/>
                    </a:ext>
                  </a:extLst>
                </p14:cNvPr>
                <p14:cNvContentPartPr/>
                <p14:nvPr/>
              </p14:nvContentPartPr>
              <p14:xfrm>
                <a:off x="6128624" y="2791072"/>
                <a:ext cx="99000" cy="136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B2572B9D-D7FD-4F70-871C-33ACC894642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10984" y="2773432"/>
                  <a:ext cx="134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30D31C9-A59C-4AB2-A4D9-5510AD49882C}"/>
                    </a:ext>
                  </a:extLst>
                </p14:cNvPr>
                <p14:cNvContentPartPr/>
                <p14:nvPr/>
              </p14:nvContentPartPr>
              <p14:xfrm>
                <a:off x="6692024" y="2680912"/>
                <a:ext cx="1062360" cy="21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30D31C9-A59C-4AB2-A4D9-5510AD49882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74024" y="2663272"/>
                  <a:ext cx="1098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6425317-7534-4E17-A3E4-8B08B6452CA4}"/>
                    </a:ext>
                  </a:extLst>
                </p14:cNvPr>
                <p14:cNvContentPartPr/>
                <p14:nvPr/>
              </p14:nvContentPartPr>
              <p14:xfrm>
                <a:off x="7725584" y="2618632"/>
                <a:ext cx="107280" cy="1000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6425317-7534-4E17-A3E4-8B08B6452C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07944" y="2600992"/>
                  <a:ext cx="142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C70CF38-74F6-4C8F-9311-47106C52AFCE}"/>
                    </a:ext>
                  </a:extLst>
                </p14:cNvPr>
                <p14:cNvContentPartPr/>
                <p14:nvPr/>
              </p14:nvContentPartPr>
              <p14:xfrm>
                <a:off x="7944104" y="2528632"/>
                <a:ext cx="194400" cy="1868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C70CF38-74F6-4C8F-9311-47106C52AF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26104" y="2510632"/>
                  <a:ext cx="230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66F3DC61-6C02-4AB3-AEF2-2BFC2817407B}"/>
                    </a:ext>
                  </a:extLst>
                </p14:cNvPr>
                <p14:cNvContentPartPr/>
                <p14:nvPr/>
              </p14:nvContentPartPr>
              <p14:xfrm>
                <a:off x="8147504" y="2683792"/>
                <a:ext cx="122040" cy="954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66F3DC61-6C02-4AB3-AEF2-2BFC281740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29504" y="2665792"/>
                  <a:ext cx="157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82E7AD5-D45C-4776-8E07-07AF44432B5E}"/>
                    </a:ext>
                  </a:extLst>
                </p14:cNvPr>
                <p14:cNvContentPartPr/>
                <p14:nvPr/>
              </p14:nvContentPartPr>
              <p14:xfrm>
                <a:off x="5667824" y="2105632"/>
                <a:ext cx="387720" cy="5004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82E7AD5-D45C-4776-8E07-07AF44432B5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49824" y="2087632"/>
                  <a:ext cx="4233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946E1266-C084-4261-91CB-8F501A82EF8E}"/>
                    </a:ext>
                  </a:extLst>
                </p14:cNvPr>
                <p14:cNvContentPartPr/>
                <p14:nvPr/>
              </p14:nvContentPartPr>
              <p14:xfrm>
                <a:off x="6049064" y="2022472"/>
                <a:ext cx="29520" cy="1558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946E1266-C084-4261-91CB-8F501A82EF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31424" y="2004832"/>
                  <a:ext cx="65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A44B84C-D8BC-4D18-94C1-2201E5A31BDE}"/>
                    </a:ext>
                  </a:extLst>
                </p14:cNvPr>
                <p14:cNvContentPartPr/>
                <p14:nvPr/>
              </p14:nvContentPartPr>
              <p14:xfrm>
                <a:off x="6042584" y="2006992"/>
                <a:ext cx="702360" cy="2098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A44B84C-D8BC-4D18-94C1-2201E5A31B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24944" y="1988992"/>
                  <a:ext cx="738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3EDC3E06-B577-4035-B25E-4DDC72205464}"/>
                    </a:ext>
                  </a:extLst>
                </p14:cNvPr>
                <p14:cNvContentPartPr/>
                <p14:nvPr/>
              </p14:nvContentPartPr>
              <p14:xfrm>
                <a:off x="6744944" y="2141992"/>
                <a:ext cx="353880" cy="5695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3EDC3E06-B577-4035-B25E-4DDC722054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6944" y="2123992"/>
                  <a:ext cx="3895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0812392-CF8C-42B6-AD4E-44D6B86C54F8}"/>
                    </a:ext>
                  </a:extLst>
                </p14:cNvPr>
                <p14:cNvContentPartPr/>
                <p14:nvPr/>
              </p14:nvContentPartPr>
              <p14:xfrm>
                <a:off x="6366584" y="1740592"/>
                <a:ext cx="151200" cy="1465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0812392-CF8C-42B6-AD4E-44D6B86C54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48944" y="1722952"/>
                  <a:ext cx="186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5A0C9A8-C51E-4ED3-B535-3D567C8A75F9}"/>
                    </a:ext>
                  </a:extLst>
                </p14:cNvPr>
                <p14:cNvContentPartPr/>
                <p14:nvPr/>
              </p14:nvContentPartPr>
              <p14:xfrm>
                <a:off x="6572504" y="1835992"/>
                <a:ext cx="109800" cy="1051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5A0C9A8-C51E-4ED3-B535-3D567C8A75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54864" y="1817992"/>
                  <a:ext cx="145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0D4F2D8-F1A5-4D96-BED7-09DAF5F13558}"/>
                    </a:ext>
                  </a:extLst>
                </p14:cNvPr>
                <p14:cNvContentPartPr/>
                <p14:nvPr/>
              </p14:nvContentPartPr>
              <p14:xfrm>
                <a:off x="5790584" y="2954692"/>
                <a:ext cx="234000" cy="72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0D4F2D8-F1A5-4D96-BED7-09DAF5F135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72944" y="2937052"/>
                  <a:ext cx="2696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222BBEC6-26D8-4E14-963E-0A35F50D2201}"/>
                  </a:ext>
                </a:extLst>
              </p14:cNvPr>
              <p14:cNvContentPartPr/>
              <p14:nvPr/>
            </p14:nvContentPartPr>
            <p14:xfrm>
              <a:off x="2481284" y="1870372"/>
              <a:ext cx="171360" cy="18468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222BBEC6-26D8-4E14-963E-0A35F50D220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63644" y="1852372"/>
                <a:ext cx="2070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CFEDCA26-8214-440A-9F9E-E28A38ADD601}"/>
                  </a:ext>
                </a:extLst>
              </p14:cNvPr>
              <p14:cNvContentPartPr/>
              <p14:nvPr/>
            </p14:nvContentPartPr>
            <p14:xfrm>
              <a:off x="2710227" y="1980892"/>
              <a:ext cx="29520" cy="1825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FEDCA26-8214-440A-9F9E-E28A38ADD60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92587" y="1963252"/>
                <a:ext cx="651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D693DE1F-8A19-4D0B-A1C9-AC00FBE693AA}"/>
                  </a:ext>
                </a:extLst>
              </p14:cNvPr>
              <p14:cNvContentPartPr/>
              <p14:nvPr/>
            </p14:nvContentPartPr>
            <p14:xfrm>
              <a:off x="2692244" y="1987372"/>
              <a:ext cx="148320" cy="892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693DE1F-8A19-4D0B-A1C9-AC00FBE693A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674244" y="1969372"/>
                <a:ext cx="1839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66598E7-46CD-4CB4-AD2E-673625F54E99}"/>
                  </a:ext>
                </a:extLst>
              </p14:cNvPr>
              <p14:cNvContentPartPr/>
              <p14:nvPr/>
            </p14:nvContentPartPr>
            <p14:xfrm>
              <a:off x="2905364" y="1867132"/>
              <a:ext cx="28080" cy="17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66598E7-46CD-4CB4-AD2E-673625F54E9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87364" y="1849132"/>
                <a:ext cx="637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BA9EE35-7088-497B-A0F0-F78E349DA47B}"/>
                  </a:ext>
                </a:extLst>
              </p14:cNvPr>
              <p14:cNvContentPartPr/>
              <p14:nvPr/>
            </p14:nvContentPartPr>
            <p14:xfrm>
              <a:off x="3006524" y="1961092"/>
              <a:ext cx="22680" cy="550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BA9EE35-7088-497B-A0F0-F78E349DA47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88524" y="1943092"/>
                <a:ext cx="583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23181867-4E8E-4A4E-B9A8-0869A8FE8D7D}"/>
                  </a:ext>
                </a:extLst>
              </p14:cNvPr>
              <p14:cNvContentPartPr/>
              <p14:nvPr/>
            </p14:nvContentPartPr>
            <p14:xfrm>
              <a:off x="2982044" y="1863172"/>
              <a:ext cx="15480" cy="3168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23181867-4E8E-4A4E-B9A8-0869A8FE8D7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64044" y="1845172"/>
                <a:ext cx="511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0B0F1F26-2859-47D6-A933-2D8AB41C7518}"/>
                  </a:ext>
                </a:extLst>
              </p14:cNvPr>
              <p14:cNvContentPartPr/>
              <p14:nvPr/>
            </p14:nvContentPartPr>
            <p14:xfrm>
              <a:off x="3093644" y="1939132"/>
              <a:ext cx="123840" cy="9612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0B0F1F26-2859-47D6-A933-2D8AB41C751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075644" y="1921132"/>
                <a:ext cx="1594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5B175B92-0A8F-40C6-84E4-1EB7613E49C1}"/>
                  </a:ext>
                </a:extLst>
              </p14:cNvPr>
              <p14:cNvContentPartPr/>
              <p14:nvPr/>
            </p14:nvContentPartPr>
            <p14:xfrm>
              <a:off x="3245924" y="1941292"/>
              <a:ext cx="169920" cy="9396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5B175B92-0A8F-40C6-84E4-1EB7613E49C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27924" y="1923292"/>
                <a:ext cx="2055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D9AECBA3-D983-4E35-A7D6-17FF24B14E4C}"/>
                  </a:ext>
                </a:extLst>
              </p14:cNvPr>
              <p14:cNvContentPartPr/>
              <p14:nvPr/>
            </p14:nvContentPartPr>
            <p14:xfrm>
              <a:off x="3471284" y="1945612"/>
              <a:ext cx="169200" cy="8856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D9AECBA3-D983-4E35-A7D6-17FF24B14E4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453284" y="1927612"/>
                <a:ext cx="2048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98659A96-F70C-4777-A204-D3C45B1A2A43}"/>
                  </a:ext>
                </a:extLst>
              </p14:cNvPr>
              <p14:cNvContentPartPr/>
              <p14:nvPr/>
            </p14:nvContentPartPr>
            <p14:xfrm>
              <a:off x="3697004" y="1954612"/>
              <a:ext cx="104400" cy="9360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98659A96-F70C-4777-A204-D3C45B1A2A4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79004" y="1936612"/>
                <a:ext cx="1400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3DBE6ABB-6BF9-4096-9949-696D1B165FBF}"/>
                  </a:ext>
                </a:extLst>
              </p14:cNvPr>
              <p14:cNvContentPartPr/>
              <p14:nvPr/>
            </p14:nvContentPartPr>
            <p14:xfrm>
              <a:off x="3869804" y="1927252"/>
              <a:ext cx="102600" cy="150120"/>
            </p14:xfrm>
          </p:contentPart>
        </mc:Choice>
        <mc:Fallback xmlns=""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3DBE6ABB-6BF9-4096-9949-696D1B165FB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52164" y="1909252"/>
                <a:ext cx="1382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7B3EA5C7-C0A0-492C-8EAE-6884F65A2B6C}"/>
                  </a:ext>
                </a:extLst>
              </p14:cNvPr>
              <p14:cNvContentPartPr/>
              <p14:nvPr/>
            </p14:nvContentPartPr>
            <p14:xfrm>
              <a:off x="4316204" y="1842652"/>
              <a:ext cx="194400" cy="19908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7B3EA5C7-C0A0-492C-8EAE-6884F65A2B6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98204" y="1824652"/>
                <a:ext cx="2300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529BCEC1-9861-4128-A475-04980D282B19}"/>
                  </a:ext>
                </a:extLst>
              </p14:cNvPr>
              <p14:cNvContentPartPr/>
              <p14:nvPr/>
            </p14:nvContentPartPr>
            <p14:xfrm>
              <a:off x="4556324" y="1961092"/>
              <a:ext cx="108000" cy="9828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529BCEC1-9861-4128-A475-04980D282B1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38684" y="1943092"/>
                <a:ext cx="1436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270E7B52-665E-451C-A9DB-34F2F8AEB6B5}"/>
                  </a:ext>
                </a:extLst>
              </p14:cNvPr>
              <p14:cNvContentPartPr/>
              <p14:nvPr/>
            </p14:nvContentPartPr>
            <p14:xfrm>
              <a:off x="4729807" y="1980892"/>
              <a:ext cx="46800" cy="25848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270E7B52-665E-451C-A9DB-34F2F8AEB6B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712167" y="1962892"/>
                <a:ext cx="824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04FF1058-5A0A-473B-85A0-24357B460668}"/>
                  </a:ext>
                </a:extLst>
              </p14:cNvPr>
              <p14:cNvContentPartPr/>
              <p14:nvPr/>
            </p14:nvContentPartPr>
            <p14:xfrm>
              <a:off x="4721924" y="1944532"/>
              <a:ext cx="107280" cy="9072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04FF1058-5A0A-473B-85A0-24357B46066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04284" y="1926532"/>
                <a:ext cx="1429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D7F7183B-AD63-49D1-9AB8-A38755BFC225}"/>
                  </a:ext>
                </a:extLst>
              </p14:cNvPr>
              <p14:cNvContentPartPr/>
              <p14:nvPr/>
            </p14:nvContentPartPr>
            <p14:xfrm>
              <a:off x="4849364" y="1934452"/>
              <a:ext cx="89280" cy="9432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D7F7183B-AD63-49D1-9AB8-A38755BFC22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31724" y="1916452"/>
                <a:ext cx="1249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EC4504ED-0895-48E9-833B-9A55B8975200}"/>
                  </a:ext>
                </a:extLst>
              </p14:cNvPr>
              <p14:cNvContentPartPr/>
              <p14:nvPr/>
            </p14:nvContentPartPr>
            <p14:xfrm>
              <a:off x="5014244" y="1931572"/>
              <a:ext cx="86400" cy="8532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EC4504ED-0895-48E9-833B-9A55B897520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96604" y="1913572"/>
                <a:ext cx="1220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88201E8C-2A62-4B50-9A8A-BF6CC5213F98}"/>
                  </a:ext>
                </a:extLst>
              </p14:cNvPr>
              <p14:cNvContentPartPr/>
              <p14:nvPr/>
            </p14:nvContentPartPr>
            <p14:xfrm>
              <a:off x="5172644" y="1927972"/>
              <a:ext cx="93600" cy="24516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88201E8C-2A62-4B50-9A8A-BF6CC5213F9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55004" y="1909972"/>
                <a:ext cx="1292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CF3672B9-8182-4FE2-9E89-1E5A4137E30F}"/>
                  </a:ext>
                </a:extLst>
              </p14:cNvPr>
              <p14:cNvContentPartPr/>
              <p14:nvPr/>
            </p14:nvContentPartPr>
            <p14:xfrm>
              <a:off x="5172284" y="1907452"/>
              <a:ext cx="137880" cy="7776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CF3672B9-8182-4FE2-9E89-1E5A4137E30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54284" y="1889452"/>
                <a:ext cx="1735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056F5EFD-2382-4090-8AEB-303C088F4B19}"/>
                  </a:ext>
                </a:extLst>
              </p14:cNvPr>
              <p14:cNvContentPartPr/>
              <p14:nvPr/>
            </p14:nvContentPartPr>
            <p14:xfrm>
              <a:off x="5345084" y="1916092"/>
              <a:ext cx="92520" cy="9792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056F5EFD-2382-4090-8AEB-303C088F4B1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327084" y="1898092"/>
                <a:ext cx="128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5C38982B-C2F4-4698-9535-31B497780BFD}"/>
                  </a:ext>
                </a:extLst>
              </p14:cNvPr>
              <p14:cNvContentPartPr/>
              <p14:nvPr/>
            </p14:nvContentPartPr>
            <p14:xfrm>
              <a:off x="5449484" y="1888012"/>
              <a:ext cx="156600" cy="11376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5C38982B-C2F4-4698-9535-31B497780BF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31844" y="1870012"/>
                <a:ext cx="1922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28F5A6C9-DFB4-4D83-B65E-779A88828955}"/>
                  </a:ext>
                </a:extLst>
              </p14:cNvPr>
              <p14:cNvContentPartPr/>
              <p14:nvPr/>
            </p14:nvContentPartPr>
            <p14:xfrm>
              <a:off x="5643164" y="1888012"/>
              <a:ext cx="37800" cy="9288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28F5A6C9-DFB4-4D83-B65E-779A8882895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25524" y="1870012"/>
                <a:ext cx="734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AE25D8D5-5117-4790-B872-B535CE9E39F5}"/>
                  </a:ext>
                </a:extLst>
              </p14:cNvPr>
              <p14:cNvContentPartPr/>
              <p14:nvPr/>
            </p14:nvContentPartPr>
            <p14:xfrm>
              <a:off x="5621564" y="1782172"/>
              <a:ext cx="38520" cy="1872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AE25D8D5-5117-4790-B872-B535CE9E39F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603924" y="1764172"/>
                <a:ext cx="74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B0AD90AA-4C2D-4F38-ACBF-410DFE04A563}"/>
                  </a:ext>
                </a:extLst>
              </p14:cNvPr>
              <p14:cNvContentPartPr/>
              <p14:nvPr/>
            </p14:nvContentPartPr>
            <p14:xfrm>
              <a:off x="5776004" y="1898452"/>
              <a:ext cx="191160" cy="10260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B0AD90AA-4C2D-4F38-ACBF-410DFE04A56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758004" y="1880452"/>
                <a:ext cx="2268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81AB6298-3A7A-47BA-A1C3-DB54AF4C9CD4}"/>
                  </a:ext>
                </a:extLst>
              </p14:cNvPr>
              <p14:cNvContentPartPr/>
              <p14:nvPr/>
            </p14:nvContentPartPr>
            <p14:xfrm>
              <a:off x="5944844" y="1790092"/>
              <a:ext cx="36000" cy="5184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81AB6298-3A7A-47BA-A1C3-DB54AF4C9CD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27204" y="1772092"/>
                <a:ext cx="716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48815827-94DE-417C-B055-E080CCAB57E5}"/>
                  </a:ext>
                </a:extLst>
              </p14:cNvPr>
              <p14:cNvContentPartPr/>
              <p14:nvPr/>
            </p14:nvContentPartPr>
            <p14:xfrm>
              <a:off x="6045284" y="1900972"/>
              <a:ext cx="114840" cy="7128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48815827-94DE-417C-B055-E080CCAB57E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27284" y="1882972"/>
                <a:ext cx="1504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378C14ED-3D8B-41B9-A1F2-6DDE15CDB21B}"/>
                  </a:ext>
                </a:extLst>
              </p14:cNvPr>
              <p14:cNvContentPartPr/>
              <p14:nvPr/>
            </p14:nvContentPartPr>
            <p14:xfrm>
              <a:off x="6110444" y="1735732"/>
              <a:ext cx="30240" cy="2700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378C14ED-3D8B-41B9-A1F2-6DDE15CDB21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92804" y="1717732"/>
                <a:ext cx="65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5E47A6D6-D7EE-4E91-9EE3-D029B78416F1}"/>
                  </a:ext>
                </a:extLst>
              </p14:cNvPr>
              <p14:cNvContentPartPr/>
              <p14:nvPr/>
            </p14:nvContentPartPr>
            <p14:xfrm>
              <a:off x="6193244" y="1854892"/>
              <a:ext cx="94320" cy="10440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5E47A6D6-D7EE-4E91-9EE3-D029B78416F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175604" y="1836892"/>
                <a:ext cx="129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CD47DEBE-1FCB-4AAE-A387-397A04DB7737}"/>
                  </a:ext>
                </a:extLst>
              </p14:cNvPr>
              <p14:cNvContentPartPr/>
              <p14:nvPr/>
            </p14:nvContentPartPr>
            <p14:xfrm>
              <a:off x="6455324" y="1861732"/>
              <a:ext cx="20520" cy="1800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CD47DEBE-1FCB-4AAE-A387-397A04DB773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437684" y="1843732"/>
                <a:ext cx="561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A7AF79BC-65D1-4B7B-83A9-7C069D462C44}"/>
                  </a:ext>
                </a:extLst>
              </p14:cNvPr>
              <p14:cNvContentPartPr/>
              <p14:nvPr/>
            </p14:nvContentPartPr>
            <p14:xfrm>
              <a:off x="6438404" y="2040652"/>
              <a:ext cx="16920" cy="900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A7AF79BC-65D1-4B7B-83A9-7C069D462C4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420764" y="2022652"/>
                <a:ext cx="52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6763F764-CB4E-4DF8-B0B0-96175EA66426}"/>
                  </a:ext>
                </a:extLst>
              </p14:cNvPr>
              <p14:cNvContentPartPr/>
              <p14:nvPr/>
            </p14:nvContentPartPr>
            <p14:xfrm>
              <a:off x="178638" y="2828311"/>
              <a:ext cx="127080" cy="15840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6763F764-CB4E-4DF8-B0B0-96175EA6642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60638" y="2810311"/>
                <a:ext cx="1627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A09FF144-8115-4DE9-8544-C22186F63A6F}"/>
                  </a:ext>
                </a:extLst>
              </p14:cNvPr>
              <p14:cNvContentPartPr/>
              <p14:nvPr/>
            </p14:nvContentPartPr>
            <p14:xfrm>
              <a:off x="330918" y="2921551"/>
              <a:ext cx="101880" cy="108000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A09FF144-8115-4DE9-8544-C22186F63A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13278" y="2903911"/>
                <a:ext cx="1375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5F5BECF4-EF8C-40C2-8FF1-167D02F11E3A}"/>
                  </a:ext>
                </a:extLst>
              </p14:cNvPr>
              <p14:cNvContentPartPr/>
              <p14:nvPr/>
            </p14:nvContentPartPr>
            <p14:xfrm>
              <a:off x="676158" y="2910391"/>
              <a:ext cx="126720" cy="12456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5F5BECF4-EF8C-40C2-8FF1-167D02F11E3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8158" y="2892751"/>
                <a:ext cx="162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CA820A10-64E0-4201-A82C-C979C8625F84}"/>
                  </a:ext>
                </a:extLst>
              </p14:cNvPr>
              <p14:cNvContentPartPr/>
              <p14:nvPr/>
            </p14:nvContentPartPr>
            <p14:xfrm>
              <a:off x="821238" y="2960431"/>
              <a:ext cx="392040" cy="36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CA820A10-64E0-4201-A82C-C979C8625F8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03238" y="2942431"/>
                <a:ext cx="427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6D2D0B64-2249-4A05-A17C-CF2832C16168}"/>
                  </a:ext>
                </a:extLst>
              </p14:cNvPr>
              <p14:cNvContentPartPr/>
              <p14:nvPr/>
            </p14:nvContentPartPr>
            <p14:xfrm>
              <a:off x="1225158" y="2834431"/>
              <a:ext cx="20160" cy="17208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6D2D0B64-2249-4A05-A17C-CF2832C1616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207518" y="2816791"/>
                <a:ext cx="558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0FD0592B-72FF-4560-858F-C2A3B8A83804}"/>
                  </a:ext>
                </a:extLst>
              </p14:cNvPr>
              <p14:cNvContentPartPr/>
              <p14:nvPr/>
            </p14:nvContentPartPr>
            <p14:xfrm>
              <a:off x="1186278" y="2840551"/>
              <a:ext cx="801360" cy="19548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0FD0592B-72FF-4560-858F-C2A3B8A8380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68638" y="2822551"/>
                <a:ext cx="8370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1BA47B14-F205-4532-9228-F35FA5FE12AE}"/>
                  </a:ext>
                </a:extLst>
              </p14:cNvPr>
              <p14:cNvContentPartPr/>
              <p14:nvPr/>
            </p14:nvContentPartPr>
            <p14:xfrm>
              <a:off x="1469958" y="2609071"/>
              <a:ext cx="3600" cy="11880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1BA47B14-F205-4532-9228-F35FA5FE12A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451958" y="2591431"/>
                <a:ext cx="392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8D6EF1AB-229D-468D-B9FC-3A7C5A5F12F5}"/>
                  </a:ext>
                </a:extLst>
              </p14:cNvPr>
              <p14:cNvContentPartPr/>
              <p14:nvPr/>
            </p14:nvContentPartPr>
            <p14:xfrm>
              <a:off x="1390758" y="2532031"/>
              <a:ext cx="211680" cy="16272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8D6EF1AB-229D-468D-B9FC-3A7C5A5F12F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73118" y="2514391"/>
                <a:ext cx="2473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5BA714CC-186A-492F-998D-2A340E67A741}"/>
                  </a:ext>
                </a:extLst>
              </p14:cNvPr>
              <p14:cNvContentPartPr/>
              <p14:nvPr/>
            </p14:nvContentPartPr>
            <p14:xfrm>
              <a:off x="1708998" y="2629231"/>
              <a:ext cx="28440" cy="85680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5BA714CC-186A-492F-998D-2A340E67A74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690998" y="2611231"/>
                <a:ext cx="640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35976A9D-C29F-4EEE-8A82-5D06995C3B49}"/>
                  </a:ext>
                </a:extLst>
              </p14:cNvPr>
              <p14:cNvContentPartPr/>
              <p14:nvPr/>
            </p14:nvContentPartPr>
            <p14:xfrm>
              <a:off x="1973958" y="2913631"/>
              <a:ext cx="771840" cy="7200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35976A9D-C29F-4EEE-8A82-5D06995C3B4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956318" y="2895991"/>
                <a:ext cx="8074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FB4EC121-E388-4D46-86BB-80EAEF276AF8}"/>
                  </a:ext>
                </a:extLst>
              </p14:cNvPr>
              <p14:cNvContentPartPr/>
              <p14:nvPr/>
            </p14:nvContentPartPr>
            <p14:xfrm>
              <a:off x="2759478" y="2714551"/>
              <a:ext cx="30240" cy="577800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FB4EC121-E388-4D46-86BB-80EAEF276AF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741478" y="2696551"/>
                <a:ext cx="6588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23FCCD45-77D3-461C-9F7C-147DA0FFFB9B}"/>
                  </a:ext>
                </a:extLst>
              </p14:cNvPr>
              <p14:cNvContentPartPr/>
              <p14:nvPr/>
            </p14:nvContentPartPr>
            <p14:xfrm>
              <a:off x="2788987" y="2722651"/>
              <a:ext cx="760320" cy="574560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23FCCD45-77D3-461C-9F7C-147DA0FFFB9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771347" y="2705011"/>
                <a:ext cx="79596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7D2843E0-B713-43AE-B947-27B8170A60BE}"/>
                  </a:ext>
                </a:extLst>
              </p14:cNvPr>
              <p14:cNvContentPartPr/>
              <p14:nvPr/>
            </p14:nvContentPartPr>
            <p14:xfrm>
              <a:off x="2842278" y="2933791"/>
              <a:ext cx="136080" cy="720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7D2843E0-B713-43AE-B947-27B8170A60B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824278" y="2915791"/>
                <a:ext cx="171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AD0EF365-5A94-4E27-B01F-C738F939F099}"/>
                  </a:ext>
                </a:extLst>
              </p14:cNvPr>
              <p14:cNvContentPartPr/>
              <p14:nvPr/>
            </p14:nvContentPartPr>
            <p14:xfrm>
              <a:off x="2914998" y="3052591"/>
              <a:ext cx="9360" cy="99720"/>
            </p14:xfrm>
          </p:contentPart>
        </mc:Choice>
        <mc:Fallback xmlns=""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AD0EF365-5A94-4E27-B01F-C738F939F09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897358" y="3034591"/>
                <a:ext cx="450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61A13E52-4F11-4828-89C5-B3D9492716EB}"/>
                  </a:ext>
                </a:extLst>
              </p14:cNvPr>
              <p14:cNvContentPartPr/>
              <p14:nvPr/>
            </p14:nvContentPartPr>
            <p14:xfrm>
              <a:off x="2855238" y="3099391"/>
              <a:ext cx="85680" cy="20520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61A13E52-4F11-4828-89C5-B3D9492716E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837598" y="3081391"/>
                <a:ext cx="1213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61B0599F-64F5-4383-A5A6-61C6C2344D62}"/>
                  </a:ext>
                </a:extLst>
              </p14:cNvPr>
              <p14:cNvContentPartPr/>
              <p14:nvPr/>
            </p14:nvContentPartPr>
            <p14:xfrm>
              <a:off x="2428278" y="2564431"/>
              <a:ext cx="243000" cy="34344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61B0599F-64F5-4383-A5A6-61C6C2344D6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410638" y="2546431"/>
                <a:ext cx="2786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06B8F803-6C3E-4502-BF05-71ACA9A17F1A}"/>
                  </a:ext>
                </a:extLst>
              </p14:cNvPr>
              <p14:cNvContentPartPr/>
              <p14:nvPr/>
            </p14:nvContentPartPr>
            <p14:xfrm>
              <a:off x="2682798" y="2483431"/>
              <a:ext cx="7560" cy="13248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06B8F803-6C3E-4502-BF05-71ACA9A17F1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665158" y="2465431"/>
                <a:ext cx="432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439554B3-B87B-4053-8BED-CBBC91275893}"/>
                  </a:ext>
                </a:extLst>
              </p14:cNvPr>
              <p14:cNvContentPartPr/>
              <p14:nvPr/>
            </p14:nvContentPartPr>
            <p14:xfrm>
              <a:off x="2676678" y="2488111"/>
              <a:ext cx="590400" cy="18864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439554B3-B87B-4053-8BED-CBBC9127589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658678" y="2470471"/>
                <a:ext cx="6260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9EADC40B-9B6B-4045-BCF3-A10B55BA9C0A}"/>
                  </a:ext>
                </a:extLst>
              </p14:cNvPr>
              <p14:cNvContentPartPr/>
              <p14:nvPr/>
            </p14:nvContentPartPr>
            <p14:xfrm>
              <a:off x="2900958" y="2304871"/>
              <a:ext cx="91440" cy="11232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9EADC40B-9B6B-4045-BCF3-A10B55BA9C0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882958" y="2287231"/>
                <a:ext cx="1270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F9F86FAF-AB9E-4426-8433-BE2EEEAE7DFF}"/>
                  </a:ext>
                </a:extLst>
              </p14:cNvPr>
              <p14:cNvContentPartPr/>
              <p14:nvPr/>
            </p14:nvContentPartPr>
            <p14:xfrm>
              <a:off x="3020838" y="2364631"/>
              <a:ext cx="82440" cy="82440"/>
            </p14:xfrm>
          </p:contentPart>
        </mc:Choice>
        <mc:Fallback xmlns=""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F9F86FAF-AB9E-4426-8433-BE2EEEAE7DF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003198" y="2346631"/>
                <a:ext cx="1180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2B83F65C-6B1D-47C4-81BB-00579A3308A8}"/>
                  </a:ext>
                </a:extLst>
              </p14:cNvPr>
              <p14:cNvContentPartPr/>
              <p14:nvPr/>
            </p14:nvContentPartPr>
            <p14:xfrm>
              <a:off x="3286158" y="2575951"/>
              <a:ext cx="731880" cy="50328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2B83F65C-6B1D-47C4-81BB-00579A3308A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268158" y="2558311"/>
                <a:ext cx="7675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6C6C9DB7-817D-4CF0-969E-EA21FE66521A}"/>
                  </a:ext>
                </a:extLst>
              </p14:cNvPr>
              <p14:cNvContentPartPr/>
              <p14:nvPr/>
            </p14:nvContentPartPr>
            <p14:xfrm>
              <a:off x="3499998" y="3040711"/>
              <a:ext cx="1137960" cy="1620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6C6C9DB7-817D-4CF0-969E-EA21FE66521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481998" y="3022711"/>
                <a:ext cx="11736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5323189A-16AF-4683-BF05-F03B489E1D2C}"/>
                  </a:ext>
                </a:extLst>
              </p14:cNvPr>
              <p14:cNvContentPartPr/>
              <p14:nvPr/>
            </p14:nvContentPartPr>
            <p14:xfrm>
              <a:off x="4643358" y="2989951"/>
              <a:ext cx="100800" cy="92520"/>
            </p14:xfrm>
          </p:contentPart>
        </mc:Choice>
        <mc:Fallback xmlns=""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5323189A-16AF-4683-BF05-F03B489E1D2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625358" y="2972311"/>
                <a:ext cx="1364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8" name="Entrada de lápiz 127">
                <a:extLst>
                  <a:ext uri="{FF2B5EF4-FFF2-40B4-BE49-F238E27FC236}">
                    <a16:creationId xmlns:a16="http://schemas.microsoft.com/office/drawing/2014/main" id="{E814FE12-F361-4F78-BEE0-00F086C9FAD9}"/>
                  </a:ext>
                </a:extLst>
              </p14:cNvPr>
              <p14:cNvContentPartPr/>
              <p14:nvPr/>
            </p14:nvContentPartPr>
            <p14:xfrm>
              <a:off x="2503878" y="3123871"/>
              <a:ext cx="265680" cy="298440"/>
            </p14:xfrm>
          </p:contentPart>
        </mc:Choice>
        <mc:Fallback xmlns="">
          <p:pic>
            <p:nvPicPr>
              <p:cNvPr id="128" name="Entrada de lápiz 127">
                <a:extLst>
                  <a:ext uri="{FF2B5EF4-FFF2-40B4-BE49-F238E27FC236}">
                    <a16:creationId xmlns:a16="http://schemas.microsoft.com/office/drawing/2014/main" id="{E814FE12-F361-4F78-BEE0-00F086C9FAD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485878" y="3105871"/>
                <a:ext cx="3013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3C919C1B-61C9-44DD-8BF2-F185C492BE66}"/>
                  </a:ext>
                </a:extLst>
              </p14:cNvPr>
              <p14:cNvContentPartPr/>
              <p14:nvPr/>
            </p14:nvContentPartPr>
            <p14:xfrm>
              <a:off x="2301198" y="3421591"/>
              <a:ext cx="344880" cy="7200"/>
            </p14:xfrm>
          </p:contentPart>
        </mc:Choice>
        <mc:Fallback xmlns=""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3C919C1B-61C9-44DD-8BF2-F185C492BE6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283558" y="3403951"/>
                <a:ext cx="3805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2B2A8507-68EC-4AB6-8FBE-03F7956B402D}"/>
                  </a:ext>
                </a:extLst>
              </p14:cNvPr>
              <p14:cNvContentPartPr/>
              <p14:nvPr/>
            </p14:nvContentPartPr>
            <p14:xfrm>
              <a:off x="2278878" y="3430951"/>
              <a:ext cx="112680" cy="99000"/>
            </p14:xfrm>
          </p:contentPart>
        </mc:Choice>
        <mc:Fallback xmlns=""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2B2A8507-68EC-4AB6-8FBE-03F7956B402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261238" y="3412951"/>
                <a:ext cx="148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1" name="Entrada de lápiz 130">
                <a:extLst>
                  <a:ext uri="{FF2B5EF4-FFF2-40B4-BE49-F238E27FC236}">
                    <a16:creationId xmlns:a16="http://schemas.microsoft.com/office/drawing/2014/main" id="{49691518-F0EE-43FF-95A5-C2DD0CF57483}"/>
                  </a:ext>
                </a:extLst>
              </p14:cNvPr>
              <p14:cNvContentPartPr/>
              <p14:nvPr/>
            </p14:nvContentPartPr>
            <p14:xfrm>
              <a:off x="2365278" y="3443911"/>
              <a:ext cx="145800" cy="102960"/>
            </p14:xfrm>
          </p:contentPart>
        </mc:Choice>
        <mc:Fallback xmlns="">
          <p:pic>
            <p:nvPicPr>
              <p:cNvPr id="131" name="Entrada de lápiz 130">
                <a:extLst>
                  <a:ext uri="{FF2B5EF4-FFF2-40B4-BE49-F238E27FC236}">
                    <a16:creationId xmlns:a16="http://schemas.microsoft.com/office/drawing/2014/main" id="{49691518-F0EE-43FF-95A5-C2DD0CF5748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347278" y="3426271"/>
                <a:ext cx="1814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2" name="Entrada de lápiz 131">
                <a:extLst>
                  <a:ext uri="{FF2B5EF4-FFF2-40B4-BE49-F238E27FC236}">
                    <a16:creationId xmlns:a16="http://schemas.microsoft.com/office/drawing/2014/main" id="{2A5355E6-50B5-40DC-8372-9770BD61344D}"/>
                  </a:ext>
                </a:extLst>
              </p14:cNvPr>
              <p14:cNvContentPartPr/>
              <p14:nvPr/>
            </p14:nvContentPartPr>
            <p14:xfrm>
              <a:off x="2467158" y="3450751"/>
              <a:ext cx="110160" cy="77760"/>
            </p14:xfrm>
          </p:contentPart>
        </mc:Choice>
        <mc:Fallback xmlns="">
          <p:pic>
            <p:nvPicPr>
              <p:cNvPr id="132" name="Entrada de lápiz 131">
                <a:extLst>
                  <a:ext uri="{FF2B5EF4-FFF2-40B4-BE49-F238E27FC236}">
                    <a16:creationId xmlns:a16="http://schemas.microsoft.com/office/drawing/2014/main" id="{2A5355E6-50B5-40DC-8372-9770BD61344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449158" y="3432751"/>
                <a:ext cx="1458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3" name="Entrada de lápiz 132">
                <a:extLst>
                  <a:ext uri="{FF2B5EF4-FFF2-40B4-BE49-F238E27FC236}">
                    <a16:creationId xmlns:a16="http://schemas.microsoft.com/office/drawing/2014/main" id="{B276CF18-1F4E-4502-9414-AC449DDD9F0E}"/>
                  </a:ext>
                </a:extLst>
              </p14:cNvPr>
              <p14:cNvContentPartPr/>
              <p14:nvPr/>
            </p14:nvContentPartPr>
            <p14:xfrm>
              <a:off x="2534478" y="3470551"/>
              <a:ext cx="95760" cy="53640"/>
            </p14:xfrm>
          </p:contentPart>
        </mc:Choice>
        <mc:Fallback xmlns="">
          <p:pic>
            <p:nvPicPr>
              <p:cNvPr id="133" name="Entrada de lápiz 132">
                <a:extLst>
                  <a:ext uri="{FF2B5EF4-FFF2-40B4-BE49-F238E27FC236}">
                    <a16:creationId xmlns:a16="http://schemas.microsoft.com/office/drawing/2014/main" id="{B276CF18-1F4E-4502-9414-AC449DDD9F0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516838" y="3452911"/>
                <a:ext cx="13140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upo 154">
            <a:extLst>
              <a:ext uri="{FF2B5EF4-FFF2-40B4-BE49-F238E27FC236}">
                <a16:creationId xmlns:a16="http://schemas.microsoft.com/office/drawing/2014/main" id="{FA95948A-B77C-4D77-A999-B68CF5B34D8F}"/>
              </a:ext>
            </a:extLst>
          </p:cNvPr>
          <p:cNvGrpSpPr/>
          <p:nvPr/>
        </p:nvGrpSpPr>
        <p:grpSpPr>
          <a:xfrm>
            <a:off x="4399278" y="2598991"/>
            <a:ext cx="473040" cy="209520"/>
            <a:chOff x="4419344" y="2845252"/>
            <a:chExt cx="47304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B572591F-8D8A-4F53-AC27-A96C5EBB642D}"/>
                    </a:ext>
                  </a:extLst>
                </p14:cNvPr>
                <p14:cNvContentPartPr/>
                <p14:nvPr/>
              </p14:nvContentPartPr>
              <p14:xfrm>
                <a:off x="4419344" y="2845252"/>
                <a:ext cx="170280" cy="1807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B572591F-8D8A-4F53-AC27-A96C5EBB64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01344" y="2827612"/>
                  <a:ext cx="205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0253C63-4C4C-4972-A719-D96C2150C842}"/>
                    </a:ext>
                  </a:extLst>
                </p14:cNvPr>
                <p14:cNvContentPartPr/>
                <p14:nvPr/>
              </p14:nvContentPartPr>
              <p14:xfrm>
                <a:off x="4624544" y="2955052"/>
                <a:ext cx="87120" cy="997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0253C63-4C4C-4972-A719-D96C2150C84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06904" y="2937052"/>
                  <a:ext cx="122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84D6AA1F-CD53-4A43-BF40-EF243B839397}"/>
                    </a:ext>
                  </a:extLst>
                </p14:cNvPr>
                <p14:cNvContentPartPr/>
                <p14:nvPr/>
              </p14:nvContentPartPr>
              <p14:xfrm>
                <a:off x="4796984" y="2970532"/>
                <a:ext cx="95400" cy="831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84D6AA1F-CD53-4A43-BF40-EF243B8393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78984" y="2952532"/>
                  <a:ext cx="1310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upo 183">
            <a:extLst>
              <a:ext uri="{FF2B5EF4-FFF2-40B4-BE49-F238E27FC236}">
                <a16:creationId xmlns:a16="http://schemas.microsoft.com/office/drawing/2014/main" id="{BD5DFD4A-A8EC-4D7D-876E-6E6221AAA965}"/>
              </a:ext>
            </a:extLst>
          </p:cNvPr>
          <p:cNvGrpSpPr/>
          <p:nvPr/>
        </p:nvGrpSpPr>
        <p:grpSpPr>
          <a:xfrm>
            <a:off x="5884278" y="1868392"/>
            <a:ext cx="3232800" cy="1413000"/>
            <a:chOff x="5744504" y="2020132"/>
            <a:chExt cx="3232800" cy="14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CACF4F92-FA69-4C29-A178-4DB87C57363F}"/>
                    </a:ext>
                  </a:extLst>
                </p14:cNvPr>
                <p14:cNvContentPartPr/>
                <p14:nvPr/>
              </p14:nvContentPartPr>
              <p14:xfrm>
                <a:off x="5744504" y="2856052"/>
                <a:ext cx="491400" cy="198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CACF4F92-FA69-4C29-A178-4DB87C57363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26504" y="2838052"/>
                  <a:ext cx="527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65C12928-F893-48E9-8027-73AD5A43C32C}"/>
                    </a:ext>
                  </a:extLst>
                </p14:cNvPr>
                <p14:cNvContentPartPr/>
                <p14:nvPr/>
              </p14:nvContentPartPr>
              <p14:xfrm>
                <a:off x="6208184" y="2775772"/>
                <a:ext cx="13680" cy="185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5C12928-F893-48E9-8027-73AD5A43C32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90184" y="2758132"/>
                  <a:ext cx="49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B767320-9C99-45E9-9F59-E398B0E079A7}"/>
                    </a:ext>
                  </a:extLst>
                </p14:cNvPr>
                <p14:cNvContentPartPr/>
                <p14:nvPr/>
              </p14:nvContentPartPr>
              <p14:xfrm>
                <a:off x="6142664" y="2802772"/>
                <a:ext cx="700200" cy="2134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B767320-9C99-45E9-9F59-E398B0E079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124664" y="2784772"/>
                  <a:ext cx="735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329F9B1-A98E-42B7-906F-79740DA4F130}"/>
                    </a:ext>
                  </a:extLst>
                </p14:cNvPr>
                <p14:cNvContentPartPr/>
                <p14:nvPr/>
              </p14:nvContentPartPr>
              <p14:xfrm>
                <a:off x="6242744" y="2528092"/>
                <a:ext cx="183600" cy="1584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329F9B1-A98E-42B7-906F-79740DA4F13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24744" y="2510452"/>
                  <a:ext cx="219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EABA014-55CF-4737-86A5-55AA43B3D10E}"/>
                    </a:ext>
                  </a:extLst>
                </p14:cNvPr>
                <p14:cNvContentPartPr/>
                <p14:nvPr/>
              </p14:nvContentPartPr>
              <p14:xfrm>
                <a:off x="6479984" y="2630332"/>
                <a:ext cx="23040" cy="694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EABA014-55CF-4737-86A5-55AA43B3D10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62344" y="2612692"/>
                  <a:ext cx="58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6B96B960-6358-4725-9BDD-39508C8F0C25}"/>
                    </a:ext>
                  </a:extLst>
                </p14:cNvPr>
                <p14:cNvContentPartPr/>
                <p14:nvPr/>
              </p14:nvContentPartPr>
              <p14:xfrm>
                <a:off x="6851144" y="2888812"/>
                <a:ext cx="948240" cy="7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6B96B960-6358-4725-9BDD-39508C8F0C2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33144" y="2870812"/>
                  <a:ext cx="983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582C51A0-AD83-4CB0-BC1E-17BD8119BC23}"/>
                    </a:ext>
                  </a:extLst>
                </p14:cNvPr>
                <p14:cNvContentPartPr/>
                <p14:nvPr/>
              </p14:nvContentPartPr>
              <p14:xfrm>
                <a:off x="7818824" y="2736172"/>
                <a:ext cx="26640" cy="6969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582C51A0-AD83-4CB0-BC1E-17BD8119BC2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01184" y="2718532"/>
                  <a:ext cx="6228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1A0CA9CD-F3F7-473A-8356-002C1033F345}"/>
                    </a:ext>
                  </a:extLst>
                </p14:cNvPr>
                <p14:cNvContentPartPr/>
                <p14:nvPr/>
              </p14:nvContentPartPr>
              <p14:xfrm>
                <a:off x="7818464" y="2742652"/>
                <a:ext cx="685080" cy="66492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1A0CA9CD-F3F7-473A-8356-002C1033F34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00464" y="2725012"/>
                  <a:ext cx="72072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80CFC46F-01C0-46CA-B071-7D48FB4BEBBF}"/>
                    </a:ext>
                  </a:extLst>
                </p14:cNvPr>
                <p14:cNvContentPartPr/>
                <p14:nvPr/>
              </p14:nvContentPartPr>
              <p14:xfrm>
                <a:off x="7931144" y="3027412"/>
                <a:ext cx="145800" cy="334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80CFC46F-01C0-46CA-B071-7D48FB4BEBB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13144" y="3009772"/>
                  <a:ext cx="181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65B151D2-B0C1-4C0B-80DB-6BFCB3353BBB}"/>
                    </a:ext>
                  </a:extLst>
                </p14:cNvPr>
                <p14:cNvContentPartPr/>
                <p14:nvPr/>
              </p14:nvContentPartPr>
              <p14:xfrm>
                <a:off x="7970744" y="3114172"/>
                <a:ext cx="360" cy="1188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65B151D2-B0C1-4C0B-80DB-6BFCB3353BB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53104" y="3096172"/>
                  <a:ext cx="36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52CB1577-9D92-44B3-B131-E1A887F60D38}"/>
                    </a:ext>
                  </a:extLst>
                </p14:cNvPr>
                <p14:cNvContentPartPr/>
                <p14:nvPr/>
              </p14:nvContentPartPr>
              <p14:xfrm>
                <a:off x="7936904" y="3188332"/>
                <a:ext cx="101520" cy="187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2CB1577-9D92-44B3-B131-E1A887F60D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19264" y="3170692"/>
                  <a:ext cx="137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6305691-3C42-4C7E-9779-305392C67B13}"/>
                    </a:ext>
                  </a:extLst>
                </p14:cNvPr>
                <p14:cNvContentPartPr/>
                <p14:nvPr/>
              </p14:nvContentPartPr>
              <p14:xfrm>
                <a:off x="8487704" y="3054772"/>
                <a:ext cx="318600" cy="64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6305691-3C42-4C7E-9779-305392C67B1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69704" y="3037132"/>
                  <a:ext cx="354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F56D89A-FA71-43A5-A255-9375B9EC76E6}"/>
                    </a:ext>
                  </a:extLst>
                </p14:cNvPr>
                <p14:cNvContentPartPr/>
                <p14:nvPr/>
              </p14:nvContentPartPr>
              <p14:xfrm>
                <a:off x="8797664" y="2981332"/>
                <a:ext cx="128880" cy="1198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F56D89A-FA71-43A5-A255-9375B9EC76E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779664" y="2963332"/>
                  <a:ext cx="164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F5A1815B-ED8E-4545-8B68-E8078E503B58}"/>
                    </a:ext>
                  </a:extLst>
                </p14:cNvPr>
                <p14:cNvContentPartPr/>
                <p14:nvPr/>
              </p14:nvContentPartPr>
              <p14:xfrm>
                <a:off x="8620184" y="2612692"/>
                <a:ext cx="122400" cy="1800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F5A1815B-ED8E-4545-8B68-E8078E503B5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02544" y="2595052"/>
                  <a:ext cx="158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CA7B85DB-EE53-4E66-882D-E6480E23AFED}"/>
                    </a:ext>
                  </a:extLst>
                </p14:cNvPr>
                <p14:cNvContentPartPr/>
                <p14:nvPr/>
              </p14:nvContentPartPr>
              <p14:xfrm>
                <a:off x="8740784" y="2730052"/>
                <a:ext cx="92160" cy="1094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CA7B85DB-EE53-4E66-882D-E6480E23AFE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722784" y="2712412"/>
                  <a:ext cx="127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D741E534-0656-4C3D-A711-16240047DC09}"/>
                    </a:ext>
                  </a:extLst>
                </p14:cNvPr>
                <p14:cNvContentPartPr/>
                <p14:nvPr/>
              </p14:nvContentPartPr>
              <p14:xfrm>
                <a:off x="8885144" y="2741212"/>
                <a:ext cx="92160" cy="8964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D741E534-0656-4C3D-A711-16240047DC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867504" y="2723212"/>
                  <a:ext cx="127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3ECCC056-7ABC-4EE0-86AE-5EE80C65921C}"/>
                    </a:ext>
                  </a:extLst>
                </p14:cNvPr>
                <p14:cNvContentPartPr/>
                <p14:nvPr/>
              </p14:nvContentPartPr>
              <p14:xfrm>
                <a:off x="7516064" y="2458612"/>
                <a:ext cx="262080" cy="4107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3ECCC056-7ABC-4EE0-86AE-5EE80C65921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98424" y="2440612"/>
                  <a:ext cx="2977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B2AFB0A-3B22-4DE7-93AC-43E20E4F6D7A}"/>
                    </a:ext>
                  </a:extLst>
                </p14:cNvPr>
                <p14:cNvContentPartPr/>
                <p14:nvPr/>
              </p14:nvContentPartPr>
              <p14:xfrm>
                <a:off x="7824944" y="2338372"/>
                <a:ext cx="14400" cy="2199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B2AFB0A-3B22-4DE7-93AC-43E20E4F6D7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07304" y="2320372"/>
                  <a:ext cx="50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AB1D8708-019B-4E78-A8FA-B5D33309190C}"/>
                    </a:ext>
                  </a:extLst>
                </p14:cNvPr>
                <p14:cNvContentPartPr/>
                <p14:nvPr/>
              </p14:nvContentPartPr>
              <p14:xfrm>
                <a:off x="7763744" y="2354572"/>
                <a:ext cx="589320" cy="2703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AB1D8708-019B-4E78-A8FA-B5D33309190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46104" y="2336572"/>
                  <a:ext cx="6249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C45033E4-705B-4874-9738-3FB19E1B1B36}"/>
                    </a:ext>
                  </a:extLst>
                </p14:cNvPr>
                <p14:cNvContentPartPr/>
                <p14:nvPr/>
              </p14:nvContentPartPr>
              <p14:xfrm>
                <a:off x="7888304" y="2087092"/>
                <a:ext cx="43200" cy="1429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C45033E4-705B-4874-9738-3FB19E1B1B3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70664" y="2069092"/>
                  <a:ext cx="78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D93B33E9-8896-4828-AF3D-684D24EEE330}"/>
                    </a:ext>
                  </a:extLst>
                </p14:cNvPr>
                <p14:cNvContentPartPr/>
                <p14:nvPr/>
              </p14:nvContentPartPr>
              <p14:xfrm>
                <a:off x="7851584" y="2020132"/>
                <a:ext cx="165600" cy="1918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D93B33E9-8896-4828-AF3D-684D24EEE33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33584" y="2002492"/>
                  <a:ext cx="201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83649D68-8BB1-43FA-BAB1-56C6F23E9D66}"/>
                    </a:ext>
                  </a:extLst>
                </p14:cNvPr>
                <p14:cNvContentPartPr/>
                <p14:nvPr/>
              </p14:nvContentPartPr>
              <p14:xfrm>
                <a:off x="8036984" y="2145772"/>
                <a:ext cx="118800" cy="1116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83649D68-8BB1-43FA-BAB1-56C6F23E9D6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19344" y="2128132"/>
                  <a:ext cx="154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0F60289B-A615-4D52-850C-9B9FE2508FD7}"/>
                    </a:ext>
                  </a:extLst>
                </p14:cNvPr>
                <p14:cNvContentPartPr/>
                <p14:nvPr/>
              </p14:nvContentPartPr>
              <p14:xfrm>
                <a:off x="8327864" y="2510812"/>
                <a:ext cx="187200" cy="5364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0F60289B-A615-4D52-850C-9B9FE2508FD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09864" y="2492812"/>
                  <a:ext cx="22284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1D91F362-550A-4F46-AED0-BEA9774A3DB4}"/>
                    </a:ext>
                  </a:extLst>
                </p14:cNvPr>
                <p14:cNvContentPartPr/>
                <p14:nvPr/>
              </p14:nvContentPartPr>
              <p14:xfrm>
                <a:off x="6320504" y="3287332"/>
                <a:ext cx="128160" cy="1054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1D91F362-550A-4F46-AED0-BEA9774A3DB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02864" y="3269332"/>
                  <a:ext cx="163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D46E528A-5A59-42A3-8A65-8A1139AF3E86}"/>
                    </a:ext>
                  </a:extLst>
                </p14:cNvPr>
                <p14:cNvContentPartPr/>
                <p14:nvPr/>
              </p14:nvContentPartPr>
              <p14:xfrm>
                <a:off x="6446864" y="3265012"/>
                <a:ext cx="1372320" cy="478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D46E528A-5A59-42A3-8A65-8A1139AF3E8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29224" y="3247372"/>
                  <a:ext cx="140796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922AD8EA-932F-418D-B0FA-AD34CE192109}"/>
              </a:ext>
            </a:extLst>
          </p:cNvPr>
          <p:cNvGrpSpPr/>
          <p:nvPr/>
        </p:nvGrpSpPr>
        <p:grpSpPr>
          <a:xfrm>
            <a:off x="214601" y="4024252"/>
            <a:ext cx="2298960" cy="339840"/>
            <a:chOff x="3054584" y="4186612"/>
            <a:chExt cx="229896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37F6B727-36EE-4DE5-B332-CD6A994F5477}"/>
                    </a:ext>
                  </a:extLst>
                </p14:cNvPr>
                <p14:cNvContentPartPr/>
                <p14:nvPr/>
              </p14:nvContentPartPr>
              <p14:xfrm>
                <a:off x="3054584" y="4218292"/>
                <a:ext cx="194040" cy="2462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37F6B727-36EE-4DE5-B332-CD6A994F547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36584" y="4200292"/>
                  <a:ext cx="229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0D41B675-61E2-49F4-A9B9-718F8CBC4596}"/>
                    </a:ext>
                  </a:extLst>
                </p14:cNvPr>
                <p14:cNvContentPartPr/>
                <p14:nvPr/>
              </p14:nvContentPartPr>
              <p14:xfrm>
                <a:off x="3259424" y="4418092"/>
                <a:ext cx="150480" cy="1083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0D41B675-61E2-49F4-A9B9-718F8CBC459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41784" y="4400452"/>
                  <a:ext cx="186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3CFE7772-EE94-42FC-A3C4-B0B162291C8B}"/>
                    </a:ext>
                  </a:extLst>
                </p14:cNvPr>
                <p14:cNvContentPartPr/>
                <p14:nvPr/>
              </p14:nvContentPartPr>
              <p14:xfrm>
                <a:off x="3637424" y="4386412"/>
                <a:ext cx="152280" cy="93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3CFE7772-EE94-42FC-A3C4-B0B162291C8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19424" y="4368412"/>
                  <a:ext cx="187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384D197C-7243-4F87-8333-CAD04946E052}"/>
                    </a:ext>
                  </a:extLst>
                </p14:cNvPr>
                <p14:cNvContentPartPr/>
                <p14:nvPr/>
              </p14:nvContentPartPr>
              <p14:xfrm>
                <a:off x="3643904" y="4485412"/>
                <a:ext cx="165960" cy="75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384D197C-7243-4F87-8333-CAD04946E05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26264" y="4467772"/>
                  <a:ext cx="201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7E84BF78-C450-48B6-A190-519B71749E05}"/>
                    </a:ext>
                  </a:extLst>
                </p14:cNvPr>
                <p14:cNvContentPartPr/>
                <p14:nvPr/>
              </p14:nvContentPartPr>
              <p14:xfrm>
                <a:off x="3935504" y="4214692"/>
                <a:ext cx="184680" cy="2466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7E84BF78-C450-48B6-A190-519B71749E0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17864" y="4196692"/>
                  <a:ext cx="220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3D096A25-7257-4757-B093-2824DA975E2B}"/>
                    </a:ext>
                  </a:extLst>
                </p14:cNvPr>
                <p14:cNvContentPartPr/>
                <p14:nvPr/>
              </p14:nvContentPartPr>
              <p14:xfrm>
                <a:off x="4092824" y="4390372"/>
                <a:ext cx="154800" cy="1022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3D096A25-7257-4757-B093-2824DA975E2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74824" y="4372372"/>
                  <a:ext cx="190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5EA7B94C-798B-4BA9-8C4D-B31CD9AEDED2}"/>
                    </a:ext>
                  </a:extLst>
                </p14:cNvPr>
                <p14:cNvContentPartPr/>
                <p14:nvPr/>
              </p14:nvContentPartPr>
              <p14:xfrm>
                <a:off x="4333304" y="4405852"/>
                <a:ext cx="26280" cy="730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5EA7B94C-798B-4BA9-8C4D-B31CD9AEDED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15304" y="4388212"/>
                  <a:ext cx="61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2F78FB95-77C1-45B3-88F9-37D11D5AE2A5}"/>
                    </a:ext>
                  </a:extLst>
                </p14:cNvPr>
                <p14:cNvContentPartPr/>
                <p14:nvPr/>
              </p14:nvContentPartPr>
              <p14:xfrm>
                <a:off x="4551824" y="4333132"/>
                <a:ext cx="18000" cy="1018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2F78FB95-77C1-45B3-88F9-37D11D5AE2A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33824" y="4315132"/>
                  <a:ext cx="53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0D450B2B-0980-4669-BC30-0A1EA49EFFCD}"/>
                    </a:ext>
                  </a:extLst>
                </p14:cNvPr>
                <p14:cNvContentPartPr/>
                <p14:nvPr/>
              </p14:nvContentPartPr>
              <p14:xfrm>
                <a:off x="4503944" y="4412692"/>
                <a:ext cx="133920" cy="3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0D450B2B-0980-4669-BC30-0A1EA49EFFC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85944" y="4394692"/>
                  <a:ext cx="169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C402EDC-4DEF-4442-B3C4-BC91F6B86E88}"/>
                    </a:ext>
                  </a:extLst>
                </p14:cNvPr>
                <p14:cNvContentPartPr/>
                <p14:nvPr/>
              </p14:nvContentPartPr>
              <p14:xfrm>
                <a:off x="4803824" y="4186612"/>
                <a:ext cx="166320" cy="2174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C402EDC-4DEF-4442-B3C4-BC91F6B86E8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85824" y="4168972"/>
                  <a:ext cx="201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5B3454DD-9C5E-409C-AD25-9B689A59234F}"/>
                    </a:ext>
                  </a:extLst>
                </p14:cNvPr>
                <p14:cNvContentPartPr/>
                <p14:nvPr/>
              </p14:nvContentPartPr>
              <p14:xfrm>
                <a:off x="5003264" y="4373452"/>
                <a:ext cx="93600" cy="1004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5B3454DD-9C5E-409C-AD25-9B689A59234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85624" y="4355452"/>
                  <a:ext cx="129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5AD811B9-ECC8-4A52-8B4C-518B198F5D7C}"/>
                    </a:ext>
                  </a:extLst>
                </p14:cNvPr>
                <p14:cNvContentPartPr/>
                <p14:nvPr/>
              </p14:nvContentPartPr>
              <p14:xfrm>
                <a:off x="5187944" y="4365892"/>
                <a:ext cx="165600" cy="13860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5AD811B9-ECC8-4A52-8B4C-518B198F5D7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69944" y="4348252"/>
                  <a:ext cx="2012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0F2F67A6-C909-4D70-A1FF-894E4BB86C10}"/>
              </a:ext>
            </a:extLst>
          </p:cNvPr>
          <p:cNvGrpSpPr/>
          <p:nvPr/>
        </p:nvGrpSpPr>
        <p:grpSpPr>
          <a:xfrm>
            <a:off x="2729504" y="3922012"/>
            <a:ext cx="1634040" cy="719640"/>
            <a:chOff x="2729504" y="3922012"/>
            <a:chExt cx="163404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FB3D3817-855E-4259-95F6-925DEAD818AA}"/>
                    </a:ext>
                  </a:extLst>
                </p14:cNvPr>
                <p14:cNvContentPartPr/>
                <p14:nvPr/>
              </p14:nvContentPartPr>
              <p14:xfrm>
                <a:off x="2736344" y="4154572"/>
                <a:ext cx="149040" cy="136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FB3D3817-855E-4259-95F6-925DEAD818A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18704" y="4136572"/>
                  <a:ext cx="184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311951DB-F39A-4D3B-887A-FD697C0B6117}"/>
                    </a:ext>
                  </a:extLst>
                </p14:cNvPr>
                <p14:cNvContentPartPr/>
                <p14:nvPr/>
              </p14:nvContentPartPr>
              <p14:xfrm>
                <a:off x="2729504" y="4267252"/>
                <a:ext cx="132840" cy="198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311951DB-F39A-4D3B-887A-FD697C0B611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11864" y="4249612"/>
                  <a:ext cx="168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8C50EF53-F3BF-4D21-907B-0F428396DD34}"/>
                    </a:ext>
                  </a:extLst>
                </p14:cNvPr>
                <p14:cNvContentPartPr/>
                <p14:nvPr/>
              </p14:nvContentPartPr>
              <p14:xfrm>
                <a:off x="3059984" y="4198132"/>
                <a:ext cx="99720" cy="93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8C50EF53-F3BF-4D21-907B-0F428396DD3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42344" y="4180492"/>
                  <a:ext cx="135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D498C2C9-D1F2-4CC6-B06F-1952E270C7A5}"/>
                    </a:ext>
                  </a:extLst>
                </p14:cNvPr>
                <p14:cNvContentPartPr/>
                <p14:nvPr/>
              </p14:nvContentPartPr>
              <p14:xfrm>
                <a:off x="3378944" y="4054852"/>
                <a:ext cx="7200" cy="1260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D498C2C9-D1F2-4CC6-B06F-1952E270C7A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61304" y="4036852"/>
                  <a:ext cx="42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91180243-7ABD-47A0-A2F7-E3243FB0C6A1}"/>
                    </a:ext>
                  </a:extLst>
                </p14:cNvPr>
                <p14:cNvContentPartPr/>
                <p14:nvPr/>
              </p14:nvContentPartPr>
              <p14:xfrm>
                <a:off x="3326024" y="3922012"/>
                <a:ext cx="221400" cy="2174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91180243-7ABD-47A0-A2F7-E3243FB0C6A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308024" y="3904372"/>
                  <a:ext cx="257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CF8341A2-E43F-4970-8D4C-3BF219004320}"/>
                    </a:ext>
                  </a:extLst>
                </p14:cNvPr>
                <p14:cNvContentPartPr/>
                <p14:nvPr/>
              </p14:nvContentPartPr>
              <p14:xfrm>
                <a:off x="3617624" y="4116772"/>
                <a:ext cx="119160" cy="1242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CF8341A2-E43F-4970-8D4C-3BF21900432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99624" y="4099132"/>
                  <a:ext cx="154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65A275AB-0104-4721-8669-A235FA2BAE86}"/>
                    </a:ext>
                  </a:extLst>
                </p14:cNvPr>
                <p14:cNvContentPartPr/>
                <p14:nvPr/>
              </p14:nvContentPartPr>
              <p14:xfrm>
                <a:off x="3239624" y="4306852"/>
                <a:ext cx="677520" cy="2052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65A275AB-0104-4721-8669-A235FA2BAE8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21984" y="4288852"/>
                  <a:ext cx="713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35B4899B-41A0-4CA7-B778-58A729E678B0}"/>
                    </a:ext>
                  </a:extLst>
                </p14:cNvPr>
                <p14:cNvContentPartPr/>
                <p14:nvPr/>
              </p14:nvContentPartPr>
              <p14:xfrm>
                <a:off x="3392264" y="4445812"/>
                <a:ext cx="53280" cy="1789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35B4899B-41A0-4CA7-B778-58A729E678B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74624" y="4427812"/>
                  <a:ext cx="88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7D002299-A7E7-473D-8890-6018878ACC15}"/>
                    </a:ext>
                  </a:extLst>
                </p14:cNvPr>
                <p14:cNvContentPartPr/>
                <p14:nvPr/>
              </p14:nvContentPartPr>
              <p14:xfrm>
                <a:off x="3312704" y="4416652"/>
                <a:ext cx="206640" cy="1710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7D002299-A7E7-473D-8890-6018878ACC1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95064" y="4398652"/>
                  <a:ext cx="242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6649972-E64C-4D03-A63F-47E8CDCCE608}"/>
                    </a:ext>
                  </a:extLst>
                </p14:cNvPr>
                <p14:cNvContentPartPr/>
                <p14:nvPr/>
              </p14:nvContentPartPr>
              <p14:xfrm>
                <a:off x="3604304" y="4557772"/>
                <a:ext cx="66960" cy="838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6649972-E64C-4D03-A63F-47E8CDCCE60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86304" y="4539772"/>
                  <a:ext cx="102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C9F6E194-F6D4-412E-9828-4A452E7215D1}"/>
                    </a:ext>
                  </a:extLst>
                </p14:cNvPr>
                <p14:cNvContentPartPr/>
                <p14:nvPr/>
              </p14:nvContentPartPr>
              <p14:xfrm>
                <a:off x="4018304" y="4300012"/>
                <a:ext cx="30600" cy="93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C9F6E194-F6D4-412E-9828-4A452E7215D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000304" y="4282372"/>
                  <a:ext cx="66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B214500A-7AB4-44DF-BC6B-2F1E6E29F809}"/>
                    </a:ext>
                  </a:extLst>
                </p14:cNvPr>
                <p14:cNvContentPartPr/>
                <p14:nvPr/>
              </p14:nvContentPartPr>
              <p14:xfrm>
                <a:off x="4107944" y="3951892"/>
                <a:ext cx="162360" cy="2725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B214500A-7AB4-44DF-BC6B-2F1E6E29F80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89944" y="3933892"/>
                  <a:ext cx="198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DB1C3998-A152-40AB-87C4-A4FF585055DC}"/>
                    </a:ext>
                  </a:extLst>
                </p14:cNvPr>
                <p14:cNvContentPartPr/>
                <p14:nvPr/>
              </p14:nvContentPartPr>
              <p14:xfrm>
                <a:off x="4293344" y="4186252"/>
                <a:ext cx="70200" cy="8028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DB1C3998-A152-40AB-87C4-A4FF585055D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75344" y="4168612"/>
                  <a:ext cx="1058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upo 228">
            <a:extLst>
              <a:ext uri="{FF2B5EF4-FFF2-40B4-BE49-F238E27FC236}">
                <a16:creationId xmlns:a16="http://schemas.microsoft.com/office/drawing/2014/main" id="{D26E8A85-96C6-402A-B9BA-CCE2C0E8BE96}"/>
              </a:ext>
            </a:extLst>
          </p:cNvPr>
          <p:cNvGrpSpPr/>
          <p:nvPr/>
        </p:nvGrpSpPr>
        <p:grpSpPr>
          <a:xfrm>
            <a:off x="4544264" y="3928132"/>
            <a:ext cx="1598040" cy="966960"/>
            <a:chOff x="4544264" y="3928132"/>
            <a:chExt cx="1598040" cy="9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CABE57BB-7D29-4151-85E0-D8EA09A56D1A}"/>
                    </a:ext>
                  </a:extLst>
                </p14:cNvPr>
                <p14:cNvContentPartPr/>
                <p14:nvPr/>
              </p14:nvContentPartPr>
              <p14:xfrm>
                <a:off x="4618064" y="4121092"/>
                <a:ext cx="7200" cy="11880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CABE57BB-7D29-4151-85E0-D8EA09A56D1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600064" y="4103092"/>
                  <a:ext cx="42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10A2E114-6A1E-4B43-A8B0-F058C3B74631}"/>
                    </a:ext>
                  </a:extLst>
                </p14:cNvPr>
                <p14:cNvContentPartPr/>
                <p14:nvPr/>
              </p14:nvContentPartPr>
              <p14:xfrm>
                <a:off x="4544264" y="4189852"/>
                <a:ext cx="129600" cy="241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10A2E114-6A1E-4B43-A8B0-F058C3B7463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26264" y="4172212"/>
                  <a:ext cx="165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AE5DDA50-C298-498A-94D4-71E4778199F3}"/>
                    </a:ext>
                  </a:extLst>
                </p14:cNvPr>
                <p14:cNvContentPartPr/>
                <p14:nvPr/>
              </p14:nvContentPartPr>
              <p14:xfrm>
                <a:off x="4789784" y="3931372"/>
                <a:ext cx="108000" cy="8920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AE5DDA50-C298-498A-94D4-71E4778199F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72144" y="3913732"/>
                  <a:ext cx="14364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CE7FF985-EE91-402A-AE9E-39C019BF5894}"/>
                    </a:ext>
                  </a:extLst>
                </p14:cNvPr>
                <p14:cNvContentPartPr/>
                <p14:nvPr/>
              </p14:nvContentPartPr>
              <p14:xfrm>
                <a:off x="4889864" y="4119292"/>
                <a:ext cx="106560" cy="1206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CE7FF985-EE91-402A-AE9E-39C019BF589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71864" y="4101292"/>
                  <a:ext cx="142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603D2CB9-3008-486F-8618-95518C7A214E}"/>
                    </a:ext>
                  </a:extLst>
                </p14:cNvPr>
                <p14:cNvContentPartPr/>
                <p14:nvPr/>
              </p14:nvContentPartPr>
              <p14:xfrm>
                <a:off x="5240864" y="4107772"/>
                <a:ext cx="720" cy="921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603D2CB9-3008-486F-8618-95518C7A214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22864" y="4090132"/>
                  <a:ext cx="36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65759197-EE4F-4038-87C9-2CEA9E8F6213}"/>
                    </a:ext>
                  </a:extLst>
                </p14:cNvPr>
                <p14:cNvContentPartPr/>
                <p14:nvPr/>
              </p14:nvContentPartPr>
              <p14:xfrm>
                <a:off x="5181104" y="4160692"/>
                <a:ext cx="146160" cy="136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65759197-EE4F-4038-87C9-2CEA9E8F621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163464" y="4142692"/>
                  <a:ext cx="181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4C9D3637-F508-4A76-B30F-35BB79678A63}"/>
                    </a:ext>
                  </a:extLst>
                </p14:cNvPr>
                <p14:cNvContentPartPr/>
                <p14:nvPr/>
              </p14:nvContentPartPr>
              <p14:xfrm>
                <a:off x="5495384" y="4019212"/>
                <a:ext cx="4320" cy="1213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4C9D3637-F508-4A76-B30F-35BB79678A6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77744" y="4001572"/>
                  <a:ext cx="39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5BCD40AD-7269-4976-AFA7-BEA5AC8AB56D}"/>
                    </a:ext>
                  </a:extLst>
                </p14:cNvPr>
                <p14:cNvContentPartPr/>
                <p14:nvPr/>
              </p14:nvContentPartPr>
              <p14:xfrm>
                <a:off x="5446424" y="3930292"/>
                <a:ext cx="187920" cy="1810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5BCD40AD-7269-4976-AFA7-BEA5AC8AB56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28424" y="3912652"/>
                  <a:ext cx="223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D80E3ABC-6133-4C56-85DF-0C5DC3A2B3C9}"/>
                    </a:ext>
                  </a:extLst>
                </p14:cNvPr>
                <p14:cNvContentPartPr/>
                <p14:nvPr/>
              </p14:nvContentPartPr>
              <p14:xfrm>
                <a:off x="5685104" y="4068172"/>
                <a:ext cx="99000" cy="1137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D80E3ABC-6133-4C56-85DF-0C5DC3A2B3C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67104" y="4050532"/>
                  <a:ext cx="13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B382BFD2-B422-4484-9F9E-5A2B3EA13DC3}"/>
                    </a:ext>
                  </a:extLst>
                </p14:cNvPr>
                <p14:cNvContentPartPr/>
                <p14:nvPr/>
              </p14:nvContentPartPr>
              <p14:xfrm>
                <a:off x="5393144" y="4273372"/>
                <a:ext cx="512640" cy="176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B382BFD2-B422-4484-9F9E-5A2B3EA13DC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75504" y="4255732"/>
                  <a:ext cx="548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DE9517D7-8212-4A65-8487-335426E98D50}"/>
                    </a:ext>
                  </a:extLst>
                </p14:cNvPr>
                <p14:cNvContentPartPr/>
                <p14:nvPr/>
              </p14:nvContentPartPr>
              <p14:xfrm>
                <a:off x="5520584" y="4438972"/>
                <a:ext cx="25200" cy="1724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DE9517D7-8212-4A65-8487-335426E98D5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02944" y="4421332"/>
                  <a:ext cx="60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7FEF53FD-47FB-48A3-9C63-6FBD0039F6B5}"/>
                    </a:ext>
                  </a:extLst>
                </p14:cNvPr>
                <p14:cNvContentPartPr/>
                <p14:nvPr/>
              </p14:nvContentPartPr>
              <p14:xfrm>
                <a:off x="5433824" y="4406212"/>
                <a:ext cx="200160" cy="18576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7FEF53FD-47FB-48A3-9C63-6FBD0039F6B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416184" y="4388572"/>
                  <a:ext cx="235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D385BEF4-8EBB-496A-9DF9-FF36BB6C6F05}"/>
                    </a:ext>
                  </a:extLst>
                </p14:cNvPr>
                <p14:cNvContentPartPr/>
                <p14:nvPr/>
              </p14:nvContentPartPr>
              <p14:xfrm>
                <a:off x="5685104" y="4564972"/>
                <a:ext cx="22680" cy="1004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D385BEF4-8EBB-496A-9DF9-FF36BB6C6F0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67104" y="4547332"/>
                  <a:ext cx="58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EFA40213-F8B3-4127-869C-8B6707130E88}"/>
                    </a:ext>
                  </a:extLst>
                </p14:cNvPr>
                <p14:cNvContentPartPr/>
                <p14:nvPr/>
              </p14:nvContentPartPr>
              <p14:xfrm>
                <a:off x="5769704" y="3928132"/>
                <a:ext cx="275400" cy="9669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EFA40213-F8B3-4127-869C-8B6707130E8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52064" y="3910492"/>
                  <a:ext cx="31104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93487DAC-B398-423A-AE5D-030726B4FE85}"/>
                    </a:ext>
                  </a:extLst>
                </p14:cNvPr>
                <p14:cNvContentPartPr/>
                <p14:nvPr/>
              </p14:nvContentPartPr>
              <p14:xfrm>
                <a:off x="6124664" y="4290292"/>
                <a:ext cx="17640" cy="133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93487DAC-B398-423A-AE5D-030726B4FE8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06664" y="4272652"/>
                  <a:ext cx="53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upo 233">
            <a:extLst>
              <a:ext uri="{FF2B5EF4-FFF2-40B4-BE49-F238E27FC236}">
                <a16:creationId xmlns:a16="http://schemas.microsoft.com/office/drawing/2014/main" id="{B8195793-EE3E-43AB-8BDA-1297743A850E}"/>
              </a:ext>
            </a:extLst>
          </p:cNvPr>
          <p:cNvGrpSpPr/>
          <p:nvPr/>
        </p:nvGrpSpPr>
        <p:grpSpPr>
          <a:xfrm>
            <a:off x="5717864" y="2601532"/>
            <a:ext cx="146160" cy="196560"/>
            <a:chOff x="5717864" y="2601532"/>
            <a:chExt cx="1461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6D677C2C-C14F-43C7-B415-630AEA3CCB34}"/>
                    </a:ext>
                  </a:extLst>
                </p14:cNvPr>
                <p14:cNvContentPartPr/>
                <p14:nvPr/>
              </p14:nvContentPartPr>
              <p14:xfrm>
                <a:off x="5837024" y="2601532"/>
                <a:ext cx="27000" cy="1872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6D677C2C-C14F-43C7-B415-630AEA3CCB3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819384" y="2583892"/>
                  <a:ext cx="62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C127A295-4DA8-493F-92A3-A808EC74E041}"/>
                    </a:ext>
                  </a:extLst>
                </p14:cNvPr>
                <p14:cNvContentPartPr/>
                <p14:nvPr/>
              </p14:nvContentPartPr>
              <p14:xfrm>
                <a:off x="5717864" y="2623492"/>
                <a:ext cx="93600" cy="6012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C127A295-4DA8-493F-92A3-A808EC74E04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99864" y="2605852"/>
                  <a:ext cx="129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4C0D95ED-E83E-4370-B58A-0BCC6E8AFAAC}"/>
                    </a:ext>
                  </a:extLst>
                </p14:cNvPr>
                <p14:cNvContentPartPr/>
                <p14:nvPr/>
              </p14:nvContentPartPr>
              <p14:xfrm>
                <a:off x="5731904" y="2669932"/>
                <a:ext cx="85680" cy="666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4C0D95ED-E83E-4370-B58A-0BCC6E8AFA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714264" y="2651932"/>
                  <a:ext cx="121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FD768C39-D7FD-4D46-839C-BCC25CF25574}"/>
                    </a:ext>
                  </a:extLst>
                </p14:cNvPr>
                <p14:cNvContentPartPr/>
                <p14:nvPr/>
              </p14:nvContentPartPr>
              <p14:xfrm>
                <a:off x="5737304" y="2736172"/>
                <a:ext cx="80280" cy="6192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FD768C39-D7FD-4D46-839C-BCC25CF2557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719664" y="2718532"/>
                  <a:ext cx="1159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upo 254">
            <a:extLst>
              <a:ext uri="{FF2B5EF4-FFF2-40B4-BE49-F238E27FC236}">
                <a16:creationId xmlns:a16="http://schemas.microsoft.com/office/drawing/2014/main" id="{856B1428-94A7-4059-ADC1-3D13A1175D07}"/>
              </a:ext>
            </a:extLst>
          </p:cNvPr>
          <p:cNvGrpSpPr/>
          <p:nvPr/>
        </p:nvGrpSpPr>
        <p:grpSpPr>
          <a:xfrm>
            <a:off x="5234024" y="2934532"/>
            <a:ext cx="1054440" cy="492840"/>
            <a:chOff x="5234024" y="2934532"/>
            <a:chExt cx="105444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B459A22B-100B-4AA2-B344-D97A02CD2059}"/>
                    </a:ext>
                  </a:extLst>
                </p14:cNvPr>
                <p14:cNvContentPartPr/>
                <p14:nvPr/>
              </p14:nvContentPartPr>
              <p14:xfrm>
                <a:off x="5234024" y="3051892"/>
                <a:ext cx="135360" cy="1558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B459A22B-100B-4AA2-B344-D97A02CD205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16384" y="3034252"/>
                  <a:ext cx="171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6C5C671D-7BBF-4196-9328-2C8B66DBDBBB}"/>
                    </a:ext>
                  </a:extLst>
                </p14:cNvPr>
                <p14:cNvContentPartPr/>
                <p14:nvPr/>
              </p14:nvContentPartPr>
              <p14:xfrm>
                <a:off x="5386664" y="3161692"/>
                <a:ext cx="79200" cy="10548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6C5C671D-7BBF-4196-9328-2C8B66DBDBB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68664" y="3144052"/>
                  <a:ext cx="114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1A1ED331-DDB6-4463-8C91-DE6F7E737F69}"/>
                    </a:ext>
                  </a:extLst>
                </p14:cNvPr>
                <p14:cNvContentPartPr/>
                <p14:nvPr/>
              </p14:nvContentPartPr>
              <p14:xfrm>
                <a:off x="5563784" y="3173572"/>
                <a:ext cx="21960" cy="756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1A1ED331-DDB6-4463-8C91-DE6F7E737F6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45784" y="3155572"/>
                  <a:ext cx="57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2F3B59E0-E1FC-450B-9A14-B028CFE5542C}"/>
                    </a:ext>
                  </a:extLst>
                </p14:cNvPr>
                <p14:cNvContentPartPr/>
                <p14:nvPr/>
              </p14:nvContentPartPr>
              <p14:xfrm>
                <a:off x="5731184" y="3033172"/>
                <a:ext cx="7200" cy="8064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2F3B59E0-E1FC-450B-9A14-B028CFE5542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713544" y="3015172"/>
                  <a:ext cx="42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E77D45DB-66B8-412B-BE40-4CEA4FF5A7AF}"/>
                    </a:ext>
                  </a:extLst>
                </p14:cNvPr>
                <p14:cNvContentPartPr/>
                <p14:nvPr/>
              </p14:nvContentPartPr>
              <p14:xfrm>
                <a:off x="5664944" y="2934532"/>
                <a:ext cx="175320" cy="1774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E77D45DB-66B8-412B-BE40-4CEA4FF5A7A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646944" y="2916532"/>
                  <a:ext cx="210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773CB828-B3F6-454F-A980-23F7B62BBCC4}"/>
                    </a:ext>
                  </a:extLst>
                </p14:cNvPr>
                <p14:cNvContentPartPr/>
                <p14:nvPr/>
              </p14:nvContentPartPr>
              <p14:xfrm>
                <a:off x="5891384" y="3054412"/>
                <a:ext cx="97560" cy="7380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773CB828-B3F6-454F-A980-23F7B62BBCC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73744" y="3036412"/>
                  <a:ext cx="133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6F951550-706D-4846-A127-864CABC05D2A}"/>
                    </a:ext>
                  </a:extLst>
                </p14:cNvPr>
                <p14:cNvContentPartPr/>
                <p14:nvPr/>
              </p14:nvContentPartPr>
              <p14:xfrm>
                <a:off x="6022784" y="3100492"/>
                <a:ext cx="360" cy="4536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6F951550-706D-4846-A127-864CABC05D2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004784" y="3082852"/>
                  <a:ext cx="36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795A05E9-0E78-44CA-BB17-8B2057442EEE}"/>
                    </a:ext>
                  </a:extLst>
                </p14:cNvPr>
                <p14:cNvContentPartPr/>
                <p14:nvPr/>
              </p14:nvContentPartPr>
              <p14:xfrm>
                <a:off x="5618504" y="3180772"/>
                <a:ext cx="597240" cy="198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795A05E9-0E78-44CA-BB17-8B2057442EE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600864" y="3162772"/>
                  <a:ext cx="632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18386302-E011-461B-88D1-0518F3CE7EE7}"/>
                    </a:ext>
                  </a:extLst>
                </p14:cNvPr>
                <p14:cNvContentPartPr/>
                <p14:nvPr/>
              </p14:nvContentPartPr>
              <p14:xfrm>
                <a:off x="5618144" y="3292732"/>
                <a:ext cx="7200" cy="8568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18386302-E011-461B-88D1-0518F3CE7EE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00504" y="3275092"/>
                  <a:ext cx="42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F0D0617F-A260-4EC7-B48A-0D5790B68F8F}"/>
                    </a:ext>
                  </a:extLst>
                </p14:cNvPr>
                <p14:cNvContentPartPr/>
                <p14:nvPr/>
              </p14:nvContentPartPr>
              <p14:xfrm>
                <a:off x="5565584" y="3239812"/>
                <a:ext cx="146160" cy="13284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F0D0617F-A260-4EC7-B48A-0D5790B68F8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47944" y="3222172"/>
                  <a:ext cx="181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169CE7E3-30AE-464C-823E-963BB769AB66}"/>
                    </a:ext>
                  </a:extLst>
                </p14:cNvPr>
                <p14:cNvContentPartPr/>
                <p14:nvPr/>
              </p14:nvContentPartPr>
              <p14:xfrm>
                <a:off x="5757824" y="3339172"/>
                <a:ext cx="66600" cy="882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169CE7E3-30AE-464C-823E-963BB769AB6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40184" y="3321172"/>
                  <a:ext cx="102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2060158C-024C-41D9-BA73-F0F7A3CE1014}"/>
                    </a:ext>
                  </a:extLst>
                </p14:cNvPr>
                <p14:cNvContentPartPr/>
                <p14:nvPr/>
              </p14:nvContentPartPr>
              <p14:xfrm>
                <a:off x="5910104" y="3299572"/>
                <a:ext cx="7560" cy="5904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2060158C-024C-41D9-BA73-F0F7A3CE101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92104" y="3281572"/>
                  <a:ext cx="43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F63B4E77-94E7-43E0-8382-CD9F9C880BE7}"/>
                    </a:ext>
                  </a:extLst>
                </p14:cNvPr>
                <p14:cNvContentPartPr/>
                <p14:nvPr/>
              </p14:nvContentPartPr>
              <p14:xfrm>
                <a:off x="5870144" y="3340252"/>
                <a:ext cx="87480" cy="1296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F63B4E77-94E7-43E0-8382-CD9F9C880BE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852504" y="3322252"/>
                  <a:ext cx="123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2EFD4427-8DD0-43F5-82CD-7823A99EF6FC}"/>
                    </a:ext>
                  </a:extLst>
                </p14:cNvPr>
                <p14:cNvContentPartPr/>
                <p14:nvPr/>
              </p14:nvContentPartPr>
              <p14:xfrm>
                <a:off x="6042584" y="3286252"/>
                <a:ext cx="31320" cy="615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2EFD4427-8DD0-43F5-82CD-7823A99EF6F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24944" y="3268612"/>
                  <a:ext cx="66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24DF93A8-0D14-48CC-A2FA-CEF8848AC7BE}"/>
                    </a:ext>
                  </a:extLst>
                </p14:cNvPr>
                <p14:cNvContentPartPr/>
                <p14:nvPr/>
              </p14:nvContentPartPr>
              <p14:xfrm>
                <a:off x="6022424" y="3239452"/>
                <a:ext cx="128880" cy="11772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24DF93A8-0D14-48CC-A2FA-CEF8848AC7B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004784" y="3221812"/>
                  <a:ext cx="164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0C951B54-265B-4828-BE6B-1B8B1781F342}"/>
                    </a:ext>
                  </a:extLst>
                </p14:cNvPr>
                <p14:cNvContentPartPr/>
                <p14:nvPr/>
              </p14:nvContentPartPr>
              <p14:xfrm>
                <a:off x="6206384" y="3332332"/>
                <a:ext cx="47880" cy="5364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0C951B54-265B-4828-BE6B-1B8B1781F34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188384" y="3314692"/>
                  <a:ext cx="83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7464C2DF-C04D-4FF6-98BD-8F7F548AE091}"/>
                    </a:ext>
                  </a:extLst>
                </p14:cNvPr>
                <p14:cNvContentPartPr/>
                <p14:nvPr/>
              </p14:nvContentPartPr>
              <p14:xfrm>
                <a:off x="6281264" y="3375892"/>
                <a:ext cx="7200" cy="2772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7464C2DF-C04D-4FF6-98BD-8F7F548AE09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263624" y="3358252"/>
                  <a:ext cx="4284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56" name="Entrada de lápiz 255">
                <a:extLst>
                  <a:ext uri="{FF2B5EF4-FFF2-40B4-BE49-F238E27FC236}">
                    <a16:creationId xmlns:a16="http://schemas.microsoft.com/office/drawing/2014/main" id="{82718A2F-2406-46D0-9379-AB0883597A95}"/>
                  </a:ext>
                </a:extLst>
              </p14:cNvPr>
              <p14:cNvContentPartPr/>
              <p14:nvPr/>
            </p14:nvContentPartPr>
            <p14:xfrm>
              <a:off x="6316184" y="3901492"/>
              <a:ext cx="127800" cy="947880"/>
            </p14:xfrm>
          </p:contentPart>
        </mc:Choice>
        <mc:Fallback xmlns="">
          <p:pic>
            <p:nvPicPr>
              <p:cNvPr id="256" name="Entrada de lápiz 255">
                <a:extLst>
                  <a:ext uri="{FF2B5EF4-FFF2-40B4-BE49-F238E27FC236}">
                    <a16:creationId xmlns:a16="http://schemas.microsoft.com/office/drawing/2014/main" id="{82718A2F-2406-46D0-9379-AB0883597A95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298184" y="3883852"/>
                <a:ext cx="163440" cy="9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upo 284">
            <a:extLst>
              <a:ext uri="{FF2B5EF4-FFF2-40B4-BE49-F238E27FC236}">
                <a16:creationId xmlns:a16="http://schemas.microsoft.com/office/drawing/2014/main" id="{69A93717-2BBE-4C51-837F-D597B89830ED}"/>
              </a:ext>
            </a:extLst>
          </p:cNvPr>
          <p:cNvGrpSpPr/>
          <p:nvPr/>
        </p:nvGrpSpPr>
        <p:grpSpPr>
          <a:xfrm>
            <a:off x="6466664" y="3850372"/>
            <a:ext cx="2153520" cy="1141200"/>
            <a:chOff x="6466664" y="3850372"/>
            <a:chExt cx="2153520" cy="11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C10F419A-28BB-45A8-87E2-9FA36AA6A810}"/>
                    </a:ext>
                  </a:extLst>
                </p14:cNvPr>
                <p14:cNvContentPartPr/>
                <p14:nvPr/>
              </p14:nvContentPartPr>
              <p14:xfrm>
                <a:off x="6943664" y="3987892"/>
                <a:ext cx="131760" cy="1234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C10F419A-28BB-45A8-87E2-9FA36AA6A81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926024" y="3970252"/>
                  <a:ext cx="167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F8C6F466-1A6D-4253-B157-12CEF3C095CF}"/>
                    </a:ext>
                  </a:extLst>
                </p14:cNvPr>
                <p14:cNvContentPartPr/>
                <p14:nvPr/>
              </p14:nvContentPartPr>
              <p14:xfrm>
                <a:off x="6466664" y="4267972"/>
                <a:ext cx="1288080" cy="1908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F8C6F466-1A6D-4253-B157-12CEF3C095C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48664" y="4250332"/>
                  <a:ext cx="1323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5F10D911-98C6-4482-9738-FA38EF9CDB5F}"/>
                    </a:ext>
                  </a:extLst>
                </p14:cNvPr>
                <p14:cNvContentPartPr/>
                <p14:nvPr/>
              </p14:nvContentPartPr>
              <p14:xfrm>
                <a:off x="6638744" y="4451212"/>
                <a:ext cx="6840" cy="10008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5F10D911-98C6-4482-9738-FA38EF9CDB5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621104" y="4433572"/>
                  <a:ext cx="42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8C88B1CB-27AE-41E2-B5E2-B21038C625D0}"/>
                    </a:ext>
                  </a:extLst>
                </p14:cNvPr>
                <p14:cNvContentPartPr/>
                <p14:nvPr/>
              </p14:nvContentPartPr>
              <p14:xfrm>
                <a:off x="6590504" y="4385692"/>
                <a:ext cx="167760" cy="16956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8C88B1CB-27AE-41E2-B5E2-B21038C625D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72864" y="4367692"/>
                  <a:ext cx="203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D9284722-0A23-43F0-A044-096EF7208E41}"/>
                    </a:ext>
                  </a:extLst>
                </p14:cNvPr>
                <p14:cNvContentPartPr/>
                <p14:nvPr/>
              </p14:nvContentPartPr>
              <p14:xfrm>
                <a:off x="6791384" y="4491532"/>
                <a:ext cx="127800" cy="12024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D9284722-0A23-43F0-A044-096EF7208E4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773744" y="4473892"/>
                  <a:ext cx="163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BE718A3D-4C6D-4C60-B659-20F961DAF1B4}"/>
                    </a:ext>
                  </a:extLst>
                </p14:cNvPr>
                <p14:cNvContentPartPr/>
                <p14:nvPr/>
              </p14:nvContentPartPr>
              <p14:xfrm>
                <a:off x="6506264" y="4684492"/>
                <a:ext cx="541440" cy="1188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BE718A3D-4C6D-4C60-B659-20F961DAF1B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488624" y="4666852"/>
                  <a:ext cx="577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B593C22A-2FA8-4D07-B683-E1FAFAF11C87}"/>
                    </a:ext>
                  </a:extLst>
                </p14:cNvPr>
                <p14:cNvContentPartPr/>
                <p14:nvPr/>
              </p14:nvContentPartPr>
              <p14:xfrm>
                <a:off x="6659984" y="4763692"/>
                <a:ext cx="12960" cy="11232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B593C22A-2FA8-4D07-B683-E1FAFAF11C8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642344" y="4746052"/>
                  <a:ext cx="48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8E3DFE05-AC4A-4497-AB56-F527DDE91252}"/>
                    </a:ext>
                  </a:extLst>
                </p14:cNvPr>
                <p14:cNvContentPartPr/>
                <p14:nvPr/>
              </p14:nvContentPartPr>
              <p14:xfrm>
                <a:off x="6618944" y="4743532"/>
                <a:ext cx="154800" cy="13068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8E3DFE05-AC4A-4497-AB56-F527DDE9125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601304" y="4725892"/>
                  <a:ext cx="190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856BBF3C-F414-439F-9A1B-09B9ADD2B70F}"/>
                    </a:ext>
                  </a:extLst>
                </p14:cNvPr>
                <p14:cNvContentPartPr/>
                <p14:nvPr/>
              </p14:nvContentPartPr>
              <p14:xfrm>
                <a:off x="6854024" y="4822012"/>
                <a:ext cx="76320" cy="7380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856BBF3C-F414-439F-9A1B-09B9ADD2B7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36384" y="4804372"/>
                  <a:ext cx="111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708B246E-B570-456E-B798-8E8B67741E72}"/>
                    </a:ext>
                  </a:extLst>
                </p14:cNvPr>
                <p14:cNvContentPartPr/>
                <p14:nvPr/>
              </p14:nvContentPartPr>
              <p14:xfrm>
                <a:off x="6950504" y="4876372"/>
                <a:ext cx="11160" cy="471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708B246E-B570-456E-B798-8E8B67741E7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32864" y="4858732"/>
                  <a:ext cx="46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8A040E18-7D34-4345-A42C-DA37FC3A9BAB}"/>
                    </a:ext>
                  </a:extLst>
                </p14:cNvPr>
                <p14:cNvContentPartPr/>
                <p14:nvPr/>
              </p14:nvContentPartPr>
              <p14:xfrm>
                <a:off x="7275224" y="4558492"/>
                <a:ext cx="10800" cy="1058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8A040E18-7D34-4345-A42C-DA37FC3A9BA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257224" y="4540492"/>
                  <a:ext cx="46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D11DCC23-D610-4DB4-A656-2A39CB594291}"/>
                    </a:ext>
                  </a:extLst>
                </p14:cNvPr>
                <p14:cNvContentPartPr/>
                <p14:nvPr/>
              </p14:nvContentPartPr>
              <p14:xfrm>
                <a:off x="7221944" y="4620772"/>
                <a:ext cx="101880" cy="1116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D11DCC23-D610-4DB4-A656-2A39CB59429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04304" y="4602772"/>
                  <a:ext cx="137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71D8202B-DF57-4919-8172-774C601CDF35}"/>
                    </a:ext>
                  </a:extLst>
                </p14:cNvPr>
                <p14:cNvContentPartPr/>
                <p14:nvPr/>
              </p14:nvContentPartPr>
              <p14:xfrm>
                <a:off x="7482584" y="4503772"/>
                <a:ext cx="90720" cy="17460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71D8202B-DF57-4919-8172-774C601CDF3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464944" y="4485772"/>
                  <a:ext cx="126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B4734A6F-586A-435A-AC57-F926E53EAF58}"/>
                    </a:ext>
                  </a:extLst>
                </p14:cNvPr>
                <p14:cNvContentPartPr/>
                <p14:nvPr/>
              </p14:nvContentPartPr>
              <p14:xfrm>
                <a:off x="7666184" y="3928132"/>
                <a:ext cx="239400" cy="106344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B4734A6F-586A-435A-AC57-F926E53EAF5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648544" y="3910132"/>
                  <a:ext cx="275040" cy="10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C6A4B79F-78AA-490A-A7DA-70F15539E7B1}"/>
                    </a:ext>
                  </a:extLst>
                </p14:cNvPr>
                <p14:cNvContentPartPr/>
                <p14:nvPr/>
              </p14:nvContentPartPr>
              <p14:xfrm>
                <a:off x="8017544" y="4233772"/>
                <a:ext cx="13680" cy="68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C6A4B79F-78AA-490A-A7DA-70F15539E7B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999544" y="4215772"/>
                  <a:ext cx="49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227F5838-8048-45B0-BF9B-4D25C45B6166}"/>
                    </a:ext>
                  </a:extLst>
                </p14:cNvPr>
                <p14:cNvContentPartPr/>
                <p14:nvPr/>
              </p14:nvContentPartPr>
              <p14:xfrm>
                <a:off x="8143184" y="3850372"/>
                <a:ext cx="306000" cy="31788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227F5838-8048-45B0-BF9B-4D25C45B616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125544" y="3832372"/>
                  <a:ext cx="341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D143BCDD-96F5-48A2-9267-7173F99A8D43}"/>
                    </a:ext>
                  </a:extLst>
                </p14:cNvPr>
                <p14:cNvContentPartPr/>
                <p14:nvPr/>
              </p14:nvContentPartPr>
              <p14:xfrm>
                <a:off x="8477984" y="4080772"/>
                <a:ext cx="142200" cy="13392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D143BCDD-96F5-48A2-9267-7173F99A8D4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459984" y="4062772"/>
                  <a:ext cx="17784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68FFD50-8C6E-48F1-A0F5-9A1E900A33FF}"/>
                  </a:ext>
                </a:extLst>
              </p14:cNvPr>
              <p14:cNvContentPartPr/>
              <p14:nvPr/>
            </p14:nvContentPartPr>
            <p14:xfrm>
              <a:off x="2444744" y="2095732"/>
              <a:ext cx="3852000" cy="579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68FFD50-8C6E-48F1-A0F5-9A1E900A33FF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2426744" y="2078092"/>
                <a:ext cx="38876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628AE2F-E879-4DA9-BB48-FCFF11F2B5CE}"/>
                  </a:ext>
                </a:extLst>
              </p14:cNvPr>
              <p14:cNvContentPartPr/>
              <p14:nvPr/>
            </p14:nvContentPartPr>
            <p14:xfrm>
              <a:off x="345944" y="4521052"/>
              <a:ext cx="2220480" cy="579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628AE2F-E879-4DA9-BB48-FCFF11F2B5CE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327944" y="4503052"/>
                <a:ext cx="225612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920944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60C97F21-4BC0-4F38-8334-BF92C09DC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81" y="30617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Restador</a:t>
            </a:r>
          </a:p>
          <a:p>
            <a:endParaRPr lang="es-ES" dirty="0"/>
          </a:p>
        </p:txBody>
      </p: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922AD8EA-932F-418D-B0FA-AD34CE192109}"/>
              </a:ext>
            </a:extLst>
          </p:cNvPr>
          <p:cNvGrpSpPr/>
          <p:nvPr/>
        </p:nvGrpSpPr>
        <p:grpSpPr>
          <a:xfrm>
            <a:off x="267610" y="770843"/>
            <a:ext cx="2298960" cy="339840"/>
            <a:chOff x="3054584" y="4186612"/>
            <a:chExt cx="229896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37F6B727-36EE-4DE5-B332-CD6A994F5477}"/>
                    </a:ext>
                  </a:extLst>
                </p14:cNvPr>
                <p14:cNvContentPartPr/>
                <p14:nvPr/>
              </p14:nvContentPartPr>
              <p14:xfrm>
                <a:off x="3054584" y="4218292"/>
                <a:ext cx="194040" cy="2462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37F6B727-36EE-4DE5-B332-CD6A994F547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36584" y="4200292"/>
                  <a:ext cx="229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0D41B675-61E2-49F4-A9B9-718F8CBC4596}"/>
                    </a:ext>
                  </a:extLst>
                </p14:cNvPr>
                <p14:cNvContentPartPr/>
                <p14:nvPr/>
              </p14:nvContentPartPr>
              <p14:xfrm>
                <a:off x="3259424" y="4418092"/>
                <a:ext cx="150480" cy="1083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0D41B675-61E2-49F4-A9B9-718F8CBC45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1784" y="4400452"/>
                  <a:ext cx="186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3CFE7772-EE94-42FC-A3C4-B0B162291C8B}"/>
                    </a:ext>
                  </a:extLst>
                </p14:cNvPr>
                <p14:cNvContentPartPr/>
                <p14:nvPr/>
              </p14:nvContentPartPr>
              <p14:xfrm>
                <a:off x="3637424" y="4386412"/>
                <a:ext cx="152280" cy="93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3CFE7772-EE94-42FC-A3C4-B0B162291C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19424" y="4368412"/>
                  <a:ext cx="187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384D197C-7243-4F87-8333-CAD04946E052}"/>
                    </a:ext>
                  </a:extLst>
                </p14:cNvPr>
                <p14:cNvContentPartPr/>
                <p14:nvPr/>
              </p14:nvContentPartPr>
              <p14:xfrm>
                <a:off x="3643904" y="4485412"/>
                <a:ext cx="165960" cy="75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384D197C-7243-4F87-8333-CAD04946E0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26264" y="4467772"/>
                  <a:ext cx="201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7E84BF78-C450-48B6-A190-519B71749E05}"/>
                    </a:ext>
                  </a:extLst>
                </p14:cNvPr>
                <p14:cNvContentPartPr/>
                <p14:nvPr/>
              </p14:nvContentPartPr>
              <p14:xfrm>
                <a:off x="3935504" y="4214692"/>
                <a:ext cx="184680" cy="2466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7E84BF78-C450-48B6-A190-519B71749E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17864" y="4196692"/>
                  <a:ext cx="220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3D096A25-7257-4757-B093-2824DA975E2B}"/>
                    </a:ext>
                  </a:extLst>
                </p14:cNvPr>
                <p14:cNvContentPartPr/>
                <p14:nvPr/>
              </p14:nvContentPartPr>
              <p14:xfrm>
                <a:off x="4092824" y="4390372"/>
                <a:ext cx="154800" cy="1022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3D096A25-7257-4757-B093-2824DA975E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74824" y="4372372"/>
                  <a:ext cx="190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5EA7B94C-798B-4BA9-8C4D-B31CD9AEDED2}"/>
                    </a:ext>
                  </a:extLst>
                </p14:cNvPr>
                <p14:cNvContentPartPr/>
                <p14:nvPr/>
              </p14:nvContentPartPr>
              <p14:xfrm>
                <a:off x="4333304" y="4405852"/>
                <a:ext cx="26280" cy="730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5EA7B94C-798B-4BA9-8C4D-B31CD9AEDE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15304" y="4388212"/>
                  <a:ext cx="61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2F78FB95-77C1-45B3-88F9-37D11D5AE2A5}"/>
                    </a:ext>
                  </a:extLst>
                </p14:cNvPr>
                <p14:cNvContentPartPr/>
                <p14:nvPr/>
              </p14:nvContentPartPr>
              <p14:xfrm>
                <a:off x="4551824" y="4333132"/>
                <a:ext cx="18000" cy="1018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2F78FB95-77C1-45B3-88F9-37D11D5AE2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3824" y="4315132"/>
                  <a:ext cx="53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0D450B2B-0980-4669-BC30-0A1EA49EFFCD}"/>
                    </a:ext>
                  </a:extLst>
                </p14:cNvPr>
                <p14:cNvContentPartPr/>
                <p14:nvPr/>
              </p14:nvContentPartPr>
              <p14:xfrm>
                <a:off x="4503944" y="4412692"/>
                <a:ext cx="133920" cy="3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0D450B2B-0980-4669-BC30-0A1EA49EFF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85944" y="4394692"/>
                  <a:ext cx="169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C402EDC-4DEF-4442-B3C4-BC91F6B86E88}"/>
                    </a:ext>
                  </a:extLst>
                </p14:cNvPr>
                <p14:cNvContentPartPr/>
                <p14:nvPr/>
              </p14:nvContentPartPr>
              <p14:xfrm>
                <a:off x="4803824" y="4186612"/>
                <a:ext cx="166320" cy="2174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C402EDC-4DEF-4442-B3C4-BC91F6B86E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85824" y="4168972"/>
                  <a:ext cx="201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5B3454DD-9C5E-409C-AD25-9B689A59234F}"/>
                    </a:ext>
                  </a:extLst>
                </p14:cNvPr>
                <p14:cNvContentPartPr/>
                <p14:nvPr/>
              </p14:nvContentPartPr>
              <p14:xfrm>
                <a:off x="5003264" y="4373452"/>
                <a:ext cx="93600" cy="1004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5B3454DD-9C5E-409C-AD25-9B689A5923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85624" y="4355452"/>
                  <a:ext cx="129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5AD811B9-ECC8-4A52-8B4C-518B198F5D7C}"/>
                    </a:ext>
                  </a:extLst>
                </p14:cNvPr>
                <p14:cNvContentPartPr/>
                <p14:nvPr/>
              </p14:nvContentPartPr>
              <p14:xfrm>
                <a:off x="5187944" y="4365892"/>
                <a:ext cx="165600" cy="13860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5AD811B9-ECC8-4A52-8B4C-518B198F5D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69944" y="4348252"/>
                  <a:ext cx="2012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0F2F67A6-C909-4D70-A1FF-894E4BB86C10}"/>
              </a:ext>
            </a:extLst>
          </p:cNvPr>
          <p:cNvGrpSpPr/>
          <p:nvPr/>
        </p:nvGrpSpPr>
        <p:grpSpPr>
          <a:xfrm>
            <a:off x="2782513" y="668603"/>
            <a:ext cx="1634040" cy="719640"/>
            <a:chOff x="2729504" y="3922012"/>
            <a:chExt cx="163404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FB3D3817-855E-4259-95F6-925DEAD818AA}"/>
                    </a:ext>
                  </a:extLst>
                </p14:cNvPr>
                <p14:cNvContentPartPr/>
                <p14:nvPr/>
              </p14:nvContentPartPr>
              <p14:xfrm>
                <a:off x="2736344" y="4154572"/>
                <a:ext cx="149040" cy="136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FB3D3817-855E-4259-95F6-925DEAD818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18704" y="4136572"/>
                  <a:ext cx="184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311951DB-F39A-4D3B-887A-FD697C0B6117}"/>
                    </a:ext>
                  </a:extLst>
                </p14:cNvPr>
                <p14:cNvContentPartPr/>
                <p14:nvPr/>
              </p14:nvContentPartPr>
              <p14:xfrm>
                <a:off x="2729504" y="4267252"/>
                <a:ext cx="132840" cy="198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311951DB-F39A-4D3B-887A-FD697C0B61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11864" y="4249612"/>
                  <a:ext cx="168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8C50EF53-F3BF-4D21-907B-0F428396DD34}"/>
                    </a:ext>
                  </a:extLst>
                </p14:cNvPr>
                <p14:cNvContentPartPr/>
                <p14:nvPr/>
              </p14:nvContentPartPr>
              <p14:xfrm>
                <a:off x="3059984" y="4198132"/>
                <a:ext cx="99720" cy="93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8C50EF53-F3BF-4D21-907B-0F428396DD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42344" y="4180492"/>
                  <a:ext cx="135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D498C2C9-D1F2-4CC6-B06F-1952E270C7A5}"/>
                    </a:ext>
                  </a:extLst>
                </p14:cNvPr>
                <p14:cNvContentPartPr/>
                <p14:nvPr/>
              </p14:nvContentPartPr>
              <p14:xfrm>
                <a:off x="3378944" y="4054852"/>
                <a:ext cx="7200" cy="1260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D498C2C9-D1F2-4CC6-B06F-1952E270C7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61304" y="4036852"/>
                  <a:ext cx="42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91180243-7ABD-47A0-A2F7-E3243FB0C6A1}"/>
                    </a:ext>
                  </a:extLst>
                </p14:cNvPr>
                <p14:cNvContentPartPr/>
                <p14:nvPr/>
              </p14:nvContentPartPr>
              <p14:xfrm>
                <a:off x="3326024" y="3922012"/>
                <a:ext cx="221400" cy="2174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91180243-7ABD-47A0-A2F7-E3243FB0C6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08024" y="3904372"/>
                  <a:ext cx="257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CF8341A2-E43F-4970-8D4C-3BF219004320}"/>
                    </a:ext>
                  </a:extLst>
                </p14:cNvPr>
                <p14:cNvContentPartPr/>
                <p14:nvPr/>
              </p14:nvContentPartPr>
              <p14:xfrm>
                <a:off x="3617624" y="4116772"/>
                <a:ext cx="119160" cy="1242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CF8341A2-E43F-4970-8D4C-3BF21900432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99624" y="4099132"/>
                  <a:ext cx="154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65A275AB-0104-4721-8669-A235FA2BAE86}"/>
                    </a:ext>
                  </a:extLst>
                </p14:cNvPr>
                <p14:cNvContentPartPr/>
                <p14:nvPr/>
              </p14:nvContentPartPr>
              <p14:xfrm>
                <a:off x="3239624" y="4306852"/>
                <a:ext cx="677520" cy="2052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65A275AB-0104-4721-8669-A235FA2BAE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21984" y="4288852"/>
                  <a:ext cx="713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35B4899B-41A0-4CA7-B778-58A729E678B0}"/>
                    </a:ext>
                  </a:extLst>
                </p14:cNvPr>
                <p14:cNvContentPartPr/>
                <p14:nvPr/>
              </p14:nvContentPartPr>
              <p14:xfrm>
                <a:off x="3392264" y="4445812"/>
                <a:ext cx="53280" cy="1789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35B4899B-41A0-4CA7-B778-58A729E678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74624" y="4427812"/>
                  <a:ext cx="88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7D002299-A7E7-473D-8890-6018878ACC15}"/>
                    </a:ext>
                  </a:extLst>
                </p14:cNvPr>
                <p14:cNvContentPartPr/>
                <p14:nvPr/>
              </p14:nvContentPartPr>
              <p14:xfrm>
                <a:off x="3312704" y="4416652"/>
                <a:ext cx="206640" cy="1710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7D002299-A7E7-473D-8890-6018878ACC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95064" y="4398652"/>
                  <a:ext cx="242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6649972-E64C-4D03-A63F-47E8CDCCE608}"/>
                    </a:ext>
                  </a:extLst>
                </p14:cNvPr>
                <p14:cNvContentPartPr/>
                <p14:nvPr/>
              </p14:nvContentPartPr>
              <p14:xfrm>
                <a:off x="3604304" y="4557772"/>
                <a:ext cx="66960" cy="838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6649972-E64C-4D03-A63F-47E8CDCCE6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86304" y="4539772"/>
                  <a:ext cx="102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C9F6E194-F6D4-412E-9828-4A452E7215D1}"/>
                    </a:ext>
                  </a:extLst>
                </p14:cNvPr>
                <p14:cNvContentPartPr/>
                <p14:nvPr/>
              </p14:nvContentPartPr>
              <p14:xfrm>
                <a:off x="4018304" y="4300012"/>
                <a:ext cx="30600" cy="93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C9F6E194-F6D4-412E-9828-4A452E7215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00304" y="4282372"/>
                  <a:ext cx="66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B214500A-7AB4-44DF-BC6B-2F1E6E29F809}"/>
                    </a:ext>
                  </a:extLst>
                </p14:cNvPr>
                <p14:cNvContentPartPr/>
                <p14:nvPr/>
              </p14:nvContentPartPr>
              <p14:xfrm>
                <a:off x="4107944" y="3951892"/>
                <a:ext cx="162360" cy="2725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B214500A-7AB4-44DF-BC6B-2F1E6E29F8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89944" y="3933892"/>
                  <a:ext cx="198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DB1C3998-A152-40AB-87C4-A4FF585055DC}"/>
                    </a:ext>
                  </a:extLst>
                </p14:cNvPr>
                <p14:cNvContentPartPr/>
                <p14:nvPr/>
              </p14:nvContentPartPr>
              <p14:xfrm>
                <a:off x="4293344" y="4186252"/>
                <a:ext cx="70200" cy="8028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DB1C3998-A152-40AB-87C4-A4FF585055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75344" y="4168612"/>
                  <a:ext cx="1058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upo 228">
            <a:extLst>
              <a:ext uri="{FF2B5EF4-FFF2-40B4-BE49-F238E27FC236}">
                <a16:creationId xmlns:a16="http://schemas.microsoft.com/office/drawing/2014/main" id="{D26E8A85-96C6-402A-B9BA-CCE2C0E8BE96}"/>
              </a:ext>
            </a:extLst>
          </p:cNvPr>
          <p:cNvGrpSpPr/>
          <p:nvPr/>
        </p:nvGrpSpPr>
        <p:grpSpPr>
          <a:xfrm>
            <a:off x="4597273" y="674723"/>
            <a:ext cx="1598040" cy="966960"/>
            <a:chOff x="4544264" y="3928132"/>
            <a:chExt cx="1598040" cy="9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CABE57BB-7D29-4151-85E0-D8EA09A56D1A}"/>
                    </a:ext>
                  </a:extLst>
                </p14:cNvPr>
                <p14:cNvContentPartPr/>
                <p14:nvPr/>
              </p14:nvContentPartPr>
              <p14:xfrm>
                <a:off x="4618064" y="4121092"/>
                <a:ext cx="7200" cy="11880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CABE57BB-7D29-4151-85E0-D8EA09A56D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00064" y="4103092"/>
                  <a:ext cx="42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10A2E114-6A1E-4B43-A8B0-F058C3B74631}"/>
                    </a:ext>
                  </a:extLst>
                </p14:cNvPr>
                <p14:cNvContentPartPr/>
                <p14:nvPr/>
              </p14:nvContentPartPr>
              <p14:xfrm>
                <a:off x="4544264" y="4189852"/>
                <a:ext cx="129600" cy="241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10A2E114-6A1E-4B43-A8B0-F058C3B746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26264" y="4172212"/>
                  <a:ext cx="165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AE5DDA50-C298-498A-94D4-71E4778199F3}"/>
                    </a:ext>
                  </a:extLst>
                </p14:cNvPr>
                <p14:cNvContentPartPr/>
                <p14:nvPr/>
              </p14:nvContentPartPr>
              <p14:xfrm>
                <a:off x="4789784" y="3931372"/>
                <a:ext cx="108000" cy="8920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AE5DDA50-C298-498A-94D4-71E4778199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72144" y="3913732"/>
                  <a:ext cx="14364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CE7FF985-EE91-402A-AE9E-39C019BF5894}"/>
                    </a:ext>
                  </a:extLst>
                </p14:cNvPr>
                <p14:cNvContentPartPr/>
                <p14:nvPr/>
              </p14:nvContentPartPr>
              <p14:xfrm>
                <a:off x="4889864" y="4119292"/>
                <a:ext cx="106560" cy="1206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CE7FF985-EE91-402A-AE9E-39C019BF58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71864" y="4101292"/>
                  <a:ext cx="142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603D2CB9-3008-486F-8618-95518C7A214E}"/>
                    </a:ext>
                  </a:extLst>
                </p14:cNvPr>
                <p14:cNvContentPartPr/>
                <p14:nvPr/>
              </p14:nvContentPartPr>
              <p14:xfrm>
                <a:off x="5240864" y="4107772"/>
                <a:ext cx="720" cy="921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603D2CB9-3008-486F-8618-95518C7A21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22864" y="4090132"/>
                  <a:ext cx="36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65759197-EE4F-4038-87C9-2CEA9E8F6213}"/>
                    </a:ext>
                  </a:extLst>
                </p14:cNvPr>
                <p14:cNvContentPartPr/>
                <p14:nvPr/>
              </p14:nvContentPartPr>
              <p14:xfrm>
                <a:off x="5181104" y="4160692"/>
                <a:ext cx="146160" cy="136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65759197-EE4F-4038-87C9-2CEA9E8F62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63464" y="4142692"/>
                  <a:ext cx="181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4C9D3637-F508-4A76-B30F-35BB79678A63}"/>
                    </a:ext>
                  </a:extLst>
                </p14:cNvPr>
                <p14:cNvContentPartPr/>
                <p14:nvPr/>
              </p14:nvContentPartPr>
              <p14:xfrm>
                <a:off x="5495384" y="4019212"/>
                <a:ext cx="4320" cy="1213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4C9D3637-F508-4A76-B30F-35BB79678A6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77744" y="4001572"/>
                  <a:ext cx="39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5BCD40AD-7269-4976-AFA7-BEA5AC8AB56D}"/>
                    </a:ext>
                  </a:extLst>
                </p14:cNvPr>
                <p14:cNvContentPartPr/>
                <p14:nvPr/>
              </p14:nvContentPartPr>
              <p14:xfrm>
                <a:off x="5446424" y="3930292"/>
                <a:ext cx="187920" cy="1810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5BCD40AD-7269-4976-AFA7-BEA5AC8AB5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28424" y="3912652"/>
                  <a:ext cx="223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D80E3ABC-6133-4C56-85DF-0C5DC3A2B3C9}"/>
                    </a:ext>
                  </a:extLst>
                </p14:cNvPr>
                <p14:cNvContentPartPr/>
                <p14:nvPr/>
              </p14:nvContentPartPr>
              <p14:xfrm>
                <a:off x="5685104" y="4068172"/>
                <a:ext cx="99000" cy="1137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D80E3ABC-6133-4C56-85DF-0C5DC3A2B3C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67104" y="4050532"/>
                  <a:ext cx="13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B382BFD2-B422-4484-9F9E-5A2B3EA13DC3}"/>
                    </a:ext>
                  </a:extLst>
                </p14:cNvPr>
                <p14:cNvContentPartPr/>
                <p14:nvPr/>
              </p14:nvContentPartPr>
              <p14:xfrm>
                <a:off x="5393144" y="4273372"/>
                <a:ext cx="512640" cy="176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B382BFD2-B422-4484-9F9E-5A2B3EA13D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75504" y="4255732"/>
                  <a:ext cx="548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DE9517D7-8212-4A65-8487-335426E98D50}"/>
                    </a:ext>
                  </a:extLst>
                </p14:cNvPr>
                <p14:cNvContentPartPr/>
                <p14:nvPr/>
              </p14:nvContentPartPr>
              <p14:xfrm>
                <a:off x="5520584" y="4438972"/>
                <a:ext cx="25200" cy="1724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DE9517D7-8212-4A65-8487-335426E98D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02944" y="4421332"/>
                  <a:ext cx="60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7FEF53FD-47FB-48A3-9C63-6FBD0039F6B5}"/>
                    </a:ext>
                  </a:extLst>
                </p14:cNvPr>
                <p14:cNvContentPartPr/>
                <p14:nvPr/>
              </p14:nvContentPartPr>
              <p14:xfrm>
                <a:off x="5433824" y="4406212"/>
                <a:ext cx="200160" cy="18576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7FEF53FD-47FB-48A3-9C63-6FBD0039F6B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16184" y="4388572"/>
                  <a:ext cx="235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D385BEF4-8EBB-496A-9DF9-FF36BB6C6F05}"/>
                    </a:ext>
                  </a:extLst>
                </p14:cNvPr>
                <p14:cNvContentPartPr/>
                <p14:nvPr/>
              </p14:nvContentPartPr>
              <p14:xfrm>
                <a:off x="5685104" y="4564972"/>
                <a:ext cx="22680" cy="1004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D385BEF4-8EBB-496A-9DF9-FF36BB6C6F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67104" y="4547332"/>
                  <a:ext cx="58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EFA40213-F8B3-4127-869C-8B6707130E88}"/>
                    </a:ext>
                  </a:extLst>
                </p14:cNvPr>
                <p14:cNvContentPartPr/>
                <p14:nvPr/>
              </p14:nvContentPartPr>
              <p14:xfrm>
                <a:off x="5769704" y="3928132"/>
                <a:ext cx="275400" cy="9669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EFA40213-F8B3-4127-869C-8B6707130E8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52064" y="3910492"/>
                  <a:ext cx="31104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93487DAC-B398-423A-AE5D-030726B4FE85}"/>
                    </a:ext>
                  </a:extLst>
                </p14:cNvPr>
                <p14:cNvContentPartPr/>
                <p14:nvPr/>
              </p14:nvContentPartPr>
              <p14:xfrm>
                <a:off x="6124664" y="4290292"/>
                <a:ext cx="17640" cy="133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93487DAC-B398-423A-AE5D-030726B4FE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06664" y="4272652"/>
                  <a:ext cx="5328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6" name="Entrada de lápiz 255">
                <a:extLst>
                  <a:ext uri="{FF2B5EF4-FFF2-40B4-BE49-F238E27FC236}">
                    <a16:creationId xmlns:a16="http://schemas.microsoft.com/office/drawing/2014/main" id="{82718A2F-2406-46D0-9379-AB0883597A95}"/>
                  </a:ext>
                </a:extLst>
              </p14:cNvPr>
              <p14:cNvContentPartPr/>
              <p14:nvPr/>
            </p14:nvContentPartPr>
            <p14:xfrm>
              <a:off x="6369193" y="648083"/>
              <a:ext cx="127800" cy="947880"/>
            </p14:xfrm>
          </p:contentPart>
        </mc:Choice>
        <mc:Fallback xmlns="">
          <p:pic>
            <p:nvPicPr>
              <p:cNvPr id="256" name="Entrada de lápiz 255">
                <a:extLst>
                  <a:ext uri="{FF2B5EF4-FFF2-40B4-BE49-F238E27FC236}">
                    <a16:creationId xmlns:a16="http://schemas.microsoft.com/office/drawing/2014/main" id="{82718A2F-2406-46D0-9379-AB0883597A9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51193" y="630443"/>
                <a:ext cx="163440" cy="9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upo 284">
            <a:extLst>
              <a:ext uri="{FF2B5EF4-FFF2-40B4-BE49-F238E27FC236}">
                <a16:creationId xmlns:a16="http://schemas.microsoft.com/office/drawing/2014/main" id="{69A93717-2BBE-4C51-837F-D597B89830ED}"/>
              </a:ext>
            </a:extLst>
          </p:cNvPr>
          <p:cNvGrpSpPr/>
          <p:nvPr/>
        </p:nvGrpSpPr>
        <p:grpSpPr>
          <a:xfrm>
            <a:off x="6519673" y="596963"/>
            <a:ext cx="2153520" cy="1141200"/>
            <a:chOff x="6466664" y="3850372"/>
            <a:chExt cx="2153520" cy="11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C10F419A-28BB-45A8-87E2-9FA36AA6A810}"/>
                    </a:ext>
                  </a:extLst>
                </p14:cNvPr>
                <p14:cNvContentPartPr/>
                <p14:nvPr/>
              </p14:nvContentPartPr>
              <p14:xfrm>
                <a:off x="6943664" y="3987892"/>
                <a:ext cx="131760" cy="1234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C10F419A-28BB-45A8-87E2-9FA36AA6A8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26024" y="3970252"/>
                  <a:ext cx="167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F8C6F466-1A6D-4253-B157-12CEF3C095CF}"/>
                    </a:ext>
                  </a:extLst>
                </p14:cNvPr>
                <p14:cNvContentPartPr/>
                <p14:nvPr/>
              </p14:nvContentPartPr>
              <p14:xfrm>
                <a:off x="6466664" y="4267972"/>
                <a:ext cx="1288080" cy="1908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F8C6F466-1A6D-4253-B157-12CEF3C095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48664" y="4250332"/>
                  <a:ext cx="1323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5F10D911-98C6-4482-9738-FA38EF9CDB5F}"/>
                    </a:ext>
                  </a:extLst>
                </p14:cNvPr>
                <p14:cNvContentPartPr/>
                <p14:nvPr/>
              </p14:nvContentPartPr>
              <p14:xfrm>
                <a:off x="6638744" y="4451212"/>
                <a:ext cx="6840" cy="10008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5F10D911-98C6-4482-9738-FA38EF9CDB5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21104" y="4433572"/>
                  <a:ext cx="42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8C88B1CB-27AE-41E2-B5E2-B21038C625D0}"/>
                    </a:ext>
                  </a:extLst>
                </p14:cNvPr>
                <p14:cNvContentPartPr/>
                <p14:nvPr/>
              </p14:nvContentPartPr>
              <p14:xfrm>
                <a:off x="6590504" y="4385692"/>
                <a:ext cx="167760" cy="16956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8C88B1CB-27AE-41E2-B5E2-B21038C625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72864" y="4367692"/>
                  <a:ext cx="203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D9284722-0A23-43F0-A044-096EF7208E41}"/>
                    </a:ext>
                  </a:extLst>
                </p14:cNvPr>
                <p14:cNvContentPartPr/>
                <p14:nvPr/>
              </p14:nvContentPartPr>
              <p14:xfrm>
                <a:off x="6791384" y="4491532"/>
                <a:ext cx="127800" cy="12024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D9284722-0A23-43F0-A044-096EF7208E4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73744" y="4473892"/>
                  <a:ext cx="163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BE718A3D-4C6D-4C60-B659-20F961DAF1B4}"/>
                    </a:ext>
                  </a:extLst>
                </p14:cNvPr>
                <p14:cNvContentPartPr/>
                <p14:nvPr/>
              </p14:nvContentPartPr>
              <p14:xfrm>
                <a:off x="6506264" y="4684492"/>
                <a:ext cx="541440" cy="1188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BE718A3D-4C6D-4C60-B659-20F961DAF1B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8624" y="4666852"/>
                  <a:ext cx="577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B593C22A-2FA8-4D07-B683-E1FAFAF11C87}"/>
                    </a:ext>
                  </a:extLst>
                </p14:cNvPr>
                <p14:cNvContentPartPr/>
                <p14:nvPr/>
              </p14:nvContentPartPr>
              <p14:xfrm>
                <a:off x="6659984" y="4763692"/>
                <a:ext cx="12960" cy="11232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B593C22A-2FA8-4D07-B683-E1FAFAF11C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42344" y="4746052"/>
                  <a:ext cx="48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8E3DFE05-AC4A-4497-AB56-F527DDE91252}"/>
                    </a:ext>
                  </a:extLst>
                </p14:cNvPr>
                <p14:cNvContentPartPr/>
                <p14:nvPr/>
              </p14:nvContentPartPr>
              <p14:xfrm>
                <a:off x="6618944" y="4743532"/>
                <a:ext cx="154800" cy="13068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8E3DFE05-AC4A-4497-AB56-F527DDE912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01304" y="4725892"/>
                  <a:ext cx="190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856BBF3C-F414-439F-9A1B-09B9ADD2B70F}"/>
                    </a:ext>
                  </a:extLst>
                </p14:cNvPr>
                <p14:cNvContentPartPr/>
                <p14:nvPr/>
              </p14:nvContentPartPr>
              <p14:xfrm>
                <a:off x="6854024" y="4822012"/>
                <a:ext cx="76320" cy="7380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856BBF3C-F414-439F-9A1B-09B9ADD2B7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36384" y="4804372"/>
                  <a:ext cx="111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708B246E-B570-456E-B798-8E8B67741E72}"/>
                    </a:ext>
                  </a:extLst>
                </p14:cNvPr>
                <p14:cNvContentPartPr/>
                <p14:nvPr/>
              </p14:nvContentPartPr>
              <p14:xfrm>
                <a:off x="6950504" y="4876372"/>
                <a:ext cx="11160" cy="471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708B246E-B570-456E-B798-8E8B67741E7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32864" y="4858732"/>
                  <a:ext cx="46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8A040E18-7D34-4345-A42C-DA37FC3A9BAB}"/>
                    </a:ext>
                  </a:extLst>
                </p14:cNvPr>
                <p14:cNvContentPartPr/>
                <p14:nvPr/>
              </p14:nvContentPartPr>
              <p14:xfrm>
                <a:off x="7275224" y="4558492"/>
                <a:ext cx="10800" cy="1058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8A040E18-7D34-4345-A42C-DA37FC3A9B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57224" y="4540492"/>
                  <a:ext cx="46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D11DCC23-D610-4DB4-A656-2A39CB594291}"/>
                    </a:ext>
                  </a:extLst>
                </p14:cNvPr>
                <p14:cNvContentPartPr/>
                <p14:nvPr/>
              </p14:nvContentPartPr>
              <p14:xfrm>
                <a:off x="7221944" y="4620772"/>
                <a:ext cx="101880" cy="1116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D11DCC23-D610-4DB4-A656-2A39CB5942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04304" y="4602772"/>
                  <a:ext cx="137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71D8202B-DF57-4919-8172-774C601CDF35}"/>
                    </a:ext>
                  </a:extLst>
                </p14:cNvPr>
                <p14:cNvContentPartPr/>
                <p14:nvPr/>
              </p14:nvContentPartPr>
              <p14:xfrm>
                <a:off x="7482584" y="4503772"/>
                <a:ext cx="90720" cy="17460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71D8202B-DF57-4919-8172-774C601CDF3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64944" y="4485772"/>
                  <a:ext cx="126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B4734A6F-586A-435A-AC57-F926E53EAF58}"/>
                    </a:ext>
                  </a:extLst>
                </p14:cNvPr>
                <p14:cNvContentPartPr/>
                <p14:nvPr/>
              </p14:nvContentPartPr>
              <p14:xfrm>
                <a:off x="7666184" y="3928132"/>
                <a:ext cx="239400" cy="106344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B4734A6F-586A-435A-AC57-F926E53EAF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48544" y="3910132"/>
                  <a:ext cx="275040" cy="10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C6A4B79F-78AA-490A-A7DA-70F15539E7B1}"/>
                    </a:ext>
                  </a:extLst>
                </p14:cNvPr>
                <p14:cNvContentPartPr/>
                <p14:nvPr/>
              </p14:nvContentPartPr>
              <p14:xfrm>
                <a:off x="8017544" y="4233772"/>
                <a:ext cx="13680" cy="68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C6A4B79F-78AA-490A-A7DA-70F15539E7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99544" y="4215772"/>
                  <a:ext cx="49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227F5838-8048-45B0-BF9B-4D25C45B6166}"/>
                    </a:ext>
                  </a:extLst>
                </p14:cNvPr>
                <p14:cNvContentPartPr/>
                <p14:nvPr/>
              </p14:nvContentPartPr>
              <p14:xfrm>
                <a:off x="8143184" y="3850372"/>
                <a:ext cx="306000" cy="31788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227F5838-8048-45B0-BF9B-4D25C45B616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25544" y="3832372"/>
                  <a:ext cx="341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D143BCDD-96F5-48A2-9267-7173F99A8D43}"/>
                    </a:ext>
                  </a:extLst>
                </p14:cNvPr>
                <p14:cNvContentPartPr/>
                <p14:nvPr/>
              </p14:nvContentPartPr>
              <p14:xfrm>
                <a:off x="8477984" y="4080772"/>
                <a:ext cx="142200" cy="13392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D143BCDD-96F5-48A2-9267-7173F99A8D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59984" y="4062772"/>
                  <a:ext cx="17784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65F0A284-D45C-4F10-A405-0F32557A9A97}"/>
                  </a:ext>
                </a:extLst>
              </p14:cNvPr>
              <p14:cNvContentPartPr/>
              <p14:nvPr/>
            </p14:nvContentPartPr>
            <p14:xfrm>
              <a:off x="8792624" y="887572"/>
              <a:ext cx="197280" cy="792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65F0A284-D45C-4F10-A405-0F32557A9A9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774624" y="869932"/>
                <a:ext cx="232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05BE7FC4-E000-42F8-B441-FFDFDAAB6341}"/>
                  </a:ext>
                </a:extLst>
              </p14:cNvPr>
              <p14:cNvContentPartPr/>
              <p14:nvPr/>
            </p14:nvContentPartPr>
            <p14:xfrm>
              <a:off x="8805584" y="1013572"/>
              <a:ext cx="198360" cy="1368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05BE7FC4-E000-42F8-B441-FFDFDAAB634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87944" y="995572"/>
                <a:ext cx="2340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1D17D634-1963-447E-915F-29242AAD6483}"/>
                  </a:ext>
                </a:extLst>
              </p14:cNvPr>
              <p14:cNvContentPartPr/>
              <p14:nvPr/>
            </p14:nvContentPartPr>
            <p14:xfrm>
              <a:off x="294250" y="2406419"/>
              <a:ext cx="162360" cy="1872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1D17D634-1963-447E-915F-29242AAD648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6250" y="2388419"/>
                <a:ext cx="1980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663ADEE4-0BEC-4BB0-839D-F05D642DEFF9}"/>
                  </a:ext>
                </a:extLst>
              </p14:cNvPr>
              <p14:cNvContentPartPr/>
              <p14:nvPr/>
            </p14:nvContentPartPr>
            <p14:xfrm>
              <a:off x="307210" y="2531339"/>
              <a:ext cx="113040" cy="1296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663ADEE4-0BEC-4BB0-839D-F05D642DEFF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9570" y="2513699"/>
                <a:ext cx="14868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o 168">
            <a:extLst>
              <a:ext uri="{FF2B5EF4-FFF2-40B4-BE49-F238E27FC236}">
                <a16:creationId xmlns:a16="http://schemas.microsoft.com/office/drawing/2014/main" id="{C9656542-1CAF-487E-A622-6CEBA735671B}"/>
              </a:ext>
            </a:extLst>
          </p:cNvPr>
          <p:cNvGrpSpPr/>
          <p:nvPr/>
        </p:nvGrpSpPr>
        <p:grpSpPr>
          <a:xfrm>
            <a:off x="671530" y="2186459"/>
            <a:ext cx="1318320" cy="635040"/>
            <a:chOff x="741584" y="1663012"/>
            <a:chExt cx="1318320" cy="63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9C1093A5-E5C2-4CB9-B1B5-50FC6CA0D07C}"/>
                    </a:ext>
                  </a:extLst>
                </p14:cNvPr>
                <p14:cNvContentPartPr/>
                <p14:nvPr/>
              </p14:nvContentPartPr>
              <p14:xfrm>
                <a:off x="741584" y="1862092"/>
                <a:ext cx="79920" cy="64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9C1093A5-E5C2-4CB9-B1B5-50FC6CA0D0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3944" y="1844452"/>
                  <a:ext cx="115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42F82189-AC35-41D7-86A8-F0E5FFB4A394}"/>
                    </a:ext>
                  </a:extLst>
                </p14:cNvPr>
                <p14:cNvContentPartPr/>
                <p14:nvPr/>
              </p14:nvContentPartPr>
              <p14:xfrm>
                <a:off x="1099424" y="1735732"/>
                <a:ext cx="20520" cy="1252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42F82189-AC35-41D7-86A8-F0E5FFB4A39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1784" y="1718092"/>
                  <a:ext cx="56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08C56B58-93FC-4CC4-9986-24CDE811A792}"/>
                    </a:ext>
                  </a:extLst>
                </p14:cNvPr>
                <p14:cNvContentPartPr/>
                <p14:nvPr/>
              </p14:nvContentPartPr>
              <p14:xfrm>
                <a:off x="1033544" y="1663012"/>
                <a:ext cx="191880" cy="1648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08C56B58-93FC-4CC4-9986-24CDE811A79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5544" y="1645372"/>
                  <a:ext cx="227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94B62164-F6BB-424A-8ACA-FEFB18EB8593}"/>
                    </a:ext>
                  </a:extLst>
                </p14:cNvPr>
                <p14:cNvContentPartPr/>
                <p14:nvPr/>
              </p14:nvContentPartPr>
              <p14:xfrm>
                <a:off x="1304984" y="1786852"/>
                <a:ext cx="138600" cy="1015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94B62164-F6BB-424A-8ACA-FEFB18EB859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87344" y="1769212"/>
                  <a:ext cx="174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2AE8F315-A837-4E03-8984-C873475EF4A6}"/>
                    </a:ext>
                  </a:extLst>
                </p14:cNvPr>
                <p14:cNvContentPartPr/>
                <p14:nvPr/>
              </p14:nvContentPartPr>
              <p14:xfrm>
                <a:off x="993584" y="1956052"/>
                <a:ext cx="560520" cy="183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2AE8F315-A837-4E03-8984-C873475EF4A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5944" y="1938412"/>
                  <a:ext cx="596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86273C8C-24F0-46EF-9842-62D2995AAEB3}"/>
                    </a:ext>
                  </a:extLst>
                </p14:cNvPr>
                <p14:cNvContentPartPr/>
                <p14:nvPr/>
              </p14:nvContentPartPr>
              <p14:xfrm>
                <a:off x="1113104" y="2133172"/>
                <a:ext cx="29520" cy="1429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86273C8C-24F0-46EF-9842-62D2995AAEB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5104" y="2115532"/>
                  <a:ext cx="65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4A16C4AA-CC36-4664-B6F2-DE775046D2BC}"/>
                    </a:ext>
                  </a:extLst>
                </p14:cNvPr>
                <p14:cNvContentPartPr/>
                <p14:nvPr/>
              </p14:nvContentPartPr>
              <p14:xfrm>
                <a:off x="1059824" y="2080252"/>
                <a:ext cx="198360" cy="1717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4A16C4AA-CC36-4664-B6F2-DE775046D2B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1824" y="2062612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425CAE1F-E76A-4860-A5C2-D61BEF1208C0}"/>
                    </a:ext>
                  </a:extLst>
                </p14:cNvPr>
                <p14:cNvContentPartPr/>
                <p14:nvPr/>
              </p14:nvContentPartPr>
              <p14:xfrm>
                <a:off x="1324784" y="2212732"/>
                <a:ext cx="46440" cy="853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425CAE1F-E76A-4860-A5C2-D61BEF1208C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07144" y="2195092"/>
                  <a:ext cx="82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6F323935-5108-45AB-8230-F38B5E5B0F30}"/>
                    </a:ext>
                  </a:extLst>
                </p14:cNvPr>
                <p14:cNvContentPartPr/>
                <p14:nvPr/>
              </p14:nvContentPartPr>
              <p14:xfrm>
                <a:off x="1631504" y="1950292"/>
                <a:ext cx="51480" cy="68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6F323935-5108-45AB-8230-F38B5E5B0F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13864" y="1932292"/>
                  <a:ext cx="87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C1F2A888-B858-4473-ADA1-0682A6722BB3}"/>
                    </a:ext>
                  </a:extLst>
                </p14:cNvPr>
                <p14:cNvContentPartPr/>
                <p14:nvPr/>
              </p14:nvContentPartPr>
              <p14:xfrm>
                <a:off x="1775504" y="1720252"/>
                <a:ext cx="147600" cy="2077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C1F2A888-B858-4473-ADA1-0682A6722BB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57504" y="1702612"/>
                  <a:ext cx="183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94ED2755-9738-476B-AEAF-167E22C55C36}"/>
                    </a:ext>
                  </a:extLst>
                </p14:cNvPr>
                <p14:cNvContentPartPr/>
                <p14:nvPr/>
              </p14:nvContentPartPr>
              <p14:xfrm>
                <a:off x="1960904" y="1896292"/>
                <a:ext cx="99000" cy="1245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94ED2755-9738-476B-AEAF-167E22C55C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43264" y="1878292"/>
                  <a:ext cx="1346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E2CF55F0-3A47-40D5-B624-A6DAF2D15FCF}"/>
              </a:ext>
            </a:extLst>
          </p:cNvPr>
          <p:cNvGrpSpPr/>
          <p:nvPr/>
        </p:nvGrpSpPr>
        <p:grpSpPr>
          <a:xfrm>
            <a:off x="2175970" y="2292299"/>
            <a:ext cx="225000" cy="126720"/>
            <a:chOff x="2246024" y="1768852"/>
            <a:chExt cx="22500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F8252791-76CC-447F-8A40-5E86567D3F30}"/>
                    </a:ext>
                  </a:extLst>
                </p14:cNvPr>
                <p14:cNvContentPartPr/>
                <p14:nvPr/>
              </p14:nvContentPartPr>
              <p14:xfrm>
                <a:off x="2332064" y="1768852"/>
                <a:ext cx="19080" cy="1267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F8252791-76CC-447F-8A40-5E86567D3F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14064" y="1751212"/>
                  <a:ext cx="54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273B3277-F71F-47DE-A956-96ACCC44A721}"/>
                    </a:ext>
                  </a:extLst>
                </p14:cNvPr>
                <p14:cNvContentPartPr/>
                <p14:nvPr/>
              </p14:nvContentPartPr>
              <p14:xfrm>
                <a:off x="2246024" y="1836172"/>
                <a:ext cx="225000" cy="190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273B3277-F71F-47DE-A956-96ACCC44A72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28024" y="1818532"/>
                  <a:ext cx="26064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DED8D412-063C-4AD0-86A7-FC05C901A4D7}"/>
              </a:ext>
            </a:extLst>
          </p:cNvPr>
          <p:cNvGrpSpPr/>
          <p:nvPr/>
        </p:nvGrpSpPr>
        <p:grpSpPr>
          <a:xfrm>
            <a:off x="2546770" y="2090339"/>
            <a:ext cx="964800" cy="793800"/>
            <a:chOff x="2616824" y="1566892"/>
            <a:chExt cx="96480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A0369097-811E-4FFC-A347-51A5413430D9}"/>
                    </a:ext>
                  </a:extLst>
                </p14:cNvPr>
                <p14:cNvContentPartPr/>
                <p14:nvPr/>
              </p14:nvContentPartPr>
              <p14:xfrm>
                <a:off x="2723024" y="1669492"/>
                <a:ext cx="20520" cy="1720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A0369097-811E-4FFC-A347-51A5413430D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05024" y="1651492"/>
                  <a:ext cx="56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E1C769DF-020E-44D0-BFCA-CB56941CF711}"/>
                    </a:ext>
                  </a:extLst>
                </p14:cNvPr>
                <p14:cNvContentPartPr/>
                <p14:nvPr/>
              </p14:nvContentPartPr>
              <p14:xfrm>
                <a:off x="2649944" y="1580572"/>
                <a:ext cx="225360" cy="2340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E1C769DF-020E-44D0-BFCA-CB56941CF7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32304" y="1562932"/>
                  <a:ext cx="261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6533BDC0-0ADC-4F08-BDAF-3E6EC3CCFECF}"/>
                    </a:ext>
                  </a:extLst>
                </p14:cNvPr>
                <p14:cNvContentPartPr/>
                <p14:nvPr/>
              </p14:nvContentPartPr>
              <p14:xfrm>
                <a:off x="2921744" y="1773892"/>
                <a:ext cx="158760" cy="900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6533BDC0-0ADC-4F08-BDAF-3E6EC3CCFEC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03744" y="1755892"/>
                  <a:ext cx="194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E90FDE9A-8DC2-43AC-BD29-278635519386}"/>
                    </a:ext>
                  </a:extLst>
                </p14:cNvPr>
                <p14:cNvContentPartPr/>
                <p14:nvPr/>
              </p14:nvContentPartPr>
              <p14:xfrm>
                <a:off x="2616824" y="1922932"/>
                <a:ext cx="578160" cy="316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E90FDE9A-8DC2-43AC-BD29-27863551938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98824" y="1904932"/>
                  <a:ext cx="613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4E42E40C-9833-4E5C-9EC2-057F644C42F4}"/>
                    </a:ext>
                  </a:extLst>
                </p14:cNvPr>
                <p14:cNvContentPartPr/>
                <p14:nvPr/>
              </p14:nvContentPartPr>
              <p14:xfrm>
                <a:off x="2763704" y="2080252"/>
                <a:ext cx="19440" cy="1789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4E42E40C-9833-4E5C-9EC2-057F644C42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45704" y="2062612"/>
                  <a:ext cx="55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7A2229A8-B08F-4657-8BFF-897552CCE8B6}"/>
                    </a:ext>
                  </a:extLst>
                </p14:cNvPr>
                <p14:cNvContentPartPr/>
                <p14:nvPr/>
              </p14:nvContentPartPr>
              <p14:xfrm>
                <a:off x="2709704" y="2052532"/>
                <a:ext cx="172440" cy="18720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7A2229A8-B08F-4657-8BFF-897552CCE8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92064" y="2034892"/>
                  <a:ext cx="208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9F2E8EAA-78F9-4C84-AC2B-80525C4AA617}"/>
                    </a:ext>
                  </a:extLst>
                </p14:cNvPr>
                <p14:cNvContentPartPr/>
                <p14:nvPr/>
              </p14:nvContentPartPr>
              <p14:xfrm>
                <a:off x="2948384" y="2186092"/>
                <a:ext cx="46800" cy="1058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9F2E8EAA-78F9-4C84-AC2B-80525C4AA6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30384" y="2168452"/>
                  <a:ext cx="82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514F0639-D6BE-448D-B314-CAF831D81871}"/>
                    </a:ext>
                  </a:extLst>
                </p14:cNvPr>
                <p14:cNvContentPartPr/>
                <p14:nvPr/>
              </p14:nvContentPartPr>
              <p14:xfrm>
                <a:off x="3388304" y="1566892"/>
                <a:ext cx="193320" cy="7938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514F0639-D6BE-448D-B314-CAF831D8187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70664" y="1548892"/>
                  <a:ext cx="22896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7E7B243F-93DD-444A-A188-B0407B1BC277}"/>
                    </a:ext>
                  </a:extLst>
                </p14:cNvPr>
                <p14:cNvContentPartPr/>
                <p14:nvPr/>
              </p14:nvContentPartPr>
              <p14:xfrm>
                <a:off x="3268784" y="1898452"/>
                <a:ext cx="14760" cy="1476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7E7B243F-93DD-444A-A188-B0407B1BC27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51144" y="1880452"/>
                  <a:ext cx="504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upo 304">
            <a:extLst>
              <a:ext uri="{FF2B5EF4-FFF2-40B4-BE49-F238E27FC236}">
                <a16:creationId xmlns:a16="http://schemas.microsoft.com/office/drawing/2014/main" id="{6E3A33C8-F495-4F96-8D01-DB328B709E31}"/>
              </a:ext>
            </a:extLst>
          </p:cNvPr>
          <p:cNvGrpSpPr/>
          <p:nvPr/>
        </p:nvGrpSpPr>
        <p:grpSpPr>
          <a:xfrm>
            <a:off x="4488250" y="1963252"/>
            <a:ext cx="4111414" cy="972360"/>
            <a:chOff x="4488250" y="1963252"/>
            <a:chExt cx="4111414" cy="97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33365F83-C4D4-454A-801D-016E31ECC639}"/>
                    </a:ext>
                  </a:extLst>
                </p14:cNvPr>
                <p14:cNvContentPartPr/>
                <p14:nvPr/>
              </p14:nvContentPartPr>
              <p14:xfrm>
                <a:off x="4527850" y="2239019"/>
                <a:ext cx="24480" cy="1148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33365F83-C4D4-454A-801D-016E31ECC63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10210" y="2221379"/>
                  <a:ext cx="60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09854A1E-2D35-4AB6-A848-6245762187F0}"/>
                    </a:ext>
                  </a:extLst>
                </p14:cNvPr>
                <p14:cNvContentPartPr/>
                <p14:nvPr/>
              </p14:nvContentPartPr>
              <p14:xfrm>
                <a:off x="4488250" y="2318219"/>
                <a:ext cx="79200" cy="756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09854A1E-2D35-4AB6-A848-6245762187F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70610" y="2300579"/>
                  <a:ext cx="114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E4F16B45-1FA4-4E2F-A923-26CDA8C17FCF}"/>
                    </a:ext>
                  </a:extLst>
                </p14:cNvPr>
                <p14:cNvContentPartPr/>
                <p14:nvPr/>
              </p14:nvContentPartPr>
              <p14:xfrm>
                <a:off x="4777184" y="2188612"/>
                <a:ext cx="154800" cy="19224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E4F16B45-1FA4-4E2F-A923-26CDA8C17FC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59184" y="2170972"/>
                  <a:ext cx="190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1A265D01-C3E0-4A78-A7FA-C26D417DC840}"/>
                    </a:ext>
                  </a:extLst>
                </p14:cNvPr>
                <p14:cNvContentPartPr/>
                <p14:nvPr/>
              </p14:nvContentPartPr>
              <p14:xfrm>
                <a:off x="5055464" y="2047132"/>
                <a:ext cx="260280" cy="79668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1A265D01-C3E0-4A78-A7FA-C26D417DC84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37464" y="2029492"/>
                  <a:ext cx="29592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37EDBEC3-A263-4F58-97EA-39BB023D2051}"/>
                    </a:ext>
                  </a:extLst>
                </p14:cNvPr>
                <p14:cNvContentPartPr/>
                <p14:nvPr/>
              </p14:nvContentPartPr>
              <p14:xfrm>
                <a:off x="5497184" y="2325412"/>
                <a:ext cx="9000" cy="111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37EDBEC3-A263-4F58-97EA-39BB023D205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79544" y="2307772"/>
                  <a:ext cx="44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80F078CC-27F6-4C5D-98BD-97B3B34BB826}"/>
                    </a:ext>
                  </a:extLst>
                </p14:cNvPr>
                <p14:cNvContentPartPr/>
                <p14:nvPr/>
              </p14:nvContentPartPr>
              <p14:xfrm>
                <a:off x="5731184" y="2007172"/>
                <a:ext cx="173160" cy="92844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80F078CC-27F6-4C5D-98BD-97B3B34BB8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13184" y="1989532"/>
                  <a:ext cx="20880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DDEA7821-0E37-4398-A715-AB08D09E57C4}"/>
                    </a:ext>
                  </a:extLst>
                </p14:cNvPr>
                <p14:cNvContentPartPr/>
                <p14:nvPr/>
              </p14:nvContentPartPr>
              <p14:xfrm>
                <a:off x="6546224" y="1963252"/>
                <a:ext cx="117360" cy="18288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DDEA7821-0E37-4398-A715-AB08D09E57C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28224" y="1945612"/>
                  <a:ext cx="153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5E5F94F6-9D0D-4D11-8F2B-C05DEEC6CDC9}"/>
                    </a:ext>
                  </a:extLst>
                </p14:cNvPr>
                <p14:cNvContentPartPr/>
                <p14:nvPr/>
              </p14:nvContentPartPr>
              <p14:xfrm>
                <a:off x="6141944" y="2248372"/>
                <a:ext cx="1147320" cy="2736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5E5F94F6-9D0D-4D11-8F2B-C05DEEC6CD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24304" y="2230372"/>
                  <a:ext cx="1182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056BF370-639B-4B49-BF48-148642964A50}"/>
                    </a:ext>
                  </a:extLst>
                </p14:cNvPr>
                <p14:cNvContentPartPr/>
                <p14:nvPr/>
              </p14:nvContentPartPr>
              <p14:xfrm>
                <a:off x="6181904" y="2450692"/>
                <a:ext cx="7920" cy="1195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056BF370-639B-4B49-BF48-148642964A5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63904" y="2432692"/>
                  <a:ext cx="43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FC8AF46A-8E29-4F1B-AFDE-E8CF9D08AC86}"/>
                    </a:ext>
                  </a:extLst>
                </p14:cNvPr>
                <p14:cNvContentPartPr/>
                <p14:nvPr/>
              </p14:nvContentPartPr>
              <p14:xfrm>
                <a:off x="6108824" y="2374372"/>
                <a:ext cx="191520" cy="18468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FC8AF46A-8E29-4F1B-AFDE-E8CF9D08AC8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90824" y="2356732"/>
                  <a:ext cx="227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08A168B6-3999-475B-88B8-3735C9C0E878}"/>
                    </a:ext>
                  </a:extLst>
                </p14:cNvPr>
                <p14:cNvContentPartPr/>
                <p14:nvPr/>
              </p14:nvContentPartPr>
              <p14:xfrm>
                <a:off x="6334184" y="2489572"/>
                <a:ext cx="78480" cy="12312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08A168B6-3999-475B-88B8-3735C9C0E87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16544" y="2471932"/>
                  <a:ext cx="114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7F77E5BD-1DAA-4358-ACE0-9B0BFE7C030F}"/>
                    </a:ext>
                  </a:extLst>
                </p14:cNvPr>
                <p14:cNvContentPartPr/>
                <p14:nvPr/>
              </p14:nvContentPartPr>
              <p14:xfrm>
                <a:off x="6042584" y="2673892"/>
                <a:ext cx="584640" cy="97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7F77E5BD-1DAA-4358-ACE0-9B0BFE7C030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24944" y="2656252"/>
                  <a:ext cx="620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2151F3D8-148B-48A2-B0C1-009BB7B97F93}"/>
                    </a:ext>
                  </a:extLst>
                </p14:cNvPr>
                <p14:cNvContentPartPr/>
                <p14:nvPr/>
              </p14:nvContentPartPr>
              <p14:xfrm>
                <a:off x="6245624" y="2756332"/>
                <a:ext cx="21960" cy="13248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2151F3D8-148B-48A2-B0C1-009BB7B97F9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227624" y="2738332"/>
                  <a:ext cx="57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58EEE51C-ADB1-42EB-90F3-B2C0CB8FF1F9}"/>
                    </a:ext>
                  </a:extLst>
                </p14:cNvPr>
                <p14:cNvContentPartPr/>
                <p14:nvPr/>
              </p14:nvContentPartPr>
              <p14:xfrm>
                <a:off x="6208184" y="2762092"/>
                <a:ext cx="181080" cy="13140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58EEE51C-ADB1-42EB-90F3-B2C0CB8FF1F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90544" y="2744452"/>
                  <a:ext cx="216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1DAE1A4E-D422-4082-9CAF-8B3BC7827200}"/>
                    </a:ext>
                  </a:extLst>
                </p14:cNvPr>
                <p14:cNvContentPartPr/>
                <p14:nvPr/>
              </p14:nvContentPartPr>
              <p14:xfrm>
                <a:off x="6410864" y="2846692"/>
                <a:ext cx="93960" cy="8460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1DAE1A4E-D422-4082-9CAF-8B3BC782720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92864" y="2829052"/>
                  <a:ext cx="129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8ABE032A-2E2C-46E8-A099-500B44A3869D}"/>
                    </a:ext>
                  </a:extLst>
                </p14:cNvPr>
                <p14:cNvContentPartPr/>
                <p14:nvPr/>
              </p14:nvContentPartPr>
              <p14:xfrm>
                <a:off x="6751784" y="2590372"/>
                <a:ext cx="16200" cy="835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8ABE032A-2E2C-46E8-A099-500B44A3869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34144" y="2572372"/>
                  <a:ext cx="51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31974755-11F6-4430-9E6B-249F1C7B26E3}"/>
                    </a:ext>
                  </a:extLst>
                </p14:cNvPr>
                <p14:cNvContentPartPr/>
                <p14:nvPr/>
              </p14:nvContentPartPr>
              <p14:xfrm>
                <a:off x="6704984" y="2646172"/>
                <a:ext cx="81720" cy="1080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31974755-11F6-4430-9E6B-249F1C7B26E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87344" y="2628172"/>
                  <a:ext cx="117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99583F65-72A4-4B83-8CD4-FFD1AB9B79AE}"/>
                    </a:ext>
                  </a:extLst>
                </p14:cNvPr>
                <p14:cNvContentPartPr/>
                <p14:nvPr/>
              </p14:nvContentPartPr>
              <p14:xfrm>
                <a:off x="6937184" y="2524492"/>
                <a:ext cx="112680" cy="11232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99583F65-72A4-4B83-8CD4-FFD1AB9B79A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19184" y="2506852"/>
                  <a:ext cx="148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367342E4-44EB-4AB9-8147-CD1862560361}"/>
                    </a:ext>
                  </a:extLst>
                </p14:cNvPr>
                <p14:cNvContentPartPr/>
                <p14:nvPr/>
              </p14:nvContentPartPr>
              <p14:xfrm>
                <a:off x="7374584" y="1980892"/>
                <a:ext cx="278280" cy="90468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367342E4-44EB-4AB9-8147-CD186256036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56584" y="1962892"/>
                  <a:ext cx="31392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92F9D8BE-3ED4-4B40-B6F2-2A43E547C1A3}"/>
                    </a:ext>
                  </a:extLst>
                </p14:cNvPr>
                <p14:cNvContentPartPr/>
                <p14:nvPr/>
              </p14:nvContentPartPr>
              <p14:xfrm>
                <a:off x="7790024" y="2325412"/>
                <a:ext cx="28800" cy="2340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92F9D8BE-3ED4-4B40-B6F2-2A43E547C1A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72024" y="2307772"/>
                  <a:ext cx="64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CF75E1F7-859F-4F02-9AC0-550121637245}"/>
                    </a:ext>
                  </a:extLst>
                </p14:cNvPr>
                <p14:cNvContentPartPr/>
                <p14:nvPr/>
              </p14:nvContentPartPr>
              <p14:xfrm>
                <a:off x="7930784" y="2129212"/>
                <a:ext cx="238320" cy="22824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CF75E1F7-859F-4F02-9AC0-55012163724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13144" y="2111212"/>
                  <a:ext cx="273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7885C9B5-04AE-4E6C-B014-4F263CF02735}"/>
                    </a:ext>
                  </a:extLst>
                </p14:cNvPr>
                <p14:cNvContentPartPr/>
                <p14:nvPr/>
              </p14:nvContentPartPr>
              <p14:xfrm>
                <a:off x="8185304" y="2308492"/>
                <a:ext cx="92520" cy="13068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7885C9B5-04AE-4E6C-B014-4F263CF0273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67304" y="2290852"/>
                  <a:ext cx="128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B5AA69F9-AB77-4B6B-81D5-643D09518932}"/>
                    </a:ext>
                  </a:extLst>
                </p14:cNvPr>
                <p14:cNvContentPartPr/>
                <p14:nvPr/>
              </p14:nvContentPartPr>
              <p14:xfrm>
                <a:off x="8447744" y="2285452"/>
                <a:ext cx="151920" cy="2700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B5AA69F9-AB77-4B6B-81D5-643D0951893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30104" y="2267812"/>
                  <a:ext cx="187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9C6479B9-CA97-4868-98E5-7B8054146EA4}"/>
                    </a:ext>
                  </a:extLst>
                </p14:cNvPr>
                <p14:cNvContentPartPr/>
                <p14:nvPr/>
              </p14:nvContentPartPr>
              <p14:xfrm>
                <a:off x="8487704" y="2385172"/>
                <a:ext cx="99360" cy="2736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9C6479B9-CA97-4868-98E5-7B8054146EA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69704" y="2367172"/>
                  <a:ext cx="13500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3235813D-1652-4266-973E-1B6803800C09}"/>
              </a:ext>
            </a:extLst>
          </p:cNvPr>
          <p:cNvGrpSpPr/>
          <p:nvPr/>
        </p:nvGrpSpPr>
        <p:grpSpPr>
          <a:xfrm>
            <a:off x="330464" y="3791332"/>
            <a:ext cx="132840" cy="98640"/>
            <a:chOff x="330464" y="3791332"/>
            <a:chExt cx="13284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136BB180-39DF-4F73-9117-4F95DAFB8EB4}"/>
                    </a:ext>
                  </a:extLst>
                </p14:cNvPr>
                <p14:cNvContentPartPr/>
                <p14:nvPr/>
              </p14:nvContentPartPr>
              <p14:xfrm>
                <a:off x="330464" y="3791332"/>
                <a:ext cx="114480" cy="1872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136BB180-39DF-4F73-9117-4F95DAFB8EB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2464" y="3773332"/>
                  <a:ext cx="150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1EC1E91D-DDC2-42BC-8688-F4D22DC64291}"/>
                    </a:ext>
                  </a:extLst>
                </p14:cNvPr>
                <p14:cNvContentPartPr/>
                <p14:nvPr/>
              </p14:nvContentPartPr>
              <p14:xfrm>
                <a:off x="370784" y="3869452"/>
                <a:ext cx="92520" cy="2052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1EC1E91D-DDC2-42BC-8688-F4D22DC6429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2784" y="3851812"/>
                  <a:ext cx="1281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upo 333">
            <a:extLst>
              <a:ext uri="{FF2B5EF4-FFF2-40B4-BE49-F238E27FC236}">
                <a16:creationId xmlns:a16="http://schemas.microsoft.com/office/drawing/2014/main" id="{EC629506-8646-4F6D-B0CC-389E3461490A}"/>
              </a:ext>
            </a:extLst>
          </p:cNvPr>
          <p:cNvGrpSpPr/>
          <p:nvPr/>
        </p:nvGrpSpPr>
        <p:grpSpPr>
          <a:xfrm>
            <a:off x="701984" y="3513052"/>
            <a:ext cx="1311840" cy="703080"/>
            <a:chOff x="701984" y="3513052"/>
            <a:chExt cx="131184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C654250B-8321-46EC-A8AD-8CA9934CA46D}"/>
                    </a:ext>
                  </a:extLst>
                </p14:cNvPr>
                <p14:cNvContentPartPr/>
                <p14:nvPr/>
              </p14:nvContentPartPr>
              <p14:xfrm>
                <a:off x="1050104" y="4035052"/>
                <a:ext cx="3600" cy="15876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C654250B-8321-46EC-A8AD-8CA9934CA46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2464" y="4017412"/>
                  <a:ext cx="39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F95FB074-FC82-47CC-8F39-CD810959C844}"/>
                    </a:ext>
                  </a:extLst>
                </p14:cNvPr>
                <p14:cNvContentPartPr/>
                <p14:nvPr/>
              </p14:nvContentPartPr>
              <p14:xfrm>
                <a:off x="1006904" y="4009132"/>
                <a:ext cx="214560" cy="16308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F95FB074-FC82-47CC-8F39-CD810959C84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8904" y="3991492"/>
                  <a:ext cx="250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99982CAD-0A8F-418F-A602-8338F2AEA272}"/>
                    </a:ext>
                  </a:extLst>
                </p14:cNvPr>
                <p14:cNvContentPartPr/>
                <p14:nvPr/>
              </p14:nvContentPartPr>
              <p14:xfrm>
                <a:off x="1278704" y="4134412"/>
                <a:ext cx="34560" cy="8172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99982CAD-0A8F-418F-A602-8338F2AEA27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60704" y="4116412"/>
                  <a:ext cx="70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9863637A-96D7-481A-9573-B32B46BE4D61}"/>
                    </a:ext>
                  </a:extLst>
                </p14:cNvPr>
                <p14:cNvContentPartPr/>
                <p14:nvPr/>
              </p14:nvContentPartPr>
              <p14:xfrm>
                <a:off x="701984" y="3822652"/>
                <a:ext cx="92520" cy="756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9863637A-96D7-481A-9573-B32B46BE4D6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3984" y="3804652"/>
                  <a:ext cx="128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F24FCA02-E9CC-4361-92AF-A818D5502938}"/>
                    </a:ext>
                  </a:extLst>
                </p14:cNvPr>
                <p14:cNvContentPartPr/>
                <p14:nvPr/>
              </p14:nvContentPartPr>
              <p14:xfrm>
                <a:off x="1026704" y="3623212"/>
                <a:ext cx="22320" cy="14652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F24FCA02-E9CC-4361-92AF-A818D550293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9064" y="3605212"/>
                  <a:ext cx="57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BEBF8BF3-BA6A-4B42-9B09-E7B92303557C}"/>
                    </a:ext>
                  </a:extLst>
                </p14:cNvPr>
                <p14:cNvContentPartPr/>
                <p14:nvPr/>
              </p14:nvContentPartPr>
              <p14:xfrm>
                <a:off x="953984" y="3513052"/>
                <a:ext cx="207720" cy="16848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BEBF8BF3-BA6A-4B42-9B09-E7B92303557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5984" y="3495412"/>
                  <a:ext cx="243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7FD45D3D-BF11-4C5A-BCD7-E34835915E1B}"/>
                    </a:ext>
                  </a:extLst>
                </p14:cNvPr>
                <p14:cNvContentPartPr/>
                <p14:nvPr/>
              </p14:nvContentPartPr>
              <p14:xfrm>
                <a:off x="1205624" y="3649492"/>
                <a:ext cx="133560" cy="10296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7FD45D3D-BF11-4C5A-BCD7-E34835915E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87624" y="3631852"/>
                  <a:ext cx="169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CC60EE52-720C-4FE2-AF69-2416A569C900}"/>
                    </a:ext>
                  </a:extLst>
                </p14:cNvPr>
                <p14:cNvContentPartPr/>
                <p14:nvPr/>
              </p14:nvContentPartPr>
              <p14:xfrm>
                <a:off x="900704" y="3824092"/>
                <a:ext cx="581400" cy="5220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CC60EE52-720C-4FE2-AF69-2416A569C90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3064" y="3806452"/>
                  <a:ext cx="617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61B706C4-E03F-4586-A65F-C503BCEAE12E}"/>
                    </a:ext>
                  </a:extLst>
                </p14:cNvPr>
                <p14:cNvContentPartPr/>
                <p14:nvPr/>
              </p14:nvContentPartPr>
              <p14:xfrm>
                <a:off x="1640864" y="3816172"/>
                <a:ext cx="29160" cy="2376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61B706C4-E03F-4586-A65F-C503BCEAE1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622864" y="3798532"/>
                  <a:ext cx="64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2273E712-B272-4DBB-8B8C-B33AE6808E40}"/>
                    </a:ext>
                  </a:extLst>
                </p14:cNvPr>
                <p14:cNvContentPartPr/>
                <p14:nvPr/>
              </p14:nvContentPartPr>
              <p14:xfrm>
                <a:off x="1709264" y="3627172"/>
                <a:ext cx="169200" cy="20556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2273E712-B272-4DBB-8B8C-B33AE6808E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91624" y="3609532"/>
                  <a:ext cx="204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122F6D65-F7BB-444A-B73B-E715DA716893}"/>
                    </a:ext>
                  </a:extLst>
                </p14:cNvPr>
                <p14:cNvContentPartPr/>
                <p14:nvPr/>
              </p14:nvContentPartPr>
              <p14:xfrm>
                <a:off x="1927784" y="3766132"/>
                <a:ext cx="86040" cy="15696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122F6D65-F7BB-444A-B73B-E715DA7168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909784" y="3748132"/>
                  <a:ext cx="1216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86BE5271-18C5-4E6B-8707-BBD22D0E5220}"/>
              </a:ext>
            </a:extLst>
          </p:cNvPr>
          <p:cNvGrpSpPr/>
          <p:nvPr/>
        </p:nvGrpSpPr>
        <p:grpSpPr>
          <a:xfrm>
            <a:off x="2278784" y="3650572"/>
            <a:ext cx="119520" cy="121320"/>
            <a:chOff x="2278784" y="3650572"/>
            <a:chExt cx="11952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12D5A8EA-821E-4FDA-994E-CC28B76B36DF}"/>
                    </a:ext>
                  </a:extLst>
                </p14:cNvPr>
                <p14:cNvContentPartPr/>
                <p14:nvPr/>
              </p14:nvContentPartPr>
              <p14:xfrm>
                <a:off x="2318024" y="3650572"/>
                <a:ext cx="5040" cy="12132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12D5A8EA-821E-4FDA-994E-CC28B76B36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00384" y="3632932"/>
                  <a:ext cx="40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3D34D840-5907-444D-876B-A6DEA3F43FFC}"/>
                    </a:ext>
                  </a:extLst>
                </p14:cNvPr>
                <p14:cNvContentPartPr/>
                <p14:nvPr/>
              </p14:nvContentPartPr>
              <p14:xfrm>
                <a:off x="2278784" y="3730852"/>
                <a:ext cx="119520" cy="1980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3D34D840-5907-444D-876B-A6DEA3F43FF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60784" y="3712852"/>
                  <a:ext cx="1551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upo 331">
            <a:extLst>
              <a:ext uri="{FF2B5EF4-FFF2-40B4-BE49-F238E27FC236}">
                <a16:creationId xmlns:a16="http://schemas.microsoft.com/office/drawing/2014/main" id="{BEAFEEBE-0F5B-4BFA-A9F3-7A1EC8189C6D}"/>
              </a:ext>
            </a:extLst>
          </p:cNvPr>
          <p:cNvGrpSpPr/>
          <p:nvPr/>
        </p:nvGrpSpPr>
        <p:grpSpPr>
          <a:xfrm>
            <a:off x="2617184" y="3452212"/>
            <a:ext cx="771840" cy="771840"/>
            <a:chOff x="2617184" y="3452212"/>
            <a:chExt cx="771840" cy="77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5DDB2E07-9F5E-41A8-992D-B7B703FEBA61}"/>
                    </a:ext>
                  </a:extLst>
                </p14:cNvPr>
                <p14:cNvContentPartPr/>
                <p14:nvPr/>
              </p14:nvContentPartPr>
              <p14:xfrm>
                <a:off x="2749664" y="3551572"/>
                <a:ext cx="13680" cy="17892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5DDB2E07-9F5E-41A8-992D-B7B703FEBA6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31664" y="3533572"/>
                  <a:ext cx="49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923708BD-83DE-43B2-BFF1-DB272453ED26}"/>
                    </a:ext>
                  </a:extLst>
                </p14:cNvPr>
                <p14:cNvContentPartPr/>
                <p14:nvPr/>
              </p14:nvContentPartPr>
              <p14:xfrm>
                <a:off x="2696744" y="3452212"/>
                <a:ext cx="220320" cy="22284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923708BD-83DE-43B2-BFF1-DB272453ED2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78744" y="3434572"/>
                  <a:ext cx="255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BF04300D-7C74-4781-A05C-200322A092F6}"/>
                    </a:ext>
                  </a:extLst>
                </p14:cNvPr>
                <p14:cNvContentPartPr/>
                <p14:nvPr/>
              </p14:nvContentPartPr>
              <p14:xfrm>
                <a:off x="2975024" y="3621052"/>
                <a:ext cx="132120" cy="12312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BF04300D-7C74-4781-A05C-200322A092F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57024" y="3603052"/>
                  <a:ext cx="16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F024508A-3044-4DB9-A218-230D31D73B20}"/>
                    </a:ext>
                  </a:extLst>
                </p14:cNvPr>
                <p14:cNvContentPartPr/>
                <p14:nvPr/>
              </p14:nvContentPartPr>
              <p14:xfrm>
                <a:off x="2617184" y="3829852"/>
                <a:ext cx="771840" cy="2736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F024508A-3044-4DB9-A218-230D31D73B2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99184" y="3811852"/>
                  <a:ext cx="807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B17C940C-CD68-4255-8CD3-3BBFBB2BB118}"/>
                    </a:ext>
                  </a:extLst>
                </p14:cNvPr>
                <p14:cNvContentPartPr/>
                <p14:nvPr/>
              </p14:nvContentPartPr>
              <p14:xfrm>
                <a:off x="2829944" y="4008412"/>
                <a:ext cx="19080" cy="18612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B17C940C-CD68-4255-8CD3-3BBFBB2BB11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12304" y="3990772"/>
                  <a:ext cx="54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58F13CBD-9416-4D0D-8575-C95787F93D5B}"/>
                    </a:ext>
                  </a:extLst>
                </p14:cNvPr>
                <p14:cNvContentPartPr/>
                <p14:nvPr/>
              </p14:nvContentPartPr>
              <p14:xfrm>
                <a:off x="2782784" y="3952972"/>
                <a:ext cx="201240" cy="19944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58F13CBD-9416-4D0D-8575-C95787F93D5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64784" y="3935332"/>
                  <a:ext cx="236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B0745FF5-6F64-4FB3-85EE-9E1661BB50ED}"/>
                    </a:ext>
                  </a:extLst>
                </p14:cNvPr>
                <p14:cNvContentPartPr/>
                <p14:nvPr/>
              </p14:nvContentPartPr>
              <p14:xfrm>
                <a:off x="3074024" y="4114612"/>
                <a:ext cx="59760" cy="10944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B0745FF5-6F64-4FB3-85EE-9E1661BB50E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56384" y="4096612"/>
                  <a:ext cx="9540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31" name="Entrada de lápiz 330">
                <a:extLst>
                  <a:ext uri="{FF2B5EF4-FFF2-40B4-BE49-F238E27FC236}">
                    <a16:creationId xmlns:a16="http://schemas.microsoft.com/office/drawing/2014/main" id="{378509F9-09D3-4CEC-9888-2A13DD4B1C8B}"/>
                  </a:ext>
                </a:extLst>
              </p14:cNvPr>
              <p14:cNvContentPartPr/>
              <p14:nvPr/>
            </p14:nvContentPartPr>
            <p14:xfrm>
              <a:off x="3599984" y="3789892"/>
              <a:ext cx="5040" cy="9000"/>
            </p14:xfrm>
          </p:contentPart>
        </mc:Choice>
        <mc:Fallback xmlns="">
          <p:pic>
            <p:nvPicPr>
              <p:cNvPr id="331" name="Entrada de lápiz 330">
                <a:extLst>
                  <a:ext uri="{FF2B5EF4-FFF2-40B4-BE49-F238E27FC236}">
                    <a16:creationId xmlns:a16="http://schemas.microsoft.com/office/drawing/2014/main" id="{378509F9-09D3-4CEC-9888-2A13DD4B1C8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582344" y="3772252"/>
                <a:ext cx="4068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1" name="Grupo 350">
            <a:extLst>
              <a:ext uri="{FF2B5EF4-FFF2-40B4-BE49-F238E27FC236}">
                <a16:creationId xmlns:a16="http://schemas.microsoft.com/office/drawing/2014/main" id="{2236DE51-A82C-4975-A0F1-FC4FA93E783E}"/>
              </a:ext>
            </a:extLst>
          </p:cNvPr>
          <p:cNvGrpSpPr/>
          <p:nvPr/>
        </p:nvGrpSpPr>
        <p:grpSpPr>
          <a:xfrm>
            <a:off x="3730304" y="2030572"/>
            <a:ext cx="321120" cy="285480"/>
            <a:chOff x="3730304" y="2030572"/>
            <a:chExt cx="32112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6B8B64DD-778B-4990-A39C-5B5693E65D3E}"/>
                    </a:ext>
                  </a:extLst>
                </p14:cNvPr>
                <p14:cNvContentPartPr/>
                <p14:nvPr/>
              </p14:nvContentPartPr>
              <p14:xfrm>
                <a:off x="3809864" y="2086372"/>
                <a:ext cx="15120" cy="17244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6B8B64DD-778B-4990-A39C-5B5693E65D3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91864" y="2068732"/>
                  <a:ext cx="50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CF2FB3A9-2600-4B14-9CBD-A6D52340040C}"/>
                    </a:ext>
                  </a:extLst>
                </p14:cNvPr>
                <p14:cNvContentPartPr/>
                <p14:nvPr/>
              </p14:nvContentPartPr>
              <p14:xfrm>
                <a:off x="3730304" y="2030572"/>
                <a:ext cx="188280" cy="21888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CF2FB3A9-2600-4B14-9CBD-A6D52340040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12664" y="2012932"/>
                  <a:ext cx="223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98B6E0A5-DAEC-48E5-BB15-3A24EEDD8E4C}"/>
                    </a:ext>
                  </a:extLst>
                </p14:cNvPr>
                <p14:cNvContentPartPr/>
                <p14:nvPr/>
              </p14:nvContentPartPr>
              <p14:xfrm>
                <a:off x="4015064" y="2219572"/>
                <a:ext cx="36360" cy="9648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98B6E0A5-DAEC-48E5-BB15-3A24EEDD8E4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97424" y="2201572"/>
                  <a:ext cx="7200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upo 349">
            <a:extLst>
              <a:ext uri="{FF2B5EF4-FFF2-40B4-BE49-F238E27FC236}">
                <a16:creationId xmlns:a16="http://schemas.microsoft.com/office/drawing/2014/main" id="{90343201-C83A-41B4-9605-9F5229EAF6AC}"/>
              </a:ext>
            </a:extLst>
          </p:cNvPr>
          <p:cNvGrpSpPr/>
          <p:nvPr/>
        </p:nvGrpSpPr>
        <p:grpSpPr>
          <a:xfrm>
            <a:off x="3611144" y="2431252"/>
            <a:ext cx="587520" cy="352440"/>
            <a:chOff x="3611144" y="2431252"/>
            <a:chExt cx="58752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6AEB26E0-E540-4EB4-AD25-FBEABECD6E79}"/>
                    </a:ext>
                  </a:extLst>
                </p14:cNvPr>
                <p14:cNvContentPartPr/>
                <p14:nvPr/>
              </p14:nvContentPartPr>
              <p14:xfrm>
                <a:off x="3611144" y="2431252"/>
                <a:ext cx="587520" cy="324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6AEB26E0-E540-4EB4-AD25-FBEABECD6E7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93144" y="2413612"/>
                  <a:ext cx="623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CF4EC0AF-16C1-48E0-B84E-34DFDBA58FB9}"/>
                    </a:ext>
                  </a:extLst>
                </p14:cNvPr>
                <p14:cNvContentPartPr/>
                <p14:nvPr/>
              </p14:nvContentPartPr>
              <p14:xfrm>
                <a:off x="3858464" y="2583172"/>
                <a:ext cx="17280" cy="13968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CF4EC0AF-16C1-48E0-B84E-34DFDBA58FB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40824" y="2565172"/>
                  <a:ext cx="52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DE636E70-E3F8-49FD-82B3-1226FFE40B7A}"/>
                    </a:ext>
                  </a:extLst>
                </p14:cNvPr>
                <p14:cNvContentPartPr/>
                <p14:nvPr/>
              </p14:nvContentPartPr>
              <p14:xfrm>
                <a:off x="3796184" y="2530252"/>
                <a:ext cx="164160" cy="17496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DE636E70-E3F8-49FD-82B3-1226FFE40B7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78544" y="2512252"/>
                  <a:ext cx="199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169913C2-0948-4A1C-86EC-84F90F7EC64F}"/>
                    </a:ext>
                  </a:extLst>
                </p14:cNvPr>
                <p14:cNvContentPartPr/>
                <p14:nvPr/>
              </p14:nvContentPartPr>
              <p14:xfrm>
                <a:off x="4021904" y="2675332"/>
                <a:ext cx="132120" cy="10836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169913C2-0948-4A1C-86EC-84F90F7EC6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03904" y="2657692"/>
                  <a:ext cx="1677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o 353">
            <a:extLst>
              <a:ext uri="{FF2B5EF4-FFF2-40B4-BE49-F238E27FC236}">
                <a16:creationId xmlns:a16="http://schemas.microsoft.com/office/drawing/2014/main" id="{E19FD3F1-4875-41BC-A4B5-5A1B34F727D1}"/>
              </a:ext>
            </a:extLst>
          </p:cNvPr>
          <p:cNvGrpSpPr/>
          <p:nvPr/>
        </p:nvGrpSpPr>
        <p:grpSpPr>
          <a:xfrm>
            <a:off x="8389784" y="2619172"/>
            <a:ext cx="219960" cy="562680"/>
            <a:chOff x="8389784" y="2619172"/>
            <a:chExt cx="21996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EC86667C-D914-401B-8A65-40724B50698A}"/>
                    </a:ext>
                  </a:extLst>
                </p14:cNvPr>
                <p14:cNvContentPartPr/>
                <p14:nvPr/>
              </p14:nvContentPartPr>
              <p14:xfrm>
                <a:off x="8389784" y="2619172"/>
                <a:ext cx="219960" cy="12132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EC86667C-D914-401B-8A65-40724B50698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72144" y="2601532"/>
                  <a:ext cx="255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F90866AD-55EA-4E3B-976D-F4A1CE9F528C}"/>
                    </a:ext>
                  </a:extLst>
                </p14:cNvPr>
                <p14:cNvContentPartPr/>
                <p14:nvPr/>
              </p14:nvContentPartPr>
              <p14:xfrm>
                <a:off x="8463944" y="2749492"/>
                <a:ext cx="11520" cy="43236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F90866AD-55EA-4E3B-976D-F4A1CE9F528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46304" y="2731492"/>
                  <a:ext cx="4716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upo 374">
            <a:extLst>
              <a:ext uri="{FF2B5EF4-FFF2-40B4-BE49-F238E27FC236}">
                <a16:creationId xmlns:a16="http://schemas.microsoft.com/office/drawing/2014/main" id="{BDB53471-1716-4FBE-8F7B-24691DD1D5C4}"/>
              </a:ext>
            </a:extLst>
          </p:cNvPr>
          <p:cNvGrpSpPr/>
          <p:nvPr/>
        </p:nvGrpSpPr>
        <p:grpSpPr>
          <a:xfrm>
            <a:off x="6716864" y="3438172"/>
            <a:ext cx="219960" cy="179280"/>
            <a:chOff x="6716864" y="3438172"/>
            <a:chExt cx="2199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BC8E148F-1562-4A98-BB01-A8F1F490C07C}"/>
                    </a:ext>
                  </a:extLst>
                </p14:cNvPr>
                <p14:cNvContentPartPr/>
                <p14:nvPr/>
              </p14:nvContentPartPr>
              <p14:xfrm>
                <a:off x="6716864" y="3438172"/>
                <a:ext cx="146880" cy="16740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BC8E148F-1562-4A98-BB01-A8F1F490C07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99224" y="3420172"/>
                  <a:ext cx="182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50775B39-42F6-44B0-BA41-2411EADAFB52}"/>
                    </a:ext>
                  </a:extLst>
                </p14:cNvPr>
                <p14:cNvContentPartPr/>
                <p14:nvPr/>
              </p14:nvContentPartPr>
              <p14:xfrm>
                <a:off x="6897224" y="3544372"/>
                <a:ext cx="19800" cy="7308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50775B39-42F6-44B0-BA41-2411EADAFB5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79584" y="3526732"/>
                  <a:ext cx="55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39E5B319-279D-45A5-9460-E03F4D55EDF8}"/>
                    </a:ext>
                  </a:extLst>
                </p14:cNvPr>
                <p14:cNvContentPartPr/>
                <p14:nvPr/>
              </p14:nvContentPartPr>
              <p14:xfrm>
                <a:off x="6910904" y="3486772"/>
                <a:ext cx="25920" cy="4500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39E5B319-279D-45A5-9460-E03F4D55EDF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92904" y="3468772"/>
                  <a:ext cx="6156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upo 373">
            <a:extLst>
              <a:ext uri="{FF2B5EF4-FFF2-40B4-BE49-F238E27FC236}">
                <a16:creationId xmlns:a16="http://schemas.microsoft.com/office/drawing/2014/main" id="{099BEADF-A02A-4077-B53C-8A3EE0317B21}"/>
              </a:ext>
            </a:extLst>
          </p:cNvPr>
          <p:cNvGrpSpPr/>
          <p:nvPr/>
        </p:nvGrpSpPr>
        <p:grpSpPr>
          <a:xfrm>
            <a:off x="7288184" y="3357532"/>
            <a:ext cx="1573200" cy="730080"/>
            <a:chOff x="7288184" y="3357532"/>
            <a:chExt cx="1573200" cy="7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0A416F29-0B54-4571-83DF-A7A3D1CB955A}"/>
                    </a:ext>
                  </a:extLst>
                </p14:cNvPr>
                <p14:cNvContentPartPr/>
                <p14:nvPr/>
              </p14:nvContentPartPr>
              <p14:xfrm>
                <a:off x="7434344" y="3438532"/>
                <a:ext cx="11520" cy="11952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0A416F29-0B54-4571-83DF-A7A3D1CB955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16344" y="3420892"/>
                  <a:ext cx="47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1734B531-7AD0-4BB6-85EA-3CB9F935E310}"/>
                    </a:ext>
                  </a:extLst>
                </p14:cNvPr>
                <p14:cNvContentPartPr/>
                <p14:nvPr/>
              </p14:nvContentPartPr>
              <p14:xfrm>
                <a:off x="7381064" y="3357532"/>
                <a:ext cx="193320" cy="17964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1734B531-7AD0-4BB6-85EA-3CB9F935E31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63064" y="3339892"/>
                  <a:ext cx="228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351B6FE5-06A6-4078-A734-2C2C8E155A3A}"/>
                    </a:ext>
                  </a:extLst>
                </p14:cNvPr>
                <p14:cNvContentPartPr/>
                <p14:nvPr/>
              </p14:nvContentPartPr>
              <p14:xfrm>
                <a:off x="7672664" y="3498292"/>
                <a:ext cx="49320" cy="10332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351B6FE5-06A6-4078-A734-2C2C8E155A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55024" y="3480292"/>
                  <a:ext cx="84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67AE3E21-065F-4B33-8D27-38C958E83511}"/>
                    </a:ext>
                  </a:extLst>
                </p14:cNvPr>
                <p14:cNvContentPartPr/>
                <p14:nvPr/>
              </p14:nvContentPartPr>
              <p14:xfrm>
                <a:off x="7288184" y="3682972"/>
                <a:ext cx="596160" cy="1044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67AE3E21-065F-4B33-8D27-38C958E835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70544" y="3664972"/>
                  <a:ext cx="631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8FE2B6BB-0FCC-4264-966A-8684AA701698}"/>
                    </a:ext>
                  </a:extLst>
                </p14:cNvPr>
                <p14:cNvContentPartPr/>
                <p14:nvPr/>
              </p14:nvContentPartPr>
              <p14:xfrm>
                <a:off x="7443344" y="3808612"/>
                <a:ext cx="30960" cy="15588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8FE2B6BB-0FCC-4264-966A-8684AA70169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25344" y="3790972"/>
                  <a:ext cx="66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58E32074-F1C3-4573-95C6-992678AFB5C7}"/>
                    </a:ext>
                  </a:extLst>
                </p14:cNvPr>
                <p14:cNvContentPartPr/>
                <p14:nvPr/>
              </p14:nvContentPartPr>
              <p14:xfrm>
                <a:off x="7394384" y="3768652"/>
                <a:ext cx="175320" cy="17352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58E32074-F1C3-4573-95C6-992678AFB5C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76744" y="3750652"/>
                  <a:ext cx="210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85D4429B-64A8-49A8-A598-29C56B75943E}"/>
                    </a:ext>
                  </a:extLst>
                </p14:cNvPr>
                <p14:cNvContentPartPr/>
                <p14:nvPr/>
              </p14:nvContentPartPr>
              <p14:xfrm>
                <a:off x="7626584" y="3874132"/>
                <a:ext cx="128160" cy="11592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85D4429B-64A8-49A8-A598-29C56B75943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08584" y="3856492"/>
                  <a:ext cx="163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08E37701-C3AD-42E3-8D79-C1C92073D08F}"/>
                    </a:ext>
                  </a:extLst>
                </p14:cNvPr>
                <p14:cNvContentPartPr/>
                <p14:nvPr/>
              </p14:nvContentPartPr>
              <p14:xfrm>
                <a:off x="8070464" y="3611332"/>
                <a:ext cx="105840" cy="1296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08E37701-C3AD-42E3-8D79-C1C92073D08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52464" y="3593692"/>
                  <a:ext cx="141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A9FAFAEB-C59B-4A31-8E28-C45F08873B9D}"/>
                    </a:ext>
                  </a:extLst>
                </p14:cNvPr>
                <p14:cNvContentPartPr/>
                <p14:nvPr/>
              </p14:nvContentPartPr>
              <p14:xfrm>
                <a:off x="8082344" y="3683692"/>
                <a:ext cx="117720" cy="936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A9FAFAEB-C59B-4A31-8E28-C45F08873B9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64704" y="3666052"/>
                  <a:ext cx="153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C626C5B1-7174-4E80-B320-4660CE10F98F}"/>
                    </a:ext>
                  </a:extLst>
                </p14:cNvPr>
                <p14:cNvContentPartPr/>
                <p14:nvPr/>
              </p14:nvContentPartPr>
              <p14:xfrm>
                <a:off x="8467904" y="3451852"/>
                <a:ext cx="29520" cy="11268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C626C5B1-7174-4E80-B320-4660CE10F98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50264" y="3434212"/>
                  <a:ext cx="65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FC647051-F683-41E0-A9AE-89C2BAD25ACA}"/>
                    </a:ext>
                  </a:extLst>
                </p14:cNvPr>
                <p14:cNvContentPartPr/>
                <p14:nvPr/>
              </p14:nvContentPartPr>
              <p14:xfrm>
                <a:off x="8414624" y="3358252"/>
                <a:ext cx="218880" cy="18036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FC647051-F683-41E0-A9AE-89C2BAD25AC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96984" y="3340252"/>
                  <a:ext cx="254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3B97DBDA-8130-43FB-B202-9559A27A0749}"/>
                    </a:ext>
                  </a:extLst>
                </p14:cNvPr>
                <p14:cNvContentPartPr/>
                <p14:nvPr/>
              </p14:nvContentPartPr>
              <p14:xfrm>
                <a:off x="8653304" y="3486412"/>
                <a:ext cx="97200" cy="13248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3B97DBDA-8130-43FB-B202-9559A27A074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35304" y="3468412"/>
                  <a:ext cx="132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B797D169-ED2D-46B1-B685-A5EB71ED73D3}"/>
                    </a:ext>
                  </a:extLst>
                </p14:cNvPr>
                <p14:cNvContentPartPr/>
                <p14:nvPr/>
              </p14:nvContentPartPr>
              <p14:xfrm>
                <a:off x="8328584" y="3710332"/>
                <a:ext cx="532800" cy="684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B797D169-ED2D-46B1-B685-A5EB71ED73D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310944" y="3692692"/>
                  <a:ext cx="568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E243C9BA-8941-4881-8431-CA667E586608}"/>
                    </a:ext>
                  </a:extLst>
                </p14:cNvPr>
                <p14:cNvContentPartPr/>
                <p14:nvPr/>
              </p14:nvContentPartPr>
              <p14:xfrm>
                <a:off x="8506784" y="3842092"/>
                <a:ext cx="7920" cy="13284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E243C9BA-8941-4881-8431-CA667E58660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88784" y="3824452"/>
                  <a:ext cx="43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81B7BEC3-6F05-4A84-B5B6-85B6A8C96726}"/>
                    </a:ext>
                  </a:extLst>
                </p14:cNvPr>
                <p14:cNvContentPartPr/>
                <p14:nvPr/>
              </p14:nvContentPartPr>
              <p14:xfrm>
                <a:off x="8467904" y="3808252"/>
                <a:ext cx="169920" cy="14652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81B7BEC3-6F05-4A84-B5B6-85B6A8C967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450264" y="3790252"/>
                  <a:ext cx="205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97A500C2-5673-4B4C-908F-31A5B48934C9}"/>
                    </a:ext>
                  </a:extLst>
                </p14:cNvPr>
                <p14:cNvContentPartPr/>
                <p14:nvPr/>
              </p14:nvContentPartPr>
              <p14:xfrm>
                <a:off x="8697584" y="3933172"/>
                <a:ext cx="157320" cy="15444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97A500C2-5673-4B4C-908F-31A5B48934C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79584" y="3915532"/>
                  <a:ext cx="1929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upo 378">
            <a:extLst>
              <a:ext uri="{FF2B5EF4-FFF2-40B4-BE49-F238E27FC236}">
                <a16:creationId xmlns:a16="http://schemas.microsoft.com/office/drawing/2014/main" id="{D1C4768B-CD41-4453-A47C-A172C5CD992E}"/>
              </a:ext>
            </a:extLst>
          </p:cNvPr>
          <p:cNvGrpSpPr/>
          <p:nvPr/>
        </p:nvGrpSpPr>
        <p:grpSpPr>
          <a:xfrm>
            <a:off x="6532904" y="3262132"/>
            <a:ext cx="2631600" cy="1178280"/>
            <a:chOff x="6532904" y="3262132"/>
            <a:chExt cx="2631600" cy="11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A5A17CDA-11E3-493D-8657-AB47983536A0}"/>
                    </a:ext>
                  </a:extLst>
                </p14:cNvPr>
                <p14:cNvContentPartPr/>
                <p14:nvPr/>
              </p14:nvContentPartPr>
              <p14:xfrm>
                <a:off x="6539384" y="3268612"/>
                <a:ext cx="2287080" cy="1656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A5A17CDA-11E3-493D-8657-AB47983536A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21744" y="3250972"/>
                  <a:ext cx="2322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8921CE12-0C22-4FCC-A851-61DE70967B76}"/>
                    </a:ext>
                  </a:extLst>
                </p14:cNvPr>
                <p14:cNvContentPartPr/>
                <p14:nvPr/>
              </p14:nvContentPartPr>
              <p14:xfrm>
                <a:off x="6532904" y="3298852"/>
                <a:ext cx="2631600" cy="113580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8921CE12-0C22-4FCC-A851-61DE70967B7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15264" y="3280852"/>
                  <a:ext cx="2667240" cy="11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61C6BAEB-C629-4FA7-8749-75E2BC5DBD2A}"/>
                    </a:ext>
                  </a:extLst>
                </p14:cNvPr>
                <p14:cNvContentPartPr/>
                <p14:nvPr/>
              </p14:nvContentPartPr>
              <p14:xfrm>
                <a:off x="8772464" y="3262132"/>
                <a:ext cx="326520" cy="117828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61C6BAEB-C629-4FA7-8749-75E2BC5DBD2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54824" y="3244132"/>
                  <a:ext cx="362160" cy="12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upo 381">
            <a:extLst>
              <a:ext uri="{FF2B5EF4-FFF2-40B4-BE49-F238E27FC236}">
                <a16:creationId xmlns:a16="http://schemas.microsoft.com/office/drawing/2014/main" id="{EABCDE94-2AAB-4D9C-BCA7-3CC3BBBE5F20}"/>
              </a:ext>
            </a:extLst>
          </p:cNvPr>
          <p:cNvGrpSpPr/>
          <p:nvPr/>
        </p:nvGrpSpPr>
        <p:grpSpPr>
          <a:xfrm>
            <a:off x="3703304" y="3537172"/>
            <a:ext cx="312480" cy="399240"/>
            <a:chOff x="3703304" y="3537172"/>
            <a:chExt cx="31248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994B49F3-28ED-412F-A1A5-0FF241C42B66}"/>
                    </a:ext>
                  </a:extLst>
                </p14:cNvPr>
                <p14:cNvContentPartPr/>
                <p14:nvPr/>
              </p14:nvContentPartPr>
              <p14:xfrm>
                <a:off x="3703304" y="3537172"/>
                <a:ext cx="219600" cy="26568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994B49F3-28ED-412F-A1A5-0FF241C42B6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85664" y="3519172"/>
                  <a:ext cx="25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004211AE-27E1-443B-B2A2-F218DE4CC766}"/>
                    </a:ext>
                  </a:extLst>
                </p14:cNvPr>
                <p14:cNvContentPartPr/>
                <p14:nvPr/>
              </p14:nvContentPartPr>
              <p14:xfrm>
                <a:off x="3895904" y="3797092"/>
                <a:ext cx="119880" cy="13932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004211AE-27E1-443B-B2A2-F218DE4CC76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78264" y="3779092"/>
                  <a:ext cx="155520" cy="17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3425821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60C97F21-4BC0-4F38-8334-BF92C09DC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81" y="30617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Restador</a:t>
            </a:r>
          </a:p>
          <a:p>
            <a:endParaRPr lang="es-ES" dirty="0"/>
          </a:p>
        </p:txBody>
      </p: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922AD8EA-932F-418D-B0FA-AD34CE192109}"/>
              </a:ext>
            </a:extLst>
          </p:cNvPr>
          <p:cNvGrpSpPr/>
          <p:nvPr/>
        </p:nvGrpSpPr>
        <p:grpSpPr>
          <a:xfrm>
            <a:off x="267610" y="802523"/>
            <a:ext cx="755280" cy="308160"/>
            <a:chOff x="3054584" y="4218292"/>
            <a:chExt cx="7552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37F6B727-36EE-4DE5-B332-CD6A994F5477}"/>
                    </a:ext>
                  </a:extLst>
                </p14:cNvPr>
                <p14:cNvContentPartPr/>
                <p14:nvPr/>
              </p14:nvContentPartPr>
              <p14:xfrm>
                <a:off x="3054584" y="4218292"/>
                <a:ext cx="194040" cy="2462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37F6B727-36EE-4DE5-B332-CD6A994F547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36584" y="4200292"/>
                  <a:ext cx="229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0D41B675-61E2-49F4-A9B9-718F8CBC4596}"/>
                    </a:ext>
                  </a:extLst>
                </p14:cNvPr>
                <p14:cNvContentPartPr/>
                <p14:nvPr/>
              </p14:nvContentPartPr>
              <p14:xfrm>
                <a:off x="3259424" y="4418092"/>
                <a:ext cx="150480" cy="1083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0D41B675-61E2-49F4-A9B9-718F8CBC45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1784" y="4400452"/>
                  <a:ext cx="186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3CFE7772-EE94-42FC-A3C4-B0B162291C8B}"/>
                    </a:ext>
                  </a:extLst>
                </p14:cNvPr>
                <p14:cNvContentPartPr/>
                <p14:nvPr/>
              </p14:nvContentPartPr>
              <p14:xfrm>
                <a:off x="3637424" y="4386412"/>
                <a:ext cx="152280" cy="93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3CFE7772-EE94-42FC-A3C4-B0B162291C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19424" y="4368412"/>
                  <a:ext cx="187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384D197C-7243-4F87-8333-CAD04946E052}"/>
                    </a:ext>
                  </a:extLst>
                </p14:cNvPr>
                <p14:cNvContentPartPr/>
                <p14:nvPr/>
              </p14:nvContentPartPr>
              <p14:xfrm>
                <a:off x="3643904" y="4485412"/>
                <a:ext cx="165960" cy="75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384D197C-7243-4F87-8333-CAD04946E0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26264" y="4467772"/>
                  <a:ext cx="2016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upo 374">
            <a:extLst>
              <a:ext uri="{FF2B5EF4-FFF2-40B4-BE49-F238E27FC236}">
                <a16:creationId xmlns:a16="http://schemas.microsoft.com/office/drawing/2014/main" id="{BDB53471-1716-4FBE-8F7B-24691DD1D5C4}"/>
              </a:ext>
            </a:extLst>
          </p:cNvPr>
          <p:cNvGrpSpPr/>
          <p:nvPr/>
        </p:nvGrpSpPr>
        <p:grpSpPr>
          <a:xfrm>
            <a:off x="388064" y="1992749"/>
            <a:ext cx="219960" cy="179280"/>
            <a:chOff x="6716864" y="3438172"/>
            <a:chExt cx="2199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BC8E148F-1562-4A98-BB01-A8F1F490C07C}"/>
                    </a:ext>
                  </a:extLst>
                </p14:cNvPr>
                <p14:cNvContentPartPr/>
                <p14:nvPr/>
              </p14:nvContentPartPr>
              <p14:xfrm>
                <a:off x="6716864" y="3438172"/>
                <a:ext cx="146880" cy="16740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BC8E148F-1562-4A98-BB01-A8F1F490C0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99224" y="3420172"/>
                  <a:ext cx="182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50775B39-42F6-44B0-BA41-2411EADAFB52}"/>
                    </a:ext>
                  </a:extLst>
                </p14:cNvPr>
                <p14:cNvContentPartPr/>
                <p14:nvPr/>
              </p14:nvContentPartPr>
              <p14:xfrm>
                <a:off x="6897224" y="3544372"/>
                <a:ext cx="19800" cy="7308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50775B39-42F6-44B0-BA41-2411EADAFB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79584" y="3526732"/>
                  <a:ext cx="55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39E5B319-279D-45A5-9460-E03F4D55EDF8}"/>
                    </a:ext>
                  </a:extLst>
                </p14:cNvPr>
                <p14:cNvContentPartPr/>
                <p14:nvPr/>
              </p14:nvContentPartPr>
              <p14:xfrm>
                <a:off x="6910904" y="3486772"/>
                <a:ext cx="25920" cy="4500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39E5B319-279D-45A5-9460-E03F4D55ED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92904" y="3468772"/>
                  <a:ext cx="6156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upo 373">
            <a:extLst>
              <a:ext uri="{FF2B5EF4-FFF2-40B4-BE49-F238E27FC236}">
                <a16:creationId xmlns:a16="http://schemas.microsoft.com/office/drawing/2014/main" id="{099BEADF-A02A-4077-B53C-8A3EE0317B21}"/>
              </a:ext>
            </a:extLst>
          </p:cNvPr>
          <p:cNvGrpSpPr/>
          <p:nvPr/>
        </p:nvGrpSpPr>
        <p:grpSpPr>
          <a:xfrm>
            <a:off x="959384" y="1912109"/>
            <a:ext cx="1573200" cy="730080"/>
            <a:chOff x="7288184" y="3357532"/>
            <a:chExt cx="1573200" cy="7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0A416F29-0B54-4571-83DF-A7A3D1CB955A}"/>
                    </a:ext>
                  </a:extLst>
                </p14:cNvPr>
                <p14:cNvContentPartPr/>
                <p14:nvPr/>
              </p14:nvContentPartPr>
              <p14:xfrm>
                <a:off x="7434344" y="3438532"/>
                <a:ext cx="11520" cy="11952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0A416F29-0B54-4571-83DF-A7A3D1CB95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16344" y="3420892"/>
                  <a:ext cx="47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1734B531-7AD0-4BB6-85EA-3CB9F935E310}"/>
                    </a:ext>
                  </a:extLst>
                </p14:cNvPr>
                <p14:cNvContentPartPr/>
                <p14:nvPr/>
              </p14:nvContentPartPr>
              <p14:xfrm>
                <a:off x="7381064" y="3357532"/>
                <a:ext cx="193320" cy="17964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1734B531-7AD0-4BB6-85EA-3CB9F935E3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3064" y="3339892"/>
                  <a:ext cx="228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351B6FE5-06A6-4078-A734-2C2C8E155A3A}"/>
                    </a:ext>
                  </a:extLst>
                </p14:cNvPr>
                <p14:cNvContentPartPr/>
                <p14:nvPr/>
              </p14:nvContentPartPr>
              <p14:xfrm>
                <a:off x="7672664" y="3498292"/>
                <a:ext cx="49320" cy="10332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351B6FE5-06A6-4078-A734-2C2C8E155A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55024" y="3480292"/>
                  <a:ext cx="84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67AE3E21-065F-4B33-8D27-38C958E83511}"/>
                    </a:ext>
                  </a:extLst>
                </p14:cNvPr>
                <p14:cNvContentPartPr/>
                <p14:nvPr/>
              </p14:nvContentPartPr>
              <p14:xfrm>
                <a:off x="7288184" y="3682972"/>
                <a:ext cx="596160" cy="1044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67AE3E21-065F-4B33-8D27-38C958E835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70544" y="3664972"/>
                  <a:ext cx="631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8FE2B6BB-0FCC-4264-966A-8684AA701698}"/>
                    </a:ext>
                  </a:extLst>
                </p14:cNvPr>
                <p14:cNvContentPartPr/>
                <p14:nvPr/>
              </p14:nvContentPartPr>
              <p14:xfrm>
                <a:off x="7443344" y="3808612"/>
                <a:ext cx="30960" cy="15588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8FE2B6BB-0FCC-4264-966A-8684AA7016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5344" y="3790972"/>
                  <a:ext cx="66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58E32074-F1C3-4573-95C6-992678AFB5C7}"/>
                    </a:ext>
                  </a:extLst>
                </p14:cNvPr>
                <p14:cNvContentPartPr/>
                <p14:nvPr/>
              </p14:nvContentPartPr>
              <p14:xfrm>
                <a:off x="7394384" y="3768652"/>
                <a:ext cx="175320" cy="17352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58E32074-F1C3-4573-95C6-992678AFB5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76744" y="3750652"/>
                  <a:ext cx="210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85D4429B-64A8-49A8-A598-29C56B75943E}"/>
                    </a:ext>
                  </a:extLst>
                </p14:cNvPr>
                <p14:cNvContentPartPr/>
                <p14:nvPr/>
              </p14:nvContentPartPr>
              <p14:xfrm>
                <a:off x="7626584" y="3874132"/>
                <a:ext cx="128160" cy="11592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85D4429B-64A8-49A8-A598-29C56B7594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08584" y="3856492"/>
                  <a:ext cx="163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08E37701-C3AD-42E3-8D79-C1C92073D08F}"/>
                    </a:ext>
                  </a:extLst>
                </p14:cNvPr>
                <p14:cNvContentPartPr/>
                <p14:nvPr/>
              </p14:nvContentPartPr>
              <p14:xfrm>
                <a:off x="8070464" y="3611332"/>
                <a:ext cx="105840" cy="1296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08E37701-C3AD-42E3-8D79-C1C92073D0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52464" y="3593692"/>
                  <a:ext cx="141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A9FAFAEB-C59B-4A31-8E28-C45F08873B9D}"/>
                    </a:ext>
                  </a:extLst>
                </p14:cNvPr>
                <p14:cNvContentPartPr/>
                <p14:nvPr/>
              </p14:nvContentPartPr>
              <p14:xfrm>
                <a:off x="8082344" y="3683692"/>
                <a:ext cx="117720" cy="936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A9FAFAEB-C59B-4A31-8E28-C45F08873B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64704" y="3666052"/>
                  <a:ext cx="153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C626C5B1-7174-4E80-B320-4660CE10F98F}"/>
                    </a:ext>
                  </a:extLst>
                </p14:cNvPr>
                <p14:cNvContentPartPr/>
                <p14:nvPr/>
              </p14:nvContentPartPr>
              <p14:xfrm>
                <a:off x="8467904" y="3451852"/>
                <a:ext cx="29520" cy="11268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C626C5B1-7174-4E80-B320-4660CE10F9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50264" y="3434212"/>
                  <a:ext cx="65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FC647051-F683-41E0-A9AE-89C2BAD25ACA}"/>
                    </a:ext>
                  </a:extLst>
                </p14:cNvPr>
                <p14:cNvContentPartPr/>
                <p14:nvPr/>
              </p14:nvContentPartPr>
              <p14:xfrm>
                <a:off x="8414624" y="3358252"/>
                <a:ext cx="218880" cy="18036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FC647051-F683-41E0-A9AE-89C2BAD25A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96984" y="3340252"/>
                  <a:ext cx="254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3B97DBDA-8130-43FB-B202-9559A27A0749}"/>
                    </a:ext>
                  </a:extLst>
                </p14:cNvPr>
                <p14:cNvContentPartPr/>
                <p14:nvPr/>
              </p14:nvContentPartPr>
              <p14:xfrm>
                <a:off x="8653304" y="3486412"/>
                <a:ext cx="97200" cy="13248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3B97DBDA-8130-43FB-B202-9559A27A07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35304" y="3468412"/>
                  <a:ext cx="132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B797D169-ED2D-46B1-B685-A5EB71ED73D3}"/>
                    </a:ext>
                  </a:extLst>
                </p14:cNvPr>
                <p14:cNvContentPartPr/>
                <p14:nvPr/>
              </p14:nvContentPartPr>
              <p14:xfrm>
                <a:off x="8328584" y="3710332"/>
                <a:ext cx="532800" cy="684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B797D169-ED2D-46B1-B685-A5EB71ED73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10944" y="3692692"/>
                  <a:ext cx="568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E243C9BA-8941-4881-8431-CA667E586608}"/>
                    </a:ext>
                  </a:extLst>
                </p14:cNvPr>
                <p14:cNvContentPartPr/>
                <p14:nvPr/>
              </p14:nvContentPartPr>
              <p14:xfrm>
                <a:off x="8506784" y="3842092"/>
                <a:ext cx="7920" cy="13284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E243C9BA-8941-4881-8431-CA667E58660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88784" y="3824452"/>
                  <a:ext cx="43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81B7BEC3-6F05-4A84-B5B6-85B6A8C96726}"/>
                    </a:ext>
                  </a:extLst>
                </p14:cNvPr>
                <p14:cNvContentPartPr/>
                <p14:nvPr/>
              </p14:nvContentPartPr>
              <p14:xfrm>
                <a:off x="8467904" y="3808252"/>
                <a:ext cx="169920" cy="14652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81B7BEC3-6F05-4A84-B5B6-85B6A8C9672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50264" y="3790252"/>
                  <a:ext cx="205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97A500C2-5673-4B4C-908F-31A5B48934C9}"/>
                    </a:ext>
                  </a:extLst>
                </p14:cNvPr>
                <p14:cNvContentPartPr/>
                <p14:nvPr/>
              </p14:nvContentPartPr>
              <p14:xfrm>
                <a:off x="8697584" y="3933172"/>
                <a:ext cx="157320" cy="15444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97A500C2-5673-4B4C-908F-31A5B48934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79584" y="3915532"/>
                  <a:ext cx="1929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upo 378">
            <a:extLst>
              <a:ext uri="{FF2B5EF4-FFF2-40B4-BE49-F238E27FC236}">
                <a16:creationId xmlns:a16="http://schemas.microsoft.com/office/drawing/2014/main" id="{D1C4768B-CD41-4453-A47C-A172C5CD992E}"/>
              </a:ext>
            </a:extLst>
          </p:cNvPr>
          <p:cNvGrpSpPr/>
          <p:nvPr/>
        </p:nvGrpSpPr>
        <p:grpSpPr>
          <a:xfrm>
            <a:off x="204104" y="1816709"/>
            <a:ext cx="2631600" cy="1178280"/>
            <a:chOff x="6532904" y="3262132"/>
            <a:chExt cx="2631600" cy="11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A5A17CDA-11E3-493D-8657-AB47983536A0}"/>
                    </a:ext>
                  </a:extLst>
                </p14:cNvPr>
                <p14:cNvContentPartPr/>
                <p14:nvPr/>
              </p14:nvContentPartPr>
              <p14:xfrm>
                <a:off x="6539384" y="3268612"/>
                <a:ext cx="2287080" cy="1656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A5A17CDA-11E3-493D-8657-AB47983536A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1744" y="3250972"/>
                  <a:ext cx="2322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8921CE12-0C22-4FCC-A851-61DE70967B76}"/>
                    </a:ext>
                  </a:extLst>
                </p14:cNvPr>
                <p14:cNvContentPartPr/>
                <p14:nvPr/>
              </p14:nvContentPartPr>
              <p14:xfrm>
                <a:off x="6532904" y="3298852"/>
                <a:ext cx="2631600" cy="113580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8921CE12-0C22-4FCC-A851-61DE70967B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15264" y="3280852"/>
                  <a:ext cx="2667240" cy="11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61C6BAEB-C629-4FA7-8749-75E2BC5DBD2A}"/>
                    </a:ext>
                  </a:extLst>
                </p14:cNvPr>
                <p14:cNvContentPartPr/>
                <p14:nvPr/>
              </p14:nvContentPartPr>
              <p14:xfrm>
                <a:off x="8772464" y="3262132"/>
                <a:ext cx="326520" cy="117828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61C6BAEB-C629-4FA7-8749-75E2BC5DBD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54824" y="3244132"/>
                  <a:ext cx="362160" cy="121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71F308F-D8FE-45FC-8F03-656A05A1C831}"/>
                  </a:ext>
                </a:extLst>
              </p14:cNvPr>
              <p14:cNvContentPartPr/>
              <p14:nvPr/>
            </p14:nvContentPartPr>
            <p14:xfrm>
              <a:off x="1457264" y="827812"/>
              <a:ext cx="16560" cy="18252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71F308F-D8FE-45FC-8F03-656A05A1C8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39624" y="810172"/>
                <a:ext cx="522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28FF8B5-3CCD-4742-A066-09C329C1CBBB}"/>
                  </a:ext>
                </a:extLst>
              </p14:cNvPr>
              <p14:cNvContentPartPr/>
              <p14:nvPr/>
            </p14:nvContentPartPr>
            <p14:xfrm>
              <a:off x="1364744" y="756172"/>
              <a:ext cx="228600" cy="21564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28FF8B5-3CCD-4742-A066-09C329C1CBB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46744" y="738172"/>
                <a:ext cx="2642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5D496853-2F6C-4293-BEA9-0DFD8CC6C63B}"/>
                  </a:ext>
                </a:extLst>
              </p14:cNvPr>
              <p14:cNvContentPartPr/>
              <p14:nvPr/>
            </p14:nvContentPartPr>
            <p14:xfrm>
              <a:off x="1676144" y="905932"/>
              <a:ext cx="193320" cy="1148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5D496853-2F6C-4293-BEA9-0DFD8CC6C63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58144" y="887932"/>
                <a:ext cx="2289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ECF78A0-D0C4-4B61-B071-DB9629A9235D}"/>
                  </a:ext>
                </a:extLst>
              </p14:cNvPr>
              <p14:cNvContentPartPr/>
              <p14:nvPr/>
            </p14:nvContentPartPr>
            <p14:xfrm>
              <a:off x="1291664" y="1072612"/>
              <a:ext cx="769320" cy="27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ECF78A0-D0C4-4B61-B071-DB9629A9235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74024" y="1054972"/>
                <a:ext cx="8049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F4B9EAE-EB77-4A72-A541-87287B42F53E}"/>
                  </a:ext>
                </a:extLst>
              </p14:cNvPr>
              <p14:cNvContentPartPr/>
              <p14:nvPr/>
            </p14:nvContentPartPr>
            <p14:xfrm>
              <a:off x="1543304" y="1165852"/>
              <a:ext cx="20520" cy="2052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F4B9EAE-EB77-4A72-A541-87287B42F53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25664" y="1148212"/>
                <a:ext cx="561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BB4A4B3-6FC2-4618-9E5E-0919DEB7558F}"/>
                  </a:ext>
                </a:extLst>
              </p14:cNvPr>
              <p14:cNvContentPartPr/>
              <p14:nvPr/>
            </p14:nvContentPartPr>
            <p14:xfrm>
              <a:off x="1410824" y="1184212"/>
              <a:ext cx="266040" cy="1663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BB4A4B3-6FC2-4618-9E5E-0919DEB7558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93184" y="1166212"/>
                <a:ext cx="3016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3E09290-42F0-4DF5-84D9-EACD5257A1EB}"/>
                  </a:ext>
                </a:extLst>
              </p14:cNvPr>
              <p14:cNvContentPartPr/>
              <p14:nvPr/>
            </p14:nvContentPartPr>
            <p14:xfrm>
              <a:off x="1775144" y="1295092"/>
              <a:ext cx="77760" cy="1065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3E09290-42F0-4DF5-84D9-EACD5257A1E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57504" y="1277452"/>
                <a:ext cx="1134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153CCF6-F060-4CAA-8CEA-4DFBE2975707}"/>
                  </a:ext>
                </a:extLst>
              </p14:cNvPr>
              <p14:cNvContentPartPr/>
              <p14:nvPr/>
            </p14:nvContentPartPr>
            <p14:xfrm>
              <a:off x="2234864" y="794692"/>
              <a:ext cx="167760" cy="3988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153CCF6-F060-4CAA-8CEA-4DFBE297570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16864" y="777052"/>
                <a:ext cx="20340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BFF5F855-0A62-479B-8C58-923B2A222691}"/>
                  </a:ext>
                </a:extLst>
              </p14:cNvPr>
              <p14:cNvContentPartPr/>
              <p14:nvPr/>
            </p14:nvContentPartPr>
            <p14:xfrm>
              <a:off x="2563904" y="826012"/>
              <a:ext cx="205920" cy="264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BFF5F855-0A62-479B-8C58-923B2A2226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46264" y="808012"/>
                <a:ext cx="24156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2506A018-FF4A-48CE-88D5-FE42F577170A}"/>
                  </a:ext>
                </a:extLst>
              </p14:cNvPr>
              <p14:cNvContentPartPr/>
              <p14:nvPr/>
            </p14:nvContentPartPr>
            <p14:xfrm>
              <a:off x="2835704" y="967132"/>
              <a:ext cx="139320" cy="1479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2506A018-FF4A-48CE-88D5-FE42F577170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17704" y="949492"/>
                <a:ext cx="174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AAF41C98-D8CD-4145-9463-C7EE78C84703}"/>
                  </a:ext>
                </a:extLst>
              </p14:cNvPr>
              <p14:cNvContentPartPr/>
              <p14:nvPr/>
            </p14:nvContentPartPr>
            <p14:xfrm>
              <a:off x="3054584" y="1053172"/>
              <a:ext cx="85680" cy="72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AAF41C98-D8CD-4145-9463-C7EE78C8470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36584" y="1035172"/>
                <a:ext cx="121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94D47203-3677-41CB-B574-1C5B23911C4B}"/>
                  </a:ext>
                </a:extLst>
              </p14:cNvPr>
              <p14:cNvContentPartPr/>
              <p14:nvPr/>
            </p14:nvContentPartPr>
            <p14:xfrm>
              <a:off x="3339344" y="788572"/>
              <a:ext cx="197640" cy="23004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94D47203-3677-41CB-B574-1C5B23911C4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321344" y="770932"/>
                <a:ext cx="2332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3D9D54A4-F74F-4782-A8C1-9E2A2AA5FB30}"/>
                  </a:ext>
                </a:extLst>
              </p14:cNvPr>
              <p14:cNvContentPartPr/>
              <p14:nvPr/>
            </p14:nvContentPartPr>
            <p14:xfrm>
              <a:off x="3564344" y="947332"/>
              <a:ext cx="81000" cy="1044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3D9D54A4-F74F-4782-A8C1-9E2A2AA5FB3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46704" y="929332"/>
                <a:ext cx="1166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390646EF-D2FB-48A6-9F4B-449D97984EC4}"/>
                  </a:ext>
                </a:extLst>
              </p14:cNvPr>
              <p14:cNvContentPartPr/>
              <p14:nvPr/>
            </p14:nvContentPartPr>
            <p14:xfrm>
              <a:off x="3889424" y="748252"/>
              <a:ext cx="199440" cy="4359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390646EF-D2FB-48A6-9F4B-449D97984EC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71424" y="730612"/>
                <a:ext cx="2350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DDD3B1C0-B9C2-4D03-9E01-B6B3DE340B52}"/>
                  </a:ext>
                </a:extLst>
              </p14:cNvPr>
              <p14:cNvContentPartPr/>
              <p14:nvPr/>
            </p14:nvContentPartPr>
            <p14:xfrm>
              <a:off x="966944" y="1318132"/>
              <a:ext cx="43920" cy="2448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DDD3B1C0-B9C2-4D03-9E01-B6B3DE340B5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49304" y="1300492"/>
                <a:ext cx="795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A419D7AA-94A7-4103-B965-0945A6F3F435}"/>
                  </a:ext>
                </a:extLst>
              </p14:cNvPr>
              <p14:cNvContentPartPr/>
              <p14:nvPr/>
            </p14:nvContentPartPr>
            <p14:xfrm>
              <a:off x="867224" y="1242532"/>
              <a:ext cx="221040" cy="15012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A419D7AA-94A7-4103-B965-0945A6F3F4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9584" y="1224892"/>
                <a:ext cx="2566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EFCF17F4-4B62-4F86-967E-DA07D269DA8E}"/>
                  </a:ext>
                </a:extLst>
              </p14:cNvPr>
              <p14:cNvContentPartPr/>
              <p14:nvPr/>
            </p14:nvContentPartPr>
            <p14:xfrm>
              <a:off x="4253744" y="1783972"/>
              <a:ext cx="135000" cy="11772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EFCF17F4-4B62-4F86-967E-DA07D269DA8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36104" y="1766332"/>
                <a:ext cx="1706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8968424A-46B1-492C-8C7A-30DC9C67C3D3}"/>
                  </a:ext>
                </a:extLst>
              </p14:cNvPr>
              <p14:cNvContentPartPr/>
              <p14:nvPr/>
            </p14:nvContentPartPr>
            <p14:xfrm>
              <a:off x="3657224" y="1690372"/>
              <a:ext cx="166320" cy="15696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8968424A-46B1-492C-8C7A-30DC9C67C3D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39584" y="1672372"/>
                <a:ext cx="2019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68FBAC43-D4A6-4A9B-BD7E-8CD77B17DBC6}"/>
                  </a:ext>
                </a:extLst>
              </p14:cNvPr>
              <p14:cNvContentPartPr/>
              <p14:nvPr/>
            </p14:nvContentPartPr>
            <p14:xfrm>
              <a:off x="3849464" y="1775692"/>
              <a:ext cx="86760" cy="8568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68FBAC43-D4A6-4A9B-BD7E-8CD77B17DBC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31824" y="1757692"/>
                <a:ext cx="1224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A6C2E192-CFC6-4D4D-A768-108C23997697}"/>
                  </a:ext>
                </a:extLst>
              </p14:cNvPr>
              <p14:cNvContentPartPr/>
              <p14:nvPr/>
            </p14:nvContentPartPr>
            <p14:xfrm>
              <a:off x="4312424" y="2536732"/>
              <a:ext cx="128160" cy="12780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A6C2E192-CFC6-4D4D-A768-108C2399769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294424" y="2518732"/>
                <a:ext cx="1638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F0E8E587-AEE4-42A5-85EF-E020C683F6AF}"/>
                  </a:ext>
                </a:extLst>
              </p14:cNvPr>
              <p14:cNvContentPartPr/>
              <p14:nvPr/>
            </p14:nvContentPartPr>
            <p14:xfrm>
              <a:off x="3756584" y="2362132"/>
              <a:ext cx="141480" cy="20448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F0E8E587-AEE4-42A5-85EF-E020C683F6A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38944" y="2344132"/>
                <a:ext cx="1771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79E6F176-9142-416A-A043-27AD1A47412D}"/>
                  </a:ext>
                </a:extLst>
              </p14:cNvPr>
              <p14:cNvContentPartPr/>
              <p14:nvPr/>
            </p14:nvContentPartPr>
            <p14:xfrm>
              <a:off x="3929024" y="2491012"/>
              <a:ext cx="113760" cy="14652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79E6F176-9142-416A-A043-27AD1A47412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911384" y="2473372"/>
                <a:ext cx="1494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7C453B97-9A71-4EFD-8050-3D03D0359EA7}"/>
                  </a:ext>
                </a:extLst>
              </p14:cNvPr>
              <p14:cNvContentPartPr/>
              <p14:nvPr/>
            </p14:nvContentPartPr>
            <p14:xfrm>
              <a:off x="4386224" y="1815292"/>
              <a:ext cx="722880" cy="1332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7C453B97-9A71-4EFD-8050-3D03D0359EA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68224" y="1797292"/>
                <a:ext cx="7585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FB002597-94CF-4479-BD18-D6DC294E00ED}"/>
                  </a:ext>
                </a:extLst>
              </p14:cNvPr>
              <p14:cNvContentPartPr/>
              <p14:nvPr/>
            </p14:nvContentPartPr>
            <p14:xfrm>
              <a:off x="5101904" y="1702612"/>
              <a:ext cx="40320" cy="24480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FB002597-94CF-4479-BD18-D6DC294E00E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083904" y="1684612"/>
                <a:ext cx="759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7407125C-1F28-45F3-BDC1-5D862ED2E392}"/>
                  </a:ext>
                </a:extLst>
              </p14:cNvPr>
              <p14:cNvContentPartPr/>
              <p14:nvPr/>
            </p14:nvContentPartPr>
            <p14:xfrm>
              <a:off x="5107304" y="1702972"/>
              <a:ext cx="762120" cy="22752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7407125C-1F28-45F3-BDC1-5D862ED2E39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89664" y="1685332"/>
                <a:ext cx="7977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8AC77D87-AD44-4CDA-976A-0761381DB30C}"/>
                  </a:ext>
                </a:extLst>
              </p14:cNvPr>
              <p14:cNvContentPartPr/>
              <p14:nvPr/>
            </p14:nvContentPartPr>
            <p14:xfrm>
              <a:off x="5890304" y="1795132"/>
              <a:ext cx="775080" cy="2052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8AC77D87-AD44-4CDA-976A-0761381DB30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72664" y="1777132"/>
                <a:ext cx="8107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C758C287-4C59-4D09-9BF0-CCD6FA1CEED8}"/>
                  </a:ext>
                </a:extLst>
              </p14:cNvPr>
              <p14:cNvContentPartPr/>
              <p14:nvPr/>
            </p14:nvContentPartPr>
            <p14:xfrm>
              <a:off x="6665384" y="1543492"/>
              <a:ext cx="37800" cy="131364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C758C287-4C59-4D09-9BF0-CCD6FA1CEED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47744" y="1525852"/>
                <a:ext cx="7344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2B76D6CE-16F2-47B6-B61F-1F10AA8D9E6D}"/>
                  </a:ext>
                </a:extLst>
              </p14:cNvPr>
              <p14:cNvContentPartPr/>
              <p14:nvPr/>
            </p14:nvContentPartPr>
            <p14:xfrm>
              <a:off x="6645584" y="1583452"/>
              <a:ext cx="954000" cy="123192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2B76D6CE-16F2-47B6-B61F-1F10AA8D9E6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627944" y="1565452"/>
                <a:ext cx="989640" cy="12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FD45F55B-13F6-45DF-9920-369D1F05B8DB}"/>
                  </a:ext>
                </a:extLst>
              </p14:cNvPr>
              <p14:cNvContentPartPr/>
              <p14:nvPr/>
            </p14:nvContentPartPr>
            <p14:xfrm>
              <a:off x="6824504" y="1891972"/>
              <a:ext cx="124560" cy="972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FD45F55B-13F6-45DF-9920-369D1F05B8D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806504" y="1873972"/>
                <a:ext cx="1602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DF64D907-CE28-4B09-A436-BF1592E2DEF1}"/>
                  </a:ext>
                </a:extLst>
              </p14:cNvPr>
              <p14:cNvContentPartPr/>
              <p14:nvPr/>
            </p14:nvContentPartPr>
            <p14:xfrm>
              <a:off x="6910904" y="2192932"/>
              <a:ext cx="17640" cy="15480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DF64D907-CE28-4B09-A436-BF1592E2DEF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892904" y="2174932"/>
                <a:ext cx="532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1792C65C-6879-4A49-AAA4-BF0F3E3B4E94}"/>
                  </a:ext>
                </a:extLst>
              </p14:cNvPr>
              <p14:cNvContentPartPr/>
              <p14:nvPr/>
            </p14:nvContentPartPr>
            <p14:xfrm>
              <a:off x="6824504" y="2272132"/>
              <a:ext cx="159480" cy="1404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1792C65C-6879-4A49-AAA4-BF0F3E3B4E9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06504" y="2254132"/>
                <a:ext cx="1951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15309320-4E81-4235-8FB4-0240E69A535B}"/>
                  </a:ext>
                </a:extLst>
              </p14:cNvPr>
              <p14:cNvContentPartPr/>
              <p14:nvPr/>
            </p14:nvContentPartPr>
            <p14:xfrm>
              <a:off x="4439144" y="2597212"/>
              <a:ext cx="755640" cy="273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15309320-4E81-4235-8FB4-0240E69A535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421144" y="2579572"/>
                <a:ext cx="7912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1380FE00-5053-46E7-ADDA-348FA4A10B83}"/>
                  </a:ext>
                </a:extLst>
              </p14:cNvPr>
              <p14:cNvContentPartPr/>
              <p14:nvPr/>
            </p14:nvContentPartPr>
            <p14:xfrm>
              <a:off x="5191544" y="2497132"/>
              <a:ext cx="30240" cy="25992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1380FE00-5053-46E7-ADDA-348FA4A10B8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173544" y="2479492"/>
                <a:ext cx="65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96BC71A2-42E2-4F90-8E88-570835C70681}"/>
                  </a:ext>
                </a:extLst>
              </p14:cNvPr>
              <p14:cNvContentPartPr/>
              <p14:nvPr/>
            </p14:nvContentPartPr>
            <p14:xfrm>
              <a:off x="5160944" y="2492092"/>
              <a:ext cx="721080" cy="23544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96BC71A2-42E2-4F90-8E88-570835C7068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142944" y="2474452"/>
                <a:ext cx="75672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7A26CD78-BB57-43E1-9B72-4F0D77499AEE}"/>
                  </a:ext>
                </a:extLst>
              </p14:cNvPr>
              <p14:cNvContentPartPr/>
              <p14:nvPr/>
            </p14:nvContentPartPr>
            <p14:xfrm>
              <a:off x="5896064" y="2530252"/>
              <a:ext cx="821880" cy="3420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7A26CD78-BB57-43E1-9B72-4F0D77499AE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878424" y="2512252"/>
                <a:ext cx="8575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BD7511A9-00CB-4AD1-B10C-46A45B080B1D}"/>
                  </a:ext>
                </a:extLst>
              </p14:cNvPr>
              <p14:cNvContentPartPr/>
              <p14:nvPr/>
            </p14:nvContentPartPr>
            <p14:xfrm>
              <a:off x="6162104" y="2537452"/>
              <a:ext cx="20520" cy="56988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BD7511A9-00CB-4AD1-B10C-46A45B080B1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144104" y="2519812"/>
                <a:ext cx="5616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0E89E593-A3DE-4E1A-94C6-4FC8428A5BCB}"/>
                  </a:ext>
                </a:extLst>
              </p14:cNvPr>
              <p14:cNvContentPartPr/>
              <p14:nvPr/>
            </p14:nvContentPartPr>
            <p14:xfrm>
              <a:off x="6228344" y="1106092"/>
              <a:ext cx="556560" cy="69660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0E89E593-A3DE-4E1A-94C6-4FC8428A5BC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10344" y="1088092"/>
                <a:ext cx="592200" cy="73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EECD4653-05B5-4278-8A35-5147D428216B}"/>
                  </a:ext>
                </a:extLst>
              </p14:cNvPr>
              <p14:cNvContentPartPr/>
              <p14:nvPr/>
            </p14:nvContentPartPr>
            <p14:xfrm>
              <a:off x="6778064" y="953812"/>
              <a:ext cx="14040" cy="32580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EECD4653-05B5-4278-8A35-5147D428216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60424" y="935812"/>
                <a:ext cx="496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EE6514C7-45A0-4E19-847D-A81AC71BC608}"/>
                  </a:ext>
                </a:extLst>
              </p14:cNvPr>
              <p14:cNvContentPartPr/>
              <p14:nvPr/>
            </p14:nvContentPartPr>
            <p14:xfrm>
              <a:off x="6751784" y="939772"/>
              <a:ext cx="932760" cy="34200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EE6514C7-45A0-4E19-847D-A81AC71BC60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734144" y="922132"/>
                <a:ext cx="96840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D15BD266-FF11-45A3-9A5A-A7040F068ACA}"/>
                  </a:ext>
                </a:extLst>
              </p14:cNvPr>
              <p14:cNvContentPartPr/>
              <p14:nvPr/>
            </p14:nvContentPartPr>
            <p14:xfrm>
              <a:off x="6751784" y="1218772"/>
              <a:ext cx="927360" cy="2700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D15BD266-FF11-45A3-9A5A-A7040F068AC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734144" y="1201132"/>
                <a:ext cx="9630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BEA651B8-E976-421D-A7E6-943A62E88921}"/>
                  </a:ext>
                </a:extLst>
              </p14:cNvPr>
              <p14:cNvContentPartPr/>
              <p14:nvPr/>
            </p14:nvContentPartPr>
            <p14:xfrm>
              <a:off x="7698224" y="1092052"/>
              <a:ext cx="724680" cy="897840"/>
            </p14:xfrm>
          </p:contentPart>
        </mc:Choice>
        <mc:Fallback xmlns=""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BEA651B8-E976-421D-A7E6-943A62E8892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680584" y="1074052"/>
                <a:ext cx="76032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E93E8EC5-0DED-4496-B557-690E7B8DE447}"/>
                  </a:ext>
                </a:extLst>
              </p14:cNvPr>
              <p14:cNvContentPartPr/>
              <p14:nvPr/>
            </p14:nvContentPartPr>
            <p14:xfrm>
              <a:off x="7626584" y="2035612"/>
              <a:ext cx="1126080" cy="6516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E93E8EC5-0DED-4496-B557-690E7B8DE44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608584" y="2017612"/>
                <a:ext cx="11617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D4727BF3-0B74-4634-8535-9E017EBE3E24}"/>
                  </a:ext>
                </a:extLst>
              </p14:cNvPr>
              <p14:cNvContentPartPr/>
              <p14:nvPr/>
            </p14:nvContentPartPr>
            <p14:xfrm>
              <a:off x="8755904" y="1960372"/>
              <a:ext cx="150480" cy="12888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D4727BF3-0B74-4634-8535-9E017EBE3E2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738264" y="1942732"/>
                <a:ext cx="1861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3EA8D558-B6C2-460C-B02E-485904307A3F}"/>
                  </a:ext>
                </a:extLst>
              </p14:cNvPr>
              <p14:cNvContentPartPr/>
              <p14:nvPr/>
            </p14:nvContentPartPr>
            <p14:xfrm>
              <a:off x="8573744" y="2321092"/>
              <a:ext cx="250920" cy="21348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3EA8D558-B6C2-460C-B02E-485904307A3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555744" y="2303092"/>
                <a:ext cx="2865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0175DC7E-A3DE-413F-8D2A-BF90D1176717}"/>
                  </a:ext>
                </a:extLst>
              </p14:cNvPr>
              <p14:cNvContentPartPr/>
              <p14:nvPr/>
            </p14:nvContentPartPr>
            <p14:xfrm>
              <a:off x="8824664" y="2475892"/>
              <a:ext cx="125280" cy="12888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0175DC7E-A3DE-413F-8D2A-BF90D117671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806664" y="2458252"/>
                <a:ext cx="1609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4677E3B2-B41D-4B25-83AE-B9CA26485D0C}"/>
                  </a:ext>
                </a:extLst>
              </p14:cNvPr>
              <p14:cNvContentPartPr/>
              <p14:nvPr/>
            </p14:nvContentPartPr>
            <p14:xfrm>
              <a:off x="7056344" y="496612"/>
              <a:ext cx="20520" cy="15876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4677E3B2-B41D-4B25-83AE-B9CA26485D0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038704" y="478972"/>
                <a:ext cx="561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BE0AB399-278F-42D4-8D12-6237E96B48F3}"/>
                  </a:ext>
                </a:extLst>
              </p14:cNvPr>
              <p14:cNvContentPartPr/>
              <p14:nvPr/>
            </p14:nvContentPartPr>
            <p14:xfrm>
              <a:off x="6976784" y="417772"/>
              <a:ext cx="207720" cy="195120"/>
            </p14:xfrm>
          </p:contentPart>
        </mc:Choice>
        <mc:Fallback xmlns=""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BE0AB399-278F-42D4-8D12-6237E96B48F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59144" y="399772"/>
                <a:ext cx="2433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CB1AEC68-8F6D-41E8-A24C-79B8D657B98E}"/>
                  </a:ext>
                </a:extLst>
              </p14:cNvPr>
              <p14:cNvContentPartPr/>
              <p14:nvPr/>
            </p14:nvContentPartPr>
            <p14:xfrm>
              <a:off x="7281704" y="554932"/>
              <a:ext cx="165240" cy="9576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CB1AEC68-8F6D-41E8-A24C-79B8D657B98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264064" y="537292"/>
                <a:ext cx="2008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4EA74FA7-1EDA-48FD-8E1E-E926BA69C4E4}"/>
                  </a:ext>
                </a:extLst>
              </p14:cNvPr>
              <p14:cNvContentPartPr/>
              <p14:nvPr/>
            </p14:nvContentPartPr>
            <p14:xfrm>
              <a:off x="5241224" y="1270252"/>
              <a:ext cx="14760" cy="14724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4EA74FA7-1EDA-48FD-8E1E-E926BA69C4E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223224" y="1252612"/>
                <a:ext cx="504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AD6E7843-758B-451A-BB0C-138EDF849532}"/>
                  </a:ext>
                </a:extLst>
              </p14:cNvPr>
              <p14:cNvContentPartPr/>
              <p14:nvPr/>
            </p14:nvContentPartPr>
            <p14:xfrm>
              <a:off x="5144024" y="1186372"/>
              <a:ext cx="234000" cy="20124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AD6E7843-758B-451A-BB0C-138EDF84953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26024" y="1168372"/>
                <a:ext cx="2696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04A1198C-914B-43C7-B793-84B86FA57300}"/>
                  </a:ext>
                </a:extLst>
              </p14:cNvPr>
              <p14:cNvContentPartPr/>
              <p14:nvPr/>
            </p14:nvContentPartPr>
            <p14:xfrm>
              <a:off x="5486024" y="1331452"/>
              <a:ext cx="36360" cy="9612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04A1198C-914B-43C7-B793-84B86FA5730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468384" y="1313812"/>
                <a:ext cx="720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CDD1E4FC-6AC6-48C9-8C03-DBFF2B7D8EA7}"/>
                  </a:ext>
                </a:extLst>
              </p14:cNvPr>
              <p14:cNvContentPartPr/>
              <p14:nvPr/>
            </p14:nvContentPartPr>
            <p14:xfrm>
              <a:off x="5333744" y="2206252"/>
              <a:ext cx="8640" cy="12168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CDD1E4FC-6AC6-48C9-8C03-DBFF2B7D8EA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315744" y="2188612"/>
                <a:ext cx="442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8456FFA8-7205-4F03-B54C-19A2B301A5E3}"/>
                  </a:ext>
                </a:extLst>
              </p14:cNvPr>
              <p14:cNvContentPartPr/>
              <p14:nvPr/>
            </p14:nvContentPartPr>
            <p14:xfrm>
              <a:off x="5267504" y="2106172"/>
              <a:ext cx="205200" cy="18144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8456FFA8-7205-4F03-B54C-19A2B301A5E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49504" y="2088532"/>
                <a:ext cx="2408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C8F9F1A2-480A-45C9-8976-39849427E274}"/>
                  </a:ext>
                </a:extLst>
              </p14:cNvPr>
              <p14:cNvContentPartPr/>
              <p14:nvPr/>
            </p14:nvContentPartPr>
            <p14:xfrm>
              <a:off x="5552264" y="2221732"/>
              <a:ext cx="132480" cy="14940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C8F9F1A2-480A-45C9-8976-39849427E27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534264" y="2204092"/>
                <a:ext cx="16812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upo 85">
            <a:extLst>
              <a:ext uri="{FF2B5EF4-FFF2-40B4-BE49-F238E27FC236}">
                <a16:creationId xmlns:a16="http://schemas.microsoft.com/office/drawing/2014/main" id="{4DDB2810-A466-4803-B512-29AFC6447A93}"/>
              </a:ext>
            </a:extLst>
          </p:cNvPr>
          <p:cNvGrpSpPr/>
          <p:nvPr/>
        </p:nvGrpSpPr>
        <p:grpSpPr>
          <a:xfrm>
            <a:off x="5996144" y="3094732"/>
            <a:ext cx="822240" cy="1085040"/>
            <a:chOff x="5996144" y="3094732"/>
            <a:chExt cx="822240" cy="10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57B3AB1-5EB7-4D7E-919B-62E8D879871E}"/>
                    </a:ext>
                  </a:extLst>
                </p14:cNvPr>
                <p14:cNvContentPartPr/>
                <p14:nvPr/>
              </p14:nvContentPartPr>
              <p14:xfrm>
                <a:off x="6036104" y="3094732"/>
                <a:ext cx="276840" cy="68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57B3AB1-5EB7-4D7E-919B-62E8D879871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18464" y="3076732"/>
                  <a:ext cx="312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2861D14-5AF4-4D9B-AE05-467EF159DFBC}"/>
                    </a:ext>
                  </a:extLst>
                </p14:cNvPr>
                <p14:cNvContentPartPr/>
                <p14:nvPr/>
              </p14:nvContentPartPr>
              <p14:xfrm>
                <a:off x="6048344" y="3126412"/>
                <a:ext cx="42480" cy="662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2861D14-5AF4-4D9B-AE05-467EF159DFB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30344" y="3108772"/>
                  <a:ext cx="7812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FDBECCE-83E9-415B-9986-FA8F4311973C}"/>
                    </a:ext>
                  </a:extLst>
                </p14:cNvPr>
                <p14:cNvContentPartPr/>
                <p14:nvPr/>
              </p14:nvContentPartPr>
              <p14:xfrm>
                <a:off x="6065984" y="3114172"/>
                <a:ext cx="256320" cy="7056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FDBECCE-83E9-415B-9986-FA8F4311973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47984" y="3096172"/>
                  <a:ext cx="29196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754EBBE-CC18-447F-8877-65A609A1B5EA}"/>
                    </a:ext>
                  </a:extLst>
                </p14:cNvPr>
                <p14:cNvContentPartPr/>
                <p14:nvPr/>
              </p14:nvContentPartPr>
              <p14:xfrm>
                <a:off x="6174704" y="3822652"/>
                <a:ext cx="20520" cy="2383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754EBBE-CC18-447F-8877-65A609A1B5E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57064" y="3805012"/>
                  <a:ext cx="56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28E66CB-5029-417B-9D98-5F536B11C7E3}"/>
                    </a:ext>
                  </a:extLst>
                </p14:cNvPr>
                <p14:cNvContentPartPr/>
                <p14:nvPr/>
              </p14:nvContentPartPr>
              <p14:xfrm>
                <a:off x="6004784" y="4061692"/>
                <a:ext cx="365040" cy="334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28E66CB-5029-417B-9D98-5F536B11C7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86784" y="4043692"/>
                  <a:ext cx="400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009D74A-D7B6-48B6-8B2E-93CBAE369201}"/>
                    </a:ext>
                  </a:extLst>
                </p14:cNvPr>
                <p14:cNvContentPartPr/>
                <p14:nvPr/>
              </p14:nvContentPartPr>
              <p14:xfrm>
                <a:off x="5996144" y="4100932"/>
                <a:ext cx="106560" cy="788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9009D74A-D7B6-48B6-8B2E-93CBAE36920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78144" y="4083292"/>
                  <a:ext cx="142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52AE73FD-F855-40FC-8AFB-7C5DAF36E92D}"/>
                    </a:ext>
                  </a:extLst>
                </p14:cNvPr>
                <p14:cNvContentPartPr/>
                <p14:nvPr/>
              </p14:nvContentPartPr>
              <p14:xfrm>
                <a:off x="6097304" y="4094452"/>
                <a:ext cx="98280" cy="813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52AE73FD-F855-40FC-8AFB-7C5DAF36E92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79304" y="4076812"/>
                  <a:ext cx="133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8FEBB99-90C3-4FA4-AA0F-1BBF81691109}"/>
                    </a:ext>
                  </a:extLst>
                </p14:cNvPr>
                <p14:cNvContentPartPr/>
                <p14:nvPr/>
              </p14:nvContentPartPr>
              <p14:xfrm>
                <a:off x="6193424" y="4074652"/>
                <a:ext cx="94680" cy="874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8FEBB99-90C3-4FA4-AA0F-1BBF8169110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75784" y="4057012"/>
                  <a:ext cx="130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F98CDB0-3D4C-480C-AAE3-EFFF150D2D5A}"/>
                    </a:ext>
                  </a:extLst>
                </p14:cNvPr>
                <p14:cNvContentPartPr/>
                <p14:nvPr/>
              </p14:nvContentPartPr>
              <p14:xfrm>
                <a:off x="6288104" y="4068172"/>
                <a:ext cx="66600" cy="540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F98CDB0-3D4C-480C-AAE3-EFFF150D2D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70464" y="4050532"/>
                  <a:ext cx="102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894990F-E8F5-48D9-9F83-7904AD8D734C}"/>
                    </a:ext>
                  </a:extLst>
                </p14:cNvPr>
                <p14:cNvContentPartPr/>
                <p14:nvPr/>
              </p14:nvContentPartPr>
              <p14:xfrm>
                <a:off x="6466664" y="3290572"/>
                <a:ext cx="28440" cy="1346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894990F-E8F5-48D9-9F83-7904AD8D734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48664" y="3272932"/>
                  <a:ext cx="64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09F6FD4-1E07-4967-988B-B8C943075178}"/>
                    </a:ext>
                  </a:extLst>
                </p14:cNvPr>
                <p14:cNvContentPartPr/>
                <p14:nvPr/>
              </p14:nvContentPartPr>
              <p14:xfrm>
                <a:off x="6446864" y="3202732"/>
                <a:ext cx="187560" cy="2196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09F6FD4-1E07-4967-988B-B8C9430751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29224" y="3184732"/>
                  <a:ext cx="223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9A468ED8-8AA4-40E0-A9E9-5021A5DFDBCB}"/>
                    </a:ext>
                  </a:extLst>
                </p14:cNvPr>
                <p14:cNvContentPartPr/>
                <p14:nvPr/>
              </p14:nvContentPartPr>
              <p14:xfrm>
                <a:off x="6712184" y="3388852"/>
                <a:ext cx="92160" cy="903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9A468ED8-8AA4-40E0-A9E9-5021A5DFDB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94544" y="3370852"/>
                  <a:ext cx="127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A44A6692-A0EA-4577-AF9C-DD2C6E3DEA4B}"/>
                    </a:ext>
                  </a:extLst>
                </p14:cNvPr>
                <p14:cNvContentPartPr/>
                <p14:nvPr/>
              </p14:nvContentPartPr>
              <p14:xfrm>
                <a:off x="6818024" y="3470212"/>
                <a:ext cx="360" cy="468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A44A6692-A0EA-4577-AF9C-DD2C6E3DEA4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00024" y="3452572"/>
                  <a:ext cx="3600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207C9867-A7B5-4738-BA04-B09DF636A79C}"/>
              </a:ext>
            </a:extLst>
          </p:cNvPr>
          <p:cNvGrpSpPr/>
          <p:nvPr/>
        </p:nvGrpSpPr>
        <p:grpSpPr>
          <a:xfrm>
            <a:off x="112304" y="529732"/>
            <a:ext cx="4135680" cy="947880"/>
            <a:chOff x="112304" y="529732"/>
            <a:chExt cx="4135680" cy="94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4EA87B3-8DE0-4D0D-BA34-5EB46BCF9BA9}"/>
                    </a:ext>
                  </a:extLst>
                </p14:cNvPr>
                <p14:cNvContentPartPr/>
                <p14:nvPr/>
              </p14:nvContentPartPr>
              <p14:xfrm>
                <a:off x="244784" y="547012"/>
                <a:ext cx="3947760" cy="370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4EA87B3-8DE0-4D0D-BA34-5EB46BCF9BA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7144" y="529372"/>
                  <a:ext cx="3983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8FA35F7-6ABE-47ED-BC2B-8E5174ADAEB9}"/>
                    </a:ext>
                  </a:extLst>
                </p14:cNvPr>
                <p14:cNvContentPartPr/>
                <p14:nvPr/>
              </p14:nvContentPartPr>
              <p14:xfrm>
                <a:off x="112304" y="595972"/>
                <a:ext cx="553320" cy="8434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8FA35F7-6ABE-47ED-BC2B-8E5174ADAEB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4664" y="577972"/>
                  <a:ext cx="58896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009B4D3-C8C4-4759-8A4D-BDD7C42201CD}"/>
                    </a:ext>
                  </a:extLst>
                </p14:cNvPr>
                <p14:cNvContentPartPr/>
                <p14:nvPr/>
              </p14:nvContentPartPr>
              <p14:xfrm>
                <a:off x="1271864" y="1401652"/>
                <a:ext cx="2952000" cy="759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009B4D3-C8C4-4759-8A4D-BDD7C42201C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54224" y="1384012"/>
                  <a:ext cx="2987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3AE9EDF-8DFE-4982-B0B1-95057AA02877}"/>
                    </a:ext>
                  </a:extLst>
                </p14:cNvPr>
                <p14:cNvContentPartPr/>
                <p14:nvPr/>
              </p14:nvContentPartPr>
              <p14:xfrm>
                <a:off x="4180664" y="529732"/>
                <a:ext cx="67320" cy="8604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3AE9EDF-8DFE-4982-B0B1-95057AA0287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62664" y="512092"/>
                  <a:ext cx="102960" cy="89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789935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0" y="173970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Amplificador Integrador</a:t>
            </a:r>
          </a:p>
          <a:p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170" y="472767"/>
            <a:ext cx="6072188" cy="269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3221" y="1103601"/>
            <a:ext cx="2220322" cy="70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0EB395C8-7BE4-4A45-ACE6-17FC7D256407}"/>
              </a:ext>
            </a:extLst>
          </p:cNvPr>
          <p:cNvGrpSpPr/>
          <p:nvPr/>
        </p:nvGrpSpPr>
        <p:grpSpPr>
          <a:xfrm>
            <a:off x="1167209" y="1227649"/>
            <a:ext cx="357480" cy="201240"/>
            <a:chOff x="463304" y="2556318"/>
            <a:chExt cx="35748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4D706706-4281-41E5-980A-F73B79594926}"/>
                    </a:ext>
                  </a:extLst>
                </p14:cNvPr>
                <p14:cNvContentPartPr/>
                <p14:nvPr/>
              </p14:nvContentPartPr>
              <p14:xfrm>
                <a:off x="463304" y="2556318"/>
                <a:ext cx="165960" cy="1551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4D706706-4281-41E5-980A-F73B795949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5664" y="2538318"/>
                  <a:ext cx="201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5B13CDBD-4E5D-4AA3-A0CD-0BD916917B78}"/>
                    </a:ext>
                  </a:extLst>
                </p14:cNvPr>
                <p14:cNvContentPartPr/>
                <p14:nvPr/>
              </p14:nvContentPartPr>
              <p14:xfrm>
                <a:off x="761384" y="2676558"/>
                <a:ext cx="59400" cy="810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5B13CDBD-4E5D-4AA3-A0CD-0BD916917B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3384" y="2658558"/>
                  <a:ext cx="95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890D65A8-B8A3-4AFE-A28C-7D569DCDB669}"/>
                    </a:ext>
                  </a:extLst>
                </p14:cNvPr>
                <p14:cNvContentPartPr/>
                <p14:nvPr/>
              </p14:nvContentPartPr>
              <p14:xfrm>
                <a:off x="798464" y="2621838"/>
                <a:ext cx="21960" cy="111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890D65A8-B8A3-4AFE-A28C-7D569DCDB6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0824" y="2604198"/>
                  <a:ext cx="576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446645D-D715-47C6-8AAA-226D170AAB42}"/>
              </a:ext>
            </a:extLst>
          </p:cNvPr>
          <p:cNvGrpSpPr/>
          <p:nvPr/>
        </p:nvGrpSpPr>
        <p:grpSpPr>
          <a:xfrm>
            <a:off x="2078999" y="1209469"/>
            <a:ext cx="576360" cy="205920"/>
            <a:chOff x="1285184" y="2525358"/>
            <a:chExt cx="57636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2E599C5F-03CB-4B13-8F0F-0857A568032A}"/>
                    </a:ext>
                  </a:extLst>
                </p14:cNvPr>
                <p14:cNvContentPartPr/>
                <p14:nvPr/>
              </p14:nvContentPartPr>
              <p14:xfrm>
                <a:off x="1285184" y="2614278"/>
                <a:ext cx="85680" cy="97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E599C5F-03CB-4B13-8F0F-0857A56803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67184" y="2596278"/>
                  <a:ext cx="121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906BA62-8260-4239-9CED-9E63AA873F7C}"/>
                    </a:ext>
                  </a:extLst>
                </p14:cNvPr>
                <p14:cNvContentPartPr/>
                <p14:nvPr/>
              </p14:nvContentPartPr>
              <p14:xfrm>
                <a:off x="1464104" y="2525358"/>
                <a:ext cx="198360" cy="1641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906BA62-8260-4239-9CED-9E63AA873F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6464" y="2507358"/>
                  <a:ext cx="234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A17684F-997A-48E1-9061-255E575E0DC9}"/>
                    </a:ext>
                  </a:extLst>
                </p14:cNvPr>
                <p14:cNvContentPartPr/>
                <p14:nvPr/>
              </p14:nvContentPartPr>
              <p14:xfrm>
                <a:off x="1750664" y="2644158"/>
                <a:ext cx="110880" cy="871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A17684F-997A-48E1-9061-255E575E0D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32664" y="2626518"/>
                  <a:ext cx="14652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096B146-AF8D-4F3B-A068-25BFD52F5B65}"/>
              </a:ext>
            </a:extLst>
          </p:cNvPr>
          <p:cNvGrpSpPr/>
          <p:nvPr/>
        </p:nvGrpSpPr>
        <p:grpSpPr>
          <a:xfrm>
            <a:off x="548264" y="3394691"/>
            <a:ext cx="218160" cy="199080"/>
            <a:chOff x="589664" y="3490878"/>
            <a:chExt cx="21816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717EA32-273D-427F-BA8D-B6E0981607AF}"/>
                    </a:ext>
                  </a:extLst>
                </p14:cNvPr>
                <p14:cNvContentPartPr/>
                <p14:nvPr/>
              </p14:nvContentPartPr>
              <p14:xfrm>
                <a:off x="648704" y="3524718"/>
                <a:ext cx="13680" cy="1652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717EA32-273D-427F-BA8D-B6E0981607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1064" y="3507078"/>
                  <a:ext cx="49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A12322F-A9EC-4977-AF4D-E8791ADA1AE2}"/>
                    </a:ext>
                  </a:extLst>
                </p14:cNvPr>
                <p14:cNvContentPartPr/>
                <p14:nvPr/>
              </p14:nvContentPartPr>
              <p14:xfrm>
                <a:off x="589664" y="3490878"/>
                <a:ext cx="218160" cy="1796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A12322F-A9EC-4977-AF4D-E8791ADA1A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1664" y="3473238"/>
                  <a:ext cx="2538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C91AFD14-1899-4066-9D1F-776A5A9B4BA7}"/>
              </a:ext>
            </a:extLst>
          </p:cNvPr>
          <p:cNvGrpSpPr/>
          <p:nvPr/>
        </p:nvGrpSpPr>
        <p:grpSpPr>
          <a:xfrm>
            <a:off x="368733" y="2950254"/>
            <a:ext cx="1145880" cy="306720"/>
            <a:chOff x="403904" y="3099918"/>
            <a:chExt cx="114588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A607D56-79FE-428D-8681-2F5C6BB20AFB}"/>
                    </a:ext>
                  </a:extLst>
                </p14:cNvPr>
                <p14:cNvContentPartPr/>
                <p14:nvPr/>
              </p14:nvContentPartPr>
              <p14:xfrm>
                <a:off x="403904" y="3099918"/>
                <a:ext cx="132480" cy="1710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A607D56-79FE-428D-8681-2F5C6BB20A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6264" y="3081918"/>
                  <a:ext cx="168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E3D1AA5-1E12-4F71-B2A8-110363A98B1A}"/>
                    </a:ext>
                  </a:extLst>
                </p14:cNvPr>
                <p14:cNvContentPartPr/>
                <p14:nvPr/>
              </p14:nvContentPartPr>
              <p14:xfrm>
                <a:off x="605144" y="3239958"/>
                <a:ext cx="29520" cy="831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E3D1AA5-1E12-4F71-B2A8-110363A98B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7144" y="3222318"/>
                  <a:ext cx="65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5437896-AE45-49AE-B228-A3B5838CB5D8}"/>
                    </a:ext>
                  </a:extLst>
                </p14:cNvPr>
                <p14:cNvContentPartPr/>
                <p14:nvPr/>
              </p14:nvContentPartPr>
              <p14:xfrm>
                <a:off x="612344" y="3163998"/>
                <a:ext cx="23760" cy="432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5437896-AE45-49AE-B228-A3B5838CB5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4704" y="3146358"/>
                  <a:ext cx="59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A082727-7028-4F4F-99F4-6883EBF5E822}"/>
                    </a:ext>
                  </a:extLst>
                </p14:cNvPr>
                <p14:cNvContentPartPr/>
                <p14:nvPr/>
              </p14:nvContentPartPr>
              <p14:xfrm>
                <a:off x="761744" y="3219798"/>
                <a:ext cx="85680" cy="136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A082727-7028-4F4F-99F4-6883EBF5E8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3744" y="3202158"/>
                  <a:ext cx="121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6707227-D1DC-42BF-A527-13CA079A692E}"/>
                    </a:ext>
                  </a:extLst>
                </p14:cNvPr>
                <p14:cNvContentPartPr/>
                <p14:nvPr/>
              </p14:nvContentPartPr>
              <p14:xfrm>
                <a:off x="954344" y="3136998"/>
                <a:ext cx="125280" cy="1116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6707227-D1DC-42BF-A527-13CA079A69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6704" y="3118998"/>
                  <a:ext cx="160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081C4F0-1FF0-48D5-A946-78CD90CAC06F}"/>
                    </a:ext>
                  </a:extLst>
                </p14:cNvPr>
                <p14:cNvContentPartPr/>
                <p14:nvPr/>
              </p14:nvContentPartPr>
              <p14:xfrm>
                <a:off x="994304" y="3153558"/>
                <a:ext cx="65880" cy="67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081C4F0-1FF0-48D5-A946-78CD90CAC0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6304" y="3135918"/>
                  <a:ext cx="101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1ED02E6-A4CC-44B9-9D37-4F88EDE24E21}"/>
                    </a:ext>
                  </a:extLst>
                </p14:cNvPr>
                <p14:cNvContentPartPr/>
                <p14:nvPr/>
              </p14:nvContentPartPr>
              <p14:xfrm>
                <a:off x="430544" y="3363078"/>
                <a:ext cx="639720" cy="360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1ED02E6-A4CC-44B9-9D37-4F88EDE24E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2544" y="3345438"/>
                  <a:ext cx="675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DC2AB34-62B8-490C-B0A0-D240CBE71EE6}"/>
                    </a:ext>
                  </a:extLst>
                </p14:cNvPr>
                <p14:cNvContentPartPr/>
                <p14:nvPr/>
              </p14:nvContentPartPr>
              <p14:xfrm>
                <a:off x="1177544" y="3332478"/>
                <a:ext cx="87480" cy="129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DC2AB34-62B8-490C-B0A0-D240CBE71EE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9544" y="3314838"/>
                  <a:ext cx="123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BDA2640-C42D-4CD1-BF56-FC04A92D3D24}"/>
                    </a:ext>
                  </a:extLst>
                </p14:cNvPr>
                <p14:cNvContentPartPr/>
                <p14:nvPr/>
              </p14:nvContentPartPr>
              <p14:xfrm>
                <a:off x="1209224" y="3392238"/>
                <a:ext cx="62280" cy="144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BDA2640-C42D-4CD1-BF56-FC04A92D3D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91584" y="3374238"/>
                  <a:ext cx="97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54E7179-0008-4121-865C-C410231AF548}"/>
                    </a:ext>
                  </a:extLst>
                </p14:cNvPr>
                <p14:cNvContentPartPr/>
                <p14:nvPr/>
              </p14:nvContentPartPr>
              <p14:xfrm>
                <a:off x="1437464" y="3345438"/>
                <a:ext cx="112320" cy="140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54E7179-0008-4121-865C-C410231AF5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19824" y="3327798"/>
                  <a:ext cx="14796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12FC478A-F85F-4A37-B8F1-DF96880A3818}"/>
              </a:ext>
            </a:extLst>
          </p:cNvPr>
          <p:cNvGrpSpPr/>
          <p:nvPr/>
        </p:nvGrpSpPr>
        <p:grpSpPr>
          <a:xfrm>
            <a:off x="1621784" y="2987891"/>
            <a:ext cx="1710000" cy="626760"/>
            <a:chOff x="1663184" y="3084078"/>
            <a:chExt cx="171000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8671177-D832-44F2-AD90-C9D527F8AC3B}"/>
                    </a:ext>
                  </a:extLst>
                </p14:cNvPr>
                <p14:cNvContentPartPr/>
                <p14:nvPr/>
              </p14:nvContentPartPr>
              <p14:xfrm>
                <a:off x="1663184" y="3160758"/>
                <a:ext cx="159120" cy="1792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8671177-D832-44F2-AD90-C9D527F8AC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45544" y="3142758"/>
                  <a:ext cx="194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ADA99EC-F540-4C73-8FB8-9663A658B9BC}"/>
                    </a:ext>
                  </a:extLst>
                </p14:cNvPr>
                <p14:cNvContentPartPr/>
                <p14:nvPr/>
              </p14:nvContentPartPr>
              <p14:xfrm>
                <a:off x="1915544" y="3288918"/>
                <a:ext cx="32760" cy="208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ADA99EC-F540-4C73-8FB8-9663A658B9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97544" y="3270918"/>
                  <a:ext cx="68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9CAB25A-FD29-410C-8929-2673ADE40BEB}"/>
                    </a:ext>
                  </a:extLst>
                </p14:cNvPr>
                <p14:cNvContentPartPr/>
                <p14:nvPr/>
              </p14:nvContentPartPr>
              <p14:xfrm>
                <a:off x="2061344" y="3084078"/>
                <a:ext cx="177120" cy="2178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9CAB25A-FD29-410C-8929-2673ADE40B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43704" y="3066078"/>
                  <a:ext cx="212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EF191A1B-2079-4B78-B06E-40B3A62E5927}"/>
                    </a:ext>
                  </a:extLst>
                </p14:cNvPr>
                <p14:cNvContentPartPr/>
                <p14:nvPr/>
              </p14:nvContentPartPr>
              <p14:xfrm>
                <a:off x="2325584" y="3099918"/>
                <a:ext cx="99720" cy="2401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EF191A1B-2079-4B78-B06E-40B3A62E59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07584" y="3081918"/>
                  <a:ext cx="135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6FBCDA1-F884-49F8-8532-5BF95D4C3E2D}"/>
                    </a:ext>
                  </a:extLst>
                </p14:cNvPr>
                <p14:cNvContentPartPr/>
                <p14:nvPr/>
              </p14:nvContentPartPr>
              <p14:xfrm>
                <a:off x="2477864" y="3142038"/>
                <a:ext cx="132840" cy="1533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6FBCDA1-F884-49F8-8532-5BF95D4C3E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9864" y="3124038"/>
                  <a:ext cx="168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BA4BAC1-A650-4E65-88F6-7B41AF0A8580}"/>
                    </a:ext>
                  </a:extLst>
                </p14:cNvPr>
                <p14:cNvContentPartPr/>
                <p14:nvPr/>
              </p14:nvContentPartPr>
              <p14:xfrm>
                <a:off x="2624024" y="3268758"/>
                <a:ext cx="91800" cy="838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BA4BAC1-A650-4E65-88F6-7B41AF0A85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06384" y="3250758"/>
                  <a:ext cx="127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528124C-63C6-4C19-A5F6-79E8C0B4B664}"/>
                    </a:ext>
                  </a:extLst>
                </p14:cNvPr>
                <p14:cNvContentPartPr/>
                <p14:nvPr/>
              </p14:nvContentPartPr>
              <p14:xfrm>
                <a:off x="2809064" y="3291438"/>
                <a:ext cx="83520" cy="82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528124C-63C6-4C19-A5F6-79E8C0B4B66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91064" y="3273438"/>
                  <a:ext cx="119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60D7E1C-D6A2-4C96-831B-40232341CF7B}"/>
                    </a:ext>
                  </a:extLst>
                </p14:cNvPr>
                <p14:cNvContentPartPr/>
                <p14:nvPr/>
              </p14:nvContentPartPr>
              <p14:xfrm>
                <a:off x="2993384" y="3165078"/>
                <a:ext cx="136440" cy="1306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60D7E1C-D6A2-4C96-831B-40232341CF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5384" y="3147438"/>
                  <a:ext cx="172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2D19116-8CFE-4F0E-9A7E-C63655F62861}"/>
                    </a:ext>
                  </a:extLst>
                </p14:cNvPr>
                <p14:cNvContentPartPr/>
                <p14:nvPr/>
              </p14:nvContentPartPr>
              <p14:xfrm>
                <a:off x="3006344" y="3180198"/>
                <a:ext cx="94680" cy="896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2D19116-8CFE-4F0E-9A7E-C63655F6286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88344" y="3162198"/>
                  <a:ext cx="130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351EBF7-0AEA-4911-83D2-15D14098A010}"/>
                    </a:ext>
                  </a:extLst>
                </p14:cNvPr>
                <p14:cNvContentPartPr/>
                <p14:nvPr/>
              </p14:nvContentPartPr>
              <p14:xfrm>
                <a:off x="3206504" y="3127278"/>
                <a:ext cx="68760" cy="2376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351EBF7-0AEA-4911-83D2-15D14098A0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88864" y="3109638"/>
                  <a:ext cx="1044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E0226495-8EAE-4CB3-BFB1-04C0E53F7843}"/>
                    </a:ext>
                  </a:extLst>
                </p14:cNvPr>
                <p14:cNvContentPartPr/>
                <p14:nvPr/>
              </p14:nvContentPartPr>
              <p14:xfrm>
                <a:off x="2007344" y="3430758"/>
                <a:ext cx="1365840" cy="82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E0226495-8EAE-4CB3-BFB1-04C0E53F78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89344" y="3413118"/>
                  <a:ext cx="1401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44CA905-C05C-49D5-816D-3B1F02B77815}"/>
                    </a:ext>
                  </a:extLst>
                </p14:cNvPr>
                <p14:cNvContentPartPr/>
                <p14:nvPr/>
              </p14:nvContentPartPr>
              <p14:xfrm>
                <a:off x="2459864" y="3525798"/>
                <a:ext cx="231120" cy="1850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44CA905-C05C-49D5-816D-3B1F02B778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41864" y="3508158"/>
                  <a:ext cx="266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8135C01-611A-4516-8412-39D064E22F9A}"/>
                    </a:ext>
                  </a:extLst>
                </p14:cNvPr>
                <p14:cNvContentPartPr/>
                <p14:nvPr/>
              </p14:nvContentPartPr>
              <p14:xfrm>
                <a:off x="2789264" y="3518238"/>
                <a:ext cx="75600" cy="1724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8135C01-611A-4516-8412-39D064E22F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71264" y="3500598"/>
                  <a:ext cx="111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AF1D82DC-23ED-4322-85C8-B943C81D40DE}"/>
                    </a:ext>
                  </a:extLst>
                </p14:cNvPr>
                <p14:cNvContentPartPr/>
                <p14:nvPr/>
              </p14:nvContentPartPr>
              <p14:xfrm>
                <a:off x="2734904" y="3578358"/>
                <a:ext cx="87120" cy="266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AF1D82DC-23ED-4322-85C8-B943C81D40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16904" y="3560358"/>
                  <a:ext cx="1227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41" name="Grupo 10240">
            <a:extLst>
              <a:ext uri="{FF2B5EF4-FFF2-40B4-BE49-F238E27FC236}">
                <a16:creationId xmlns:a16="http://schemas.microsoft.com/office/drawing/2014/main" id="{B62E6756-FF21-4CA4-97E5-5B22A0E9A9CA}"/>
              </a:ext>
            </a:extLst>
          </p:cNvPr>
          <p:cNvGrpSpPr/>
          <p:nvPr/>
        </p:nvGrpSpPr>
        <p:grpSpPr>
          <a:xfrm>
            <a:off x="4606176" y="2901851"/>
            <a:ext cx="775440" cy="606960"/>
            <a:chOff x="429824" y="4210878"/>
            <a:chExt cx="77544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3659173-3E36-44A6-BEE9-D932A86EC465}"/>
                    </a:ext>
                  </a:extLst>
                </p14:cNvPr>
                <p14:cNvContentPartPr/>
                <p14:nvPr/>
              </p14:nvContentPartPr>
              <p14:xfrm>
                <a:off x="443504" y="4210878"/>
                <a:ext cx="180720" cy="1796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3659173-3E36-44A6-BEE9-D932A86EC4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5864" y="4193238"/>
                  <a:ext cx="216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AD817AF-7BF4-4652-AD26-8A2C6F8B1008}"/>
                    </a:ext>
                  </a:extLst>
                </p14:cNvPr>
                <p14:cNvContentPartPr/>
                <p14:nvPr/>
              </p14:nvContentPartPr>
              <p14:xfrm>
                <a:off x="701984" y="4326438"/>
                <a:ext cx="31680" cy="900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AD817AF-7BF4-4652-AD26-8A2C6F8B10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3984" y="4308798"/>
                  <a:ext cx="67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DDE22BA-858D-4042-AA9C-FA93ABBE94AF}"/>
                    </a:ext>
                  </a:extLst>
                </p14:cNvPr>
                <p14:cNvContentPartPr/>
                <p14:nvPr/>
              </p14:nvContentPartPr>
              <p14:xfrm>
                <a:off x="735824" y="4249038"/>
                <a:ext cx="30960" cy="446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DDE22BA-858D-4042-AA9C-FA93ABBE94A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8184" y="4231038"/>
                  <a:ext cx="66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8CABBC9-F5CF-4B0F-9536-ADDD0560C9E5}"/>
                    </a:ext>
                  </a:extLst>
                </p14:cNvPr>
                <p14:cNvContentPartPr/>
                <p14:nvPr/>
              </p14:nvContentPartPr>
              <p14:xfrm>
                <a:off x="429824" y="4507878"/>
                <a:ext cx="487800" cy="230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8CABBC9-F5CF-4B0F-9536-ADDD0560C9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1824" y="4489878"/>
                  <a:ext cx="523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B3E15B4-AA92-4523-B083-7EB62F3E2F71}"/>
                    </a:ext>
                  </a:extLst>
                </p14:cNvPr>
                <p14:cNvContentPartPr/>
                <p14:nvPr/>
              </p14:nvContentPartPr>
              <p14:xfrm>
                <a:off x="555824" y="4619118"/>
                <a:ext cx="222480" cy="1987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B3E15B4-AA92-4523-B083-7EB62F3E2F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8184" y="4601118"/>
                  <a:ext cx="258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6485FA4-CFB3-48DD-8E7D-B5DF578AEDB6}"/>
                    </a:ext>
                  </a:extLst>
                </p14:cNvPr>
                <p14:cNvContentPartPr/>
                <p14:nvPr/>
              </p14:nvContentPartPr>
              <p14:xfrm>
                <a:off x="1083584" y="4439118"/>
                <a:ext cx="108360" cy="205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46485FA4-CFB3-48DD-8E7D-B5DF578AED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5944" y="4421478"/>
                  <a:ext cx="144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2918DEF4-75F2-4391-ACD1-F0CB14476637}"/>
                    </a:ext>
                  </a:extLst>
                </p14:cNvPr>
                <p14:cNvContentPartPr/>
                <p14:nvPr/>
              </p14:nvContentPartPr>
              <p14:xfrm>
                <a:off x="1115624" y="4525158"/>
                <a:ext cx="89640" cy="162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2918DEF4-75F2-4391-ACD1-F0CB144766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7624" y="4507518"/>
                  <a:ext cx="1252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40" name="Grupo 10239">
            <a:extLst>
              <a:ext uri="{FF2B5EF4-FFF2-40B4-BE49-F238E27FC236}">
                <a16:creationId xmlns:a16="http://schemas.microsoft.com/office/drawing/2014/main" id="{E9DE98AB-D6DA-4F58-A0A7-B1C9D5D31E96}"/>
              </a:ext>
            </a:extLst>
          </p:cNvPr>
          <p:cNvGrpSpPr/>
          <p:nvPr/>
        </p:nvGrpSpPr>
        <p:grpSpPr>
          <a:xfrm>
            <a:off x="5618856" y="2804651"/>
            <a:ext cx="1287360" cy="703800"/>
            <a:chOff x="1442504" y="4113678"/>
            <a:chExt cx="1287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565CB39-F344-48B6-93A0-0B1C3F4DA1B6}"/>
                    </a:ext>
                  </a:extLst>
                </p14:cNvPr>
                <p14:cNvContentPartPr/>
                <p14:nvPr/>
              </p14:nvContentPartPr>
              <p14:xfrm>
                <a:off x="1442504" y="4479078"/>
                <a:ext cx="87480" cy="82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565CB39-F344-48B6-93A0-0B1C3F4DA1B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24864" y="4461438"/>
                  <a:ext cx="123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B3CFA846-9DE0-40B5-8FF1-1D15717694AB}"/>
                    </a:ext>
                  </a:extLst>
                </p14:cNvPr>
                <p14:cNvContentPartPr/>
                <p14:nvPr/>
              </p14:nvContentPartPr>
              <p14:xfrm>
                <a:off x="1755704" y="4330758"/>
                <a:ext cx="160200" cy="1558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B3CFA846-9DE0-40B5-8FF1-1D15717694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37704" y="4313118"/>
                  <a:ext cx="195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0C74DB0-1AFA-418F-9ED2-FF7017DBD7DC}"/>
                    </a:ext>
                  </a:extLst>
                </p14:cNvPr>
                <p14:cNvContentPartPr/>
                <p14:nvPr/>
              </p14:nvContentPartPr>
              <p14:xfrm>
                <a:off x="2100224" y="4187838"/>
                <a:ext cx="204840" cy="2458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0C74DB0-1AFA-418F-9ED2-FF7017DBD7D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82584" y="4170198"/>
                  <a:ext cx="240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FA943379-902B-4A29-BA5F-1DE6105EA4E8}"/>
                    </a:ext>
                  </a:extLst>
                </p14:cNvPr>
                <p14:cNvContentPartPr/>
                <p14:nvPr/>
              </p14:nvContentPartPr>
              <p14:xfrm>
                <a:off x="2365184" y="4113678"/>
                <a:ext cx="185400" cy="2397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FA943379-902B-4A29-BA5F-1DE6105EA4E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47184" y="4095678"/>
                  <a:ext cx="221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E1FDC8A3-89EF-480D-88E7-217B858E5AF0}"/>
                    </a:ext>
                  </a:extLst>
                </p14:cNvPr>
                <p14:cNvContentPartPr/>
                <p14:nvPr/>
              </p14:nvContentPartPr>
              <p14:xfrm>
                <a:off x="2514584" y="4300878"/>
                <a:ext cx="102960" cy="1018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E1FDC8A3-89EF-480D-88E7-217B858E5A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96584" y="4282878"/>
                  <a:ext cx="138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280F0C5-50A8-4E0D-8688-BD8572F87F8B}"/>
                    </a:ext>
                  </a:extLst>
                </p14:cNvPr>
                <p14:cNvContentPartPr/>
                <p14:nvPr/>
              </p14:nvContentPartPr>
              <p14:xfrm>
                <a:off x="2099504" y="4518678"/>
                <a:ext cx="630360" cy="356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4280F0C5-50A8-4E0D-8688-BD8572F87F8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81504" y="4501038"/>
                  <a:ext cx="666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86D4005-ACCA-4A44-A403-FEE749BC9CF7}"/>
                    </a:ext>
                  </a:extLst>
                </p14:cNvPr>
                <p14:cNvContentPartPr/>
                <p14:nvPr/>
              </p14:nvContentPartPr>
              <p14:xfrm>
                <a:off x="2186984" y="4606158"/>
                <a:ext cx="183600" cy="2041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86D4005-ACCA-4A44-A403-FEE749BC9C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8984" y="4588158"/>
                  <a:ext cx="219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ED8FC3B-9ED4-44E8-8328-FF0F1A92A849}"/>
                    </a:ext>
                  </a:extLst>
                </p14:cNvPr>
                <p14:cNvContentPartPr/>
                <p14:nvPr/>
              </p14:nvContentPartPr>
              <p14:xfrm>
                <a:off x="2476784" y="4646838"/>
                <a:ext cx="53640" cy="1706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ED8FC3B-9ED4-44E8-8328-FF0F1A92A84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59144" y="4628838"/>
                  <a:ext cx="89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0686D0A-23B5-4B02-B9CC-C32F80BF287C}"/>
                    </a:ext>
                  </a:extLst>
                </p14:cNvPr>
                <p14:cNvContentPartPr/>
                <p14:nvPr/>
              </p14:nvContentPartPr>
              <p14:xfrm>
                <a:off x="2456624" y="4721358"/>
                <a:ext cx="57960" cy="97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0686D0A-23B5-4B02-B9CC-C32F80BF28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38624" y="4703718"/>
                  <a:ext cx="936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46" name="Grupo 10245">
            <a:extLst>
              <a:ext uri="{FF2B5EF4-FFF2-40B4-BE49-F238E27FC236}">
                <a16:creationId xmlns:a16="http://schemas.microsoft.com/office/drawing/2014/main" id="{FAC4E2C7-34F5-4A87-9307-577A58C238B1}"/>
              </a:ext>
            </a:extLst>
          </p:cNvPr>
          <p:cNvGrpSpPr/>
          <p:nvPr/>
        </p:nvGrpSpPr>
        <p:grpSpPr>
          <a:xfrm>
            <a:off x="3584504" y="3193158"/>
            <a:ext cx="622080" cy="219600"/>
            <a:chOff x="3584504" y="3193158"/>
            <a:chExt cx="62208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44" name="Entrada de lápiz 10243">
                  <a:extLst>
                    <a:ext uri="{FF2B5EF4-FFF2-40B4-BE49-F238E27FC236}">
                      <a16:creationId xmlns:a16="http://schemas.microsoft.com/office/drawing/2014/main" id="{2EE1EFC5-FBDF-4ECF-9E34-77CEE8628226}"/>
                    </a:ext>
                  </a:extLst>
                </p14:cNvPr>
                <p14:cNvContentPartPr/>
                <p14:nvPr/>
              </p14:nvContentPartPr>
              <p14:xfrm>
                <a:off x="3584504" y="3279558"/>
                <a:ext cx="523440" cy="20160"/>
              </p14:xfrm>
            </p:contentPart>
          </mc:Choice>
          <mc:Fallback xmlns="">
            <p:pic>
              <p:nvPicPr>
                <p:cNvPr id="10244" name="Entrada de lápiz 10243">
                  <a:extLst>
                    <a:ext uri="{FF2B5EF4-FFF2-40B4-BE49-F238E27FC236}">
                      <a16:creationId xmlns:a16="http://schemas.microsoft.com/office/drawing/2014/main" id="{2EE1EFC5-FBDF-4ECF-9E34-77CEE862822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66504" y="3261918"/>
                  <a:ext cx="559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45" name="Entrada de lápiz 10244">
                  <a:extLst>
                    <a:ext uri="{FF2B5EF4-FFF2-40B4-BE49-F238E27FC236}">
                      <a16:creationId xmlns:a16="http://schemas.microsoft.com/office/drawing/2014/main" id="{0FA5FA4D-2F58-4BDC-A011-33B5C5F6D433}"/>
                    </a:ext>
                  </a:extLst>
                </p14:cNvPr>
                <p14:cNvContentPartPr/>
                <p14:nvPr/>
              </p14:nvContentPartPr>
              <p14:xfrm>
                <a:off x="4081304" y="3193158"/>
                <a:ext cx="125280" cy="219600"/>
              </p14:xfrm>
            </p:contentPart>
          </mc:Choice>
          <mc:Fallback xmlns="">
            <p:pic>
              <p:nvPicPr>
                <p:cNvPr id="10245" name="Entrada de lápiz 10244">
                  <a:extLst>
                    <a:ext uri="{FF2B5EF4-FFF2-40B4-BE49-F238E27FC236}">
                      <a16:creationId xmlns:a16="http://schemas.microsoft.com/office/drawing/2014/main" id="{0FA5FA4D-2F58-4BDC-A011-33B5C5F6D4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63304" y="3175518"/>
                  <a:ext cx="16092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0" name="Grupo 10249">
            <a:extLst>
              <a:ext uri="{FF2B5EF4-FFF2-40B4-BE49-F238E27FC236}">
                <a16:creationId xmlns:a16="http://schemas.microsoft.com/office/drawing/2014/main" id="{8CC744CF-80AF-4D7A-B3BD-16200CBAB91E}"/>
              </a:ext>
            </a:extLst>
          </p:cNvPr>
          <p:cNvGrpSpPr/>
          <p:nvPr/>
        </p:nvGrpSpPr>
        <p:grpSpPr>
          <a:xfrm>
            <a:off x="401384" y="3982638"/>
            <a:ext cx="531720" cy="256320"/>
            <a:chOff x="401384" y="3982638"/>
            <a:chExt cx="53172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247" name="Entrada de lápiz 10246">
                  <a:extLst>
                    <a:ext uri="{FF2B5EF4-FFF2-40B4-BE49-F238E27FC236}">
                      <a16:creationId xmlns:a16="http://schemas.microsoft.com/office/drawing/2014/main" id="{11DED430-EC90-435C-BEAF-FDA46F8287CC}"/>
                    </a:ext>
                  </a:extLst>
                </p14:cNvPr>
                <p14:cNvContentPartPr/>
                <p14:nvPr/>
              </p14:nvContentPartPr>
              <p14:xfrm>
                <a:off x="401384" y="3982638"/>
                <a:ext cx="196200" cy="231840"/>
              </p14:xfrm>
            </p:contentPart>
          </mc:Choice>
          <mc:Fallback xmlns="">
            <p:pic>
              <p:nvPicPr>
                <p:cNvPr id="10247" name="Entrada de lápiz 10246">
                  <a:extLst>
                    <a:ext uri="{FF2B5EF4-FFF2-40B4-BE49-F238E27FC236}">
                      <a16:creationId xmlns:a16="http://schemas.microsoft.com/office/drawing/2014/main" id="{11DED430-EC90-435C-BEAF-FDA46F8287C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3384" y="3964638"/>
                  <a:ext cx="231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48" name="Entrada de lápiz 10247">
                  <a:extLst>
                    <a:ext uri="{FF2B5EF4-FFF2-40B4-BE49-F238E27FC236}">
                      <a16:creationId xmlns:a16="http://schemas.microsoft.com/office/drawing/2014/main" id="{A06C0219-5766-420F-B73B-B869B69BC526}"/>
                    </a:ext>
                  </a:extLst>
                </p14:cNvPr>
                <p14:cNvContentPartPr/>
                <p14:nvPr/>
              </p14:nvContentPartPr>
              <p14:xfrm>
                <a:off x="655544" y="4008558"/>
                <a:ext cx="163440" cy="155160"/>
              </p14:xfrm>
            </p:contentPart>
          </mc:Choice>
          <mc:Fallback xmlns="">
            <p:pic>
              <p:nvPicPr>
                <p:cNvPr id="10248" name="Entrada de lápiz 10247">
                  <a:extLst>
                    <a:ext uri="{FF2B5EF4-FFF2-40B4-BE49-F238E27FC236}">
                      <a16:creationId xmlns:a16="http://schemas.microsoft.com/office/drawing/2014/main" id="{A06C0219-5766-420F-B73B-B869B69BC5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7904" y="3990558"/>
                  <a:ext cx="199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49" name="Entrada de lápiz 10248">
                  <a:extLst>
                    <a:ext uri="{FF2B5EF4-FFF2-40B4-BE49-F238E27FC236}">
                      <a16:creationId xmlns:a16="http://schemas.microsoft.com/office/drawing/2014/main" id="{90C3B182-1A2E-4AEE-9E13-EEEEA0098D36}"/>
                    </a:ext>
                  </a:extLst>
                </p14:cNvPr>
                <p14:cNvContentPartPr/>
                <p14:nvPr/>
              </p14:nvContentPartPr>
              <p14:xfrm>
                <a:off x="800984" y="4120158"/>
                <a:ext cx="132120" cy="118800"/>
              </p14:xfrm>
            </p:contentPart>
          </mc:Choice>
          <mc:Fallback xmlns="">
            <p:pic>
              <p:nvPicPr>
                <p:cNvPr id="10249" name="Entrada de lápiz 10248">
                  <a:extLst>
                    <a:ext uri="{FF2B5EF4-FFF2-40B4-BE49-F238E27FC236}">
                      <a16:creationId xmlns:a16="http://schemas.microsoft.com/office/drawing/2014/main" id="{90C3B182-1A2E-4AEE-9E13-EEEEA0098D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3344" y="4102518"/>
                  <a:ext cx="1677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3" name="Grupo 10252">
            <a:extLst>
              <a:ext uri="{FF2B5EF4-FFF2-40B4-BE49-F238E27FC236}">
                <a16:creationId xmlns:a16="http://schemas.microsoft.com/office/drawing/2014/main" id="{672B7017-6CD3-4576-BA29-848BF49F419D}"/>
              </a:ext>
            </a:extLst>
          </p:cNvPr>
          <p:cNvGrpSpPr/>
          <p:nvPr/>
        </p:nvGrpSpPr>
        <p:grpSpPr>
          <a:xfrm>
            <a:off x="1377704" y="4119438"/>
            <a:ext cx="165600" cy="104040"/>
            <a:chOff x="1377704" y="4119438"/>
            <a:chExt cx="16560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51" name="Entrada de lápiz 10250">
                  <a:extLst>
                    <a:ext uri="{FF2B5EF4-FFF2-40B4-BE49-F238E27FC236}">
                      <a16:creationId xmlns:a16="http://schemas.microsoft.com/office/drawing/2014/main" id="{C00E246E-BBB4-41EF-BE4B-BB0EB88A3F63}"/>
                    </a:ext>
                  </a:extLst>
                </p14:cNvPr>
                <p14:cNvContentPartPr/>
                <p14:nvPr/>
              </p14:nvContentPartPr>
              <p14:xfrm>
                <a:off x="1384544" y="4119438"/>
                <a:ext cx="145080" cy="9000"/>
              </p14:xfrm>
            </p:contentPart>
          </mc:Choice>
          <mc:Fallback xmlns="">
            <p:pic>
              <p:nvPicPr>
                <p:cNvPr id="10251" name="Entrada de lápiz 10250">
                  <a:extLst>
                    <a:ext uri="{FF2B5EF4-FFF2-40B4-BE49-F238E27FC236}">
                      <a16:creationId xmlns:a16="http://schemas.microsoft.com/office/drawing/2014/main" id="{C00E246E-BBB4-41EF-BE4B-BB0EB88A3F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66904" y="4101798"/>
                  <a:ext cx="180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52" name="Entrada de lápiz 10251">
                  <a:extLst>
                    <a:ext uri="{FF2B5EF4-FFF2-40B4-BE49-F238E27FC236}">
                      <a16:creationId xmlns:a16="http://schemas.microsoft.com/office/drawing/2014/main" id="{7C480CE4-E603-478A-9B11-8D6C5EF6C763}"/>
                    </a:ext>
                  </a:extLst>
                </p14:cNvPr>
                <p14:cNvContentPartPr/>
                <p14:nvPr/>
              </p14:nvContentPartPr>
              <p14:xfrm>
                <a:off x="1377704" y="4213758"/>
                <a:ext cx="165600" cy="9720"/>
              </p14:xfrm>
            </p:contentPart>
          </mc:Choice>
          <mc:Fallback xmlns="">
            <p:pic>
              <p:nvPicPr>
                <p:cNvPr id="10252" name="Entrada de lápiz 10251">
                  <a:extLst>
                    <a:ext uri="{FF2B5EF4-FFF2-40B4-BE49-F238E27FC236}">
                      <a16:creationId xmlns:a16="http://schemas.microsoft.com/office/drawing/2014/main" id="{7C480CE4-E603-478A-9B11-8D6C5EF6C76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60064" y="4195758"/>
                  <a:ext cx="2012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61" name="Grupo 10260">
            <a:extLst>
              <a:ext uri="{FF2B5EF4-FFF2-40B4-BE49-F238E27FC236}">
                <a16:creationId xmlns:a16="http://schemas.microsoft.com/office/drawing/2014/main" id="{FC33EFD0-F052-4140-A3E4-D7711B3EDE7E}"/>
              </a:ext>
            </a:extLst>
          </p:cNvPr>
          <p:cNvGrpSpPr/>
          <p:nvPr/>
        </p:nvGrpSpPr>
        <p:grpSpPr>
          <a:xfrm>
            <a:off x="1941104" y="3948798"/>
            <a:ext cx="775440" cy="227520"/>
            <a:chOff x="1941104" y="3948798"/>
            <a:chExt cx="77544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54" name="Entrada de lápiz 10253">
                  <a:extLst>
                    <a:ext uri="{FF2B5EF4-FFF2-40B4-BE49-F238E27FC236}">
                      <a16:creationId xmlns:a16="http://schemas.microsoft.com/office/drawing/2014/main" id="{04AB23D6-87A6-4A53-86C0-96108D7ABFD9}"/>
                    </a:ext>
                  </a:extLst>
                </p14:cNvPr>
                <p14:cNvContentPartPr/>
                <p14:nvPr/>
              </p14:nvContentPartPr>
              <p14:xfrm>
                <a:off x="1941104" y="4153998"/>
                <a:ext cx="138960" cy="13680"/>
              </p14:xfrm>
            </p:contentPart>
          </mc:Choice>
          <mc:Fallback xmlns="">
            <p:pic>
              <p:nvPicPr>
                <p:cNvPr id="10254" name="Entrada de lápiz 10253">
                  <a:extLst>
                    <a:ext uri="{FF2B5EF4-FFF2-40B4-BE49-F238E27FC236}">
                      <a16:creationId xmlns:a16="http://schemas.microsoft.com/office/drawing/2014/main" id="{04AB23D6-87A6-4A53-86C0-96108D7ABF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23464" y="4136358"/>
                  <a:ext cx="174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55" name="Entrada de lápiz 10254">
                  <a:extLst>
                    <a:ext uri="{FF2B5EF4-FFF2-40B4-BE49-F238E27FC236}">
                      <a16:creationId xmlns:a16="http://schemas.microsoft.com/office/drawing/2014/main" id="{B0853259-01CF-49C0-AD58-C2154E6C531F}"/>
                    </a:ext>
                  </a:extLst>
                </p14:cNvPr>
                <p14:cNvContentPartPr/>
                <p14:nvPr/>
              </p14:nvContentPartPr>
              <p14:xfrm>
                <a:off x="2358704" y="3948798"/>
                <a:ext cx="23040" cy="151920"/>
              </p14:xfrm>
            </p:contentPart>
          </mc:Choice>
          <mc:Fallback xmlns="">
            <p:pic>
              <p:nvPicPr>
                <p:cNvPr id="10255" name="Entrada de lápiz 10254">
                  <a:extLst>
                    <a:ext uri="{FF2B5EF4-FFF2-40B4-BE49-F238E27FC236}">
                      <a16:creationId xmlns:a16="http://schemas.microsoft.com/office/drawing/2014/main" id="{B0853259-01CF-49C0-AD58-C2154E6C531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40704" y="3930798"/>
                  <a:ext cx="58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256" name="Entrada de lápiz 10255">
                  <a:extLst>
                    <a:ext uri="{FF2B5EF4-FFF2-40B4-BE49-F238E27FC236}">
                      <a16:creationId xmlns:a16="http://schemas.microsoft.com/office/drawing/2014/main" id="{D63C5BBE-A421-45FA-9293-71168544A438}"/>
                    </a:ext>
                  </a:extLst>
                </p14:cNvPr>
                <p14:cNvContentPartPr/>
                <p14:nvPr/>
              </p14:nvContentPartPr>
              <p14:xfrm>
                <a:off x="2177624" y="4160838"/>
                <a:ext cx="538920" cy="15480"/>
              </p14:xfrm>
            </p:contentPart>
          </mc:Choice>
          <mc:Fallback xmlns="">
            <p:pic>
              <p:nvPicPr>
                <p:cNvPr id="10256" name="Entrada de lápiz 10255">
                  <a:extLst>
                    <a:ext uri="{FF2B5EF4-FFF2-40B4-BE49-F238E27FC236}">
                      <a16:creationId xmlns:a16="http://schemas.microsoft.com/office/drawing/2014/main" id="{D63C5BBE-A421-45FA-9293-71168544A43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59984" y="4143198"/>
                  <a:ext cx="5745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60" name="Grupo 10259">
            <a:extLst>
              <a:ext uri="{FF2B5EF4-FFF2-40B4-BE49-F238E27FC236}">
                <a16:creationId xmlns:a16="http://schemas.microsoft.com/office/drawing/2014/main" id="{C5848330-A49F-413D-B464-CB387337A592}"/>
              </a:ext>
            </a:extLst>
          </p:cNvPr>
          <p:cNvGrpSpPr/>
          <p:nvPr/>
        </p:nvGrpSpPr>
        <p:grpSpPr>
          <a:xfrm>
            <a:off x="2193104" y="4267398"/>
            <a:ext cx="475200" cy="213840"/>
            <a:chOff x="2193104" y="4267398"/>
            <a:chExt cx="47520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57" name="Entrada de lápiz 10256">
                  <a:extLst>
                    <a:ext uri="{FF2B5EF4-FFF2-40B4-BE49-F238E27FC236}">
                      <a16:creationId xmlns:a16="http://schemas.microsoft.com/office/drawing/2014/main" id="{41A2768B-F81C-4226-89F1-D8FF27EB8924}"/>
                    </a:ext>
                  </a:extLst>
                </p14:cNvPr>
                <p14:cNvContentPartPr/>
                <p14:nvPr/>
              </p14:nvContentPartPr>
              <p14:xfrm>
                <a:off x="2284544" y="4306638"/>
                <a:ext cx="14760" cy="174600"/>
              </p14:xfrm>
            </p:contentPart>
          </mc:Choice>
          <mc:Fallback xmlns="">
            <p:pic>
              <p:nvPicPr>
                <p:cNvPr id="10257" name="Entrada de lápiz 10256">
                  <a:extLst>
                    <a:ext uri="{FF2B5EF4-FFF2-40B4-BE49-F238E27FC236}">
                      <a16:creationId xmlns:a16="http://schemas.microsoft.com/office/drawing/2014/main" id="{41A2768B-F81C-4226-89F1-D8FF27EB892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66544" y="4288638"/>
                  <a:ext cx="50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58" name="Entrada de lápiz 10257">
                  <a:extLst>
                    <a:ext uri="{FF2B5EF4-FFF2-40B4-BE49-F238E27FC236}">
                      <a16:creationId xmlns:a16="http://schemas.microsoft.com/office/drawing/2014/main" id="{000D09A4-9005-41AC-8C91-46F4A2D92440}"/>
                    </a:ext>
                  </a:extLst>
                </p14:cNvPr>
                <p14:cNvContentPartPr/>
                <p14:nvPr/>
              </p14:nvContentPartPr>
              <p14:xfrm>
                <a:off x="2193104" y="4267398"/>
                <a:ext cx="212760" cy="191160"/>
              </p14:xfrm>
            </p:contentPart>
          </mc:Choice>
          <mc:Fallback xmlns="">
            <p:pic>
              <p:nvPicPr>
                <p:cNvPr id="10258" name="Entrada de lápiz 10257">
                  <a:extLst>
                    <a:ext uri="{FF2B5EF4-FFF2-40B4-BE49-F238E27FC236}">
                      <a16:creationId xmlns:a16="http://schemas.microsoft.com/office/drawing/2014/main" id="{000D09A4-9005-41AC-8C91-46F4A2D924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75104" y="4249398"/>
                  <a:ext cx="248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59" name="Entrada de lápiz 10258">
                  <a:extLst>
                    <a:ext uri="{FF2B5EF4-FFF2-40B4-BE49-F238E27FC236}">
                      <a16:creationId xmlns:a16="http://schemas.microsoft.com/office/drawing/2014/main" id="{2356F8B5-0F4A-4D14-8E11-8988FF6356D6}"/>
                    </a:ext>
                  </a:extLst>
                </p14:cNvPr>
                <p14:cNvContentPartPr/>
                <p14:nvPr/>
              </p14:nvContentPartPr>
              <p14:xfrm>
                <a:off x="2443664" y="4296198"/>
                <a:ext cx="224640" cy="165600"/>
              </p14:xfrm>
            </p:contentPart>
          </mc:Choice>
          <mc:Fallback xmlns="">
            <p:pic>
              <p:nvPicPr>
                <p:cNvPr id="10259" name="Entrada de lápiz 10258">
                  <a:extLst>
                    <a:ext uri="{FF2B5EF4-FFF2-40B4-BE49-F238E27FC236}">
                      <a16:creationId xmlns:a16="http://schemas.microsoft.com/office/drawing/2014/main" id="{2356F8B5-0F4A-4D14-8E11-8988FF6356D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26024" y="4278558"/>
                  <a:ext cx="26028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75" name="Grupo 10274">
            <a:extLst>
              <a:ext uri="{FF2B5EF4-FFF2-40B4-BE49-F238E27FC236}">
                <a16:creationId xmlns:a16="http://schemas.microsoft.com/office/drawing/2014/main" id="{2C464213-0CBF-4479-A593-ADCCF8581993}"/>
              </a:ext>
            </a:extLst>
          </p:cNvPr>
          <p:cNvGrpSpPr/>
          <p:nvPr/>
        </p:nvGrpSpPr>
        <p:grpSpPr>
          <a:xfrm>
            <a:off x="2829224" y="3973638"/>
            <a:ext cx="1038240" cy="228600"/>
            <a:chOff x="2829224" y="3973638"/>
            <a:chExt cx="103824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62" name="Entrada de lápiz 10261">
                  <a:extLst>
                    <a:ext uri="{FF2B5EF4-FFF2-40B4-BE49-F238E27FC236}">
                      <a16:creationId xmlns:a16="http://schemas.microsoft.com/office/drawing/2014/main" id="{0CFACBDD-48CA-40C5-B3C0-C725FF5DD70F}"/>
                    </a:ext>
                  </a:extLst>
                </p14:cNvPr>
                <p14:cNvContentPartPr/>
                <p14:nvPr/>
              </p14:nvContentPartPr>
              <p14:xfrm>
                <a:off x="2829224" y="3973638"/>
                <a:ext cx="202320" cy="211680"/>
              </p14:xfrm>
            </p:contentPart>
          </mc:Choice>
          <mc:Fallback xmlns="">
            <p:pic>
              <p:nvPicPr>
                <p:cNvPr id="10262" name="Entrada de lápiz 10261">
                  <a:extLst>
                    <a:ext uri="{FF2B5EF4-FFF2-40B4-BE49-F238E27FC236}">
                      <a16:creationId xmlns:a16="http://schemas.microsoft.com/office/drawing/2014/main" id="{0CFACBDD-48CA-40C5-B3C0-C725FF5DD7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1224" y="3955638"/>
                  <a:ext cx="237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63" name="Entrada de lápiz 10262">
                  <a:extLst>
                    <a:ext uri="{FF2B5EF4-FFF2-40B4-BE49-F238E27FC236}">
                      <a16:creationId xmlns:a16="http://schemas.microsoft.com/office/drawing/2014/main" id="{E5E0D097-1654-427F-9D74-96FC30BA055A}"/>
                    </a:ext>
                  </a:extLst>
                </p14:cNvPr>
                <p14:cNvContentPartPr/>
                <p14:nvPr/>
              </p14:nvContentPartPr>
              <p14:xfrm>
                <a:off x="3113624" y="4121238"/>
                <a:ext cx="38880" cy="81000"/>
              </p14:xfrm>
            </p:contentPart>
          </mc:Choice>
          <mc:Fallback xmlns="">
            <p:pic>
              <p:nvPicPr>
                <p:cNvPr id="10263" name="Entrada de lápiz 10262">
                  <a:extLst>
                    <a:ext uri="{FF2B5EF4-FFF2-40B4-BE49-F238E27FC236}">
                      <a16:creationId xmlns:a16="http://schemas.microsoft.com/office/drawing/2014/main" id="{E5E0D097-1654-427F-9D74-96FC30BA05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95624" y="4103238"/>
                  <a:ext cx="74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64" name="Entrada de lápiz 10263">
                  <a:extLst>
                    <a:ext uri="{FF2B5EF4-FFF2-40B4-BE49-F238E27FC236}">
                      <a16:creationId xmlns:a16="http://schemas.microsoft.com/office/drawing/2014/main" id="{5032881B-01E6-4F05-8947-B0E619A55D49}"/>
                    </a:ext>
                  </a:extLst>
                </p14:cNvPr>
                <p14:cNvContentPartPr/>
                <p14:nvPr/>
              </p14:nvContentPartPr>
              <p14:xfrm>
                <a:off x="3105344" y="4039158"/>
                <a:ext cx="34200" cy="55800"/>
              </p14:xfrm>
            </p:contentPart>
          </mc:Choice>
          <mc:Fallback xmlns="">
            <p:pic>
              <p:nvPicPr>
                <p:cNvPr id="10264" name="Entrada de lápiz 10263">
                  <a:extLst>
                    <a:ext uri="{FF2B5EF4-FFF2-40B4-BE49-F238E27FC236}">
                      <a16:creationId xmlns:a16="http://schemas.microsoft.com/office/drawing/2014/main" id="{5032881B-01E6-4F05-8947-B0E619A55D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87704" y="4021518"/>
                  <a:ext cx="69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70" name="Entrada de lápiz 10269">
                  <a:extLst>
                    <a:ext uri="{FF2B5EF4-FFF2-40B4-BE49-F238E27FC236}">
                      <a16:creationId xmlns:a16="http://schemas.microsoft.com/office/drawing/2014/main" id="{66F2E0F0-1B45-4419-B0AE-CB5729D50902}"/>
                    </a:ext>
                  </a:extLst>
                </p14:cNvPr>
                <p14:cNvContentPartPr/>
                <p14:nvPr/>
              </p14:nvContentPartPr>
              <p14:xfrm>
                <a:off x="3337184" y="4176678"/>
                <a:ext cx="9000" cy="4320"/>
              </p14:xfrm>
            </p:contentPart>
          </mc:Choice>
          <mc:Fallback xmlns="">
            <p:pic>
              <p:nvPicPr>
                <p:cNvPr id="10270" name="Entrada de lápiz 10269">
                  <a:extLst>
                    <a:ext uri="{FF2B5EF4-FFF2-40B4-BE49-F238E27FC236}">
                      <a16:creationId xmlns:a16="http://schemas.microsoft.com/office/drawing/2014/main" id="{66F2E0F0-1B45-4419-B0AE-CB5729D509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19544" y="4158678"/>
                  <a:ext cx="44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72" name="Entrada de lápiz 10271">
                  <a:extLst>
                    <a:ext uri="{FF2B5EF4-FFF2-40B4-BE49-F238E27FC236}">
                      <a16:creationId xmlns:a16="http://schemas.microsoft.com/office/drawing/2014/main" id="{C9AED603-C307-49B2-BAF5-59D96236AB17}"/>
                    </a:ext>
                  </a:extLst>
                </p14:cNvPr>
                <p14:cNvContentPartPr/>
                <p14:nvPr/>
              </p14:nvContentPartPr>
              <p14:xfrm>
                <a:off x="3444464" y="3981198"/>
                <a:ext cx="234720" cy="206280"/>
              </p14:xfrm>
            </p:contentPart>
          </mc:Choice>
          <mc:Fallback xmlns="">
            <p:pic>
              <p:nvPicPr>
                <p:cNvPr id="10272" name="Entrada de lápiz 10271">
                  <a:extLst>
                    <a:ext uri="{FF2B5EF4-FFF2-40B4-BE49-F238E27FC236}">
                      <a16:creationId xmlns:a16="http://schemas.microsoft.com/office/drawing/2014/main" id="{C9AED603-C307-49B2-BAF5-59D96236AB1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26824" y="3963558"/>
                  <a:ext cx="270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73" name="Entrada de lápiz 10272">
                  <a:extLst>
                    <a:ext uri="{FF2B5EF4-FFF2-40B4-BE49-F238E27FC236}">
                      <a16:creationId xmlns:a16="http://schemas.microsoft.com/office/drawing/2014/main" id="{B98A57FE-021F-42CF-BF10-CA9598A9622F}"/>
                    </a:ext>
                  </a:extLst>
                </p14:cNvPr>
                <p14:cNvContentPartPr/>
                <p14:nvPr/>
              </p14:nvContentPartPr>
              <p14:xfrm>
                <a:off x="3749744" y="3995958"/>
                <a:ext cx="117720" cy="199080"/>
              </p14:xfrm>
            </p:contentPart>
          </mc:Choice>
          <mc:Fallback xmlns="">
            <p:pic>
              <p:nvPicPr>
                <p:cNvPr id="10273" name="Entrada de lápiz 10272">
                  <a:extLst>
                    <a:ext uri="{FF2B5EF4-FFF2-40B4-BE49-F238E27FC236}">
                      <a16:creationId xmlns:a16="http://schemas.microsoft.com/office/drawing/2014/main" id="{B98A57FE-021F-42CF-BF10-CA9598A9622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32104" y="3978318"/>
                  <a:ext cx="153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74" name="Entrada de lápiz 10273">
                  <a:extLst>
                    <a:ext uri="{FF2B5EF4-FFF2-40B4-BE49-F238E27FC236}">
                      <a16:creationId xmlns:a16="http://schemas.microsoft.com/office/drawing/2014/main" id="{CE61FE35-57F7-435E-ADC2-85D748C603B1}"/>
                    </a:ext>
                  </a:extLst>
                </p14:cNvPr>
                <p14:cNvContentPartPr/>
                <p14:nvPr/>
              </p14:nvContentPartPr>
              <p14:xfrm>
                <a:off x="3719864" y="4050678"/>
                <a:ext cx="109440" cy="17640"/>
              </p14:xfrm>
            </p:contentPart>
          </mc:Choice>
          <mc:Fallback xmlns="">
            <p:pic>
              <p:nvPicPr>
                <p:cNvPr id="10274" name="Entrada de lápiz 10273">
                  <a:extLst>
                    <a:ext uri="{FF2B5EF4-FFF2-40B4-BE49-F238E27FC236}">
                      <a16:creationId xmlns:a16="http://schemas.microsoft.com/office/drawing/2014/main" id="{CE61FE35-57F7-435E-ADC2-85D748C603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02224" y="4033038"/>
                  <a:ext cx="14508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78" name="Grupo 10277">
            <a:extLst>
              <a:ext uri="{FF2B5EF4-FFF2-40B4-BE49-F238E27FC236}">
                <a16:creationId xmlns:a16="http://schemas.microsoft.com/office/drawing/2014/main" id="{C1FB3BA8-AF8E-4ABC-8689-BF5E72EA7D78}"/>
              </a:ext>
            </a:extLst>
          </p:cNvPr>
          <p:cNvGrpSpPr/>
          <p:nvPr/>
        </p:nvGrpSpPr>
        <p:grpSpPr>
          <a:xfrm>
            <a:off x="4074104" y="4015038"/>
            <a:ext cx="378000" cy="172080"/>
            <a:chOff x="4074104" y="4015038"/>
            <a:chExt cx="37800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76" name="Entrada de lápiz 10275">
                  <a:extLst>
                    <a:ext uri="{FF2B5EF4-FFF2-40B4-BE49-F238E27FC236}">
                      <a16:creationId xmlns:a16="http://schemas.microsoft.com/office/drawing/2014/main" id="{49F55DC9-ECDF-41B6-9659-396C391138B2}"/>
                    </a:ext>
                  </a:extLst>
                </p14:cNvPr>
                <p14:cNvContentPartPr/>
                <p14:nvPr/>
              </p14:nvContentPartPr>
              <p14:xfrm>
                <a:off x="4074104" y="4100718"/>
                <a:ext cx="283320" cy="7560"/>
              </p14:xfrm>
            </p:contentPart>
          </mc:Choice>
          <mc:Fallback xmlns="">
            <p:pic>
              <p:nvPicPr>
                <p:cNvPr id="10276" name="Entrada de lápiz 10275">
                  <a:extLst>
                    <a:ext uri="{FF2B5EF4-FFF2-40B4-BE49-F238E27FC236}">
                      <a16:creationId xmlns:a16="http://schemas.microsoft.com/office/drawing/2014/main" id="{49F55DC9-ECDF-41B6-9659-396C391138B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56104" y="4082718"/>
                  <a:ext cx="318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77" name="Entrada de lápiz 10276">
                  <a:extLst>
                    <a:ext uri="{FF2B5EF4-FFF2-40B4-BE49-F238E27FC236}">
                      <a16:creationId xmlns:a16="http://schemas.microsoft.com/office/drawing/2014/main" id="{25CA023A-2BFA-4B20-9CB8-517AB3391F40}"/>
                    </a:ext>
                  </a:extLst>
                </p14:cNvPr>
                <p14:cNvContentPartPr/>
                <p14:nvPr/>
              </p14:nvContentPartPr>
              <p14:xfrm>
                <a:off x="4312064" y="4015038"/>
                <a:ext cx="140040" cy="172080"/>
              </p14:xfrm>
            </p:contentPart>
          </mc:Choice>
          <mc:Fallback xmlns="">
            <p:pic>
              <p:nvPicPr>
                <p:cNvPr id="10277" name="Entrada de lápiz 10276">
                  <a:extLst>
                    <a:ext uri="{FF2B5EF4-FFF2-40B4-BE49-F238E27FC236}">
                      <a16:creationId xmlns:a16="http://schemas.microsoft.com/office/drawing/2014/main" id="{25CA023A-2BFA-4B20-9CB8-517AB3391F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94424" y="3997398"/>
                  <a:ext cx="1756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7" name="Grupo 10296">
            <a:extLst>
              <a:ext uri="{FF2B5EF4-FFF2-40B4-BE49-F238E27FC236}">
                <a16:creationId xmlns:a16="http://schemas.microsoft.com/office/drawing/2014/main" id="{86851674-BCB5-4EB9-9852-8611A0F40008}"/>
              </a:ext>
            </a:extLst>
          </p:cNvPr>
          <p:cNvGrpSpPr/>
          <p:nvPr/>
        </p:nvGrpSpPr>
        <p:grpSpPr>
          <a:xfrm>
            <a:off x="4999664" y="4068318"/>
            <a:ext cx="282960" cy="279720"/>
            <a:chOff x="5929904" y="3936198"/>
            <a:chExt cx="2829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95" name="Entrada de lápiz 10294">
                  <a:extLst>
                    <a:ext uri="{FF2B5EF4-FFF2-40B4-BE49-F238E27FC236}">
                      <a16:creationId xmlns:a16="http://schemas.microsoft.com/office/drawing/2014/main" id="{2EFA662C-87F3-4CE2-86D9-0B3107A94941}"/>
                    </a:ext>
                  </a:extLst>
                </p14:cNvPr>
                <p14:cNvContentPartPr/>
                <p14:nvPr/>
              </p14:nvContentPartPr>
              <p14:xfrm>
                <a:off x="5929904" y="3936198"/>
                <a:ext cx="182160" cy="209160"/>
              </p14:xfrm>
            </p:contentPart>
          </mc:Choice>
          <mc:Fallback xmlns="">
            <p:pic>
              <p:nvPicPr>
                <p:cNvPr id="10295" name="Entrada de lápiz 10294">
                  <a:extLst>
                    <a:ext uri="{FF2B5EF4-FFF2-40B4-BE49-F238E27FC236}">
                      <a16:creationId xmlns:a16="http://schemas.microsoft.com/office/drawing/2014/main" id="{2EFA662C-87F3-4CE2-86D9-0B3107A949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12264" y="3918198"/>
                  <a:ext cx="217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96" name="Entrada de lápiz 10295">
                  <a:extLst>
                    <a:ext uri="{FF2B5EF4-FFF2-40B4-BE49-F238E27FC236}">
                      <a16:creationId xmlns:a16="http://schemas.microsoft.com/office/drawing/2014/main" id="{08F7AAC8-1EE1-45A2-9B7D-D8E4BD047109}"/>
                    </a:ext>
                  </a:extLst>
                </p14:cNvPr>
                <p14:cNvContentPartPr/>
                <p14:nvPr/>
              </p14:nvContentPartPr>
              <p14:xfrm>
                <a:off x="6099824" y="4116558"/>
                <a:ext cx="113040" cy="99360"/>
              </p14:xfrm>
            </p:contentPart>
          </mc:Choice>
          <mc:Fallback xmlns="">
            <p:pic>
              <p:nvPicPr>
                <p:cNvPr id="10296" name="Entrada de lápiz 10295">
                  <a:extLst>
                    <a:ext uri="{FF2B5EF4-FFF2-40B4-BE49-F238E27FC236}">
                      <a16:creationId xmlns:a16="http://schemas.microsoft.com/office/drawing/2014/main" id="{08F7AAC8-1EE1-45A2-9B7D-D8E4BD04710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81824" y="4098558"/>
                  <a:ext cx="14868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07" name="Grupo 10306">
            <a:extLst>
              <a:ext uri="{FF2B5EF4-FFF2-40B4-BE49-F238E27FC236}">
                <a16:creationId xmlns:a16="http://schemas.microsoft.com/office/drawing/2014/main" id="{B0B17F77-B806-42A8-8291-9D21CF0EE52C}"/>
              </a:ext>
            </a:extLst>
          </p:cNvPr>
          <p:cNvGrpSpPr/>
          <p:nvPr/>
        </p:nvGrpSpPr>
        <p:grpSpPr>
          <a:xfrm>
            <a:off x="5562344" y="3951318"/>
            <a:ext cx="933120" cy="600840"/>
            <a:chOff x="6492584" y="3819198"/>
            <a:chExt cx="93312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98" name="Entrada de lápiz 10297">
                  <a:extLst>
                    <a:ext uri="{FF2B5EF4-FFF2-40B4-BE49-F238E27FC236}">
                      <a16:creationId xmlns:a16="http://schemas.microsoft.com/office/drawing/2014/main" id="{650C6477-9B30-42AC-B8BA-65564D92CA99}"/>
                    </a:ext>
                  </a:extLst>
                </p14:cNvPr>
                <p14:cNvContentPartPr/>
                <p14:nvPr/>
              </p14:nvContentPartPr>
              <p14:xfrm>
                <a:off x="6492584" y="4087758"/>
                <a:ext cx="145800" cy="13680"/>
              </p14:xfrm>
            </p:contentPart>
          </mc:Choice>
          <mc:Fallback xmlns="">
            <p:pic>
              <p:nvPicPr>
                <p:cNvPr id="10298" name="Entrada de lápiz 10297">
                  <a:extLst>
                    <a:ext uri="{FF2B5EF4-FFF2-40B4-BE49-F238E27FC236}">
                      <a16:creationId xmlns:a16="http://schemas.microsoft.com/office/drawing/2014/main" id="{650C6477-9B30-42AC-B8BA-65564D92CA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74584" y="4069758"/>
                  <a:ext cx="181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99" name="Entrada de lápiz 10298">
                  <a:extLst>
                    <a:ext uri="{FF2B5EF4-FFF2-40B4-BE49-F238E27FC236}">
                      <a16:creationId xmlns:a16="http://schemas.microsoft.com/office/drawing/2014/main" id="{F33452DB-6655-41BB-A8D2-51A1EE68F320}"/>
                    </a:ext>
                  </a:extLst>
                </p14:cNvPr>
                <p14:cNvContentPartPr/>
                <p14:nvPr/>
              </p14:nvContentPartPr>
              <p14:xfrm>
                <a:off x="6546224" y="4160838"/>
                <a:ext cx="119160" cy="5040"/>
              </p14:xfrm>
            </p:contentPart>
          </mc:Choice>
          <mc:Fallback xmlns="">
            <p:pic>
              <p:nvPicPr>
                <p:cNvPr id="10299" name="Entrada de lápiz 10298">
                  <a:extLst>
                    <a:ext uri="{FF2B5EF4-FFF2-40B4-BE49-F238E27FC236}">
                      <a16:creationId xmlns:a16="http://schemas.microsoft.com/office/drawing/2014/main" id="{F33452DB-6655-41BB-A8D2-51A1EE68F32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28224" y="4143198"/>
                  <a:ext cx="154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00" name="Entrada de lápiz 10299">
                  <a:extLst>
                    <a:ext uri="{FF2B5EF4-FFF2-40B4-BE49-F238E27FC236}">
                      <a16:creationId xmlns:a16="http://schemas.microsoft.com/office/drawing/2014/main" id="{894532C3-C927-491E-A2C8-2C393ABFE4A4}"/>
                    </a:ext>
                  </a:extLst>
                </p14:cNvPr>
                <p14:cNvContentPartPr/>
                <p14:nvPr/>
              </p14:nvContentPartPr>
              <p14:xfrm>
                <a:off x="6837824" y="4063998"/>
                <a:ext cx="114840" cy="11160"/>
              </p14:xfrm>
            </p:contentPart>
          </mc:Choice>
          <mc:Fallback xmlns="">
            <p:pic>
              <p:nvPicPr>
                <p:cNvPr id="10300" name="Entrada de lápiz 10299">
                  <a:extLst>
                    <a:ext uri="{FF2B5EF4-FFF2-40B4-BE49-F238E27FC236}">
                      <a16:creationId xmlns:a16="http://schemas.microsoft.com/office/drawing/2014/main" id="{894532C3-C927-491E-A2C8-2C393ABFE4A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0184" y="4045998"/>
                  <a:ext cx="150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01" name="Entrada de lápiz 10300">
                  <a:extLst>
                    <a:ext uri="{FF2B5EF4-FFF2-40B4-BE49-F238E27FC236}">
                      <a16:creationId xmlns:a16="http://schemas.microsoft.com/office/drawing/2014/main" id="{A4AB8914-E166-490D-B127-011FF36A19ED}"/>
                    </a:ext>
                  </a:extLst>
                </p14:cNvPr>
                <p14:cNvContentPartPr/>
                <p14:nvPr/>
              </p14:nvContentPartPr>
              <p14:xfrm>
                <a:off x="7122224" y="3819198"/>
                <a:ext cx="63360" cy="153360"/>
              </p14:xfrm>
            </p:contentPart>
          </mc:Choice>
          <mc:Fallback xmlns="">
            <p:pic>
              <p:nvPicPr>
                <p:cNvPr id="10301" name="Entrada de lápiz 10300">
                  <a:extLst>
                    <a:ext uri="{FF2B5EF4-FFF2-40B4-BE49-F238E27FC236}">
                      <a16:creationId xmlns:a16="http://schemas.microsoft.com/office/drawing/2014/main" id="{A4AB8914-E166-490D-B127-011FF36A19E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04584" y="3801198"/>
                  <a:ext cx="99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02" name="Entrada de lápiz 10301">
                  <a:extLst>
                    <a:ext uri="{FF2B5EF4-FFF2-40B4-BE49-F238E27FC236}">
                      <a16:creationId xmlns:a16="http://schemas.microsoft.com/office/drawing/2014/main" id="{13C3A846-A144-424F-AFAA-1046463343A1}"/>
                    </a:ext>
                  </a:extLst>
                </p14:cNvPr>
                <p14:cNvContentPartPr/>
                <p14:nvPr/>
              </p14:nvContentPartPr>
              <p14:xfrm>
                <a:off x="7042664" y="4041678"/>
                <a:ext cx="383040" cy="26280"/>
              </p14:xfrm>
            </p:contentPart>
          </mc:Choice>
          <mc:Fallback xmlns="">
            <p:pic>
              <p:nvPicPr>
                <p:cNvPr id="10302" name="Entrada de lápiz 10301">
                  <a:extLst>
                    <a:ext uri="{FF2B5EF4-FFF2-40B4-BE49-F238E27FC236}">
                      <a16:creationId xmlns:a16="http://schemas.microsoft.com/office/drawing/2014/main" id="{13C3A846-A144-424F-AFAA-1046463343A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24664" y="4024038"/>
                  <a:ext cx="418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03" name="Entrada de lápiz 10302">
                  <a:extLst>
                    <a:ext uri="{FF2B5EF4-FFF2-40B4-BE49-F238E27FC236}">
                      <a16:creationId xmlns:a16="http://schemas.microsoft.com/office/drawing/2014/main" id="{1AF27514-3EAD-4311-834F-BE10150E9A5B}"/>
                    </a:ext>
                  </a:extLst>
                </p14:cNvPr>
                <p14:cNvContentPartPr/>
                <p14:nvPr/>
              </p14:nvContentPartPr>
              <p14:xfrm>
                <a:off x="7042664" y="4253718"/>
                <a:ext cx="7560" cy="166320"/>
              </p14:xfrm>
            </p:contentPart>
          </mc:Choice>
          <mc:Fallback xmlns="">
            <p:pic>
              <p:nvPicPr>
                <p:cNvPr id="10303" name="Entrada de lápiz 10302">
                  <a:extLst>
                    <a:ext uri="{FF2B5EF4-FFF2-40B4-BE49-F238E27FC236}">
                      <a16:creationId xmlns:a16="http://schemas.microsoft.com/office/drawing/2014/main" id="{1AF27514-3EAD-4311-834F-BE10150E9A5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25024" y="4235718"/>
                  <a:ext cx="432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304" name="Entrada de lápiz 10303">
                  <a:extLst>
                    <a:ext uri="{FF2B5EF4-FFF2-40B4-BE49-F238E27FC236}">
                      <a16:creationId xmlns:a16="http://schemas.microsoft.com/office/drawing/2014/main" id="{2532A5FA-7F29-44B6-BDBE-AC8312D1B4FB}"/>
                    </a:ext>
                  </a:extLst>
                </p14:cNvPr>
                <p14:cNvContentPartPr/>
                <p14:nvPr/>
              </p14:nvContentPartPr>
              <p14:xfrm>
                <a:off x="6996944" y="4245438"/>
                <a:ext cx="179640" cy="153360"/>
              </p14:xfrm>
            </p:contentPart>
          </mc:Choice>
          <mc:Fallback xmlns="">
            <p:pic>
              <p:nvPicPr>
                <p:cNvPr id="10304" name="Entrada de lápiz 10303">
                  <a:extLst>
                    <a:ext uri="{FF2B5EF4-FFF2-40B4-BE49-F238E27FC236}">
                      <a16:creationId xmlns:a16="http://schemas.microsoft.com/office/drawing/2014/main" id="{2532A5FA-7F29-44B6-BDBE-AC8312D1B4F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78944" y="4227798"/>
                  <a:ext cx="215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305" name="Entrada de lápiz 10304">
                  <a:extLst>
                    <a:ext uri="{FF2B5EF4-FFF2-40B4-BE49-F238E27FC236}">
                      <a16:creationId xmlns:a16="http://schemas.microsoft.com/office/drawing/2014/main" id="{33DBDCFE-E9C5-4993-910A-2665BFA667BD}"/>
                    </a:ext>
                  </a:extLst>
                </p14:cNvPr>
                <p14:cNvContentPartPr/>
                <p14:nvPr/>
              </p14:nvContentPartPr>
              <p14:xfrm>
                <a:off x="7248944" y="4266678"/>
                <a:ext cx="159120" cy="148320"/>
              </p14:xfrm>
            </p:contentPart>
          </mc:Choice>
          <mc:Fallback xmlns="">
            <p:pic>
              <p:nvPicPr>
                <p:cNvPr id="10305" name="Entrada de lápiz 10304">
                  <a:extLst>
                    <a:ext uri="{FF2B5EF4-FFF2-40B4-BE49-F238E27FC236}">
                      <a16:creationId xmlns:a16="http://schemas.microsoft.com/office/drawing/2014/main" id="{33DBDCFE-E9C5-4993-910A-2665BFA667B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30944" y="4249038"/>
                  <a:ext cx="1947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15" name="Grupo 10314">
            <a:extLst>
              <a:ext uri="{FF2B5EF4-FFF2-40B4-BE49-F238E27FC236}">
                <a16:creationId xmlns:a16="http://schemas.microsoft.com/office/drawing/2014/main" id="{F71B3A8C-270E-4590-A4EA-3B968965845B}"/>
              </a:ext>
            </a:extLst>
          </p:cNvPr>
          <p:cNvGrpSpPr/>
          <p:nvPr/>
        </p:nvGrpSpPr>
        <p:grpSpPr>
          <a:xfrm>
            <a:off x="7040504" y="3934398"/>
            <a:ext cx="824400" cy="267120"/>
            <a:chOff x="7970744" y="3802278"/>
            <a:chExt cx="82440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308" name="Entrada de lápiz 10307">
                  <a:extLst>
                    <a:ext uri="{FF2B5EF4-FFF2-40B4-BE49-F238E27FC236}">
                      <a16:creationId xmlns:a16="http://schemas.microsoft.com/office/drawing/2014/main" id="{09077FC3-4D01-4540-B863-448EB5701911}"/>
                    </a:ext>
                  </a:extLst>
                </p14:cNvPr>
                <p14:cNvContentPartPr/>
                <p14:nvPr/>
              </p14:nvContentPartPr>
              <p14:xfrm>
                <a:off x="7970744" y="3802278"/>
                <a:ext cx="259920" cy="244800"/>
              </p14:xfrm>
            </p:contentPart>
          </mc:Choice>
          <mc:Fallback xmlns="">
            <p:pic>
              <p:nvPicPr>
                <p:cNvPr id="10308" name="Entrada de lápiz 10307">
                  <a:extLst>
                    <a:ext uri="{FF2B5EF4-FFF2-40B4-BE49-F238E27FC236}">
                      <a16:creationId xmlns:a16="http://schemas.microsoft.com/office/drawing/2014/main" id="{09077FC3-4D01-4540-B863-448EB570191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53104" y="3784638"/>
                  <a:ext cx="295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309" name="Entrada de lápiz 10308">
                  <a:extLst>
                    <a:ext uri="{FF2B5EF4-FFF2-40B4-BE49-F238E27FC236}">
                      <a16:creationId xmlns:a16="http://schemas.microsoft.com/office/drawing/2014/main" id="{55F3C9C7-C7E4-4052-9FB9-C3D6B779B3D8}"/>
                    </a:ext>
                  </a:extLst>
                </p14:cNvPr>
                <p14:cNvContentPartPr/>
                <p14:nvPr/>
              </p14:nvContentPartPr>
              <p14:xfrm>
                <a:off x="8263064" y="3975438"/>
                <a:ext cx="51480" cy="93960"/>
              </p14:xfrm>
            </p:contentPart>
          </mc:Choice>
          <mc:Fallback xmlns="">
            <p:pic>
              <p:nvPicPr>
                <p:cNvPr id="10309" name="Entrada de lápiz 10308">
                  <a:extLst>
                    <a:ext uri="{FF2B5EF4-FFF2-40B4-BE49-F238E27FC236}">
                      <a16:creationId xmlns:a16="http://schemas.microsoft.com/office/drawing/2014/main" id="{55F3C9C7-C7E4-4052-9FB9-C3D6B779B3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45424" y="3957438"/>
                  <a:ext cx="87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310" name="Entrada de lápiz 10309">
                  <a:extLst>
                    <a:ext uri="{FF2B5EF4-FFF2-40B4-BE49-F238E27FC236}">
                      <a16:creationId xmlns:a16="http://schemas.microsoft.com/office/drawing/2014/main" id="{BAC78AE6-15CE-4731-BF07-0CD2A77DE381}"/>
                    </a:ext>
                  </a:extLst>
                </p14:cNvPr>
                <p14:cNvContentPartPr/>
                <p14:nvPr/>
              </p14:nvContentPartPr>
              <p14:xfrm>
                <a:off x="8276024" y="3934758"/>
                <a:ext cx="35640" cy="47880"/>
              </p14:xfrm>
            </p:contentPart>
          </mc:Choice>
          <mc:Fallback xmlns="">
            <p:pic>
              <p:nvPicPr>
                <p:cNvPr id="10310" name="Entrada de lápiz 10309">
                  <a:extLst>
                    <a:ext uri="{FF2B5EF4-FFF2-40B4-BE49-F238E27FC236}">
                      <a16:creationId xmlns:a16="http://schemas.microsoft.com/office/drawing/2014/main" id="{BAC78AE6-15CE-4731-BF07-0CD2A77DE38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58384" y="3917118"/>
                  <a:ext cx="71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311" name="Entrada de lápiz 10310">
                  <a:extLst>
                    <a:ext uri="{FF2B5EF4-FFF2-40B4-BE49-F238E27FC236}">
                      <a16:creationId xmlns:a16="http://schemas.microsoft.com/office/drawing/2014/main" id="{CE8B9A9F-402D-46DC-80DE-A114DC0400E1}"/>
                    </a:ext>
                  </a:extLst>
                </p14:cNvPr>
                <p14:cNvContentPartPr/>
                <p14:nvPr/>
              </p14:nvContentPartPr>
              <p14:xfrm>
                <a:off x="8459624" y="4008558"/>
                <a:ext cx="1800" cy="360"/>
              </p14:xfrm>
            </p:contentPart>
          </mc:Choice>
          <mc:Fallback xmlns="">
            <p:pic>
              <p:nvPicPr>
                <p:cNvPr id="10311" name="Entrada de lápiz 10310">
                  <a:extLst>
                    <a:ext uri="{FF2B5EF4-FFF2-40B4-BE49-F238E27FC236}">
                      <a16:creationId xmlns:a16="http://schemas.microsoft.com/office/drawing/2014/main" id="{CE8B9A9F-402D-46DC-80DE-A114DC0400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41984" y="3990558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312" name="Entrada de lápiz 10311">
                  <a:extLst>
                    <a:ext uri="{FF2B5EF4-FFF2-40B4-BE49-F238E27FC236}">
                      <a16:creationId xmlns:a16="http://schemas.microsoft.com/office/drawing/2014/main" id="{2EE730D7-C6FE-4C16-9352-6C17570CF7EF}"/>
                    </a:ext>
                  </a:extLst>
                </p14:cNvPr>
                <p14:cNvContentPartPr/>
                <p14:nvPr/>
              </p14:nvContentPartPr>
              <p14:xfrm>
                <a:off x="8487704" y="3868878"/>
                <a:ext cx="194400" cy="187200"/>
              </p14:xfrm>
            </p:contentPart>
          </mc:Choice>
          <mc:Fallback xmlns="">
            <p:pic>
              <p:nvPicPr>
                <p:cNvPr id="10312" name="Entrada de lápiz 10311">
                  <a:extLst>
                    <a:ext uri="{FF2B5EF4-FFF2-40B4-BE49-F238E27FC236}">
                      <a16:creationId xmlns:a16="http://schemas.microsoft.com/office/drawing/2014/main" id="{2EE730D7-C6FE-4C16-9352-6C17570CF7E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69704" y="3851238"/>
                  <a:ext cx="230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313" name="Entrada de lápiz 10312">
                  <a:extLst>
                    <a:ext uri="{FF2B5EF4-FFF2-40B4-BE49-F238E27FC236}">
                      <a16:creationId xmlns:a16="http://schemas.microsoft.com/office/drawing/2014/main" id="{9DE33009-52BB-422A-A980-7B1BB0698811}"/>
                    </a:ext>
                  </a:extLst>
                </p14:cNvPr>
                <p14:cNvContentPartPr/>
                <p14:nvPr/>
              </p14:nvContentPartPr>
              <p14:xfrm>
                <a:off x="8724224" y="3862038"/>
                <a:ext cx="70920" cy="179280"/>
              </p14:xfrm>
            </p:contentPart>
          </mc:Choice>
          <mc:Fallback xmlns="">
            <p:pic>
              <p:nvPicPr>
                <p:cNvPr id="10313" name="Entrada de lápiz 10312">
                  <a:extLst>
                    <a:ext uri="{FF2B5EF4-FFF2-40B4-BE49-F238E27FC236}">
                      <a16:creationId xmlns:a16="http://schemas.microsoft.com/office/drawing/2014/main" id="{9DE33009-52BB-422A-A980-7B1BB069881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06224" y="3844038"/>
                  <a:ext cx="106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314" name="Entrada de lápiz 10313">
                  <a:extLst>
                    <a:ext uri="{FF2B5EF4-FFF2-40B4-BE49-F238E27FC236}">
                      <a16:creationId xmlns:a16="http://schemas.microsoft.com/office/drawing/2014/main" id="{E088FC21-76BB-416E-BD23-32B13FF06CAD}"/>
                    </a:ext>
                  </a:extLst>
                </p14:cNvPr>
                <p14:cNvContentPartPr/>
                <p14:nvPr/>
              </p14:nvContentPartPr>
              <p14:xfrm>
                <a:off x="8662304" y="3944478"/>
                <a:ext cx="90720" cy="11520"/>
              </p14:xfrm>
            </p:contentPart>
          </mc:Choice>
          <mc:Fallback xmlns="">
            <p:pic>
              <p:nvPicPr>
                <p:cNvPr id="10314" name="Entrada de lápiz 10313">
                  <a:extLst>
                    <a:ext uri="{FF2B5EF4-FFF2-40B4-BE49-F238E27FC236}">
                      <a16:creationId xmlns:a16="http://schemas.microsoft.com/office/drawing/2014/main" id="{E088FC21-76BB-416E-BD23-32B13FF06CA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44304" y="3926478"/>
                  <a:ext cx="12636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E1A07DB3-ECFB-4029-A141-5A61ABD01FA0}"/>
                  </a:ext>
                </a:extLst>
              </p14:cNvPr>
              <p14:cNvContentPartPr/>
              <p14:nvPr/>
            </p14:nvContentPartPr>
            <p14:xfrm>
              <a:off x="1735544" y="1298478"/>
              <a:ext cx="114840" cy="756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E1A07DB3-ECFB-4029-A141-5A61ABD01FA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717904" y="1280838"/>
                <a:ext cx="1504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CF54BFB9-7436-42E7-9D39-615F0E935B26}"/>
                  </a:ext>
                </a:extLst>
              </p14:cNvPr>
              <p14:cNvContentPartPr/>
              <p14:nvPr/>
            </p14:nvContentPartPr>
            <p14:xfrm>
              <a:off x="1715744" y="1384518"/>
              <a:ext cx="132120" cy="36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CF54BFB9-7436-42E7-9D39-615F0E935B2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698104" y="1366878"/>
                <a:ext cx="1677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93" name="Grupo 10392">
            <a:extLst>
              <a:ext uri="{FF2B5EF4-FFF2-40B4-BE49-F238E27FC236}">
                <a16:creationId xmlns:a16="http://schemas.microsoft.com/office/drawing/2014/main" id="{F0227547-8E56-4F1E-9B19-C92D07CAEE75}"/>
              </a:ext>
            </a:extLst>
          </p:cNvPr>
          <p:cNvGrpSpPr/>
          <p:nvPr/>
        </p:nvGrpSpPr>
        <p:grpSpPr>
          <a:xfrm>
            <a:off x="4472984" y="148638"/>
            <a:ext cx="3013920" cy="685440"/>
            <a:chOff x="4472984" y="148638"/>
            <a:chExt cx="3013920" cy="68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374" name="Entrada de lápiz 10373">
                  <a:extLst>
                    <a:ext uri="{FF2B5EF4-FFF2-40B4-BE49-F238E27FC236}">
                      <a16:creationId xmlns:a16="http://schemas.microsoft.com/office/drawing/2014/main" id="{7328DC53-6B4B-48DB-8917-93C093CC66A9}"/>
                    </a:ext>
                  </a:extLst>
                </p14:cNvPr>
                <p14:cNvContentPartPr/>
                <p14:nvPr/>
              </p14:nvContentPartPr>
              <p14:xfrm>
                <a:off x="5499344" y="316758"/>
                <a:ext cx="142560" cy="213480"/>
              </p14:xfrm>
            </p:contentPart>
          </mc:Choice>
          <mc:Fallback xmlns="">
            <p:pic>
              <p:nvPicPr>
                <p:cNvPr id="10374" name="Entrada de lápiz 10373">
                  <a:extLst>
                    <a:ext uri="{FF2B5EF4-FFF2-40B4-BE49-F238E27FC236}">
                      <a16:creationId xmlns:a16="http://schemas.microsoft.com/office/drawing/2014/main" id="{7328DC53-6B4B-48DB-8917-93C093CC66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81344" y="298758"/>
                  <a:ext cx="178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375" name="Entrada de lápiz 10374">
                  <a:extLst>
                    <a:ext uri="{FF2B5EF4-FFF2-40B4-BE49-F238E27FC236}">
                      <a16:creationId xmlns:a16="http://schemas.microsoft.com/office/drawing/2014/main" id="{A2497FC1-92F0-493F-AB55-AB42C5C8C525}"/>
                    </a:ext>
                  </a:extLst>
                </p14:cNvPr>
                <p14:cNvContentPartPr/>
                <p14:nvPr/>
              </p14:nvContentPartPr>
              <p14:xfrm>
                <a:off x="5721824" y="463998"/>
                <a:ext cx="108360" cy="91440"/>
              </p14:xfrm>
            </p:contentPart>
          </mc:Choice>
          <mc:Fallback xmlns="">
            <p:pic>
              <p:nvPicPr>
                <p:cNvPr id="10375" name="Entrada de lápiz 10374">
                  <a:extLst>
                    <a:ext uri="{FF2B5EF4-FFF2-40B4-BE49-F238E27FC236}">
                      <a16:creationId xmlns:a16="http://schemas.microsoft.com/office/drawing/2014/main" id="{A2497FC1-92F0-493F-AB55-AB42C5C8C52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04184" y="445998"/>
                  <a:ext cx="144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376" name="Entrada de lápiz 10375">
                  <a:extLst>
                    <a:ext uri="{FF2B5EF4-FFF2-40B4-BE49-F238E27FC236}">
                      <a16:creationId xmlns:a16="http://schemas.microsoft.com/office/drawing/2014/main" id="{F19146CC-8F8E-4EBB-9B18-39736F8C7401}"/>
                    </a:ext>
                  </a:extLst>
                </p14:cNvPr>
                <p14:cNvContentPartPr/>
                <p14:nvPr/>
              </p14:nvContentPartPr>
              <p14:xfrm>
                <a:off x="6016304" y="463638"/>
                <a:ext cx="106200" cy="360"/>
              </p14:xfrm>
            </p:contentPart>
          </mc:Choice>
          <mc:Fallback xmlns="">
            <p:pic>
              <p:nvPicPr>
                <p:cNvPr id="10376" name="Entrada de lápiz 10375">
                  <a:extLst>
                    <a:ext uri="{FF2B5EF4-FFF2-40B4-BE49-F238E27FC236}">
                      <a16:creationId xmlns:a16="http://schemas.microsoft.com/office/drawing/2014/main" id="{F19146CC-8F8E-4EBB-9B18-39736F8C74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98304" y="445638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377" name="Entrada de lápiz 10376">
                  <a:extLst>
                    <a:ext uri="{FF2B5EF4-FFF2-40B4-BE49-F238E27FC236}">
                      <a16:creationId xmlns:a16="http://schemas.microsoft.com/office/drawing/2014/main" id="{BA8AB936-D1A0-416A-BEA1-9CD69EE07539}"/>
                    </a:ext>
                  </a:extLst>
                </p14:cNvPr>
                <p14:cNvContentPartPr/>
                <p14:nvPr/>
              </p14:nvContentPartPr>
              <p14:xfrm>
                <a:off x="6042224" y="503238"/>
                <a:ext cx="86400" cy="14760"/>
              </p14:xfrm>
            </p:contentPart>
          </mc:Choice>
          <mc:Fallback xmlns="">
            <p:pic>
              <p:nvPicPr>
                <p:cNvPr id="10377" name="Entrada de lápiz 10376">
                  <a:extLst>
                    <a:ext uri="{FF2B5EF4-FFF2-40B4-BE49-F238E27FC236}">
                      <a16:creationId xmlns:a16="http://schemas.microsoft.com/office/drawing/2014/main" id="{BA8AB936-D1A0-416A-BEA1-9CD69EE075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24224" y="485598"/>
                  <a:ext cx="122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78" name="Entrada de lápiz 10377">
                  <a:extLst>
                    <a:ext uri="{FF2B5EF4-FFF2-40B4-BE49-F238E27FC236}">
                      <a16:creationId xmlns:a16="http://schemas.microsoft.com/office/drawing/2014/main" id="{D92A0DEC-8AD5-4F76-88B9-AF4D68255D32}"/>
                    </a:ext>
                  </a:extLst>
                </p14:cNvPr>
                <p14:cNvContentPartPr/>
                <p14:nvPr/>
              </p14:nvContentPartPr>
              <p14:xfrm>
                <a:off x="6383504" y="339078"/>
                <a:ext cx="196200" cy="166320"/>
              </p14:xfrm>
            </p:contentPart>
          </mc:Choice>
          <mc:Fallback xmlns="">
            <p:pic>
              <p:nvPicPr>
                <p:cNvPr id="10378" name="Entrada de lápiz 10377">
                  <a:extLst>
                    <a:ext uri="{FF2B5EF4-FFF2-40B4-BE49-F238E27FC236}">
                      <a16:creationId xmlns:a16="http://schemas.microsoft.com/office/drawing/2014/main" id="{D92A0DEC-8AD5-4F76-88B9-AF4D68255D3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65864" y="321438"/>
                  <a:ext cx="231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379" name="Entrada de lápiz 10378">
                  <a:extLst>
                    <a:ext uri="{FF2B5EF4-FFF2-40B4-BE49-F238E27FC236}">
                      <a16:creationId xmlns:a16="http://schemas.microsoft.com/office/drawing/2014/main" id="{9906EE7C-F650-4B09-A86C-3923E08087D9}"/>
                    </a:ext>
                  </a:extLst>
                </p14:cNvPr>
                <p14:cNvContentPartPr/>
                <p14:nvPr/>
              </p14:nvContentPartPr>
              <p14:xfrm>
                <a:off x="6718664" y="492438"/>
                <a:ext cx="2880" cy="4680"/>
              </p14:xfrm>
            </p:contentPart>
          </mc:Choice>
          <mc:Fallback xmlns="">
            <p:pic>
              <p:nvPicPr>
                <p:cNvPr id="10379" name="Entrada de lápiz 10378">
                  <a:extLst>
                    <a:ext uri="{FF2B5EF4-FFF2-40B4-BE49-F238E27FC236}">
                      <a16:creationId xmlns:a16="http://schemas.microsoft.com/office/drawing/2014/main" id="{9906EE7C-F650-4B09-A86C-3923E08087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00664" y="474798"/>
                  <a:ext cx="38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380" name="Entrada de lápiz 10379">
                  <a:extLst>
                    <a:ext uri="{FF2B5EF4-FFF2-40B4-BE49-F238E27FC236}">
                      <a16:creationId xmlns:a16="http://schemas.microsoft.com/office/drawing/2014/main" id="{8BDC3D21-BFEA-40D0-8359-CC9F9EC21EBE}"/>
                    </a:ext>
                  </a:extLst>
                </p14:cNvPr>
                <p14:cNvContentPartPr/>
                <p14:nvPr/>
              </p14:nvContentPartPr>
              <p14:xfrm>
                <a:off x="6863744" y="226038"/>
                <a:ext cx="204840" cy="264960"/>
              </p14:xfrm>
            </p:contentPart>
          </mc:Choice>
          <mc:Fallback xmlns="">
            <p:pic>
              <p:nvPicPr>
                <p:cNvPr id="10380" name="Entrada de lápiz 10379">
                  <a:extLst>
                    <a:ext uri="{FF2B5EF4-FFF2-40B4-BE49-F238E27FC236}">
                      <a16:creationId xmlns:a16="http://schemas.microsoft.com/office/drawing/2014/main" id="{8BDC3D21-BFEA-40D0-8359-CC9F9EC21EB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46104" y="208038"/>
                  <a:ext cx="240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381" name="Entrada de lápiz 10380">
                  <a:extLst>
                    <a:ext uri="{FF2B5EF4-FFF2-40B4-BE49-F238E27FC236}">
                      <a16:creationId xmlns:a16="http://schemas.microsoft.com/office/drawing/2014/main" id="{5154C7C7-48D7-4A6E-85D5-836BB22039AB}"/>
                    </a:ext>
                  </a:extLst>
                </p14:cNvPr>
                <p14:cNvContentPartPr/>
                <p14:nvPr/>
              </p14:nvContentPartPr>
              <p14:xfrm>
                <a:off x="7142384" y="148638"/>
                <a:ext cx="163440" cy="277920"/>
              </p14:xfrm>
            </p:contentPart>
          </mc:Choice>
          <mc:Fallback xmlns="">
            <p:pic>
              <p:nvPicPr>
                <p:cNvPr id="10381" name="Entrada de lápiz 10380">
                  <a:extLst>
                    <a:ext uri="{FF2B5EF4-FFF2-40B4-BE49-F238E27FC236}">
                      <a16:creationId xmlns:a16="http://schemas.microsoft.com/office/drawing/2014/main" id="{5154C7C7-48D7-4A6E-85D5-836BB22039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24744" y="130998"/>
                  <a:ext cx="1990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382" name="Entrada de lápiz 10381">
                  <a:extLst>
                    <a:ext uri="{FF2B5EF4-FFF2-40B4-BE49-F238E27FC236}">
                      <a16:creationId xmlns:a16="http://schemas.microsoft.com/office/drawing/2014/main" id="{1753783D-C7C8-4E80-82DB-F0ACFEDBF152}"/>
                    </a:ext>
                  </a:extLst>
                </p14:cNvPr>
                <p14:cNvContentPartPr/>
                <p14:nvPr/>
              </p14:nvContentPartPr>
              <p14:xfrm>
                <a:off x="7364504" y="337638"/>
                <a:ext cx="117720" cy="132480"/>
              </p14:xfrm>
            </p:contentPart>
          </mc:Choice>
          <mc:Fallback xmlns="">
            <p:pic>
              <p:nvPicPr>
                <p:cNvPr id="10382" name="Entrada de lápiz 10381">
                  <a:extLst>
                    <a:ext uri="{FF2B5EF4-FFF2-40B4-BE49-F238E27FC236}">
                      <a16:creationId xmlns:a16="http://schemas.microsoft.com/office/drawing/2014/main" id="{1753783D-C7C8-4E80-82DB-F0ACFEDBF15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46504" y="319998"/>
                  <a:ext cx="153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386" name="Entrada de lápiz 10385">
                  <a:extLst>
                    <a:ext uri="{FF2B5EF4-FFF2-40B4-BE49-F238E27FC236}">
                      <a16:creationId xmlns:a16="http://schemas.microsoft.com/office/drawing/2014/main" id="{8B10F31B-B1E3-4437-957D-08820460B131}"/>
                    </a:ext>
                  </a:extLst>
                </p14:cNvPr>
                <p14:cNvContentPartPr/>
                <p14:nvPr/>
              </p14:nvContentPartPr>
              <p14:xfrm>
                <a:off x="6870944" y="541398"/>
                <a:ext cx="615960" cy="33840"/>
              </p14:xfrm>
            </p:contentPart>
          </mc:Choice>
          <mc:Fallback xmlns="">
            <p:pic>
              <p:nvPicPr>
                <p:cNvPr id="10386" name="Entrada de lápiz 10385">
                  <a:extLst>
                    <a:ext uri="{FF2B5EF4-FFF2-40B4-BE49-F238E27FC236}">
                      <a16:creationId xmlns:a16="http://schemas.microsoft.com/office/drawing/2014/main" id="{8B10F31B-B1E3-4437-957D-08820460B13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53304" y="523758"/>
                  <a:ext cx="651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387" name="Entrada de lápiz 10386">
                  <a:extLst>
                    <a:ext uri="{FF2B5EF4-FFF2-40B4-BE49-F238E27FC236}">
                      <a16:creationId xmlns:a16="http://schemas.microsoft.com/office/drawing/2014/main" id="{8E18623D-6BBA-43E7-9D43-609DDE2388CA}"/>
                    </a:ext>
                  </a:extLst>
                </p14:cNvPr>
                <p14:cNvContentPartPr/>
                <p14:nvPr/>
              </p14:nvContentPartPr>
              <p14:xfrm>
                <a:off x="6916304" y="616278"/>
                <a:ext cx="245160" cy="217800"/>
              </p14:xfrm>
            </p:contentPart>
          </mc:Choice>
          <mc:Fallback xmlns="">
            <p:pic>
              <p:nvPicPr>
                <p:cNvPr id="10387" name="Entrada de lápiz 10386">
                  <a:extLst>
                    <a:ext uri="{FF2B5EF4-FFF2-40B4-BE49-F238E27FC236}">
                      <a16:creationId xmlns:a16="http://schemas.microsoft.com/office/drawing/2014/main" id="{8E18623D-6BBA-43E7-9D43-609DDE2388C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98304" y="598278"/>
                  <a:ext cx="280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388" name="Entrada de lápiz 10387">
                  <a:extLst>
                    <a:ext uri="{FF2B5EF4-FFF2-40B4-BE49-F238E27FC236}">
                      <a16:creationId xmlns:a16="http://schemas.microsoft.com/office/drawing/2014/main" id="{D0D2F575-9BC1-413B-891F-413BAF15E54A}"/>
                    </a:ext>
                  </a:extLst>
                </p14:cNvPr>
                <p14:cNvContentPartPr/>
                <p14:nvPr/>
              </p14:nvContentPartPr>
              <p14:xfrm>
                <a:off x="7183424" y="660198"/>
                <a:ext cx="97920" cy="173880"/>
              </p14:xfrm>
            </p:contentPart>
          </mc:Choice>
          <mc:Fallback xmlns="">
            <p:pic>
              <p:nvPicPr>
                <p:cNvPr id="10388" name="Entrada de lápiz 10387">
                  <a:extLst>
                    <a:ext uri="{FF2B5EF4-FFF2-40B4-BE49-F238E27FC236}">
                      <a16:creationId xmlns:a16="http://schemas.microsoft.com/office/drawing/2014/main" id="{D0D2F575-9BC1-413B-891F-413BAF15E54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65424" y="642558"/>
                  <a:ext cx="133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0389" name="Entrada de lápiz 10388">
                  <a:extLst>
                    <a:ext uri="{FF2B5EF4-FFF2-40B4-BE49-F238E27FC236}">
                      <a16:creationId xmlns:a16="http://schemas.microsoft.com/office/drawing/2014/main" id="{1E1F3976-BBD7-4798-81A0-A879C79C4458}"/>
                    </a:ext>
                  </a:extLst>
                </p14:cNvPr>
                <p14:cNvContentPartPr/>
                <p14:nvPr/>
              </p14:nvContentPartPr>
              <p14:xfrm>
                <a:off x="7143824" y="748038"/>
                <a:ext cx="84960" cy="14040"/>
              </p14:xfrm>
            </p:contentPart>
          </mc:Choice>
          <mc:Fallback xmlns="">
            <p:pic>
              <p:nvPicPr>
                <p:cNvPr id="10389" name="Entrada de lápiz 10388">
                  <a:extLst>
                    <a:ext uri="{FF2B5EF4-FFF2-40B4-BE49-F238E27FC236}">
                      <a16:creationId xmlns:a16="http://schemas.microsoft.com/office/drawing/2014/main" id="{1E1F3976-BBD7-4798-81A0-A879C79C445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25824" y="730398"/>
                  <a:ext cx="120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0390" name="Entrada de lápiz 10389">
                  <a:extLst>
                    <a:ext uri="{FF2B5EF4-FFF2-40B4-BE49-F238E27FC236}">
                      <a16:creationId xmlns:a16="http://schemas.microsoft.com/office/drawing/2014/main" id="{6CEB05A9-AE16-4E28-8611-3CCBDB3E1446}"/>
                    </a:ext>
                  </a:extLst>
                </p14:cNvPr>
                <p14:cNvContentPartPr/>
                <p14:nvPr/>
              </p14:nvContentPartPr>
              <p14:xfrm>
                <a:off x="4537784" y="395598"/>
                <a:ext cx="849240" cy="183240"/>
              </p14:xfrm>
            </p:contentPart>
          </mc:Choice>
          <mc:Fallback xmlns="">
            <p:pic>
              <p:nvPicPr>
                <p:cNvPr id="10390" name="Entrada de lápiz 10389">
                  <a:extLst>
                    <a:ext uri="{FF2B5EF4-FFF2-40B4-BE49-F238E27FC236}">
                      <a16:creationId xmlns:a16="http://schemas.microsoft.com/office/drawing/2014/main" id="{6CEB05A9-AE16-4E28-8611-3CCBDB3E144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19784" y="377598"/>
                  <a:ext cx="884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0391" name="Entrada de lápiz 10390">
                  <a:extLst>
                    <a:ext uri="{FF2B5EF4-FFF2-40B4-BE49-F238E27FC236}">
                      <a16:creationId xmlns:a16="http://schemas.microsoft.com/office/drawing/2014/main" id="{C8647DA7-F316-44E7-A744-374A3B8A7DA1}"/>
                    </a:ext>
                  </a:extLst>
                </p14:cNvPr>
                <p14:cNvContentPartPr/>
                <p14:nvPr/>
              </p14:nvContentPartPr>
              <p14:xfrm>
                <a:off x="4472984" y="483438"/>
                <a:ext cx="186480" cy="147240"/>
              </p14:xfrm>
            </p:contentPart>
          </mc:Choice>
          <mc:Fallback xmlns="">
            <p:pic>
              <p:nvPicPr>
                <p:cNvPr id="10391" name="Entrada de lápiz 10390">
                  <a:extLst>
                    <a:ext uri="{FF2B5EF4-FFF2-40B4-BE49-F238E27FC236}">
                      <a16:creationId xmlns:a16="http://schemas.microsoft.com/office/drawing/2014/main" id="{C8647DA7-F316-44E7-A744-374A3B8A7DA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55344" y="465438"/>
                  <a:ext cx="22212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00" name="Grupo 10399">
            <a:extLst>
              <a:ext uri="{FF2B5EF4-FFF2-40B4-BE49-F238E27FC236}">
                <a16:creationId xmlns:a16="http://schemas.microsoft.com/office/drawing/2014/main" id="{E275CDEF-90D9-424A-AAA2-425345FDA831}"/>
              </a:ext>
            </a:extLst>
          </p:cNvPr>
          <p:cNvGrpSpPr/>
          <p:nvPr/>
        </p:nvGrpSpPr>
        <p:grpSpPr>
          <a:xfrm>
            <a:off x="201944" y="3756918"/>
            <a:ext cx="560880" cy="1134720"/>
            <a:chOff x="201944" y="3756918"/>
            <a:chExt cx="560880" cy="11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394" name="Entrada de lápiz 10393">
                  <a:extLst>
                    <a:ext uri="{FF2B5EF4-FFF2-40B4-BE49-F238E27FC236}">
                      <a16:creationId xmlns:a16="http://schemas.microsoft.com/office/drawing/2014/main" id="{F7AABF77-5303-40F3-B37D-E4709E22D832}"/>
                    </a:ext>
                  </a:extLst>
                </p14:cNvPr>
                <p14:cNvContentPartPr/>
                <p14:nvPr/>
              </p14:nvContentPartPr>
              <p14:xfrm>
                <a:off x="201944" y="3756918"/>
                <a:ext cx="182160" cy="809640"/>
              </p14:xfrm>
            </p:contentPart>
          </mc:Choice>
          <mc:Fallback xmlns="">
            <p:pic>
              <p:nvPicPr>
                <p:cNvPr id="10394" name="Entrada de lápiz 10393">
                  <a:extLst>
                    <a:ext uri="{FF2B5EF4-FFF2-40B4-BE49-F238E27FC236}">
                      <a16:creationId xmlns:a16="http://schemas.microsoft.com/office/drawing/2014/main" id="{F7AABF77-5303-40F3-B37D-E4709E22D83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3944" y="3738918"/>
                  <a:ext cx="21780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395" name="Entrada de lápiz 10394">
                  <a:extLst>
                    <a:ext uri="{FF2B5EF4-FFF2-40B4-BE49-F238E27FC236}">
                      <a16:creationId xmlns:a16="http://schemas.microsoft.com/office/drawing/2014/main" id="{1DD7FE5E-4060-4913-AD8A-27C52E62B374}"/>
                    </a:ext>
                  </a:extLst>
                </p14:cNvPr>
                <p14:cNvContentPartPr/>
                <p14:nvPr/>
              </p14:nvContentPartPr>
              <p14:xfrm>
                <a:off x="244784" y="4632798"/>
                <a:ext cx="114840" cy="200880"/>
              </p14:xfrm>
            </p:contentPart>
          </mc:Choice>
          <mc:Fallback xmlns="">
            <p:pic>
              <p:nvPicPr>
                <p:cNvPr id="10395" name="Entrada de lápiz 10394">
                  <a:extLst>
                    <a:ext uri="{FF2B5EF4-FFF2-40B4-BE49-F238E27FC236}">
                      <a16:creationId xmlns:a16="http://schemas.microsoft.com/office/drawing/2014/main" id="{1DD7FE5E-4060-4913-AD8A-27C52E62B37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7144" y="4615158"/>
                  <a:ext cx="150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396" name="Entrada de lápiz 10395">
                  <a:extLst>
                    <a:ext uri="{FF2B5EF4-FFF2-40B4-BE49-F238E27FC236}">
                      <a16:creationId xmlns:a16="http://schemas.microsoft.com/office/drawing/2014/main" id="{CAE2A64C-182D-49D9-B7DC-7679E41B41FF}"/>
                    </a:ext>
                  </a:extLst>
                </p14:cNvPr>
                <p14:cNvContentPartPr/>
                <p14:nvPr/>
              </p14:nvContentPartPr>
              <p14:xfrm>
                <a:off x="371144" y="4790118"/>
                <a:ext cx="81360" cy="101520"/>
              </p14:xfrm>
            </p:contentPart>
          </mc:Choice>
          <mc:Fallback xmlns="">
            <p:pic>
              <p:nvPicPr>
                <p:cNvPr id="10396" name="Entrada de lápiz 10395">
                  <a:extLst>
                    <a:ext uri="{FF2B5EF4-FFF2-40B4-BE49-F238E27FC236}">
                      <a16:creationId xmlns:a16="http://schemas.microsoft.com/office/drawing/2014/main" id="{CAE2A64C-182D-49D9-B7DC-7679E41B41F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3504" y="4772118"/>
                  <a:ext cx="117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397" name="Entrada de lápiz 10396">
                  <a:extLst>
                    <a:ext uri="{FF2B5EF4-FFF2-40B4-BE49-F238E27FC236}">
                      <a16:creationId xmlns:a16="http://schemas.microsoft.com/office/drawing/2014/main" id="{0401EFDE-2EF1-4B22-BB9F-56B28D8F9760}"/>
                    </a:ext>
                  </a:extLst>
                </p14:cNvPr>
                <p14:cNvContentPartPr/>
                <p14:nvPr/>
              </p14:nvContentPartPr>
              <p14:xfrm>
                <a:off x="495344" y="4671318"/>
                <a:ext cx="24120" cy="141120"/>
              </p14:xfrm>
            </p:contentPart>
          </mc:Choice>
          <mc:Fallback xmlns="">
            <p:pic>
              <p:nvPicPr>
                <p:cNvPr id="10397" name="Entrada de lápiz 10396">
                  <a:extLst>
                    <a:ext uri="{FF2B5EF4-FFF2-40B4-BE49-F238E27FC236}">
                      <a16:creationId xmlns:a16="http://schemas.microsoft.com/office/drawing/2014/main" id="{0401EFDE-2EF1-4B22-BB9F-56B28D8F976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7344" y="4653318"/>
                  <a:ext cx="59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398" name="Entrada de lápiz 10397">
                  <a:extLst>
                    <a:ext uri="{FF2B5EF4-FFF2-40B4-BE49-F238E27FC236}">
                      <a16:creationId xmlns:a16="http://schemas.microsoft.com/office/drawing/2014/main" id="{121B473C-2730-4F57-B706-3044A8E5CA47}"/>
                    </a:ext>
                  </a:extLst>
                </p14:cNvPr>
                <p14:cNvContentPartPr/>
                <p14:nvPr/>
              </p14:nvContentPartPr>
              <p14:xfrm>
                <a:off x="586064" y="4715598"/>
                <a:ext cx="60480" cy="82080"/>
              </p14:xfrm>
            </p:contentPart>
          </mc:Choice>
          <mc:Fallback xmlns="">
            <p:pic>
              <p:nvPicPr>
                <p:cNvPr id="10398" name="Entrada de lápiz 10397">
                  <a:extLst>
                    <a:ext uri="{FF2B5EF4-FFF2-40B4-BE49-F238E27FC236}">
                      <a16:creationId xmlns:a16="http://schemas.microsoft.com/office/drawing/2014/main" id="{121B473C-2730-4F57-B706-3044A8E5CA4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8064" y="4697598"/>
                  <a:ext cx="96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399" name="Entrada de lápiz 10398">
                  <a:extLst>
                    <a:ext uri="{FF2B5EF4-FFF2-40B4-BE49-F238E27FC236}">
                      <a16:creationId xmlns:a16="http://schemas.microsoft.com/office/drawing/2014/main" id="{892D49DE-D7C6-48D3-A043-6827E3D8460A}"/>
                    </a:ext>
                  </a:extLst>
                </p14:cNvPr>
                <p14:cNvContentPartPr/>
                <p14:nvPr/>
              </p14:nvContentPartPr>
              <p14:xfrm>
                <a:off x="695504" y="4631358"/>
                <a:ext cx="67320" cy="176400"/>
              </p14:xfrm>
            </p:contentPart>
          </mc:Choice>
          <mc:Fallback xmlns="">
            <p:pic>
              <p:nvPicPr>
                <p:cNvPr id="10399" name="Entrada de lápiz 10398">
                  <a:extLst>
                    <a:ext uri="{FF2B5EF4-FFF2-40B4-BE49-F238E27FC236}">
                      <a16:creationId xmlns:a16="http://schemas.microsoft.com/office/drawing/2014/main" id="{892D49DE-D7C6-48D3-A043-6827E3D8460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7504" y="4613718"/>
                  <a:ext cx="1029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07" name="Grupo 10406">
            <a:extLst>
              <a:ext uri="{FF2B5EF4-FFF2-40B4-BE49-F238E27FC236}">
                <a16:creationId xmlns:a16="http://schemas.microsoft.com/office/drawing/2014/main" id="{71F1CA4B-4F48-4149-ACF2-D1B6C18EAEA9}"/>
              </a:ext>
            </a:extLst>
          </p:cNvPr>
          <p:cNvGrpSpPr/>
          <p:nvPr/>
        </p:nvGrpSpPr>
        <p:grpSpPr>
          <a:xfrm>
            <a:off x="390584" y="3673398"/>
            <a:ext cx="444240" cy="180360"/>
            <a:chOff x="390584" y="3673398"/>
            <a:chExt cx="44424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401" name="Entrada de lápiz 10400">
                  <a:extLst>
                    <a:ext uri="{FF2B5EF4-FFF2-40B4-BE49-F238E27FC236}">
                      <a16:creationId xmlns:a16="http://schemas.microsoft.com/office/drawing/2014/main" id="{AE9FEB24-609F-4A2C-878B-C3F22F537FBF}"/>
                    </a:ext>
                  </a:extLst>
                </p14:cNvPr>
                <p14:cNvContentPartPr/>
                <p14:nvPr/>
              </p14:nvContentPartPr>
              <p14:xfrm>
                <a:off x="390584" y="3673398"/>
                <a:ext cx="89280" cy="165600"/>
              </p14:xfrm>
            </p:contentPart>
          </mc:Choice>
          <mc:Fallback xmlns="">
            <p:pic>
              <p:nvPicPr>
                <p:cNvPr id="10401" name="Entrada de lápiz 10400">
                  <a:extLst>
                    <a:ext uri="{FF2B5EF4-FFF2-40B4-BE49-F238E27FC236}">
                      <a16:creationId xmlns:a16="http://schemas.microsoft.com/office/drawing/2014/main" id="{AE9FEB24-609F-4A2C-878B-C3F22F537FB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2944" y="3655758"/>
                  <a:ext cx="12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402" name="Entrada de lápiz 10401">
                  <a:extLst>
                    <a:ext uri="{FF2B5EF4-FFF2-40B4-BE49-F238E27FC236}">
                      <a16:creationId xmlns:a16="http://schemas.microsoft.com/office/drawing/2014/main" id="{EE568A11-A8B6-4B3D-A923-109C8C1468C8}"/>
                    </a:ext>
                  </a:extLst>
                </p14:cNvPr>
                <p14:cNvContentPartPr/>
                <p14:nvPr/>
              </p14:nvContentPartPr>
              <p14:xfrm>
                <a:off x="504344" y="3796518"/>
                <a:ext cx="45720" cy="57240"/>
              </p14:xfrm>
            </p:contentPart>
          </mc:Choice>
          <mc:Fallback xmlns="">
            <p:pic>
              <p:nvPicPr>
                <p:cNvPr id="10402" name="Entrada de lápiz 10401">
                  <a:extLst>
                    <a:ext uri="{FF2B5EF4-FFF2-40B4-BE49-F238E27FC236}">
                      <a16:creationId xmlns:a16="http://schemas.microsoft.com/office/drawing/2014/main" id="{EE568A11-A8B6-4B3D-A923-109C8C1468C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86704" y="3778878"/>
                  <a:ext cx="81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403" name="Entrada de lápiz 10402">
                  <a:extLst>
                    <a:ext uri="{FF2B5EF4-FFF2-40B4-BE49-F238E27FC236}">
                      <a16:creationId xmlns:a16="http://schemas.microsoft.com/office/drawing/2014/main" id="{5F4AB481-987F-4D63-9432-B5061123F308}"/>
                    </a:ext>
                  </a:extLst>
                </p14:cNvPr>
                <p14:cNvContentPartPr/>
                <p14:nvPr/>
              </p14:nvContentPartPr>
              <p14:xfrm>
                <a:off x="597584" y="3710118"/>
                <a:ext cx="45000" cy="120600"/>
              </p14:xfrm>
            </p:contentPart>
          </mc:Choice>
          <mc:Fallback xmlns="">
            <p:pic>
              <p:nvPicPr>
                <p:cNvPr id="10403" name="Entrada de lápiz 10402">
                  <a:extLst>
                    <a:ext uri="{FF2B5EF4-FFF2-40B4-BE49-F238E27FC236}">
                      <a16:creationId xmlns:a16="http://schemas.microsoft.com/office/drawing/2014/main" id="{5F4AB481-987F-4D63-9432-B5061123F30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9944" y="3692478"/>
                  <a:ext cx="80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404" name="Entrada de lápiz 10403">
                  <a:extLst>
                    <a:ext uri="{FF2B5EF4-FFF2-40B4-BE49-F238E27FC236}">
                      <a16:creationId xmlns:a16="http://schemas.microsoft.com/office/drawing/2014/main" id="{57158277-6220-4DFE-B7A2-13DDB930E70D}"/>
                    </a:ext>
                  </a:extLst>
                </p14:cNvPr>
                <p14:cNvContentPartPr/>
                <p14:nvPr/>
              </p14:nvContentPartPr>
              <p14:xfrm>
                <a:off x="682184" y="3693558"/>
                <a:ext cx="39960" cy="135360"/>
              </p14:xfrm>
            </p:contentPart>
          </mc:Choice>
          <mc:Fallback xmlns="">
            <p:pic>
              <p:nvPicPr>
                <p:cNvPr id="10404" name="Entrada de lápiz 10403">
                  <a:extLst>
                    <a:ext uri="{FF2B5EF4-FFF2-40B4-BE49-F238E27FC236}">
                      <a16:creationId xmlns:a16="http://schemas.microsoft.com/office/drawing/2014/main" id="{57158277-6220-4DFE-B7A2-13DDB930E70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4544" y="3675558"/>
                  <a:ext cx="75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405" name="Entrada de lápiz 10404">
                  <a:extLst>
                    <a:ext uri="{FF2B5EF4-FFF2-40B4-BE49-F238E27FC236}">
                      <a16:creationId xmlns:a16="http://schemas.microsoft.com/office/drawing/2014/main" id="{6365A9C6-A411-448B-A13C-EC1CCEF4E510}"/>
                    </a:ext>
                  </a:extLst>
                </p14:cNvPr>
                <p14:cNvContentPartPr/>
                <p14:nvPr/>
              </p14:nvContentPartPr>
              <p14:xfrm>
                <a:off x="654104" y="3784638"/>
                <a:ext cx="68760" cy="5400"/>
              </p14:xfrm>
            </p:contentPart>
          </mc:Choice>
          <mc:Fallback xmlns="">
            <p:pic>
              <p:nvPicPr>
                <p:cNvPr id="10405" name="Entrada de lápiz 10404">
                  <a:extLst>
                    <a:ext uri="{FF2B5EF4-FFF2-40B4-BE49-F238E27FC236}">
                      <a16:creationId xmlns:a16="http://schemas.microsoft.com/office/drawing/2014/main" id="{6365A9C6-A411-448B-A13C-EC1CCEF4E51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6464" y="3766638"/>
                  <a:ext cx="104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0406" name="Entrada de lápiz 10405">
                  <a:extLst>
                    <a:ext uri="{FF2B5EF4-FFF2-40B4-BE49-F238E27FC236}">
                      <a16:creationId xmlns:a16="http://schemas.microsoft.com/office/drawing/2014/main" id="{272CBB47-8303-41AF-BD7F-467D9DB89AFB}"/>
                    </a:ext>
                  </a:extLst>
                </p14:cNvPr>
                <p14:cNvContentPartPr/>
                <p14:nvPr/>
              </p14:nvContentPartPr>
              <p14:xfrm>
                <a:off x="755264" y="3677358"/>
                <a:ext cx="79560" cy="171720"/>
              </p14:xfrm>
            </p:contentPart>
          </mc:Choice>
          <mc:Fallback xmlns="">
            <p:pic>
              <p:nvPicPr>
                <p:cNvPr id="10406" name="Entrada de lápiz 10405">
                  <a:extLst>
                    <a:ext uri="{FF2B5EF4-FFF2-40B4-BE49-F238E27FC236}">
                      <a16:creationId xmlns:a16="http://schemas.microsoft.com/office/drawing/2014/main" id="{272CBB47-8303-41AF-BD7F-467D9DB89AF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7264" y="3659358"/>
                  <a:ext cx="1152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23" name="Grupo 10422">
            <a:extLst>
              <a:ext uri="{FF2B5EF4-FFF2-40B4-BE49-F238E27FC236}">
                <a16:creationId xmlns:a16="http://schemas.microsoft.com/office/drawing/2014/main" id="{6D30A663-9520-46FC-9610-D7145F1B71EB}"/>
              </a:ext>
            </a:extLst>
          </p:cNvPr>
          <p:cNvGrpSpPr/>
          <p:nvPr/>
        </p:nvGrpSpPr>
        <p:grpSpPr>
          <a:xfrm>
            <a:off x="2612144" y="3593838"/>
            <a:ext cx="775080" cy="1301040"/>
            <a:chOff x="2612144" y="3593838"/>
            <a:chExt cx="775080" cy="13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0408" name="Entrada de lápiz 10407">
                  <a:extLst>
                    <a:ext uri="{FF2B5EF4-FFF2-40B4-BE49-F238E27FC236}">
                      <a16:creationId xmlns:a16="http://schemas.microsoft.com/office/drawing/2014/main" id="{7056E303-3E9C-487A-A0C0-10928ADEAA26}"/>
                    </a:ext>
                  </a:extLst>
                </p14:cNvPr>
                <p14:cNvContentPartPr/>
                <p14:nvPr/>
              </p14:nvContentPartPr>
              <p14:xfrm>
                <a:off x="2612144" y="3769878"/>
                <a:ext cx="290160" cy="1035360"/>
              </p14:xfrm>
            </p:contentPart>
          </mc:Choice>
          <mc:Fallback xmlns="">
            <p:pic>
              <p:nvPicPr>
                <p:cNvPr id="10408" name="Entrada de lápiz 10407">
                  <a:extLst>
                    <a:ext uri="{FF2B5EF4-FFF2-40B4-BE49-F238E27FC236}">
                      <a16:creationId xmlns:a16="http://schemas.microsoft.com/office/drawing/2014/main" id="{7056E303-3E9C-487A-A0C0-10928ADEAA2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94504" y="3752238"/>
                  <a:ext cx="32580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409" name="Entrada de lápiz 10408">
                  <a:extLst>
                    <a:ext uri="{FF2B5EF4-FFF2-40B4-BE49-F238E27FC236}">
                      <a16:creationId xmlns:a16="http://schemas.microsoft.com/office/drawing/2014/main" id="{D198FA9C-2EB9-4137-B1DB-305CFBB130BA}"/>
                    </a:ext>
                  </a:extLst>
                </p14:cNvPr>
                <p14:cNvContentPartPr/>
                <p14:nvPr/>
              </p14:nvContentPartPr>
              <p14:xfrm>
                <a:off x="2802584" y="4719198"/>
                <a:ext cx="119160" cy="160920"/>
              </p14:xfrm>
            </p:contentPart>
          </mc:Choice>
          <mc:Fallback xmlns="">
            <p:pic>
              <p:nvPicPr>
                <p:cNvPr id="10409" name="Entrada de lápiz 10408">
                  <a:extLst>
                    <a:ext uri="{FF2B5EF4-FFF2-40B4-BE49-F238E27FC236}">
                      <a16:creationId xmlns:a16="http://schemas.microsoft.com/office/drawing/2014/main" id="{D198FA9C-2EB9-4137-B1DB-305CFBB130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784584" y="4701558"/>
                  <a:ext cx="154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410" name="Entrada de lápiz 10409">
                  <a:extLst>
                    <a:ext uri="{FF2B5EF4-FFF2-40B4-BE49-F238E27FC236}">
                      <a16:creationId xmlns:a16="http://schemas.microsoft.com/office/drawing/2014/main" id="{2D26026C-1FD8-4FD7-BD65-E56B9989C9EF}"/>
                    </a:ext>
                  </a:extLst>
                </p14:cNvPr>
                <p14:cNvContentPartPr/>
                <p14:nvPr/>
              </p14:nvContentPartPr>
              <p14:xfrm>
                <a:off x="2969264" y="4796958"/>
                <a:ext cx="12600" cy="83880"/>
              </p14:xfrm>
            </p:contentPart>
          </mc:Choice>
          <mc:Fallback xmlns="">
            <p:pic>
              <p:nvPicPr>
                <p:cNvPr id="10410" name="Entrada de lápiz 10409">
                  <a:extLst>
                    <a:ext uri="{FF2B5EF4-FFF2-40B4-BE49-F238E27FC236}">
                      <a16:creationId xmlns:a16="http://schemas.microsoft.com/office/drawing/2014/main" id="{2D26026C-1FD8-4FD7-BD65-E56B9989C9E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51264" y="4779318"/>
                  <a:ext cx="48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411" name="Entrada de lápiz 10410">
                  <a:extLst>
                    <a:ext uri="{FF2B5EF4-FFF2-40B4-BE49-F238E27FC236}">
                      <a16:creationId xmlns:a16="http://schemas.microsoft.com/office/drawing/2014/main" id="{CB8134F0-2DDB-49A6-89C3-A7FDC6C4BEFC}"/>
                    </a:ext>
                  </a:extLst>
                </p14:cNvPr>
                <p14:cNvContentPartPr/>
                <p14:nvPr/>
              </p14:nvContentPartPr>
              <p14:xfrm>
                <a:off x="2973584" y="4767078"/>
                <a:ext cx="8280" cy="23760"/>
              </p14:xfrm>
            </p:contentPart>
          </mc:Choice>
          <mc:Fallback xmlns="">
            <p:pic>
              <p:nvPicPr>
                <p:cNvPr id="10411" name="Entrada de lápiz 10410">
                  <a:extLst>
                    <a:ext uri="{FF2B5EF4-FFF2-40B4-BE49-F238E27FC236}">
                      <a16:creationId xmlns:a16="http://schemas.microsoft.com/office/drawing/2014/main" id="{CB8134F0-2DDB-49A6-89C3-A7FDC6C4BEF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55944" y="4749078"/>
                  <a:ext cx="43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0412" name="Entrada de lápiz 10411">
                  <a:extLst>
                    <a:ext uri="{FF2B5EF4-FFF2-40B4-BE49-F238E27FC236}">
                      <a16:creationId xmlns:a16="http://schemas.microsoft.com/office/drawing/2014/main" id="{D1061810-F383-4A09-B695-FF79BF2F49B6}"/>
                    </a:ext>
                  </a:extLst>
                </p14:cNvPr>
                <p14:cNvContentPartPr/>
                <p14:nvPr/>
              </p14:nvContentPartPr>
              <p14:xfrm>
                <a:off x="3067904" y="4763838"/>
                <a:ext cx="46440" cy="112320"/>
              </p14:xfrm>
            </p:contentPart>
          </mc:Choice>
          <mc:Fallback xmlns="">
            <p:pic>
              <p:nvPicPr>
                <p:cNvPr id="10412" name="Entrada de lápiz 10411">
                  <a:extLst>
                    <a:ext uri="{FF2B5EF4-FFF2-40B4-BE49-F238E27FC236}">
                      <a16:creationId xmlns:a16="http://schemas.microsoft.com/office/drawing/2014/main" id="{D1061810-F383-4A09-B695-FF79BF2F49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49904" y="4746198"/>
                  <a:ext cx="82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413" name="Entrada de lápiz 10412">
                  <a:extLst>
                    <a:ext uri="{FF2B5EF4-FFF2-40B4-BE49-F238E27FC236}">
                      <a16:creationId xmlns:a16="http://schemas.microsoft.com/office/drawing/2014/main" id="{AA553443-BB53-4D72-A593-EF0C15DB834D}"/>
                    </a:ext>
                  </a:extLst>
                </p14:cNvPr>
                <p14:cNvContentPartPr/>
                <p14:nvPr/>
              </p14:nvContentPartPr>
              <p14:xfrm>
                <a:off x="3138824" y="4799118"/>
                <a:ext cx="30960" cy="66600"/>
              </p14:xfrm>
            </p:contentPart>
          </mc:Choice>
          <mc:Fallback xmlns="">
            <p:pic>
              <p:nvPicPr>
                <p:cNvPr id="10413" name="Entrada de lápiz 10412">
                  <a:extLst>
                    <a:ext uri="{FF2B5EF4-FFF2-40B4-BE49-F238E27FC236}">
                      <a16:creationId xmlns:a16="http://schemas.microsoft.com/office/drawing/2014/main" id="{AA553443-BB53-4D72-A593-EF0C15DB834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21184" y="4781118"/>
                  <a:ext cx="66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414" name="Entrada de lápiz 10413">
                  <a:extLst>
                    <a:ext uri="{FF2B5EF4-FFF2-40B4-BE49-F238E27FC236}">
                      <a16:creationId xmlns:a16="http://schemas.microsoft.com/office/drawing/2014/main" id="{57B09A78-3281-46AA-8721-8C25A3039EEF}"/>
                    </a:ext>
                  </a:extLst>
                </p14:cNvPr>
                <p14:cNvContentPartPr/>
                <p14:nvPr/>
              </p14:nvContentPartPr>
              <p14:xfrm>
                <a:off x="3186704" y="4746198"/>
                <a:ext cx="100080" cy="148680"/>
              </p14:xfrm>
            </p:contentPart>
          </mc:Choice>
          <mc:Fallback xmlns="">
            <p:pic>
              <p:nvPicPr>
                <p:cNvPr id="10414" name="Entrada de lápiz 10413">
                  <a:extLst>
                    <a:ext uri="{FF2B5EF4-FFF2-40B4-BE49-F238E27FC236}">
                      <a16:creationId xmlns:a16="http://schemas.microsoft.com/office/drawing/2014/main" id="{57B09A78-3281-46AA-8721-8C25A3039EE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69064" y="4728198"/>
                  <a:ext cx="135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0415" name="Entrada de lápiz 10414">
                  <a:extLst>
                    <a:ext uri="{FF2B5EF4-FFF2-40B4-BE49-F238E27FC236}">
                      <a16:creationId xmlns:a16="http://schemas.microsoft.com/office/drawing/2014/main" id="{42B0E9A1-FDE5-474F-9F6A-15B70FEBDE87}"/>
                    </a:ext>
                  </a:extLst>
                </p14:cNvPr>
                <p14:cNvContentPartPr/>
                <p14:nvPr/>
              </p14:nvContentPartPr>
              <p14:xfrm>
                <a:off x="2961344" y="3593838"/>
                <a:ext cx="76320" cy="187560"/>
              </p14:xfrm>
            </p:contentPart>
          </mc:Choice>
          <mc:Fallback xmlns="">
            <p:pic>
              <p:nvPicPr>
                <p:cNvPr id="10415" name="Entrada de lápiz 10414">
                  <a:extLst>
                    <a:ext uri="{FF2B5EF4-FFF2-40B4-BE49-F238E27FC236}">
                      <a16:creationId xmlns:a16="http://schemas.microsoft.com/office/drawing/2014/main" id="{42B0E9A1-FDE5-474F-9F6A-15B70FEBDE8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43704" y="3575838"/>
                  <a:ext cx="111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416" name="Entrada de lápiz 10415">
                  <a:extLst>
                    <a:ext uri="{FF2B5EF4-FFF2-40B4-BE49-F238E27FC236}">
                      <a16:creationId xmlns:a16="http://schemas.microsoft.com/office/drawing/2014/main" id="{7EA421D2-6E02-4853-9349-23B94FFF1F55}"/>
                    </a:ext>
                  </a:extLst>
                </p14:cNvPr>
                <p14:cNvContentPartPr/>
                <p14:nvPr/>
              </p14:nvContentPartPr>
              <p14:xfrm>
                <a:off x="3098864" y="3750078"/>
                <a:ext cx="21960" cy="68400"/>
              </p14:xfrm>
            </p:contentPart>
          </mc:Choice>
          <mc:Fallback xmlns="">
            <p:pic>
              <p:nvPicPr>
                <p:cNvPr id="10416" name="Entrada de lápiz 10415">
                  <a:extLst>
                    <a:ext uri="{FF2B5EF4-FFF2-40B4-BE49-F238E27FC236}">
                      <a16:creationId xmlns:a16="http://schemas.microsoft.com/office/drawing/2014/main" id="{7EA421D2-6E02-4853-9349-23B94FFF1F5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80864" y="3732078"/>
                  <a:ext cx="57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417" name="Entrada de lápiz 10416">
                  <a:extLst>
                    <a:ext uri="{FF2B5EF4-FFF2-40B4-BE49-F238E27FC236}">
                      <a16:creationId xmlns:a16="http://schemas.microsoft.com/office/drawing/2014/main" id="{6F5F60BC-D5A5-4D68-94E5-4B3438A6ADCA}"/>
                    </a:ext>
                  </a:extLst>
                </p14:cNvPr>
                <p14:cNvContentPartPr/>
                <p14:nvPr/>
              </p14:nvContentPartPr>
              <p14:xfrm>
                <a:off x="3088784" y="3688518"/>
                <a:ext cx="10800" cy="55080"/>
              </p14:xfrm>
            </p:contentPart>
          </mc:Choice>
          <mc:Fallback xmlns="">
            <p:pic>
              <p:nvPicPr>
                <p:cNvPr id="10417" name="Entrada de lápiz 10416">
                  <a:extLst>
                    <a:ext uri="{FF2B5EF4-FFF2-40B4-BE49-F238E27FC236}">
                      <a16:creationId xmlns:a16="http://schemas.microsoft.com/office/drawing/2014/main" id="{6F5F60BC-D5A5-4D68-94E5-4B3438A6AD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71144" y="3670878"/>
                  <a:ext cx="46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418" name="Entrada de lápiz 10417">
                  <a:extLst>
                    <a:ext uri="{FF2B5EF4-FFF2-40B4-BE49-F238E27FC236}">
                      <a16:creationId xmlns:a16="http://schemas.microsoft.com/office/drawing/2014/main" id="{329D3C1B-EB08-4B7A-976B-C7B261F117BA}"/>
                    </a:ext>
                  </a:extLst>
                </p14:cNvPr>
                <p14:cNvContentPartPr/>
                <p14:nvPr/>
              </p14:nvContentPartPr>
              <p14:xfrm>
                <a:off x="3185984" y="3630558"/>
                <a:ext cx="46080" cy="156600"/>
              </p14:xfrm>
            </p:contentPart>
          </mc:Choice>
          <mc:Fallback xmlns="">
            <p:pic>
              <p:nvPicPr>
                <p:cNvPr id="10418" name="Entrada de lápiz 10417">
                  <a:extLst>
                    <a:ext uri="{FF2B5EF4-FFF2-40B4-BE49-F238E27FC236}">
                      <a16:creationId xmlns:a16="http://schemas.microsoft.com/office/drawing/2014/main" id="{329D3C1B-EB08-4B7A-976B-C7B261F117B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68344" y="3612918"/>
                  <a:ext cx="81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419" name="Entrada de lápiz 10418">
                  <a:extLst>
                    <a:ext uri="{FF2B5EF4-FFF2-40B4-BE49-F238E27FC236}">
                      <a16:creationId xmlns:a16="http://schemas.microsoft.com/office/drawing/2014/main" id="{DCF54801-52B9-4A05-A851-C2E06F0517B9}"/>
                    </a:ext>
                  </a:extLst>
                </p14:cNvPr>
                <p14:cNvContentPartPr/>
                <p14:nvPr/>
              </p14:nvContentPartPr>
              <p14:xfrm>
                <a:off x="3268424" y="3651078"/>
                <a:ext cx="37080" cy="133200"/>
              </p14:xfrm>
            </p:contentPart>
          </mc:Choice>
          <mc:Fallback xmlns="">
            <p:pic>
              <p:nvPicPr>
                <p:cNvPr id="10419" name="Entrada de lápiz 10418">
                  <a:extLst>
                    <a:ext uri="{FF2B5EF4-FFF2-40B4-BE49-F238E27FC236}">
                      <a16:creationId xmlns:a16="http://schemas.microsoft.com/office/drawing/2014/main" id="{DCF54801-52B9-4A05-A851-C2E06F0517B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250424" y="3633078"/>
                  <a:ext cx="72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420" name="Entrada de lápiz 10419">
                  <a:extLst>
                    <a:ext uri="{FF2B5EF4-FFF2-40B4-BE49-F238E27FC236}">
                      <a16:creationId xmlns:a16="http://schemas.microsoft.com/office/drawing/2014/main" id="{B6760D22-99B6-4F57-9655-41B479E6440D}"/>
                    </a:ext>
                  </a:extLst>
                </p14:cNvPr>
                <p14:cNvContentPartPr/>
                <p14:nvPr/>
              </p14:nvContentPartPr>
              <p14:xfrm>
                <a:off x="3234224" y="3750078"/>
                <a:ext cx="44280" cy="14040"/>
              </p14:xfrm>
            </p:contentPart>
          </mc:Choice>
          <mc:Fallback xmlns="">
            <p:pic>
              <p:nvPicPr>
                <p:cNvPr id="10420" name="Entrada de lápiz 10419">
                  <a:extLst>
                    <a:ext uri="{FF2B5EF4-FFF2-40B4-BE49-F238E27FC236}">
                      <a16:creationId xmlns:a16="http://schemas.microsoft.com/office/drawing/2014/main" id="{B6760D22-99B6-4F57-9655-41B479E6440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16584" y="3732078"/>
                  <a:ext cx="79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421" name="Entrada de lápiz 10420">
                  <a:extLst>
                    <a:ext uri="{FF2B5EF4-FFF2-40B4-BE49-F238E27FC236}">
                      <a16:creationId xmlns:a16="http://schemas.microsoft.com/office/drawing/2014/main" id="{5800D75F-9B6A-49B0-9217-1791C67353BA}"/>
                    </a:ext>
                  </a:extLst>
                </p14:cNvPr>
                <p14:cNvContentPartPr/>
                <p14:nvPr/>
              </p14:nvContentPartPr>
              <p14:xfrm>
                <a:off x="3339344" y="3658638"/>
                <a:ext cx="47880" cy="171000"/>
              </p14:xfrm>
            </p:contentPart>
          </mc:Choice>
          <mc:Fallback xmlns="">
            <p:pic>
              <p:nvPicPr>
                <p:cNvPr id="10421" name="Entrada de lápiz 10420">
                  <a:extLst>
                    <a:ext uri="{FF2B5EF4-FFF2-40B4-BE49-F238E27FC236}">
                      <a16:creationId xmlns:a16="http://schemas.microsoft.com/office/drawing/2014/main" id="{5800D75F-9B6A-49B0-9217-1791C67353B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21344" y="3640998"/>
                  <a:ext cx="835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1" name="Grupo 10430">
            <a:extLst>
              <a:ext uri="{FF2B5EF4-FFF2-40B4-BE49-F238E27FC236}">
                <a16:creationId xmlns:a16="http://schemas.microsoft.com/office/drawing/2014/main" id="{E3D91F94-1CD5-40E6-B68B-C5D9CDC84980}"/>
              </a:ext>
            </a:extLst>
          </p:cNvPr>
          <p:cNvGrpSpPr/>
          <p:nvPr/>
        </p:nvGrpSpPr>
        <p:grpSpPr>
          <a:xfrm>
            <a:off x="6612104" y="3836838"/>
            <a:ext cx="706320" cy="945720"/>
            <a:chOff x="6612104" y="3836838"/>
            <a:chExt cx="706320" cy="94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424" name="Entrada de lápiz 10423">
                  <a:extLst>
                    <a:ext uri="{FF2B5EF4-FFF2-40B4-BE49-F238E27FC236}">
                      <a16:creationId xmlns:a16="http://schemas.microsoft.com/office/drawing/2014/main" id="{71783B2B-7981-4FF5-9AB6-43CB63EC706E}"/>
                    </a:ext>
                  </a:extLst>
                </p14:cNvPr>
                <p14:cNvContentPartPr/>
                <p14:nvPr/>
              </p14:nvContentPartPr>
              <p14:xfrm>
                <a:off x="6612104" y="3836838"/>
                <a:ext cx="305640" cy="805680"/>
              </p14:xfrm>
            </p:contentPart>
          </mc:Choice>
          <mc:Fallback xmlns="">
            <p:pic>
              <p:nvPicPr>
                <p:cNvPr id="10424" name="Entrada de lápiz 10423">
                  <a:extLst>
                    <a:ext uri="{FF2B5EF4-FFF2-40B4-BE49-F238E27FC236}">
                      <a16:creationId xmlns:a16="http://schemas.microsoft.com/office/drawing/2014/main" id="{71783B2B-7981-4FF5-9AB6-43CB63EC706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94464" y="3818838"/>
                  <a:ext cx="341280" cy="8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425" name="Entrada de lápiz 10424">
                  <a:extLst>
                    <a:ext uri="{FF2B5EF4-FFF2-40B4-BE49-F238E27FC236}">
                      <a16:creationId xmlns:a16="http://schemas.microsoft.com/office/drawing/2014/main" id="{D4A62351-DC6B-41D9-80F1-21266ECB43CF}"/>
                    </a:ext>
                  </a:extLst>
                </p14:cNvPr>
                <p14:cNvContentPartPr/>
                <p14:nvPr/>
              </p14:nvContentPartPr>
              <p14:xfrm>
                <a:off x="6837824" y="4541718"/>
                <a:ext cx="109080" cy="194040"/>
              </p14:xfrm>
            </p:contentPart>
          </mc:Choice>
          <mc:Fallback xmlns="">
            <p:pic>
              <p:nvPicPr>
                <p:cNvPr id="10425" name="Entrada de lápiz 10424">
                  <a:extLst>
                    <a:ext uri="{FF2B5EF4-FFF2-40B4-BE49-F238E27FC236}">
                      <a16:creationId xmlns:a16="http://schemas.microsoft.com/office/drawing/2014/main" id="{D4A62351-DC6B-41D9-80F1-21266ECB43C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20184" y="4524078"/>
                  <a:ext cx="144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0426" name="Entrada de lápiz 10425">
                  <a:extLst>
                    <a:ext uri="{FF2B5EF4-FFF2-40B4-BE49-F238E27FC236}">
                      <a16:creationId xmlns:a16="http://schemas.microsoft.com/office/drawing/2014/main" id="{3A339C98-B581-47A2-A29C-7C8E9B821650}"/>
                    </a:ext>
                  </a:extLst>
                </p14:cNvPr>
                <p14:cNvContentPartPr/>
                <p14:nvPr/>
              </p14:nvContentPartPr>
              <p14:xfrm>
                <a:off x="7018904" y="4697598"/>
                <a:ext cx="16920" cy="73440"/>
              </p14:xfrm>
            </p:contentPart>
          </mc:Choice>
          <mc:Fallback xmlns="">
            <p:pic>
              <p:nvPicPr>
                <p:cNvPr id="10426" name="Entrada de lápiz 10425">
                  <a:extLst>
                    <a:ext uri="{FF2B5EF4-FFF2-40B4-BE49-F238E27FC236}">
                      <a16:creationId xmlns:a16="http://schemas.microsoft.com/office/drawing/2014/main" id="{3A339C98-B581-47A2-A29C-7C8E9B82165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00904" y="4679598"/>
                  <a:ext cx="52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0427" name="Entrada de lápiz 10426">
                  <a:extLst>
                    <a:ext uri="{FF2B5EF4-FFF2-40B4-BE49-F238E27FC236}">
                      <a16:creationId xmlns:a16="http://schemas.microsoft.com/office/drawing/2014/main" id="{59BBCC8E-FAF6-45F3-9089-50709ADE8CD8}"/>
                    </a:ext>
                  </a:extLst>
                </p14:cNvPr>
                <p14:cNvContentPartPr/>
                <p14:nvPr/>
              </p14:nvContentPartPr>
              <p14:xfrm>
                <a:off x="7000544" y="4636038"/>
                <a:ext cx="3240" cy="21960"/>
              </p14:xfrm>
            </p:contentPart>
          </mc:Choice>
          <mc:Fallback xmlns="">
            <p:pic>
              <p:nvPicPr>
                <p:cNvPr id="10427" name="Entrada de lápiz 10426">
                  <a:extLst>
                    <a:ext uri="{FF2B5EF4-FFF2-40B4-BE49-F238E27FC236}">
                      <a16:creationId xmlns:a16="http://schemas.microsoft.com/office/drawing/2014/main" id="{59BBCC8E-FAF6-45F3-9089-50709ADE8CD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82904" y="4618398"/>
                  <a:ext cx="38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0428" name="Entrada de lápiz 10427">
                  <a:extLst>
                    <a:ext uri="{FF2B5EF4-FFF2-40B4-BE49-F238E27FC236}">
                      <a16:creationId xmlns:a16="http://schemas.microsoft.com/office/drawing/2014/main" id="{B978E664-B30D-4099-AA38-EA0112A35B42}"/>
                    </a:ext>
                  </a:extLst>
                </p14:cNvPr>
                <p14:cNvContentPartPr/>
                <p14:nvPr/>
              </p14:nvContentPartPr>
              <p14:xfrm>
                <a:off x="7115024" y="4651158"/>
                <a:ext cx="21240" cy="99360"/>
              </p14:xfrm>
            </p:contentPart>
          </mc:Choice>
          <mc:Fallback xmlns="">
            <p:pic>
              <p:nvPicPr>
                <p:cNvPr id="10428" name="Entrada de lápiz 10427">
                  <a:extLst>
                    <a:ext uri="{FF2B5EF4-FFF2-40B4-BE49-F238E27FC236}">
                      <a16:creationId xmlns:a16="http://schemas.microsoft.com/office/drawing/2014/main" id="{B978E664-B30D-4099-AA38-EA0112A35B4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97384" y="4633518"/>
                  <a:ext cx="56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0429" name="Entrada de lápiz 10428">
                  <a:extLst>
                    <a:ext uri="{FF2B5EF4-FFF2-40B4-BE49-F238E27FC236}">
                      <a16:creationId xmlns:a16="http://schemas.microsoft.com/office/drawing/2014/main" id="{6BEDD31D-F5DB-419D-A872-E05C06A3152B}"/>
                    </a:ext>
                  </a:extLst>
                </p14:cNvPr>
                <p14:cNvContentPartPr/>
                <p14:nvPr/>
              </p14:nvContentPartPr>
              <p14:xfrm>
                <a:off x="7163984" y="4678158"/>
                <a:ext cx="71640" cy="74880"/>
              </p14:xfrm>
            </p:contentPart>
          </mc:Choice>
          <mc:Fallback xmlns="">
            <p:pic>
              <p:nvPicPr>
                <p:cNvPr id="10429" name="Entrada de lápiz 10428">
                  <a:extLst>
                    <a:ext uri="{FF2B5EF4-FFF2-40B4-BE49-F238E27FC236}">
                      <a16:creationId xmlns:a16="http://schemas.microsoft.com/office/drawing/2014/main" id="{6BEDD31D-F5DB-419D-A872-E05C06A3152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46344" y="4660518"/>
                  <a:ext cx="107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0430" name="Entrada de lápiz 10429">
                  <a:extLst>
                    <a:ext uri="{FF2B5EF4-FFF2-40B4-BE49-F238E27FC236}">
                      <a16:creationId xmlns:a16="http://schemas.microsoft.com/office/drawing/2014/main" id="{165BFB5A-D1FB-42C6-A374-804D29A13505}"/>
                    </a:ext>
                  </a:extLst>
                </p14:cNvPr>
                <p14:cNvContentPartPr/>
                <p14:nvPr/>
              </p14:nvContentPartPr>
              <p14:xfrm>
                <a:off x="7271624" y="4644678"/>
                <a:ext cx="46800" cy="137880"/>
              </p14:xfrm>
            </p:contentPart>
          </mc:Choice>
          <mc:Fallback xmlns="">
            <p:pic>
              <p:nvPicPr>
                <p:cNvPr id="10430" name="Entrada de lápiz 10429">
                  <a:extLst>
                    <a:ext uri="{FF2B5EF4-FFF2-40B4-BE49-F238E27FC236}">
                      <a16:creationId xmlns:a16="http://schemas.microsoft.com/office/drawing/2014/main" id="{165BFB5A-D1FB-42C6-A374-804D29A1350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53984" y="4626678"/>
                  <a:ext cx="824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2" name="Grupo 10431">
            <a:extLst>
              <a:ext uri="{FF2B5EF4-FFF2-40B4-BE49-F238E27FC236}">
                <a16:creationId xmlns:a16="http://schemas.microsoft.com/office/drawing/2014/main" id="{83BA3B81-6202-4613-AFF2-B9D50E0FBBE2}"/>
              </a:ext>
            </a:extLst>
          </p:cNvPr>
          <p:cNvGrpSpPr/>
          <p:nvPr/>
        </p:nvGrpSpPr>
        <p:grpSpPr>
          <a:xfrm>
            <a:off x="6923864" y="3648198"/>
            <a:ext cx="525600" cy="199080"/>
            <a:chOff x="6923864" y="3648198"/>
            <a:chExt cx="52560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0265" name="Entrada de lápiz 10264">
                  <a:extLst>
                    <a:ext uri="{FF2B5EF4-FFF2-40B4-BE49-F238E27FC236}">
                      <a16:creationId xmlns:a16="http://schemas.microsoft.com/office/drawing/2014/main" id="{10DFE378-F588-4F7F-9E9E-53A31AF8A37A}"/>
                    </a:ext>
                  </a:extLst>
                </p14:cNvPr>
                <p14:cNvContentPartPr/>
                <p14:nvPr/>
              </p14:nvContentPartPr>
              <p14:xfrm>
                <a:off x="6923864" y="3648198"/>
                <a:ext cx="115200" cy="199080"/>
              </p14:xfrm>
            </p:contentPart>
          </mc:Choice>
          <mc:Fallback xmlns="">
            <p:pic>
              <p:nvPicPr>
                <p:cNvPr id="10265" name="Entrada de lápiz 10264">
                  <a:extLst>
                    <a:ext uri="{FF2B5EF4-FFF2-40B4-BE49-F238E27FC236}">
                      <a16:creationId xmlns:a16="http://schemas.microsoft.com/office/drawing/2014/main" id="{10DFE378-F588-4F7F-9E9E-53A31AF8A37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06224" y="3630198"/>
                  <a:ext cx="150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0266" name="Entrada de lápiz 10265">
                  <a:extLst>
                    <a:ext uri="{FF2B5EF4-FFF2-40B4-BE49-F238E27FC236}">
                      <a16:creationId xmlns:a16="http://schemas.microsoft.com/office/drawing/2014/main" id="{4ADC8E57-5E28-459A-9FDD-A58DBA3D7EE1}"/>
                    </a:ext>
                  </a:extLst>
                </p14:cNvPr>
                <p14:cNvContentPartPr/>
                <p14:nvPr/>
              </p14:nvContentPartPr>
              <p14:xfrm>
                <a:off x="7108904" y="3763398"/>
                <a:ext cx="20880" cy="65520"/>
              </p14:xfrm>
            </p:contentPart>
          </mc:Choice>
          <mc:Fallback xmlns="">
            <p:pic>
              <p:nvPicPr>
                <p:cNvPr id="10266" name="Entrada de lápiz 10265">
                  <a:extLst>
                    <a:ext uri="{FF2B5EF4-FFF2-40B4-BE49-F238E27FC236}">
                      <a16:creationId xmlns:a16="http://schemas.microsoft.com/office/drawing/2014/main" id="{4ADC8E57-5E28-459A-9FDD-A58DBA3D7EE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91264" y="3745398"/>
                  <a:ext cx="56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0267" name="Entrada de lápiz 10266">
                  <a:extLst>
                    <a:ext uri="{FF2B5EF4-FFF2-40B4-BE49-F238E27FC236}">
                      <a16:creationId xmlns:a16="http://schemas.microsoft.com/office/drawing/2014/main" id="{3D4F2BD3-1B7F-4645-AACB-1067CE23940E}"/>
                    </a:ext>
                  </a:extLst>
                </p14:cNvPr>
                <p14:cNvContentPartPr/>
                <p14:nvPr/>
              </p14:nvContentPartPr>
              <p14:xfrm>
                <a:off x="7088024" y="3707598"/>
                <a:ext cx="19440" cy="29520"/>
              </p14:xfrm>
            </p:contentPart>
          </mc:Choice>
          <mc:Fallback xmlns="">
            <p:pic>
              <p:nvPicPr>
                <p:cNvPr id="10267" name="Entrada de lápiz 10266">
                  <a:extLst>
                    <a:ext uri="{FF2B5EF4-FFF2-40B4-BE49-F238E27FC236}">
                      <a16:creationId xmlns:a16="http://schemas.microsoft.com/office/drawing/2014/main" id="{3D4F2BD3-1B7F-4645-AACB-1067CE23940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70384" y="3689958"/>
                  <a:ext cx="55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0268" name="Entrada de lápiz 10267">
                  <a:extLst>
                    <a:ext uri="{FF2B5EF4-FFF2-40B4-BE49-F238E27FC236}">
                      <a16:creationId xmlns:a16="http://schemas.microsoft.com/office/drawing/2014/main" id="{448FACBB-9C06-4FDF-8831-C795D804F9C2}"/>
                    </a:ext>
                  </a:extLst>
                </p14:cNvPr>
                <p14:cNvContentPartPr/>
                <p14:nvPr/>
              </p14:nvContentPartPr>
              <p14:xfrm>
                <a:off x="7202144" y="3677358"/>
                <a:ext cx="46800" cy="119520"/>
              </p14:xfrm>
            </p:contentPart>
          </mc:Choice>
          <mc:Fallback xmlns="">
            <p:pic>
              <p:nvPicPr>
                <p:cNvPr id="10268" name="Entrada de lápiz 10267">
                  <a:extLst>
                    <a:ext uri="{FF2B5EF4-FFF2-40B4-BE49-F238E27FC236}">
                      <a16:creationId xmlns:a16="http://schemas.microsoft.com/office/drawing/2014/main" id="{448FACBB-9C06-4FDF-8831-C795D804F9C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84144" y="3659358"/>
                  <a:ext cx="82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0269" name="Entrada de lápiz 10268">
                  <a:extLst>
                    <a:ext uri="{FF2B5EF4-FFF2-40B4-BE49-F238E27FC236}">
                      <a16:creationId xmlns:a16="http://schemas.microsoft.com/office/drawing/2014/main" id="{82582F6E-95A2-4A7A-8719-A043336BEDE7}"/>
                    </a:ext>
                  </a:extLst>
                </p14:cNvPr>
                <p14:cNvContentPartPr/>
                <p14:nvPr/>
              </p14:nvContentPartPr>
              <p14:xfrm>
                <a:off x="7296464" y="3687078"/>
                <a:ext cx="31680" cy="116280"/>
              </p14:xfrm>
            </p:contentPart>
          </mc:Choice>
          <mc:Fallback xmlns="">
            <p:pic>
              <p:nvPicPr>
                <p:cNvPr id="10269" name="Entrada de lápiz 10268">
                  <a:extLst>
                    <a:ext uri="{FF2B5EF4-FFF2-40B4-BE49-F238E27FC236}">
                      <a16:creationId xmlns:a16="http://schemas.microsoft.com/office/drawing/2014/main" id="{82582F6E-95A2-4A7A-8719-A043336BEDE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78824" y="3669438"/>
                  <a:ext cx="67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271" name="Entrada de lápiz 10270">
                  <a:extLst>
                    <a:ext uri="{FF2B5EF4-FFF2-40B4-BE49-F238E27FC236}">
                      <a16:creationId xmlns:a16="http://schemas.microsoft.com/office/drawing/2014/main" id="{CB9D4EE9-AF10-48E0-BDE4-B77FB569022A}"/>
                    </a:ext>
                  </a:extLst>
                </p14:cNvPr>
                <p14:cNvContentPartPr/>
                <p14:nvPr/>
              </p14:nvContentPartPr>
              <p14:xfrm>
                <a:off x="7247144" y="3750078"/>
                <a:ext cx="68760" cy="26280"/>
              </p14:xfrm>
            </p:contentPart>
          </mc:Choice>
          <mc:Fallback xmlns="">
            <p:pic>
              <p:nvPicPr>
                <p:cNvPr id="10271" name="Entrada de lápiz 10270">
                  <a:extLst>
                    <a:ext uri="{FF2B5EF4-FFF2-40B4-BE49-F238E27FC236}">
                      <a16:creationId xmlns:a16="http://schemas.microsoft.com/office/drawing/2014/main" id="{CB9D4EE9-AF10-48E0-BDE4-B77FB569022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29144" y="3732078"/>
                  <a:ext cx="104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283" name="Entrada de lápiz 10282">
                  <a:extLst>
                    <a:ext uri="{FF2B5EF4-FFF2-40B4-BE49-F238E27FC236}">
                      <a16:creationId xmlns:a16="http://schemas.microsoft.com/office/drawing/2014/main" id="{40C6906A-4DF0-4473-8C2F-612AA7E70004}"/>
                    </a:ext>
                  </a:extLst>
                </p14:cNvPr>
                <p14:cNvContentPartPr/>
                <p14:nvPr/>
              </p14:nvContentPartPr>
              <p14:xfrm>
                <a:off x="7381064" y="3683838"/>
                <a:ext cx="68400" cy="135000"/>
              </p14:xfrm>
            </p:contentPart>
          </mc:Choice>
          <mc:Fallback xmlns="">
            <p:pic>
              <p:nvPicPr>
                <p:cNvPr id="10283" name="Entrada de lápiz 10282">
                  <a:extLst>
                    <a:ext uri="{FF2B5EF4-FFF2-40B4-BE49-F238E27FC236}">
                      <a16:creationId xmlns:a16="http://schemas.microsoft.com/office/drawing/2014/main" id="{40C6906A-4DF0-4473-8C2F-612AA7E7000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63064" y="3666198"/>
                  <a:ext cx="1040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7" name="Grupo 10436">
            <a:extLst>
              <a:ext uri="{FF2B5EF4-FFF2-40B4-BE49-F238E27FC236}">
                <a16:creationId xmlns:a16="http://schemas.microsoft.com/office/drawing/2014/main" id="{4D7E71C9-BAEB-4439-A704-04A731BE2BC1}"/>
              </a:ext>
            </a:extLst>
          </p:cNvPr>
          <p:cNvGrpSpPr/>
          <p:nvPr/>
        </p:nvGrpSpPr>
        <p:grpSpPr>
          <a:xfrm>
            <a:off x="4835504" y="3464958"/>
            <a:ext cx="3400200" cy="1551960"/>
            <a:chOff x="4835504" y="3464958"/>
            <a:chExt cx="3400200" cy="155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0433" name="Entrada de lápiz 10432">
                  <a:extLst>
                    <a:ext uri="{FF2B5EF4-FFF2-40B4-BE49-F238E27FC236}">
                      <a16:creationId xmlns:a16="http://schemas.microsoft.com/office/drawing/2014/main" id="{0144A9D4-BABD-43FB-A945-B96ABECFE4DF}"/>
                    </a:ext>
                  </a:extLst>
                </p14:cNvPr>
                <p14:cNvContentPartPr/>
                <p14:nvPr/>
              </p14:nvContentPartPr>
              <p14:xfrm>
                <a:off x="4896344" y="3491598"/>
                <a:ext cx="2837160" cy="140400"/>
              </p14:xfrm>
            </p:contentPart>
          </mc:Choice>
          <mc:Fallback xmlns="">
            <p:pic>
              <p:nvPicPr>
                <p:cNvPr id="10433" name="Entrada de lápiz 10432">
                  <a:extLst>
                    <a:ext uri="{FF2B5EF4-FFF2-40B4-BE49-F238E27FC236}">
                      <a16:creationId xmlns:a16="http://schemas.microsoft.com/office/drawing/2014/main" id="{0144A9D4-BABD-43FB-A945-B96ABECFE4D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78704" y="3473598"/>
                  <a:ext cx="2872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0434" name="Entrada de lápiz 10433">
                  <a:extLst>
                    <a:ext uri="{FF2B5EF4-FFF2-40B4-BE49-F238E27FC236}">
                      <a16:creationId xmlns:a16="http://schemas.microsoft.com/office/drawing/2014/main" id="{A68C281F-18A4-48B5-B7CD-72DFF1D18356}"/>
                    </a:ext>
                  </a:extLst>
                </p14:cNvPr>
                <p14:cNvContentPartPr/>
                <p14:nvPr/>
              </p14:nvContentPartPr>
              <p14:xfrm>
                <a:off x="4835504" y="3644238"/>
                <a:ext cx="3400200" cy="1372680"/>
              </p14:xfrm>
            </p:contentPart>
          </mc:Choice>
          <mc:Fallback xmlns="">
            <p:pic>
              <p:nvPicPr>
                <p:cNvPr id="10434" name="Entrada de lápiz 10433">
                  <a:extLst>
                    <a:ext uri="{FF2B5EF4-FFF2-40B4-BE49-F238E27FC236}">
                      <a16:creationId xmlns:a16="http://schemas.microsoft.com/office/drawing/2014/main" id="{A68C281F-18A4-48B5-B7CD-72DFF1D1835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17864" y="3626238"/>
                  <a:ext cx="3435840" cy="14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436" name="Entrada de lápiz 10435">
                  <a:extLst>
                    <a:ext uri="{FF2B5EF4-FFF2-40B4-BE49-F238E27FC236}">
                      <a16:creationId xmlns:a16="http://schemas.microsoft.com/office/drawing/2014/main" id="{8E699E49-2E77-4D59-AE2B-1622426F7BA3}"/>
                    </a:ext>
                  </a:extLst>
                </p14:cNvPr>
                <p14:cNvContentPartPr/>
                <p14:nvPr/>
              </p14:nvContentPartPr>
              <p14:xfrm>
                <a:off x="7691384" y="3464958"/>
                <a:ext cx="515520" cy="1460160"/>
              </p14:xfrm>
            </p:contentPart>
          </mc:Choice>
          <mc:Fallback xmlns="">
            <p:pic>
              <p:nvPicPr>
                <p:cNvPr id="10436" name="Entrada de lápiz 10435">
                  <a:extLst>
                    <a:ext uri="{FF2B5EF4-FFF2-40B4-BE49-F238E27FC236}">
                      <a16:creationId xmlns:a16="http://schemas.microsoft.com/office/drawing/2014/main" id="{8E699E49-2E77-4D59-AE2B-1622426F7BA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673744" y="3446958"/>
                  <a:ext cx="551160" cy="1495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80341" y="-8415"/>
            <a:ext cx="8345488" cy="731837"/>
          </a:xfrm>
        </p:spPr>
        <p:txBody>
          <a:bodyPr/>
          <a:lstStyle/>
          <a:p>
            <a:pPr eaLnBrk="1" hangingPunct="1"/>
            <a:r>
              <a:rPr lang="es-ES" sz="2400" dirty="0"/>
              <a:t>Ejemplo: UA741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3408" y="517096"/>
            <a:ext cx="6268999" cy="425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58DB2D6-F584-4518-936C-0301E460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76" y="723422"/>
            <a:ext cx="2512436" cy="256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97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544" y="383248"/>
            <a:ext cx="6536531" cy="2878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52805" y="66313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Amplificador Derivador o Diferenciador</a:t>
            </a:r>
          </a:p>
          <a:p>
            <a:endParaRPr lang="es-E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5428" y="1233349"/>
            <a:ext cx="2799311" cy="75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AED69CC7-8E4B-4CCB-8447-0E704CFA95C8}"/>
              </a:ext>
            </a:extLst>
          </p:cNvPr>
          <p:cNvGrpSpPr/>
          <p:nvPr/>
        </p:nvGrpSpPr>
        <p:grpSpPr>
          <a:xfrm>
            <a:off x="369704" y="2550772"/>
            <a:ext cx="365760" cy="226440"/>
            <a:chOff x="369704" y="2550772"/>
            <a:chExt cx="36576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8FDC197C-C21E-4DE1-9FDA-09547BA682D5}"/>
                    </a:ext>
                  </a:extLst>
                </p14:cNvPr>
                <p14:cNvContentPartPr/>
                <p14:nvPr/>
              </p14:nvContentPartPr>
              <p14:xfrm>
                <a:off x="383744" y="2563732"/>
                <a:ext cx="178560" cy="61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FDC197C-C21E-4DE1-9FDA-09547BA682D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6104" y="2546092"/>
                  <a:ext cx="214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BEB1947-53D5-41A1-9E14-B38B56CBDCC3}"/>
                    </a:ext>
                  </a:extLst>
                </p14:cNvPr>
                <p14:cNvContentPartPr/>
                <p14:nvPr/>
              </p14:nvContentPartPr>
              <p14:xfrm>
                <a:off x="522704" y="2550772"/>
                <a:ext cx="20880" cy="1890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BEB1947-53D5-41A1-9E14-B38B56CBDC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4704" y="2533132"/>
                  <a:ext cx="56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812C1EA-436D-43BF-8BEB-0EB59281E0C4}"/>
                    </a:ext>
                  </a:extLst>
                </p14:cNvPr>
                <p14:cNvContentPartPr/>
                <p14:nvPr/>
              </p14:nvContentPartPr>
              <p14:xfrm>
                <a:off x="369704" y="2749492"/>
                <a:ext cx="192960" cy="86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812C1EA-436D-43BF-8BEB-0EB59281E0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2064" y="2731852"/>
                  <a:ext cx="22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946A110-3086-4CD2-9C95-4320456971DC}"/>
                    </a:ext>
                  </a:extLst>
                </p14:cNvPr>
                <p14:cNvContentPartPr/>
                <p14:nvPr/>
              </p14:nvContentPartPr>
              <p14:xfrm>
                <a:off x="688664" y="2703052"/>
                <a:ext cx="38520" cy="741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946A110-3086-4CD2-9C95-4320456971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1024" y="2685052"/>
                  <a:ext cx="74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D67ABB3-DFA2-452A-BBBE-7F33402845E2}"/>
                    </a:ext>
                  </a:extLst>
                </p14:cNvPr>
                <p14:cNvContentPartPr/>
                <p14:nvPr/>
              </p14:nvContentPartPr>
              <p14:xfrm>
                <a:off x="703424" y="2616652"/>
                <a:ext cx="32040" cy="338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D67ABB3-DFA2-452A-BBBE-7F33402845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5784" y="2598652"/>
                  <a:ext cx="676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D60206B-F979-432D-B8BD-198AD2AA9426}"/>
              </a:ext>
            </a:extLst>
          </p:cNvPr>
          <p:cNvGrpSpPr/>
          <p:nvPr/>
        </p:nvGrpSpPr>
        <p:grpSpPr>
          <a:xfrm>
            <a:off x="907544" y="2649772"/>
            <a:ext cx="98640" cy="73800"/>
            <a:chOff x="907544" y="2649772"/>
            <a:chExt cx="9864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103CCFF-2636-47E1-AC31-D6A5252477B7}"/>
                    </a:ext>
                  </a:extLst>
                </p14:cNvPr>
                <p14:cNvContentPartPr/>
                <p14:nvPr/>
              </p14:nvContentPartPr>
              <p14:xfrm>
                <a:off x="907544" y="2649772"/>
                <a:ext cx="98640" cy="72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103CCFF-2636-47E1-AC31-D6A5252477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9904" y="2632132"/>
                  <a:ext cx="134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87F4F73-0D1A-4DBF-B2E1-FF99AD9171DA}"/>
                    </a:ext>
                  </a:extLst>
                </p14:cNvPr>
                <p14:cNvContentPartPr/>
                <p14:nvPr/>
              </p14:nvContentPartPr>
              <p14:xfrm>
                <a:off x="924464" y="2716372"/>
                <a:ext cx="68760" cy="72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87F4F73-0D1A-4DBF-B2E1-FF99AD9171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6464" y="2698732"/>
                  <a:ext cx="1044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5DDCF03-DB01-41FD-8D5E-CD91BE24F44D}"/>
              </a:ext>
            </a:extLst>
          </p:cNvPr>
          <p:cNvGrpSpPr/>
          <p:nvPr/>
        </p:nvGrpSpPr>
        <p:grpSpPr>
          <a:xfrm>
            <a:off x="1184384" y="2553652"/>
            <a:ext cx="543240" cy="177480"/>
            <a:chOff x="1184384" y="2553652"/>
            <a:chExt cx="5432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CA6BB6B-B130-4D67-A3D0-22232F11E84D}"/>
                    </a:ext>
                  </a:extLst>
                </p14:cNvPr>
                <p14:cNvContentPartPr/>
                <p14:nvPr/>
              </p14:nvContentPartPr>
              <p14:xfrm>
                <a:off x="1184384" y="2663092"/>
                <a:ext cx="80640" cy="3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CA6BB6B-B130-4D67-A3D0-22232F11E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6384" y="2645452"/>
                  <a:ext cx="116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DC36DF9-7911-4901-8441-EC2927F27045}"/>
                    </a:ext>
                  </a:extLst>
                </p14:cNvPr>
                <p14:cNvContentPartPr/>
                <p14:nvPr/>
              </p14:nvContentPartPr>
              <p14:xfrm>
                <a:off x="1338104" y="2553652"/>
                <a:ext cx="156960" cy="1569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DC36DF9-7911-4901-8441-EC2927F270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0104" y="2535652"/>
                  <a:ext cx="192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A24846D-229C-490A-89C4-2E4A133873DE}"/>
                    </a:ext>
                  </a:extLst>
                </p14:cNvPr>
                <p14:cNvContentPartPr/>
                <p14:nvPr/>
              </p14:nvContentPartPr>
              <p14:xfrm>
                <a:off x="1622144" y="2642932"/>
                <a:ext cx="105480" cy="882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A24846D-229C-490A-89C4-2E4A133873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04504" y="2624932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B0580EF-6EBB-4330-8888-87095D9AAA8A}"/>
              </a:ext>
            </a:extLst>
          </p:cNvPr>
          <p:cNvGrpSpPr/>
          <p:nvPr/>
        </p:nvGrpSpPr>
        <p:grpSpPr>
          <a:xfrm>
            <a:off x="319304" y="3249532"/>
            <a:ext cx="1768680" cy="685440"/>
            <a:chOff x="285104" y="3127132"/>
            <a:chExt cx="1768680" cy="68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7EEE8E0-67A7-416C-B421-D18B9783955C}"/>
                    </a:ext>
                  </a:extLst>
                </p14:cNvPr>
                <p14:cNvContentPartPr/>
                <p14:nvPr/>
              </p14:nvContentPartPr>
              <p14:xfrm>
                <a:off x="285104" y="3266092"/>
                <a:ext cx="139320" cy="1947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7EEE8E0-67A7-416C-B421-D18B978395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464" y="3248452"/>
                  <a:ext cx="174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ACC1829-5C42-4161-B232-82C3B97CE334}"/>
                    </a:ext>
                  </a:extLst>
                </p14:cNvPr>
                <p14:cNvContentPartPr/>
                <p14:nvPr/>
              </p14:nvContentPartPr>
              <p14:xfrm>
                <a:off x="525584" y="3425572"/>
                <a:ext cx="4320" cy="147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ACC1829-5C42-4161-B232-82C3B97CE3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7944" y="3407572"/>
                  <a:ext cx="39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E324045-D490-4D01-9440-DBCA603A40AD}"/>
                    </a:ext>
                  </a:extLst>
                </p14:cNvPr>
                <p14:cNvContentPartPr/>
                <p14:nvPr/>
              </p14:nvContentPartPr>
              <p14:xfrm>
                <a:off x="640424" y="3192292"/>
                <a:ext cx="180360" cy="2538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E324045-D490-4D01-9440-DBCA603A40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2784" y="3174292"/>
                  <a:ext cx="216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726E8054-D7F3-4BAF-9A31-EB2766D25AF7}"/>
                    </a:ext>
                  </a:extLst>
                </p14:cNvPr>
                <p14:cNvContentPartPr/>
                <p14:nvPr/>
              </p14:nvContentPartPr>
              <p14:xfrm>
                <a:off x="887384" y="3217132"/>
                <a:ext cx="95400" cy="1742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726E8054-D7F3-4BAF-9A31-EB2766D25A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9744" y="3199492"/>
                  <a:ext cx="131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87F60BD-5EF6-44D0-AA4A-ECE84358D7C1}"/>
                    </a:ext>
                  </a:extLst>
                </p14:cNvPr>
                <p14:cNvContentPartPr/>
                <p14:nvPr/>
              </p14:nvContentPartPr>
              <p14:xfrm>
                <a:off x="1046504" y="3325852"/>
                <a:ext cx="36000" cy="730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87F60BD-5EF6-44D0-AA4A-ECE84358D7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8504" y="3308212"/>
                  <a:ext cx="71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5CA62B1-4A7F-4DAE-A87C-26F1C3B38DCB}"/>
                    </a:ext>
                  </a:extLst>
                </p14:cNvPr>
                <p14:cNvContentPartPr/>
                <p14:nvPr/>
              </p14:nvContentPartPr>
              <p14:xfrm>
                <a:off x="1056944" y="3263212"/>
                <a:ext cx="23400" cy="496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5CA62B1-4A7F-4DAE-A87C-26F1C3B38D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8944" y="3245572"/>
                  <a:ext cx="59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3DAE472-7CAD-492F-9D08-CD20712CA23B}"/>
                    </a:ext>
                  </a:extLst>
                </p14:cNvPr>
                <p14:cNvContentPartPr/>
                <p14:nvPr/>
              </p14:nvContentPartPr>
              <p14:xfrm>
                <a:off x="1223984" y="3346012"/>
                <a:ext cx="60480" cy="3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3DAE472-7CAD-492F-9D08-CD20712CA2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06344" y="3328012"/>
                  <a:ext cx="96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293EACB-5F05-438A-A66C-74042F6A5D30}"/>
                    </a:ext>
                  </a:extLst>
                </p14:cNvPr>
                <p14:cNvContentPartPr/>
                <p14:nvPr/>
              </p14:nvContentPartPr>
              <p14:xfrm>
                <a:off x="1391384" y="3249172"/>
                <a:ext cx="126720" cy="123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293EACB-5F05-438A-A66C-74042F6A5D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73384" y="3231532"/>
                  <a:ext cx="162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0EDFC1E-25AA-4D00-AED8-0E7B56588993}"/>
                    </a:ext>
                  </a:extLst>
                </p14:cNvPr>
                <p14:cNvContentPartPr/>
                <p14:nvPr/>
              </p14:nvContentPartPr>
              <p14:xfrm>
                <a:off x="1409384" y="3239812"/>
                <a:ext cx="101520" cy="1188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0EDFC1E-25AA-4D00-AED8-0E7B5658899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91384" y="3222172"/>
                  <a:ext cx="137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DE124F4-7903-4326-96E6-F1931BF881D4}"/>
                    </a:ext>
                  </a:extLst>
                </p14:cNvPr>
                <p14:cNvContentPartPr/>
                <p14:nvPr/>
              </p14:nvContentPartPr>
              <p14:xfrm>
                <a:off x="1669664" y="3226852"/>
                <a:ext cx="73440" cy="206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DE124F4-7903-4326-96E6-F1931BF881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52024" y="3208852"/>
                  <a:ext cx="109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316F236-654E-4E09-B246-CFF7A813E6EC}"/>
                    </a:ext>
                  </a:extLst>
                </p14:cNvPr>
                <p14:cNvContentPartPr/>
                <p14:nvPr/>
              </p14:nvContentPartPr>
              <p14:xfrm>
                <a:off x="836264" y="3127132"/>
                <a:ext cx="72720" cy="3366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316F236-654E-4E09-B246-CFF7A813E6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8624" y="3109492"/>
                  <a:ext cx="108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D4789F9-2122-4525-A05C-321F2C1C532C}"/>
                    </a:ext>
                  </a:extLst>
                </p14:cNvPr>
                <p14:cNvContentPartPr/>
                <p14:nvPr/>
              </p14:nvContentPartPr>
              <p14:xfrm>
                <a:off x="609104" y="3513772"/>
                <a:ext cx="1128960" cy="360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D4789F9-2122-4525-A05C-321F2C1C53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1464" y="3496132"/>
                  <a:ext cx="1164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B22A7021-9653-4E67-83E7-1E524C8F5D1A}"/>
                    </a:ext>
                  </a:extLst>
                </p14:cNvPr>
                <p14:cNvContentPartPr/>
                <p14:nvPr/>
              </p14:nvContentPartPr>
              <p14:xfrm>
                <a:off x="1018424" y="3599092"/>
                <a:ext cx="199440" cy="2134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B22A7021-9653-4E67-83E7-1E524C8F5D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0784" y="3581092"/>
                  <a:ext cx="235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D683096-0862-4F92-AADB-23ED49BDFEEA}"/>
                    </a:ext>
                  </a:extLst>
                </p14:cNvPr>
                <p14:cNvContentPartPr/>
                <p14:nvPr/>
              </p14:nvContentPartPr>
              <p14:xfrm>
                <a:off x="1278344" y="3637252"/>
                <a:ext cx="71280" cy="1641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D683096-0862-4F92-AADB-23ED49BDFE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60344" y="3619612"/>
                  <a:ext cx="106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2ECA411-5B94-4B97-9A5A-9C4F2CAFE3B9}"/>
                    </a:ext>
                  </a:extLst>
                </p14:cNvPr>
                <p14:cNvContentPartPr/>
                <p14:nvPr/>
              </p14:nvContentPartPr>
              <p14:xfrm>
                <a:off x="1249184" y="3690892"/>
                <a:ext cx="76320" cy="198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2ECA411-5B94-4B97-9A5A-9C4F2CAFE3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1184" y="3672892"/>
                  <a:ext cx="111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E2303E5F-3249-4615-97DF-3488DBA3026B}"/>
                    </a:ext>
                  </a:extLst>
                </p14:cNvPr>
                <p14:cNvContentPartPr/>
                <p14:nvPr/>
              </p14:nvContentPartPr>
              <p14:xfrm>
                <a:off x="1907984" y="3465172"/>
                <a:ext cx="145800" cy="154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E2303E5F-3249-4615-97DF-3488DBA302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90344" y="3447532"/>
                  <a:ext cx="181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86C6D7E-62EA-4CC6-851B-D073C8C82547}"/>
                    </a:ext>
                  </a:extLst>
                </p14:cNvPr>
                <p14:cNvContentPartPr/>
                <p14:nvPr/>
              </p14:nvContentPartPr>
              <p14:xfrm>
                <a:off x="1892504" y="3597292"/>
                <a:ext cx="151920" cy="162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86C6D7E-62EA-4CC6-851B-D073C8C825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74504" y="3579652"/>
                  <a:ext cx="18756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EC7080AD-0683-4E5A-AB84-08EB3F8A059E}"/>
              </a:ext>
            </a:extLst>
          </p:cNvPr>
          <p:cNvGrpSpPr/>
          <p:nvPr/>
        </p:nvGrpSpPr>
        <p:grpSpPr>
          <a:xfrm>
            <a:off x="3438704" y="3465172"/>
            <a:ext cx="372600" cy="171360"/>
            <a:chOff x="3438704" y="3465172"/>
            <a:chExt cx="37260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6614E39-F0ED-4AE7-91A5-04C2F821467C}"/>
                    </a:ext>
                  </a:extLst>
                </p14:cNvPr>
                <p14:cNvContentPartPr/>
                <p14:nvPr/>
              </p14:nvContentPartPr>
              <p14:xfrm>
                <a:off x="3438704" y="3551212"/>
                <a:ext cx="262080" cy="7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6614E39-F0ED-4AE7-91A5-04C2F82146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20704" y="3533212"/>
                  <a:ext cx="297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1CEF921-1B0F-44FE-BACE-4FF28D65CA93}"/>
                    </a:ext>
                  </a:extLst>
                </p14:cNvPr>
                <p14:cNvContentPartPr/>
                <p14:nvPr/>
              </p14:nvContentPartPr>
              <p14:xfrm>
                <a:off x="3723464" y="3465172"/>
                <a:ext cx="87840" cy="1713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1CEF921-1B0F-44FE-BACE-4FF28D65CA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05464" y="3447532"/>
                  <a:ext cx="1234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22" name="Grupo 9221">
            <a:extLst>
              <a:ext uri="{FF2B5EF4-FFF2-40B4-BE49-F238E27FC236}">
                <a16:creationId xmlns:a16="http://schemas.microsoft.com/office/drawing/2014/main" id="{9EB2E47A-3C1B-443C-9F70-E58012F20847}"/>
              </a:ext>
            </a:extLst>
          </p:cNvPr>
          <p:cNvGrpSpPr/>
          <p:nvPr/>
        </p:nvGrpSpPr>
        <p:grpSpPr>
          <a:xfrm>
            <a:off x="4055024" y="3389212"/>
            <a:ext cx="576000" cy="237600"/>
            <a:chOff x="4055024" y="3389212"/>
            <a:chExt cx="57600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0C4F9122-6203-452A-AE84-BC6B1696E232}"/>
                    </a:ext>
                  </a:extLst>
                </p14:cNvPr>
                <p14:cNvContentPartPr/>
                <p14:nvPr/>
              </p14:nvContentPartPr>
              <p14:xfrm>
                <a:off x="4055024" y="3389212"/>
                <a:ext cx="182520" cy="1850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0C4F9122-6203-452A-AE84-BC6B1696E2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37024" y="3371572"/>
                  <a:ext cx="218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E7FFE411-DDD2-42F6-8AA0-F424483CE7A4}"/>
                    </a:ext>
                  </a:extLst>
                </p14:cNvPr>
                <p14:cNvContentPartPr/>
                <p14:nvPr/>
              </p14:nvContentPartPr>
              <p14:xfrm>
                <a:off x="4261664" y="3531772"/>
                <a:ext cx="120600" cy="95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E7FFE411-DDD2-42F6-8AA0-F424483CE7A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44024" y="3513772"/>
                  <a:ext cx="156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D04AB05-6176-4670-95E4-EBC414F1F5A0}"/>
                    </a:ext>
                  </a:extLst>
                </p14:cNvPr>
                <p14:cNvContentPartPr/>
                <p14:nvPr/>
              </p14:nvContentPartPr>
              <p14:xfrm>
                <a:off x="4532024" y="3505132"/>
                <a:ext cx="99000" cy="136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D04AB05-6176-4670-95E4-EBC414F1F5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14024" y="3487132"/>
                  <a:ext cx="134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609F2A3-8F4D-471F-A904-B691F9758F52}"/>
                    </a:ext>
                  </a:extLst>
                </p14:cNvPr>
                <p14:cNvContentPartPr/>
                <p14:nvPr/>
              </p14:nvContentPartPr>
              <p14:xfrm>
                <a:off x="4551824" y="3584692"/>
                <a:ext cx="59040" cy="136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609F2A3-8F4D-471F-A904-B691F9758F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33824" y="3566692"/>
                  <a:ext cx="9468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36" name="Grupo 9235">
            <a:extLst>
              <a:ext uri="{FF2B5EF4-FFF2-40B4-BE49-F238E27FC236}">
                <a16:creationId xmlns:a16="http://schemas.microsoft.com/office/drawing/2014/main" id="{C82030F6-F393-4F4B-A221-91B825A76E58}"/>
              </a:ext>
            </a:extLst>
          </p:cNvPr>
          <p:cNvGrpSpPr/>
          <p:nvPr/>
        </p:nvGrpSpPr>
        <p:grpSpPr>
          <a:xfrm>
            <a:off x="244784" y="878932"/>
            <a:ext cx="1566360" cy="599400"/>
            <a:chOff x="244784" y="878932"/>
            <a:chExt cx="1566360" cy="59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49D70FE-19CA-48B1-A428-82A90709E18B}"/>
                    </a:ext>
                  </a:extLst>
                </p14:cNvPr>
                <p14:cNvContentPartPr/>
                <p14:nvPr/>
              </p14:nvContentPartPr>
              <p14:xfrm>
                <a:off x="304184" y="1053172"/>
                <a:ext cx="132480" cy="72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49D70FE-19CA-48B1-A428-82A90709E18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6544" y="1035532"/>
                  <a:ext cx="168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23" name="Entrada de lápiz 9222">
                  <a:extLst>
                    <a:ext uri="{FF2B5EF4-FFF2-40B4-BE49-F238E27FC236}">
                      <a16:creationId xmlns:a16="http://schemas.microsoft.com/office/drawing/2014/main" id="{BDDF5BE7-8789-488B-9E8A-73FA871B9DF4}"/>
                    </a:ext>
                  </a:extLst>
                </p14:cNvPr>
                <p14:cNvContentPartPr/>
                <p14:nvPr/>
              </p14:nvContentPartPr>
              <p14:xfrm>
                <a:off x="383744" y="1053172"/>
                <a:ext cx="13680" cy="172080"/>
              </p14:xfrm>
            </p:contentPart>
          </mc:Choice>
          <mc:Fallback xmlns="">
            <p:pic>
              <p:nvPicPr>
                <p:cNvPr id="9223" name="Entrada de lápiz 9222">
                  <a:extLst>
                    <a:ext uri="{FF2B5EF4-FFF2-40B4-BE49-F238E27FC236}">
                      <a16:creationId xmlns:a16="http://schemas.microsoft.com/office/drawing/2014/main" id="{BDDF5BE7-8789-488B-9E8A-73FA871B9D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6104" y="1035532"/>
                  <a:ext cx="49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24" name="Entrada de lápiz 9223">
                  <a:extLst>
                    <a:ext uri="{FF2B5EF4-FFF2-40B4-BE49-F238E27FC236}">
                      <a16:creationId xmlns:a16="http://schemas.microsoft.com/office/drawing/2014/main" id="{D5C1C538-C946-4D95-9FA2-515ACF26C062}"/>
                    </a:ext>
                  </a:extLst>
                </p14:cNvPr>
                <p14:cNvContentPartPr/>
                <p14:nvPr/>
              </p14:nvContentPartPr>
              <p14:xfrm>
                <a:off x="244784" y="1245052"/>
                <a:ext cx="191880" cy="7920"/>
              </p14:xfrm>
            </p:contentPart>
          </mc:Choice>
          <mc:Fallback xmlns="">
            <p:pic>
              <p:nvPicPr>
                <p:cNvPr id="9224" name="Entrada de lápiz 9223">
                  <a:extLst>
                    <a:ext uri="{FF2B5EF4-FFF2-40B4-BE49-F238E27FC236}">
                      <a16:creationId xmlns:a16="http://schemas.microsoft.com/office/drawing/2014/main" id="{D5C1C538-C946-4D95-9FA2-515ACF26C06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7144" y="1227412"/>
                  <a:ext cx="227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25" name="Entrada de lápiz 9224">
                  <a:extLst>
                    <a:ext uri="{FF2B5EF4-FFF2-40B4-BE49-F238E27FC236}">
                      <a16:creationId xmlns:a16="http://schemas.microsoft.com/office/drawing/2014/main" id="{7F9E8A9E-31CF-43C3-9B4C-16424A9E835A}"/>
                    </a:ext>
                  </a:extLst>
                </p14:cNvPr>
                <p14:cNvContentPartPr/>
                <p14:nvPr/>
              </p14:nvContentPartPr>
              <p14:xfrm>
                <a:off x="504344" y="1212652"/>
                <a:ext cx="98280" cy="74520"/>
              </p14:xfrm>
            </p:contentPart>
          </mc:Choice>
          <mc:Fallback xmlns="">
            <p:pic>
              <p:nvPicPr>
                <p:cNvPr id="9225" name="Entrada de lápiz 9224">
                  <a:extLst>
                    <a:ext uri="{FF2B5EF4-FFF2-40B4-BE49-F238E27FC236}">
                      <a16:creationId xmlns:a16="http://schemas.microsoft.com/office/drawing/2014/main" id="{7F9E8A9E-31CF-43C3-9B4C-16424A9E83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6344" y="1195012"/>
                  <a:ext cx="133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26" name="Entrada de lápiz 9225">
                  <a:extLst>
                    <a:ext uri="{FF2B5EF4-FFF2-40B4-BE49-F238E27FC236}">
                      <a16:creationId xmlns:a16="http://schemas.microsoft.com/office/drawing/2014/main" id="{22E9E0A2-0298-45BA-BA09-971CB51B46D0}"/>
                    </a:ext>
                  </a:extLst>
                </p14:cNvPr>
                <p14:cNvContentPartPr/>
                <p14:nvPr/>
              </p14:nvContentPartPr>
              <p14:xfrm>
                <a:off x="655544" y="1099612"/>
                <a:ext cx="105840" cy="360"/>
              </p14:xfrm>
            </p:contentPart>
          </mc:Choice>
          <mc:Fallback xmlns="">
            <p:pic>
              <p:nvPicPr>
                <p:cNvPr id="9226" name="Entrada de lápiz 9225">
                  <a:extLst>
                    <a:ext uri="{FF2B5EF4-FFF2-40B4-BE49-F238E27FC236}">
                      <a16:creationId xmlns:a16="http://schemas.microsoft.com/office/drawing/2014/main" id="{22E9E0A2-0298-45BA-BA09-971CB51B46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7904" y="1081612"/>
                  <a:ext cx="141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27" name="Entrada de lápiz 9226">
                  <a:extLst>
                    <a:ext uri="{FF2B5EF4-FFF2-40B4-BE49-F238E27FC236}">
                      <a16:creationId xmlns:a16="http://schemas.microsoft.com/office/drawing/2014/main" id="{D756DB68-22D5-435F-B38C-8A3C2C3D9103}"/>
                    </a:ext>
                  </a:extLst>
                </p14:cNvPr>
                <p14:cNvContentPartPr/>
                <p14:nvPr/>
              </p14:nvContentPartPr>
              <p14:xfrm>
                <a:off x="675704" y="1198972"/>
                <a:ext cx="105840" cy="360"/>
              </p14:xfrm>
            </p:contentPart>
          </mc:Choice>
          <mc:Fallback xmlns="">
            <p:pic>
              <p:nvPicPr>
                <p:cNvPr id="9227" name="Entrada de lápiz 9226">
                  <a:extLst>
                    <a:ext uri="{FF2B5EF4-FFF2-40B4-BE49-F238E27FC236}">
                      <a16:creationId xmlns:a16="http://schemas.microsoft.com/office/drawing/2014/main" id="{D756DB68-22D5-435F-B38C-8A3C2C3D91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7704" y="1181332"/>
                  <a:ext cx="141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28" name="Entrada de lápiz 9227">
                  <a:extLst>
                    <a:ext uri="{FF2B5EF4-FFF2-40B4-BE49-F238E27FC236}">
                      <a16:creationId xmlns:a16="http://schemas.microsoft.com/office/drawing/2014/main" id="{BD137D83-04F4-4C37-9FE8-ADA1C2C7A1E0}"/>
                    </a:ext>
                  </a:extLst>
                </p14:cNvPr>
                <p14:cNvContentPartPr/>
                <p14:nvPr/>
              </p14:nvContentPartPr>
              <p14:xfrm>
                <a:off x="925544" y="1027252"/>
                <a:ext cx="101520" cy="135720"/>
              </p14:xfrm>
            </p:contentPart>
          </mc:Choice>
          <mc:Fallback xmlns="">
            <p:pic>
              <p:nvPicPr>
                <p:cNvPr id="9228" name="Entrada de lápiz 9227">
                  <a:extLst>
                    <a:ext uri="{FF2B5EF4-FFF2-40B4-BE49-F238E27FC236}">
                      <a16:creationId xmlns:a16="http://schemas.microsoft.com/office/drawing/2014/main" id="{BD137D83-04F4-4C37-9FE8-ADA1C2C7A1E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7904" y="1009252"/>
                  <a:ext cx="137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29" name="Entrada de lápiz 9228">
                  <a:extLst>
                    <a:ext uri="{FF2B5EF4-FFF2-40B4-BE49-F238E27FC236}">
                      <a16:creationId xmlns:a16="http://schemas.microsoft.com/office/drawing/2014/main" id="{393F7479-1F0D-48F5-91EA-F613F5B355D3}"/>
                    </a:ext>
                  </a:extLst>
                </p14:cNvPr>
                <p14:cNvContentPartPr/>
                <p14:nvPr/>
              </p14:nvContentPartPr>
              <p14:xfrm>
                <a:off x="1139384" y="943012"/>
                <a:ext cx="172800" cy="222480"/>
              </p14:xfrm>
            </p:contentPart>
          </mc:Choice>
          <mc:Fallback xmlns="">
            <p:pic>
              <p:nvPicPr>
                <p:cNvPr id="9229" name="Entrada de lápiz 9228">
                  <a:extLst>
                    <a:ext uri="{FF2B5EF4-FFF2-40B4-BE49-F238E27FC236}">
                      <a16:creationId xmlns:a16="http://schemas.microsoft.com/office/drawing/2014/main" id="{393F7479-1F0D-48F5-91EA-F613F5B355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1744" y="925372"/>
                  <a:ext cx="208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30" name="Entrada de lápiz 9229">
                  <a:extLst>
                    <a:ext uri="{FF2B5EF4-FFF2-40B4-BE49-F238E27FC236}">
                      <a16:creationId xmlns:a16="http://schemas.microsoft.com/office/drawing/2014/main" id="{FE01E4FC-9F3E-412D-BF02-F17A6A31378F}"/>
                    </a:ext>
                  </a:extLst>
                </p14:cNvPr>
                <p14:cNvContentPartPr/>
                <p14:nvPr/>
              </p14:nvContentPartPr>
              <p14:xfrm>
                <a:off x="1377704" y="878932"/>
                <a:ext cx="139680" cy="260640"/>
              </p14:xfrm>
            </p:contentPart>
          </mc:Choice>
          <mc:Fallback xmlns="">
            <p:pic>
              <p:nvPicPr>
                <p:cNvPr id="9230" name="Entrada de lápiz 9229">
                  <a:extLst>
                    <a:ext uri="{FF2B5EF4-FFF2-40B4-BE49-F238E27FC236}">
                      <a16:creationId xmlns:a16="http://schemas.microsoft.com/office/drawing/2014/main" id="{FE01E4FC-9F3E-412D-BF02-F17A6A3137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60064" y="861292"/>
                  <a:ext cx="175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31" name="Entrada de lápiz 9230">
                  <a:extLst>
                    <a:ext uri="{FF2B5EF4-FFF2-40B4-BE49-F238E27FC236}">
                      <a16:creationId xmlns:a16="http://schemas.microsoft.com/office/drawing/2014/main" id="{0AC445A0-76BF-4B3F-B096-8BFD6A597A06}"/>
                    </a:ext>
                  </a:extLst>
                </p14:cNvPr>
                <p14:cNvContentPartPr/>
                <p14:nvPr/>
              </p14:nvContentPartPr>
              <p14:xfrm>
                <a:off x="1584704" y="1066492"/>
                <a:ext cx="111240" cy="100080"/>
              </p14:xfrm>
            </p:contentPart>
          </mc:Choice>
          <mc:Fallback xmlns="">
            <p:pic>
              <p:nvPicPr>
                <p:cNvPr id="9231" name="Entrada de lápiz 9230">
                  <a:extLst>
                    <a:ext uri="{FF2B5EF4-FFF2-40B4-BE49-F238E27FC236}">
                      <a16:creationId xmlns:a16="http://schemas.microsoft.com/office/drawing/2014/main" id="{0AC445A0-76BF-4B3F-B096-8BFD6A597A0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67064" y="1048492"/>
                  <a:ext cx="146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32" name="Entrada de lápiz 9231">
                  <a:extLst>
                    <a:ext uri="{FF2B5EF4-FFF2-40B4-BE49-F238E27FC236}">
                      <a16:creationId xmlns:a16="http://schemas.microsoft.com/office/drawing/2014/main" id="{F0D7ADFD-D9B2-4EF0-8A70-DC9D0C393F1B}"/>
                    </a:ext>
                  </a:extLst>
                </p14:cNvPr>
                <p14:cNvContentPartPr/>
                <p14:nvPr/>
              </p14:nvContentPartPr>
              <p14:xfrm>
                <a:off x="1172504" y="1205812"/>
                <a:ext cx="638640" cy="27000"/>
              </p14:xfrm>
            </p:contentPart>
          </mc:Choice>
          <mc:Fallback xmlns="">
            <p:pic>
              <p:nvPicPr>
                <p:cNvPr id="9232" name="Entrada de lápiz 9231">
                  <a:extLst>
                    <a:ext uri="{FF2B5EF4-FFF2-40B4-BE49-F238E27FC236}">
                      <a16:creationId xmlns:a16="http://schemas.microsoft.com/office/drawing/2014/main" id="{F0D7ADFD-D9B2-4EF0-8A70-DC9D0C393F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54504" y="1187812"/>
                  <a:ext cx="674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33" name="Entrada de lápiz 9232">
                  <a:extLst>
                    <a:ext uri="{FF2B5EF4-FFF2-40B4-BE49-F238E27FC236}">
                      <a16:creationId xmlns:a16="http://schemas.microsoft.com/office/drawing/2014/main" id="{70CAB64C-F59A-4B85-93B9-45ACF937C7E5}"/>
                    </a:ext>
                  </a:extLst>
                </p14:cNvPr>
                <p14:cNvContentPartPr/>
                <p14:nvPr/>
              </p14:nvContentPartPr>
              <p14:xfrm>
                <a:off x="1240544" y="1290052"/>
                <a:ext cx="176400" cy="181440"/>
              </p14:xfrm>
            </p:contentPart>
          </mc:Choice>
          <mc:Fallback xmlns="">
            <p:pic>
              <p:nvPicPr>
                <p:cNvPr id="9233" name="Entrada de lápiz 9232">
                  <a:extLst>
                    <a:ext uri="{FF2B5EF4-FFF2-40B4-BE49-F238E27FC236}">
                      <a16:creationId xmlns:a16="http://schemas.microsoft.com/office/drawing/2014/main" id="{70CAB64C-F59A-4B85-93B9-45ACF937C7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22904" y="1272412"/>
                  <a:ext cx="212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34" name="Entrada de lápiz 9233">
                  <a:extLst>
                    <a:ext uri="{FF2B5EF4-FFF2-40B4-BE49-F238E27FC236}">
                      <a16:creationId xmlns:a16="http://schemas.microsoft.com/office/drawing/2014/main" id="{07A3AB21-D6DA-4003-89B0-B4E2472CFDA6}"/>
                    </a:ext>
                  </a:extLst>
                </p14:cNvPr>
                <p14:cNvContentPartPr/>
                <p14:nvPr/>
              </p14:nvContentPartPr>
              <p14:xfrm>
                <a:off x="1496504" y="1332532"/>
                <a:ext cx="83880" cy="145800"/>
              </p14:xfrm>
            </p:contentPart>
          </mc:Choice>
          <mc:Fallback xmlns="">
            <p:pic>
              <p:nvPicPr>
                <p:cNvPr id="9234" name="Entrada de lápiz 9233">
                  <a:extLst>
                    <a:ext uri="{FF2B5EF4-FFF2-40B4-BE49-F238E27FC236}">
                      <a16:creationId xmlns:a16="http://schemas.microsoft.com/office/drawing/2014/main" id="{07A3AB21-D6DA-4003-89B0-B4E2472CFD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8504" y="1314892"/>
                  <a:ext cx="119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35" name="Entrada de lápiz 9234">
                  <a:extLst>
                    <a:ext uri="{FF2B5EF4-FFF2-40B4-BE49-F238E27FC236}">
                      <a16:creationId xmlns:a16="http://schemas.microsoft.com/office/drawing/2014/main" id="{D5038CD7-C796-42D7-B6DA-7DB0531333FC}"/>
                    </a:ext>
                  </a:extLst>
                </p14:cNvPr>
                <p14:cNvContentPartPr/>
                <p14:nvPr/>
              </p14:nvContentPartPr>
              <p14:xfrm>
                <a:off x="1469144" y="1397692"/>
                <a:ext cx="46800" cy="7200"/>
              </p14:xfrm>
            </p:contentPart>
          </mc:Choice>
          <mc:Fallback xmlns="">
            <p:pic>
              <p:nvPicPr>
                <p:cNvPr id="9235" name="Entrada de lápiz 9234">
                  <a:extLst>
                    <a:ext uri="{FF2B5EF4-FFF2-40B4-BE49-F238E27FC236}">
                      <a16:creationId xmlns:a16="http://schemas.microsoft.com/office/drawing/2014/main" id="{D5038CD7-C796-42D7-B6DA-7DB0531333F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51504" y="1379692"/>
                  <a:ext cx="824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39" name="Grupo 9238">
            <a:extLst>
              <a:ext uri="{FF2B5EF4-FFF2-40B4-BE49-F238E27FC236}">
                <a16:creationId xmlns:a16="http://schemas.microsoft.com/office/drawing/2014/main" id="{CBCCA303-28D6-4D1D-B145-C4C229F848FD}"/>
              </a:ext>
            </a:extLst>
          </p:cNvPr>
          <p:cNvGrpSpPr/>
          <p:nvPr/>
        </p:nvGrpSpPr>
        <p:grpSpPr>
          <a:xfrm>
            <a:off x="2020664" y="1052092"/>
            <a:ext cx="232560" cy="414360"/>
            <a:chOff x="2020664" y="1052092"/>
            <a:chExt cx="23256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37" name="Entrada de lápiz 9236">
                  <a:extLst>
                    <a:ext uri="{FF2B5EF4-FFF2-40B4-BE49-F238E27FC236}">
                      <a16:creationId xmlns:a16="http://schemas.microsoft.com/office/drawing/2014/main" id="{F64B36FA-FDB0-404A-A2E8-8137AF32EE36}"/>
                    </a:ext>
                  </a:extLst>
                </p14:cNvPr>
                <p14:cNvContentPartPr/>
                <p14:nvPr/>
              </p14:nvContentPartPr>
              <p14:xfrm>
                <a:off x="2020664" y="1052092"/>
                <a:ext cx="181800" cy="353520"/>
              </p14:xfrm>
            </p:contentPart>
          </mc:Choice>
          <mc:Fallback xmlns="">
            <p:pic>
              <p:nvPicPr>
                <p:cNvPr id="9237" name="Entrada de lápiz 9236">
                  <a:extLst>
                    <a:ext uri="{FF2B5EF4-FFF2-40B4-BE49-F238E27FC236}">
                      <a16:creationId xmlns:a16="http://schemas.microsoft.com/office/drawing/2014/main" id="{F64B36FA-FDB0-404A-A2E8-8137AF32EE3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03024" y="1034092"/>
                  <a:ext cx="217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38" name="Entrada de lápiz 9237">
                  <a:extLst>
                    <a:ext uri="{FF2B5EF4-FFF2-40B4-BE49-F238E27FC236}">
                      <a16:creationId xmlns:a16="http://schemas.microsoft.com/office/drawing/2014/main" id="{F29DA000-0FFD-450B-AF13-93B9EAA2953A}"/>
                    </a:ext>
                  </a:extLst>
                </p14:cNvPr>
                <p14:cNvContentPartPr/>
                <p14:nvPr/>
              </p14:nvContentPartPr>
              <p14:xfrm>
                <a:off x="2067104" y="1351612"/>
                <a:ext cx="186120" cy="114840"/>
              </p14:xfrm>
            </p:contentPart>
          </mc:Choice>
          <mc:Fallback xmlns="">
            <p:pic>
              <p:nvPicPr>
                <p:cNvPr id="9238" name="Entrada de lápiz 9237">
                  <a:extLst>
                    <a:ext uri="{FF2B5EF4-FFF2-40B4-BE49-F238E27FC236}">
                      <a16:creationId xmlns:a16="http://schemas.microsoft.com/office/drawing/2014/main" id="{F29DA000-0FFD-450B-AF13-93B9EAA2953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49464" y="1333612"/>
                  <a:ext cx="22176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51" name="Grupo 9250">
            <a:extLst>
              <a:ext uri="{FF2B5EF4-FFF2-40B4-BE49-F238E27FC236}">
                <a16:creationId xmlns:a16="http://schemas.microsoft.com/office/drawing/2014/main" id="{62005A03-CC1E-4836-93C1-9EA6D806204F}"/>
              </a:ext>
            </a:extLst>
          </p:cNvPr>
          <p:cNvGrpSpPr/>
          <p:nvPr/>
        </p:nvGrpSpPr>
        <p:grpSpPr>
          <a:xfrm>
            <a:off x="2248421" y="3308305"/>
            <a:ext cx="1033920" cy="686520"/>
            <a:chOff x="2248421" y="3308305"/>
            <a:chExt cx="1033920" cy="68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071D5201-DB15-4942-985D-73AF00E6247B}"/>
                    </a:ext>
                  </a:extLst>
                </p14:cNvPr>
                <p14:cNvContentPartPr/>
                <p14:nvPr/>
              </p14:nvContentPartPr>
              <p14:xfrm>
                <a:off x="2248421" y="3612865"/>
                <a:ext cx="120600" cy="248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071D5201-DB15-4942-985D-73AF00E624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30421" y="3594865"/>
                  <a:ext cx="156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EF1BCD1-2B3F-408E-897D-1163774AC712}"/>
                    </a:ext>
                  </a:extLst>
                </p14:cNvPr>
                <p14:cNvContentPartPr/>
                <p14:nvPr/>
              </p14:nvContentPartPr>
              <p14:xfrm>
                <a:off x="2488901" y="3336745"/>
                <a:ext cx="87840" cy="22140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EF1BCD1-2B3F-408E-897D-1163774AC7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70901" y="3319105"/>
                  <a:ext cx="123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5594239-58A8-41B1-B938-685FF8430CC5}"/>
                    </a:ext>
                  </a:extLst>
                </p14:cNvPr>
                <p14:cNvContentPartPr/>
                <p14:nvPr/>
              </p14:nvContentPartPr>
              <p14:xfrm>
                <a:off x="2622821" y="3308305"/>
                <a:ext cx="109800" cy="1789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5594239-58A8-41B1-B938-685FF8430CC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04821" y="3290665"/>
                  <a:ext cx="145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44" name="Entrada de lápiz 9243">
                  <a:extLst>
                    <a:ext uri="{FF2B5EF4-FFF2-40B4-BE49-F238E27FC236}">
                      <a16:creationId xmlns:a16="http://schemas.microsoft.com/office/drawing/2014/main" id="{47439E6F-4D65-41E8-82EB-D8B0DB32C83B}"/>
                    </a:ext>
                  </a:extLst>
                </p14:cNvPr>
                <p14:cNvContentPartPr/>
                <p14:nvPr/>
              </p14:nvContentPartPr>
              <p14:xfrm>
                <a:off x="2740541" y="3429625"/>
                <a:ext cx="92880" cy="103680"/>
              </p14:xfrm>
            </p:contentPart>
          </mc:Choice>
          <mc:Fallback>
            <p:pic>
              <p:nvPicPr>
                <p:cNvPr id="9244" name="Entrada de lápiz 9243">
                  <a:extLst>
                    <a:ext uri="{FF2B5EF4-FFF2-40B4-BE49-F238E27FC236}">
                      <a16:creationId xmlns:a16="http://schemas.microsoft.com/office/drawing/2014/main" id="{47439E6F-4D65-41E8-82EB-D8B0DB32C83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22901" y="3411625"/>
                  <a:ext cx="128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45" name="Entrada de lápiz 9244">
                  <a:extLst>
                    <a:ext uri="{FF2B5EF4-FFF2-40B4-BE49-F238E27FC236}">
                      <a16:creationId xmlns:a16="http://schemas.microsoft.com/office/drawing/2014/main" id="{AE670DB6-EBB1-4A58-BA54-A8886B290C2A}"/>
                    </a:ext>
                  </a:extLst>
                </p14:cNvPr>
                <p14:cNvContentPartPr/>
                <p14:nvPr/>
              </p14:nvContentPartPr>
              <p14:xfrm>
                <a:off x="2910101" y="3432865"/>
                <a:ext cx="79560" cy="4680"/>
              </p14:xfrm>
            </p:contentPart>
          </mc:Choice>
          <mc:Fallback>
            <p:pic>
              <p:nvPicPr>
                <p:cNvPr id="9245" name="Entrada de lápiz 9244">
                  <a:extLst>
                    <a:ext uri="{FF2B5EF4-FFF2-40B4-BE49-F238E27FC236}">
                      <a16:creationId xmlns:a16="http://schemas.microsoft.com/office/drawing/2014/main" id="{AE670DB6-EBB1-4A58-BA54-A8886B290C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92101" y="3415225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46" name="Entrada de lápiz 9245">
                  <a:extLst>
                    <a:ext uri="{FF2B5EF4-FFF2-40B4-BE49-F238E27FC236}">
                      <a16:creationId xmlns:a16="http://schemas.microsoft.com/office/drawing/2014/main" id="{3DE6484C-BA87-4078-849C-828AE5EAF001}"/>
                    </a:ext>
                  </a:extLst>
                </p14:cNvPr>
                <p14:cNvContentPartPr/>
                <p14:nvPr/>
              </p14:nvContentPartPr>
              <p14:xfrm>
                <a:off x="3044021" y="3358705"/>
                <a:ext cx="131760" cy="124200"/>
              </p14:xfrm>
            </p:contentPart>
          </mc:Choice>
          <mc:Fallback>
            <p:pic>
              <p:nvPicPr>
                <p:cNvPr id="9246" name="Entrada de lápiz 9245">
                  <a:extLst>
                    <a:ext uri="{FF2B5EF4-FFF2-40B4-BE49-F238E27FC236}">
                      <a16:creationId xmlns:a16="http://schemas.microsoft.com/office/drawing/2014/main" id="{3DE6484C-BA87-4078-849C-828AE5EAF0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26021" y="3340705"/>
                  <a:ext cx="167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47" name="Entrada de lápiz 9246">
                  <a:extLst>
                    <a:ext uri="{FF2B5EF4-FFF2-40B4-BE49-F238E27FC236}">
                      <a16:creationId xmlns:a16="http://schemas.microsoft.com/office/drawing/2014/main" id="{30334B65-FF25-44DF-AF88-67FDD90473E8}"/>
                    </a:ext>
                  </a:extLst>
                </p14:cNvPr>
                <p14:cNvContentPartPr/>
                <p14:nvPr/>
              </p14:nvContentPartPr>
              <p14:xfrm>
                <a:off x="3088301" y="3356905"/>
                <a:ext cx="68760" cy="104400"/>
              </p14:xfrm>
            </p:contentPart>
          </mc:Choice>
          <mc:Fallback>
            <p:pic>
              <p:nvPicPr>
                <p:cNvPr id="9247" name="Entrada de lápiz 9246">
                  <a:extLst>
                    <a:ext uri="{FF2B5EF4-FFF2-40B4-BE49-F238E27FC236}">
                      <a16:creationId xmlns:a16="http://schemas.microsoft.com/office/drawing/2014/main" id="{30334B65-FF25-44DF-AF88-67FDD90473E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70301" y="3338905"/>
                  <a:ext cx="104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48" name="Entrada de lápiz 9247">
                  <a:extLst>
                    <a:ext uri="{FF2B5EF4-FFF2-40B4-BE49-F238E27FC236}">
                      <a16:creationId xmlns:a16="http://schemas.microsoft.com/office/drawing/2014/main" id="{B94BC307-D707-4AFD-A9F1-E2B8B90DC521}"/>
                    </a:ext>
                  </a:extLst>
                </p14:cNvPr>
                <p14:cNvContentPartPr/>
                <p14:nvPr/>
              </p14:nvContentPartPr>
              <p14:xfrm>
                <a:off x="3230141" y="3309385"/>
                <a:ext cx="52200" cy="268920"/>
              </p14:xfrm>
            </p:contentPart>
          </mc:Choice>
          <mc:Fallback>
            <p:pic>
              <p:nvPicPr>
                <p:cNvPr id="9248" name="Entrada de lápiz 9247">
                  <a:extLst>
                    <a:ext uri="{FF2B5EF4-FFF2-40B4-BE49-F238E27FC236}">
                      <a16:creationId xmlns:a16="http://schemas.microsoft.com/office/drawing/2014/main" id="{B94BC307-D707-4AFD-A9F1-E2B8B90DC52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12141" y="3291385"/>
                  <a:ext cx="878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49" name="Entrada de lápiz 9248">
                  <a:extLst>
                    <a:ext uri="{FF2B5EF4-FFF2-40B4-BE49-F238E27FC236}">
                      <a16:creationId xmlns:a16="http://schemas.microsoft.com/office/drawing/2014/main" id="{5EF46666-B43D-44F6-85C3-2C2E40BE844F}"/>
                    </a:ext>
                  </a:extLst>
                </p14:cNvPr>
                <p14:cNvContentPartPr/>
                <p14:nvPr/>
              </p14:nvContentPartPr>
              <p14:xfrm>
                <a:off x="2502941" y="3634105"/>
                <a:ext cx="744120" cy="56880"/>
              </p14:xfrm>
            </p:contentPart>
          </mc:Choice>
          <mc:Fallback>
            <p:pic>
              <p:nvPicPr>
                <p:cNvPr id="9249" name="Entrada de lápiz 9248">
                  <a:extLst>
                    <a:ext uri="{FF2B5EF4-FFF2-40B4-BE49-F238E27FC236}">
                      <a16:creationId xmlns:a16="http://schemas.microsoft.com/office/drawing/2014/main" id="{5EF46666-B43D-44F6-85C3-2C2E40BE844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84941" y="3616465"/>
                  <a:ext cx="779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50" name="Entrada de lápiz 9249">
                  <a:extLst>
                    <a:ext uri="{FF2B5EF4-FFF2-40B4-BE49-F238E27FC236}">
                      <a16:creationId xmlns:a16="http://schemas.microsoft.com/office/drawing/2014/main" id="{F7A4B5D6-8FD1-4DC7-BE03-942AD7F6D2A8}"/>
                    </a:ext>
                  </a:extLst>
                </p14:cNvPr>
                <p14:cNvContentPartPr/>
                <p14:nvPr/>
              </p14:nvContentPartPr>
              <p14:xfrm>
                <a:off x="2792381" y="3778465"/>
                <a:ext cx="167040" cy="216360"/>
              </p14:xfrm>
            </p:contentPart>
          </mc:Choice>
          <mc:Fallback>
            <p:pic>
              <p:nvPicPr>
                <p:cNvPr id="9250" name="Entrada de lápiz 9249">
                  <a:extLst>
                    <a:ext uri="{FF2B5EF4-FFF2-40B4-BE49-F238E27FC236}">
                      <a16:creationId xmlns:a16="http://schemas.microsoft.com/office/drawing/2014/main" id="{F7A4B5D6-8FD1-4DC7-BE03-942AD7F6D2A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74381" y="3760465"/>
                  <a:ext cx="2026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65" name="Grupo 9264">
            <a:extLst>
              <a:ext uri="{FF2B5EF4-FFF2-40B4-BE49-F238E27FC236}">
                <a16:creationId xmlns:a16="http://schemas.microsoft.com/office/drawing/2014/main" id="{5C5E54D6-7981-4EA4-BA6F-6740798290C0}"/>
              </a:ext>
            </a:extLst>
          </p:cNvPr>
          <p:cNvGrpSpPr/>
          <p:nvPr/>
        </p:nvGrpSpPr>
        <p:grpSpPr>
          <a:xfrm>
            <a:off x="4858781" y="3220105"/>
            <a:ext cx="1821600" cy="705960"/>
            <a:chOff x="4858781" y="3220105"/>
            <a:chExt cx="1821600" cy="70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52" name="Entrada de lápiz 9251">
                  <a:extLst>
                    <a:ext uri="{FF2B5EF4-FFF2-40B4-BE49-F238E27FC236}">
                      <a16:creationId xmlns:a16="http://schemas.microsoft.com/office/drawing/2014/main" id="{12686636-21D6-45A7-946B-A0A9FE7E53F0}"/>
                    </a:ext>
                  </a:extLst>
                </p14:cNvPr>
                <p14:cNvContentPartPr/>
                <p14:nvPr/>
              </p14:nvContentPartPr>
              <p14:xfrm>
                <a:off x="4858781" y="3545185"/>
                <a:ext cx="195480" cy="18720"/>
              </p14:xfrm>
            </p:contentPart>
          </mc:Choice>
          <mc:Fallback>
            <p:pic>
              <p:nvPicPr>
                <p:cNvPr id="9252" name="Entrada de lápiz 9251">
                  <a:extLst>
                    <a:ext uri="{FF2B5EF4-FFF2-40B4-BE49-F238E27FC236}">
                      <a16:creationId xmlns:a16="http://schemas.microsoft.com/office/drawing/2014/main" id="{12686636-21D6-45A7-946B-A0A9FE7E53F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40781" y="3527185"/>
                  <a:ext cx="231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253" name="Entrada de lápiz 9252">
                  <a:extLst>
                    <a:ext uri="{FF2B5EF4-FFF2-40B4-BE49-F238E27FC236}">
                      <a16:creationId xmlns:a16="http://schemas.microsoft.com/office/drawing/2014/main" id="{91C1C1E8-3139-4BEF-9271-7B0C78A2526B}"/>
                    </a:ext>
                  </a:extLst>
                </p14:cNvPr>
                <p14:cNvContentPartPr/>
                <p14:nvPr/>
              </p14:nvContentPartPr>
              <p14:xfrm>
                <a:off x="5243621" y="3456985"/>
                <a:ext cx="222840" cy="147600"/>
              </p14:xfrm>
            </p:contentPart>
          </mc:Choice>
          <mc:Fallback>
            <p:pic>
              <p:nvPicPr>
                <p:cNvPr id="9253" name="Entrada de lápiz 9252">
                  <a:extLst>
                    <a:ext uri="{FF2B5EF4-FFF2-40B4-BE49-F238E27FC236}">
                      <a16:creationId xmlns:a16="http://schemas.microsoft.com/office/drawing/2014/main" id="{91C1C1E8-3139-4BEF-9271-7B0C78A2526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25981" y="3439345"/>
                  <a:ext cx="258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254" name="Entrada de lápiz 9253">
                  <a:extLst>
                    <a:ext uri="{FF2B5EF4-FFF2-40B4-BE49-F238E27FC236}">
                      <a16:creationId xmlns:a16="http://schemas.microsoft.com/office/drawing/2014/main" id="{A6138230-66D6-4AE6-B769-4E46539CE176}"/>
                    </a:ext>
                  </a:extLst>
                </p14:cNvPr>
                <p14:cNvContentPartPr/>
                <p14:nvPr/>
              </p14:nvContentPartPr>
              <p14:xfrm>
                <a:off x="5579141" y="3456985"/>
                <a:ext cx="7200" cy="133560"/>
              </p14:xfrm>
            </p:contentPart>
          </mc:Choice>
          <mc:Fallback>
            <p:pic>
              <p:nvPicPr>
                <p:cNvPr id="9254" name="Entrada de lápiz 9253">
                  <a:extLst>
                    <a:ext uri="{FF2B5EF4-FFF2-40B4-BE49-F238E27FC236}">
                      <a16:creationId xmlns:a16="http://schemas.microsoft.com/office/drawing/2014/main" id="{A6138230-66D6-4AE6-B769-4E46539CE17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61141" y="3439345"/>
                  <a:ext cx="42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255" name="Entrada de lápiz 9254">
                  <a:extLst>
                    <a:ext uri="{FF2B5EF4-FFF2-40B4-BE49-F238E27FC236}">
                      <a16:creationId xmlns:a16="http://schemas.microsoft.com/office/drawing/2014/main" id="{20041044-A365-4834-986C-3F7F72B5E8FD}"/>
                    </a:ext>
                  </a:extLst>
                </p14:cNvPr>
                <p14:cNvContentPartPr/>
                <p14:nvPr/>
              </p14:nvContentPartPr>
              <p14:xfrm>
                <a:off x="5479781" y="3418105"/>
                <a:ext cx="267840" cy="171360"/>
              </p14:xfrm>
            </p:contentPart>
          </mc:Choice>
          <mc:Fallback>
            <p:pic>
              <p:nvPicPr>
                <p:cNvPr id="9255" name="Entrada de lápiz 9254">
                  <a:extLst>
                    <a:ext uri="{FF2B5EF4-FFF2-40B4-BE49-F238E27FC236}">
                      <a16:creationId xmlns:a16="http://schemas.microsoft.com/office/drawing/2014/main" id="{20041044-A365-4834-986C-3F7F72B5E8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61781" y="3400465"/>
                  <a:ext cx="303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256" name="Entrada de lápiz 9255">
                  <a:extLst>
                    <a:ext uri="{FF2B5EF4-FFF2-40B4-BE49-F238E27FC236}">
                      <a16:creationId xmlns:a16="http://schemas.microsoft.com/office/drawing/2014/main" id="{FA2363D2-F57C-4F6E-B20A-3BFB3DA1E7EF}"/>
                    </a:ext>
                  </a:extLst>
                </p14:cNvPr>
                <p14:cNvContentPartPr/>
                <p14:nvPr/>
              </p14:nvContentPartPr>
              <p14:xfrm>
                <a:off x="5902061" y="3308305"/>
                <a:ext cx="258840" cy="243720"/>
              </p14:xfrm>
            </p:contentPart>
          </mc:Choice>
          <mc:Fallback>
            <p:pic>
              <p:nvPicPr>
                <p:cNvPr id="9256" name="Entrada de lápiz 9255">
                  <a:extLst>
                    <a:ext uri="{FF2B5EF4-FFF2-40B4-BE49-F238E27FC236}">
                      <a16:creationId xmlns:a16="http://schemas.microsoft.com/office/drawing/2014/main" id="{FA2363D2-F57C-4F6E-B20A-3BFB3DA1E7E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84061" y="3290305"/>
                  <a:ext cx="294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257" name="Entrada de lápiz 9256">
                  <a:extLst>
                    <a:ext uri="{FF2B5EF4-FFF2-40B4-BE49-F238E27FC236}">
                      <a16:creationId xmlns:a16="http://schemas.microsoft.com/office/drawing/2014/main" id="{5EA98DAF-1D4F-4F92-A47C-CF65FEA65A96}"/>
                    </a:ext>
                  </a:extLst>
                </p14:cNvPr>
                <p14:cNvContentPartPr/>
                <p14:nvPr/>
              </p14:nvContentPartPr>
              <p14:xfrm>
                <a:off x="6220301" y="3220105"/>
                <a:ext cx="178560" cy="255600"/>
              </p14:xfrm>
            </p:contentPart>
          </mc:Choice>
          <mc:Fallback>
            <p:pic>
              <p:nvPicPr>
                <p:cNvPr id="9257" name="Entrada de lápiz 9256">
                  <a:extLst>
                    <a:ext uri="{FF2B5EF4-FFF2-40B4-BE49-F238E27FC236}">
                      <a16:creationId xmlns:a16="http://schemas.microsoft.com/office/drawing/2014/main" id="{5EA98DAF-1D4F-4F92-A47C-CF65FEA65A9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02301" y="3202465"/>
                  <a:ext cx="2142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259" name="Entrada de lápiz 9258">
                  <a:extLst>
                    <a:ext uri="{FF2B5EF4-FFF2-40B4-BE49-F238E27FC236}">
                      <a16:creationId xmlns:a16="http://schemas.microsoft.com/office/drawing/2014/main" id="{C44B06D4-6DF5-4F79-932C-43C67E93848D}"/>
                    </a:ext>
                  </a:extLst>
                </p14:cNvPr>
                <p14:cNvContentPartPr/>
                <p14:nvPr/>
              </p14:nvContentPartPr>
              <p14:xfrm>
                <a:off x="6467261" y="3442585"/>
                <a:ext cx="52560" cy="85680"/>
              </p14:xfrm>
            </p:contentPart>
          </mc:Choice>
          <mc:Fallback>
            <p:pic>
              <p:nvPicPr>
                <p:cNvPr id="9259" name="Entrada de lápiz 9258">
                  <a:extLst>
                    <a:ext uri="{FF2B5EF4-FFF2-40B4-BE49-F238E27FC236}">
                      <a16:creationId xmlns:a16="http://schemas.microsoft.com/office/drawing/2014/main" id="{C44B06D4-6DF5-4F79-932C-43C67E93848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49621" y="3424585"/>
                  <a:ext cx="88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260" name="Entrada de lápiz 9259">
                  <a:extLst>
                    <a:ext uri="{FF2B5EF4-FFF2-40B4-BE49-F238E27FC236}">
                      <a16:creationId xmlns:a16="http://schemas.microsoft.com/office/drawing/2014/main" id="{27926A40-C657-460F-BA01-5EAA5AACF1C4}"/>
                    </a:ext>
                  </a:extLst>
                </p14:cNvPr>
                <p14:cNvContentPartPr/>
                <p14:nvPr/>
              </p14:nvContentPartPr>
              <p14:xfrm>
                <a:off x="6482741" y="3327025"/>
                <a:ext cx="43200" cy="20160"/>
              </p14:xfrm>
            </p:contentPart>
          </mc:Choice>
          <mc:Fallback>
            <p:pic>
              <p:nvPicPr>
                <p:cNvPr id="9260" name="Entrada de lápiz 9259">
                  <a:extLst>
                    <a:ext uri="{FF2B5EF4-FFF2-40B4-BE49-F238E27FC236}">
                      <a16:creationId xmlns:a16="http://schemas.microsoft.com/office/drawing/2014/main" id="{27926A40-C657-460F-BA01-5EAA5AACF1C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65101" y="3309385"/>
                  <a:ext cx="78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261" name="Entrada de lápiz 9260">
                  <a:extLst>
                    <a:ext uri="{FF2B5EF4-FFF2-40B4-BE49-F238E27FC236}">
                      <a16:creationId xmlns:a16="http://schemas.microsoft.com/office/drawing/2014/main" id="{794920A5-489E-4A7E-88A6-7F16484F60F0}"/>
                    </a:ext>
                  </a:extLst>
                </p14:cNvPr>
                <p14:cNvContentPartPr/>
                <p14:nvPr/>
              </p14:nvContentPartPr>
              <p14:xfrm>
                <a:off x="5918981" y="3576865"/>
                <a:ext cx="761400" cy="61200"/>
              </p14:xfrm>
            </p:contentPart>
          </mc:Choice>
          <mc:Fallback>
            <p:pic>
              <p:nvPicPr>
                <p:cNvPr id="9261" name="Entrada de lápiz 9260">
                  <a:extLst>
                    <a:ext uri="{FF2B5EF4-FFF2-40B4-BE49-F238E27FC236}">
                      <a16:creationId xmlns:a16="http://schemas.microsoft.com/office/drawing/2014/main" id="{794920A5-489E-4A7E-88A6-7F16484F60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01341" y="3559225"/>
                  <a:ext cx="797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262" name="Entrada de lápiz 9261">
                  <a:extLst>
                    <a:ext uri="{FF2B5EF4-FFF2-40B4-BE49-F238E27FC236}">
                      <a16:creationId xmlns:a16="http://schemas.microsoft.com/office/drawing/2014/main" id="{70A5C439-9392-4F9F-AE32-C03617076ABA}"/>
                    </a:ext>
                  </a:extLst>
                </p14:cNvPr>
                <p14:cNvContentPartPr/>
                <p14:nvPr/>
              </p14:nvContentPartPr>
              <p14:xfrm>
                <a:off x="6053261" y="3700705"/>
                <a:ext cx="207720" cy="224280"/>
              </p14:xfrm>
            </p:contentPart>
          </mc:Choice>
          <mc:Fallback>
            <p:pic>
              <p:nvPicPr>
                <p:cNvPr id="9262" name="Entrada de lápiz 9261">
                  <a:extLst>
                    <a:ext uri="{FF2B5EF4-FFF2-40B4-BE49-F238E27FC236}">
                      <a16:creationId xmlns:a16="http://schemas.microsoft.com/office/drawing/2014/main" id="{70A5C439-9392-4F9F-AE32-C03617076AB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35621" y="3683065"/>
                  <a:ext cx="243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263" name="Entrada de lápiz 9262">
                  <a:extLst>
                    <a:ext uri="{FF2B5EF4-FFF2-40B4-BE49-F238E27FC236}">
                      <a16:creationId xmlns:a16="http://schemas.microsoft.com/office/drawing/2014/main" id="{F0A577A7-961E-4545-ACB2-3A8F42B91FAA}"/>
                    </a:ext>
                  </a:extLst>
                </p14:cNvPr>
                <p14:cNvContentPartPr/>
                <p14:nvPr/>
              </p14:nvContentPartPr>
              <p14:xfrm>
                <a:off x="6329381" y="3692785"/>
                <a:ext cx="102960" cy="233280"/>
              </p14:xfrm>
            </p:contentPart>
          </mc:Choice>
          <mc:Fallback>
            <p:pic>
              <p:nvPicPr>
                <p:cNvPr id="9263" name="Entrada de lápiz 9262">
                  <a:extLst>
                    <a:ext uri="{FF2B5EF4-FFF2-40B4-BE49-F238E27FC236}">
                      <a16:creationId xmlns:a16="http://schemas.microsoft.com/office/drawing/2014/main" id="{F0A577A7-961E-4545-ACB2-3A8F42B91FA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11741" y="3675145"/>
                  <a:ext cx="138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264" name="Entrada de lápiz 9263">
                  <a:extLst>
                    <a:ext uri="{FF2B5EF4-FFF2-40B4-BE49-F238E27FC236}">
                      <a16:creationId xmlns:a16="http://schemas.microsoft.com/office/drawing/2014/main" id="{2514C191-4633-4C80-95C9-16850A974E9B}"/>
                    </a:ext>
                  </a:extLst>
                </p14:cNvPr>
                <p14:cNvContentPartPr/>
                <p14:nvPr/>
              </p14:nvContentPartPr>
              <p14:xfrm>
                <a:off x="6262061" y="3774865"/>
                <a:ext cx="138600" cy="23040"/>
              </p14:xfrm>
            </p:contentPart>
          </mc:Choice>
          <mc:Fallback>
            <p:pic>
              <p:nvPicPr>
                <p:cNvPr id="9264" name="Entrada de lápiz 9263">
                  <a:extLst>
                    <a:ext uri="{FF2B5EF4-FFF2-40B4-BE49-F238E27FC236}">
                      <a16:creationId xmlns:a16="http://schemas.microsoft.com/office/drawing/2014/main" id="{2514C191-4633-4C80-95C9-16850A974E9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44421" y="3756865"/>
                  <a:ext cx="17424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9266" name="Entrada de lápiz 9265">
                <a:extLst>
                  <a:ext uri="{FF2B5EF4-FFF2-40B4-BE49-F238E27FC236}">
                    <a16:creationId xmlns:a16="http://schemas.microsoft.com/office/drawing/2014/main" id="{FBDDD1CF-6E39-4C83-ABC6-1A737220557D}"/>
                  </a:ext>
                </a:extLst>
              </p14:cNvPr>
              <p14:cNvContentPartPr/>
              <p14:nvPr/>
            </p14:nvContentPartPr>
            <p14:xfrm>
              <a:off x="3984341" y="3112465"/>
              <a:ext cx="2724120" cy="44640"/>
            </p14:xfrm>
          </p:contentPart>
        </mc:Choice>
        <mc:Fallback>
          <p:pic>
            <p:nvPicPr>
              <p:cNvPr id="9266" name="Entrada de lápiz 9265">
                <a:extLst>
                  <a:ext uri="{FF2B5EF4-FFF2-40B4-BE49-F238E27FC236}">
                    <a16:creationId xmlns:a16="http://schemas.microsoft.com/office/drawing/2014/main" id="{FBDDD1CF-6E39-4C83-ABC6-1A737220557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66341" y="3094465"/>
                <a:ext cx="2759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9267" name="Entrada de lápiz 9266">
                <a:extLst>
                  <a:ext uri="{FF2B5EF4-FFF2-40B4-BE49-F238E27FC236}">
                    <a16:creationId xmlns:a16="http://schemas.microsoft.com/office/drawing/2014/main" id="{10AFF171-17C6-4764-BDBF-C392FD31BD89}"/>
                  </a:ext>
                </a:extLst>
              </p14:cNvPr>
              <p14:cNvContentPartPr/>
              <p14:nvPr/>
            </p14:nvContentPartPr>
            <p14:xfrm>
              <a:off x="3944381" y="3114985"/>
              <a:ext cx="2924280" cy="1137600"/>
            </p14:xfrm>
          </p:contentPart>
        </mc:Choice>
        <mc:Fallback>
          <p:pic>
            <p:nvPicPr>
              <p:cNvPr id="9267" name="Entrada de lápiz 9266">
                <a:extLst>
                  <a:ext uri="{FF2B5EF4-FFF2-40B4-BE49-F238E27FC236}">
                    <a16:creationId xmlns:a16="http://schemas.microsoft.com/office/drawing/2014/main" id="{10AFF171-17C6-4764-BDBF-C392FD31BD8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926741" y="3097345"/>
                <a:ext cx="2959920" cy="117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5830" y="69445"/>
            <a:ext cx="3820681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Amplificador Logarítmico</a:t>
            </a:r>
          </a:p>
          <a:p>
            <a:endParaRPr lang="es-E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31" y="442607"/>
            <a:ext cx="3484511" cy="2221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2317BE8D-FBE6-4DEA-AF56-3094828F037C}"/>
              </a:ext>
            </a:extLst>
          </p:cNvPr>
          <p:cNvGrpSpPr/>
          <p:nvPr/>
        </p:nvGrpSpPr>
        <p:grpSpPr>
          <a:xfrm>
            <a:off x="3981791" y="606029"/>
            <a:ext cx="1956960" cy="313200"/>
            <a:chOff x="390584" y="3723798"/>
            <a:chExt cx="1956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6B9F1296-FA5A-4F9C-84C6-DFC4F62524D0}"/>
                    </a:ext>
                  </a:extLst>
                </p14:cNvPr>
                <p14:cNvContentPartPr/>
                <p14:nvPr/>
              </p14:nvContentPartPr>
              <p14:xfrm>
                <a:off x="397424" y="3732438"/>
                <a:ext cx="268200" cy="115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6B9F1296-FA5A-4F9C-84C6-DFC4F62524D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9424" y="3714798"/>
                  <a:ext cx="303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7334EE1-CEAE-4776-AA31-4F77844AB33E}"/>
                    </a:ext>
                  </a:extLst>
                </p14:cNvPr>
                <p14:cNvContentPartPr/>
                <p14:nvPr/>
              </p14:nvContentPartPr>
              <p14:xfrm>
                <a:off x="540704" y="3723798"/>
                <a:ext cx="22680" cy="2322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7334EE1-CEAE-4776-AA31-4F77844AB3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2704" y="3705798"/>
                  <a:ext cx="58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EDC6881-6AA5-4896-A611-92A86AE5B72A}"/>
                    </a:ext>
                  </a:extLst>
                </p14:cNvPr>
                <p14:cNvContentPartPr/>
                <p14:nvPr/>
              </p14:nvContentPartPr>
              <p14:xfrm>
                <a:off x="390584" y="3962838"/>
                <a:ext cx="198360" cy="12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EDC6881-6AA5-4896-A611-92A86AE5B7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2944" y="3944838"/>
                  <a:ext cx="234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569F1D8-08E8-4F39-A7AA-CDAB87690B73}"/>
                    </a:ext>
                  </a:extLst>
                </p14:cNvPr>
                <p14:cNvContentPartPr/>
                <p14:nvPr/>
              </p14:nvContentPartPr>
              <p14:xfrm>
                <a:off x="688664" y="3922518"/>
                <a:ext cx="15480" cy="705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569F1D8-08E8-4F39-A7AA-CDAB87690B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1024" y="3904518"/>
                  <a:ext cx="51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822EFEB-94BC-456B-A3E4-C8B0C7A8606F}"/>
                    </a:ext>
                  </a:extLst>
                </p14:cNvPr>
                <p14:cNvContentPartPr/>
                <p14:nvPr/>
              </p14:nvContentPartPr>
              <p14:xfrm>
                <a:off x="629264" y="3921078"/>
                <a:ext cx="184320" cy="1026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822EFEB-94BC-456B-A3E4-C8B0C7A860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1624" y="3903078"/>
                  <a:ext cx="21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E562954-7435-4FDD-9CEE-D3FB9F81F405}"/>
                    </a:ext>
                  </a:extLst>
                </p14:cNvPr>
                <p14:cNvContentPartPr/>
                <p14:nvPr/>
              </p14:nvContentPartPr>
              <p14:xfrm>
                <a:off x="900344" y="3902358"/>
                <a:ext cx="14040" cy="860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E562954-7435-4FDD-9CEE-D3FB9F81F4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2704" y="3884718"/>
                  <a:ext cx="49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E94DEF4-B601-4F48-B602-92C336D3C5E3}"/>
                    </a:ext>
                  </a:extLst>
                </p14:cNvPr>
                <p14:cNvContentPartPr/>
                <p14:nvPr/>
              </p14:nvContentPartPr>
              <p14:xfrm>
                <a:off x="865424" y="3850878"/>
                <a:ext cx="26640" cy="118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E94DEF4-B601-4F48-B602-92C336D3C5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7424" y="3833238"/>
                  <a:ext cx="62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8CEA4B2-1670-44FB-BDB6-2FA914130025}"/>
                    </a:ext>
                  </a:extLst>
                </p14:cNvPr>
                <p14:cNvContentPartPr/>
                <p14:nvPr/>
              </p14:nvContentPartPr>
              <p14:xfrm>
                <a:off x="988184" y="3930798"/>
                <a:ext cx="111960" cy="784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8CEA4B2-1670-44FB-BDB6-2FA9141300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0184" y="3912798"/>
                  <a:ext cx="147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D4F3CDE0-E588-493C-9942-70930D3FB57C}"/>
                    </a:ext>
                  </a:extLst>
                </p14:cNvPr>
                <p14:cNvContentPartPr/>
                <p14:nvPr/>
              </p14:nvContentPartPr>
              <p14:xfrm>
                <a:off x="1184384" y="3928998"/>
                <a:ext cx="1800" cy="522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D4F3CDE0-E588-493C-9942-70930D3FB57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6384" y="3910998"/>
                  <a:ext cx="37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A4E1165-A3A8-428A-B0D6-BED26F85FE85}"/>
                    </a:ext>
                  </a:extLst>
                </p14:cNvPr>
                <p14:cNvContentPartPr/>
                <p14:nvPr/>
              </p14:nvContentPartPr>
              <p14:xfrm>
                <a:off x="1108784" y="3907038"/>
                <a:ext cx="214920" cy="1015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A4E1165-A3A8-428A-B0D6-BED26F85FE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1144" y="3889038"/>
                  <a:ext cx="250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4964BE0-E186-4284-8B7E-F5E17C8316A9}"/>
                    </a:ext>
                  </a:extLst>
                </p14:cNvPr>
                <p14:cNvContentPartPr/>
                <p14:nvPr/>
              </p14:nvContentPartPr>
              <p14:xfrm>
                <a:off x="1389224" y="3925758"/>
                <a:ext cx="122760" cy="968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4964BE0-E186-4284-8B7E-F5E17C8316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71584" y="3908118"/>
                  <a:ext cx="158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8092CB2-2B5E-4216-98D8-0F87143A7881}"/>
                    </a:ext>
                  </a:extLst>
                </p14:cNvPr>
                <p14:cNvContentPartPr/>
                <p14:nvPr/>
              </p14:nvContentPartPr>
              <p14:xfrm>
                <a:off x="1695944" y="3902718"/>
                <a:ext cx="106200" cy="201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8092CB2-2B5E-4216-98D8-0F87143A788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77944" y="3885078"/>
                  <a:ext cx="141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908D36A-E691-41AE-92E0-2A2FB46A8277}"/>
                    </a:ext>
                  </a:extLst>
                </p14:cNvPr>
                <p14:cNvContentPartPr/>
                <p14:nvPr/>
              </p14:nvContentPartPr>
              <p14:xfrm>
                <a:off x="1669664" y="3981918"/>
                <a:ext cx="92880" cy="72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908D36A-E691-41AE-92E0-2A2FB46A82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51664" y="3963918"/>
                  <a:ext cx="128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4140489-127D-4E46-A8B4-DEFFC992E93B}"/>
                    </a:ext>
                  </a:extLst>
                </p14:cNvPr>
                <p14:cNvContentPartPr/>
                <p14:nvPr/>
              </p14:nvContentPartPr>
              <p14:xfrm>
                <a:off x="1914824" y="3764478"/>
                <a:ext cx="291600" cy="129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4140489-127D-4E46-A8B4-DEFFC992E9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96824" y="3746838"/>
                  <a:ext cx="327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938A4FD-6937-4A33-AFD9-00924D85ABDC}"/>
                    </a:ext>
                  </a:extLst>
                </p14:cNvPr>
                <p14:cNvContentPartPr/>
                <p14:nvPr/>
              </p14:nvContentPartPr>
              <p14:xfrm>
                <a:off x="2092304" y="3756918"/>
                <a:ext cx="28080" cy="213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938A4FD-6937-4A33-AFD9-00924D85ABD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74304" y="3738918"/>
                  <a:ext cx="63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F10CD7C-15D2-471C-A7A1-EEEDF9B592F8}"/>
                    </a:ext>
                  </a:extLst>
                </p14:cNvPr>
                <p14:cNvContentPartPr/>
                <p14:nvPr/>
              </p14:nvContentPartPr>
              <p14:xfrm>
                <a:off x="1951184" y="4002438"/>
                <a:ext cx="202320" cy="122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F10CD7C-15D2-471C-A7A1-EEEDF9B592F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33184" y="3984798"/>
                  <a:ext cx="237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8391E96-5B85-43CD-ACAC-9139D5566850}"/>
                    </a:ext>
                  </a:extLst>
                </p14:cNvPr>
                <p14:cNvContentPartPr/>
                <p14:nvPr/>
              </p14:nvContentPartPr>
              <p14:xfrm>
                <a:off x="2227304" y="3961398"/>
                <a:ext cx="120240" cy="756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8391E96-5B85-43CD-ACAC-9139D55668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09304" y="3943758"/>
                  <a:ext cx="15588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9AA47029-70E2-4448-A1F0-CBE61B68B5FD}"/>
                  </a:ext>
                </a:extLst>
              </p14:cNvPr>
              <p14:cNvContentPartPr/>
              <p14:nvPr/>
            </p14:nvContentPartPr>
            <p14:xfrm>
              <a:off x="6089564" y="883949"/>
              <a:ext cx="25560" cy="1188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9AA47029-70E2-4448-A1F0-CBE61B68B5F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71564" y="865949"/>
                <a:ext cx="612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0B4C71E6-4FD2-4EB5-9BD2-4C8C2F1691B7}"/>
                  </a:ext>
                </a:extLst>
              </p14:cNvPr>
              <p14:cNvContentPartPr/>
              <p14:nvPr/>
            </p14:nvContentPartPr>
            <p14:xfrm>
              <a:off x="6321044" y="685229"/>
              <a:ext cx="275400" cy="23616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0B4C71E6-4FD2-4EB5-9BD2-4C8C2F1691B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03404" y="667589"/>
                <a:ext cx="31104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o 35">
            <a:extLst>
              <a:ext uri="{FF2B5EF4-FFF2-40B4-BE49-F238E27FC236}">
                <a16:creationId xmlns:a16="http://schemas.microsoft.com/office/drawing/2014/main" id="{816BCCA7-1659-465A-BC83-807F5F37140A}"/>
              </a:ext>
            </a:extLst>
          </p:cNvPr>
          <p:cNvGrpSpPr/>
          <p:nvPr/>
        </p:nvGrpSpPr>
        <p:grpSpPr>
          <a:xfrm>
            <a:off x="6717764" y="168269"/>
            <a:ext cx="968760" cy="279720"/>
            <a:chOff x="3180224" y="3199998"/>
            <a:chExt cx="9687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380AB6D-BF6C-45AA-8A99-6DF263A98D01}"/>
                    </a:ext>
                  </a:extLst>
                </p14:cNvPr>
                <p14:cNvContentPartPr/>
                <p14:nvPr/>
              </p14:nvContentPartPr>
              <p14:xfrm>
                <a:off x="3180224" y="3199998"/>
                <a:ext cx="170640" cy="2487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380AB6D-BF6C-45AA-8A99-6DF263A98D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62224" y="3181998"/>
                  <a:ext cx="2062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1504BB5-1663-483C-BE19-21006AACEA28}"/>
                    </a:ext>
                  </a:extLst>
                </p14:cNvPr>
                <p14:cNvContentPartPr/>
                <p14:nvPr/>
              </p14:nvContentPartPr>
              <p14:xfrm>
                <a:off x="3418904" y="3392238"/>
                <a:ext cx="13320" cy="522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1504BB5-1663-483C-BE19-21006AACEA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00904" y="3374238"/>
                  <a:ext cx="48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8AA4F477-81F8-4CAF-B73F-1B032E218682}"/>
                    </a:ext>
                  </a:extLst>
                </p14:cNvPr>
                <p14:cNvContentPartPr/>
                <p14:nvPr/>
              </p14:nvContentPartPr>
              <p14:xfrm>
                <a:off x="3339344" y="3353358"/>
                <a:ext cx="172800" cy="1263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8AA4F477-81F8-4CAF-B73F-1B032E21868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21344" y="3335358"/>
                  <a:ext cx="208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AC0BEC5-F7A1-4BD1-AB0C-D44822F2D531}"/>
                    </a:ext>
                  </a:extLst>
                </p14:cNvPr>
                <p14:cNvContentPartPr/>
                <p14:nvPr/>
              </p14:nvContentPartPr>
              <p14:xfrm>
                <a:off x="3539144" y="3295758"/>
                <a:ext cx="56880" cy="1580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AC0BEC5-F7A1-4BD1-AB0C-D44822F2D53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21144" y="3277758"/>
                  <a:ext cx="92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AEA98A6-E240-44B1-B2E7-398BA6749BB8}"/>
                    </a:ext>
                  </a:extLst>
                </p14:cNvPr>
                <p14:cNvContentPartPr/>
                <p14:nvPr/>
              </p14:nvContentPartPr>
              <p14:xfrm>
                <a:off x="3685304" y="3395838"/>
                <a:ext cx="98280" cy="828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AEA98A6-E240-44B1-B2E7-398BA6749B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67304" y="3377838"/>
                  <a:ext cx="133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27CDD26-2659-477B-8E1B-5C7DCD81CE05}"/>
                    </a:ext>
                  </a:extLst>
                </p14:cNvPr>
                <p14:cNvContentPartPr/>
                <p14:nvPr/>
              </p14:nvContentPartPr>
              <p14:xfrm>
                <a:off x="3842624" y="3395838"/>
                <a:ext cx="46800" cy="626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27CDD26-2659-477B-8E1B-5C7DCD81CE0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24984" y="3378198"/>
                  <a:ext cx="82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DCE06DA-A7E3-45E4-865D-B4F853555D87}"/>
                    </a:ext>
                  </a:extLst>
                </p14:cNvPr>
                <p14:cNvContentPartPr/>
                <p14:nvPr/>
              </p14:nvContentPartPr>
              <p14:xfrm>
                <a:off x="3801224" y="3354438"/>
                <a:ext cx="175680" cy="1126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DCE06DA-A7E3-45E4-865D-B4F853555D8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83224" y="3336438"/>
                  <a:ext cx="211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0493F31-751D-4214-AE2F-93C26B52B702}"/>
                    </a:ext>
                  </a:extLst>
                </p14:cNvPr>
                <p14:cNvContentPartPr/>
                <p14:nvPr/>
              </p14:nvContentPartPr>
              <p14:xfrm>
                <a:off x="4033424" y="3373518"/>
                <a:ext cx="115560" cy="1062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0493F31-751D-4214-AE2F-93C26B52B70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15424" y="3355518"/>
                  <a:ext cx="1512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5F8C1BE9-FC5D-418F-9569-984C75F7F330}"/>
              </a:ext>
            </a:extLst>
          </p:cNvPr>
          <p:cNvGrpSpPr/>
          <p:nvPr/>
        </p:nvGrpSpPr>
        <p:grpSpPr>
          <a:xfrm>
            <a:off x="6834225" y="534668"/>
            <a:ext cx="942120" cy="217800"/>
            <a:chOff x="3259784" y="3558198"/>
            <a:chExt cx="9421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4EB2697-362A-4F8F-AF48-1A6C0DF80AA2}"/>
                    </a:ext>
                  </a:extLst>
                </p14:cNvPr>
                <p14:cNvContentPartPr/>
                <p14:nvPr/>
              </p14:nvContentPartPr>
              <p14:xfrm>
                <a:off x="3259784" y="3558198"/>
                <a:ext cx="942120" cy="208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4EB2697-362A-4F8F-AF48-1A6C0DF80AA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42144" y="3540198"/>
                  <a:ext cx="977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1A84023-B17D-47EF-99A7-485F5E1E8455}"/>
                    </a:ext>
                  </a:extLst>
                </p14:cNvPr>
                <p14:cNvContentPartPr/>
                <p14:nvPr/>
              </p14:nvContentPartPr>
              <p14:xfrm>
                <a:off x="3418904" y="3636678"/>
                <a:ext cx="212760" cy="982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1A84023-B17D-47EF-99A7-485F5E1E84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00904" y="3618678"/>
                  <a:ext cx="248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B77CE7C-7737-4CE5-A9DC-CDA09E38AD5B}"/>
                    </a:ext>
                  </a:extLst>
                </p14:cNvPr>
                <p14:cNvContentPartPr/>
                <p14:nvPr/>
              </p14:nvContentPartPr>
              <p14:xfrm>
                <a:off x="3720944" y="3696438"/>
                <a:ext cx="23040" cy="100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B77CE7C-7737-4CE5-A9DC-CDA09E38AD5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02944" y="3678798"/>
                  <a:ext cx="58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1D1C2A64-8288-46A5-BFD5-8FA5A9E94D7F}"/>
                    </a:ext>
                  </a:extLst>
                </p14:cNvPr>
                <p14:cNvContentPartPr/>
                <p14:nvPr/>
              </p14:nvContentPartPr>
              <p14:xfrm>
                <a:off x="3803024" y="3599958"/>
                <a:ext cx="132840" cy="1350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1D1C2A64-8288-46A5-BFD5-8FA5A9E94D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85024" y="3582318"/>
                  <a:ext cx="168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37011E5-7079-4072-A09C-EC32046930ED}"/>
                    </a:ext>
                  </a:extLst>
                </p14:cNvPr>
                <p14:cNvContentPartPr/>
                <p14:nvPr/>
              </p14:nvContentPartPr>
              <p14:xfrm>
                <a:off x="4008224" y="3690318"/>
                <a:ext cx="7200" cy="856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37011E5-7079-4072-A09C-EC32046930E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90584" y="3672678"/>
                  <a:ext cx="42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09755142-E355-482A-90BA-A356F2823448}"/>
                    </a:ext>
                  </a:extLst>
                </p14:cNvPr>
                <p14:cNvContentPartPr/>
                <p14:nvPr/>
              </p14:nvContentPartPr>
              <p14:xfrm>
                <a:off x="3938744" y="3684558"/>
                <a:ext cx="116640" cy="396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09755142-E355-482A-90BA-A356F282344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20744" y="3666558"/>
                  <a:ext cx="15228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0D4F265C-FD89-475B-BBB8-65CFE6CD417E}"/>
              </a:ext>
            </a:extLst>
          </p:cNvPr>
          <p:cNvGrpSpPr/>
          <p:nvPr/>
        </p:nvGrpSpPr>
        <p:grpSpPr>
          <a:xfrm>
            <a:off x="4062071" y="1319994"/>
            <a:ext cx="609480" cy="646200"/>
            <a:chOff x="271424" y="3365812"/>
            <a:chExt cx="609480" cy="6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8C240C6-2589-4DB4-BBE1-0052893CD56D}"/>
                    </a:ext>
                  </a:extLst>
                </p14:cNvPr>
                <p14:cNvContentPartPr/>
                <p14:nvPr/>
              </p14:nvContentPartPr>
              <p14:xfrm>
                <a:off x="271424" y="3365812"/>
                <a:ext cx="135720" cy="2088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8C240C6-2589-4DB4-BBE1-0052893CD56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3784" y="3347812"/>
                  <a:ext cx="171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07168F6F-FBA5-4232-A1D3-7874EB8AD813}"/>
                    </a:ext>
                  </a:extLst>
                </p14:cNvPr>
                <p14:cNvContentPartPr/>
                <p14:nvPr/>
              </p14:nvContentPartPr>
              <p14:xfrm>
                <a:off x="496064" y="3537892"/>
                <a:ext cx="43200" cy="878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07168F6F-FBA5-4232-A1D3-7874EB8AD81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8064" y="3519892"/>
                  <a:ext cx="78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78B0DC8A-46E6-4C06-824C-3BA0E1DC8A8F}"/>
                    </a:ext>
                  </a:extLst>
                </p14:cNvPr>
                <p14:cNvContentPartPr/>
                <p14:nvPr/>
              </p14:nvContentPartPr>
              <p14:xfrm>
                <a:off x="521624" y="3469852"/>
                <a:ext cx="21240" cy="252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78B0DC8A-46E6-4C06-824C-3BA0E1DC8A8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3984" y="3451852"/>
                  <a:ext cx="56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FE8824C-15C5-4308-9CCE-A39ACFC9886E}"/>
                    </a:ext>
                  </a:extLst>
                </p14:cNvPr>
                <p14:cNvContentPartPr/>
                <p14:nvPr/>
              </p14:nvContentPartPr>
              <p14:xfrm>
                <a:off x="291224" y="3708532"/>
                <a:ext cx="386640" cy="154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FE8824C-15C5-4308-9CCE-A39ACFC9886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3224" y="3690892"/>
                  <a:ext cx="422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6FA5F50-AF63-4265-8DE6-7E156082132C}"/>
                    </a:ext>
                  </a:extLst>
                </p14:cNvPr>
                <p14:cNvContentPartPr/>
                <p14:nvPr/>
              </p14:nvContentPartPr>
              <p14:xfrm>
                <a:off x="390584" y="3875932"/>
                <a:ext cx="9720" cy="1360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6FA5F50-AF63-4265-8DE6-7E156082132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2944" y="3858292"/>
                  <a:ext cx="4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E7DA94F-CCAD-4CD0-BFD1-C343018BE778}"/>
                    </a:ext>
                  </a:extLst>
                </p14:cNvPr>
                <p14:cNvContentPartPr/>
                <p14:nvPr/>
              </p14:nvContentPartPr>
              <p14:xfrm>
                <a:off x="336584" y="3813652"/>
                <a:ext cx="196560" cy="1940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E7DA94F-CCAD-4CD0-BFD1-C343018BE77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18944" y="3796012"/>
                  <a:ext cx="232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EFB9956-032D-4C44-A243-4C74C67DEC05}"/>
                    </a:ext>
                  </a:extLst>
                </p14:cNvPr>
                <p14:cNvContentPartPr/>
                <p14:nvPr/>
              </p14:nvContentPartPr>
              <p14:xfrm>
                <a:off x="781544" y="3644092"/>
                <a:ext cx="99360" cy="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EFB9956-032D-4C44-A243-4C74C67DEC0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3544" y="3626092"/>
                  <a:ext cx="13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0E3FC224-530C-498B-B03F-76CA6B13108E}"/>
                    </a:ext>
                  </a:extLst>
                </p14:cNvPr>
                <p14:cNvContentPartPr/>
                <p14:nvPr/>
              </p14:nvContentPartPr>
              <p14:xfrm>
                <a:off x="801344" y="3779092"/>
                <a:ext cx="48240" cy="46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0E3FC224-530C-498B-B03F-76CA6B13108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3704" y="3761452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EA41B652-41EE-43A0-BB95-81A7458EB93C}"/>
              </a:ext>
            </a:extLst>
          </p:cNvPr>
          <p:cNvGrpSpPr/>
          <p:nvPr/>
        </p:nvGrpSpPr>
        <p:grpSpPr>
          <a:xfrm>
            <a:off x="5056031" y="1485594"/>
            <a:ext cx="510120" cy="252360"/>
            <a:chOff x="1265384" y="3531412"/>
            <a:chExt cx="51012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A608BE0-6A0A-464A-BE34-DE85AB4F7A1B}"/>
                    </a:ext>
                  </a:extLst>
                </p14:cNvPr>
                <p14:cNvContentPartPr/>
                <p14:nvPr/>
              </p14:nvContentPartPr>
              <p14:xfrm>
                <a:off x="1265384" y="3531412"/>
                <a:ext cx="225360" cy="2196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A608BE0-6A0A-464A-BE34-DE85AB4F7A1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47744" y="3513412"/>
                  <a:ext cx="261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CA5E15F-0A66-456C-9E1C-D4F1F67B129D}"/>
                    </a:ext>
                  </a:extLst>
                </p14:cNvPr>
                <p14:cNvContentPartPr/>
                <p14:nvPr/>
              </p14:nvContentPartPr>
              <p14:xfrm>
                <a:off x="1538624" y="3690892"/>
                <a:ext cx="110520" cy="928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CA5E15F-0A66-456C-9E1C-D4F1F67B129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20624" y="3673252"/>
                  <a:ext cx="146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44DD04A-D252-4EF1-A856-EC7E357C108B}"/>
                    </a:ext>
                  </a:extLst>
                </p14:cNvPr>
                <p14:cNvContentPartPr/>
                <p14:nvPr/>
              </p14:nvContentPartPr>
              <p14:xfrm>
                <a:off x="1762544" y="3677212"/>
                <a:ext cx="12960" cy="54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44DD04A-D252-4EF1-A856-EC7E357C108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744904" y="3659212"/>
                  <a:ext cx="486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72" name="Grupo 11271">
            <a:extLst>
              <a:ext uri="{FF2B5EF4-FFF2-40B4-BE49-F238E27FC236}">
                <a16:creationId xmlns:a16="http://schemas.microsoft.com/office/drawing/2014/main" id="{0FFBDDB2-A602-4B9C-A672-49C5C0671D0B}"/>
              </a:ext>
            </a:extLst>
          </p:cNvPr>
          <p:cNvGrpSpPr/>
          <p:nvPr/>
        </p:nvGrpSpPr>
        <p:grpSpPr>
          <a:xfrm>
            <a:off x="5684591" y="1232874"/>
            <a:ext cx="884880" cy="493200"/>
            <a:chOff x="1893944" y="3278692"/>
            <a:chExt cx="88488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E106FBC6-BD3D-4C3B-AE1E-A540EA3120D1}"/>
                    </a:ext>
                  </a:extLst>
                </p14:cNvPr>
                <p14:cNvContentPartPr/>
                <p14:nvPr/>
              </p14:nvContentPartPr>
              <p14:xfrm>
                <a:off x="1893944" y="3518092"/>
                <a:ext cx="257760" cy="2538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E106FBC6-BD3D-4C3B-AE1E-A540EA3120D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76304" y="3500092"/>
                  <a:ext cx="293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264" name="Entrada de lápiz 11263">
                  <a:extLst>
                    <a:ext uri="{FF2B5EF4-FFF2-40B4-BE49-F238E27FC236}">
                      <a16:creationId xmlns:a16="http://schemas.microsoft.com/office/drawing/2014/main" id="{E5A2B607-89F1-4E8B-8862-C28DDE66A854}"/>
                    </a:ext>
                  </a:extLst>
                </p14:cNvPr>
                <p14:cNvContentPartPr/>
                <p14:nvPr/>
              </p14:nvContentPartPr>
              <p14:xfrm>
                <a:off x="2100224" y="3278692"/>
                <a:ext cx="115560" cy="168120"/>
              </p14:xfrm>
            </p:contentPart>
          </mc:Choice>
          <mc:Fallback xmlns="">
            <p:pic>
              <p:nvPicPr>
                <p:cNvPr id="11264" name="Entrada de lápiz 11263">
                  <a:extLst>
                    <a:ext uri="{FF2B5EF4-FFF2-40B4-BE49-F238E27FC236}">
                      <a16:creationId xmlns:a16="http://schemas.microsoft.com/office/drawing/2014/main" id="{E5A2B607-89F1-4E8B-8862-C28DDE66A85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82584" y="3261052"/>
                  <a:ext cx="151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265" name="Entrada de lápiz 11264">
                  <a:extLst>
                    <a:ext uri="{FF2B5EF4-FFF2-40B4-BE49-F238E27FC236}">
                      <a16:creationId xmlns:a16="http://schemas.microsoft.com/office/drawing/2014/main" id="{97E1D009-9E17-4686-9003-5EEED9965450}"/>
                    </a:ext>
                  </a:extLst>
                </p14:cNvPr>
                <p14:cNvContentPartPr/>
                <p14:nvPr/>
              </p14:nvContentPartPr>
              <p14:xfrm>
                <a:off x="2226224" y="3392452"/>
                <a:ext cx="88560" cy="87120"/>
              </p14:xfrm>
            </p:contentPart>
          </mc:Choice>
          <mc:Fallback xmlns="">
            <p:pic>
              <p:nvPicPr>
                <p:cNvPr id="11265" name="Entrada de lápiz 11264">
                  <a:extLst>
                    <a:ext uri="{FF2B5EF4-FFF2-40B4-BE49-F238E27FC236}">
                      <a16:creationId xmlns:a16="http://schemas.microsoft.com/office/drawing/2014/main" id="{97E1D009-9E17-4686-9003-5EEED99654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08584" y="3374812"/>
                  <a:ext cx="124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267" name="Entrada de lápiz 11266">
                  <a:extLst>
                    <a:ext uri="{FF2B5EF4-FFF2-40B4-BE49-F238E27FC236}">
                      <a16:creationId xmlns:a16="http://schemas.microsoft.com/office/drawing/2014/main" id="{DD3A13D2-10D4-43C3-899A-0AC449F890E5}"/>
                    </a:ext>
                  </a:extLst>
                </p14:cNvPr>
                <p14:cNvContentPartPr/>
                <p14:nvPr/>
              </p14:nvContentPartPr>
              <p14:xfrm>
                <a:off x="2317664" y="3346012"/>
                <a:ext cx="160560" cy="268920"/>
              </p14:xfrm>
            </p:contentPart>
          </mc:Choice>
          <mc:Fallback xmlns="">
            <p:pic>
              <p:nvPicPr>
                <p:cNvPr id="11267" name="Entrada de lápiz 11266">
                  <a:extLst>
                    <a:ext uri="{FF2B5EF4-FFF2-40B4-BE49-F238E27FC236}">
                      <a16:creationId xmlns:a16="http://schemas.microsoft.com/office/drawing/2014/main" id="{DD3A13D2-10D4-43C3-899A-0AC449F890E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99664" y="3328012"/>
                  <a:ext cx="1962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268" name="Entrada de lápiz 11267">
                  <a:extLst>
                    <a:ext uri="{FF2B5EF4-FFF2-40B4-BE49-F238E27FC236}">
                      <a16:creationId xmlns:a16="http://schemas.microsoft.com/office/drawing/2014/main" id="{F39A9A27-D7E2-4497-8981-62295E516304}"/>
                    </a:ext>
                  </a:extLst>
                </p14:cNvPr>
                <p14:cNvContentPartPr/>
                <p14:nvPr/>
              </p14:nvContentPartPr>
              <p14:xfrm>
                <a:off x="2377784" y="3527452"/>
                <a:ext cx="154080" cy="79560"/>
              </p14:xfrm>
            </p:contentPart>
          </mc:Choice>
          <mc:Fallback xmlns="">
            <p:pic>
              <p:nvPicPr>
                <p:cNvPr id="11268" name="Entrada de lápiz 11267">
                  <a:extLst>
                    <a:ext uri="{FF2B5EF4-FFF2-40B4-BE49-F238E27FC236}">
                      <a16:creationId xmlns:a16="http://schemas.microsoft.com/office/drawing/2014/main" id="{F39A9A27-D7E2-4497-8981-62295E51630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359784" y="3509812"/>
                  <a:ext cx="189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269" name="Entrada de lápiz 11268">
                  <a:extLst>
                    <a:ext uri="{FF2B5EF4-FFF2-40B4-BE49-F238E27FC236}">
                      <a16:creationId xmlns:a16="http://schemas.microsoft.com/office/drawing/2014/main" id="{7CF9FBBC-1F9D-4CC2-BF76-06E604DA929D}"/>
                    </a:ext>
                  </a:extLst>
                </p14:cNvPr>
                <p14:cNvContentPartPr/>
                <p14:nvPr/>
              </p14:nvContentPartPr>
              <p14:xfrm>
                <a:off x="2584064" y="3432772"/>
                <a:ext cx="88920" cy="157320"/>
              </p14:xfrm>
            </p:contentPart>
          </mc:Choice>
          <mc:Fallback xmlns="">
            <p:pic>
              <p:nvPicPr>
                <p:cNvPr id="11269" name="Entrada de lápiz 11268">
                  <a:extLst>
                    <a:ext uri="{FF2B5EF4-FFF2-40B4-BE49-F238E27FC236}">
                      <a16:creationId xmlns:a16="http://schemas.microsoft.com/office/drawing/2014/main" id="{7CF9FBBC-1F9D-4CC2-BF76-06E604DA929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566064" y="3414772"/>
                  <a:ext cx="124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270" name="Entrada de lápiz 11269">
                  <a:extLst>
                    <a:ext uri="{FF2B5EF4-FFF2-40B4-BE49-F238E27FC236}">
                      <a16:creationId xmlns:a16="http://schemas.microsoft.com/office/drawing/2014/main" id="{C755A752-BBC9-4C35-956C-BDA345FE4074}"/>
                    </a:ext>
                  </a:extLst>
                </p14:cNvPr>
                <p14:cNvContentPartPr/>
                <p14:nvPr/>
              </p14:nvContentPartPr>
              <p14:xfrm>
                <a:off x="2735984" y="3537892"/>
                <a:ext cx="13680" cy="79200"/>
              </p14:xfrm>
            </p:contentPart>
          </mc:Choice>
          <mc:Fallback xmlns="">
            <p:pic>
              <p:nvPicPr>
                <p:cNvPr id="11270" name="Entrada de lápiz 11269">
                  <a:extLst>
                    <a:ext uri="{FF2B5EF4-FFF2-40B4-BE49-F238E27FC236}">
                      <a16:creationId xmlns:a16="http://schemas.microsoft.com/office/drawing/2014/main" id="{C755A752-BBC9-4C35-956C-BDA345FE407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718344" y="3519892"/>
                  <a:ext cx="49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271" name="Entrada de lápiz 11270">
                  <a:extLst>
                    <a:ext uri="{FF2B5EF4-FFF2-40B4-BE49-F238E27FC236}">
                      <a16:creationId xmlns:a16="http://schemas.microsoft.com/office/drawing/2014/main" id="{BD3278F9-A8C8-4906-92D2-296CCC0876D7}"/>
                    </a:ext>
                  </a:extLst>
                </p14:cNvPr>
                <p14:cNvContentPartPr/>
                <p14:nvPr/>
              </p14:nvContentPartPr>
              <p14:xfrm>
                <a:off x="2663624" y="3520612"/>
                <a:ext cx="115200" cy="30960"/>
              </p14:xfrm>
            </p:contentPart>
          </mc:Choice>
          <mc:Fallback xmlns="">
            <p:pic>
              <p:nvPicPr>
                <p:cNvPr id="11271" name="Entrada de lápiz 11270">
                  <a:extLst>
                    <a:ext uri="{FF2B5EF4-FFF2-40B4-BE49-F238E27FC236}">
                      <a16:creationId xmlns:a16="http://schemas.microsoft.com/office/drawing/2014/main" id="{BD3278F9-A8C8-4906-92D2-296CCC0876D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645624" y="3502972"/>
                  <a:ext cx="15084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1273" name="Entrada de lápiz 11272">
                <a:extLst>
                  <a:ext uri="{FF2B5EF4-FFF2-40B4-BE49-F238E27FC236}">
                    <a16:creationId xmlns:a16="http://schemas.microsoft.com/office/drawing/2014/main" id="{6D378BAB-A616-482C-AD98-B8AB5919501D}"/>
                  </a:ext>
                </a:extLst>
              </p14:cNvPr>
              <p14:cNvContentPartPr/>
              <p14:nvPr/>
            </p14:nvContentPartPr>
            <p14:xfrm>
              <a:off x="5737151" y="1333674"/>
              <a:ext cx="81360" cy="13320"/>
            </p14:xfrm>
          </p:contentPart>
        </mc:Choice>
        <mc:Fallback xmlns="">
          <p:pic>
            <p:nvPicPr>
              <p:cNvPr id="11273" name="Entrada de lápiz 11272">
                <a:extLst>
                  <a:ext uri="{FF2B5EF4-FFF2-40B4-BE49-F238E27FC236}">
                    <a16:creationId xmlns:a16="http://schemas.microsoft.com/office/drawing/2014/main" id="{6D378BAB-A616-482C-AD98-B8AB5919501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719151" y="1315674"/>
                <a:ext cx="11700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85" name="Grupo 11284">
            <a:extLst>
              <a:ext uri="{FF2B5EF4-FFF2-40B4-BE49-F238E27FC236}">
                <a16:creationId xmlns:a16="http://schemas.microsoft.com/office/drawing/2014/main" id="{C8ED9C2F-BA33-4466-B350-BEB2D7C23226}"/>
              </a:ext>
            </a:extLst>
          </p:cNvPr>
          <p:cNvGrpSpPr/>
          <p:nvPr/>
        </p:nvGrpSpPr>
        <p:grpSpPr>
          <a:xfrm>
            <a:off x="1106831" y="3108053"/>
            <a:ext cx="318960" cy="214200"/>
            <a:chOff x="191864" y="4438612"/>
            <a:chExt cx="31896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274" name="Entrada de lápiz 11273">
                  <a:extLst>
                    <a:ext uri="{FF2B5EF4-FFF2-40B4-BE49-F238E27FC236}">
                      <a16:creationId xmlns:a16="http://schemas.microsoft.com/office/drawing/2014/main" id="{C9E9B93B-8A13-43F0-AFEB-6BE562AAFEB4}"/>
                    </a:ext>
                  </a:extLst>
                </p14:cNvPr>
                <p14:cNvContentPartPr/>
                <p14:nvPr/>
              </p14:nvContentPartPr>
              <p14:xfrm>
                <a:off x="191864" y="4438612"/>
                <a:ext cx="155880" cy="214200"/>
              </p14:xfrm>
            </p:contentPart>
          </mc:Choice>
          <mc:Fallback xmlns="">
            <p:pic>
              <p:nvPicPr>
                <p:cNvPr id="11274" name="Entrada de lápiz 11273">
                  <a:extLst>
                    <a:ext uri="{FF2B5EF4-FFF2-40B4-BE49-F238E27FC236}">
                      <a16:creationId xmlns:a16="http://schemas.microsoft.com/office/drawing/2014/main" id="{C9E9B93B-8A13-43F0-AFEB-6BE562AAFEB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4224" y="4420612"/>
                  <a:ext cx="191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275" name="Entrada de lápiz 11274">
                  <a:extLst>
                    <a:ext uri="{FF2B5EF4-FFF2-40B4-BE49-F238E27FC236}">
                      <a16:creationId xmlns:a16="http://schemas.microsoft.com/office/drawing/2014/main" id="{CCE99704-DFFB-4794-90E8-2D22039A27B4}"/>
                    </a:ext>
                  </a:extLst>
                </p14:cNvPr>
                <p14:cNvContentPartPr/>
                <p14:nvPr/>
              </p14:nvContentPartPr>
              <p14:xfrm>
                <a:off x="403544" y="4550932"/>
                <a:ext cx="107280" cy="79920"/>
              </p14:xfrm>
            </p:contentPart>
          </mc:Choice>
          <mc:Fallback xmlns="">
            <p:pic>
              <p:nvPicPr>
                <p:cNvPr id="11275" name="Entrada de lápiz 11274">
                  <a:extLst>
                    <a:ext uri="{FF2B5EF4-FFF2-40B4-BE49-F238E27FC236}">
                      <a16:creationId xmlns:a16="http://schemas.microsoft.com/office/drawing/2014/main" id="{CCE99704-DFFB-4794-90E8-2D22039A27B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5544" y="4532932"/>
                  <a:ext cx="1429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84" name="Grupo 11283">
            <a:extLst>
              <a:ext uri="{FF2B5EF4-FFF2-40B4-BE49-F238E27FC236}">
                <a16:creationId xmlns:a16="http://schemas.microsoft.com/office/drawing/2014/main" id="{C374BAE7-9886-47D3-920B-169D89F25D6E}"/>
              </a:ext>
            </a:extLst>
          </p:cNvPr>
          <p:cNvGrpSpPr/>
          <p:nvPr/>
        </p:nvGrpSpPr>
        <p:grpSpPr>
          <a:xfrm>
            <a:off x="1621991" y="2939573"/>
            <a:ext cx="844200" cy="501120"/>
            <a:chOff x="707024" y="4270132"/>
            <a:chExt cx="84420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276" name="Entrada de lápiz 11275">
                  <a:extLst>
                    <a:ext uri="{FF2B5EF4-FFF2-40B4-BE49-F238E27FC236}">
                      <a16:creationId xmlns:a16="http://schemas.microsoft.com/office/drawing/2014/main" id="{BE5A2F7E-6946-4812-9CA0-3739D723029D}"/>
                    </a:ext>
                  </a:extLst>
                </p14:cNvPr>
                <p14:cNvContentPartPr/>
                <p14:nvPr/>
              </p14:nvContentPartPr>
              <p14:xfrm>
                <a:off x="707024" y="4359412"/>
                <a:ext cx="123120" cy="394920"/>
              </p14:xfrm>
            </p:contentPart>
          </mc:Choice>
          <mc:Fallback xmlns="">
            <p:pic>
              <p:nvPicPr>
                <p:cNvPr id="11276" name="Entrada de lápiz 11275">
                  <a:extLst>
                    <a:ext uri="{FF2B5EF4-FFF2-40B4-BE49-F238E27FC236}">
                      <a16:creationId xmlns:a16="http://schemas.microsoft.com/office/drawing/2014/main" id="{BE5A2F7E-6946-4812-9CA0-3739D723029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9024" y="4341412"/>
                  <a:ext cx="1587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277" name="Entrada de lápiz 11276">
                  <a:extLst>
                    <a:ext uri="{FF2B5EF4-FFF2-40B4-BE49-F238E27FC236}">
                      <a16:creationId xmlns:a16="http://schemas.microsoft.com/office/drawing/2014/main" id="{C9BD0A4A-621E-4A4F-99E0-6958D46EEDC5}"/>
                    </a:ext>
                  </a:extLst>
                </p14:cNvPr>
                <p14:cNvContentPartPr/>
                <p14:nvPr/>
              </p14:nvContentPartPr>
              <p14:xfrm>
                <a:off x="1046504" y="4270132"/>
                <a:ext cx="132480" cy="195480"/>
              </p14:xfrm>
            </p:contentPart>
          </mc:Choice>
          <mc:Fallback xmlns="">
            <p:pic>
              <p:nvPicPr>
                <p:cNvPr id="11277" name="Entrada de lápiz 11276">
                  <a:extLst>
                    <a:ext uri="{FF2B5EF4-FFF2-40B4-BE49-F238E27FC236}">
                      <a16:creationId xmlns:a16="http://schemas.microsoft.com/office/drawing/2014/main" id="{C9BD0A4A-621E-4A4F-99E0-6958D46EEDC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28864" y="4252132"/>
                  <a:ext cx="168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278" name="Entrada de lápiz 11277">
                  <a:extLst>
                    <a:ext uri="{FF2B5EF4-FFF2-40B4-BE49-F238E27FC236}">
                      <a16:creationId xmlns:a16="http://schemas.microsoft.com/office/drawing/2014/main" id="{34E01AD6-5484-41EE-A7BE-B8027CD98B84}"/>
                    </a:ext>
                  </a:extLst>
                </p14:cNvPr>
                <p14:cNvContentPartPr/>
                <p14:nvPr/>
              </p14:nvContentPartPr>
              <p14:xfrm>
                <a:off x="1258184" y="4399372"/>
                <a:ext cx="20160" cy="79920"/>
              </p14:xfrm>
            </p:contentPart>
          </mc:Choice>
          <mc:Fallback xmlns="">
            <p:pic>
              <p:nvPicPr>
                <p:cNvPr id="11278" name="Entrada de lápiz 11277">
                  <a:extLst>
                    <a:ext uri="{FF2B5EF4-FFF2-40B4-BE49-F238E27FC236}">
                      <a16:creationId xmlns:a16="http://schemas.microsoft.com/office/drawing/2014/main" id="{34E01AD6-5484-41EE-A7BE-B8027CD98B8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240544" y="4381372"/>
                  <a:ext cx="55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279" name="Entrada de lápiz 11278">
                  <a:extLst>
                    <a:ext uri="{FF2B5EF4-FFF2-40B4-BE49-F238E27FC236}">
                      <a16:creationId xmlns:a16="http://schemas.microsoft.com/office/drawing/2014/main" id="{3B6B08CF-B69E-417E-9CB9-EB53BBB6839F}"/>
                    </a:ext>
                  </a:extLst>
                </p14:cNvPr>
                <p14:cNvContentPartPr/>
                <p14:nvPr/>
              </p14:nvContentPartPr>
              <p14:xfrm>
                <a:off x="1235864" y="4297852"/>
                <a:ext cx="52560" cy="48960"/>
              </p14:xfrm>
            </p:contentPart>
          </mc:Choice>
          <mc:Fallback xmlns="">
            <p:pic>
              <p:nvPicPr>
                <p:cNvPr id="11279" name="Entrada de lápiz 11278">
                  <a:extLst>
                    <a:ext uri="{FF2B5EF4-FFF2-40B4-BE49-F238E27FC236}">
                      <a16:creationId xmlns:a16="http://schemas.microsoft.com/office/drawing/2014/main" id="{3B6B08CF-B69E-417E-9CB9-EB53BBB6839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17864" y="4279852"/>
                  <a:ext cx="88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280" name="Entrada de lápiz 11279">
                  <a:extLst>
                    <a:ext uri="{FF2B5EF4-FFF2-40B4-BE49-F238E27FC236}">
                      <a16:creationId xmlns:a16="http://schemas.microsoft.com/office/drawing/2014/main" id="{CC357F54-8260-4A24-A8C0-6636F59B0143}"/>
                    </a:ext>
                  </a:extLst>
                </p14:cNvPr>
                <p14:cNvContentPartPr/>
                <p14:nvPr/>
              </p14:nvContentPartPr>
              <p14:xfrm>
                <a:off x="880904" y="4496212"/>
                <a:ext cx="670320" cy="55800"/>
              </p14:xfrm>
            </p:contentPart>
          </mc:Choice>
          <mc:Fallback xmlns="">
            <p:pic>
              <p:nvPicPr>
                <p:cNvPr id="11280" name="Entrada de lápiz 11279">
                  <a:extLst>
                    <a:ext uri="{FF2B5EF4-FFF2-40B4-BE49-F238E27FC236}">
                      <a16:creationId xmlns:a16="http://schemas.microsoft.com/office/drawing/2014/main" id="{CC357F54-8260-4A24-A8C0-6636F59B014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3264" y="4478212"/>
                  <a:ext cx="705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281" name="Entrada de lápiz 11280">
                  <a:extLst>
                    <a:ext uri="{FF2B5EF4-FFF2-40B4-BE49-F238E27FC236}">
                      <a16:creationId xmlns:a16="http://schemas.microsoft.com/office/drawing/2014/main" id="{F39CB1D7-BB22-4558-B677-A88070BF7398}"/>
                    </a:ext>
                  </a:extLst>
                </p14:cNvPr>
                <p14:cNvContentPartPr/>
                <p14:nvPr/>
              </p14:nvContentPartPr>
              <p14:xfrm>
                <a:off x="900704" y="4637332"/>
                <a:ext cx="99360" cy="120600"/>
              </p14:xfrm>
            </p:contentPart>
          </mc:Choice>
          <mc:Fallback xmlns="">
            <p:pic>
              <p:nvPicPr>
                <p:cNvPr id="11281" name="Entrada de lápiz 11280">
                  <a:extLst>
                    <a:ext uri="{FF2B5EF4-FFF2-40B4-BE49-F238E27FC236}">
                      <a16:creationId xmlns:a16="http://schemas.microsoft.com/office/drawing/2014/main" id="{F39CB1D7-BB22-4558-B677-A88070BF739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3064" y="4619332"/>
                  <a:ext cx="135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282" name="Entrada de lápiz 11281">
                  <a:extLst>
                    <a:ext uri="{FF2B5EF4-FFF2-40B4-BE49-F238E27FC236}">
                      <a16:creationId xmlns:a16="http://schemas.microsoft.com/office/drawing/2014/main" id="{430946AA-4130-4FEB-8DDB-772F729FEDB0}"/>
                    </a:ext>
                  </a:extLst>
                </p14:cNvPr>
                <p14:cNvContentPartPr/>
                <p14:nvPr/>
              </p14:nvContentPartPr>
              <p14:xfrm>
                <a:off x="1058384" y="4704292"/>
                <a:ext cx="74880" cy="66960"/>
              </p14:xfrm>
            </p:contentPart>
          </mc:Choice>
          <mc:Fallback xmlns="">
            <p:pic>
              <p:nvPicPr>
                <p:cNvPr id="11282" name="Entrada de lápiz 11281">
                  <a:extLst>
                    <a:ext uri="{FF2B5EF4-FFF2-40B4-BE49-F238E27FC236}">
                      <a16:creationId xmlns:a16="http://schemas.microsoft.com/office/drawing/2014/main" id="{430946AA-4130-4FEB-8DDB-772F729FEDB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40384" y="4686292"/>
                  <a:ext cx="110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283" name="Entrada de lápiz 11282">
                  <a:extLst>
                    <a:ext uri="{FF2B5EF4-FFF2-40B4-BE49-F238E27FC236}">
                      <a16:creationId xmlns:a16="http://schemas.microsoft.com/office/drawing/2014/main" id="{52D3764F-E1F1-4238-B2D6-256CA11FE9E4}"/>
                    </a:ext>
                  </a:extLst>
                </p14:cNvPr>
                <p14:cNvContentPartPr/>
                <p14:nvPr/>
              </p14:nvContentPartPr>
              <p14:xfrm>
                <a:off x="1248464" y="4615732"/>
                <a:ext cx="147600" cy="134280"/>
              </p14:xfrm>
            </p:contentPart>
          </mc:Choice>
          <mc:Fallback xmlns="">
            <p:pic>
              <p:nvPicPr>
                <p:cNvPr id="11283" name="Entrada de lápiz 11282">
                  <a:extLst>
                    <a:ext uri="{FF2B5EF4-FFF2-40B4-BE49-F238E27FC236}">
                      <a16:creationId xmlns:a16="http://schemas.microsoft.com/office/drawing/2014/main" id="{52D3764F-E1F1-4238-B2D6-256CA11FE9E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230824" y="4597732"/>
                  <a:ext cx="1832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00" name="Grupo 11299">
            <a:extLst>
              <a:ext uri="{FF2B5EF4-FFF2-40B4-BE49-F238E27FC236}">
                <a16:creationId xmlns:a16="http://schemas.microsoft.com/office/drawing/2014/main" id="{457E7B0A-3D99-4F31-8289-EDBAFE002D03}"/>
              </a:ext>
            </a:extLst>
          </p:cNvPr>
          <p:cNvGrpSpPr/>
          <p:nvPr/>
        </p:nvGrpSpPr>
        <p:grpSpPr>
          <a:xfrm>
            <a:off x="2531351" y="3009413"/>
            <a:ext cx="477000" cy="429840"/>
            <a:chOff x="1616384" y="4339972"/>
            <a:chExt cx="47700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286" name="Entrada de lápiz 11285">
                  <a:extLst>
                    <a:ext uri="{FF2B5EF4-FFF2-40B4-BE49-F238E27FC236}">
                      <a16:creationId xmlns:a16="http://schemas.microsoft.com/office/drawing/2014/main" id="{D577A435-90F6-4BE0-960B-775D0937F7AD}"/>
                    </a:ext>
                  </a:extLst>
                </p14:cNvPr>
                <p14:cNvContentPartPr/>
                <p14:nvPr/>
              </p14:nvContentPartPr>
              <p14:xfrm>
                <a:off x="1616384" y="4339972"/>
                <a:ext cx="159120" cy="429840"/>
              </p14:xfrm>
            </p:contentPart>
          </mc:Choice>
          <mc:Fallback xmlns="">
            <p:pic>
              <p:nvPicPr>
                <p:cNvPr id="11286" name="Entrada de lápiz 11285">
                  <a:extLst>
                    <a:ext uri="{FF2B5EF4-FFF2-40B4-BE49-F238E27FC236}">
                      <a16:creationId xmlns:a16="http://schemas.microsoft.com/office/drawing/2014/main" id="{D577A435-90F6-4BE0-960B-775D0937F7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598384" y="4321972"/>
                  <a:ext cx="19476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287" name="Entrada de lápiz 11286">
                  <a:extLst>
                    <a:ext uri="{FF2B5EF4-FFF2-40B4-BE49-F238E27FC236}">
                      <a16:creationId xmlns:a16="http://schemas.microsoft.com/office/drawing/2014/main" id="{DE07E9E6-53BC-491D-B738-83A4A1B38842}"/>
                    </a:ext>
                  </a:extLst>
                </p14:cNvPr>
                <p14:cNvContentPartPr/>
                <p14:nvPr/>
              </p14:nvContentPartPr>
              <p14:xfrm>
                <a:off x="1941104" y="4438972"/>
                <a:ext cx="125280" cy="7200"/>
              </p14:xfrm>
            </p:contentPart>
          </mc:Choice>
          <mc:Fallback xmlns="">
            <p:pic>
              <p:nvPicPr>
                <p:cNvPr id="11287" name="Entrada de lápiz 11286">
                  <a:extLst>
                    <a:ext uri="{FF2B5EF4-FFF2-40B4-BE49-F238E27FC236}">
                      <a16:creationId xmlns:a16="http://schemas.microsoft.com/office/drawing/2014/main" id="{DE07E9E6-53BC-491D-B738-83A4A1B3884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923464" y="4420972"/>
                  <a:ext cx="160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288" name="Entrada de lápiz 11287">
                  <a:extLst>
                    <a:ext uri="{FF2B5EF4-FFF2-40B4-BE49-F238E27FC236}">
                      <a16:creationId xmlns:a16="http://schemas.microsoft.com/office/drawing/2014/main" id="{EAD80B50-8B10-4243-8E29-F4A16537FBC1}"/>
                    </a:ext>
                  </a:extLst>
                </p14:cNvPr>
                <p14:cNvContentPartPr/>
                <p14:nvPr/>
              </p14:nvContentPartPr>
              <p14:xfrm>
                <a:off x="1981064" y="4518532"/>
                <a:ext cx="112320" cy="6480"/>
              </p14:xfrm>
            </p:contentPart>
          </mc:Choice>
          <mc:Fallback xmlns="">
            <p:pic>
              <p:nvPicPr>
                <p:cNvPr id="11288" name="Entrada de lápiz 11287">
                  <a:extLst>
                    <a:ext uri="{FF2B5EF4-FFF2-40B4-BE49-F238E27FC236}">
                      <a16:creationId xmlns:a16="http://schemas.microsoft.com/office/drawing/2014/main" id="{EAD80B50-8B10-4243-8E29-F4A16537FB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963064" y="4500532"/>
                  <a:ext cx="1479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99" name="Grupo 11298">
            <a:extLst>
              <a:ext uri="{FF2B5EF4-FFF2-40B4-BE49-F238E27FC236}">
                <a16:creationId xmlns:a16="http://schemas.microsoft.com/office/drawing/2014/main" id="{8B4C3379-FDBF-4D29-B2FC-6DF77DEF9315}"/>
              </a:ext>
            </a:extLst>
          </p:cNvPr>
          <p:cNvGrpSpPr/>
          <p:nvPr/>
        </p:nvGrpSpPr>
        <p:grpSpPr>
          <a:xfrm>
            <a:off x="3260351" y="2866493"/>
            <a:ext cx="915840" cy="343080"/>
            <a:chOff x="2345384" y="4197052"/>
            <a:chExt cx="91584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289" name="Entrada de lápiz 11288">
                  <a:extLst>
                    <a:ext uri="{FF2B5EF4-FFF2-40B4-BE49-F238E27FC236}">
                      <a16:creationId xmlns:a16="http://schemas.microsoft.com/office/drawing/2014/main" id="{F6B047C1-2BC9-4EF1-A1B6-F2C6957762EC}"/>
                    </a:ext>
                  </a:extLst>
                </p14:cNvPr>
                <p14:cNvContentPartPr/>
                <p14:nvPr/>
              </p14:nvContentPartPr>
              <p14:xfrm>
                <a:off x="2345384" y="4416652"/>
                <a:ext cx="89640" cy="3240"/>
              </p14:xfrm>
            </p:contentPart>
          </mc:Choice>
          <mc:Fallback xmlns="">
            <p:pic>
              <p:nvPicPr>
                <p:cNvPr id="11289" name="Entrada de lápiz 11288">
                  <a:extLst>
                    <a:ext uri="{FF2B5EF4-FFF2-40B4-BE49-F238E27FC236}">
                      <a16:creationId xmlns:a16="http://schemas.microsoft.com/office/drawing/2014/main" id="{F6B047C1-2BC9-4EF1-A1B6-F2C6957762E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27744" y="4398652"/>
                  <a:ext cx="125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290" name="Entrada de lápiz 11289">
                  <a:extLst>
                    <a:ext uri="{FF2B5EF4-FFF2-40B4-BE49-F238E27FC236}">
                      <a16:creationId xmlns:a16="http://schemas.microsoft.com/office/drawing/2014/main" id="{FDF7D98D-167B-4311-8CF9-B3E83075C07D}"/>
                    </a:ext>
                  </a:extLst>
                </p14:cNvPr>
                <p14:cNvContentPartPr/>
                <p14:nvPr/>
              </p14:nvContentPartPr>
              <p14:xfrm>
                <a:off x="2577224" y="4197052"/>
                <a:ext cx="186840" cy="216720"/>
              </p14:xfrm>
            </p:contentPart>
          </mc:Choice>
          <mc:Fallback xmlns="">
            <p:pic>
              <p:nvPicPr>
                <p:cNvPr id="11290" name="Entrada de lápiz 11289">
                  <a:extLst>
                    <a:ext uri="{FF2B5EF4-FFF2-40B4-BE49-F238E27FC236}">
                      <a16:creationId xmlns:a16="http://schemas.microsoft.com/office/drawing/2014/main" id="{FDF7D98D-167B-4311-8CF9-B3E83075C07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59584" y="4179052"/>
                  <a:ext cx="2224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291" name="Entrada de lápiz 11290">
                  <a:extLst>
                    <a:ext uri="{FF2B5EF4-FFF2-40B4-BE49-F238E27FC236}">
                      <a16:creationId xmlns:a16="http://schemas.microsoft.com/office/drawing/2014/main" id="{AF700621-50B3-451B-95A0-7866839512EE}"/>
                    </a:ext>
                  </a:extLst>
                </p14:cNvPr>
                <p14:cNvContentPartPr/>
                <p14:nvPr/>
              </p14:nvContentPartPr>
              <p14:xfrm>
                <a:off x="2801864" y="4367692"/>
                <a:ext cx="99720" cy="89640"/>
              </p14:xfrm>
            </p:contentPart>
          </mc:Choice>
          <mc:Fallback xmlns="">
            <p:pic>
              <p:nvPicPr>
                <p:cNvPr id="11291" name="Entrada de lápiz 11290">
                  <a:extLst>
                    <a:ext uri="{FF2B5EF4-FFF2-40B4-BE49-F238E27FC236}">
                      <a16:creationId xmlns:a16="http://schemas.microsoft.com/office/drawing/2014/main" id="{AF700621-50B3-451B-95A0-7866839512E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83864" y="4349692"/>
                  <a:ext cx="135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292" name="Entrada de lápiz 11291">
                  <a:extLst>
                    <a:ext uri="{FF2B5EF4-FFF2-40B4-BE49-F238E27FC236}">
                      <a16:creationId xmlns:a16="http://schemas.microsoft.com/office/drawing/2014/main" id="{6D163A27-B7C1-496A-83F9-147A182FE6CD}"/>
                    </a:ext>
                  </a:extLst>
                </p14:cNvPr>
                <p14:cNvContentPartPr/>
                <p14:nvPr/>
              </p14:nvContentPartPr>
              <p14:xfrm>
                <a:off x="2490824" y="4519612"/>
                <a:ext cx="770400" cy="20520"/>
              </p14:xfrm>
            </p:contentPart>
          </mc:Choice>
          <mc:Fallback xmlns="">
            <p:pic>
              <p:nvPicPr>
                <p:cNvPr id="11292" name="Entrada de lápiz 11291">
                  <a:extLst>
                    <a:ext uri="{FF2B5EF4-FFF2-40B4-BE49-F238E27FC236}">
                      <a16:creationId xmlns:a16="http://schemas.microsoft.com/office/drawing/2014/main" id="{6D163A27-B7C1-496A-83F9-147A182FE6C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473184" y="4501612"/>
                  <a:ext cx="8060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98" name="Grupo 11297">
            <a:extLst>
              <a:ext uri="{FF2B5EF4-FFF2-40B4-BE49-F238E27FC236}">
                <a16:creationId xmlns:a16="http://schemas.microsoft.com/office/drawing/2014/main" id="{F5018250-45B6-484E-842B-1F4B017305C3}"/>
              </a:ext>
            </a:extLst>
          </p:cNvPr>
          <p:cNvGrpSpPr/>
          <p:nvPr/>
        </p:nvGrpSpPr>
        <p:grpSpPr>
          <a:xfrm>
            <a:off x="3452951" y="3297413"/>
            <a:ext cx="628920" cy="201600"/>
            <a:chOff x="2537984" y="4627972"/>
            <a:chExt cx="62892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293" name="Entrada de lápiz 11292">
                  <a:extLst>
                    <a:ext uri="{FF2B5EF4-FFF2-40B4-BE49-F238E27FC236}">
                      <a16:creationId xmlns:a16="http://schemas.microsoft.com/office/drawing/2014/main" id="{F0DF7C51-2F50-4A4E-BCF6-07FA78F3FA0D}"/>
                    </a:ext>
                  </a:extLst>
                </p14:cNvPr>
                <p14:cNvContentPartPr/>
                <p14:nvPr/>
              </p14:nvContentPartPr>
              <p14:xfrm>
                <a:off x="2537984" y="4712212"/>
                <a:ext cx="201960" cy="115920"/>
              </p14:xfrm>
            </p:contentPart>
          </mc:Choice>
          <mc:Fallback xmlns="">
            <p:pic>
              <p:nvPicPr>
                <p:cNvPr id="11293" name="Entrada de lápiz 11292">
                  <a:extLst>
                    <a:ext uri="{FF2B5EF4-FFF2-40B4-BE49-F238E27FC236}">
                      <a16:creationId xmlns:a16="http://schemas.microsoft.com/office/drawing/2014/main" id="{F0DF7C51-2F50-4A4E-BCF6-07FA78F3FA0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20344" y="4694212"/>
                  <a:ext cx="237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294" name="Entrada de lápiz 11293">
                  <a:extLst>
                    <a:ext uri="{FF2B5EF4-FFF2-40B4-BE49-F238E27FC236}">
                      <a16:creationId xmlns:a16="http://schemas.microsoft.com/office/drawing/2014/main" id="{8DB2889E-C166-422E-99D4-739A5FDAD93E}"/>
                    </a:ext>
                  </a:extLst>
                </p14:cNvPr>
                <p14:cNvContentPartPr/>
                <p14:nvPr/>
              </p14:nvContentPartPr>
              <p14:xfrm>
                <a:off x="2843624" y="4777372"/>
                <a:ext cx="25560" cy="6840"/>
              </p14:xfrm>
            </p:contentPart>
          </mc:Choice>
          <mc:Fallback xmlns="">
            <p:pic>
              <p:nvPicPr>
                <p:cNvPr id="11294" name="Entrada de lápiz 11293">
                  <a:extLst>
                    <a:ext uri="{FF2B5EF4-FFF2-40B4-BE49-F238E27FC236}">
                      <a16:creationId xmlns:a16="http://schemas.microsoft.com/office/drawing/2014/main" id="{8DB2889E-C166-422E-99D4-739A5FDAD93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825624" y="4759372"/>
                  <a:ext cx="61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295" name="Entrada de lápiz 11294">
                  <a:extLst>
                    <a:ext uri="{FF2B5EF4-FFF2-40B4-BE49-F238E27FC236}">
                      <a16:creationId xmlns:a16="http://schemas.microsoft.com/office/drawing/2014/main" id="{F6651D64-07C3-4480-8C33-B7EABB745DC0}"/>
                    </a:ext>
                  </a:extLst>
                </p14:cNvPr>
                <p14:cNvContentPartPr/>
                <p14:nvPr/>
              </p14:nvContentPartPr>
              <p14:xfrm>
                <a:off x="2921744" y="4627972"/>
                <a:ext cx="97200" cy="195840"/>
              </p14:xfrm>
            </p:contentPart>
          </mc:Choice>
          <mc:Fallback xmlns="">
            <p:pic>
              <p:nvPicPr>
                <p:cNvPr id="11295" name="Entrada de lápiz 11294">
                  <a:extLst>
                    <a:ext uri="{FF2B5EF4-FFF2-40B4-BE49-F238E27FC236}">
                      <a16:creationId xmlns:a16="http://schemas.microsoft.com/office/drawing/2014/main" id="{F6651D64-07C3-4480-8C33-B7EABB745DC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903744" y="4609972"/>
                  <a:ext cx="132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296" name="Entrada de lápiz 11295">
                  <a:extLst>
                    <a:ext uri="{FF2B5EF4-FFF2-40B4-BE49-F238E27FC236}">
                      <a16:creationId xmlns:a16="http://schemas.microsoft.com/office/drawing/2014/main" id="{5385120E-955A-4319-8B99-90E5CC217F6D}"/>
                    </a:ext>
                  </a:extLst>
                </p14:cNvPr>
                <p14:cNvContentPartPr/>
                <p14:nvPr/>
              </p14:nvContentPartPr>
              <p14:xfrm>
                <a:off x="3113624" y="4757212"/>
                <a:ext cx="5760" cy="72360"/>
              </p14:xfrm>
            </p:contentPart>
          </mc:Choice>
          <mc:Fallback xmlns="">
            <p:pic>
              <p:nvPicPr>
                <p:cNvPr id="11296" name="Entrada de lápiz 11295">
                  <a:extLst>
                    <a:ext uri="{FF2B5EF4-FFF2-40B4-BE49-F238E27FC236}">
                      <a16:creationId xmlns:a16="http://schemas.microsoft.com/office/drawing/2014/main" id="{5385120E-955A-4319-8B99-90E5CC217F6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95984" y="4739212"/>
                  <a:ext cx="41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297" name="Entrada de lápiz 11296">
                  <a:extLst>
                    <a:ext uri="{FF2B5EF4-FFF2-40B4-BE49-F238E27FC236}">
                      <a16:creationId xmlns:a16="http://schemas.microsoft.com/office/drawing/2014/main" id="{481A905E-AEBD-4266-A742-0277503BFFC7}"/>
                    </a:ext>
                  </a:extLst>
                </p14:cNvPr>
                <p14:cNvContentPartPr/>
                <p14:nvPr/>
              </p14:nvContentPartPr>
              <p14:xfrm>
                <a:off x="3054584" y="4731652"/>
                <a:ext cx="112320" cy="38880"/>
              </p14:xfrm>
            </p:contentPart>
          </mc:Choice>
          <mc:Fallback xmlns="">
            <p:pic>
              <p:nvPicPr>
                <p:cNvPr id="11297" name="Entrada de lápiz 11296">
                  <a:extLst>
                    <a:ext uri="{FF2B5EF4-FFF2-40B4-BE49-F238E27FC236}">
                      <a16:creationId xmlns:a16="http://schemas.microsoft.com/office/drawing/2014/main" id="{481A905E-AEBD-4266-A742-0277503BFFC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036584" y="4713652"/>
                  <a:ext cx="1479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24" name="Grupo 11323">
            <a:extLst>
              <a:ext uri="{FF2B5EF4-FFF2-40B4-BE49-F238E27FC236}">
                <a16:creationId xmlns:a16="http://schemas.microsoft.com/office/drawing/2014/main" id="{99946D30-107C-4C44-A046-78BC7231EA5E}"/>
              </a:ext>
            </a:extLst>
          </p:cNvPr>
          <p:cNvGrpSpPr/>
          <p:nvPr/>
        </p:nvGrpSpPr>
        <p:grpSpPr>
          <a:xfrm>
            <a:off x="4353311" y="2774333"/>
            <a:ext cx="3611880" cy="573840"/>
            <a:chOff x="3438344" y="4104892"/>
            <a:chExt cx="361188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301" name="Entrada de lápiz 11300">
                  <a:extLst>
                    <a:ext uri="{FF2B5EF4-FFF2-40B4-BE49-F238E27FC236}">
                      <a16:creationId xmlns:a16="http://schemas.microsoft.com/office/drawing/2014/main" id="{A1F64B64-861E-4F69-B45C-C56FCEF3DBFF}"/>
                    </a:ext>
                  </a:extLst>
                </p14:cNvPr>
                <p14:cNvContentPartPr/>
                <p14:nvPr/>
              </p14:nvContentPartPr>
              <p14:xfrm>
                <a:off x="3438344" y="4500172"/>
                <a:ext cx="145800" cy="18720"/>
              </p14:xfrm>
            </p:contentPart>
          </mc:Choice>
          <mc:Fallback xmlns="">
            <p:pic>
              <p:nvPicPr>
                <p:cNvPr id="11301" name="Entrada de lápiz 11300">
                  <a:extLst>
                    <a:ext uri="{FF2B5EF4-FFF2-40B4-BE49-F238E27FC236}">
                      <a16:creationId xmlns:a16="http://schemas.microsoft.com/office/drawing/2014/main" id="{A1F64B64-861E-4F69-B45C-C56FCEF3DBF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420704" y="4482172"/>
                  <a:ext cx="18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302" name="Entrada de lápiz 11301">
                  <a:extLst>
                    <a:ext uri="{FF2B5EF4-FFF2-40B4-BE49-F238E27FC236}">
                      <a16:creationId xmlns:a16="http://schemas.microsoft.com/office/drawing/2014/main" id="{8FD3A457-CBA2-46C9-8B2C-07F2F0C6C3D3}"/>
                    </a:ext>
                  </a:extLst>
                </p14:cNvPr>
                <p14:cNvContentPartPr/>
                <p14:nvPr/>
              </p14:nvContentPartPr>
              <p14:xfrm>
                <a:off x="3571184" y="4440772"/>
                <a:ext cx="85320" cy="137880"/>
              </p14:xfrm>
            </p:contentPart>
          </mc:Choice>
          <mc:Fallback xmlns="">
            <p:pic>
              <p:nvPicPr>
                <p:cNvPr id="11302" name="Entrada de lápiz 11301">
                  <a:extLst>
                    <a:ext uri="{FF2B5EF4-FFF2-40B4-BE49-F238E27FC236}">
                      <a16:creationId xmlns:a16="http://schemas.microsoft.com/office/drawing/2014/main" id="{8FD3A457-CBA2-46C9-8B2C-07F2F0C6C3D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53544" y="4422772"/>
                  <a:ext cx="120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03" name="Entrada de lápiz 11302">
                  <a:extLst>
                    <a:ext uri="{FF2B5EF4-FFF2-40B4-BE49-F238E27FC236}">
                      <a16:creationId xmlns:a16="http://schemas.microsoft.com/office/drawing/2014/main" id="{37C2F1E4-0E0B-45CF-B316-B7CDF8B7F287}"/>
                    </a:ext>
                  </a:extLst>
                </p14:cNvPr>
                <p14:cNvContentPartPr/>
                <p14:nvPr/>
              </p14:nvContentPartPr>
              <p14:xfrm>
                <a:off x="3816344" y="4277332"/>
                <a:ext cx="168840" cy="248040"/>
              </p14:xfrm>
            </p:contentPart>
          </mc:Choice>
          <mc:Fallback xmlns="">
            <p:pic>
              <p:nvPicPr>
                <p:cNvPr id="11303" name="Entrada de lápiz 11302">
                  <a:extLst>
                    <a:ext uri="{FF2B5EF4-FFF2-40B4-BE49-F238E27FC236}">
                      <a16:creationId xmlns:a16="http://schemas.microsoft.com/office/drawing/2014/main" id="{37C2F1E4-0E0B-45CF-B316-B7CDF8B7F28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798704" y="4259332"/>
                  <a:ext cx="204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304" name="Entrada de lápiz 11303">
                  <a:extLst>
                    <a:ext uri="{FF2B5EF4-FFF2-40B4-BE49-F238E27FC236}">
                      <a16:creationId xmlns:a16="http://schemas.microsoft.com/office/drawing/2014/main" id="{8CFD0C04-A06A-4916-B473-8322A10F1032}"/>
                    </a:ext>
                  </a:extLst>
                </p14:cNvPr>
                <p14:cNvContentPartPr/>
                <p14:nvPr/>
              </p14:nvContentPartPr>
              <p14:xfrm>
                <a:off x="4037384" y="4432852"/>
                <a:ext cx="99000" cy="93600"/>
              </p14:xfrm>
            </p:contentPart>
          </mc:Choice>
          <mc:Fallback xmlns="">
            <p:pic>
              <p:nvPicPr>
                <p:cNvPr id="11304" name="Entrada de lápiz 11303">
                  <a:extLst>
                    <a:ext uri="{FF2B5EF4-FFF2-40B4-BE49-F238E27FC236}">
                      <a16:creationId xmlns:a16="http://schemas.microsoft.com/office/drawing/2014/main" id="{8CFD0C04-A06A-4916-B473-8322A10F103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019384" y="4414852"/>
                  <a:ext cx="134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305" name="Entrada de lápiz 11304">
                  <a:extLst>
                    <a:ext uri="{FF2B5EF4-FFF2-40B4-BE49-F238E27FC236}">
                      <a16:creationId xmlns:a16="http://schemas.microsoft.com/office/drawing/2014/main" id="{8DE4FB7A-25B9-465F-A039-488E8ABEA0F1}"/>
                    </a:ext>
                  </a:extLst>
                </p14:cNvPr>
                <p14:cNvContentPartPr/>
                <p14:nvPr/>
              </p14:nvContentPartPr>
              <p14:xfrm>
                <a:off x="4253744" y="4405852"/>
                <a:ext cx="105480" cy="7200"/>
              </p14:xfrm>
            </p:contentPart>
          </mc:Choice>
          <mc:Fallback xmlns="">
            <p:pic>
              <p:nvPicPr>
                <p:cNvPr id="11305" name="Entrada de lápiz 11304">
                  <a:extLst>
                    <a:ext uri="{FF2B5EF4-FFF2-40B4-BE49-F238E27FC236}">
                      <a16:creationId xmlns:a16="http://schemas.microsoft.com/office/drawing/2014/main" id="{8DE4FB7A-25B9-465F-A039-488E8ABEA0F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235744" y="4387852"/>
                  <a:ext cx="141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06" name="Entrada de lápiz 11305">
                  <a:extLst>
                    <a:ext uri="{FF2B5EF4-FFF2-40B4-BE49-F238E27FC236}">
                      <a16:creationId xmlns:a16="http://schemas.microsoft.com/office/drawing/2014/main" id="{B64C40C5-BF83-4F83-8B38-F98F059A341D}"/>
                    </a:ext>
                  </a:extLst>
                </p14:cNvPr>
                <p14:cNvContentPartPr/>
                <p14:nvPr/>
              </p14:nvContentPartPr>
              <p14:xfrm>
                <a:off x="4298384" y="4485412"/>
                <a:ext cx="80640" cy="13680"/>
              </p14:xfrm>
            </p:contentPart>
          </mc:Choice>
          <mc:Fallback xmlns="">
            <p:pic>
              <p:nvPicPr>
                <p:cNvPr id="11306" name="Entrada de lápiz 11305">
                  <a:extLst>
                    <a:ext uri="{FF2B5EF4-FFF2-40B4-BE49-F238E27FC236}">
                      <a16:creationId xmlns:a16="http://schemas.microsoft.com/office/drawing/2014/main" id="{B64C40C5-BF83-4F83-8B38-F98F059A341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280744" y="4467412"/>
                  <a:ext cx="116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307" name="Entrada de lápiz 11306">
                  <a:extLst>
                    <a:ext uri="{FF2B5EF4-FFF2-40B4-BE49-F238E27FC236}">
                      <a16:creationId xmlns:a16="http://schemas.microsoft.com/office/drawing/2014/main" id="{45711CD7-55E6-4620-B375-C08AD2C5E107}"/>
                    </a:ext>
                  </a:extLst>
                </p14:cNvPr>
                <p14:cNvContentPartPr/>
                <p14:nvPr/>
              </p14:nvContentPartPr>
              <p14:xfrm>
                <a:off x="4530584" y="4445812"/>
                <a:ext cx="87120" cy="360"/>
              </p14:xfrm>
            </p:contentPart>
          </mc:Choice>
          <mc:Fallback xmlns="">
            <p:pic>
              <p:nvPicPr>
                <p:cNvPr id="11307" name="Entrada de lápiz 11306">
                  <a:extLst>
                    <a:ext uri="{FF2B5EF4-FFF2-40B4-BE49-F238E27FC236}">
                      <a16:creationId xmlns:a16="http://schemas.microsoft.com/office/drawing/2014/main" id="{45711CD7-55E6-4620-B375-C08AD2C5E10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512584" y="4427812"/>
                  <a:ext cx="122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308" name="Entrada de lápiz 11307">
                  <a:extLst>
                    <a:ext uri="{FF2B5EF4-FFF2-40B4-BE49-F238E27FC236}">
                      <a16:creationId xmlns:a16="http://schemas.microsoft.com/office/drawing/2014/main" id="{02AC8253-9943-4AB0-AD7E-E07F343D9A8E}"/>
                    </a:ext>
                  </a:extLst>
                </p14:cNvPr>
                <p14:cNvContentPartPr/>
                <p14:nvPr/>
              </p14:nvContentPartPr>
              <p14:xfrm>
                <a:off x="4658024" y="4335292"/>
                <a:ext cx="171360" cy="100800"/>
              </p14:xfrm>
            </p:contentPart>
          </mc:Choice>
          <mc:Fallback xmlns="">
            <p:pic>
              <p:nvPicPr>
                <p:cNvPr id="11308" name="Entrada de lápiz 11307">
                  <a:extLst>
                    <a:ext uri="{FF2B5EF4-FFF2-40B4-BE49-F238E27FC236}">
                      <a16:creationId xmlns:a16="http://schemas.microsoft.com/office/drawing/2014/main" id="{02AC8253-9943-4AB0-AD7E-E07F343D9A8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640024" y="4317292"/>
                  <a:ext cx="207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309" name="Entrada de lápiz 11308">
                  <a:extLst>
                    <a:ext uri="{FF2B5EF4-FFF2-40B4-BE49-F238E27FC236}">
                      <a16:creationId xmlns:a16="http://schemas.microsoft.com/office/drawing/2014/main" id="{DF0664DE-5132-451B-9204-834E4B3EDF2C}"/>
                    </a:ext>
                  </a:extLst>
                </p14:cNvPr>
                <p14:cNvContentPartPr/>
                <p14:nvPr/>
              </p14:nvContentPartPr>
              <p14:xfrm>
                <a:off x="4869704" y="4183732"/>
                <a:ext cx="153720" cy="247320"/>
              </p14:xfrm>
            </p:contentPart>
          </mc:Choice>
          <mc:Fallback xmlns="">
            <p:pic>
              <p:nvPicPr>
                <p:cNvPr id="11309" name="Entrada de lápiz 11308">
                  <a:extLst>
                    <a:ext uri="{FF2B5EF4-FFF2-40B4-BE49-F238E27FC236}">
                      <a16:creationId xmlns:a16="http://schemas.microsoft.com/office/drawing/2014/main" id="{DF0664DE-5132-451B-9204-834E4B3EDF2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852064" y="4165732"/>
                  <a:ext cx="1893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310" name="Entrada de lápiz 11309">
                  <a:extLst>
                    <a:ext uri="{FF2B5EF4-FFF2-40B4-BE49-F238E27FC236}">
                      <a16:creationId xmlns:a16="http://schemas.microsoft.com/office/drawing/2014/main" id="{4A990BD4-5E8A-450C-B62D-C64DDC757925}"/>
                    </a:ext>
                  </a:extLst>
                </p14:cNvPr>
                <p14:cNvContentPartPr/>
                <p14:nvPr/>
              </p14:nvContentPartPr>
              <p14:xfrm>
                <a:off x="5147984" y="4326292"/>
                <a:ext cx="18000" cy="135000"/>
              </p14:xfrm>
            </p:contentPart>
          </mc:Choice>
          <mc:Fallback xmlns="">
            <p:pic>
              <p:nvPicPr>
                <p:cNvPr id="11310" name="Entrada de lápiz 11309">
                  <a:extLst>
                    <a:ext uri="{FF2B5EF4-FFF2-40B4-BE49-F238E27FC236}">
                      <a16:creationId xmlns:a16="http://schemas.microsoft.com/office/drawing/2014/main" id="{4A990BD4-5E8A-450C-B62D-C64DDC75792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130344" y="4308292"/>
                  <a:ext cx="53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311" name="Entrada de lápiz 11310">
                  <a:extLst>
                    <a:ext uri="{FF2B5EF4-FFF2-40B4-BE49-F238E27FC236}">
                      <a16:creationId xmlns:a16="http://schemas.microsoft.com/office/drawing/2014/main" id="{14693C7B-15A3-4DB4-AAEE-40768963DC89}"/>
                    </a:ext>
                  </a:extLst>
                </p14:cNvPr>
                <p14:cNvContentPartPr/>
                <p14:nvPr/>
              </p14:nvContentPartPr>
              <p14:xfrm>
                <a:off x="5073104" y="4322332"/>
                <a:ext cx="141480" cy="37440"/>
              </p14:xfrm>
            </p:contentPart>
          </mc:Choice>
          <mc:Fallback xmlns="">
            <p:pic>
              <p:nvPicPr>
                <p:cNvPr id="11311" name="Entrada de lápiz 11310">
                  <a:extLst>
                    <a:ext uri="{FF2B5EF4-FFF2-40B4-BE49-F238E27FC236}">
                      <a16:creationId xmlns:a16="http://schemas.microsoft.com/office/drawing/2014/main" id="{14693C7B-15A3-4DB4-AAEE-40768963DC8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55104" y="4304332"/>
                  <a:ext cx="177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12" name="Entrada de lápiz 11311">
                  <a:extLst>
                    <a:ext uri="{FF2B5EF4-FFF2-40B4-BE49-F238E27FC236}">
                      <a16:creationId xmlns:a16="http://schemas.microsoft.com/office/drawing/2014/main" id="{F375A391-61F6-4475-82EC-D7EAADC6EAA1}"/>
                    </a:ext>
                  </a:extLst>
                </p14:cNvPr>
                <p14:cNvContentPartPr/>
                <p14:nvPr/>
              </p14:nvContentPartPr>
              <p14:xfrm>
                <a:off x="5319704" y="4403332"/>
                <a:ext cx="21240" cy="12240"/>
              </p14:xfrm>
            </p:contentPart>
          </mc:Choice>
          <mc:Fallback xmlns="">
            <p:pic>
              <p:nvPicPr>
                <p:cNvPr id="11312" name="Entrada de lápiz 11311">
                  <a:extLst>
                    <a:ext uri="{FF2B5EF4-FFF2-40B4-BE49-F238E27FC236}">
                      <a16:creationId xmlns:a16="http://schemas.microsoft.com/office/drawing/2014/main" id="{F375A391-61F6-4475-82EC-D7EAADC6EAA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01704" y="4385332"/>
                  <a:ext cx="56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313" name="Entrada de lápiz 11312">
                  <a:extLst>
                    <a:ext uri="{FF2B5EF4-FFF2-40B4-BE49-F238E27FC236}">
                      <a16:creationId xmlns:a16="http://schemas.microsoft.com/office/drawing/2014/main" id="{1266C45C-66FB-4527-93A0-69FABC311418}"/>
                    </a:ext>
                  </a:extLst>
                </p14:cNvPr>
                <p14:cNvContentPartPr/>
                <p14:nvPr/>
              </p14:nvContentPartPr>
              <p14:xfrm>
                <a:off x="5446424" y="4231252"/>
                <a:ext cx="155880" cy="198000"/>
              </p14:xfrm>
            </p:contentPart>
          </mc:Choice>
          <mc:Fallback xmlns="">
            <p:pic>
              <p:nvPicPr>
                <p:cNvPr id="11313" name="Entrada de lápiz 11312">
                  <a:extLst>
                    <a:ext uri="{FF2B5EF4-FFF2-40B4-BE49-F238E27FC236}">
                      <a16:creationId xmlns:a16="http://schemas.microsoft.com/office/drawing/2014/main" id="{1266C45C-66FB-4527-93A0-69FABC31141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28424" y="4213252"/>
                  <a:ext cx="191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14" name="Entrada de lápiz 11313">
                  <a:extLst>
                    <a:ext uri="{FF2B5EF4-FFF2-40B4-BE49-F238E27FC236}">
                      <a16:creationId xmlns:a16="http://schemas.microsoft.com/office/drawing/2014/main" id="{B1887563-F07A-4BAA-A3CF-C7F8877BD0C6}"/>
                    </a:ext>
                  </a:extLst>
                </p14:cNvPr>
                <p14:cNvContentPartPr/>
                <p14:nvPr/>
              </p14:nvContentPartPr>
              <p14:xfrm>
                <a:off x="5657384" y="4357612"/>
                <a:ext cx="130320" cy="71640"/>
              </p14:xfrm>
            </p:contentPart>
          </mc:Choice>
          <mc:Fallback xmlns="">
            <p:pic>
              <p:nvPicPr>
                <p:cNvPr id="11314" name="Entrada de lápiz 11313">
                  <a:extLst>
                    <a:ext uri="{FF2B5EF4-FFF2-40B4-BE49-F238E27FC236}">
                      <a16:creationId xmlns:a16="http://schemas.microsoft.com/office/drawing/2014/main" id="{B1887563-F07A-4BAA-A3CF-C7F8877BD0C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639744" y="4339612"/>
                  <a:ext cx="165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315" name="Entrada de lápiz 11314">
                  <a:extLst>
                    <a:ext uri="{FF2B5EF4-FFF2-40B4-BE49-F238E27FC236}">
                      <a16:creationId xmlns:a16="http://schemas.microsoft.com/office/drawing/2014/main" id="{A6DA23D0-ABE5-4BBC-B057-33F8AEA55635}"/>
                    </a:ext>
                  </a:extLst>
                </p14:cNvPr>
                <p14:cNvContentPartPr/>
                <p14:nvPr/>
              </p14:nvContentPartPr>
              <p14:xfrm>
                <a:off x="5903984" y="4195252"/>
                <a:ext cx="221760" cy="424800"/>
              </p14:xfrm>
            </p:contentPart>
          </mc:Choice>
          <mc:Fallback xmlns="">
            <p:pic>
              <p:nvPicPr>
                <p:cNvPr id="11315" name="Entrada de lápiz 11314">
                  <a:extLst>
                    <a:ext uri="{FF2B5EF4-FFF2-40B4-BE49-F238E27FC236}">
                      <a16:creationId xmlns:a16="http://schemas.microsoft.com/office/drawing/2014/main" id="{A6DA23D0-ABE5-4BBC-B057-33F8AEA5563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886344" y="4177252"/>
                  <a:ext cx="2574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16" name="Entrada de lápiz 11315">
                  <a:extLst>
                    <a:ext uri="{FF2B5EF4-FFF2-40B4-BE49-F238E27FC236}">
                      <a16:creationId xmlns:a16="http://schemas.microsoft.com/office/drawing/2014/main" id="{2E7EF0E8-54ED-44DE-B7D4-703329980CF0}"/>
                    </a:ext>
                  </a:extLst>
                </p14:cNvPr>
                <p14:cNvContentPartPr/>
                <p14:nvPr/>
              </p14:nvContentPartPr>
              <p14:xfrm>
                <a:off x="6234824" y="4104892"/>
                <a:ext cx="156960" cy="211680"/>
              </p14:xfrm>
            </p:contentPart>
          </mc:Choice>
          <mc:Fallback xmlns="">
            <p:pic>
              <p:nvPicPr>
                <p:cNvPr id="11316" name="Entrada de lápiz 11315">
                  <a:extLst>
                    <a:ext uri="{FF2B5EF4-FFF2-40B4-BE49-F238E27FC236}">
                      <a16:creationId xmlns:a16="http://schemas.microsoft.com/office/drawing/2014/main" id="{2E7EF0E8-54ED-44DE-B7D4-703329980CF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217184" y="4086892"/>
                  <a:ext cx="192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17" name="Entrada de lápiz 11316">
                  <a:extLst>
                    <a:ext uri="{FF2B5EF4-FFF2-40B4-BE49-F238E27FC236}">
                      <a16:creationId xmlns:a16="http://schemas.microsoft.com/office/drawing/2014/main" id="{0DFC7886-197B-43AD-A68A-83568AAE1756}"/>
                    </a:ext>
                  </a:extLst>
                </p14:cNvPr>
                <p14:cNvContentPartPr/>
                <p14:nvPr/>
              </p14:nvContentPartPr>
              <p14:xfrm>
                <a:off x="6506264" y="4194172"/>
                <a:ext cx="28440" cy="116280"/>
              </p14:xfrm>
            </p:contentPart>
          </mc:Choice>
          <mc:Fallback xmlns="">
            <p:pic>
              <p:nvPicPr>
                <p:cNvPr id="11317" name="Entrada de lápiz 11316">
                  <a:extLst>
                    <a:ext uri="{FF2B5EF4-FFF2-40B4-BE49-F238E27FC236}">
                      <a16:creationId xmlns:a16="http://schemas.microsoft.com/office/drawing/2014/main" id="{0DFC7886-197B-43AD-A68A-83568AAE175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488624" y="4176172"/>
                  <a:ext cx="64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18" name="Entrada de lápiz 11317">
                  <a:extLst>
                    <a:ext uri="{FF2B5EF4-FFF2-40B4-BE49-F238E27FC236}">
                      <a16:creationId xmlns:a16="http://schemas.microsoft.com/office/drawing/2014/main" id="{0FA807CB-BF62-4596-88D0-37F00CC2C42E}"/>
                    </a:ext>
                  </a:extLst>
                </p14:cNvPr>
                <p14:cNvContentPartPr/>
                <p14:nvPr/>
              </p14:nvContentPartPr>
              <p14:xfrm>
                <a:off x="6498704" y="4122892"/>
                <a:ext cx="65520" cy="78120"/>
              </p14:xfrm>
            </p:contentPart>
          </mc:Choice>
          <mc:Fallback xmlns="">
            <p:pic>
              <p:nvPicPr>
                <p:cNvPr id="11318" name="Entrada de lápiz 11317">
                  <a:extLst>
                    <a:ext uri="{FF2B5EF4-FFF2-40B4-BE49-F238E27FC236}">
                      <a16:creationId xmlns:a16="http://schemas.microsoft.com/office/drawing/2014/main" id="{0FA807CB-BF62-4596-88D0-37F00CC2C42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81064" y="4104892"/>
                  <a:ext cx="101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319" name="Entrada de lápiz 11318">
                  <a:extLst>
                    <a:ext uri="{FF2B5EF4-FFF2-40B4-BE49-F238E27FC236}">
                      <a16:creationId xmlns:a16="http://schemas.microsoft.com/office/drawing/2014/main" id="{548D1B26-97E2-4C93-8D9D-1749C77B627C}"/>
                    </a:ext>
                  </a:extLst>
                </p14:cNvPr>
                <p14:cNvContentPartPr/>
                <p14:nvPr/>
              </p14:nvContentPartPr>
              <p14:xfrm>
                <a:off x="6102344" y="4428172"/>
                <a:ext cx="658440" cy="18720"/>
              </p14:xfrm>
            </p:contentPart>
          </mc:Choice>
          <mc:Fallback xmlns="">
            <p:pic>
              <p:nvPicPr>
                <p:cNvPr id="11319" name="Entrada de lápiz 11318">
                  <a:extLst>
                    <a:ext uri="{FF2B5EF4-FFF2-40B4-BE49-F238E27FC236}">
                      <a16:creationId xmlns:a16="http://schemas.microsoft.com/office/drawing/2014/main" id="{548D1B26-97E2-4C93-8D9D-1749C77B627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084344" y="4410172"/>
                  <a:ext cx="694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320" name="Entrada de lápiz 11319">
                  <a:extLst>
                    <a:ext uri="{FF2B5EF4-FFF2-40B4-BE49-F238E27FC236}">
                      <a16:creationId xmlns:a16="http://schemas.microsoft.com/office/drawing/2014/main" id="{0ED466AE-644D-4B1D-93E7-E22ACC025BC9}"/>
                    </a:ext>
                  </a:extLst>
                </p14:cNvPr>
                <p14:cNvContentPartPr/>
                <p14:nvPr/>
              </p14:nvContentPartPr>
              <p14:xfrm>
                <a:off x="6108824" y="4494772"/>
                <a:ext cx="165600" cy="150120"/>
              </p14:xfrm>
            </p:contentPart>
          </mc:Choice>
          <mc:Fallback xmlns="">
            <p:pic>
              <p:nvPicPr>
                <p:cNvPr id="11320" name="Entrada de lápiz 11319">
                  <a:extLst>
                    <a:ext uri="{FF2B5EF4-FFF2-40B4-BE49-F238E27FC236}">
                      <a16:creationId xmlns:a16="http://schemas.microsoft.com/office/drawing/2014/main" id="{0ED466AE-644D-4B1D-93E7-E22ACC025BC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090824" y="4476772"/>
                  <a:ext cx="201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322" name="Entrada de lápiz 11321">
                  <a:extLst>
                    <a:ext uri="{FF2B5EF4-FFF2-40B4-BE49-F238E27FC236}">
                      <a16:creationId xmlns:a16="http://schemas.microsoft.com/office/drawing/2014/main" id="{97C295C3-E2D1-498A-AA91-9198275E14AA}"/>
                    </a:ext>
                  </a:extLst>
                </p14:cNvPr>
                <p14:cNvContentPartPr/>
                <p14:nvPr/>
              </p14:nvContentPartPr>
              <p14:xfrm>
                <a:off x="6486824" y="4518172"/>
                <a:ext cx="135360" cy="124560"/>
              </p14:xfrm>
            </p:contentPart>
          </mc:Choice>
          <mc:Fallback xmlns="">
            <p:pic>
              <p:nvPicPr>
                <p:cNvPr id="11322" name="Entrada de lápiz 11321">
                  <a:extLst>
                    <a:ext uri="{FF2B5EF4-FFF2-40B4-BE49-F238E27FC236}">
                      <a16:creationId xmlns:a16="http://schemas.microsoft.com/office/drawing/2014/main" id="{97C295C3-E2D1-498A-AA91-9198275E14A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68824" y="4500172"/>
                  <a:ext cx="171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323" name="Entrada de lápiz 11322">
                  <a:extLst>
                    <a:ext uri="{FF2B5EF4-FFF2-40B4-BE49-F238E27FC236}">
                      <a16:creationId xmlns:a16="http://schemas.microsoft.com/office/drawing/2014/main" id="{52C90362-09A2-446C-8F31-752DB246D1C0}"/>
                    </a:ext>
                  </a:extLst>
                </p14:cNvPr>
                <p14:cNvContentPartPr/>
                <p14:nvPr/>
              </p14:nvContentPartPr>
              <p14:xfrm>
                <a:off x="6857624" y="4227292"/>
                <a:ext cx="192600" cy="451440"/>
              </p14:xfrm>
            </p:contentPart>
          </mc:Choice>
          <mc:Fallback xmlns="">
            <p:pic>
              <p:nvPicPr>
                <p:cNvPr id="11323" name="Entrada de lápiz 11322">
                  <a:extLst>
                    <a:ext uri="{FF2B5EF4-FFF2-40B4-BE49-F238E27FC236}">
                      <a16:creationId xmlns:a16="http://schemas.microsoft.com/office/drawing/2014/main" id="{52C90362-09A2-446C-8F31-752DB246D1C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839624" y="4209292"/>
                  <a:ext cx="228240" cy="48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31" name="Grupo 11330">
            <a:extLst>
              <a:ext uri="{FF2B5EF4-FFF2-40B4-BE49-F238E27FC236}">
                <a16:creationId xmlns:a16="http://schemas.microsoft.com/office/drawing/2014/main" id="{8C851F40-6057-47F3-8A65-48B49E4D2E36}"/>
              </a:ext>
            </a:extLst>
          </p:cNvPr>
          <p:cNvGrpSpPr/>
          <p:nvPr/>
        </p:nvGrpSpPr>
        <p:grpSpPr>
          <a:xfrm>
            <a:off x="4637864" y="2497492"/>
            <a:ext cx="3533400" cy="1260720"/>
            <a:chOff x="4637864" y="2497492"/>
            <a:chExt cx="3533400" cy="12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328" name="Entrada de lápiz 11327">
                  <a:extLst>
                    <a:ext uri="{FF2B5EF4-FFF2-40B4-BE49-F238E27FC236}">
                      <a16:creationId xmlns:a16="http://schemas.microsoft.com/office/drawing/2014/main" id="{4CFE3666-0EBA-47FA-A216-BB50AA0A6204}"/>
                    </a:ext>
                  </a:extLst>
                </p14:cNvPr>
                <p14:cNvContentPartPr/>
                <p14:nvPr/>
              </p14:nvContentPartPr>
              <p14:xfrm>
                <a:off x="4685024" y="2503972"/>
                <a:ext cx="2907720" cy="140400"/>
              </p14:xfrm>
            </p:contentPart>
          </mc:Choice>
          <mc:Fallback xmlns="">
            <p:pic>
              <p:nvPicPr>
                <p:cNvPr id="11328" name="Entrada de lápiz 11327">
                  <a:extLst>
                    <a:ext uri="{FF2B5EF4-FFF2-40B4-BE49-F238E27FC236}">
                      <a16:creationId xmlns:a16="http://schemas.microsoft.com/office/drawing/2014/main" id="{4CFE3666-0EBA-47FA-A216-BB50AA0A620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67384" y="2485972"/>
                  <a:ext cx="2943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329" name="Entrada de lápiz 11328">
                  <a:extLst>
                    <a:ext uri="{FF2B5EF4-FFF2-40B4-BE49-F238E27FC236}">
                      <a16:creationId xmlns:a16="http://schemas.microsoft.com/office/drawing/2014/main" id="{11E18651-27D2-46F1-B806-77BD78FA6CD8}"/>
                    </a:ext>
                  </a:extLst>
                </p14:cNvPr>
                <p14:cNvContentPartPr/>
                <p14:nvPr/>
              </p14:nvContentPartPr>
              <p14:xfrm>
                <a:off x="4637864" y="2650132"/>
                <a:ext cx="3291840" cy="1108080"/>
              </p14:xfrm>
            </p:contentPart>
          </mc:Choice>
          <mc:Fallback xmlns="">
            <p:pic>
              <p:nvPicPr>
                <p:cNvPr id="11329" name="Entrada de lápiz 11328">
                  <a:extLst>
                    <a:ext uri="{FF2B5EF4-FFF2-40B4-BE49-F238E27FC236}">
                      <a16:creationId xmlns:a16="http://schemas.microsoft.com/office/drawing/2014/main" id="{11E18651-27D2-46F1-B806-77BD78FA6CD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619864" y="2632132"/>
                  <a:ext cx="332748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330" name="Entrada de lápiz 11329">
                  <a:extLst>
                    <a:ext uri="{FF2B5EF4-FFF2-40B4-BE49-F238E27FC236}">
                      <a16:creationId xmlns:a16="http://schemas.microsoft.com/office/drawing/2014/main" id="{4EF30AF5-4E0E-4977-8BD3-2947ABABDE89}"/>
                    </a:ext>
                  </a:extLst>
                </p14:cNvPr>
                <p14:cNvContentPartPr/>
                <p14:nvPr/>
              </p14:nvContentPartPr>
              <p14:xfrm>
                <a:off x="7526864" y="2497492"/>
                <a:ext cx="644400" cy="1129680"/>
              </p14:xfrm>
            </p:contentPart>
          </mc:Choice>
          <mc:Fallback xmlns="">
            <p:pic>
              <p:nvPicPr>
                <p:cNvPr id="11330" name="Entrada de lápiz 11329">
                  <a:extLst>
                    <a:ext uri="{FF2B5EF4-FFF2-40B4-BE49-F238E27FC236}">
                      <a16:creationId xmlns:a16="http://schemas.microsoft.com/office/drawing/2014/main" id="{4EF30AF5-4E0E-4977-8BD3-2947ABABDE8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09224" y="2479852"/>
                  <a:ext cx="680040" cy="11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A02E7CC-F880-4958-A5BC-A9FA37EACCF6}"/>
              </a:ext>
            </a:extLst>
          </p:cNvPr>
          <p:cNvGrpSpPr/>
          <p:nvPr/>
        </p:nvGrpSpPr>
        <p:grpSpPr>
          <a:xfrm>
            <a:off x="6847904" y="1570132"/>
            <a:ext cx="302760" cy="187920"/>
            <a:chOff x="6847904" y="1570132"/>
            <a:chExt cx="30276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FC8465D7-5AFF-4D1B-92C5-3BEB6AE3B940}"/>
                    </a:ext>
                  </a:extLst>
                </p14:cNvPr>
                <p14:cNvContentPartPr/>
                <p14:nvPr/>
              </p14:nvContentPartPr>
              <p14:xfrm>
                <a:off x="6847904" y="1669132"/>
                <a:ext cx="195120" cy="140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FC8465D7-5AFF-4D1B-92C5-3BEB6AE3B94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829904" y="1651492"/>
                  <a:ext cx="230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ED69EFC-50EA-4BA9-9295-3D1D2BB0FF3A}"/>
                    </a:ext>
                  </a:extLst>
                </p14:cNvPr>
                <p14:cNvContentPartPr/>
                <p14:nvPr/>
              </p14:nvContentPartPr>
              <p14:xfrm>
                <a:off x="7036544" y="1570132"/>
                <a:ext cx="114120" cy="1879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ED69EFC-50EA-4BA9-9295-3D1D2BB0FF3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018904" y="1552132"/>
                  <a:ext cx="1497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2C44B02F-87F1-4A95-B60D-7ABBCD9D4799}"/>
              </a:ext>
            </a:extLst>
          </p:cNvPr>
          <p:cNvGrpSpPr/>
          <p:nvPr/>
        </p:nvGrpSpPr>
        <p:grpSpPr>
          <a:xfrm>
            <a:off x="284744" y="3107332"/>
            <a:ext cx="338040" cy="238680"/>
            <a:chOff x="284744" y="3107332"/>
            <a:chExt cx="33804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2758238-772C-42D5-800A-C2B21BC142C8}"/>
                    </a:ext>
                  </a:extLst>
                </p14:cNvPr>
                <p14:cNvContentPartPr/>
                <p14:nvPr/>
              </p14:nvContentPartPr>
              <p14:xfrm>
                <a:off x="284744" y="3222532"/>
                <a:ext cx="231480" cy="176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2758238-772C-42D5-800A-C2B21BC142C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66744" y="3204532"/>
                  <a:ext cx="267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0101C70-5522-44AC-9C06-9BD2582FA4C6}"/>
                    </a:ext>
                  </a:extLst>
                </p14:cNvPr>
                <p14:cNvContentPartPr/>
                <p14:nvPr/>
              </p14:nvContentPartPr>
              <p14:xfrm>
                <a:off x="489224" y="3107332"/>
                <a:ext cx="133560" cy="238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0101C70-5522-44AC-9C06-9BD2582FA4C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71584" y="3089692"/>
                  <a:ext cx="1692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D0DC7882-74E4-428A-9912-6D1F5FC19236}"/>
                  </a:ext>
                </a:extLst>
              </p14:cNvPr>
              <p14:cNvContentPartPr/>
              <p14:nvPr/>
            </p14:nvContentPartPr>
            <p14:xfrm>
              <a:off x="7224104" y="3306772"/>
              <a:ext cx="77760" cy="65880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D0DC7882-74E4-428A-9912-6D1F5FC1923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206464" y="3288772"/>
                <a:ext cx="113400" cy="10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224839" y="166126"/>
            <a:ext cx="4344279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Amplificador Anti-Logarítmico</a:t>
            </a:r>
          </a:p>
          <a:p>
            <a:endParaRPr lang="es-E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618" y="549933"/>
            <a:ext cx="3671906" cy="203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2317BE8D-FBE6-4DEA-AF56-3094828F037C}"/>
              </a:ext>
            </a:extLst>
          </p:cNvPr>
          <p:cNvGrpSpPr/>
          <p:nvPr/>
        </p:nvGrpSpPr>
        <p:grpSpPr>
          <a:xfrm>
            <a:off x="4372931" y="664568"/>
            <a:ext cx="1956960" cy="313200"/>
            <a:chOff x="390584" y="3723798"/>
            <a:chExt cx="1956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6B9F1296-FA5A-4F9C-84C6-DFC4F62524D0}"/>
                    </a:ext>
                  </a:extLst>
                </p14:cNvPr>
                <p14:cNvContentPartPr/>
                <p14:nvPr/>
              </p14:nvContentPartPr>
              <p14:xfrm>
                <a:off x="397424" y="3732438"/>
                <a:ext cx="268200" cy="115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6B9F1296-FA5A-4F9C-84C6-DFC4F62524D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9424" y="3714798"/>
                  <a:ext cx="303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7334EE1-CEAE-4776-AA31-4F77844AB33E}"/>
                    </a:ext>
                  </a:extLst>
                </p14:cNvPr>
                <p14:cNvContentPartPr/>
                <p14:nvPr/>
              </p14:nvContentPartPr>
              <p14:xfrm>
                <a:off x="540704" y="3723798"/>
                <a:ext cx="22680" cy="2322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7334EE1-CEAE-4776-AA31-4F77844AB3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2704" y="3705798"/>
                  <a:ext cx="58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EDC6881-6AA5-4896-A611-92A86AE5B72A}"/>
                    </a:ext>
                  </a:extLst>
                </p14:cNvPr>
                <p14:cNvContentPartPr/>
                <p14:nvPr/>
              </p14:nvContentPartPr>
              <p14:xfrm>
                <a:off x="390584" y="3962838"/>
                <a:ext cx="198360" cy="12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EDC6881-6AA5-4896-A611-92A86AE5B7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2944" y="3944838"/>
                  <a:ext cx="234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569F1D8-08E8-4F39-A7AA-CDAB87690B73}"/>
                    </a:ext>
                  </a:extLst>
                </p14:cNvPr>
                <p14:cNvContentPartPr/>
                <p14:nvPr/>
              </p14:nvContentPartPr>
              <p14:xfrm>
                <a:off x="688664" y="3922518"/>
                <a:ext cx="15480" cy="705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569F1D8-08E8-4F39-A7AA-CDAB87690B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1024" y="3904518"/>
                  <a:ext cx="51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822EFEB-94BC-456B-A3E4-C8B0C7A8606F}"/>
                    </a:ext>
                  </a:extLst>
                </p14:cNvPr>
                <p14:cNvContentPartPr/>
                <p14:nvPr/>
              </p14:nvContentPartPr>
              <p14:xfrm>
                <a:off x="629264" y="3921078"/>
                <a:ext cx="184320" cy="1026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822EFEB-94BC-456B-A3E4-C8B0C7A860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1624" y="3903078"/>
                  <a:ext cx="21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E562954-7435-4FDD-9CEE-D3FB9F81F405}"/>
                    </a:ext>
                  </a:extLst>
                </p14:cNvPr>
                <p14:cNvContentPartPr/>
                <p14:nvPr/>
              </p14:nvContentPartPr>
              <p14:xfrm>
                <a:off x="900344" y="3902358"/>
                <a:ext cx="14040" cy="860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E562954-7435-4FDD-9CEE-D3FB9F81F4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2704" y="3884718"/>
                  <a:ext cx="49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E94DEF4-B601-4F48-B602-92C336D3C5E3}"/>
                    </a:ext>
                  </a:extLst>
                </p14:cNvPr>
                <p14:cNvContentPartPr/>
                <p14:nvPr/>
              </p14:nvContentPartPr>
              <p14:xfrm>
                <a:off x="865424" y="3850878"/>
                <a:ext cx="26640" cy="118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E94DEF4-B601-4F48-B602-92C336D3C5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7424" y="3833238"/>
                  <a:ext cx="62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8CEA4B2-1670-44FB-BDB6-2FA914130025}"/>
                    </a:ext>
                  </a:extLst>
                </p14:cNvPr>
                <p14:cNvContentPartPr/>
                <p14:nvPr/>
              </p14:nvContentPartPr>
              <p14:xfrm>
                <a:off x="988184" y="3930798"/>
                <a:ext cx="111960" cy="784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8CEA4B2-1670-44FB-BDB6-2FA9141300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0184" y="3912798"/>
                  <a:ext cx="147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D4F3CDE0-E588-493C-9942-70930D3FB57C}"/>
                    </a:ext>
                  </a:extLst>
                </p14:cNvPr>
                <p14:cNvContentPartPr/>
                <p14:nvPr/>
              </p14:nvContentPartPr>
              <p14:xfrm>
                <a:off x="1184384" y="3928998"/>
                <a:ext cx="1800" cy="522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D4F3CDE0-E588-493C-9942-70930D3FB57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6384" y="3910998"/>
                  <a:ext cx="37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A4E1165-A3A8-428A-B0D6-BED26F85FE85}"/>
                    </a:ext>
                  </a:extLst>
                </p14:cNvPr>
                <p14:cNvContentPartPr/>
                <p14:nvPr/>
              </p14:nvContentPartPr>
              <p14:xfrm>
                <a:off x="1108784" y="3907038"/>
                <a:ext cx="214920" cy="1015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A4E1165-A3A8-428A-B0D6-BED26F85FE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1144" y="3889038"/>
                  <a:ext cx="250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4964BE0-E186-4284-8B7E-F5E17C8316A9}"/>
                    </a:ext>
                  </a:extLst>
                </p14:cNvPr>
                <p14:cNvContentPartPr/>
                <p14:nvPr/>
              </p14:nvContentPartPr>
              <p14:xfrm>
                <a:off x="1389224" y="3925758"/>
                <a:ext cx="122760" cy="968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4964BE0-E186-4284-8B7E-F5E17C8316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71584" y="3908118"/>
                  <a:ext cx="158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8092CB2-2B5E-4216-98D8-0F87143A7881}"/>
                    </a:ext>
                  </a:extLst>
                </p14:cNvPr>
                <p14:cNvContentPartPr/>
                <p14:nvPr/>
              </p14:nvContentPartPr>
              <p14:xfrm>
                <a:off x="1695944" y="3902718"/>
                <a:ext cx="106200" cy="201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8092CB2-2B5E-4216-98D8-0F87143A788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77944" y="3885078"/>
                  <a:ext cx="141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908D36A-E691-41AE-92E0-2A2FB46A8277}"/>
                    </a:ext>
                  </a:extLst>
                </p14:cNvPr>
                <p14:cNvContentPartPr/>
                <p14:nvPr/>
              </p14:nvContentPartPr>
              <p14:xfrm>
                <a:off x="1669664" y="3981918"/>
                <a:ext cx="92880" cy="72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908D36A-E691-41AE-92E0-2A2FB46A82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51664" y="3963918"/>
                  <a:ext cx="128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4140489-127D-4E46-A8B4-DEFFC992E93B}"/>
                    </a:ext>
                  </a:extLst>
                </p14:cNvPr>
                <p14:cNvContentPartPr/>
                <p14:nvPr/>
              </p14:nvContentPartPr>
              <p14:xfrm>
                <a:off x="1914824" y="3764478"/>
                <a:ext cx="291600" cy="129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4140489-127D-4E46-A8B4-DEFFC992E9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96824" y="3746838"/>
                  <a:ext cx="327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938A4FD-6937-4A33-AFD9-00924D85ABDC}"/>
                    </a:ext>
                  </a:extLst>
                </p14:cNvPr>
                <p14:cNvContentPartPr/>
                <p14:nvPr/>
              </p14:nvContentPartPr>
              <p14:xfrm>
                <a:off x="2092304" y="3756918"/>
                <a:ext cx="28080" cy="213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938A4FD-6937-4A33-AFD9-00924D85ABD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74304" y="3738918"/>
                  <a:ext cx="63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F10CD7C-15D2-471C-A7A1-EEEDF9B592F8}"/>
                    </a:ext>
                  </a:extLst>
                </p14:cNvPr>
                <p14:cNvContentPartPr/>
                <p14:nvPr/>
              </p14:nvContentPartPr>
              <p14:xfrm>
                <a:off x="1951184" y="4002438"/>
                <a:ext cx="202320" cy="122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F10CD7C-15D2-471C-A7A1-EEEDF9B592F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33184" y="3984798"/>
                  <a:ext cx="237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8391E96-5B85-43CD-ACAC-9139D5566850}"/>
                    </a:ext>
                  </a:extLst>
                </p14:cNvPr>
                <p14:cNvContentPartPr/>
                <p14:nvPr/>
              </p14:nvContentPartPr>
              <p14:xfrm>
                <a:off x="2227304" y="3961398"/>
                <a:ext cx="120240" cy="756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8391E96-5B85-43CD-ACAC-9139D55668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09304" y="3943758"/>
                  <a:ext cx="15588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9AA47029-70E2-4448-A1F0-CBE61B68B5FD}"/>
                  </a:ext>
                </a:extLst>
              </p14:cNvPr>
              <p14:cNvContentPartPr/>
              <p14:nvPr/>
            </p14:nvContentPartPr>
            <p14:xfrm>
              <a:off x="6480704" y="942488"/>
              <a:ext cx="25560" cy="1188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9AA47029-70E2-4448-A1F0-CBE61B68B5F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62704" y="924488"/>
                <a:ext cx="612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0B4C71E6-4FD2-4EB5-9BD2-4C8C2F1691B7}"/>
                  </a:ext>
                </a:extLst>
              </p14:cNvPr>
              <p14:cNvContentPartPr/>
              <p14:nvPr/>
            </p14:nvContentPartPr>
            <p14:xfrm>
              <a:off x="6712184" y="743768"/>
              <a:ext cx="275400" cy="23616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0B4C71E6-4FD2-4EB5-9BD2-4C8C2F1691B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94544" y="726128"/>
                <a:ext cx="31104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o 35">
            <a:extLst>
              <a:ext uri="{FF2B5EF4-FFF2-40B4-BE49-F238E27FC236}">
                <a16:creationId xmlns:a16="http://schemas.microsoft.com/office/drawing/2014/main" id="{816BCCA7-1659-465A-BC83-807F5F37140A}"/>
              </a:ext>
            </a:extLst>
          </p:cNvPr>
          <p:cNvGrpSpPr/>
          <p:nvPr/>
        </p:nvGrpSpPr>
        <p:grpSpPr>
          <a:xfrm>
            <a:off x="7108904" y="226808"/>
            <a:ext cx="968760" cy="279720"/>
            <a:chOff x="3180224" y="3199998"/>
            <a:chExt cx="9687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380AB6D-BF6C-45AA-8A99-6DF263A98D01}"/>
                    </a:ext>
                  </a:extLst>
                </p14:cNvPr>
                <p14:cNvContentPartPr/>
                <p14:nvPr/>
              </p14:nvContentPartPr>
              <p14:xfrm>
                <a:off x="3180224" y="3199998"/>
                <a:ext cx="170640" cy="2487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380AB6D-BF6C-45AA-8A99-6DF263A98D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62224" y="3181998"/>
                  <a:ext cx="2062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1504BB5-1663-483C-BE19-21006AACEA28}"/>
                    </a:ext>
                  </a:extLst>
                </p14:cNvPr>
                <p14:cNvContentPartPr/>
                <p14:nvPr/>
              </p14:nvContentPartPr>
              <p14:xfrm>
                <a:off x="3418904" y="3392238"/>
                <a:ext cx="13320" cy="522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1504BB5-1663-483C-BE19-21006AACEA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00904" y="3374238"/>
                  <a:ext cx="48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8AA4F477-81F8-4CAF-B73F-1B032E218682}"/>
                    </a:ext>
                  </a:extLst>
                </p14:cNvPr>
                <p14:cNvContentPartPr/>
                <p14:nvPr/>
              </p14:nvContentPartPr>
              <p14:xfrm>
                <a:off x="3339344" y="3353358"/>
                <a:ext cx="172800" cy="1263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8AA4F477-81F8-4CAF-B73F-1B032E21868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21344" y="3335358"/>
                  <a:ext cx="208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AC0BEC5-F7A1-4BD1-AB0C-D44822F2D531}"/>
                    </a:ext>
                  </a:extLst>
                </p14:cNvPr>
                <p14:cNvContentPartPr/>
                <p14:nvPr/>
              </p14:nvContentPartPr>
              <p14:xfrm>
                <a:off x="3539144" y="3295758"/>
                <a:ext cx="56880" cy="1580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AC0BEC5-F7A1-4BD1-AB0C-D44822F2D53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21144" y="3277758"/>
                  <a:ext cx="92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AEA98A6-E240-44B1-B2E7-398BA6749BB8}"/>
                    </a:ext>
                  </a:extLst>
                </p14:cNvPr>
                <p14:cNvContentPartPr/>
                <p14:nvPr/>
              </p14:nvContentPartPr>
              <p14:xfrm>
                <a:off x="3685304" y="3395838"/>
                <a:ext cx="98280" cy="828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AEA98A6-E240-44B1-B2E7-398BA6749B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67304" y="3377838"/>
                  <a:ext cx="133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27CDD26-2659-477B-8E1B-5C7DCD81CE05}"/>
                    </a:ext>
                  </a:extLst>
                </p14:cNvPr>
                <p14:cNvContentPartPr/>
                <p14:nvPr/>
              </p14:nvContentPartPr>
              <p14:xfrm>
                <a:off x="3842624" y="3395838"/>
                <a:ext cx="46800" cy="626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27CDD26-2659-477B-8E1B-5C7DCD81CE0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24984" y="3378198"/>
                  <a:ext cx="82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DCE06DA-A7E3-45E4-865D-B4F853555D87}"/>
                    </a:ext>
                  </a:extLst>
                </p14:cNvPr>
                <p14:cNvContentPartPr/>
                <p14:nvPr/>
              </p14:nvContentPartPr>
              <p14:xfrm>
                <a:off x="3801224" y="3354438"/>
                <a:ext cx="175680" cy="1126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DCE06DA-A7E3-45E4-865D-B4F853555D8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83224" y="3336438"/>
                  <a:ext cx="211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0493F31-751D-4214-AE2F-93C26B52B702}"/>
                    </a:ext>
                  </a:extLst>
                </p14:cNvPr>
                <p14:cNvContentPartPr/>
                <p14:nvPr/>
              </p14:nvContentPartPr>
              <p14:xfrm>
                <a:off x="4033424" y="3373518"/>
                <a:ext cx="115560" cy="1062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0493F31-751D-4214-AE2F-93C26B52B70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15424" y="3355518"/>
                  <a:ext cx="1512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5F8C1BE9-FC5D-418F-9569-984C75F7F330}"/>
              </a:ext>
            </a:extLst>
          </p:cNvPr>
          <p:cNvGrpSpPr/>
          <p:nvPr/>
        </p:nvGrpSpPr>
        <p:grpSpPr>
          <a:xfrm>
            <a:off x="7225365" y="593207"/>
            <a:ext cx="942120" cy="217800"/>
            <a:chOff x="3259784" y="3558198"/>
            <a:chExt cx="9421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4EB2697-362A-4F8F-AF48-1A6C0DF80AA2}"/>
                    </a:ext>
                  </a:extLst>
                </p14:cNvPr>
                <p14:cNvContentPartPr/>
                <p14:nvPr/>
              </p14:nvContentPartPr>
              <p14:xfrm>
                <a:off x="3259784" y="3558198"/>
                <a:ext cx="942120" cy="208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4EB2697-362A-4F8F-AF48-1A6C0DF80AA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42144" y="3540198"/>
                  <a:ext cx="977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1A84023-B17D-47EF-99A7-485F5E1E8455}"/>
                    </a:ext>
                  </a:extLst>
                </p14:cNvPr>
                <p14:cNvContentPartPr/>
                <p14:nvPr/>
              </p14:nvContentPartPr>
              <p14:xfrm>
                <a:off x="3418904" y="3636678"/>
                <a:ext cx="212760" cy="982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1A84023-B17D-47EF-99A7-485F5E1E84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00904" y="3618678"/>
                  <a:ext cx="248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B77CE7C-7737-4CE5-A9DC-CDA09E38AD5B}"/>
                    </a:ext>
                  </a:extLst>
                </p14:cNvPr>
                <p14:cNvContentPartPr/>
                <p14:nvPr/>
              </p14:nvContentPartPr>
              <p14:xfrm>
                <a:off x="3720944" y="3696438"/>
                <a:ext cx="23040" cy="100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B77CE7C-7737-4CE5-A9DC-CDA09E38AD5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02944" y="3678798"/>
                  <a:ext cx="58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1D1C2A64-8288-46A5-BFD5-8FA5A9E94D7F}"/>
                    </a:ext>
                  </a:extLst>
                </p14:cNvPr>
                <p14:cNvContentPartPr/>
                <p14:nvPr/>
              </p14:nvContentPartPr>
              <p14:xfrm>
                <a:off x="3803024" y="3599958"/>
                <a:ext cx="132840" cy="1350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1D1C2A64-8288-46A5-BFD5-8FA5A9E94D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85024" y="3582318"/>
                  <a:ext cx="168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37011E5-7079-4072-A09C-EC32046930ED}"/>
                    </a:ext>
                  </a:extLst>
                </p14:cNvPr>
                <p14:cNvContentPartPr/>
                <p14:nvPr/>
              </p14:nvContentPartPr>
              <p14:xfrm>
                <a:off x="4008224" y="3690318"/>
                <a:ext cx="7200" cy="856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37011E5-7079-4072-A09C-EC32046930E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90584" y="3672678"/>
                  <a:ext cx="42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09755142-E355-482A-90BA-A356F2823448}"/>
                    </a:ext>
                  </a:extLst>
                </p14:cNvPr>
                <p14:cNvContentPartPr/>
                <p14:nvPr/>
              </p14:nvContentPartPr>
              <p14:xfrm>
                <a:off x="3938744" y="3684558"/>
                <a:ext cx="116640" cy="396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09755142-E355-482A-90BA-A356F282344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20744" y="3666558"/>
                  <a:ext cx="15228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3CA3135E-0FC2-4EB4-9F91-9EB3E724B1B7}"/>
                  </a:ext>
                </a:extLst>
              </p14:cNvPr>
              <p14:cNvContentPartPr/>
              <p14:nvPr/>
            </p14:nvContentPartPr>
            <p14:xfrm>
              <a:off x="1655984" y="1570278"/>
              <a:ext cx="96480" cy="13824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3CA3135E-0FC2-4EB4-9F91-9EB3E724B1B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38344" y="1552278"/>
                <a:ext cx="1321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2419855A-2764-4C75-819E-24596D4FB3CF}"/>
                  </a:ext>
                </a:extLst>
              </p14:cNvPr>
              <p14:cNvContentPartPr/>
              <p14:nvPr/>
            </p14:nvContentPartPr>
            <p14:xfrm>
              <a:off x="1880264" y="971958"/>
              <a:ext cx="102960" cy="7020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2419855A-2764-4C75-819E-24596D4FB3C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62264" y="954318"/>
                <a:ext cx="13860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25" name="Grupo 11324">
            <a:extLst>
              <a:ext uri="{FF2B5EF4-FFF2-40B4-BE49-F238E27FC236}">
                <a16:creationId xmlns:a16="http://schemas.microsoft.com/office/drawing/2014/main" id="{D4C3CD32-C2F1-4B5C-8FD1-DF6AAB079BBE}"/>
              </a:ext>
            </a:extLst>
          </p:cNvPr>
          <p:cNvGrpSpPr/>
          <p:nvPr/>
        </p:nvGrpSpPr>
        <p:grpSpPr>
          <a:xfrm>
            <a:off x="633224" y="3037638"/>
            <a:ext cx="387360" cy="282960"/>
            <a:chOff x="633224" y="3037638"/>
            <a:chExt cx="38736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EE60CCB-F74E-405B-A217-D03EB576217C}"/>
                    </a:ext>
                  </a:extLst>
                </p14:cNvPr>
                <p14:cNvContentPartPr/>
                <p14:nvPr/>
              </p14:nvContentPartPr>
              <p14:xfrm>
                <a:off x="633224" y="3037638"/>
                <a:ext cx="150480" cy="2145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EE60CCB-F74E-405B-A217-D03EB576217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5224" y="3019638"/>
                  <a:ext cx="186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87140BB-699F-4135-B1DA-906CCEDDB44B}"/>
                    </a:ext>
                  </a:extLst>
                </p14:cNvPr>
                <p14:cNvContentPartPr/>
                <p14:nvPr/>
              </p14:nvContentPartPr>
              <p14:xfrm>
                <a:off x="933824" y="3192078"/>
                <a:ext cx="4320" cy="896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87140BB-699F-4135-B1DA-906CCEDDB44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6184" y="3174438"/>
                  <a:ext cx="39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947C6354-54F8-4690-807B-8B56981721B3}"/>
                    </a:ext>
                  </a:extLst>
                </p14:cNvPr>
                <p14:cNvContentPartPr/>
                <p14:nvPr/>
              </p14:nvContentPartPr>
              <p14:xfrm>
                <a:off x="854264" y="3179478"/>
                <a:ext cx="166320" cy="1411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947C6354-54F8-4690-807B-8B56981721B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6624" y="3161838"/>
                  <a:ext cx="20196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39" name="Grupo 11338">
            <a:extLst>
              <a:ext uri="{FF2B5EF4-FFF2-40B4-BE49-F238E27FC236}">
                <a16:creationId xmlns:a16="http://schemas.microsoft.com/office/drawing/2014/main" id="{F5DBB885-00C9-41DA-BB21-90B2C646DCDC}"/>
              </a:ext>
            </a:extLst>
          </p:cNvPr>
          <p:cNvGrpSpPr/>
          <p:nvPr/>
        </p:nvGrpSpPr>
        <p:grpSpPr>
          <a:xfrm>
            <a:off x="1212104" y="2977518"/>
            <a:ext cx="863640" cy="329040"/>
            <a:chOff x="1212104" y="2977518"/>
            <a:chExt cx="86364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326" name="Entrada de lápiz 11325">
                  <a:extLst>
                    <a:ext uri="{FF2B5EF4-FFF2-40B4-BE49-F238E27FC236}">
                      <a16:creationId xmlns:a16="http://schemas.microsoft.com/office/drawing/2014/main" id="{90F0A0FD-16BF-4254-ADDE-09054A7F3AEA}"/>
                    </a:ext>
                  </a:extLst>
                </p14:cNvPr>
                <p14:cNvContentPartPr/>
                <p14:nvPr/>
              </p14:nvContentPartPr>
              <p14:xfrm>
                <a:off x="1212104" y="3180198"/>
                <a:ext cx="132120" cy="360"/>
              </p14:xfrm>
            </p:contentPart>
          </mc:Choice>
          <mc:Fallback xmlns="">
            <p:pic>
              <p:nvPicPr>
                <p:cNvPr id="11326" name="Entrada de lápiz 11325">
                  <a:extLst>
                    <a:ext uri="{FF2B5EF4-FFF2-40B4-BE49-F238E27FC236}">
                      <a16:creationId xmlns:a16="http://schemas.microsoft.com/office/drawing/2014/main" id="{90F0A0FD-16BF-4254-ADDE-09054A7F3AE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94464" y="3162198"/>
                  <a:ext cx="167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327" name="Entrada de lápiz 11326">
                  <a:extLst>
                    <a:ext uri="{FF2B5EF4-FFF2-40B4-BE49-F238E27FC236}">
                      <a16:creationId xmlns:a16="http://schemas.microsoft.com/office/drawing/2014/main" id="{7AE63C56-BC48-4B0F-9340-446A3953FCFD}"/>
                    </a:ext>
                  </a:extLst>
                </p14:cNvPr>
                <p14:cNvContentPartPr/>
                <p14:nvPr/>
              </p14:nvContentPartPr>
              <p14:xfrm>
                <a:off x="1238744" y="3246438"/>
                <a:ext cx="105840" cy="7200"/>
              </p14:xfrm>
            </p:contentPart>
          </mc:Choice>
          <mc:Fallback xmlns="">
            <p:pic>
              <p:nvPicPr>
                <p:cNvPr id="11327" name="Entrada de lápiz 11326">
                  <a:extLst>
                    <a:ext uri="{FF2B5EF4-FFF2-40B4-BE49-F238E27FC236}">
                      <a16:creationId xmlns:a16="http://schemas.microsoft.com/office/drawing/2014/main" id="{7AE63C56-BC48-4B0F-9340-446A3953FCF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21104" y="3228798"/>
                  <a:ext cx="141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329" name="Entrada de lápiz 11328">
                  <a:extLst>
                    <a:ext uri="{FF2B5EF4-FFF2-40B4-BE49-F238E27FC236}">
                      <a16:creationId xmlns:a16="http://schemas.microsoft.com/office/drawing/2014/main" id="{45585ADC-1C95-4360-8A45-594338E858E4}"/>
                    </a:ext>
                  </a:extLst>
                </p14:cNvPr>
                <p14:cNvContentPartPr/>
                <p14:nvPr/>
              </p14:nvContentPartPr>
              <p14:xfrm>
                <a:off x="1603064" y="2977518"/>
                <a:ext cx="194040" cy="188280"/>
              </p14:xfrm>
            </p:contentPart>
          </mc:Choice>
          <mc:Fallback xmlns="">
            <p:pic>
              <p:nvPicPr>
                <p:cNvPr id="11329" name="Entrada de lápiz 11328">
                  <a:extLst>
                    <a:ext uri="{FF2B5EF4-FFF2-40B4-BE49-F238E27FC236}">
                      <a16:creationId xmlns:a16="http://schemas.microsoft.com/office/drawing/2014/main" id="{45585ADC-1C95-4360-8A45-594338E858E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85424" y="2959878"/>
                  <a:ext cx="229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330" name="Entrada de lápiz 11329">
                  <a:extLst>
                    <a:ext uri="{FF2B5EF4-FFF2-40B4-BE49-F238E27FC236}">
                      <a16:creationId xmlns:a16="http://schemas.microsoft.com/office/drawing/2014/main" id="{3D5AD2BF-A728-4847-8DE7-CEEA0167CBA6}"/>
                    </a:ext>
                  </a:extLst>
                </p14:cNvPr>
                <p14:cNvContentPartPr/>
                <p14:nvPr/>
              </p14:nvContentPartPr>
              <p14:xfrm>
                <a:off x="1488944" y="3160398"/>
                <a:ext cx="54000" cy="360"/>
              </p14:xfrm>
            </p:contentPart>
          </mc:Choice>
          <mc:Fallback xmlns="">
            <p:pic>
              <p:nvPicPr>
                <p:cNvPr id="11330" name="Entrada de lápiz 11329">
                  <a:extLst>
                    <a:ext uri="{FF2B5EF4-FFF2-40B4-BE49-F238E27FC236}">
                      <a16:creationId xmlns:a16="http://schemas.microsoft.com/office/drawing/2014/main" id="{3D5AD2BF-A728-4847-8DE7-CEEA0167CB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71304" y="3142758"/>
                  <a:ext cx="89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331" name="Entrada de lápiz 11330">
                  <a:extLst>
                    <a:ext uri="{FF2B5EF4-FFF2-40B4-BE49-F238E27FC236}">
                      <a16:creationId xmlns:a16="http://schemas.microsoft.com/office/drawing/2014/main" id="{CEA0FA9D-8B2F-48DD-A803-346EBE059CDB}"/>
                    </a:ext>
                  </a:extLst>
                </p14:cNvPr>
                <p14:cNvContentPartPr/>
                <p14:nvPr/>
              </p14:nvContentPartPr>
              <p14:xfrm>
                <a:off x="1815824" y="3134118"/>
                <a:ext cx="92520" cy="73440"/>
              </p14:xfrm>
            </p:contentPart>
          </mc:Choice>
          <mc:Fallback xmlns="">
            <p:pic>
              <p:nvPicPr>
                <p:cNvPr id="11331" name="Entrada de lápiz 11330">
                  <a:extLst>
                    <a:ext uri="{FF2B5EF4-FFF2-40B4-BE49-F238E27FC236}">
                      <a16:creationId xmlns:a16="http://schemas.microsoft.com/office/drawing/2014/main" id="{CEA0FA9D-8B2F-48DD-A803-346EBE059CD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98184" y="3116118"/>
                  <a:ext cx="128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332" name="Entrada de lápiz 11331">
                  <a:extLst>
                    <a:ext uri="{FF2B5EF4-FFF2-40B4-BE49-F238E27FC236}">
                      <a16:creationId xmlns:a16="http://schemas.microsoft.com/office/drawing/2014/main" id="{3890EFD7-F8CD-47B7-8100-7D2D7AD835FA}"/>
                    </a:ext>
                  </a:extLst>
                </p14:cNvPr>
                <p14:cNvContentPartPr/>
                <p14:nvPr/>
              </p14:nvContentPartPr>
              <p14:xfrm>
                <a:off x="1609904" y="3287478"/>
                <a:ext cx="465840" cy="19080"/>
              </p14:xfrm>
            </p:contentPart>
          </mc:Choice>
          <mc:Fallback xmlns="">
            <p:pic>
              <p:nvPicPr>
                <p:cNvPr id="11332" name="Entrada de lápiz 11331">
                  <a:extLst>
                    <a:ext uri="{FF2B5EF4-FFF2-40B4-BE49-F238E27FC236}">
                      <a16:creationId xmlns:a16="http://schemas.microsoft.com/office/drawing/2014/main" id="{3890EFD7-F8CD-47B7-8100-7D2D7AD835F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91904" y="3269478"/>
                  <a:ext cx="5014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38" name="Grupo 11337">
            <a:extLst>
              <a:ext uri="{FF2B5EF4-FFF2-40B4-BE49-F238E27FC236}">
                <a16:creationId xmlns:a16="http://schemas.microsoft.com/office/drawing/2014/main" id="{46C3DE90-4587-46C3-AF94-85A22946F184}"/>
              </a:ext>
            </a:extLst>
          </p:cNvPr>
          <p:cNvGrpSpPr/>
          <p:nvPr/>
        </p:nvGrpSpPr>
        <p:grpSpPr>
          <a:xfrm>
            <a:off x="1682624" y="3398718"/>
            <a:ext cx="207720" cy="187560"/>
            <a:chOff x="1682624" y="3398718"/>
            <a:chExt cx="20772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333" name="Entrada de lápiz 11332">
                  <a:extLst>
                    <a:ext uri="{FF2B5EF4-FFF2-40B4-BE49-F238E27FC236}">
                      <a16:creationId xmlns:a16="http://schemas.microsoft.com/office/drawing/2014/main" id="{F37BA29D-B635-4EFF-9F0A-E6EF59758C01}"/>
                    </a:ext>
                  </a:extLst>
                </p14:cNvPr>
                <p14:cNvContentPartPr/>
                <p14:nvPr/>
              </p14:nvContentPartPr>
              <p14:xfrm>
                <a:off x="1702784" y="3458478"/>
                <a:ext cx="26640" cy="125640"/>
              </p14:xfrm>
            </p:contentPart>
          </mc:Choice>
          <mc:Fallback xmlns="">
            <p:pic>
              <p:nvPicPr>
                <p:cNvPr id="11333" name="Entrada de lápiz 11332">
                  <a:extLst>
                    <a:ext uri="{FF2B5EF4-FFF2-40B4-BE49-F238E27FC236}">
                      <a16:creationId xmlns:a16="http://schemas.microsoft.com/office/drawing/2014/main" id="{F37BA29D-B635-4EFF-9F0A-E6EF59758C0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84784" y="3440838"/>
                  <a:ext cx="62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334" name="Entrada de lápiz 11333">
                  <a:extLst>
                    <a:ext uri="{FF2B5EF4-FFF2-40B4-BE49-F238E27FC236}">
                      <a16:creationId xmlns:a16="http://schemas.microsoft.com/office/drawing/2014/main" id="{EDC189C8-A55E-4C83-AFE5-C4041C5728A2}"/>
                    </a:ext>
                  </a:extLst>
                </p14:cNvPr>
                <p14:cNvContentPartPr/>
                <p14:nvPr/>
              </p14:nvContentPartPr>
              <p14:xfrm>
                <a:off x="1682624" y="3398718"/>
                <a:ext cx="207720" cy="187560"/>
              </p14:xfrm>
            </p:contentPart>
          </mc:Choice>
          <mc:Fallback xmlns="">
            <p:pic>
              <p:nvPicPr>
                <p:cNvPr id="11334" name="Entrada de lápiz 11333">
                  <a:extLst>
                    <a:ext uri="{FF2B5EF4-FFF2-40B4-BE49-F238E27FC236}">
                      <a16:creationId xmlns:a16="http://schemas.microsoft.com/office/drawing/2014/main" id="{EDC189C8-A55E-4C83-AFE5-C4041C5728A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64984" y="3380718"/>
                  <a:ext cx="24336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37" name="Grupo 11336">
            <a:extLst>
              <a:ext uri="{FF2B5EF4-FFF2-40B4-BE49-F238E27FC236}">
                <a16:creationId xmlns:a16="http://schemas.microsoft.com/office/drawing/2014/main" id="{68EF04DD-DE11-4EA6-9CFE-E541FB180FA8}"/>
              </a:ext>
            </a:extLst>
          </p:cNvPr>
          <p:cNvGrpSpPr/>
          <p:nvPr/>
        </p:nvGrpSpPr>
        <p:grpSpPr>
          <a:xfrm>
            <a:off x="2351864" y="3172638"/>
            <a:ext cx="318960" cy="162720"/>
            <a:chOff x="2351864" y="3172638"/>
            <a:chExt cx="31896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335" name="Entrada de lápiz 11334">
                  <a:extLst>
                    <a:ext uri="{FF2B5EF4-FFF2-40B4-BE49-F238E27FC236}">
                      <a16:creationId xmlns:a16="http://schemas.microsoft.com/office/drawing/2014/main" id="{A72298C3-A538-49D6-A1E9-902CAC56B0BD}"/>
                    </a:ext>
                  </a:extLst>
                </p14:cNvPr>
                <p14:cNvContentPartPr/>
                <p14:nvPr/>
              </p14:nvContentPartPr>
              <p14:xfrm>
                <a:off x="2351864" y="3233118"/>
                <a:ext cx="211680" cy="20520"/>
              </p14:xfrm>
            </p:contentPart>
          </mc:Choice>
          <mc:Fallback xmlns="">
            <p:pic>
              <p:nvPicPr>
                <p:cNvPr id="11335" name="Entrada de lápiz 11334">
                  <a:extLst>
                    <a:ext uri="{FF2B5EF4-FFF2-40B4-BE49-F238E27FC236}">
                      <a16:creationId xmlns:a16="http://schemas.microsoft.com/office/drawing/2014/main" id="{A72298C3-A538-49D6-A1E9-902CAC56B0B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334224" y="3215118"/>
                  <a:ext cx="247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336" name="Entrada de lápiz 11335">
                  <a:extLst>
                    <a:ext uri="{FF2B5EF4-FFF2-40B4-BE49-F238E27FC236}">
                      <a16:creationId xmlns:a16="http://schemas.microsoft.com/office/drawing/2014/main" id="{518251DF-F7BF-4496-A5A7-0B08B3A69DFB}"/>
                    </a:ext>
                  </a:extLst>
                </p14:cNvPr>
                <p14:cNvContentPartPr/>
                <p14:nvPr/>
              </p14:nvContentPartPr>
              <p14:xfrm>
                <a:off x="2558144" y="3172638"/>
                <a:ext cx="112680" cy="162720"/>
              </p14:xfrm>
            </p:contentPart>
          </mc:Choice>
          <mc:Fallback xmlns="">
            <p:pic>
              <p:nvPicPr>
                <p:cNvPr id="11336" name="Entrada de lápiz 11335">
                  <a:extLst>
                    <a:ext uri="{FF2B5EF4-FFF2-40B4-BE49-F238E27FC236}">
                      <a16:creationId xmlns:a16="http://schemas.microsoft.com/office/drawing/2014/main" id="{518251DF-F7BF-4496-A5A7-0B08B3A69DF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540144" y="3154998"/>
                  <a:ext cx="1483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59" name="Grupo 11358">
            <a:extLst>
              <a:ext uri="{FF2B5EF4-FFF2-40B4-BE49-F238E27FC236}">
                <a16:creationId xmlns:a16="http://schemas.microsoft.com/office/drawing/2014/main" id="{66FF05F8-2509-47F6-9C9C-D1565A4AB052}"/>
              </a:ext>
            </a:extLst>
          </p:cNvPr>
          <p:cNvGrpSpPr/>
          <p:nvPr/>
        </p:nvGrpSpPr>
        <p:grpSpPr>
          <a:xfrm>
            <a:off x="2972878" y="2948569"/>
            <a:ext cx="305280" cy="224640"/>
            <a:chOff x="3007784" y="3061038"/>
            <a:chExt cx="3052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340" name="Entrada de lápiz 11339">
                  <a:extLst>
                    <a:ext uri="{FF2B5EF4-FFF2-40B4-BE49-F238E27FC236}">
                      <a16:creationId xmlns:a16="http://schemas.microsoft.com/office/drawing/2014/main" id="{072A4827-F470-48B2-B23B-52269B15287F}"/>
                    </a:ext>
                  </a:extLst>
                </p14:cNvPr>
                <p14:cNvContentPartPr/>
                <p14:nvPr/>
              </p14:nvContentPartPr>
              <p14:xfrm>
                <a:off x="3007784" y="3061038"/>
                <a:ext cx="170640" cy="209880"/>
              </p14:xfrm>
            </p:contentPart>
          </mc:Choice>
          <mc:Fallback xmlns="">
            <p:pic>
              <p:nvPicPr>
                <p:cNvPr id="11340" name="Entrada de lápiz 11339">
                  <a:extLst>
                    <a:ext uri="{FF2B5EF4-FFF2-40B4-BE49-F238E27FC236}">
                      <a16:creationId xmlns:a16="http://schemas.microsoft.com/office/drawing/2014/main" id="{072A4827-F470-48B2-B23B-52269B15287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990144" y="3043038"/>
                  <a:ext cx="206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341" name="Entrada de lápiz 11340">
                  <a:extLst>
                    <a:ext uri="{FF2B5EF4-FFF2-40B4-BE49-F238E27FC236}">
                      <a16:creationId xmlns:a16="http://schemas.microsoft.com/office/drawing/2014/main" id="{02C9C6BC-FDAC-42B0-8FDD-CF62211606B5}"/>
                    </a:ext>
                  </a:extLst>
                </p14:cNvPr>
                <p14:cNvContentPartPr/>
                <p14:nvPr/>
              </p14:nvContentPartPr>
              <p14:xfrm>
                <a:off x="3200744" y="3219798"/>
                <a:ext cx="112320" cy="65880"/>
              </p14:xfrm>
            </p:contentPart>
          </mc:Choice>
          <mc:Fallback xmlns="">
            <p:pic>
              <p:nvPicPr>
                <p:cNvPr id="11341" name="Entrada de lápiz 11340">
                  <a:extLst>
                    <a:ext uri="{FF2B5EF4-FFF2-40B4-BE49-F238E27FC236}">
                      <a16:creationId xmlns:a16="http://schemas.microsoft.com/office/drawing/2014/main" id="{02C9C6BC-FDAC-42B0-8FDD-CF62211606B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83104" y="3202158"/>
                  <a:ext cx="14796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63" name="Grupo 11362">
            <a:extLst>
              <a:ext uri="{FF2B5EF4-FFF2-40B4-BE49-F238E27FC236}">
                <a16:creationId xmlns:a16="http://schemas.microsoft.com/office/drawing/2014/main" id="{407EDA87-C9A3-4DB8-9831-9867370BF9AF}"/>
              </a:ext>
            </a:extLst>
          </p:cNvPr>
          <p:cNvGrpSpPr/>
          <p:nvPr/>
        </p:nvGrpSpPr>
        <p:grpSpPr>
          <a:xfrm>
            <a:off x="3456849" y="2895923"/>
            <a:ext cx="419400" cy="317520"/>
            <a:chOff x="3450584" y="3000558"/>
            <a:chExt cx="4194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360" name="Entrada de lápiz 11359">
                  <a:extLst>
                    <a:ext uri="{FF2B5EF4-FFF2-40B4-BE49-F238E27FC236}">
                      <a16:creationId xmlns:a16="http://schemas.microsoft.com/office/drawing/2014/main" id="{D6A789E3-A9A8-4525-B785-1CD5CDCF0C57}"/>
                    </a:ext>
                  </a:extLst>
                </p14:cNvPr>
                <p14:cNvContentPartPr/>
                <p14:nvPr/>
              </p14:nvContentPartPr>
              <p14:xfrm>
                <a:off x="3450584" y="3237078"/>
                <a:ext cx="1800" cy="3240"/>
              </p14:xfrm>
            </p:contentPart>
          </mc:Choice>
          <mc:Fallback xmlns="">
            <p:pic>
              <p:nvPicPr>
                <p:cNvPr id="11360" name="Entrada de lápiz 11359">
                  <a:extLst>
                    <a:ext uri="{FF2B5EF4-FFF2-40B4-BE49-F238E27FC236}">
                      <a16:creationId xmlns:a16="http://schemas.microsoft.com/office/drawing/2014/main" id="{D6A789E3-A9A8-4525-B785-1CD5CDCF0C5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32584" y="3219438"/>
                  <a:ext cx="37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361" name="Entrada de lápiz 11360">
                  <a:extLst>
                    <a:ext uri="{FF2B5EF4-FFF2-40B4-BE49-F238E27FC236}">
                      <a16:creationId xmlns:a16="http://schemas.microsoft.com/office/drawing/2014/main" id="{77BC96C6-31F5-4777-B48D-ADBE6C323F90}"/>
                    </a:ext>
                  </a:extLst>
                </p14:cNvPr>
                <p14:cNvContentPartPr/>
                <p14:nvPr/>
              </p14:nvContentPartPr>
              <p14:xfrm>
                <a:off x="3624464" y="3000558"/>
                <a:ext cx="245520" cy="317520"/>
              </p14:xfrm>
            </p:contentPart>
          </mc:Choice>
          <mc:Fallback xmlns="">
            <p:pic>
              <p:nvPicPr>
                <p:cNvPr id="11361" name="Entrada de lápiz 11360">
                  <a:extLst>
                    <a:ext uri="{FF2B5EF4-FFF2-40B4-BE49-F238E27FC236}">
                      <a16:creationId xmlns:a16="http://schemas.microsoft.com/office/drawing/2014/main" id="{77BC96C6-31F5-4777-B48D-ADBE6C323F9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06464" y="2982918"/>
                  <a:ext cx="281160" cy="35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362" name="Entrada de lápiz 11361">
                <a:extLst>
                  <a:ext uri="{FF2B5EF4-FFF2-40B4-BE49-F238E27FC236}">
                    <a16:creationId xmlns:a16="http://schemas.microsoft.com/office/drawing/2014/main" id="{D087453D-E943-4E3A-ACA2-2248B02DA4A3}"/>
                  </a:ext>
                </a:extLst>
              </p14:cNvPr>
              <p14:cNvContentPartPr/>
              <p14:nvPr/>
            </p14:nvContentPartPr>
            <p14:xfrm>
              <a:off x="3975824" y="2722142"/>
              <a:ext cx="891360" cy="20520"/>
            </p14:xfrm>
          </p:contentPart>
        </mc:Choice>
        <mc:Fallback xmlns="">
          <p:pic>
            <p:nvPicPr>
              <p:cNvPr id="11362" name="Entrada de lápiz 11361">
                <a:extLst>
                  <a:ext uri="{FF2B5EF4-FFF2-40B4-BE49-F238E27FC236}">
                    <a16:creationId xmlns:a16="http://schemas.microsoft.com/office/drawing/2014/main" id="{D087453D-E943-4E3A-ACA2-2248B02DA4A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957824" y="2704142"/>
                <a:ext cx="92700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83" name="Grupo 11382">
            <a:extLst>
              <a:ext uri="{FF2B5EF4-FFF2-40B4-BE49-F238E27FC236}">
                <a16:creationId xmlns:a16="http://schemas.microsoft.com/office/drawing/2014/main" id="{FF3DC69B-EAC7-430D-962C-C519C9E43C57}"/>
              </a:ext>
            </a:extLst>
          </p:cNvPr>
          <p:cNvGrpSpPr/>
          <p:nvPr/>
        </p:nvGrpSpPr>
        <p:grpSpPr>
          <a:xfrm>
            <a:off x="4181024" y="2404653"/>
            <a:ext cx="289800" cy="194040"/>
            <a:chOff x="4247264" y="2524638"/>
            <a:chExt cx="2898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364" name="Entrada de lápiz 11363">
                  <a:extLst>
                    <a:ext uri="{FF2B5EF4-FFF2-40B4-BE49-F238E27FC236}">
                      <a16:creationId xmlns:a16="http://schemas.microsoft.com/office/drawing/2014/main" id="{42AAA703-1FF7-4BC3-860B-67E17CDF17E5}"/>
                    </a:ext>
                  </a:extLst>
                </p14:cNvPr>
                <p14:cNvContentPartPr/>
                <p14:nvPr/>
              </p14:nvContentPartPr>
              <p14:xfrm>
                <a:off x="4247264" y="2524638"/>
                <a:ext cx="176040" cy="194040"/>
              </p14:xfrm>
            </p:contentPart>
          </mc:Choice>
          <mc:Fallback xmlns="">
            <p:pic>
              <p:nvPicPr>
                <p:cNvPr id="11364" name="Entrada de lápiz 11363">
                  <a:extLst>
                    <a:ext uri="{FF2B5EF4-FFF2-40B4-BE49-F238E27FC236}">
                      <a16:creationId xmlns:a16="http://schemas.microsoft.com/office/drawing/2014/main" id="{42AAA703-1FF7-4BC3-860B-67E17CDF17E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29264" y="2506998"/>
                  <a:ext cx="211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365" name="Entrada de lápiz 11364">
                  <a:extLst>
                    <a:ext uri="{FF2B5EF4-FFF2-40B4-BE49-F238E27FC236}">
                      <a16:creationId xmlns:a16="http://schemas.microsoft.com/office/drawing/2014/main" id="{F57B452B-035C-4332-9CE5-06367690CEE9}"/>
                    </a:ext>
                  </a:extLst>
                </p14:cNvPr>
                <p14:cNvContentPartPr/>
                <p14:nvPr/>
              </p14:nvContentPartPr>
              <p14:xfrm>
                <a:off x="4498544" y="2643798"/>
                <a:ext cx="25920" cy="67320"/>
              </p14:xfrm>
            </p:contentPart>
          </mc:Choice>
          <mc:Fallback xmlns="">
            <p:pic>
              <p:nvPicPr>
                <p:cNvPr id="11365" name="Entrada de lápiz 11364">
                  <a:extLst>
                    <a:ext uri="{FF2B5EF4-FFF2-40B4-BE49-F238E27FC236}">
                      <a16:creationId xmlns:a16="http://schemas.microsoft.com/office/drawing/2014/main" id="{F57B452B-035C-4332-9CE5-06367690CEE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80904" y="2625798"/>
                  <a:ext cx="61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366" name="Entrada de lápiz 11365">
                  <a:extLst>
                    <a:ext uri="{FF2B5EF4-FFF2-40B4-BE49-F238E27FC236}">
                      <a16:creationId xmlns:a16="http://schemas.microsoft.com/office/drawing/2014/main" id="{70B3D11A-AD50-4686-BEC4-7892F180A490}"/>
                    </a:ext>
                  </a:extLst>
                </p14:cNvPr>
                <p14:cNvContentPartPr/>
                <p14:nvPr/>
              </p14:nvContentPartPr>
              <p14:xfrm>
                <a:off x="4521224" y="2532198"/>
                <a:ext cx="15840" cy="25200"/>
              </p14:xfrm>
            </p:contentPart>
          </mc:Choice>
          <mc:Fallback xmlns="">
            <p:pic>
              <p:nvPicPr>
                <p:cNvPr id="11366" name="Entrada de lápiz 11365">
                  <a:extLst>
                    <a:ext uri="{FF2B5EF4-FFF2-40B4-BE49-F238E27FC236}">
                      <a16:creationId xmlns:a16="http://schemas.microsoft.com/office/drawing/2014/main" id="{70B3D11A-AD50-4686-BEC4-7892F180A49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03224" y="2514558"/>
                  <a:ext cx="5148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82" name="Grupo 11381">
            <a:extLst>
              <a:ext uri="{FF2B5EF4-FFF2-40B4-BE49-F238E27FC236}">
                <a16:creationId xmlns:a16="http://schemas.microsoft.com/office/drawing/2014/main" id="{3CFD0076-AF4E-4574-B116-8F1C206DF64E}"/>
              </a:ext>
            </a:extLst>
          </p:cNvPr>
          <p:cNvGrpSpPr/>
          <p:nvPr/>
        </p:nvGrpSpPr>
        <p:grpSpPr>
          <a:xfrm>
            <a:off x="4111820" y="2808573"/>
            <a:ext cx="503280" cy="188640"/>
            <a:chOff x="4081304" y="2948718"/>
            <a:chExt cx="50328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367" name="Entrada de lápiz 11366">
                  <a:extLst>
                    <a:ext uri="{FF2B5EF4-FFF2-40B4-BE49-F238E27FC236}">
                      <a16:creationId xmlns:a16="http://schemas.microsoft.com/office/drawing/2014/main" id="{638F75E7-F883-4486-BC5E-1DD005096778}"/>
                    </a:ext>
                  </a:extLst>
                </p14:cNvPr>
                <p14:cNvContentPartPr/>
                <p14:nvPr/>
              </p14:nvContentPartPr>
              <p14:xfrm>
                <a:off x="4081304" y="3016398"/>
                <a:ext cx="140040" cy="82440"/>
              </p14:xfrm>
            </p:contentPart>
          </mc:Choice>
          <mc:Fallback xmlns="">
            <p:pic>
              <p:nvPicPr>
                <p:cNvPr id="11367" name="Entrada de lápiz 11366">
                  <a:extLst>
                    <a:ext uri="{FF2B5EF4-FFF2-40B4-BE49-F238E27FC236}">
                      <a16:creationId xmlns:a16="http://schemas.microsoft.com/office/drawing/2014/main" id="{638F75E7-F883-4486-BC5E-1DD00509677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063304" y="2998398"/>
                  <a:ext cx="175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368" name="Entrada de lápiz 11367">
                  <a:extLst>
                    <a:ext uri="{FF2B5EF4-FFF2-40B4-BE49-F238E27FC236}">
                      <a16:creationId xmlns:a16="http://schemas.microsoft.com/office/drawing/2014/main" id="{1A055EE1-7587-4CEA-89DF-A5F5FA9907FF}"/>
                    </a:ext>
                  </a:extLst>
                </p14:cNvPr>
                <p14:cNvContentPartPr/>
                <p14:nvPr/>
              </p14:nvContentPartPr>
              <p14:xfrm>
                <a:off x="4326824" y="2948718"/>
                <a:ext cx="123840" cy="154800"/>
              </p14:xfrm>
            </p:contentPart>
          </mc:Choice>
          <mc:Fallback xmlns="">
            <p:pic>
              <p:nvPicPr>
                <p:cNvPr id="11368" name="Entrada de lápiz 11367">
                  <a:extLst>
                    <a:ext uri="{FF2B5EF4-FFF2-40B4-BE49-F238E27FC236}">
                      <a16:creationId xmlns:a16="http://schemas.microsoft.com/office/drawing/2014/main" id="{1A055EE1-7587-4CEA-89DF-A5F5FA9907F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308824" y="2930718"/>
                  <a:ext cx="159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369" name="Entrada de lápiz 11368">
                  <a:extLst>
                    <a:ext uri="{FF2B5EF4-FFF2-40B4-BE49-F238E27FC236}">
                      <a16:creationId xmlns:a16="http://schemas.microsoft.com/office/drawing/2014/main" id="{D1240FCB-FE8C-4F85-ACAC-AAD5CF88DC78}"/>
                    </a:ext>
                  </a:extLst>
                </p14:cNvPr>
                <p14:cNvContentPartPr/>
                <p14:nvPr/>
              </p14:nvContentPartPr>
              <p14:xfrm>
                <a:off x="4551824" y="3054198"/>
                <a:ext cx="16560" cy="83160"/>
              </p14:xfrm>
            </p:contentPart>
          </mc:Choice>
          <mc:Fallback xmlns="">
            <p:pic>
              <p:nvPicPr>
                <p:cNvPr id="11369" name="Entrada de lápiz 11368">
                  <a:extLst>
                    <a:ext uri="{FF2B5EF4-FFF2-40B4-BE49-F238E27FC236}">
                      <a16:creationId xmlns:a16="http://schemas.microsoft.com/office/drawing/2014/main" id="{D1240FCB-FE8C-4F85-ACAC-AAD5CF88DC7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33824" y="3036558"/>
                  <a:ext cx="52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370" name="Entrada de lápiz 11369">
                  <a:extLst>
                    <a:ext uri="{FF2B5EF4-FFF2-40B4-BE49-F238E27FC236}">
                      <a16:creationId xmlns:a16="http://schemas.microsoft.com/office/drawing/2014/main" id="{1DD7F33D-17F1-412C-B318-3D19C13FD9A9}"/>
                    </a:ext>
                  </a:extLst>
                </p14:cNvPr>
                <p14:cNvContentPartPr/>
                <p14:nvPr/>
              </p14:nvContentPartPr>
              <p14:xfrm>
                <a:off x="4469384" y="3034758"/>
                <a:ext cx="115200" cy="33120"/>
              </p14:xfrm>
            </p:contentPart>
          </mc:Choice>
          <mc:Fallback xmlns="">
            <p:pic>
              <p:nvPicPr>
                <p:cNvPr id="11370" name="Entrada de lápiz 11369">
                  <a:extLst>
                    <a:ext uri="{FF2B5EF4-FFF2-40B4-BE49-F238E27FC236}">
                      <a16:creationId xmlns:a16="http://schemas.microsoft.com/office/drawing/2014/main" id="{1DD7F33D-17F1-412C-B318-3D19C13FD9A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451744" y="3017118"/>
                  <a:ext cx="1508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81" name="Grupo 11380">
            <a:extLst>
              <a:ext uri="{FF2B5EF4-FFF2-40B4-BE49-F238E27FC236}">
                <a16:creationId xmlns:a16="http://schemas.microsoft.com/office/drawing/2014/main" id="{CE9A41E0-8386-4E5A-A6D3-9827F0953B0A}"/>
              </a:ext>
            </a:extLst>
          </p:cNvPr>
          <p:cNvGrpSpPr/>
          <p:nvPr/>
        </p:nvGrpSpPr>
        <p:grpSpPr>
          <a:xfrm>
            <a:off x="4984911" y="3060349"/>
            <a:ext cx="145440" cy="79920"/>
            <a:chOff x="4969424" y="3199998"/>
            <a:chExt cx="14544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371" name="Entrada de lápiz 11370">
                  <a:extLst>
                    <a:ext uri="{FF2B5EF4-FFF2-40B4-BE49-F238E27FC236}">
                      <a16:creationId xmlns:a16="http://schemas.microsoft.com/office/drawing/2014/main" id="{A4A40886-3D5D-4C4C-BAE6-A15F406AB3B3}"/>
                    </a:ext>
                  </a:extLst>
                </p14:cNvPr>
                <p14:cNvContentPartPr/>
                <p14:nvPr/>
              </p14:nvContentPartPr>
              <p14:xfrm>
                <a:off x="4969424" y="3199998"/>
                <a:ext cx="145440" cy="7200"/>
              </p14:xfrm>
            </p:contentPart>
          </mc:Choice>
          <mc:Fallback xmlns="">
            <p:pic>
              <p:nvPicPr>
                <p:cNvPr id="11371" name="Entrada de lápiz 11370">
                  <a:extLst>
                    <a:ext uri="{FF2B5EF4-FFF2-40B4-BE49-F238E27FC236}">
                      <a16:creationId xmlns:a16="http://schemas.microsoft.com/office/drawing/2014/main" id="{A4A40886-3D5D-4C4C-BAE6-A15F406AB3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51424" y="3182358"/>
                  <a:ext cx="181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372" name="Entrada de lápiz 11371">
                  <a:extLst>
                    <a:ext uri="{FF2B5EF4-FFF2-40B4-BE49-F238E27FC236}">
                      <a16:creationId xmlns:a16="http://schemas.microsoft.com/office/drawing/2014/main" id="{89C13677-4B27-49B9-99FB-29F7D98E3329}"/>
                    </a:ext>
                  </a:extLst>
                </p14:cNvPr>
                <p14:cNvContentPartPr/>
                <p14:nvPr/>
              </p14:nvContentPartPr>
              <p14:xfrm>
                <a:off x="5002544" y="3279558"/>
                <a:ext cx="85680" cy="360"/>
              </p14:xfrm>
            </p:contentPart>
          </mc:Choice>
          <mc:Fallback xmlns="">
            <p:pic>
              <p:nvPicPr>
                <p:cNvPr id="11372" name="Entrada de lápiz 11371">
                  <a:extLst>
                    <a:ext uri="{FF2B5EF4-FFF2-40B4-BE49-F238E27FC236}">
                      <a16:creationId xmlns:a16="http://schemas.microsoft.com/office/drawing/2014/main" id="{89C13677-4B27-49B9-99FB-29F7D98E33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984544" y="3261918"/>
                  <a:ext cx="1213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80" name="Grupo 11379">
            <a:extLst>
              <a:ext uri="{FF2B5EF4-FFF2-40B4-BE49-F238E27FC236}">
                <a16:creationId xmlns:a16="http://schemas.microsoft.com/office/drawing/2014/main" id="{4E53FC13-07C6-4691-8CE2-E1F9BA04BAE4}"/>
              </a:ext>
            </a:extLst>
          </p:cNvPr>
          <p:cNvGrpSpPr/>
          <p:nvPr/>
        </p:nvGrpSpPr>
        <p:grpSpPr>
          <a:xfrm>
            <a:off x="5386347" y="2640949"/>
            <a:ext cx="634320" cy="398160"/>
            <a:chOff x="5366864" y="2854398"/>
            <a:chExt cx="63432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373" name="Entrada de lápiz 11372">
                  <a:extLst>
                    <a:ext uri="{FF2B5EF4-FFF2-40B4-BE49-F238E27FC236}">
                      <a16:creationId xmlns:a16="http://schemas.microsoft.com/office/drawing/2014/main" id="{029D5520-B0FF-4396-80B4-8FA8AE646F39}"/>
                    </a:ext>
                  </a:extLst>
                </p14:cNvPr>
                <p14:cNvContentPartPr/>
                <p14:nvPr/>
              </p14:nvContentPartPr>
              <p14:xfrm>
                <a:off x="5366864" y="3206838"/>
                <a:ext cx="112680" cy="360"/>
              </p14:xfrm>
            </p:contentPart>
          </mc:Choice>
          <mc:Fallback xmlns="">
            <p:pic>
              <p:nvPicPr>
                <p:cNvPr id="11373" name="Entrada de lápiz 11372">
                  <a:extLst>
                    <a:ext uri="{FF2B5EF4-FFF2-40B4-BE49-F238E27FC236}">
                      <a16:creationId xmlns:a16="http://schemas.microsoft.com/office/drawing/2014/main" id="{029D5520-B0FF-4396-80B4-8FA8AE646F3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349224" y="3188838"/>
                  <a:ext cx="148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374" name="Entrada de lápiz 11373">
                  <a:extLst>
                    <a:ext uri="{FF2B5EF4-FFF2-40B4-BE49-F238E27FC236}">
                      <a16:creationId xmlns:a16="http://schemas.microsoft.com/office/drawing/2014/main" id="{2B42AEE8-29C3-4B11-8FA4-D1B66CDBF69C}"/>
                    </a:ext>
                  </a:extLst>
                </p14:cNvPr>
                <p14:cNvContentPartPr/>
                <p14:nvPr/>
              </p14:nvContentPartPr>
              <p14:xfrm>
                <a:off x="5691584" y="2854398"/>
                <a:ext cx="181080" cy="266400"/>
              </p14:xfrm>
            </p:contentPart>
          </mc:Choice>
          <mc:Fallback xmlns="">
            <p:pic>
              <p:nvPicPr>
                <p:cNvPr id="11374" name="Entrada de lápiz 11373">
                  <a:extLst>
                    <a:ext uri="{FF2B5EF4-FFF2-40B4-BE49-F238E27FC236}">
                      <a16:creationId xmlns:a16="http://schemas.microsoft.com/office/drawing/2014/main" id="{2B42AEE8-29C3-4B11-8FA4-D1B66CDBF6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73584" y="2836758"/>
                  <a:ext cx="216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375" name="Entrada de lápiz 11374">
                  <a:extLst>
                    <a:ext uri="{FF2B5EF4-FFF2-40B4-BE49-F238E27FC236}">
                      <a16:creationId xmlns:a16="http://schemas.microsoft.com/office/drawing/2014/main" id="{D7F1B4DA-8080-4DD3-AA4B-61F7B6833427}"/>
                    </a:ext>
                  </a:extLst>
                </p14:cNvPr>
                <p14:cNvContentPartPr/>
                <p14:nvPr/>
              </p14:nvContentPartPr>
              <p14:xfrm>
                <a:off x="5828384" y="3066798"/>
                <a:ext cx="111960" cy="96480"/>
              </p14:xfrm>
            </p:contentPart>
          </mc:Choice>
          <mc:Fallback xmlns="">
            <p:pic>
              <p:nvPicPr>
                <p:cNvPr id="11375" name="Entrada de lápiz 11374">
                  <a:extLst>
                    <a:ext uri="{FF2B5EF4-FFF2-40B4-BE49-F238E27FC236}">
                      <a16:creationId xmlns:a16="http://schemas.microsoft.com/office/drawing/2014/main" id="{D7F1B4DA-8080-4DD3-AA4B-61F7B683342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10744" y="3049158"/>
                  <a:ext cx="147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376" name="Entrada de lápiz 11375">
                  <a:extLst>
                    <a:ext uri="{FF2B5EF4-FFF2-40B4-BE49-F238E27FC236}">
                      <a16:creationId xmlns:a16="http://schemas.microsoft.com/office/drawing/2014/main" id="{23966D3B-6D13-4C7C-AAFC-BB90D031D79D}"/>
                    </a:ext>
                  </a:extLst>
                </p14:cNvPr>
                <p14:cNvContentPartPr/>
                <p14:nvPr/>
              </p14:nvContentPartPr>
              <p14:xfrm>
                <a:off x="5624984" y="3239958"/>
                <a:ext cx="376200" cy="12600"/>
              </p14:xfrm>
            </p:contentPart>
          </mc:Choice>
          <mc:Fallback xmlns="">
            <p:pic>
              <p:nvPicPr>
                <p:cNvPr id="11376" name="Entrada de lápiz 11375">
                  <a:extLst>
                    <a:ext uri="{FF2B5EF4-FFF2-40B4-BE49-F238E27FC236}">
                      <a16:creationId xmlns:a16="http://schemas.microsoft.com/office/drawing/2014/main" id="{23966D3B-6D13-4C7C-AAFC-BB90D031D79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07344" y="3222318"/>
                  <a:ext cx="4118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9" name="Grupo 11378">
            <a:extLst>
              <a:ext uri="{FF2B5EF4-FFF2-40B4-BE49-F238E27FC236}">
                <a16:creationId xmlns:a16="http://schemas.microsoft.com/office/drawing/2014/main" id="{28574BCA-7A44-4AA6-B02C-7A5D65FF0CEA}"/>
              </a:ext>
            </a:extLst>
          </p:cNvPr>
          <p:cNvGrpSpPr/>
          <p:nvPr/>
        </p:nvGrpSpPr>
        <p:grpSpPr>
          <a:xfrm>
            <a:off x="5732505" y="3148878"/>
            <a:ext cx="204120" cy="195120"/>
            <a:chOff x="5731184" y="3358398"/>
            <a:chExt cx="2041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377" name="Entrada de lápiz 11376">
                  <a:extLst>
                    <a:ext uri="{FF2B5EF4-FFF2-40B4-BE49-F238E27FC236}">
                      <a16:creationId xmlns:a16="http://schemas.microsoft.com/office/drawing/2014/main" id="{042BDD27-C17C-4252-90C1-B701419E6AE8}"/>
                    </a:ext>
                  </a:extLst>
                </p14:cNvPr>
                <p14:cNvContentPartPr/>
                <p14:nvPr/>
              </p14:nvContentPartPr>
              <p14:xfrm>
                <a:off x="5766464" y="3378918"/>
                <a:ext cx="11520" cy="165600"/>
              </p14:xfrm>
            </p:contentPart>
          </mc:Choice>
          <mc:Fallback xmlns="">
            <p:pic>
              <p:nvPicPr>
                <p:cNvPr id="11377" name="Entrada de lápiz 11376">
                  <a:extLst>
                    <a:ext uri="{FF2B5EF4-FFF2-40B4-BE49-F238E27FC236}">
                      <a16:creationId xmlns:a16="http://schemas.microsoft.com/office/drawing/2014/main" id="{042BDD27-C17C-4252-90C1-B701419E6AE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48464" y="3361278"/>
                  <a:ext cx="47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378" name="Entrada de lápiz 11377">
                  <a:extLst>
                    <a:ext uri="{FF2B5EF4-FFF2-40B4-BE49-F238E27FC236}">
                      <a16:creationId xmlns:a16="http://schemas.microsoft.com/office/drawing/2014/main" id="{E457A3AD-786F-43B9-BFD7-7A14079E488C}"/>
                    </a:ext>
                  </a:extLst>
                </p14:cNvPr>
                <p14:cNvContentPartPr/>
                <p14:nvPr/>
              </p14:nvContentPartPr>
              <p14:xfrm>
                <a:off x="5731184" y="3358398"/>
                <a:ext cx="204120" cy="195120"/>
              </p14:xfrm>
            </p:contentPart>
          </mc:Choice>
          <mc:Fallback xmlns="">
            <p:pic>
              <p:nvPicPr>
                <p:cNvPr id="11378" name="Entrada de lápiz 11377">
                  <a:extLst>
                    <a:ext uri="{FF2B5EF4-FFF2-40B4-BE49-F238E27FC236}">
                      <a16:creationId xmlns:a16="http://schemas.microsoft.com/office/drawing/2014/main" id="{E457A3AD-786F-43B9-BFD7-7A14079E488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13544" y="3340398"/>
                  <a:ext cx="2397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97" name="Grupo 11396">
            <a:extLst>
              <a:ext uri="{FF2B5EF4-FFF2-40B4-BE49-F238E27FC236}">
                <a16:creationId xmlns:a16="http://schemas.microsoft.com/office/drawing/2014/main" id="{F91297CF-59D2-49BF-9443-8F1C95462CBB}"/>
              </a:ext>
            </a:extLst>
          </p:cNvPr>
          <p:cNvGrpSpPr/>
          <p:nvPr/>
        </p:nvGrpSpPr>
        <p:grpSpPr>
          <a:xfrm>
            <a:off x="3152864" y="4232428"/>
            <a:ext cx="635400" cy="319680"/>
            <a:chOff x="3173744" y="3994518"/>
            <a:chExt cx="63540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384" name="Entrada de lápiz 11383">
                  <a:extLst>
                    <a:ext uri="{FF2B5EF4-FFF2-40B4-BE49-F238E27FC236}">
                      <a16:creationId xmlns:a16="http://schemas.microsoft.com/office/drawing/2014/main" id="{D1735CB5-4803-4375-850F-21E6DEF8ECB3}"/>
                    </a:ext>
                  </a:extLst>
                </p14:cNvPr>
                <p14:cNvContentPartPr/>
                <p14:nvPr/>
              </p14:nvContentPartPr>
              <p14:xfrm>
                <a:off x="3173744" y="3994518"/>
                <a:ext cx="208080" cy="257760"/>
              </p14:xfrm>
            </p:contentPart>
          </mc:Choice>
          <mc:Fallback xmlns="">
            <p:pic>
              <p:nvPicPr>
                <p:cNvPr id="11384" name="Entrada de lápiz 11383">
                  <a:extLst>
                    <a:ext uri="{FF2B5EF4-FFF2-40B4-BE49-F238E27FC236}">
                      <a16:creationId xmlns:a16="http://schemas.microsoft.com/office/drawing/2014/main" id="{D1735CB5-4803-4375-850F-21E6DEF8ECB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155744" y="3976878"/>
                  <a:ext cx="243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385" name="Entrada de lápiz 11384">
                  <a:extLst>
                    <a:ext uri="{FF2B5EF4-FFF2-40B4-BE49-F238E27FC236}">
                      <a16:creationId xmlns:a16="http://schemas.microsoft.com/office/drawing/2014/main" id="{F8514C57-615F-4826-9E51-DE80A7B2FC59}"/>
                    </a:ext>
                  </a:extLst>
                </p14:cNvPr>
                <p14:cNvContentPartPr/>
                <p14:nvPr/>
              </p14:nvContentPartPr>
              <p14:xfrm>
                <a:off x="3385784" y="4182078"/>
                <a:ext cx="127800" cy="132120"/>
              </p14:xfrm>
            </p:contentPart>
          </mc:Choice>
          <mc:Fallback xmlns="">
            <p:pic>
              <p:nvPicPr>
                <p:cNvPr id="11385" name="Entrada de lápiz 11384">
                  <a:extLst>
                    <a:ext uri="{FF2B5EF4-FFF2-40B4-BE49-F238E27FC236}">
                      <a16:creationId xmlns:a16="http://schemas.microsoft.com/office/drawing/2014/main" id="{F8514C57-615F-4826-9E51-DE80A7B2FC5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367784" y="4164438"/>
                  <a:ext cx="163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386" name="Entrada de lápiz 11385">
                  <a:extLst>
                    <a:ext uri="{FF2B5EF4-FFF2-40B4-BE49-F238E27FC236}">
                      <a16:creationId xmlns:a16="http://schemas.microsoft.com/office/drawing/2014/main" id="{F057F719-B469-4DE6-A404-97BE5D3AD9E1}"/>
                    </a:ext>
                  </a:extLst>
                </p14:cNvPr>
                <p14:cNvContentPartPr/>
                <p14:nvPr/>
              </p14:nvContentPartPr>
              <p14:xfrm>
                <a:off x="3670544" y="4180638"/>
                <a:ext cx="118800" cy="7560"/>
              </p14:xfrm>
            </p:contentPart>
          </mc:Choice>
          <mc:Fallback xmlns="">
            <p:pic>
              <p:nvPicPr>
                <p:cNvPr id="11386" name="Entrada de lápiz 11385">
                  <a:extLst>
                    <a:ext uri="{FF2B5EF4-FFF2-40B4-BE49-F238E27FC236}">
                      <a16:creationId xmlns:a16="http://schemas.microsoft.com/office/drawing/2014/main" id="{F057F719-B469-4DE6-A404-97BE5D3AD9E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652544" y="4162638"/>
                  <a:ext cx="154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387" name="Entrada de lápiz 11386">
                  <a:extLst>
                    <a:ext uri="{FF2B5EF4-FFF2-40B4-BE49-F238E27FC236}">
                      <a16:creationId xmlns:a16="http://schemas.microsoft.com/office/drawing/2014/main" id="{38B813A9-46E2-4561-9491-9295E455EABF}"/>
                    </a:ext>
                  </a:extLst>
                </p14:cNvPr>
                <p14:cNvContentPartPr/>
                <p14:nvPr/>
              </p14:nvContentPartPr>
              <p14:xfrm>
                <a:off x="3710144" y="4241838"/>
                <a:ext cx="99000" cy="10440"/>
              </p14:xfrm>
            </p:contentPart>
          </mc:Choice>
          <mc:Fallback xmlns="">
            <p:pic>
              <p:nvPicPr>
                <p:cNvPr id="11387" name="Entrada de lápiz 11386">
                  <a:extLst>
                    <a:ext uri="{FF2B5EF4-FFF2-40B4-BE49-F238E27FC236}">
                      <a16:creationId xmlns:a16="http://schemas.microsoft.com/office/drawing/2014/main" id="{38B813A9-46E2-4561-9491-9295E455EAB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92504" y="4223838"/>
                  <a:ext cx="1346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1388" name="Entrada de lápiz 11387">
                <a:extLst>
                  <a:ext uri="{FF2B5EF4-FFF2-40B4-BE49-F238E27FC236}">
                    <a16:creationId xmlns:a16="http://schemas.microsoft.com/office/drawing/2014/main" id="{B02C4D74-9EAE-48E7-B816-91D1AD2737EA}"/>
                  </a:ext>
                </a:extLst>
              </p14:cNvPr>
              <p14:cNvContentPartPr/>
              <p14:nvPr/>
            </p14:nvContentPartPr>
            <p14:xfrm>
              <a:off x="4087064" y="4438708"/>
              <a:ext cx="116640" cy="7200"/>
            </p14:xfrm>
          </p:contentPart>
        </mc:Choice>
        <mc:Fallback xmlns="">
          <p:pic>
            <p:nvPicPr>
              <p:cNvPr id="11388" name="Entrada de lápiz 11387">
                <a:extLst>
                  <a:ext uri="{FF2B5EF4-FFF2-40B4-BE49-F238E27FC236}">
                    <a16:creationId xmlns:a16="http://schemas.microsoft.com/office/drawing/2014/main" id="{B02C4D74-9EAE-48E7-B816-91D1AD2737E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069064" y="4420708"/>
                <a:ext cx="15228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96" name="Grupo 11395">
            <a:extLst>
              <a:ext uri="{FF2B5EF4-FFF2-40B4-BE49-F238E27FC236}">
                <a16:creationId xmlns:a16="http://schemas.microsoft.com/office/drawing/2014/main" id="{24B054A5-44DC-4045-BEE0-2BF3079CC6F8}"/>
              </a:ext>
            </a:extLst>
          </p:cNvPr>
          <p:cNvGrpSpPr/>
          <p:nvPr/>
        </p:nvGrpSpPr>
        <p:grpSpPr>
          <a:xfrm>
            <a:off x="4421504" y="4200028"/>
            <a:ext cx="1406880" cy="282240"/>
            <a:chOff x="4442384" y="3962118"/>
            <a:chExt cx="14068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389" name="Entrada de lápiz 11388">
                  <a:extLst>
                    <a:ext uri="{FF2B5EF4-FFF2-40B4-BE49-F238E27FC236}">
                      <a16:creationId xmlns:a16="http://schemas.microsoft.com/office/drawing/2014/main" id="{55C5FBCC-61EE-4D5A-B50A-EFAE270AF90F}"/>
                    </a:ext>
                  </a:extLst>
                </p14:cNvPr>
                <p14:cNvContentPartPr/>
                <p14:nvPr/>
              </p14:nvContentPartPr>
              <p14:xfrm>
                <a:off x="4472264" y="4015038"/>
                <a:ext cx="38880" cy="206640"/>
              </p14:xfrm>
            </p:contentPart>
          </mc:Choice>
          <mc:Fallback xmlns="">
            <p:pic>
              <p:nvPicPr>
                <p:cNvPr id="11389" name="Entrada de lápiz 11388">
                  <a:extLst>
                    <a:ext uri="{FF2B5EF4-FFF2-40B4-BE49-F238E27FC236}">
                      <a16:creationId xmlns:a16="http://schemas.microsoft.com/office/drawing/2014/main" id="{55C5FBCC-61EE-4D5A-B50A-EFAE270AF90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454264" y="3997398"/>
                  <a:ext cx="74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390" name="Entrada de lápiz 11389">
                  <a:extLst>
                    <a:ext uri="{FF2B5EF4-FFF2-40B4-BE49-F238E27FC236}">
                      <a16:creationId xmlns:a16="http://schemas.microsoft.com/office/drawing/2014/main" id="{5AB57EF6-D6C6-4AFF-B175-2C28B8C2CCEB}"/>
                    </a:ext>
                  </a:extLst>
                </p14:cNvPr>
                <p14:cNvContentPartPr/>
                <p14:nvPr/>
              </p14:nvContentPartPr>
              <p14:xfrm>
                <a:off x="4442384" y="3962118"/>
                <a:ext cx="223560" cy="251280"/>
              </p14:xfrm>
            </p:contentPart>
          </mc:Choice>
          <mc:Fallback xmlns="">
            <p:pic>
              <p:nvPicPr>
                <p:cNvPr id="11390" name="Entrada de lápiz 11389">
                  <a:extLst>
                    <a:ext uri="{FF2B5EF4-FFF2-40B4-BE49-F238E27FC236}">
                      <a16:creationId xmlns:a16="http://schemas.microsoft.com/office/drawing/2014/main" id="{5AB57EF6-D6C6-4AFF-B175-2C28B8C2CCE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424384" y="3944118"/>
                  <a:ext cx="259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91" name="Entrada de lápiz 11390">
                  <a:extLst>
                    <a:ext uri="{FF2B5EF4-FFF2-40B4-BE49-F238E27FC236}">
                      <a16:creationId xmlns:a16="http://schemas.microsoft.com/office/drawing/2014/main" id="{4DAF07E0-746C-4E26-870E-B5D4828CDBED}"/>
                    </a:ext>
                  </a:extLst>
                </p14:cNvPr>
                <p14:cNvContentPartPr/>
                <p14:nvPr/>
              </p14:nvContentPartPr>
              <p14:xfrm>
                <a:off x="4745864" y="4183518"/>
                <a:ext cx="18720" cy="25920"/>
              </p14:xfrm>
            </p:contentPart>
          </mc:Choice>
          <mc:Fallback xmlns="">
            <p:pic>
              <p:nvPicPr>
                <p:cNvPr id="11391" name="Entrada de lápiz 11390">
                  <a:extLst>
                    <a:ext uri="{FF2B5EF4-FFF2-40B4-BE49-F238E27FC236}">
                      <a16:creationId xmlns:a16="http://schemas.microsoft.com/office/drawing/2014/main" id="{4DAF07E0-746C-4E26-870E-B5D4828CDBE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727864" y="4165518"/>
                  <a:ext cx="54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392" name="Entrada de lápiz 11391">
                  <a:extLst>
                    <a:ext uri="{FF2B5EF4-FFF2-40B4-BE49-F238E27FC236}">
                      <a16:creationId xmlns:a16="http://schemas.microsoft.com/office/drawing/2014/main" id="{AC0C578B-A7BD-4F49-B856-3192B03E82E9}"/>
                    </a:ext>
                  </a:extLst>
                </p14:cNvPr>
                <p14:cNvContentPartPr/>
                <p14:nvPr/>
              </p14:nvContentPartPr>
              <p14:xfrm>
                <a:off x="4863224" y="3995238"/>
                <a:ext cx="220680" cy="239400"/>
              </p14:xfrm>
            </p:contentPart>
          </mc:Choice>
          <mc:Fallback xmlns="">
            <p:pic>
              <p:nvPicPr>
                <p:cNvPr id="11392" name="Entrada de lápiz 11391">
                  <a:extLst>
                    <a:ext uri="{FF2B5EF4-FFF2-40B4-BE49-F238E27FC236}">
                      <a16:creationId xmlns:a16="http://schemas.microsoft.com/office/drawing/2014/main" id="{AC0C578B-A7BD-4F49-B856-3192B03E82E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45224" y="3977598"/>
                  <a:ext cx="256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393" name="Entrada de lápiz 11392">
                  <a:extLst>
                    <a:ext uri="{FF2B5EF4-FFF2-40B4-BE49-F238E27FC236}">
                      <a16:creationId xmlns:a16="http://schemas.microsoft.com/office/drawing/2014/main" id="{CEE42953-0402-493A-A8DA-091CB22887A4}"/>
                    </a:ext>
                  </a:extLst>
                </p14:cNvPr>
                <p14:cNvContentPartPr/>
                <p14:nvPr/>
              </p14:nvContentPartPr>
              <p14:xfrm>
                <a:off x="5134664" y="4168038"/>
                <a:ext cx="93240" cy="76320"/>
              </p14:xfrm>
            </p:contentPart>
          </mc:Choice>
          <mc:Fallback xmlns="">
            <p:pic>
              <p:nvPicPr>
                <p:cNvPr id="11393" name="Entrada de lápiz 11392">
                  <a:extLst>
                    <a:ext uri="{FF2B5EF4-FFF2-40B4-BE49-F238E27FC236}">
                      <a16:creationId xmlns:a16="http://schemas.microsoft.com/office/drawing/2014/main" id="{CEE42953-0402-493A-A8DA-091CB22887A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17024" y="4150038"/>
                  <a:ext cx="128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94" name="Entrada de lápiz 11393">
                  <a:extLst>
                    <a:ext uri="{FF2B5EF4-FFF2-40B4-BE49-F238E27FC236}">
                      <a16:creationId xmlns:a16="http://schemas.microsoft.com/office/drawing/2014/main" id="{BF4DC9F2-BBF6-4C15-AE58-B92163E7BC6A}"/>
                    </a:ext>
                  </a:extLst>
                </p14:cNvPr>
                <p14:cNvContentPartPr/>
                <p14:nvPr/>
              </p14:nvContentPartPr>
              <p14:xfrm>
                <a:off x="5373344" y="4172718"/>
                <a:ext cx="23760" cy="17280"/>
              </p14:xfrm>
            </p:contentPart>
          </mc:Choice>
          <mc:Fallback xmlns="">
            <p:pic>
              <p:nvPicPr>
                <p:cNvPr id="11394" name="Entrada de lápiz 11393">
                  <a:extLst>
                    <a:ext uri="{FF2B5EF4-FFF2-40B4-BE49-F238E27FC236}">
                      <a16:creationId xmlns:a16="http://schemas.microsoft.com/office/drawing/2014/main" id="{BF4DC9F2-BBF6-4C15-AE58-B92163E7BC6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55704" y="4155078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395" name="Entrada de lápiz 11394">
                  <a:extLst>
                    <a:ext uri="{FF2B5EF4-FFF2-40B4-BE49-F238E27FC236}">
                      <a16:creationId xmlns:a16="http://schemas.microsoft.com/office/drawing/2014/main" id="{8F59C9CD-8917-42EC-962A-7F358E55A0E4}"/>
                    </a:ext>
                  </a:extLst>
                </p14:cNvPr>
                <p14:cNvContentPartPr/>
                <p14:nvPr/>
              </p14:nvContentPartPr>
              <p14:xfrm>
                <a:off x="5545784" y="3965718"/>
                <a:ext cx="303480" cy="228240"/>
              </p14:xfrm>
            </p:contentPart>
          </mc:Choice>
          <mc:Fallback xmlns="">
            <p:pic>
              <p:nvPicPr>
                <p:cNvPr id="11395" name="Entrada de lápiz 11394">
                  <a:extLst>
                    <a:ext uri="{FF2B5EF4-FFF2-40B4-BE49-F238E27FC236}">
                      <a16:creationId xmlns:a16="http://schemas.microsoft.com/office/drawing/2014/main" id="{8F59C9CD-8917-42EC-962A-7F358E55A0E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527784" y="3947718"/>
                  <a:ext cx="33912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10" name="Grupo 11409">
            <a:extLst>
              <a:ext uri="{FF2B5EF4-FFF2-40B4-BE49-F238E27FC236}">
                <a16:creationId xmlns:a16="http://schemas.microsoft.com/office/drawing/2014/main" id="{0958DDCB-309A-4517-B268-BCD12799FA5A}"/>
              </a:ext>
            </a:extLst>
          </p:cNvPr>
          <p:cNvGrpSpPr/>
          <p:nvPr/>
        </p:nvGrpSpPr>
        <p:grpSpPr>
          <a:xfrm>
            <a:off x="5890304" y="3751878"/>
            <a:ext cx="879120" cy="550080"/>
            <a:chOff x="5890304" y="3751878"/>
            <a:chExt cx="87912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402" name="Entrada de lápiz 11401">
                  <a:extLst>
                    <a:ext uri="{FF2B5EF4-FFF2-40B4-BE49-F238E27FC236}">
                      <a16:creationId xmlns:a16="http://schemas.microsoft.com/office/drawing/2014/main" id="{565669A9-0E83-4108-B924-81CF057F7579}"/>
                    </a:ext>
                  </a:extLst>
                </p14:cNvPr>
                <p14:cNvContentPartPr/>
                <p14:nvPr/>
              </p14:nvContentPartPr>
              <p14:xfrm>
                <a:off x="6115664" y="3751878"/>
                <a:ext cx="164880" cy="235080"/>
              </p14:xfrm>
            </p:contentPart>
          </mc:Choice>
          <mc:Fallback xmlns="">
            <p:pic>
              <p:nvPicPr>
                <p:cNvPr id="11402" name="Entrada de lápiz 11401">
                  <a:extLst>
                    <a:ext uri="{FF2B5EF4-FFF2-40B4-BE49-F238E27FC236}">
                      <a16:creationId xmlns:a16="http://schemas.microsoft.com/office/drawing/2014/main" id="{565669A9-0E83-4108-B924-81CF057F757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098024" y="3734238"/>
                  <a:ext cx="2005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03" name="Entrada de lápiz 11402">
                  <a:extLst>
                    <a:ext uri="{FF2B5EF4-FFF2-40B4-BE49-F238E27FC236}">
                      <a16:creationId xmlns:a16="http://schemas.microsoft.com/office/drawing/2014/main" id="{052AED55-C85E-4F7B-A4B2-E8D04EF40871}"/>
                    </a:ext>
                  </a:extLst>
                </p14:cNvPr>
                <p14:cNvContentPartPr/>
                <p14:nvPr/>
              </p14:nvContentPartPr>
              <p14:xfrm>
                <a:off x="6353984" y="3895878"/>
                <a:ext cx="52200" cy="88200"/>
              </p14:xfrm>
            </p:contentPart>
          </mc:Choice>
          <mc:Fallback xmlns="">
            <p:pic>
              <p:nvPicPr>
                <p:cNvPr id="11403" name="Entrada de lápiz 11402">
                  <a:extLst>
                    <a:ext uri="{FF2B5EF4-FFF2-40B4-BE49-F238E27FC236}">
                      <a16:creationId xmlns:a16="http://schemas.microsoft.com/office/drawing/2014/main" id="{052AED55-C85E-4F7B-A4B2-E8D04EF4087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36344" y="3877878"/>
                  <a:ext cx="87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404" name="Entrada de lápiz 11403">
                  <a:extLst>
                    <a:ext uri="{FF2B5EF4-FFF2-40B4-BE49-F238E27FC236}">
                      <a16:creationId xmlns:a16="http://schemas.microsoft.com/office/drawing/2014/main" id="{E73D5287-E845-49A6-9347-302D7B609CEC}"/>
                    </a:ext>
                  </a:extLst>
                </p14:cNvPr>
                <p14:cNvContentPartPr/>
                <p14:nvPr/>
              </p14:nvContentPartPr>
              <p14:xfrm>
                <a:off x="6357584" y="3802998"/>
                <a:ext cx="30600" cy="53280"/>
              </p14:xfrm>
            </p:contentPart>
          </mc:Choice>
          <mc:Fallback xmlns="">
            <p:pic>
              <p:nvPicPr>
                <p:cNvPr id="11404" name="Entrada de lápiz 11403">
                  <a:extLst>
                    <a:ext uri="{FF2B5EF4-FFF2-40B4-BE49-F238E27FC236}">
                      <a16:creationId xmlns:a16="http://schemas.microsoft.com/office/drawing/2014/main" id="{E73D5287-E845-49A6-9347-302D7B609CE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339944" y="3785358"/>
                  <a:ext cx="66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405" name="Entrada de lápiz 11404">
                  <a:extLst>
                    <a:ext uri="{FF2B5EF4-FFF2-40B4-BE49-F238E27FC236}">
                      <a16:creationId xmlns:a16="http://schemas.microsoft.com/office/drawing/2014/main" id="{9CBEE32E-1D25-4D2D-AF22-CDC12FC2810D}"/>
                    </a:ext>
                  </a:extLst>
                </p14:cNvPr>
                <p14:cNvContentPartPr/>
                <p14:nvPr/>
              </p14:nvContentPartPr>
              <p14:xfrm>
                <a:off x="5890304" y="4057158"/>
                <a:ext cx="879120" cy="31320"/>
              </p14:xfrm>
            </p:contentPart>
          </mc:Choice>
          <mc:Fallback xmlns="">
            <p:pic>
              <p:nvPicPr>
                <p:cNvPr id="11405" name="Entrada de lápiz 11404">
                  <a:extLst>
                    <a:ext uri="{FF2B5EF4-FFF2-40B4-BE49-F238E27FC236}">
                      <a16:creationId xmlns:a16="http://schemas.microsoft.com/office/drawing/2014/main" id="{9CBEE32E-1D25-4D2D-AF22-CDC12FC2810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872664" y="4039158"/>
                  <a:ext cx="914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06" name="Entrada de lápiz 11405">
                  <a:extLst>
                    <a:ext uri="{FF2B5EF4-FFF2-40B4-BE49-F238E27FC236}">
                      <a16:creationId xmlns:a16="http://schemas.microsoft.com/office/drawing/2014/main" id="{F3AC55F8-00D5-4F72-8029-734697D79F56}"/>
                    </a:ext>
                  </a:extLst>
                </p14:cNvPr>
                <p14:cNvContentPartPr/>
                <p14:nvPr/>
              </p14:nvContentPartPr>
              <p14:xfrm>
                <a:off x="6022784" y="4163358"/>
                <a:ext cx="146880" cy="61920"/>
              </p14:xfrm>
            </p:contentPart>
          </mc:Choice>
          <mc:Fallback xmlns="">
            <p:pic>
              <p:nvPicPr>
                <p:cNvPr id="11406" name="Entrada de lápiz 11405">
                  <a:extLst>
                    <a:ext uri="{FF2B5EF4-FFF2-40B4-BE49-F238E27FC236}">
                      <a16:creationId xmlns:a16="http://schemas.microsoft.com/office/drawing/2014/main" id="{F3AC55F8-00D5-4F72-8029-734697D79F5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004784" y="4145358"/>
                  <a:ext cx="182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07" name="Entrada de lápiz 11406">
                  <a:extLst>
                    <a:ext uri="{FF2B5EF4-FFF2-40B4-BE49-F238E27FC236}">
                      <a16:creationId xmlns:a16="http://schemas.microsoft.com/office/drawing/2014/main" id="{2692CE55-E997-4EDA-9FBC-54E8331BDF03}"/>
                    </a:ext>
                  </a:extLst>
                </p14:cNvPr>
                <p14:cNvContentPartPr/>
                <p14:nvPr/>
              </p14:nvContentPartPr>
              <p14:xfrm>
                <a:off x="6287744" y="4104318"/>
                <a:ext cx="127800" cy="148320"/>
              </p14:xfrm>
            </p:contentPart>
          </mc:Choice>
          <mc:Fallback xmlns="">
            <p:pic>
              <p:nvPicPr>
                <p:cNvPr id="11407" name="Entrada de lápiz 11406">
                  <a:extLst>
                    <a:ext uri="{FF2B5EF4-FFF2-40B4-BE49-F238E27FC236}">
                      <a16:creationId xmlns:a16="http://schemas.microsoft.com/office/drawing/2014/main" id="{2692CE55-E997-4EDA-9FBC-54E8331BDF0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270104" y="4086678"/>
                  <a:ext cx="163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408" name="Entrada de lápiz 11407">
                  <a:extLst>
                    <a:ext uri="{FF2B5EF4-FFF2-40B4-BE49-F238E27FC236}">
                      <a16:creationId xmlns:a16="http://schemas.microsoft.com/office/drawing/2014/main" id="{C1A0437E-8B2F-4A48-926A-5B9F6DC7621A}"/>
                    </a:ext>
                  </a:extLst>
                </p14:cNvPr>
                <p14:cNvContentPartPr/>
                <p14:nvPr/>
              </p14:nvContentPartPr>
              <p14:xfrm>
                <a:off x="6506264" y="4218798"/>
                <a:ext cx="24480" cy="83160"/>
              </p14:xfrm>
            </p:contentPart>
          </mc:Choice>
          <mc:Fallback xmlns="">
            <p:pic>
              <p:nvPicPr>
                <p:cNvPr id="11408" name="Entrada de lápiz 11407">
                  <a:extLst>
                    <a:ext uri="{FF2B5EF4-FFF2-40B4-BE49-F238E27FC236}">
                      <a16:creationId xmlns:a16="http://schemas.microsoft.com/office/drawing/2014/main" id="{C1A0437E-8B2F-4A48-926A-5B9F6DC7621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488624" y="4201158"/>
                  <a:ext cx="60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409" name="Entrada de lápiz 11408">
                  <a:extLst>
                    <a:ext uri="{FF2B5EF4-FFF2-40B4-BE49-F238E27FC236}">
                      <a16:creationId xmlns:a16="http://schemas.microsoft.com/office/drawing/2014/main" id="{D1D39208-FCA9-4316-AC4A-925965B9D625}"/>
                    </a:ext>
                  </a:extLst>
                </p14:cNvPr>
                <p14:cNvContentPartPr/>
                <p14:nvPr/>
              </p14:nvContentPartPr>
              <p14:xfrm>
                <a:off x="6450104" y="4210878"/>
                <a:ext cx="119880" cy="36720"/>
              </p14:xfrm>
            </p:contentPart>
          </mc:Choice>
          <mc:Fallback xmlns="">
            <p:pic>
              <p:nvPicPr>
                <p:cNvPr id="11409" name="Entrada de lápiz 11408">
                  <a:extLst>
                    <a:ext uri="{FF2B5EF4-FFF2-40B4-BE49-F238E27FC236}">
                      <a16:creationId xmlns:a16="http://schemas.microsoft.com/office/drawing/2014/main" id="{D1D39208-FCA9-4316-AC4A-925965B9D62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432464" y="4193238"/>
                  <a:ext cx="1555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15" name="Grupo 11414">
            <a:extLst>
              <a:ext uri="{FF2B5EF4-FFF2-40B4-BE49-F238E27FC236}">
                <a16:creationId xmlns:a16="http://schemas.microsoft.com/office/drawing/2014/main" id="{DAF984C6-E10F-4746-A78B-BC192E41F5D7}"/>
              </a:ext>
            </a:extLst>
          </p:cNvPr>
          <p:cNvGrpSpPr/>
          <p:nvPr/>
        </p:nvGrpSpPr>
        <p:grpSpPr>
          <a:xfrm>
            <a:off x="2940464" y="3623718"/>
            <a:ext cx="4081320" cy="1296720"/>
            <a:chOff x="2940464" y="3623718"/>
            <a:chExt cx="4081320" cy="12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11" name="Entrada de lápiz 11410">
                  <a:extLst>
                    <a:ext uri="{FF2B5EF4-FFF2-40B4-BE49-F238E27FC236}">
                      <a16:creationId xmlns:a16="http://schemas.microsoft.com/office/drawing/2014/main" id="{3F78FAE3-64C5-407C-AFAA-FB3082508F88}"/>
                    </a:ext>
                  </a:extLst>
                </p14:cNvPr>
                <p14:cNvContentPartPr/>
                <p14:nvPr/>
              </p14:nvContentPartPr>
              <p14:xfrm>
                <a:off x="3054584" y="3623718"/>
                <a:ext cx="3710880" cy="81360"/>
              </p14:xfrm>
            </p:contentPart>
          </mc:Choice>
          <mc:Fallback xmlns="">
            <p:pic>
              <p:nvPicPr>
                <p:cNvPr id="11411" name="Entrada de lápiz 11410">
                  <a:extLst>
                    <a:ext uri="{FF2B5EF4-FFF2-40B4-BE49-F238E27FC236}">
                      <a16:creationId xmlns:a16="http://schemas.microsoft.com/office/drawing/2014/main" id="{3F78FAE3-64C5-407C-AFAA-FB3082508F8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036584" y="3606078"/>
                  <a:ext cx="3746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12" name="Entrada de lápiz 11411">
                  <a:extLst>
                    <a:ext uri="{FF2B5EF4-FFF2-40B4-BE49-F238E27FC236}">
                      <a16:creationId xmlns:a16="http://schemas.microsoft.com/office/drawing/2014/main" id="{DBEF521D-A1A6-4A54-BAC1-95C4AE3C8A21}"/>
                    </a:ext>
                  </a:extLst>
                </p14:cNvPr>
                <p14:cNvContentPartPr/>
                <p14:nvPr/>
              </p14:nvContentPartPr>
              <p14:xfrm>
                <a:off x="2940464" y="3712638"/>
                <a:ext cx="4081320" cy="1207800"/>
              </p14:xfrm>
            </p:contentPart>
          </mc:Choice>
          <mc:Fallback xmlns="">
            <p:pic>
              <p:nvPicPr>
                <p:cNvPr id="11412" name="Entrada de lápiz 11411">
                  <a:extLst>
                    <a:ext uri="{FF2B5EF4-FFF2-40B4-BE49-F238E27FC236}">
                      <a16:creationId xmlns:a16="http://schemas.microsoft.com/office/drawing/2014/main" id="{DBEF521D-A1A6-4A54-BAC1-95C4AE3C8A2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922464" y="3694998"/>
                  <a:ext cx="4116960" cy="12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414" name="Entrada de lápiz 11413">
                  <a:extLst>
                    <a:ext uri="{FF2B5EF4-FFF2-40B4-BE49-F238E27FC236}">
                      <a16:creationId xmlns:a16="http://schemas.microsoft.com/office/drawing/2014/main" id="{BD897895-C5F1-4928-BD71-8B82D5EC8DDC}"/>
                    </a:ext>
                  </a:extLst>
                </p14:cNvPr>
                <p14:cNvContentPartPr/>
                <p14:nvPr/>
              </p14:nvContentPartPr>
              <p14:xfrm>
                <a:off x="6837824" y="3641358"/>
                <a:ext cx="90720" cy="1111320"/>
              </p14:xfrm>
            </p:contentPart>
          </mc:Choice>
          <mc:Fallback xmlns="">
            <p:pic>
              <p:nvPicPr>
                <p:cNvPr id="11414" name="Entrada de lápiz 11413">
                  <a:extLst>
                    <a:ext uri="{FF2B5EF4-FFF2-40B4-BE49-F238E27FC236}">
                      <a16:creationId xmlns:a16="http://schemas.microsoft.com/office/drawing/2014/main" id="{BD897895-C5F1-4928-BD71-8B82D5EC8DD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20184" y="3623358"/>
                  <a:ext cx="126360" cy="11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3B81BB3F-4061-4B77-A810-E4C2CF953D58}"/>
              </a:ext>
            </a:extLst>
          </p:cNvPr>
          <p:cNvGrpSpPr/>
          <p:nvPr/>
        </p:nvGrpSpPr>
        <p:grpSpPr>
          <a:xfrm>
            <a:off x="854264" y="1357878"/>
            <a:ext cx="285480" cy="213120"/>
            <a:chOff x="854264" y="1357878"/>
            <a:chExt cx="2854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15A14AC-6905-4C8D-80D7-6043A34F032C}"/>
                    </a:ext>
                  </a:extLst>
                </p14:cNvPr>
                <p14:cNvContentPartPr/>
                <p14:nvPr/>
              </p14:nvContentPartPr>
              <p14:xfrm>
                <a:off x="887384" y="1357878"/>
                <a:ext cx="112320" cy="3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15A14AC-6905-4C8D-80D7-6043A34F032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9744" y="1340238"/>
                  <a:ext cx="147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C153E9D-5015-4C70-AFB9-0348E459BB9F}"/>
                    </a:ext>
                  </a:extLst>
                </p14:cNvPr>
                <p14:cNvContentPartPr/>
                <p14:nvPr/>
              </p14:nvContentPartPr>
              <p14:xfrm>
                <a:off x="943544" y="1357878"/>
                <a:ext cx="24120" cy="1454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C153E9D-5015-4C70-AFB9-0348E459BB9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25544" y="1340238"/>
                  <a:ext cx="59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0E5D51F-4BE9-489B-9E31-D2D46C79E293}"/>
                    </a:ext>
                  </a:extLst>
                </p14:cNvPr>
                <p14:cNvContentPartPr/>
                <p14:nvPr/>
              </p14:nvContentPartPr>
              <p14:xfrm>
                <a:off x="854264" y="1518078"/>
                <a:ext cx="113760" cy="126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0E5D51F-4BE9-489B-9E31-D2D46C79E2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36624" y="1500438"/>
                  <a:ext cx="149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A55262C4-19D9-4374-ADBC-9279BFD84D63}"/>
                    </a:ext>
                  </a:extLst>
                </p14:cNvPr>
                <p14:cNvContentPartPr/>
                <p14:nvPr/>
              </p14:nvContentPartPr>
              <p14:xfrm>
                <a:off x="1040024" y="1490718"/>
                <a:ext cx="6840" cy="655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A55262C4-19D9-4374-ADBC-9279BFD84D6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22384" y="1472718"/>
                  <a:ext cx="42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0497F4B0-B0F9-4273-BBFA-B3EAABC9F823}"/>
                    </a:ext>
                  </a:extLst>
                </p14:cNvPr>
                <p14:cNvContentPartPr/>
                <p14:nvPr/>
              </p14:nvContentPartPr>
              <p14:xfrm>
                <a:off x="1013384" y="1476318"/>
                <a:ext cx="126360" cy="946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0497F4B0-B0F9-4273-BBFA-B3EAABC9F82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95744" y="1458678"/>
                  <a:ext cx="16200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3763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44353" y="158758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Amplificador Multiplicador</a:t>
            </a:r>
          </a:p>
          <a:p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3BF8C76-0B52-4D8D-9194-5DE779628143}"/>
              </a:ext>
            </a:extLst>
          </p:cNvPr>
          <p:cNvGrpSpPr/>
          <p:nvPr/>
        </p:nvGrpSpPr>
        <p:grpSpPr>
          <a:xfrm>
            <a:off x="635744" y="826518"/>
            <a:ext cx="3943800" cy="1478160"/>
            <a:chOff x="635744" y="826518"/>
            <a:chExt cx="3943800" cy="14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176C8954-5AB5-4DFE-9968-4A5A7D745CD4}"/>
                    </a:ext>
                  </a:extLst>
                </p14:cNvPr>
                <p14:cNvContentPartPr/>
                <p14:nvPr/>
              </p14:nvContentPartPr>
              <p14:xfrm>
                <a:off x="1151624" y="1098678"/>
                <a:ext cx="121680" cy="1270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176C8954-5AB5-4DFE-9968-4A5A7D745C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3984" y="1080678"/>
                  <a:ext cx="157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697E31A-B4FF-49C2-A829-4AB5F9D86884}"/>
                    </a:ext>
                  </a:extLst>
                </p14:cNvPr>
                <p14:cNvContentPartPr/>
                <p14:nvPr/>
              </p14:nvContentPartPr>
              <p14:xfrm>
                <a:off x="635744" y="994278"/>
                <a:ext cx="119880" cy="2091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697E31A-B4FF-49C2-A829-4AB5F9D868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8104" y="976638"/>
                  <a:ext cx="1555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8A2775E9-FFCB-4DD8-8E3E-16A324DEE810}"/>
                    </a:ext>
                  </a:extLst>
                </p14:cNvPr>
                <p14:cNvContentPartPr/>
                <p14:nvPr/>
              </p14:nvContentPartPr>
              <p14:xfrm>
                <a:off x="794864" y="1115598"/>
                <a:ext cx="90000" cy="1501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8A2775E9-FFCB-4DD8-8E3E-16A324DEE8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224" y="1097958"/>
                  <a:ext cx="125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B9F8AE1-B015-4280-B26A-718F26B3FE64}"/>
                    </a:ext>
                  </a:extLst>
                </p14:cNvPr>
                <p14:cNvContentPartPr/>
                <p14:nvPr/>
              </p14:nvContentPartPr>
              <p14:xfrm>
                <a:off x="1298144" y="1159158"/>
                <a:ext cx="305280" cy="72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B9F8AE1-B015-4280-B26A-718F26B3FE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0504" y="1141158"/>
                  <a:ext cx="340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A2A8C187-423E-477C-A589-5A09659FEB62}"/>
                    </a:ext>
                  </a:extLst>
                </p14:cNvPr>
                <p14:cNvContentPartPr/>
                <p14:nvPr/>
              </p14:nvContentPartPr>
              <p14:xfrm>
                <a:off x="1954424" y="1008678"/>
                <a:ext cx="194400" cy="1774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A2A8C187-423E-477C-A589-5A09659FEB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6424" y="990678"/>
                  <a:ext cx="230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3209FB19-41DF-47EC-91DC-DE17824BB82A}"/>
                    </a:ext>
                  </a:extLst>
                </p14:cNvPr>
                <p14:cNvContentPartPr/>
                <p14:nvPr/>
              </p14:nvContentPartPr>
              <p14:xfrm>
                <a:off x="2199584" y="1099758"/>
                <a:ext cx="114480" cy="83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3209FB19-41DF-47EC-91DC-DE17824BB8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81584" y="1081758"/>
                  <a:ext cx="150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1777A47-2029-49DF-AC8C-3B41A6018C4D}"/>
                    </a:ext>
                  </a:extLst>
                </p14:cNvPr>
                <p14:cNvContentPartPr/>
                <p14:nvPr/>
              </p14:nvContentPartPr>
              <p14:xfrm>
                <a:off x="1629704" y="847758"/>
                <a:ext cx="33840" cy="5112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1777A47-2029-49DF-AC8C-3B41A6018C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12064" y="829758"/>
                  <a:ext cx="694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A1607C3-828D-49BE-AACE-DD1749BB0986}"/>
                    </a:ext>
                  </a:extLst>
                </p14:cNvPr>
                <p14:cNvContentPartPr/>
                <p14:nvPr/>
              </p14:nvContentPartPr>
              <p14:xfrm>
                <a:off x="1617464" y="826518"/>
                <a:ext cx="976320" cy="5738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A1607C3-828D-49BE-AACE-DD1749BB09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9464" y="808878"/>
                  <a:ext cx="10119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904FA00-8D50-45C0-AA4E-6EBFFDC5D878}"/>
                    </a:ext>
                  </a:extLst>
                </p14:cNvPr>
                <p14:cNvContentPartPr/>
                <p14:nvPr/>
              </p14:nvContentPartPr>
              <p14:xfrm>
                <a:off x="2557424" y="1046118"/>
                <a:ext cx="816840" cy="471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904FA00-8D50-45C0-AA4E-6EBFFDC5D8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39424" y="1028478"/>
                  <a:ext cx="852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48DD139-3070-4C88-91A5-7D73A54E5FAA}"/>
                    </a:ext>
                  </a:extLst>
                </p14:cNvPr>
                <p14:cNvContentPartPr/>
                <p14:nvPr/>
              </p14:nvContentPartPr>
              <p14:xfrm>
                <a:off x="708824" y="1957998"/>
                <a:ext cx="123120" cy="2142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48DD139-3070-4C88-91A5-7D73A54E5F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0824" y="1940358"/>
                  <a:ext cx="158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AF29D67-57CE-44E7-B02D-59BD717C7DD1}"/>
                    </a:ext>
                  </a:extLst>
                </p14:cNvPr>
                <p14:cNvContentPartPr/>
                <p14:nvPr/>
              </p14:nvContentPartPr>
              <p14:xfrm>
                <a:off x="894224" y="2127198"/>
                <a:ext cx="92520" cy="1274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AF29D67-57CE-44E7-B02D-59BD717C7D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6224" y="2109198"/>
                  <a:ext cx="128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D6FAA01-FCB9-4401-A65A-AAB94A7BC010}"/>
                    </a:ext>
                  </a:extLst>
                </p14:cNvPr>
                <p14:cNvContentPartPr/>
                <p14:nvPr/>
              </p14:nvContentPartPr>
              <p14:xfrm>
                <a:off x="1085024" y="2086878"/>
                <a:ext cx="133560" cy="1278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D6FAA01-FCB9-4401-A65A-AAB94A7BC0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84" y="2068878"/>
                  <a:ext cx="169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C04A5BA-349C-4F7F-B1A3-83B281F577BA}"/>
                    </a:ext>
                  </a:extLst>
                </p14:cNvPr>
                <p14:cNvContentPartPr/>
                <p14:nvPr/>
              </p14:nvContentPartPr>
              <p14:xfrm>
                <a:off x="1185824" y="2122518"/>
                <a:ext cx="439560" cy="183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C04A5BA-349C-4F7F-B1A3-83B281F577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68184" y="2104878"/>
                  <a:ext cx="475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DCD42A7-38F8-47FE-9050-AF5C60B690CE}"/>
                    </a:ext>
                  </a:extLst>
                </p14:cNvPr>
                <p14:cNvContentPartPr/>
                <p14:nvPr/>
              </p14:nvContentPartPr>
              <p14:xfrm>
                <a:off x="1603064" y="1914438"/>
                <a:ext cx="64440" cy="3614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DCD42A7-38F8-47FE-9050-AF5C60B690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85424" y="1896798"/>
                  <a:ext cx="1000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726AF1BC-0465-42C2-B3B3-32663F3F38F7}"/>
                    </a:ext>
                  </a:extLst>
                </p14:cNvPr>
                <p14:cNvContentPartPr/>
                <p14:nvPr/>
              </p14:nvContentPartPr>
              <p14:xfrm>
                <a:off x="1592264" y="1847118"/>
                <a:ext cx="1249560" cy="4575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726AF1BC-0465-42C2-B3B3-32663F3F38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74264" y="1829478"/>
                  <a:ext cx="12852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22761B4-CF62-4D11-A992-31A4609F1898}"/>
                    </a:ext>
                  </a:extLst>
                </p14:cNvPr>
                <p14:cNvContentPartPr/>
                <p14:nvPr/>
              </p14:nvContentPartPr>
              <p14:xfrm>
                <a:off x="1888184" y="1993998"/>
                <a:ext cx="190800" cy="1803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22761B4-CF62-4D11-A992-31A4609F18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0184" y="1976358"/>
                  <a:ext cx="226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D47C23F1-CCC2-429E-B3B3-623B09753A04}"/>
                    </a:ext>
                  </a:extLst>
                </p14:cNvPr>
                <p14:cNvContentPartPr/>
                <p14:nvPr/>
              </p14:nvContentPartPr>
              <p14:xfrm>
                <a:off x="2126504" y="2087958"/>
                <a:ext cx="92160" cy="781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D47C23F1-CCC2-429E-B3B3-623B09753A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08864" y="2069958"/>
                  <a:ext cx="127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A6FE39C-FB4C-4D3C-89E0-C6CAB78B9311}"/>
                    </a:ext>
                  </a:extLst>
                </p14:cNvPr>
                <p14:cNvContentPartPr/>
                <p14:nvPr/>
              </p14:nvContentPartPr>
              <p14:xfrm>
                <a:off x="3372464" y="1056558"/>
                <a:ext cx="57600" cy="3301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A6FE39C-FB4C-4D3C-89E0-C6CAB78B931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54464" y="1038918"/>
                  <a:ext cx="932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3FC3282-274E-465C-9BAC-CCD6D1EEBEF0}"/>
                    </a:ext>
                  </a:extLst>
                </p14:cNvPr>
                <p14:cNvContentPartPr/>
                <p14:nvPr/>
              </p14:nvContentPartPr>
              <p14:xfrm>
                <a:off x="3181664" y="1344918"/>
                <a:ext cx="561600" cy="3819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3FC3282-274E-465C-9BAC-CCD6D1EEBE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63664" y="1327278"/>
                  <a:ext cx="5972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91EE1A64-BF6A-4A47-ADA2-E4B9867EA3B9}"/>
                    </a:ext>
                  </a:extLst>
                </p14:cNvPr>
                <p14:cNvContentPartPr/>
                <p14:nvPr/>
              </p14:nvContentPartPr>
              <p14:xfrm>
                <a:off x="3418904" y="1464078"/>
                <a:ext cx="35640" cy="1454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91EE1A64-BF6A-4A47-ADA2-E4B9867EA3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00904" y="1446438"/>
                  <a:ext cx="71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0852C77-073A-4C78-B229-E98FD1340A74}"/>
                    </a:ext>
                  </a:extLst>
                </p14:cNvPr>
                <p14:cNvContentPartPr/>
                <p14:nvPr/>
              </p14:nvContentPartPr>
              <p14:xfrm>
                <a:off x="3324944" y="1535718"/>
                <a:ext cx="212760" cy="147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0852C77-073A-4C78-B229-E98FD1340A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06944" y="1517718"/>
                  <a:ext cx="248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0370E30-9FDE-468A-B4C9-DE30A6236F68}"/>
                    </a:ext>
                  </a:extLst>
                </p14:cNvPr>
                <p14:cNvContentPartPr/>
                <p14:nvPr/>
              </p14:nvContentPartPr>
              <p14:xfrm>
                <a:off x="2795024" y="1742358"/>
                <a:ext cx="738360" cy="3182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0370E30-9FDE-468A-B4C9-DE30A6236F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77024" y="1724718"/>
                  <a:ext cx="7740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08FF879-9AC6-42F1-9C09-6F9DA622D6EB}"/>
                    </a:ext>
                  </a:extLst>
                </p14:cNvPr>
                <p14:cNvContentPartPr/>
                <p14:nvPr/>
              </p14:nvContentPartPr>
              <p14:xfrm>
                <a:off x="3750104" y="1458678"/>
                <a:ext cx="829440" cy="453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08FF879-9AC6-42F1-9C09-6F9DA622D6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32104" y="1441038"/>
                  <a:ext cx="86508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FA0E4DE-C694-4F61-870A-DD1834A03F64}"/>
              </a:ext>
            </a:extLst>
          </p:cNvPr>
          <p:cNvGrpSpPr/>
          <p:nvPr/>
        </p:nvGrpSpPr>
        <p:grpSpPr>
          <a:xfrm>
            <a:off x="3190664" y="3021078"/>
            <a:ext cx="149400" cy="106920"/>
            <a:chOff x="3190664" y="3021078"/>
            <a:chExt cx="14940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709DD17-8A4A-4CDF-A242-42E04888ABE5}"/>
                    </a:ext>
                  </a:extLst>
                </p14:cNvPr>
                <p14:cNvContentPartPr/>
                <p14:nvPr/>
              </p14:nvContentPartPr>
              <p14:xfrm>
                <a:off x="3190664" y="3021078"/>
                <a:ext cx="122400" cy="154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709DD17-8A4A-4CDF-A242-42E04888AB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72664" y="3003438"/>
                  <a:ext cx="158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DEE8A50-D468-4796-8336-A415EB0767F0}"/>
                    </a:ext>
                  </a:extLst>
                </p14:cNvPr>
                <p14:cNvContentPartPr/>
                <p14:nvPr/>
              </p14:nvContentPartPr>
              <p14:xfrm>
                <a:off x="3212264" y="3115398"/>
                <a:ext cx="127800" cy="126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DEE8A50-D468-4796-8336-A415EB0767F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94624" y="3097398"/>
                  <a:ext cx="1634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49148A2-FCF0-45AA-8594-1A773D564C6F}"/>
              </a:ext>
            </a:extLst>
          </p:cNvPr>
          <p:cNvGrpSpPr/>
          <p:nvPr/>
        </p:nvGrpSpPr>
        <p:grpSpPr>
          <a:xfrm>
            <a:off x="3643904" y="2882118"/>
            <a:ext cx="2047680" cy="239040"/>
            <a:chOff x="3643904" y="2882118"/>
            <a:chExt cx="204768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D373F76-73D4-49EC-BC93-0FD1ED8F94D2}"/>
                    </a:ext>
                  </a:extLst>
                </p14:cNvPr>
                <p14:cNvContentPartPr/>
                <p14:nvPr/>
              </p14:nvContentPartPr>
              <p14:xfrm>
                <a:off x="3643904" y="2917038"/>
                <a:ext cx="210600" cy="1774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D373F76-73D4-49EC-BC93-0FD1ED8F94D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26264" y="2899038"/>
                  <a:ext cx="246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30ABE33-6128-4314-8FF5-31DC234C9104}"/>
                    </a:ext>
                  </a:extLst>
                </p14:cNvPr>
                <p14:cNvContentPartPr/>
                <p14:nvPr/>
              </p14:nvContentPartPr>
              <p14:xfrm>
                <a:off x="3895904" y="3008118"/>
                <a:ext cx="115920" cy="946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30ABE33-6128-4314-8FF5-31DC234C910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78264" y="2990118"/>
                  <a:ext cx="151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F70CCA22-D9D6-42ED-A2B1-2EB5FDA99DFC}"/>
                    </a:ext>
                  </a:extLst>
                </p14:cNvPr>
                <p14:cNvContentPartPr/>
                <p14:nvPr/>
              </p14:nvContentPartPr>
              <p14:xfrm>
                <a:off x="4121264" y="2954838"/>
                <a:ext cx="172440" cy="1594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F70CCA22-D9D6-42ED-A2B1-2EB5FDA99D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03264" y="2936838"/>
                  <a:ext cx="208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3C49FAC-64BF-4628-A2F2-98196CA06842}"/>
                    </a:ext>
                  </a:extLst>
                </p14:cNvPr>
                <p14:cNvContentPartPr/>
                <p14:nvPr/>
              </p14:nvContentPartPr>
              <p14:xfrm>
                <a:off x="4399184" y="2926758"/>
                <a:ext cx="206280" cy="1454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3C49FAC-64BF-4628-A2F2-98196CA068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81544" y="2909118"/>
                  <a:ext cx="24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CFFD291-54CC-410F-BF9F-8D96F9050DB3}"/>
                    </a:ext>
                  </a:extLst>
                </p14:cNvPr>
                <p14:cNvContentPartPr/>
                <p14:nvPr/>
              </p14:nvContentPartPr>
              <p14:xfrm>
                <a:off x="4637864" y="3010998"/>
                <a:ext cx="93600" cy="828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CFFD291-54CC-410F-BF9F-8D96F9050D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19864" y="2992998"/>
                  <a:ext cx="129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670D96C-F094-42C8-B915-DD72EF1BB373}"/>
                    </a:ext>
                  </a:extLst>
                </p14:cNvPr>
                <p14:cNvContentPartPr/>
                <p14:nvPr/>
              </p14:nvContentPartPr>
              <p14:xfrm>
                <a:off x="4870784" y="3041238"/>
                <a:ext cx="28080" cy="118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670D96C-F094-42C8-B915-DD72EF1BB37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53144" y="3023238"/>
                  <a:ext cx="63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4F68CBB-592A-4538-8DE7-F62E20D0A763}"/>
                    </a:ext>
                  </a:extLst>
                </p14:cNvPr>
                <p14:cNvContentPartPr/>
                <p14:nvPr/>
              </p14:nvContentPartPr>
              <p14:xfrm>
                <a:off x="5048984" y="2885358"/>
                <a:ext cx="166320" cy="1749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4F68CBB-592A-4538-8DE7-F62E20D0A76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30984" y="2867358"/>
                  <a:ext cx="201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27A652A-591B-402C-A310-0685FEC4144A}"/>
                    </a:ext>
                  </a:extLst>
                </p14:cNvPr>
                <p14:cNvContentPartPr/>
                <p14:nvPr/>
              </p14:nvContentPartPr>
              <p14:xfrm>
                <a:off x="5260664" y="2999838"/>
                <a:ext cx="144360" cy="1123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27A652A-591B-402C-A310-0685FEC414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43024" y="2982198"/>
                  <a:ext cx="180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A09C13D-5E21-44D7-8C68-B3EBAFEB24D2}"/>
                    </a:ext>
                  </a:extLst>
                </p14:cNvPr>
                <p14:cNvContentPartPr/>
                <p14:nvPr/>
              </p14:nvContentPartPr>
              <p14:xfrm>
                <a:off x="5532464" y="2882118"/>
                <a:ext cx="159120" cy="2390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A09C13D-5E21-44D7-8C68-B3EBAFEB24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14824" y="2864118"/>
                  <a:ext cx="19476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BF829093-2833-4726-99D6-A16ABC13C5F1}"/>
              </a:ext>
            </a:extLst>
          </p:cNvPr>
          <p:cNvGrpSpPr/>
          <p:nvPr/>
        </p:nvGrpSpPr>
        <p:grpSpPr>
          <a:xfrm>
            <a:off x="4551824" y="1079238"/>
            <a:ext cx="1803600" cy="790920"/>
            <a:chOff x="4551824" y="1079238"/>
            <a:chExt cx="1803600" cy="79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395DC707-B90F-402B-9AC2-40ACC8BB8409}"/>
                    </a:ext>
                  </a:extLst>
                </p14:cNvPr>
                <p14:cNvContentPartPr/>
                <p14:nvPr/>
              </p14:nvContentPartPr>
              <p14:xfrm>
                <a:off x="4805984" y="1253118"/>
                <a:ext cx="360360" cy="3312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395DC707-B90F-402B-9AC2-40ACC8BB840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88344" y="1235478"/>
                  <a:ext cx="3960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B1E5B45-2208-43A6-AF52-FBAECBA9FB10}"/>
                    </a:ext>
                  </a:extLst>
                </p14:cNvPr>
                <p14:cNvContentPartPr/>
                <p14:nvPr/>
              </p14:nvContentPartPr>
              <p14:xfrm>
                <a:off x="4578464" y="1079238"/>
                <a:ext cx="921960" cy="468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B1E5B45-2208-43A6-AF52-FBAECBA9FB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60464" y="1061598"/>
                  <a:ext cx="957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9838159-C34C-4537-BBBD-4709C987159C}"/>
                    </a:ext>
                  </a:extLst>
                </p14:cNvPr>
                <p14:cNvContentPartPr/>
                <p14:nvPr/>
              </p14:nvContentPartPr>
              <p14:xfrm>
                <a:off x="4551824" y="1119558"/>
                <a:ext cx="973800" cy="7506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9838159-C34C-4537-BBBD-4709C987159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33824" y="1101558"/>
                  <a:ext cx="100944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C71EB4BD-8B68-4B17-ADA9-828B73FE9C74}"/>
                    </a:ext>
                  </a:extLst>
                </p14:cNvPr>
                <p14:cNvContentPartPr/>
                <p14:nvPr/>
              </p14:nvContentPartPr>
              <p14:xfrm>
                <a:off x="5499344" y="1093278"/>
                <a:ext cx="60120" cy="7174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C71EB4BD-8B68-4B17-ADA9-828B73FE9C7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81344" y="1075278"/>
                  <a:ext cx="9576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CA78F95-33AB-4DDA-9BC9-FDDB42C12C32}"/>
                    </a:ext>
                  </a:extLst>
                </p14:cNvPr>
                <p14:cNvContentPartPr/>
                <p14:nvPr/>
              </p14:nvContentPartPr>
              <p14:xfrm>
                <a:off x="5572424" y="1404678"/>
                <a:ext cx="783000" cy="205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CA78F95-33AB-4DDA-9BC9-FDDB42C12C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54424" y="1386678"/>
                  <a:ext cx="8186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32B6E29-B1F5-4F65-893B-76B2F803B443}"/>
              </a:ext>
            </a:extLst>
          </p:cNvPr>
          <p:cNvGrpSpPr/>
          <p:nvPr/>
        </p:nvGrpSpPr>
        <p:grpSpPr>
          <a:xfrm>
            <a:off x="6353984" y="1211718"/>
            <a:ext cx="1457640" cy="364680"/>
            <a:chOff x="6353984" y="1211718"/>
            <a:chExt cx="14576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0E65FB3-F3F0-41FA-9CA0-A27D726B186B}"/>
                    </a:ext>
                  </a:extLst>
                </p14:cNvPr>
                <p14:cNvContentPartPr/>
                <p14:nvPr/>
              </p14:nvContentPartPr>
              <p14:xfrm>
                <a:off x="6353984" y="1363998"/>
                <a:ext cx="101520" cy="950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0E65FB3-F3F0-41FA-9CA0-A27D726B18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35984" y="1345998"/>
                  <a:ext cx="137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DCFAB50E-224F-44F9-845E-17FE0AFE2452}"/>
                    </a:ext>
                  </a:extLst>
                </p14:cNvPr>
                <p14:cNvContentPartPr/>
                <p14:nvPr/>
              </p14:nvContentPartPr>
              <p14:xfrm>
                <a:off x="6704984" y="1211718"/>
                <a:ext cx="271440" cy="2916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DCFAB50E-224F-44F9-845E-17FE0AFE24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87344" y="1194078"/>
                  <a:ext cx="3070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2CB7FBC-2ACA-40B4-B513-467BC39096C9}"/>
                    </a:ext>
                  </a:extLst>
                </p14:cNvPr>
                <p14:cNvContentPartPr/>
                <p14:nvPr/>
              </p14:nvContentPartPr>
              <p14:xfrm>
                <a:off x="6963824" y="1416558"/>
                <a:ext cx="106920" cy="1544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2CB7FBC-2ACA-40B4-B513-467BC39096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45824" y="1398918"/>
                  <a:ext cx="142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E5BEBC77-2A36-48C6-B610-9587261BFE10}"/>
                    </a:ext>
                  </a:extLst>
                </p14:cNvPr>
                <p14:cNvContentPartPr/>
                <p14:nvPr/>
              </p14:nvContentPartPr>
              <p14:xfrm>
                <a:off x="7258304" y="1457598"/>
                <a:ext cx="17640" cy="198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E5BEBC77-2A36-48C6-B610-9587261BFE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40664" y="1439598"/>
                  <a:ext cx="53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AD69A9BE-7BCC-4E13-9848-B3A23F0D91A5}"/>
                    </a:ext>
                  </a:extLst>
                </p14:cNvPr>
                <p14:cNvContentPartPr/>
                <p14:nvPr/>
              </p14:nvContentPartPr>
              <p14:xfrm>
                <a:off x="7453784" y="1217838"/>
                <a:ext cx="187560" cy="2548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AD69A9BE-7BCC-4E13-9848-B3A23F0D91A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36144" y="1199838"/>
                  <a:ext cx="2232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ECE1EA4-8F62-461E-8044-D11393FD1B9E}"/>
                    </a:ext>
                  </a:extLst>
                </p14:cNvPr>
                <p14:cNvContentPartPr/>
                <p14:nvPr/>
              </p14:nvContentPartPr>
              <p14:xfrm>
                <a:off x="7685984" y="1417638"/>
                <a:ext cx="125640" cy="1587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ECE1EA4-8F62-461E-8044-D11393FD1B9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67984" y="1399638"/>
                  <a:ext cx="1612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20DFBA7E-5A1E-4F75-BB10-F475B9179E95}"/>
              </a:ext>
            </a:extLst>
          </p:cNvPr>
          <p:cNvGrpSpPr/>
          <p:nvPr/>
        </p:nvGrpSpPr>
        <p:grpSpPr>
          <a:xfrm>
            <a:off x="475904" y="1654878"/>
            <a:ext cx="3683160" cy="1630080"/>
            <a:chOff x="475904" y="1654878"/>
            <a:chExt cx="3683160" cy="16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70716D32-06D4-45C2-9D99-9CFD0A2252B8}"/>
                    </a:ext>
                  </a:extLst>
                </p14:cNvPr>
                <p14:cNvContentPartPr/>
                <p14:nvPr/>
              </p14:nvContentPartPr>
              <p14:xfrm>
                <a:off x="761744" y="3061038"/>
                <a:ext cx="244800" cy="1929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70716D32-06D4-45C2-9D99-9CFD0A2252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3744" y="3043398"/>
                  <a:ext cx="280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058CB72F-DB66-461D-ADF0-ED1622646385}"/>
                    </a:ext>
                  </a:extLst>
                </p14:cNvPr>
                <p14:cNvContentPartPr/>
                <p14:nvPr/>
              </p14:nvContentPartPr>
              <p14:xfrm>
                <a:off x="1052984" y="3180198"/>
                <a:ext cx="145800" cy="738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058CB72F-DB66-461D-ADF0-ED16226463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5344" y="3162198"/>
                  <a:ext cx="181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2EEBA964-AF17-486B-9E32-CD1FA1A85441}"/>
                    </a:ext>
                  </a:extLst>
                </p14:cNvPr>
                <p14:cNvContentPartPr/>
                <p14:nvPr/>
              </p14:nvContentPartPr>
              <p14:xfrm>
                <a:off x="1325144" y="3073998"/>
                <a:ext cx="99720" cy="1803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2EEBA964-AF17-486B-9E32-CD1FA1A8544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07504" y="3056358"/>
                  <a:ext cx="135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0A0CC2FB-8348-4038-A50A-C347899CD0BB}"/>
                    </a:ext>
                  </a:extLst>
                </p14:cNvPr>
                <p14:cNvContentPartPr/>
                <p14:nvPr/>
              </p14:nvContentPartPr>
              <p14:xfrm>
                <a:off x="1517024" y="3025398"/>
                <a:ext cx="163440" cy="1785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0A0CC2FB-8348-4038-A50A-C347899CD0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99384" y="3007758"/>
                  <a:ext cx="199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EF1731B6-99EA-4545-BD3A-EA3C913DAF13}"/>
                    </a:ext>
                  </a:extLst>
                </p14:cNvPr>
                <p14:cNvContentPartPr/>
                <p14:nvPr/>
              </p14:nvContentPartPr>
              <p14:xfrm>
                <a:off x="1735544" y="3129078"/>
                <a:ext cx="95040" cy="1011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EF1731B6-99EA-4545-BD3A-EA3C913DAF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17904" y="3111438"/>
                  <a:ext cx="130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87FD4F5D-9A24-454C-84AD-BD491FB6354A}"/>
                    </a:ext>
                  </a:extLst>
                </p14:cNvPr>
                <p14:cNvContentPartPr/>
                <p14:nvPr/>
              </p14:nvContentPartPr>
              <p14:xfrm>
                <a:off x="1888184" y="3001278"/>
                <a:ext cx="85680" cy="2077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87FD4F5D-9A24-454C-84AD-BD491FB6354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70184" y="2983638"/>
                  <a:ext cx="121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201915FE-96AF-4483-AD16-F1F6C69BA6F5}"/>
                    </a:ext>
                  </a:extLst>
                </p14:cNvPr>
                <p14:cNvContentPartPr/>
                <p14:nvPr/>
              </p14:nvContentPartPr>
              <p14:xfrm>
                <a:off x="2113544" y="3041238"/>
                <a:ext cx="16200" cy="1029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201915FE-96AF-4483-AD16-F1F6C69BA6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95544" y="3023238"/>
                  <a:ext cx="51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D7A418F5-95F5-4F14-9489-C265EDBD5D17}"/>
                    </a:ext>
                  </a:extLst>
                </p14:cNvPr>
                <p14:cNvContentPartPr/>
                <p14:nvPr/>
              </p14:nvContentPartPr>
              <p14:xfrm>
                <a:off x="2051264" y="3113598"/>
                <a:ext cx="95040" cy="205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D7A418F5-95F5-4F14-9489-C265EDBD5D1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33624" y="3095598"/>
                  <a:ext cx="130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2708DA38-9961-47D5-A0C1-307F6AA4A95B}"/>
                    </a:ext>
                  </a:extLst>
                </p14:cNvPr>
                <p14:cNvContentPartPr/>
                <p14:nvPr/>
              </p14:nvContentPartPr>
              <p14:xfrm>
                <a:off x="2285624" y="2956638"/>
                <a:ext cx="102240" cy="2167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2708DA38-9961-47D5-A0C1-307F6AA4A9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67624" y="2938998"/>
                  <a:ext cx="137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4E5F03EB-E27A-437F-B2E1-6D226B809D38}"/>
                    </a:ext>
                  </a:extLst>
                </p14:cNvPr>
                <p14:cNvContentPartPr/>
                <p14:nvPr/>
              </p14:nvContentPartPr>
              <p14:xfrm>
                <a:off x="2416664" y="3120798"/>
                <a:ext cx="96120" cy="709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4E5F03EB-E27A-437F-B2E1-6D226B809D3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99024" y="3102798"/>
                  <a:ext cx="131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F8FEF6F-44CC-4714-B9A3-2113B28A0639}"/>
                    </a:ext>
                  </a:extLst>
                </p14:cNvPr>
                <p14:cNvContentPartPr/>
                <p14:nvPr/>
              </p14:nvContentPartPr>
              <p14:xfrm>
                <a:off x="2545544" y="3027198"/>
                <a:ext cx="78480" cy="2005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F8FEF6F-44CC-4714-B9A3-2113B28A063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27544" y="3009198"/>
                  <a:ext cx="114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AF583286-E5B4-4527-A1A5-35019AFC02BD}"/>
                    </a:ext>
                  </a:extLst>
                </p14:cNvPr>
                <p14:cNvContentPartPr/>
                <p14:nvPr/>
              </p14:nvContentPartPr>
              <p14:xfrm>
                <a:off x="2656784" y="2973918"/>
                <a:ext cx="122400" cy="1807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AF583286-E5B4-4527-A1A5-35019AFC02B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39144" y="2956278"/>
                  <a:ext cx="158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B821E7E-67E6-4896-8D6B-98A15317AF50}"/>
                    </a:ext>
                  </a:extLst>
                </p14:cNvPr>
                <p14:cNvContentPartPr/>
                <p14:nvPr/>
              </p14:nvContentPartPr>
              <p14:xfrm>
                <a:off x="2847944" y="3047718"/>
                <a:ext cx="93960" cy="1342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B821E7E-67E6-4896-8D6B-98A15317AF5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30304" y="3030078"/>
                  <a:ext cx="129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E5BE0E14-0682-4054-8ADD-DDEDAF4C74D2}"/>
                    </a:ext>
                  </a:extLst>
                </p14:cNvPr>
                <p14:cNvContentPartPr/>
                <p14:nvPr/>
              </p14:nvContentPartPr>
              <p14:xfrm>
                <a:off x="2987624" y="2946198"/>
                <a:ext cx="114120" cy="3387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E5BE0E14-0682-4054-8ADD-DDEDAF4C74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69984" y="2928198"/>
                  <a:ext cx="149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8EBDAEE1-C574-40CC-AAD6-83BF06FCA61A}"/>
                    </a:ext>
                  </a:extLst>
                </p14:cNvPr>
                <p14:cNvContentPartPr/>
                <p14:nvPr/>
              </p14:nvContentPartPr>
              <p14:xfrm>
                <a:off x="475904" y="1720398"/>
                <a:ext cx="3670920" cy="13608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8EBDAEE1-C574-40CC-AAD6-83BF06FCA6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8264" y="1702758"/>
                  <a:ext cx="3706560" cy="13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A75C56E-9F16-43D5-B9F4-0AF3FDABABC4}"/>
                    </a:ext>
                  </a:extLst>
                </p14:cNvPr>
                <p14:cNvContentPartPr/>
                <p14:nvPr/>
              </p14:nvContentPartPr>
              <p14:xfrm>
                <a:off x="3969704" y="1654878"/>
                <a:ext cx="189360" cy="1519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A75C56E-9F16-43D5-B9F4-0AF3FDABABC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52064" y="1636878"/>
                  <a:ext cx="225000" cy="187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44353" y="158758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Amplificador Multiplicador</a:t>
            </a:r>
          </a:p>
          <a:p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4276" y="465515"/>
            <a:ext cx="6635447" cy="386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5250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24462" y="175896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Amplificador Divisor</a:t>
            </a:r>
          </a:p>
          <a:p>
            <a:endParaRPr lang="es-ES" dirty="0"/>
          </a:p>
        </p:txBody>
      </p:sp>
      <p:grpSp>
        <p:nvGrpSpPr>
          <p:cNvPr id="14377" name="Grupo 14376">
            <a:extLst>
              <a:ext uri="{FF2B5EF4-FFF2-40B4-BE49-F238E27FC236}">
                <a16:creationId xmlns:a16="http://schemas.microsoft.com/office/drawing/2014/main" id="{2AFA7C57-5CB4-438F-AD04-6360393BC288}"/>
              </a:ext>
            </a:extLst>
          </p:cNvPr>
          <p:cNvGrpSpPr/>
          <p:nvPr/>
        </p:nvGrpSpPr>
        <p:grpSpPr>
          <a:xfrm>
            <a:off x="496424" y="668838"/>
            <a:ext cx="3751200" cy="2139120"/>
            <a:chOff x="496424" y="668838"/>
            <a:chExt cx="3751200" cy="21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351" name="Entrada de lápiz 14350">
                  <a:extLst>
                    <a:ext uri="{FF2B5EF4-FFF2-40B4-BE49-F238E27FC236}">
                      <a16:creationId xmlns:a16="http://schemas.microsoft.com/office/drawing/2014/main" id="{1EA6B85B-1A90-4FCD-93AE-5B1D94FADEF3}"/>
                    </a:ext>
                  </a:extLst>
                </p14:cNvPr>
                <p14:cNvContentPartPr/>
                <p14:nvPr/>
              </p14:nvContentPartPr>
              <p14:xfrm>
                <a:off x="1104824" y="1080678"/>
                <a:ext cx="141480" cy="152280"/>
              </p14:xfrm>
            </p:contentPart>
          </mc:Choice>
          <mc:Fallback xmlns="">
            <p:pic>
              <p:nvPicPr>
                <p:cNvPr id="14351" name="Entrada de lápiz 14350">
                  <a:extLst>
                    <a:ext uri="{FF2B5EF4-FFF2-40B4-BE49-F238E27FC236}">
                      <a16:creationId xmlns:a16="http://schemas.microsoft.com/office/drawing/2014/main" id="{1EA6B85B-1A90-4FCD-93AE-5B1D94FADEF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7184" y="1063038"/>
                  <a:ext cx="177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352" name="Entrada de lápiz 14351">
                  <a:extLst>
                    <a:ext uri="{FF2B5EF4-FFF2-40B4-BE49-F238E27FC236}">
                      <a16:creationId xmlns:a16="http://schemas.microsoft.com/office/drawing/2014/main" id="{C8ADEF7D-6890-4F90-B23B-92A40D87E499}"/>
                    </a:ext>
                  </a:extLst>
                </p14:cNvPr>
                <p14:cNvContentPartPr/>
                <p14:nvPr/>
              </p14:nvContentPartPr>
              <p14:xfrm>
                <a:off x="529904" y="1039998"/>
                <a:ext cx="128880" cy="203760"/>
              </p14:xfrm>
            </p:contentPart>
          </mc:Choice>
          <mc:Fallback xmlns="">
            <p:pic>
              <p:nvPicPr>
                <p:cNvPr id="14352" name="Entrada de lápiz 14351">
                  <a:extLst>
                    <a:ext uri="{FF2B5EF4-FFF2-40B4-BE49-F238E27FC236}">
                      <a16:creationId xmlns:a16="http://schemas.microsoft.com/office/drawing/2014/main" id="{C8ADEF7D-6890-4F90-B23B-92A40D87E4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1904" y="1021998"/>
                  <a:ext cx="164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353" name="Entrada de lápiz 14352">
                  <a:extLst>
                    <a:ext uri="{FF2B5EF4-FFF2-40B4-BE49-F238E27FC236}">
                      <a16:creationId xmlns:a16="http://schemas.microsoft.com/office/drawing/2014/main" id="{25AADF0F-8AE0-46A2-8F45-549FB32AC55D}"/>
                    </a:ext>
                  </a:extLst>
                </p14:cNvPr>
                <p14:cNvContentPartPr/>
                <p14:nvPr/>
              </p14:nvContentPartPr>
              <p14:xfrm>
                <a:off x="708824" y="1137918"/>
                <a:ext cx="86400" cy="160920"/>
              </p14:xfrm>
            </p:contentPart>
          </mc:Choice>
          <mc:Fallback xmlns="">
            <p:pic>
              <p:nvPicPr>
                <p:cNvPr id="14353" name="Entrada de lápiz 14352">
                  <a:extLst>
                    <a:ext uri="{FF2B5EF4-FFF2-40B4-BE49-F238E27FC236}">
                      <a16:creationId xmlns:a16="http://schemas.microsoft.com/office/drawing/2014/main" id="{25AADF0F-8AE0-46A2-8F45-549FB32AC5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0824" y="1120278"/>
                  <a:ext cx="122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355" name="Entrada de lápiz 14354">
                  <a:extLst>
                    <a:ext uri="{FF2B5EF4-FFF2-40B4-BE49-F238E27FC236}">
                      <a16:creationId xmlns:a16="http://schemas.microsoft.com/office/drawing/2014/main" id="{D206F508-62A2-45E7-84EE-CC225817D1D4}"/>
                    </a:ext>
                  </a:extLst>
                </p14:cNvPr>
                <p14:cNvContentPartPr/>
                <p14:nvPr/>
              </p14:nvContentPartPr>
              <p14:xfrm>
                <a:off x="1258544" y="1128558"/>
                <a:ext cx="722880" cy="26280"/>
              </p14:xfrm>
            </p:contentPart>
          </mc:Choice>
          <mc:Fallback xmlns="">
            <p:pic>
              <p:nvPicPr>
                <p:cNvPr id="14355" name="Entrada de lápiz 14354">
                  <a:extLst>
                    <a:ext uri="{FF2B5EF4-FFF2-40B4-BE49-F238E27FC236}">
                      <a16:creationId xmlns:a16="http://schemas.microsoft.com/office/drawing/2014/main" id="{D206F508-62A2-45E7-84EE-CC225817D1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0544" y="1110558"/>
                  <a:ext cx="758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356" name="Entrada de lápiz 14355">
                  <a:extLst>
                    <a:ext uri="{FF2B5EF4-FFF2-40B4-BE49-F238E27FC236}">
                      <a16:creationId xmlns:a16="http://schemas.microsoft.com/office/drawing/2014/main" id="{04E9334C-9DAF-4506-8BFE-7E59119800B8}"/>
                    </a:ext>
                  </a:extLst>
                </p14:cNvPr>
                <p14:cNvContentPartPr/>
                <p14:nvPr/>
              </p14:nvContentPartPr>
              <p14:xfrm>
                <a:off x="2246024" y="895638"/>
                <a:ext cx="228960" cy="263880"/>
              </p14:xfrm>
            </p:contentPart>
          </mc:Choice>
          <mc:Fallback xmlns="">
            <p:pic>
              <p:nvPicPr>
                <p:cNvPr id="14356" name="Entrada de lápiz 14355">
                  <a:extLst>
                    <a:ext uri="{FF2B5EF4-FFF2-40B4-BE49-F238E27FC236}">
                      <a16:creationId xmlns:a16="http://schemas.microsoft.com/office/drawing/2014/main" id="{04E9334C-9DAF-4506-8BFE-7E5911980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8024" y="877638"/>
                  <a:ext cx="2646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357" name="Entrada de lápiz 14356">
                  <a:extLst>
                    <a:ext uri="{FF2B5EF4-FFF2-40B4-BE49-F238E27FC236}">
                      <a16:creationId xmlns:a16="http://schemas.microsoft.com/office/drawing/2014/main" id="{FD4C43F1-11C6-406F-815E-08ACAD98C87D}"/>
                    </a:ext>
                  </a:extLst>
                </p14:cNvPr>
                <p14:cNvContentPartPr/>
                <p14:nvPr/>
              </p14:nvContentPartPr>
              <p14:xfrm>
                <a:off x="2529704" y="1027758"/>
                <a:ext cx="141480" cy="110520"/>
              </p14:xfrm>
            </p:contentPart>
          </mc:Choice>
          <mc:Fallback xmlns="">
            <p:pic>
              <p:nvPicPr>
                <p:cNvPr id="14357" name="Entrada de lápiz 14356">
                  <a:extLst>
                    <a:ext uri="{FF2B5EF4-FFF2-40B4-BE49-F238E27FC236}">
                      <a16:creationId xmlns:a16="http://schemas.microsoft.com/office/drawing/2014/main" id="{FD4C43F1-11C6-406F-815E-08ACAD98C8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11704" y="1010118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359" name="Entrada de lápiz 14358">
                  <a:extLst>
                    <a:ext uri="{FF2B5EF4-FFF2-40B4-BE49-F238E27FC236}">
                      <a16:creationId xmlns:a16="http://schemas.microsoft.com/office/drawing/2014/main" id="{E408FD39-E68D-49AB-AFD8-F8CC9D7331C6}"/>
                    </a:ext>
                  </a:extLst>
                </p14:cNvPr>
                <p14:cNvContentPartPr/>
                <p14:nvPr/>
              </p14:nvContentPartPr>
              <p14:xfrm>
                <a:off x="1981064" y="682878"/>
                <a:ext cx="1044720" cy="52560"/>
              </p14:xfrm>
            </p:contentPart>
          </mc:Choice>
          <mc:Fallback xmlns="">
            <p:pic>
              <p:nvPicPr>
                <p:cNvPr id="14359" name="Entrada de lápiz 14358">
                  <a:extLst>
                    <a:ext uri="{FF2B5EF4-FFF2-40B4-BE49-F238E27FC236}">
                      <a16:creationId xmlns:a16="http://schemas.microsoft.com/office/drawing/2014/main" id="{E408FD39-E68D-49AB-AFD8-F8CC9D7331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3064" y="665238"/>
                  <a:ext cx="1080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360" name="Entrada de lápiz 14359">
                  <a:extLst>
                    <a:ext uri="{FF2B5EF4-FFF2-40B4-BE49-F238E27FC236}">
                      <a16:creationId xmlns:a16="http://schemas.microsoft.com/office/drawing/2014/main" id="{25F88E5F-C18E-40D1-805F-E3F6DADEEB0C}"/>
                    </a:ext>
                  </a:extLst>
                </p14:cNvPr>
                <p14:cNvContentPartPr/>
                <p14:nvPr/>
              </p14:nvContentPartPr>
              <p14:xfrm>
                <a:off x="1947944" y="715278"/>
                <a:ext cx="1063800" cy="763200"/>
              </p14:xfrm>
            </p:contentPart>
          </mc:Choice>
          <mc:Fallback xmlns="">
            <p:pic>
              <p:nvPicPr>
                <p:cNvPr id="14360" name="Entrada de lápiz 14359">
                  <a:extLst>
                    <a:ext uri="{FF2B5EF4-FFF2-40B4-BE49-F238E27FC236}">
                      <a16:creationId xmlns:a16="http://schemas.microsoft.com/office/drawing/2014/main" id="{25F88E5F-C18E-40D1-805F-E3F6DADEEB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9944" y="697638"/>
                  <a:ext cx="109944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361" name="Entrada de lápiz 14360">
                  <a:extLst>
                    <a:ext uri="{FF2B5EF4-FFF2-40B4-BE49-F238E27FC236}">
                      <a16:creationId xmlns:a16="http://schemas.microsoft.com/office/drawing/2014/main" id="{9BF32FC9-0A0E-47A5-B488-530DD30D46E8}"/>
                    </a:ext>
                  </a:extLst>
                </p14:cNvPr>
                <p14:cNvContentPartPr/>
                <p14:nvPr/>
              </p14:nvContentPartPr>
              <p14:xfrm>
                <a:off x="3006704" y="668838"/>
                <a:ext cx="11520" cy="788040"/>
              </p14:xfrm>
            </p:contentPart>
          </mc:Choice>
          <mc:Fallback xmlns="">
            <p:pic>
              <p:nvPicPr>
                <p:cNvPr id="14361" name="Entrada de lápiz 14360">
                  <a:extLst>
                    <a:ext uri="{FF2B5EF4-FFF2-40B4-BE49-F238E27FC236}">
                      <a16:creationId xmlns:a16="http://schemas.microsoft.com/office/drawing/2014/main" id="{9BF32FC9-0A0E-47A5-B488-530DD30D46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88704" y="651198"/>
                  <a:ext cx="4716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362" name="Entrada de lápiz 14361">
                  <a:extLst>
                    <a:ext uri="{FF2B5EF4-FFF2-40B4-BE49-F238E27FC236}">
                      <a16:creationId xmlns:a16="http://schemas.microsoft.com/office/drawing/2014/main" id="{133025E2-E608-402C-B268-94B8F350DA99}"/>
                    </a:ext>
                  </a:extLst>
                </p14:cNvPr>
                <p14:cNvContentPartPr/>
                <p14:nvPr/>
              </p14:nvContentPartPr>
              <p14:xfrm>
                <a:off x="3007784" y="1086078"/>
                <a:ext cx="912960" cy="516600"/>
              </p14:xfrm>
            </p:contentPart>
          </mc:Choice>
          <mc:Fallback xmlns="">
            <p:pic>
              <p:nvPicPr>
                <p:cNvPr id="14362" name="Entrada de lápiz 14361">
                  <a:extLst>
                    <a:ext uri="{FF2B5EF4-FFF2-40B4-BE49-F238E27FC236}">
                      <a16:creationId xmlns:a16="http://schemas.microsoft.com/office/drawing/2014/main" id="{133025E2-E608-402C-B268-94B8F350DA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0144" y="1068438"/>
                  <a:ext cx="9486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363" name="Entrada de lápiz 14362">
                  <a:extLst>
                    <a:ext uri="{FF2B5EF4-FFF2-40B4-BE49-F238E27FC236}">
                      <a16:creationId xmlns:a16="http://schemas.microsoft.com/office/drawing/2014/main" id="{1B38C0D2-0B07-4006-8A46-20C73578DE7C}"/>
                    </a:ext>
                  </a:extLst>
                </p14:cNvPr>
                <p14:cNvContentPartPr/>
                <p14:nvPr/>
              </p14:nvContentPartPr>
              <p14:xfrm>
                <a:off x="3625904" y="1582158"/>
                <a:ext cx="621720" cy="379080"/>
              </p14:xfrm>
            </p:contentPart>
          </mc:Choice>
          <mc:Fallback xmlns="">
            <p:pic>
              <p:nvPicPr>
                <p:cNvPr id="14363" name="Entrada de lápiz 14362">
                  <a:extLst>
                    <a:ext uri="{FF2B5EF4-FFF2-40B4-BE49-F238E27FC236}">
                      <a16:creationId xmlns:a16="http://schemas.microsoft.com/office/drawing/2014/main" id="{1B38C0D2-0B07-4006-8A46-20C73578DE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07904" y="1564518"/>
                  <a:ext cx="6573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364" name="Entrada de lápiz 14363">
                  <a:extLst>
                    <a:ext uri="{FF2B5EF4-FFF2-40B4-BE49-F238E27FC236}">
                      <a16:creationId xmlns:a16="http://schemas.microsoft.com/office/drawing/2014/main" id="{E2F78792-E317-4059-86C5-8446D61F3716}"/>
                    </a:ext>
                  </a:extLst>
                </p14:cNvPr>
                <p14:cNvContentPartPr/>
                <p14:nvPr/>
              </p14:nvContentPartPr>
              <p14:xfrm>
                <a:off x="3803024" y="1775478"/>
                <a:ext cx="185760" cy="13680"/>
              </p14:xfrm>
            </p:contentPart>
          </mc:Choice>
          <mc:Fallback xmlns="">
            <p:pic>
              <p:nvPicPr>
                <p:cNvPr id="14364" name="Entrada de lápiz 14363">
                  <a:extLst>
                    <a:ext uri="{FF2B5EF4-FFF2-40B4-BE49-F238E27FC236}">
                      <a16:creationId xmlns:a16="http://schemas.microsoft.com/office/drawing/2014/main" id="{E2F78792-E317-4059-86C5-8446D61F37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85024" y="1757838"/>
                  <a:ext cx="221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366" name="Entrada de lápiz 14365">
                  <a:extLst>
                    <a:ext uri="{FF2B5EF4-FFF2-40B4-BE49-F238E27FC236}">
                      <a16:creationId xmlns:a16="http://schemas.microsoft.com/office/drawing/2014/main" id="{F7812EFB-970A-42B5-BA8F-5E520603593E}"/>
                    </a:ext>
                  </a:extLst>
                </p14:cNvPr>
                <p14:cNvContentPartPr/>
                <p14:nvPr/>
              </p14:nvContentPartPr>
              <p14:xfrm>
                <a:off x="1138304" y="2469198"/>
                <a:ext cx="159840" cy="129960"/>
              </p14:xfrm>
            </p:contentPart>
          </mc:Choice>
          <mc:Fallback xmlns="">
            <p:pic>
              <p:nvPicPr>
                <p:cNvPr id="14366" name="Entrada de lápiz 14365">
                  <a:extLst>
                    <a:ext uri="{FF2B5EF4-FFF2-40B4-BE49-F238E27FC236}">
                      <a16:creationId xmlns:a16="http://schemas.microsoft.com/office/drawing/2014/main" id="{F7812EFB-970A-42B5-BA8F-5E52060359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20664" y="2451558"/>
                  <a:ext cx="195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367" name="Entrada de lápiz 14366">
                  <a:extLst>
                    <a:ext uri="{FF2B5EF4-FFF2-40B4-BE49-F238E27FC236}">
                      <a16:creationId xmlns:a16="http://schemas.microsoft.com/office/drawing/2014/main" id="{DB92FAA1-9C72-4A07-9DE6-A832903C1156}"/>
                    </a:ext>
                  </a:extLst>
                </p14:cNvPr>
                <p14:cNvContentPartPr/>
                <p14:nvPr/>
              </p14:nvContentPartPr>
              <p14:xfrm>
                <a:off x="496424" y="2335638"/>
                <a:ext cx="166680" cy="218880"/>
              </p14:xfrm>
            </p:contentPart>
          </mc:Choice>
          <mc:Fallback xmlns="">
            <p:pic>
              <p:nvPicPr>
                <p:cNvPr id="14367" name="Entrada de lápiz 14366">
                  <a:extLst>
                    <a:ext uri="{FF2B5EF4-FFF2-40B4-BE49-F238E27FC236}">
                      <a16:creationId xmlns:a16="http://schemas.microsoft.com/office/drawing/2014/main" id="{DB92FAA1-9C72-4A07-9DE6-A832903C11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8784" y="2317638"/>
                  <a:ext cx="202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368" name="Entrada de lápiz 14367">
                  <a:extLst>
                    <a:ext uri="{FF2B5EF4-FFF2-40B4-BE49-F238E27FC236}">
                      <a16:creationId xmlns:a16="http://schemas.microsoft.com/office/drawing/2014/main" id="{7114D657-E9EA-4FC1-ABE1-EA7CCE370A2C}"/>
                    </a:ext>
                  </a:extLst>
                </p14:cNvPr>
                <p14:cNvContentPartPr/>
                <p14:nvPr/>
              </p14:nvContentPartPr>
              <p14:xfrm>
                <a:off x="721784" y="2451558"/>
                <a:ext cx="145800" cy="180360"/>
              </p14:xfrm>
            </p:contentPart>
          </mc:Choice>
          <mc:Fallback xmlns="">
            <p:pic>
              <p:nvPicPr>
                <p:cNvPr id="14368" name="Entrada de lápiz 14367">
                  <a:extLst>
                    <a:ext uri="{FF2B5EF4-FFF2-40B4-BE49-F238E27FC236}">
                      <a16:creationId xmlns:a16="http://schemas.microsoft.com/office/drawing/2014/main" id="{7114D657-E9EA-4FC1-ABE1-EA7CCE370A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4144" y="2433558"/>
                  <a:ext cx="181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370" name="Entrada de lápiz 14369">
                  <a:extLst>
                    <a:ext uri="{FF2B5EF4-FFF2-40B4-BE49-F238E27FC236}">
                      <a16:creationId xmlns:a16="http://schemas.microsoft.com/office/drawing/2014/main" id="{A4E5B6FC-7DA2-4368-B7F3-6E5F189B49A8}"/>
                    </a:ext>
                  </a:extLst>
                </p14:cNvPr>
                <p14:cNvContentPartPr/>
                <p14:nvPr/>
              </p14:nvContentPartPr>
              <p14:xfrm>
                <a:off x="1304984" y="2524278"/>
                <a:ext cx="596520" cy="19080"/>
              </p14:xfrm>
            </p:contentPart>
          </mc:Choice>
          <mc:Fallback xmlns="">
            <p:pic>
              <p:nvPicPr>
                <p:cNvPr id="14370" name="Entrada de lápiz 14369">
                  <a:extLst>
                    <a:ext uri="{FF2B5EF4-FFF2-40B4-BE49-F238E27FC236}">
                      <a16:creationId xmlns:a16="http://schemas.microsoft.com/office/drawing/2014/main" id="{A4E5B6FC-7DA2-4368-B7F3-6E5F189B49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86984" y="2506638"/>
                  <a:ext cx="632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371" name="Entrada de lápiz 14370">
                  <a:extLst>
                    <a:ext uri="{FF2B5EF4-FFF2-40B4-BE49-F238E27FC236}">
                      <a16:creationId xmlns:a16="http://schemas.microsoft.com/office/drawing/2014/main" id="{E8E8D0A7-6B58-4930-AD9A-B173F4EE773F}"/>
                    </a:ext>
                  </a:extLst>
                </p14:cNvPr>
                <p14:cNvContentPartPr/>
                <p14:nvPr/>
              </p14:nvContentPartPr>
              <p14:xfrm>
                <a:off x="1974224" y="2252478"/>
                <a:ext cx="39960" cy="510120"/>
              </p14:xfrm>
            </p:contentPart>
          </mc:Choice>
          <mc:Fallback xmlns="">
            <p:pic>
              <p:nvPicPr>
                <p:cNvPr id="14371" name="Entrada de lápiz 14370">
                  <a:extLst>
                    <a:ext uri="{FF2B5EF4-FFF2-40B4-BE49-F238E27FC236}">
                      <a16:creationId xmlns:a16="http://schemas.microsoft.com/office/drawing/2014/main" id="{E8E8D0A7-6B58-4930-AD9A-B173F4EE77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56224" y="2234838"/>
                  <a:ext cx="7560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372" name="Entrada de lápiz 14371">
                  <a:extLst>
                    <a:ext uri="{FF2B5EF4-FFF2-40B4-BE49-F238E27FC236}">
                      <a16:creationId xmlns:a16="http://schemas.microsoft.com/office/drawing/2014/main" id="{23EA8D53-061F-425A-A15A-B69F8924FB7C}"/>
                    </a:ext>
                  </a:extLst>
                </p14:cNvPr>
                <p14:cNvContentPartPr/>
                <p14:nvPr/>
              </p14:nvContentPartPr>
              <p14:xfrm>
                <a:off x="1985024" y="2237358"/>
                <a:ext cx="1076760" cy="570600"/>
              </p14:xfrm>
            </p:contentPart>
          </mc:Choice>
          <mc:Fallback xmlns="">
            <p:pic>
              <p:nvPicPr>
                <p:cNvPr id="14372" name="Entrada de lápiz 14371">
                  <a:extLst>
                    <a:ext uri="{FF2B5EF4-FFF2-40B4-BE49-F238E27FC236}">
                      <a16:creationId xmlns:a16="http://schemas.microsoft.com/office/drawing/2014/main" id="{23EA8D53-061F-425A-A15A-B69F8924FB7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67024" y="2219718"/>
                  <a:ext cx="11124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373" name="Entrada de lápiz 14372">
                  <a:extLst>
                    <a:ext uri="{FF2B5EF4-FFF2-40B4-BE49-F238E27FC236}">
                      <a16:creationId xmlns:a16="http://schemas.microsoft.com/office/drawing/2014/main" id="{53D45FF7-AD38-4BEB-BCBE-DEF6CE277FDC}"/>
                    </a:ext>
                  </a:extLst>
                </p14:cNvPr>
                <p14:cNvContentPartPr/>
                <p14:nvPr/>
              </p14:nvContentPartPr>
              <p14:xfrm>
                <a:off x="2219384" y="2427078"/>
                <a:ext cx="204480" cy="197640"/>
              </p14:xfrm>
            </p:contentPart>
          </mc:Choice>
          <mc:Fallback xmlns="">
            <p:pic>
              <p:nvPicPr>
                <p:cNvPr id="14373" name="Entrada de lápiz 14372">
                  <a:extLst>
                    <a:ext uri="{FF2B5EF4-FFF2-40B4-BE49-F238E27FC236}">
                      <a16:creationId xmlns:a16="http://schemas.microsoft.com/office/drawing/2014/main" id="{53D45FF7-AD38-4BEB-BCBE-DEF6CE277F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01744" y="2409078"/>
                  <a:ext cx="240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374" name="Entrada de lápiz 14373">
                  <a:extLst>
                    <a:ext uri="{FF2B5EF4-FFF2-40B4-BE49-F238E27FC236}">
                      <a16:creationId xmlns:a16="http://schemas.microsoft.com/office/drawing/2014/main" id="{663AFA13-6C32-45A4-8981-A5334DBA7D0C}"/>
                    </a:ext>
                  </a:extLst>
                </p14:cNvPr>
                <p14:cNvContentPartPr/>
                <p14:nvPr/>
              </p14:nvContentPartPr>
              <p14:xfrm>
                <a:off x="2510984" y="2537598"/>
                <a:ext cx="120240" cy="92160"/>
              </p14:xfrm>
            </p:contentPart>
          </mc:Choice>
          <mc:Fallback xmlns="">
            <p:pic>
              <p:nvPicPr>
                <p:cNvPr id="14374" name="Entrada de lápiz 14373">
                  <a:extLst>
                    <a:ext uri="{FF2B5EF4-FFF2-40B4-BE49-F238E27FC236}">
                      <a16:creationId xmlns:a16="http://schemas.microsoft.com/office/drawing/2014/main" id="{663AFA13-6C32-45A4-8981-A5334DBA7D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92984" y="2519598"/>
                  <a:ext cx="155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375" name="Entrada de lápiz 14374">
                  <a:extLst>
                    <a:ext uri="{FF2B5EF4-FFF2-40B4-BE49-F238E27FC236}">
                      <a16:creationId xmlns:a16="http://schemas.microsoft.com/office/drawing/2014/main" id="{9EDD8BFD-13A8-4E54-923E-E3866C4FA40C}"/>
                    </a:ext>
                  </a:extLst>
                </p14:cNvPr>
                <p14:cNvContentPartPr/>
                <p14:nvPr/>
              </p14:nvContentPartPr>
              <p14:xfrm>
                <a:off x="3014624" y="1993278"/>
                <a:ext cx="947880" cy="578160"/>
              </p14:xfrm>
            </p:contentPart>
          </mc:Choice>
          <mc:Fallback xmlns="">
            <p:pic>
              <p:nvPicPr>
                <p:cNvPr id="14375" name="Entrada de lápiz 14374">
                  <a:extLst>
                    <a:ext uri="{FF2B5EF4-FFF2-40B4-BE49-F238E27FC236}">
                      <a16:creationId xmlns:a16="http://schemas.microsoft.com/office/drawing/2014/main" id="{9EDD8BFD-13A8-4E54-923E-E3866C4FA4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96984" y="1975638"/>
                  <a:ext cx="983520" cy="61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05" name="Grupo 14404">
            <a:extLst>
              <a:ext uri="{FF2B5EF4-FFF2-40B4-BE49-F238E27FC236}">
                <a16:creationId xmlns:a16="http://schemas.microsoft.com/office/drawing/2014/main" id="{A18193CC-E04B-4326-A64E-699E42AEF319}"/>
              </a:ext>
            </a:extLst>
          </p:cNvPr>
          <p:cNvGrpSpPr/>
          <p:nvPr/>
        </p:nvGrpSpPr>
        <p:grpSpPr>
          <a:xfrm>
            <a:off x="4305584" y="3149598"/>
            <a:ext cx="2194200" cy="619920"/>
            <a:chOff x="4201184" y="2764758"/>
            <a:chExt cx="219420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393" name="Entrada de lápiz 14392">
                  <a:extLst>
                    <a:ext uri="{FF2B5EF4-FFF2-40B4-BE49-F238E27FC236}">
                      <a16:creationId xmlns:a16="http://schemas.microsoft.com/office/drawing/2014/main" id="{C96DC528-57AC-44A7-80D5-ACD7D6B93621}"/>
                    </a:ext>
                  </a:extLst>
                </p14:cNvPr>
                <p14:cNvContentPartPr/>
                <p14:nvPr/>
              </p14:nvContentPartPr>
              <p14:xfrm>
                <a:off x="4201184" y="3095238"/>
                <a:ext cx="100080" cy="12240"/>
              </p14:xfrm>
            </p:contentPart>
          </mc:Choice>
          <mc:Fallback xmlns="">
            <p:pic>
              <p:nvPicPr>
                <p:cNvPr id="14393" name="Entrada de lápiz 14392">
                  <a:extLst>
                    <a:ext uri="{FF2B5EF4-FFF2-40B4-BE49-F238E27FC236}">
                      <a16:creationId xmlns:a16="http://schemas.microsoft.com/office/drawing/2014/main" id="{C96DC528-57AC-44A7-80D5-ACD7D6B936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83184" y="3077598"/>
                  <a:ext cx="135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394" name="Entrada de lápiz 14393">
                  <a:extLst>
                    <a:ext uri="{FF2B5EF4-FFF2-40B4-BE49-F238E27FC236}">
                      <a16:creationId xmlns:a16="http://schemas.microsoft.com/office/drawing/2014/main" id="{616D7DD5-4D00-4315-A699-36C2E7A19D3A}"/>
                    </a:ext>
                  </a:extLst>
                </p14:cNvPr>
                <p14:cNvContentPartPr/>
                <p14:nvPr/>
              </p14:nvContentPartPr>
              <p14:xfrm>
                <a:off x="4220624" y="3166878"/>
                <a:ext cx="92520" cy="7200"/>
              </p14:xfrm>
            </p:contentPart>
          </mc:Choice>
          <mc:Fallback xmlns="">
            <p:pic>
              <p:nvPicPr>
                <p:cNvPr id="14394" name="Entrada de lápiz 14393">
                  <a:extLst>
                    <a:ext uri="{FF2B5EF4-FFF2-40B4-BE49-F238E27FC236}">
                      <a16:creationId xmlns:a16="http://schemas.microsoft.com/office/drawing/2014/main" id="{616D7DD5-4D00-4315-A699-36C2E7A19D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02624" y="3149238"/>
                  <a:ext cx="12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395" name="Entrada de lápiz 14394">
                  <a:extLst>
                    <a:ext uri="{FF2B5EF4-FFF2-40B4-BE49-F238E27FC236}">
                      <a16:creationId xmlns:a16="http://schemas.microsoft.com/office/drawing/2014/main" id="{D66B73CC-07A6-4A18-8E14-D2084F14EEA6}"/>
                    </a:ext>
                  </a:extLst>
                </p14:cNvPr>
                <p14:cNvContentPartPr/>
                <p14:nvPr/>
              </p14:nvContentPartPr>
              <p14:xfrm>
                <a:off x="4498904" y="2925678"/>
                <a:ext cx="208800" cy="248400"/>
              </p14:xfrm>
            </p:contentPart>
          </mc:Choice>
          <mc:Fallback xmlns="">
            <p:pic>
              <p:nvPicPr>
                <p:cNvPr id="14395" name="Entrada de lápiz 14394">
                  <a:extLst>
                    <a:ext uri="{FF2B5EF4-FFF2-40B4-BE49-F238E27FC236}">
                      <a16:creationId xmlns:a16="http://schemas.microsoft.com/office/drawing/2014/main" id="{D66B73CC-07A6-4A18-8E14-D2084F14EE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80904" y="2907678"/>
                  <a:ext cx="244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396" name="Entrada de lápiz 14395">
                  <a:extLst>
                    <a:ext uri="{FF2B5EF4-FFF2-40B4-BE49-F238E27FC236}">
                      <a16:creationId xmlns:a16="http://schemas.microsoft.com/office/drawing/2014/main" id="{0EE1BC8A-2E17-47A6-8F51-99A270DBB851}"/>
                    </a:ext>
                  </a:extLst>
                </p14:cNvPr>
                <p14:cNvContentPartPr/>
                <p14:nvPr/>
              </p14:nvContentPartPr>
              <p14:xfrm>
                <a:off x="4790144" y="3061038"/>
                <a:ext cx="160200" cy="89640"/>
              </p14:xfrm>
            </p:contentPart>
          </mc:Choice>
          <mc:Fallback xmlns="">
            <p:pic>
              <p:nvPicPr>
                <p:cNvPr id="14396" name="Entrada de lápiz 14395">
                  <a:extLst>
                    <a:ext uri="{FF2B5EF4-FFF2-40B4-BE49-F238E27FC236}">
                      <a16:creationId xmlns:a16="http://schemas.microsoft.com/office/drawing/2014/main" id="{0EE1BC8A-2E17-47A6-8F51-99A270DBB85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72504" y="3043038"/>
                  <a:ext cx="195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397" name="Entrada de lápiz 14396">
                  <a:extLst>
                    <a:ext uri="{FF2B5EF4-FFF2-40B4-BE49-F238E27FC236}">
                      <a16:creationId xmlns:a16="http://schemas.microsoft.com/office/drawing/2014/main" id="{F460A3F9-D320-44DA-B7DB-29C95931644C}"/>
                    </a:ext>
                  </a:extLst>
                </p14:cNvPr>
                <p14:cNvContentPartPr/>
                <p14:nvPr/>
              </p14:nvContentPartPr>
              <p14:xfrm>
                <a:off x="5274344" y="2864118"/>
                <a:ext cx="195840" cy="499680"/>
              </p14:xfrm>
            </p:contentPart>
          </mc:Choice>
          <mc:Fallback xmlns="">
            <p:pic>
              <p:nvPicPr>
                <p:cNvPr id="14397" name="Entrada de lápiz 14396">
                  <a:extLst>
                    <a:ext uri="{FF2B5EF4-FFF2-40B4-BE49-F238E27FC236}">
                      <a16:creationId xmlns:a16="http://schemas.microsoft.com/office/drawing/2014/main" id="{F460A3F9-D320-44DA-B7DB-29C95931644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56344" y="2846118"/>
                  <a:ext cx="2314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398" name="Entrada de lápiz 14397">
                  <a:extLst>
                    <a:ext uri="{FF2B5EF4-FFF2-40B4-BE49-F238E27FC236}">
                      <a16:creationId xmlns:a16="http://schemas.microsoft.com/office/drawing/2014/main" id="{D6358B07-AEE1-412A-B8BD-0F155EF96323}"/>
                    </a:ext>
                  </a:extLst>
                </p14:cNvPr>
                <p14:cNvContentPartPr/>
                <p14:nvPr/>
              </p14:nvContentPartPr>
              <p14:xfrm>
                <a:off x="5678264" y="2764758"/>
                <a:ext cx="186480" cy="230400"/>
              </p14:xfrm>
            </p:contentPart>
          </mc:Choice>
          <mc:Fallback xmlns="">
            <p:pic>
              <p:nvPicPr>
                <p:cNvPr id="14398" name="Entrada de lápiz 14397">
                  <a:extLst>
                    <a:ext uri="{FF2B5EF4-FFF2-40B4-BE49-F238E27FC236}">
                      <a16:creationId xmlns:a16="http://schemas.microsoft.com/office/drawing/2014/main" id="{D6358B07-AEE1-412A-B8BD-0F155EF963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60624" y="2747118"/>
                  <a:ext cx="222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399" name="Entrada de lápiz 14398">
                  <a:extLst>
                    <a:ext uri="{FF2B5EF4-FFF2-40B4-BE49-F238E27FC236}">
                      <a16:creationId xmlns:a16="http://schemas.microsoft.com/office/drawing/2014/main" id="{144C5EFA-C68B-4DC3-A0FF-7237990CB9A3}"/>
                    </a:ext>
                  </a:extLst>
                </p14:cNvPr>
                <p14:cNvContentPartPr/>
                <p14:nvPr/>
              </p14:nvContentPartPr>
              <p14:xfrm>
                <a:off x="5890304" y="2855478"/>
                <a:ext cx="82800" cy="163080"/>
              </p14:xfrm>
            </p:contentPart>
          </mc:Choice>
          <mc:Fallback xmlns="">
            <p:pic>
              <p:nvPicPr>
                <p:cNvPr id="14399" name="Entrada de lápiz 14398">
                  <a:extLst>
                    <a:ext uri="{FF2B5EF4-FFF2-40B4-BE49-F238E27FC236}">
                      <a16:creationId xmlns:a16="http://schemas.microsoft.com/office/drawing/2014/main" id="{144C5EFA-C68B-4DC3-A0FF-7237990CB9A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72304" y="2837838"/>
                  <a:ext cx="118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4400" name="Entrada de lápiz 14399">
                  <a:extLst>
                    <a:ext uri="{FF2B5EF4-FFF2-40B4-BE49-F238E27FC236}">
                      <a16:creationId xmlns:a16="http://schemas.microsoft.com/office/drawing/2014/main" id="{B9F15873-8656-49FD-8E29-05FE1385281B}"/>
                    </a:ext>
                  </a:extLst>
                </p14:cNvPr>
                <p14:cNvContentPartPr/>
                <p14:nvPr/>
              </p14:nvContentPartPr>
              <p14:xfrm>
                <a:off x="5590064" y="3089478"/>
                <a:ext cx="606960" cy="18360"/>
              </p14:xfrm>
            </p:contentPart>
          </mc:Choice>
          <mc:Fallback xmlns="">
            <p:pic>
              <p:nvPicPr>
                <p:cNvPr id="14400" name="Entrada de lápiz 14399">
                  <a:extLst>
                    <a:ext uri="{FF2B5EF4-FFF2-40B4-BE49-F238E27FC236}">
                      <a16:creationId xmlns:a16="http://schemas.microsoft.com/office/drawing/2014/main" id="{B9F15873-8656-49FD-8E29-05FE1385281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72064" y="3071478"/>
                  <a:ext cx="642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401" name="Entrada de lápiz 14400">
                  <a:extLst>
                    <a:ext uri="{FF2B5EF4-FFF2-40B4-BE49-F238E27FC236}">
                      <a16:creationId xmlns:a16="http://schemas.microsoft.com/office/drawing/2014/main" id="{B9F5B7E3-70DC-4202-A01D-E00D08D7E2E1}"/>
                    </a:ext>
                  </a:extLst>
                </p14:cNvPr>
                <p14:cNvContentPartPr/>
                <p14:nvPr/>
              </p14:nvContentPartPr>
              <p14:xfrm>
                <a:off x="5731184" y="3155358"/>
                <a:ext cx="181080" cy="167760"/>
              </p14:xfrm>
            </p:contentPart>
          </mc:Choice>
          <mc:Fallback xmlns="">
            <p:pic>
              <p:nvPicPr>
                <p:cNvPr id="14401" name="Entrada de lápiz 14400">
                  <a:extLst>
                    <a:ext uri="{FF2B5EF4-FFF2-40B4-BE49-F238E27FC236}">
                      <a16:creationId xmlns:a16="http://schemas.microsoft.com/office/drawing/2014/main" id="{B9F5B7E3-70DC-4202-A01D-E00D08D7E2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13544" y="3137358"/>
                  <a:ext cx="216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402" name="Entrada de lápiz 14401">
                  <a:extLst>
                    <a:ext uri="{FF2B5EF4-FFF2-40B4-BE49-F238E27FC236}">
                      <a16:creationId xmlns:a16="http://schemas.microsoft.com/office/drawing/2014/main" id="{2A7CF915-2533-446B-A2CC-BD842BCF959B}"/>
                    </a:ext>
                  </a:extLst>
                </p14:cNvPr>
                <p14:cNvContentPartPr/>
                <p14:nvPr/>
              </p14:nvContentPartPr>
              <p14:xfrm>
                <a:off x="5929904" y="3238878"/>
                <a:ext cx="153360" cy="127800"/>
              </p14:xfrm>
            </p:contentPart>
          </mc:Choice>
          <mc:Fallback xmlns="">
            <p:pic>
              <p:nvPicPr>
                <p:cNvPr id="14402" name="Entrada de lápiz 14401">
                  <a:extLst>
                    <a:ext uri="{FF2B5EF4-FFF2-40B4-BE49-F238E27FC236}">
                      <a16:creationId xmlns:a16="http://schemas.microsoft.com/office/drawing/2014/main" id="{2A7CF915-2533-446B-A2CC-BD842BCF95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12264" y="3221238"/>
                  <a:ext cx="189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403" name="Entrada de lápiz 14402">
                  <a:extLst>
                    <a:ext uri="{FF2B5EF4-FFF2-40B4-BE49-F238E27FC236}">
                      <a16:creationId xmlns:a16="http://schemas.microsoft.com/office/drawing/2014/main" id="{6D9B31F6-0005-470A-82B7-C425425F152D}"/>
                    </a:ext>
                  </a:extLst>
                </p14:cNvPr>
                <p14:cNvContentPartPr/>
                <p14:nvPr/>
              </p14:nvContentPartPr>
              <p14:xfrm>
                <a:off x="6285584" y="2922078"/>
                <a:ext cx="109800" cy="462600"/>
              </p14:xfrm>
            </p:contentPart>
          </mc:Choice>
          <mc:Fallback xmlns="">
            <p:pic>
              <p:nvPicPr>
                <p:cNvPr id="14403" name="Entrada de lápiz 14402">
                  <a:extLst>
                    <a:ext uri="{FF2B5EF4-FFF2-40B4-BE49-F238E27FC236}">
                      <a16:creationId xmlns:a16="http://schemas.microsoft.com/office/drawing/2014/main" id="{6D9B31F6-0005-470A-82B7-C425425F152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67944" y="2904078"/>
                  <a:ext cx="14544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17" name="Grupo 14416">
            <a:extLst>
              <a:ext uri="{FF2B5EF4-FFF2-40B4-BE49-F238E27FC236}">
                <a16:creationId xmlns:a16="http://schemas.microsoft.com/office/drawing/2014/main" id="{63B6564D-BCBC-4C8B-9BB8-311817822239}"/>
              </a:ext>
            </a:extLst>
          </p:cNvPr>
          <p:cNvGrpSpPr/>
          <p:nvPr/>
        </p:nvGrpSpPr>
        <p:grpSpPr>
          <a:xfrm>
            <a:off x="5629108" y="1176978"/>
            <a:ext cx="2403000" cy="956160"/>
            <a:chOff x="6499784" y="1116318"/>
            <a:chExt cx="2403000" cy="95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407" name="Entrada de lápiz 14406">
                  <a:extLst>
                    <a:ext uri="{FF2B5EF4-FFF2-40B4-BE49-F238E27FC236}">
                      <a16:creationId xmlns:a16="http://schemas.microsoft.com/office/drawing/2014/main" id="{95B27A6D-63CF-4C1F-AF27-16B02276BDFD}"/>
                    </a:ext>
                  </a:extLst>
                </p14:cNvPr>
                <p14:cNvContentPartPr/>
                <p14:nvPr/>
              </p14:nvContentPartPr>
              <p14:xfrm>
                <a:off x="6551984" y="1179318"/>
                <a:ext cx="36360" cy="829440"/>
              </p14:xfrm>
            </p:contentPart>
          </mc:Choice>
          <mc:Fallback xmlns="">
            <p:pic>
              <p:nvPicPr>
                <p:cNvPr id="14407" name="Entrada de lápiz 14406">
                  <a:extLst>
                    <a:ext uri="{FF2B5EF4-FFF2-40B4-BE49-F238E27FC236}">
                      <a16:creationId xmlns:a16="http://schemas.microsoft.com/office/drawing/2014/main" id="{95B27A6D-63CF-4C1F-AF27-16B02276BD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33984" y="1161318"/>
                  <a:ext cx="7200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408" name="Entrada de lápiz 14407">
                  <a:extLst>
                    <a:ext uri="{FF2B5EF4-FFF2-40B4-BE49-F238E27FC236}">
                      <a16:creationId xmlns:a16="http://schemas.microsoft.com/office/drawing/2014/main" id="{6A4EAD67-A345-49F4-B0D4-ED3EBB466F45}"/>
                    </a:ext>
                  </a:extLst>
                </p14:cNvPr>
                <p14:cNvContentPartPr/>
                <p14:nvPr/>
              </p14:nvContentPartPr>
              <p14:xfrm>
                <a:off x="6499784" y="1116318"/>
                <a:ext cx="1191240" cy="956160"/>
              </p14:xfrm>
            </p:contentPart>
          </mc:Choice>
          <mc:Fallback xmlns="">
            <p:pic>
              <p:nvPicPr>
                <p:cNvPr id="14408" name="Entrada de lápiz 14407">
                  <a:extLst>
                    <a:ext uri="{FF2B5EF4-FFF2-40B4-BE49-F238E27FC236}">
                      <a16:creationId xmlns:a16="http://schemas.microsoft.com/office/drawing/2014/main" id="{6A4EAD67-A345-49F4-B0D4-ED3EBB466F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82144" y="1098318"/>
                  <a:ext cx="122688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409" name="Entrada de lápiz 14408">
                  <a:extLst>
                    <a:ext uri="{FF2B5EF4-FFF2-40B4-BE49-F238E27FC236}">
                      <a16:creationId xmlns:a16="http://schemas.microsoft.com/office/drawing/2014/main" id="{790A53B9-8B01-4EEA-A21F-A1649FA3C644}"/>
                    </a:ext>
                  </a:extLst>
                </p14:cNvPr>
                <p14:cNvContentPartPr/>
                <p14:nvPr/>
              </p14:nvContentPartPr>
              <p14:xfrm>
                <a:off x="6963824" y="1498278"/>
                <a:ext cx="303840" cy="251640"/>
              </p14:xfrm>
            </p:contentPart>
          </mc:Choice>
          <mc:Fallback xmlns="">
            <p:pic>
              <p:nvPicPr>
                <p:cNvPr id="14409" name="Entrada de lápiz 14408">
                  <a:extLst>
                    <a:ext uri="{FF2B5EF4-FFF2-40B4-BE49-F238E27FC236}">
                      <a16:creationId xmlns:a16="http://schemas.microsoft.com/office/drawing/2014/main" id="{790A53B9-8B01-4EEA-A21F-A1649FA3C64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45824" y="1480278"/>
                  <a:ext cx="339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410" name="Entrada de lápiz 14409">
                  <a:extLst>
                    <a:ext uri="{FF2B5EF4-FFF2-40B4-BE49-F238E27FC236}">
                      <a16:creationId xmlns:a16="http://schemas.microsoft.com/office/drawing/2014/main" id="{98D23001-462D-4B14-B12B-E735D7565D7A}"/>
                    </a:ext>
                  </a:extLst>
                </p14:cNvPr>
                <p14:cNvContentPartPr/>
                <p14:nvPr/>
              </p14:nvContentPartPr>
              <p14:xfrm>
                <a:off x="7659344" y="1556598"/>
                <a:ext cx="391680" cy="14040"/>
              </p14:xfrm>
            </p:contentPart>
          </mc:Choice>
          <mc:Fallback xmlns="">
            <p:pic>
              <p:nvPicPr>
                <p:cNvPr id="14410" name="Entrada de lápiz 14409">
                  <a:extLst>
                    <a:ext uri="{FF2B5EF4-FFF2-40B4-BE49-F238E27FC236}">
                      <a16:creationId xmlns:a16="http://schemas.microsoft.com/office/drawing/2014/main" id="{98D23001-462D-4B14-B12B-E735D7565D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41344" y="1538598"/>
                  <a:ext cx="427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411" name="Entrada de lápiz 14410">
                  <a:extLst>
                    <a:ext uri="{FF2B5EF4-FFF2-40B4-BE49-F238E27FC236}">
                      <a16:creationId xmlns:a16="http://schemas.microsoft.com/office/drawing/2014/main" id="{D5ECFA42-1DC1-4419-963D-93547008B263}"/>
                    </a:ext>
                  </a:extLst>
                </p14:cNvPr>
                <p14:cNvContentPartPr/>
                <p14:nvPr/>
              </p14:nvContentPartPr>
              <p14:xfrm>
                <a:off x="8066144" y="1506918"/>
                <a:ext cx="107640" cy="83880"/>
              </p14:xfrm>
            </p:contentPart>
          </mc:Choice>
          <mc:Fallback xmlns="">
            <p:pic>
              <p:nvPicPr>
                <p:cNvPr id="14411" name="Entrada de lápiz 14410">
                  <a:extLst>
                    <a:ext uri="{FF2B5EF4-FFF2-40B4-BE49-F238E27FC236}">
                      <a16:creationId xmlns:a16="http://schemas.microsoft.com/office/drawing/2014/main" id="{D5ECFA42-1DC1-4419-963D-93547008B26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48144" y="1489278"/>
                  <a:ext cx="143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412" name="Entrada de lápiz 14411">
                  <a:extLst>
                    <a:ext uri="{FF2B5EF4-FFF2-40B4-BE49-F238E27FC236}">
                      <a16:creationId xmlns:a16="http://schemas.microsoft.com/office/drawing/2014/main" id="{5870D64C-CB10-49B3-A910-6E2EF97ABD22}"/>
                    </a:ext>
                  </a:extLst>
                </p14:cNvPr>
                <p14:cNvContentPartPr/>
                <p14:nvPr/>
              </p14:nvContentPartPr>
              <p14:xfrm>
                <a:off x="8355224" y="1219998"/>
                <a:ext cx="206640" cy="246240"/>
              </p14:xfrm>
            </p:contentPart>
          </mc:Choice>
          <mc:Fallback xmlns="">
            <p:pic>
              <p:nvPicPr>
                <p:cNvPr id="14412" name="Entrada de lápiz 14411">
                  <a:extLst>
                    <a:ext uri="{FF2B5EF4-FFF2-40B4-BE49-F238E27FC236}">
                      <a16:creationId xmlns:a16="http://schemas.microsoft.com/office/drawing/2014/main" id="{5870D64C-CB10-49B3-A910-6E2EF97ABD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37224" y="1201998"/>
                  <a:ext cx="2422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413" name="Entrada de lápiz 14412">
                  <a:extLst>
                    <a:ext uri="{FF2B5EF4-FFF2-40B4-BE49-F238E27FC236}">
                      <a16:creationId xmlns:a16="http://schemas.microsoft.com/office/drawing/2014/main" id="{1238AD59-A73D-4754-B135-8C71D3F5012C}"/>
                    </a:ext>
                  </a:extLst>
                </p14:cNvPr>
                <p14:cNvContentPartPr/>
                <p14:nvPr/>
              </p14:nvContentPartPr>
              <p14:xfrm>
                <a:off x="8593904" y="1321158"/>
                <a:ext cx="92160" cy="113760"/>
              </p14:xfrm>
            </p:contentPart>
          </mc:Choice>
          <mc:Fallback xmlns="">
            <p:pic>
              <p:nvPicPr>
                <p:cNvPr id="14413" name="Entrada de lápiz 14412">
                  <a:extLst>
                    <a:ext uri="{FF2B5EF4-FFF2-40B4-BE49-F238E27FC236}">
                      <a16:creationId xmlns:a16="http://schemas.microsoft.com/office/drawing/2014/main" id="{1238AD59-A73D-4754-B135-8C71D3F501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75904" y="1303158"/>
                  <a:ext cx="127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14" name="Entrada de lápiz 14413">
                  <a:extLst>
                    <a:ext uri="{FF2B5EF4-FFF2-40B4-BE49-F238E27FC236}">
                      <a16:creationId xmlns:a16="http://schemas.microsoft.com/office/drawing/2014/main" id="{CE7580FA-722D-4A78-9063-DE4E75292A31}"/>
                    </a:ext>
                  </a:extLst>
                </p14:cNvPr>
                <p14:cNvContentPartPr/>
                <p14:nvPr/>
              </p14:nvContentPartPr>
              <p14:xfrm>
                <a:off x="8306264" y="1590438"/>
                <a:ext cx="596520" cy="18360"/>
              </p14:xfrm>
            </p:contentPart>
          </mc:Choice>
          <mc:Fallback xmlns="">
            <p:pic>
              <p:nvPicPr>
                <p:cNvPr id="14414" name="Entrada de lápiz 14413">
                  <a:extLst>
                    <a:ext uri="{FF2B5EF4-FFF2-40B4-BE49-F238E27FC236}">
                      <a16:creationId xmlns:a16="http://schemas.microsoft.com/office/drawing/2014/main" id="{CE7580FA-722D-4A78-9063-DE4E75292A3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88264" y="1572438"/>
                  <a:ext cx="632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415" name="Entrada de lápiz 14414">
                  <a:extLst>
                    <a:ext uri="{FF2B5EF4-FFF2-40B4-BE49-F238E27FC236}">
                      <a16:creationId xmlns:a16="http://schemas.microsoft.com/office/drawing/2014/main" id="{1FC9B548-7815-40E5-99DE-BD12E975A9C4}"/>
                    </a:ext>
                  </a:extLst>
                </p14:cNvPr>
                <p14:cNvContentPartPr/>
                <p14:nvPr/>
              </p14:nvContentPartPr>
              <p14:xfrm>
                <a:off x="8461424" y="1737318"/>
                <a:ext cx="195480" cy="232920"/>
              </p14:xfrm>
            </p:contentPart>
          </mc:Choice>
          <mc:Fallback xmlns="">
            <p:pic>
              <p:nvPicPr>
                <p:cNvPr id="14415" name="Entrada de lápiz 14414">
                  <a:extLst>
                    <a:ext uri="{FF2B5EF4-FFF2-40B4-BE49-F238E27FC236}">
                      <a16:creationId xmlns:a16="http://schemas.microsoft.com/office/drawing/2014/main" id="{1FC9B548-7815-40E5-99DE-BD12E975A9C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43424" y="1719678"/>
                  <a:ext cx="23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416" name="Entrada de lápiz 14415">
                  <a:extLst>
                    <a:ext uri="{FF2B5EF4-FFF2-40B4-BE49-F238E27FC236}">
                      <a16:creationId xmlns:a16="http://schemas.microsoft.com/office/drawing/2014/main" id="{FB640AA4-BDCC-4528-A6F1-C759E0AF68AA}"/>
                    </a:ext>
                  </a:extLst>
                </p14:cNvPr>
                <p14:cNvContentPartPr/>
                <p14:nvPr/>
              </p14:nvContentPartPr>
              <p14:xfrm>
                <a:off x="8673104" y="1867998"/>
                <a:ext cx="112680" cy="154800"/>
              </p14:xfrm>
            </p:contentPart>
          </mc:Choice>
          <mc:Fallback xmlns="">
            <p:pic>
              <p:nvPicPr>
                <p:cNvPr id="14416" name="Entrada de lápiz 14415">
                  <a:extLst>
                    <a:ext uri="{FF2B5EF4-FFF2-40B4-BE49-F238E27FC236}">
                      <a16:creationId xmlns:a16="http://schemas.microsoft.com/office/drawing/2014/main" id="{FB640AA4-BDCC-4528-A6F1-C759E0AF68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55464" y="1850358"/>
                  <a:ext cx="1483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38A121B-FF83-4BED-8B0B-EA7E541AE6AC}"/>
              </a:ext>
            </a:extLst>
          </p:cNvPr>
          <p:cNvGrpSpPr/>
          <p:nvPr/>
        </p:nvGrpSpPr>
        <p:grpSpPr>
          <a:xfrm>
            <a:off x="529904" y="2351838"/>
            <a:ext cx="4949280" cy="1448280"/>
            <a:chOff x="470864" y="2093718"/>
            <a:chExt cx="4949280" cy="14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896FDEC1-3A9B-439F-959E-A02DA3969403}"/>
                    </a:ext>
                  </a:extLst>
                </p14:cNvPr>
                <p14:cNvContentPartPr/>
                <p14:nvPr/>
              </p14:nvContentPartPr>
              <p14:xfrm>
                <a:off x="1132544" y="3203238"/>
                <a:ext cx="251640" cy="2232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896FDEC1-3A9B-439F-959E-A02DA39694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4904" y="3185598"/>
                  <a:ext cx="287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D904289E-ADE7-4733-8357-E59BFB05D89A}"/>
                    </a:ext>
                  </a:extLst>
                </p14:cNvPr>
                <p14:cNvContentPartPr/>
                <p14:nvPr/>
              </p14:nvContentPartPr>
              <p14:xfrm>
                <a:off x="1457264" y="3332478"/>
                <a:ext cx="114840" cy="709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D904289E-ADE7-4733-8357-E59BFB05D89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39624" y="3314838"/>
                  <a:ext cx="150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E1D47EF-55E4-4D01-B7F5-072B13666C9D}"/>
                    </a:ext>
                  </a:extLst>
                </p14:cNvPr>
                <p14:cNvContentPartPr/>
                <p14:nvPr/>
              </p14:nvContentPartPr>
              <p14:xfrm>
                <a:off x="1679024" y="3207198"/>
                <a:ext cx="163080" cy="3240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E1D47EF-55E4-4D01-B7F5-072B13666C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61384" y="3189558"/>
                  <a:ext cx="1987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A91CC48-7ED6-494A-B816-CF909362C1C5}"/>
                    </a:ext>
                  </a:extLst>
                </p14:cNvPr>
                <p14:cNvContentPartPr/>
                <p14:nvPr/>
              </p14:nvContentPartPr>
              <p14:xfrm>
                <a:off x="1888184" y="3226638"/>
                <a:ext cx="162360" cy="1771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A91CC48-7ED6-494A-B816-CF909362C1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70184" y="3208998"/>
                  <a:ext cx="198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DB26D65-7BB7-4214-A414-4F6040D02440}"/>
                    </a:ext>
                  </a:extLst>
                </p14:cNvPr>
                <p14:cNvContentPartPr/>
                <p14:nvPr/>
              </p14:nvContentPartPr>
              <p14:xfrm>
                <a:off x="2086904" y="3361278"/>
                <a:ext cx="90000" cy="1238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DB26D65-7BB7-4214-A414-4F6040D024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68904" y="3343638"/>
                  <a:ext cx="125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FDBE1C9-C22E-4DA2-9D9E-7C68920908BF}"/>
                    </a:ext>
                  </a:extLst>
                </p14:cNvPr>
                <p14:cNvContentPartPr/>
                <p14:nvPr/>
              </p14:nvContentPartPr>
              <p14:xfrm>
                <a:off x="2272304" y="3206838"/>
                <a:ext cx="93240" cy="2689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FDBE1C9-C22E-4DA2-9D9E-7C68920908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54664" y="3188838"/>
                  <a:ext cx="1288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FF0340F1-389E-4655-9C8D-94DD4C4EF927}"/>
                    </a:ext>
                  </a:extLst>
                </p14:cNvPr>
                <p14:cNvContentPartPr/>
                <p14:nvPr/>
              </p14:nvContentPartPr>
              <p14:xfrm>
                <a:off x="2431424" y="3382878"/>
                <a:ext cx="89640" cy="165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FF0340F1-389E-4655-9C8D-94DD4C4EF92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13784" y="3364878"/>
                  <a:ext cx="125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DB759F7-794E-48C9-9285-984E375F5A68}"/>
                    </a:ext>
                  </a:extLst>
                </p14:cNvPr>
                <p14:cNvContentPartPr/>
                <p14:nvPr/>
              </p14:nvContentPartPr>
              <p14:xfrm>
                <a:off x="2703224" y="3201438"/>
                <a:ext cx="191880" cy="1922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DB759F7-794E-48C9-9285-984E375F5A6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85224" y="3183438"/>
                  <a:ext cx="227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5EFD06B-8344-49D0-905F-28032C216F65}"/>
                    </a:ext>
                  </a:extLst>
                </p14:cNvPr>
                <p14:cNvContentPartPr/>
                <p14:nvPr/>
              </p14:nvContentPartPr>
              <p14:xfrm>
                <a:off x="2915624" y="3299358"/>
                <a:ext cx="111600" cy="846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5EFD06B-8344-49D0-905F-28032C216F6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97984" y="3281718"/>
                  <a:ext cx="147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5540541-E9AA-4FEB-8F13-A86871E5506B}"/>
                    </a:ext>
                  </a:extLst>
                </p14:cNvPr>
                <p14:cNvContentPartPr/>
                <p14:nvPr/>
              </p14:nvContentPartPr>
              <p14:xfrm>
                <a:off x="3133424" y="3193158"/>
                <a:ext cx="152280" cy="2052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5540541-E9AA-4FEB-8F13-A86871E550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15784" y="3175518"/>
                  <a:ext cx="187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19872E4-CCCD-43A5-B25B-608BF8900720}"/>
                    </a:ext>
                  </a:extLst>
                </p14:cNvPr>
                <p14:cNvContentPartPr/>
                <p14:nvPr/>
              </p14:nvContentPartPr>
              <p14:xfrm>
                <a:off x="3359144" y="3130518"/>
                <a:ext cx="149760" cy="2181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19872E4-CCCD-43A5-B25B-608BF890072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41144" y="3112518"/>
                  <a:ext cx="185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0F679B3-0626-4EFE-B397-E21AC2C9F9D3}"/>
                    </a:ext>
                  </a:extLst>
                </p14:cNvPr>
                <p14:cNvContentPartPr/>
                <p14:nvPr/>
              </p14:nvContentPartPr>
              <p14:xfrm>
                <a:off x="3557864" y="3246438"/>
                <a:ext cx="158760" cy="1245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0F679B3-0626-4EFE-B397-E21AC2C9F9D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39864" y="3228798"/>
                  <a:ext cx="194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423272F9-CD14-41D5-8788-644A23174A4D}"/>
                    </a:ext>
                  </a:extLst>
                </p14:cNvPr>
                <p14:cNvContentPartPr/>
                <p14:nvPr/>
              </p14:nvContentPartPr>
              <p14:xfrm>
                <a:off x="3842624" y="3095238"/>
                <a:ext cx="208080" cy="302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423272F9-CD14-41D5-8788-644A23174A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24984" y="3077238"/>
                  <a:ext cx="2437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2A30CC5-7D70-4680-8F6A-0A940F27C7A7}"/>
                    </a:ext>
                  </a:extLst>
                </p14:cNvPr>
                <p14:cNvContentPartPr/>
                <p14:nvPr/>
              </p14:nvContentPartPr>
              <p14:xfrm>
                <a:off x="470864" y="2093718"/>
                <a:ext cx="4949280" cy="13528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2A30CC5-7D70-4680-8F6A-0A940F27C7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2864" y="2075718"/>
                  <a:ext cx="4984920" cy="13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1851E73-045A-45EB-9EEB-07CBB0C79A97}"/>
                    </a:ext>
                  </a:extLst>
                </p14:cNvPr>
                <p14:cNvContentPartPr/>
                <p14:nvPr/>
              </p14:nvContentPartPr>
              <p14:xfrm>
                <a:off x="890624" y="3334278"/>
                <a:ext cx="166320" cy="2077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1851E73-045A-45EB-9EEB-07CBB0C79A9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2624" y="3316638"/>
                  <a:ext cx="20196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CAF80F0C-A553-4A85-9B0E-0C7CE55244B7}"/>
                  </a:ext>
                </a:extLst>
              </p14:cNvPr>
              <p14:cNvContentPartPr/>
              <p14:nvPr/>
            </p14:nvContentPartPr>
            <p14:xfrm>
              <a:off x="5466584" y="1881318"/>
              <a:ext cx="48600" cy="50364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CAF80F0C-A553-4A85-9B0E-0C7CE55244B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448584" y="1863678"/>
                <a:ext cx="842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57A84A99-EA21-46E3-AEC3-09812352C18E}"/>
                  </a:ext>
                </a:extLst>
              </p14:cNvPr>
              <p14:cNvContentPartPr/>
              <p14:nvPr/>
            </p14:nvContentPartPr>
            <p14:xfrm>
              <a:off x="4247264" y="1722198"/>
              <a:ext cx="1443960" cy="1440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57A84A99-EA21-46E3-AEC3-09812352C18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29264" y="1704558"/>
                <a:ext cx="1479600" cy="5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417240" y="172330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Amplificador Divisor</a:t>
            </a:r>
          </a:p>
          <a:p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9756" y="806884"/>
            <a:ext cx="6615354" cy="386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351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E17635-88A0-4BD7-811B-C91F67E2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02" y="21241"/>
            <a:ext cx="8345488" cy="731837"/>
          </a:xfrm>
        </p:spPr>
        <p:txBody>
          <a:bodyPr/>
          <a:lstStyle/>
          <a:p>
            <a:r>
              <a:rPr lang="es-ES" sz="2800" dirty="0"/>
              <a:t>¿Podríamos diseñar una calculadora con A.O?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0ADA4DFA-9A7A-4981-8ACC-4419A9DC1DC2}"/>
                  </a:ext>
                </a:extLst>
              </p14:cNvPr>
              <p14:cNvContentPartPr/>
              <p14:nvPr/>
            </p14:nvContentPartPr>
            <p14:xfrm>
              <a:off x="2517630" y="825183"/>
              <a:ext cx="2744280" cy="2808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0ADA4DFA-9A7A-4981-8ACC-4419A9DC1D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9630" y="807183"/>
                <a:ext cx="277992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69148A29-EB5C-4800-9CB2-C43A2F19594C}"/>
              </a:ext>
            </a:extLst>
          </p:cNvPr>
          <p:cNvGrpSpPr/>
          <p:nvPr/>
        </p:nvGrpSpPr>
        <p:grpSpPr>
          <a:xfrm>
            <a:off x="1059990" y="1360143"/>
            <a:ext cx="1442880" cy="234360"/>
            <a:chOff x="1066664" y="1727238"/>
            <a:chExt cx="144288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332CA17-1F95-4CCA-A779-39E0CD035167}"/>
                    </a:ext>
                  </a:extLst>
                </p14:cNvPr>
                <p14:cNvContentPartPr/>
                <p14:nvPr/>
              </p14:nvContentPartPr>
              <p14:xfrm>
                <a:off x="1642664" y="1848918"/>
                <a:ext cx="119160" cy="1126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332CA17-1F95-4CCA-A779-39E0CD0351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25024" y="1831278"/>
                  <a:ext cx="154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DB66299-267B-4005-8FCB-3CDCB4FB8995}"/>
                    </a:ext>
                  </a:extLst>
                </p14:cNvPr>
                <p14:cNvContentPartPr/>
                <p14:nvPr/>
              </p14:nvContentPartPr>
              <p14:xfrm>
                <a:off x="1749224" y="1874478"/>
                <a:ext cx="760320" cy="79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DB66299-267B-4005-8FCB-3CDCB4FB89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1224" y="1856838"/>
                  <a:ext cx="795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87DCF10-3FFC-4685-8ED3-FC6AE8D01CF1}"/>
                    </a:ext>
                  </a:extLst>
                </p14:cNvPr>
                <p14:cNvContentPartPr/>
                <p14:nvPr/>
              </p14:nvContentPartPr>
              <p14:xfrm>
                <a:off x="1066664" y="1727238"/>
                <a:ext cx="167400" cy="1699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87DCF10-3FFC-4685-8ED3-FC6AE8D01C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8664" y="1709598"/>
                  <a:ext cx="203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45F0B18-6CAE-4DB6-B0FA-396EB6B05A73}"/>
                    </a:ext>
                  </a:extLst>
                </p14:cNvPr>
                <p14:cNvContentPartPr/>
                <p14:nvPr/>
              </p14:nvContentPartPr>
              <p14:xfrm>
                <a:off x="1245224" y="1835958"/>
                <a:ext cx="92520" cy="1256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45F0B18-6CAE-4DB6-B0FA-396EB6B05A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7584" y="1818318"/>
                  <a:ext cx="1281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35BFBD3-0D19-4EC8-AC6E-50953E823135}"/>
              </a:ext>
            </a:extLst>
          </p:cNvPr>
          <p:cNvGrpSpPr/>
          <p:nvPr/>
        </p:nvGrpSpPr>
        <p:grpSpPr>
          <a:xfrm>
            <a:off x="1079790" y="2619783"/>
            <a:ext cx="1411920" cy="334440"/>
            <a:chOff x="1086464" y="2986878"/>
            <a:chExt cx="14119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4B57049-FAAF-4FFF-9DFD-81665C17A777}"/>
                    </a:ext>
                  </a:extLst>
                </p14:cNvPr>
                <p14:cNvContentPartPr/>
                <p14:nvPr/>
              </p14:nvContentPartPr>
              <p14:xfrm>
                <a:off x="1709264" y="3180558"/>
                <a:ext cx="118440" cy="1119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4B57049-FAAF-4FFF-9DFD-81665C17A7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1624" y="3162918"/>
                  <a:ext cx="154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BFDFFA6E-3899-4C08-B6EB-E55A95FE9588}"/>
                    </a:ext>
                  </a:extLst>
                </p14:cNvPr>
                <p14:cNvContentPartPr/>
                <p14:nvPr/>
              </p14:nvContentPartPr>
              <p14:xfrm>
                <a:off x="1801784" y="3219798"/>
                <a:ext cx="696600" cy="147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BFDFFA6E-3899-4C08-B6EB-E55A95FE95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84144" y="3201798"/>
                  <a:ext cx="732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28940B2-0160-4833-9789-66479D717BCC}"/>
                    </a:ext>
                  </a:extLst>
                </p14:cNvPr>
                <p14:cNvContentPartPr/>
                <p14:nvPr/>
              </p14:nvContentPartPr>
              <p14:xfrm>
                <a:off x="1086464" y="2986878"/>
                <a:ext cx="210960" cy="237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28940B2-0160-4833-9789-66479D717B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8464" y="2968878"/>
                  <a:ext cx="246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C4C1EC97-C7A1-45EE-BB6D-4836189CA161}"/>
                    </a:ext>
                  </a:extLst>
                </p14:cNvPr>
                <p14:cNvContentPartPr/>
                <p14:nvPr/>
              </p14:nvContentPartPr>
              <p14:xfrm>
                <a:off x="1318304" y="3180558"/>
                <a:ext cx="121320" cy="1407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C4C1EC97-C7A1-45EE-BB6D-4836189CA1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0664" y="3162918"/>
                  <a:ext cx="15696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FC1E3BB9-44A3-4206-9950-699C25202A92}"/>
              </a:ext>
            </a:extLst>
          </p:cNvPr>
          <p:cNvGrpSpPr/>
          <p:nvPr/>
        </p:nvGrpSpPr>
        <p:grpSpPr>
          <a:xfrm>
            <a:off x="2515005" y="859293"/>
            <a:ext cx="4678200" cy="2764440"/>
            <a:chOff x="2517104" y="1159158"/>
            <a:chExt cx="4678200" cy="27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92AFC53-E7CB-4EE1-BC35-8E75C77A4C99}"/>
                    </a:ext>
                  </a:extLst>
                </p14:cNvPr>
                <p14:cNvContentPartPr/>
                <p14:nvPr/>
              </p14:nvContentPartPr>
              <p14:xfrm>
                <a:off x="2517104" y="1159158"/>
                <a:ext cx="27720" cy="27496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92AFC53-E7CB-4EE1-BC35-8E75C77A4C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99104" y="1141518"/>
                  <a:ext cx="63360" cy="27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B36F240-1FBE-4287-9B7E-C72D7EF3EF9F}"/>
                    </a:ext>
                  </a:extLst>
                </p14:cNvPr>
                <p14:cNvContentPartPr/>
                <p14:nvPr/>
              </p14:nvContentPartPr>
              <p14:xfrm>
                <a:off x="5240144" y="1212438"/>
                <a:ext cx="28440" cy="27111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B36F240-1FBE-4287-9B7E-C72D7EF3EF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22144" y="1194438"/>
                  <a:ext cx="64080" cy="27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8CDD45D-A185-4C41-BC37-73BC48A24DE2}"/>
                    </a:ext>
                  </a:extLst>
                </p14:cNvPr>
                <p14:cNvContentPartPr/>
                <p14:nvPr/>
              </p14:nvContentPartPr>
              <p14:xfrm>
                <a:off x="5273984" y="1404318"/>
                <a:ext cx="603720" cy="403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8CDD45D-A185-4C41-BC37-73BC48A24D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55984" y="1386318"/>
                  <a:ext cx="639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1A36ED6-BB80-4840-A7C4-6BF11678F26A}"/>
                    </a:ext>
                  </a:extLst>
                </p14:cNvPr>
                <p14:cNvContentPartPr/>
                <p14:nvPr/>
              </p14:nvContentPartPr>
              <p14:xfrm>
                <a:off x="5872304" y="1343478"/>
                <a:ext cx="113760" cy="950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1A36ED6-BB80-4840-A7C4-6BF11678F2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54304" y="1325838"/>
                  <a:ext cx="149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775A787A-605C-415C-9E21-FB38F0C4C17B}"/>
                    </a:ext>
                  </a:extLst>
                </p14:cNvPr>
                <p14:cNvContentPartPr/>
                <p14:nvPr/>
              </p14:nvContentPartPr>
              <p14:xfrm>
                <a:off x="6082544" y="1215318"/>
                <a:ext cx="170280" cy="2530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775A787A-605C-415C-9E21-FB38F0C4C1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64544" y="1197678"/>
                  <a:ext cx="205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E91FB07-5E65-43A5-A8A4-8417FA9B657B}"/>
                    </a:ext>
                  </a:extLst>
                </p14:cNvPr>
                <p14:cNvContentPartPr/>
                <p14:nvPr/>
              </p14:nvContentPartPr>
              <p14:xfrm>
                <a:off x="6323024" y="1396758"/>
                <a:ext cx="102960" cy="1404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E91FB07-5E65-43A5-A8A4-8417FA9B65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05384" y="1379118"/>
                  <a:ext cx="138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73C0C68-FE58-4C39-8C11-0336B9EF11B7}"/>
                    </a:ext>
                  </a:extLst>
                </p14:cNvPr>
                <p14:cNvContentPartPr/>
                <p14:nvPr/>
              </p14:nvContentPartPr>
              <p14:xfrm>
                <a:off x="6639104" y="1311798"/>
                <a:ext cx="16200" cy="964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73C0C68-FE58-4C39-8C11-0336B9EF11B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21464" y="1293798"/>
                  <a:ext cx="51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023FB65-EC91-4929-A63C-8CF63DC28C15}"/>
                    </a:ext>
                  </a:extLst>
                </p14:cNvPr>
                <p14:cNvContentPartPr/>
                <p14:nvPr/>
              </p14:nvContentPartPr>
              <p14:xfrm>
                <a:off x="6564584" y="1385238"/>
                <a:ext cx="127800" cy="12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023FB65-EC91-4929-A63C-8CF63DC28C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6944" y="1367238"/>
                  <a:ext cx="163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7F94D4A3-DDA6-4229-A5B8-539B78BA6B5B}"/>
                    </a:ext>
                  </a:extLst>
                </p14:cNvPr>
                <p14:cNvContentPartPr/>
                <p14:nvPr/>
              </p14:nvContentPartPr>
              <p14:xfrm>
                <a:off x="6831344" y="1192998"/>
                <a:ext cx="168120" cy="2217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7F94D4A3-DDA6-4229-A5B8-539B78BA6B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13344" y="1175358"/>
                  <a:ext cx="203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32CD1B4-6F23-46C3-8F26-E49BFE7C524A}"/>
                    </a:ext>
                  </a:extLst>
                </p14:cNvPr>
                <p14:cNvContentPartPr/>
                <p14:nvPr/>
              </p14:nvContentPartPr>
              <p14:xfrm>
                <a:off x="7009904" y="1364358"/>
                <a:ext cx="185400" cy="1432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32CD1B4-6F23-46C3-8F26-E49BFE7C524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92264" y="1346718"/>
                  <a:ext cx="22104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EBB9F42C-022E-4570-95E7-661ADD828CE3}"/>
                  </a:ext>
                </a:extLst>
              </p14:cNvPr>
              <p14:cNvContentPartPr/>
              <p14:nvPr/>
            </p14:nvContentPartPr>
            <p14:xfrm>
              <a:off x="5252427" y="3563845"/>
              <a:ext cx="27720" cy="100620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EBB9F42C-022E-4570-95E7-661ADD828CE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34427" y="3546205"/>
                <a:ext cx="63360" cy="104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upo 88">
            <a:extLst>
              <a:ext uri="{FF2B5EF4-FFF2-40B4-BE49-F238E27FC236}">
                <a16:creationId xmlns:a16="http://schemas.microsoft.com/office/drawing/2014/main" id="{A55BF580-45EB-4026-BEAB-DFD9DD448809}"/>
              </a:ext>
            </a:extLst>
          </p:cNvPr>
          <p:cNvGrpSpPr/>
          <p:nvPr/>
        </p:nvGrpSpPr>
        <p:grpSpPr>
          <a:xfrm>
            <a:off x="2542707" y="3543685"/>
            <a:ext cx="4345200" cy="1195200"/>
            <a:chOff x="2542707" y="3543685"/>
            <a:chExt cx="4345200" cy="11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6E34DD5-0282-40C8-9334-97ADE10A51F9}"/>
                    </a:ext>
                  </a:extLst>
                </p14:cNvPr>
                <p14:cNvContentPartPr/>
                <p14:nvPr/>
              </p14:nvContentPartPr>
              <p14:xfrm>
                <a:off x="2542707" y="3543685"/>
                <a:ext cx="33840" cy="103428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6E34DD5-0282-40C8-9334-97ADE10A51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24707" y="3526045"/>
                  <a:ext cx="69480" cy="10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76B22F6-728C-47F3-89E2-F07C7B989FE3}"/>
                    </a:ext>
                  </a:extLst>
                </p14:cNvPr>
                <p14:cNvContentPartPr/>
                <p14:nvPr/>
              </p14:nvContentPartPr>
              <p14:xfrm>
                <a:off x="2601747" y="4559245"/>
                <a:ext cx="2657160" cy="604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76B22F6-728C-47F3-89E2-F07C7B989F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84107" y="4541245"/>
                  <a:ext cx="2692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2A571BA-25A8-4197-A14C-5B429FD8407C}"/>
                    </a:ext>
                  </a:extLst>
                </p14:cNvPr>
                <p14:cNvContentPartPr/>
                <p14:nvPr/>
              </p14:nvContentPartPr>
              <p14:xfrm>
                <a:off x="5259267" y="3990805"/>
                <a:ext cx="640440" cy="79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2A571BA-25A8-4197-A14C-5B429FD840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41267" y="3973165"/>
                  <a:ext cx="676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EA47B3D-E3AC-4390-B4E9-48C7ADB4F0E9}"/>
                    </a:ext>
                  </a:extLst>
                </p14:cNvPr>
                <p14:cNvContentPartPr/>
                <p14:nvPr/>
              </p14:nvContentPartPr>
              <p14:xfrm>
                <a:off x="5852187" y="3950125"/>
                <a:ext cx="120600" cy="10296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EA47B3D-E3AC-4390-B4E9-48C7ADB4F0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34547" y="3932485"/>
                  <a:ext cx="156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379C820F-C7E6-498E-8751-C85A1D49E71E}"/>
                    </a:ext>
                  </a:extLst>
                </p14:cNvPr>
                <p14:cNvContentPartPr/>
                <p14:nvPr/>
              </p14:nvContentPartPr>
              <p14:xfrm>
                <a:off x="5951547" y="3803965"/>
                <a:ext cx="295920" cy="33444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379C820F-C7E6-498E-8751-C85A1D49E7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33907" y="3786325"/>
                  <a:ext cx="331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DD54C85-9E7C-473C-8991-5BED030B5F55}"/>
                    </a:ext>
                  </a:extLst>
                </p14:cNvPr>
                <p14:cNvContentPartPr/>
                <p14:nvPr/>
              </p14:nvContentPartPr>
              <p14:xfrm>
                <a:off x="6233787" y="3893605"/>
                <a:ext cx="156600" cy="1818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DD54C85-9E7C-473C-8991-5BED030B5F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15787" y="3875605"/>
                  <a:ext cx="192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F04D5EF-CB17-4868-A60E-BEE36017A29D}"/>
                    </a:ext>
                  </a:extLst>
                </p14:cNvPr>
                <p14:cNvContentPartPr/>
                <p14:nvPr/>
              </p14:nvContentPartPr>
              <p14:xfrm>
                <a:off x="6414147" y="4029325"/>
                <a:ext cx="86400" cy="1022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F04D5EF-CB17-4868-A60E-BEE36017A2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6147" y="4011685"/>
                  <a:ext cx="122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F5E3D2F-85F4-4912-8C5A-EF3DC2F05151}"/>
                    </a:ext>
                  </a:extLst>
                </p14:cNvPr>
                <p14:cNvContentPartPr/>
                <p14:nvPr/>
              </p14:nvContentPartPr>
              <p14:xfrm>
                <a:off x="5278347" y="4437925"/>
                <a:ext cx="634320" cy="140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F5E3D2F-85F4-4912-8C5A-EF3DC2F051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60707" y="4419925"/>
                  <a:ext cx="669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7C04708-8B25-4ADE-932A-1F83CF3AC318}"/>
                    </a:ext>
                  </a:extLst>
                </p14:cNvPr>
                <p14:cNvContentPartPr/>
                <p14:nvPr/>
              </p14:nvContentPartPr>
              <p14:xfrm>
                <a:off x="5868387" y="4384645"/>
                <a:ext cx="137520" cy="1389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7C04708-8B25-4ADE-932A-1F83CF3AC3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0747" y="4367005"/>
                  <a:ext cx="173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36B147E-F40C-4DA4-B781-F4A181BC26C1}"/>
                    </a:ext>
                  </a:extLst>
                </p14:cNvPr>
                <p14:cNvContentPartPr/>
                <p14:nvPr/>
              </p14:nvContentPartPr>
              <p14:xfrm>
                <a:off x="6189507" y="4309405"/>
                <a:ext cx="219600" cy="1854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36B147E-F40C-4DA4-B781-F4A181BC26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1867" y="4291405"/>
                  <a:ext cx="255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B508243-BB33-4489-8890-55719DD34804}"/>
                    </a:ext>
                  </a:extLst>
                </p14:cNvPr>
                <p14:cNvContentPartPr/>
                <p14:nvPr/>
              </p14:nvContentPartPr>
              <p14:xfrm>
                <a:off x="6487587" y="4290685"/>
                <a:ext cx="109080" cy="18504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B508243-BB33-4489-8890-55719DD348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9587" y="4272685"/>
                  <a:ext cx="144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28327632-6454-4A58-A9D6-828EFF6E468D}"/>
                    </a:ext>
                  </a:extLst>
                </p14:cNvPr>
                <p14:cNvContentPartPr/>
                <p14:nvPr/>
              </p14:nvContentPartPr>
              <p14:xfrm>
                <a:off x="6667587" y="4372765"/>
                <a:ext cx="65880" cy="932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28327632-6454-4A58-A9D6-828EFF6E46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49947" y="4354765"/>
                  <a:ext cx="101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58AFE4B0-7381-4184-99C3-5CB4127ACC4E}"/>
                    </a:ext>
                  </a:extLst>
                </p14:cNvPr>
                <p14:cNvContentPartPr/>
                <p14:nvPr/>
              </p14:nvContentPartPr>
              <p14:xfrm>
                <a:off x="6167187" y="4550605"/>
                <a:ext cx="720720" cy="1476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58AFE4B0-7381-4184-99C3-5CB4127ACC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49187" y="4532965"/>
                  <a:ext cx="756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F3A5F1F5-905F-46EF-B40A-232946FF3CE2}"/>
                    </a:ext>
                  </a:extLst>
                </p14:cNvPr>
                <p14:cNvContentPartPr/>
                <p14:nvPr/>
              </p14:nvContentPartPr>
              <p14:xfrm>
                <a:off x="6269787" y="4574005"/>
                <a:ext cx="248400" cy="13212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F3A5F1F5-905F-46EF-B40A-232946FF3C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52147" y="4556365"/>
                  <a:ext cx="284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3775237B-AADA-4AC4-A79D-78B96E5E6C58}"/>
                    </a:ext>
                  </a:extLst>
                </p14:cNvPr>
                <p14:cNvContentPartPr/>
                <p14:nvPr/>
              </p14:nvContentPartPr>
              <p14:xfrm>
                <a:off x="6572907" y="4597405"/>
                <a:ext cx="79560" cy="14148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3775237B-AADA-4AC4-A79D-78B96E5E6C5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55267" y="4579405"/>
                  <a:ext cx="115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952F72B-F82E-4AE1-9094-73C2DC218D90}"/>
                    </a:ext>
                  </a:extLst>
                </p14:cNvPr>
                <p14:cNvContentPartPr/>
                <p14:nvPr/>
              </p14:nvContentPartPr>
              <p14:xfrm>
                <a:off x="6547347" y="4646199"/>
                <a:ext cx="79920" cy="194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952F72B-F82E-4AE1-9094-73C2DC218D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29707" y="4628559"/>
                  <a:ext cx="11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39D0DFDB-8567-4F62-AFF9-E0EE5B35588A}"/>
                    </a:ext>
                  </a:extLst>
                </p14:cNvPr>
                <p14:cNvContentPartPr/>
                <p14:nvPr/>
              </p14:nvContentPartPr>
              <p14:xfrm>
                <a:off x="5992781" y="4166380"/>
                <a:ext cx="79560" cy="709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39D0DFDB-8567-4F62-AFF9-E0EE5B3558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74781" y="4148740"/>
                  <a:ext cx="115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7A9643E2-280F-4767-8B9E-F32E76D892D7}"/>
                    </a:ext>
                  </a:extLst>
                </p14:cNvPr>
                <p14:cNvContentPartPr/>
                <p14:nvPr/>
              </p14:nvContentPartPr>
              <p14:xfrm>
                <a:off x="6272861" y="3710620"/>
                <a:ext cx="53640" cy="1087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A9643E2-280F-4767-8B9E-F32E76D892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54861" y="3692980"/>
                  <a:ext cx="89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BEAFAD2E-AABC-46E3-BDBE-3F57688834F7}"/>
                    </a:ext>
                  </a:extLst>
                </p14:cNvPr>
                <p14:cNvContentPartPr/>
                <p14:nvPr/>
              </p14:nvContentPartPr>
              <p14:xfrm>
                <a:off x="6229301" y="3738700"/>
                <a:ext cx="85680" cy="126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BEAFAD2E-AABC-46E3-BDBE-3F57688834F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1661" y="3720700"/>
                  <a:ext cx="1213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CC402BDD-D620-4CB5-BF4B-3C3A93EAF0EA}"/>
              </a:ext>
            </a:extLst>
          </p:cNvPr>
          <p:cNvGrpSpPr/>
          <p:nvPr/>
        </p:nvGrpSpPr>
        <p:grpSpPr>
          <a:xfrm>
            <a:off x="5265941" y="1331020"/>
            <a:ext cx="1761840" cy="272160"/>
            <a:chOff x="5265941" y="1331020"/>
            <a:chExt cx="176184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243B2663-5A0B-434A-92A0-143306D6A905}"/>
                    </a:ext>
                  </a:extLst>
                </p14:cNvPr>
                <p14:cNvContentPartPr/>
                <p14:nvPr/>
              </p14:nvContentPartPr>
              <p14:xfrm>
                <a:off x="5265941" y="1541260"/>
                <a:ext cx="693720" cy="828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243B2663-5A0B-434A-92A0-143306D6A9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47941" y="1523260"/>
                  <a:ext cx="729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D48DCAF-4884-4131-AD48-4AA3197BB324}"/>
                    </a:ext>
                  </a:extLst>
                </p14:cNvPr>
                <p14:cNvContentPartPr/>
                <p14:nvPr/>
              </p14:nvContentPartPr>
              <p14:xfrm>
                <a:off x="5916821" y="1468900"/>
                <a:ext cx="123120" cy="11412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4D48DCAF-4884-4131-AD48-4AA3197BB3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181" y="1451260"/>
                  <a:ext cx="158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1517B92C-609E-4B14-BCDE-8EA3303454DE}"/>
                    </a:ext>
                  </a:extLst>
                </p14:cNvPr>
                <p14:cNvContentPartPr/>
                <p14:nvPr/>
              </p14:nvContentPartPr>
              <p14:xfrm>
                <a:off x="6206981" y="1400860"/>
                <a:ext cx="149760" cy="13176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1517B92C-609E-4B14-BCDE-8EA3303454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89341" y="1383220"/>
                  <a:ext cx="185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29A1686E-1C6F-4BA1-AA15-02A2514FB5F2}"/>
                    </a:ext>
                  </a:extLst>
                </p14:cNvPr>
                <p14:cNvContentPartPr/>
                <p14:nvPr/>
              </p14:nvContentPartPr>
              <p14:xfrm>
                <a:off x="6360701" y="1505260"/>
                <a:ext cx="75960" cy="9792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29A1686E-1C6F-4BA1-AA15-02A2514FB5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2701" y="1487260"/>
                  <a:ext cx="111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F96548CB-1696-4F37-A3B9-C419DC7A540B}"/>
                    </a:ext>
                  </a:extLst>
                </p14:cNvPr>
                <p14:cNvContentPartPr/>
                <p14:nvPr/>
              </p14:nvContentPartPr>
              <p14:xfrm>
                <a:off x="6533861" y="1534420"/>
                <a:ext cx="93240" cy="756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F96548CB-1696-4F37-A3B9-C419DC7A54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16221" y="1516420"/>
                  <a:ext cx="128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D8EF3FA1-45CA-48D8-889A-50FCEE298B12}"/>
                    </a:ext>
                  </a:extLst>
                </p14:cNvPr>
                <p14:cNvContentPartPr/>
                <p14:nvPr/>
              </p14:nvContentPartPr>
              <p14:xfrm>
                <a:off x="6720701" y="1331020"/>
                <a:ext cx="144360" cy="16704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D8EF3FA1-45CA-48D8-889A-50FCEE298B1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03061" y="1313020"/>
                  <a:ext cx="180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3B0C8E2-99E3-4C73-8134-187B92776144}"/>
                    </a:ext>
                  </a:extLst>
                </p14:cNvPr>
                <p14:cNvContentPartPr/>
                <p14:nvPr/>
              </p14:nvContentPartPr>
              <p14:xfrm>
                <a:off x="6894581" y="1454860"/>
                <a:ext cx="133200" cy="11880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3B0C8E2-99E3-4C73-8134-187B927761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76581" y="1436860"/>
                  <a:ext cx="16884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BE13B5C3-15EA-406B-9059-FD638D9FFD68}"/>
              </a:ext>
            </a:extLst>
          </p:cNvPr>
          <p:cNvGrpSpPr/>
          <p:nvPr/>
        </p:nvGrpSpPr>
        <p:grpSpPr>
          <a:xfrm>
            <a:off x="5272781" y="1814500"/>
            <a:ext cx="1309320" cy="246240"/>
            <a:chOff x="5272781" y="1814500"/>
            <a:chExt cx="1309320" cy="2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3E8815EE-5958-4677-8718-960D2B1E4592}"/>
                    </a:ext>
                  </a:extLst>
                </p14:cNvPr>
                <p14:cNvContentPartPr/>
                <p14:nvPr/>
              </p14:nvContentPartPr>
              <p14:xfrm>
                <a:off x="5272781" y="1956700"/>
                <a:ext cx="633600" cy="194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3E8815EE-5958-4677-8718-960D2B1E459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54781" y="1938700"/>
                  <a:ext cx="669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42415BCA-3A9A-4295-9137-F70440A7BC8B}"/>
                    </a:ext>
                  </a:extLst>
                </p14:cNvPr>
                <p14:cNvContentPartPr/>
                <p14:nvPr/>
              </p14:nvContentPartPr>
              <p14:xfrm>
                <a:off x="5880101" y="1921420"/>
                <a:ext cx="114840" cy="10080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42415BCA-3A9A-4295-9137-F70440A7BC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62101" y="1903420"/>
                  <a:ext cx="150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A10378D5-29ED-4ABF-91AF-DDA90AE47272}"/>
                    </a:ext>
                  </a:extLst>
                </p14:cNvPr>
                <p14:cNvContentPartPr/>
                <p14:nvPr/>
              </p14:nvContentPartPr>
              <p14:xfrm>
                <a:off x="6137861" y="1934380"/>
                <a:ext cx="213120" cy="1263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A10378D5-29ED-4ABF-91AF-DDA90AE472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19861" y="1916740"/>
                  <a:ext cx="248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63E26895-5A5A-4540-BA5B-3DF6C6C73C41}"/>
                    </a:ext>
                  </a:extLst>
                </p14:cNvPr>
                <p14:cNvContentPartPr/>
                <p14:nvPr/>
              </p14:nvContentPartPr>
              <p14:xfrm>
                <a:off x="6374021" y="1814500"/>
                <a:ext cx="132840" cy="1195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63E26895-5A5A-4540-BA5B-3DF6C6C73C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56021" y="1796500"/>
                  <a:ext cx="168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E073FC3-9436-4EE9-BA31-BC11E38FC71E}"/>
                    </a:ext>
                  </a:extLst>
                </p14:cNvPr>
                <p14:cNvContentPartPr/>
                <p14:nvPr/>
              </p14:nvContentPartPr>
              <p14:xfrm>
                <a:off x="6527381" y="1904860"/>
                <a:ext cx="54720" cy="7776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E073FC3-9436-4EE9-BA31-BC11E38FC7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09741" y="1886860"/>
                  <a:ext cx="9036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F431A362-A629-4443-9737-950B1F9F4409}"/>
              </a:ext>
            </a:extLst>
          </p:cNvPr>
          <p:cNvGrpSpPr/>
          <p:nvPr/>
        </p:nvGrpSpPr>
        <p:grpSpPr>
          <a:xfrm>
            <a:off x="5265941" y="2223100"/>
            <a:ext cx="2009880" cy="224640"/>
            <a:chOff x="5265941" y="2223100"/>
            <a:chExt cx="20098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F83FC436-129F-4396-AB78-895183EF21C7}"/>
                    </a:ext>
                  </a:extLst>
                </p14:cNvPr>
                <p14:cNvContentPartPr/>
                <p14:nvPr/>
              </p14:nvContentPartPr>
              <p14:xfrm>
                <a:off x="5265941" y="2362060"/>
                <a:ext cx="650880" cy="756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F83FC436-129F-4396-AB78-895183EF21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47941" y="2344060"/>
                  <a:ext cx="686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C0E1E327-7D75-461E-8009-95CC86333285}"/>
                    </a:ext>
                  </a:extLst>
                </p14:cNvPr>
                <p14:cNvContentPartPr/>
                <p14:nvPr/>
              </p14:nvContentPartPr>
              <p14:xfrm>
                <a:off x="5874701" y="2322100"/>
                <a:ext cx="106200" cy="10080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C0E1E327-7D75-461E-8009-95CC8633328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57061" y="2304100"/>
                  <a:ext cx="141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43FBB3C-82F2-4C06-BA1F-9E91056B193F}"/>
                    </a:ext>
                  </a:extLst>
                </p14:cNvPr>
                <p14:cNvContentPartPr/>
                <p14:nvPr/>
              </p14:nvContentPartPr>
              <p14:xfrm>
                <a:off x="6193661" y="2247580"/>
                <a:ext cx="255960" cy="17460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43FBB3C-82F2-4C06-BA1F-9E91056B193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76021" y="2229940"/>
                  <a:ext cx="291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5B42B528-D3C1-43DA-A1DC-DE3A8DDB1C4A}"/>
                    </a:ext>
                  </a:extLst>
                </p14:cNvPr>
                <p14:cNvContentPartPr/>
                <p14:nvPr/>
              </p14:nvContentPartPr>
              <p14:xfrm>
                <a:off x="6473021" y="2342620"/>
                <a:ext cx="100440" cy="7272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5B42B528-D3C1-43DA-A1DC-DE3A8DDB1C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55021" y="2324620"/>
                  <a:ext cx="13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4C9451D3-FAAE-48E9-ABD9-6947C925B70D}"/>
                    </a:ext>
                  </a:extLst>
                </p14:cNvPr>
                <p14:cNvContentPartPr/>
                <p14:nvPr/>
              </p14:nvContentPartPr>
              <p14:xfrm>
                <a:off x="6647261" y="2267380"/>
                <a:ext cx="134280" cy="16632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4C9451D3-FAAE-48E9-ABD9-6947C925B70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29261" y="2249380"/>
                  <a:ext cx="169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EDE8B283-CE7D-4D0B-83AB-A9A0C11CE70A}"/>
                    </a:ext>
                  </a:extLst>
                </p14:cNvPr>
                <p14:cNvContentPartPr/>
                <p14:nvPr/>
              </p14:nvContentPartPr>
              <p14:xfrm>
                <a:off x="6871901" y="2262700"/>
                <a:ext cx="87840" cy="10872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EDE8B283-CE7D-4D0B-83AB-A9A0C11CE70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54261" y="2245060"/>
                  <a:ext cx="123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49F4CA72-6835-440B-B6DF-ADA7CF737C43}"/>
                    </a:ext>
                  </a:extLst>
                </p14:cNvPr>
                <p14:cNvContentPartPr/>
                <p14:nvPr/>
              </p14:nvContentPartPr>
              <p14:xfrm>
                <a:off x="6994661" y="2342620"/>
                <a:ext cx="70560" cy="846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49F4CA72-6835-440B-B6DF-ADA7CF737C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77021" y="2324620"/>
                  <a:ext cx="106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5B260DF-B82D-44D5-8EE6-6B83289EFE84}"/>
                    </a:ext>
                  </a:extLst>
                </p14:cNvPr>
                <p14:cNvContentPartPr/>
                <p14:nvPr/>
              </p14:nvContentPartPr>
              <p14:xfrm>
                <a:off x="7201301" y="2223100"/>
                <a:ext cx="74520" cy="22464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5B260DF-B82D-44D5-8EE6-6B83289EFE8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83661" y="2205100"/>
                  <a:ext cx="11016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9BF1B590-6600-452D-851B-8C49C9C2495A}"/>
              </a:ext>
            </a:extLst>
          </p:cNvPr>
          <p:cNvGrpSpPr/>
          <p:nvPr/>
        </p:nvGrpSpPr>
        <p:grpSpPr>
          <a:xfrm>
            <a:off x="5239301" y="2648620"/>
            <a:ext cx="1802160" cy="306000"/>
            <a:chOff x="5239301" y="2648620"/>
            <a:chExt cx="180216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8E4CD308-38D6-425B-A27A-33E987FC78A4}"/>
                    </a:ext>
                  </a:extLst>
                </p14:cNvPr>
                <p14:cNvContentPartPr/>
                <p14:nvPr/>
              </p14:nvContentPartPr>
              <p14:xfrm>
                <a:off x="5239301" y="2869660"/>
                <a:ext cx="711720" cy="75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8E4CD308-38D6-425B-A27A-33E987FC78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21661" y="2851660"/>
                  <a:ext cx="74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3AFA8122-7ED8-4E75-AF0B-9C4EAE0ED0FB}"/>
                    </a:ext>
                  </a:extLst>
                </p14:cNvPr>
                <p14:cNvContentPartPr/>
                <p14:nvPr/>
              </p14:nvContentPartPr>
              <p14:xfrm>
                <a:off x="5899901" y="2829340"/>
                <a:ext cx="121320" cy="10764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3AFA8122-7ED8-4E75-AF0B-9C4EAE0ED0F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82261" y="2811340"/>
                  <a:ext cx="156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BFDD3B2-2DCF-4B3E-BAE1-026D88B1C9A0}"/>
                    </a:ext>
                  </a:extLst>
                </p14:cNvPr>
                <p14:cNvContentPartPr/>
                <p14:nvPr/>
              </p14:nvContentPartPr>
              <p14:xfrm>
                <a:off x="6193661" y="2682100"/>
                <a:ext cx="164520" cy="18072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BFDD3B2-2DCF-4B3E-BAE1-026D88B1C9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76021" y="2664100"/>
                  <a:ext cx="200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014C682F-A6A8-47CC-A612-0F91ABD55F02}"/>
                    </a:ext>
                  </a:extLst>
                </p14:cNvPr>
                <p14:cNvContentPartPr/>
                <p14:nvPr/>
              </p14:nvContentPartPr>
              <p14:xfrm>
                <a:off x="6374021" y="2835460"/>
                <a:ext cx="68760" cy="11916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014C682F-A6A8-47CC-A612-0F91ABD55F0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56021" y="2817820"/>
                  <a:ext cx="104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79270F0-35CB-4EAA-8DCC-7D46384EF003}"/>
                    </a:ext>
                  </a:extLst>
                </p14:cNvPr>
                <p14:cNvContentPartPr/>
                <p14:nvPr/>
              </p14:nvContentPartPr>
              <p14:xfrm>
                <a:off x="6584261" y="2856340"/>
                <a:ext cx="17280" cy="1044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79270F0-35CB-4EAA-8DCC-7D46384EF0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66261" y="2838340"/>
                  <a:ext cx="52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D8D4538-4611-457C-9A8E-8232A974E5AF}"/>
                    </a:ext>
                  </a:extLst>
                </p14:cNvPr>
                <p14:cNvContentPartPr/>
                <p14:nvPr/>
              </p14:nvContentPartPr>
              <p14:xfrm>
                <a:off x="6734381" y="2648620"/>
                <a:ext cx="175320" cy="19152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D8D4538-4611-457C-9A8E-8232A974E5A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16741" y="2630620"/>
                  <a:ext cx="210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0B72758-A286-4FA0-BBED-463CF4DF63AC}"/>
                    </a:ext>
                  </a:extLst>
                </p14:cNvPr>
                <p14:cNvContentPartPr/>
                <p14:nvPr/>
              </p14:nvContentPartPr>
              <p14:xfrm>
                <a:off x="6921581" y="2789740"/>
                <a:ext cx="119880" cy="14112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0B72758-A286-4FA0-BBED-463CF4DF63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03581" y="2771740"/>
                  <a:ext cx="15552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7E22DC86-495D-41A3-9824-E5EE3345FA73}"/>
              </a:ext>
            </a:extLst>
          </p:cNvPr>
          <p:cNvGrpSpPr/>
          <p:nvPr/>
        </p:nvGrpSpPr>
        <p:grpSpPr>
          <a:xfrm>
            <a:off x="5272781" y="3336220"/>
            <a:ext cx="725400" cy="97200"/>
            <a:chOff x="5272781" y="3336220"/>
            <a:chExt cx="725400" cy="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0A1C785-1992-4773-B489-0D2E805601A2}"/>
                    </a:ext>
                  </a:extLst>
                </p14:cNvPr>
                <p14:cNvContentPartPr/>
                <p14:nvPr/>
              </p14:nvContentPartPr>
              <p14:xfrm>
                <a:off x="5272781" y="3401020"/>
                <a:ext cx="591120" cy="1044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0A1C785-1992-4773-B489-0D2E805601A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54781" y="3383020"/>
                  <a:ext cx="626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04B5C4A-CE9D-4C80-A450-71F5352E19FF}"/>
                    </a:ext>
                  </a:extLst>
                </p14:cNvPr>
                <p14:cNvContentPartPr/>
                <p14:nvPr/>
              </p14:nvContentPartPr>
              <p14:xfrm>
                <a:off x="5881541" y="3336220"/>
                <a:ext cx="116640" cy="9720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04B5C4A-CE9D-4C80-A450-71F5352E19F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63541" y="3318220"/>
                  <a:ext cx="1522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21042552-9DFD-4A9E-A297-83BEE90F1BA7}"/>
              </a:ext>
            </a:extLst>
          </p:cNvPr>
          <p:cNvGrpSpPr/>
          <p:nvPr/>
        </p:nvGrpSpPr>
        <p:grpSpPr>
          <a:xfrm>
            <a:off x="6307421" y="3186460"/>
            <a:ext cx="929880" cy="298440"/>
            <a:chOff x="6307421" y="3186460"/>
            <a:chExt cx="92988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3667FD4-0E75-4C21-A189-437186368D38}"/>
                    </a:ext>
                  </a:extLst>
                </p14:cNvPr>
                <p14:cNvContentPartPr/>
                <p14:nvPr/>
              </p14:nvContentPartPr>
              <p14:xfrm>
                <a:off x="6307421" y="3201940"/>
                <a:ext cx="171720" cy="17244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3667FD4-0E75-4C21-A189-437186368D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89421" y="3184300"/>
                  <a:ext cx="207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41F3F128-341D-4E2A-8F1F-A0A629865CD5}"/>
                    </a:ext>
                  </a:extLst>
                </p14:cNvPr>
                <p14:cNvContentPartPr/>
                <p14:nvPr/>
              </p14:nvContentPartPr>
              <p14:xfrm>
                <a:off x="6474101" y="3329020"/>
                <a:ext cx="86040" cy="11484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41F3F128-341D-4E2A-8F1F-A0A629865CD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56461" y="3311380"/>
                  <a:ext cx="121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EE044958-3FC0-4D52-8B05-A3C0A8FF61B0}"/>
                    </a:ext>
                  </a:extLst>
                </p14:cNvPr>
                <p14:cNvContentPartPr/>
                <p14:nvPr/>
              </p14:nvContentPartPr>
              <p14:xfrm>
                <a:off x="6625301" y="3230020"/>
                <a:ext cx="229680" cy="25488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EE044958-3FC0-4D52-8B05-A3C0A8FF61B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07301" y="3212380"/>
                  <a:ext cx="265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3427205F-69C5-4D09-BB80-06EEA11C5C3B}"/>
                    </a:ext>
                  </a:extLst>
                </p14:cNvPr>
                <p14:cNvContentPartPr/>
                <p14:nvPr/>
              </p14:nvContentPartPr>
              <p14:xfrm>
                <a:off x="6947861" y="3186460"/>
                <a:ext cx="137880" cy="2156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3427205F-69C5-4D09-BB80-06EEA11C5C3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30221" y="3168820"/>
                  <a:ext cx="173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D6A40018-F3FD-4A44-BC37-8708F8595307}"/>
                    </a:ext>
                  </a:extLst>
                </p14:cNvPr>
                <p14:cNvContentPartPr/>
                <p14:nvPr/>
              </p14:nvContentPartPr>
              <p14:xfrm>
                <a:off x="7121741" y="3363940"/>
                <a:ext cx="115560" cy="11340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D6A40018-F3FD-4A44-BC37-8708F85953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03741" y="3346300"/>
                  <a:ext cx="151200" cy="14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43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417240" y="172330"/>
            <a:ext cx="5454606" cy="47702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Sumador generalizado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53CFEF-1E2C-4328-8AF5-358629972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8314" y="605011"/>
            <a:ext cx="4549184" cy="1598613"/>
          </a:xfrm>
        </p:spPr>
        <p:txBody>
          <a:bodyPr/>
          <a:lstStyle/>
          <a:p>
            <a:r>
              <a:rPr lang="es-ES" dirty="0">
                <a:solidFill>
                  <a:srgbClr val="000000"/>
                </a:solidFill>
              </a:rPr>
              <a:t>Ecuación objetivo: </a:t>
            </a: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endParaRPr lang="es-ES" dirty="0">
              <a:solidFill>
                <a:srgbClr val="000000"/>
              </a:solidFill>
            </a:endParaRPr>
          </a:p>
          <a:p>
            <a:r>
              <a:rPr lang="es-ES" dirty="0">
                <a:solidFill>
                  <a:srgbClr val="000000"/>
                </a:solidFill>
              </a:rPr>
              <a:t>Donde </a:t>
            </a:r>
            <a:r>
              <a:rPr lang="es-ES" dirty="0" err="1">
                <a:solidFill>
                  <a:srgbClr val="000000"/>
                </a:solidFill>
              </a:rPr>
              <a:t>K</a:t>
            </a:r>
            <a:r>
              <a:rPr lang="es-ES" baseline="30000" dirty="0" err="1">
                <a:solidFill>
                  <a:srgbClr val="000000"/>
                </a:solidFill>
              </a:rPr>
              <a:t>+</a:t>
            </a:r>
            <a:r>
              <a:rPr lang="es-ES" baseline="-25000" dirty="0" err="1">
                <a:solidFill>
                  <a:srgbClr val="000000"/>
                </a:solidFill>
              </a:rPr>
              <a:t>j</a:t>
            </a:r>
            <a:r>
              <a:rPr lang="es-ES" dirty="0">
                <a:solidFill>
                  <a:srgbClr val="000000"/>
                </a:solidFill>
              </a:rPr>
              <a:t>= R</a:t>
            </a:r>
            <a:r>
              <a:rPr lang="es-ES" baseline="-25000" dirty="0">
                <a:solidFill>
                  <a:srgbClr val="000000"/>
                </a:solidFill>
              </a:rPr>
              <a:t>F </a:t>
            </a:r>
            <a:r>
              <a:rPr lang="es-ES" dirty="0">
                <a:solidFill>
                  <a:srgbClr val="000000"/>
                </a:solidFill>
              </a:rPr>
              <a:t>/ </a:t>
            </a:r>
            <a:r>
              <a:rPr lang="es-ES" dirty="0" err="1">
                <a:solidFill>
                  <a:srgbClr val="000000"/>
                </a:solidFill>
              </a:rPr>
              <a:t>R</a:t>
            </a:r>
            <a:r>
              <a:rPr lang="es-ES" baseline="-25000" dirty="0" err="1">
                <a:solidFill>
                  <a:srgbClr val="000000"/>
                </a:solidFill>
              </a:rPr>
              <a:t>j</a:t>
            </a:r>
            <a:r>
              <a:rPr lang="es-ES" baseline="30000" dirty="0">
                <a:solidFill>
                  <a:srgbClr val="000000"/>
                </a:solidFill>
              </a:rPr>
              <a:t> +    </a:t>
            </a:r>
            <a:r>
              <a:rPr lang="es-ES" dirty="0">
                <a:solidFill>
                  <a:srgbClr val="000000"/>
                </a:solidFill>
              </a:rPr>
              <a:t>y</a:t>
            </a:r>
            <a:r>
              <a:rPr lang="es-ES" baseline="30000" dirty="0">
                <a:solidFill>
                  <a:srgbClr val="000000"/>
                </a:solidFill>
              </a:rPr>
              <a:t>    </a:t>
            </a:r>
            <a:r>
              <a:rPr lang="es-ES" dirty="0">
                <a:solidFill>
                  <a:srgbClr val="000000"/>
                </a:solidFill>
              </a:rPr>
              <a:t>K</a:t>
            </a:r>
            <a:r>
              <a:rPr lang="es-ES" baseline="30000" dirty="0">
                <a:solidFill>
                  <a:srgbClr val="000000"/>
                </a:solidFill>
              </a:rPr>
              <a:t>-</a:t>
            </a:r>
            <a:r>
              <a:rPr lang="es-ES" baseline="-25000" dirty="0">
                <a:solidFill>
                  <a:srgbClr val="000000"/>
                </a:solidFill>
              </a:rPr>
              <a:t>i</a:t>
            </a:r>
            <a:r>
              <a:rPr lang="es-ES" dirty="0">
                <a:solidFill>
                  <a:srgbClr val="000000"/>
                </a:solidFill>
              </a:rPr>
              <a:t>= R</a:t>
            </a:r>
            <a:r>
              <a:rPr lang="es-ES" baseline="-25000" dirty="0">
                <a:solidFill>
                  <a:srgbClr val="000000"/>
                </a:solidFill>
              </a:rPr>
              <a:t>F </a:t>
            </a:r>
            <a:r>
              <a:rPr lang="es-ES" dirty="0">
                <a:solidFill>
                  <a:srgbClr val="000000"/>
                </a:solidFill>
              </a:rPr>
              <a:t>/ </a:t>
            </a:r>
            <a:r>
              <a:rPr lang="es-ES" dirty="0" err="1">
                <a:solidFill>
                  <a:srgbClr val="000000"/>
                </a:solidFill>
              </a:rPr>
              <a:t>R</a:t>
            </a:r>
            <a:r>
              <a:rPr lang="es-ES" baseline="-25000" dirty="0" err="1">
                <a:solidFill>
                  <a:srgbClr val="000000"/>
                </a:solidFill>
              </a:rPr>
              <a:t>i</a:t>
            </a:r>
            <a:r>
              <a:rPr lang="es-ES" baseline="30000" dirty="0">
                <a:solidFill>
                  <a:srgbClr val="000000"/>
                </a:solidFill>
              </a:rPr>
              <a:t> –</a:t>
            </a:r>
          </a:p>
          <a:p>
            <a:r>
              <a:rPr lang="es-ES" dirty="0" err="1">
                <a:solidFill>
                  <a:srgbClr val="000000"/>
                </a:solidFill>
              </a:rPr>
              <a:t>K</a:t>
            </a:r>
            <a:r>
              <a:rPr lang="es-ES" baseline="30000" dirty="0" err="1">
                <a:solidFill>
                  <a:srgbClr val="000000"/>
                </a:solidFill>
              </a:rPr>
              <a:t>+</a:t>
            </a:r>
            <a:r>
              <a:rPr lang="es-ES" baseline="-25000" dirty="0" err="1">
                <a:solidFill>
                  <a:srgbClr val="000000"/>
                </a:solidFill>
              </a:rPr>
              <a:t>j</a:t>
            </a:r>
            <a:r>
              <a:rPr lang="es-ES" baseline="-25000" dirty="0">
                <a:solidFill>
                  <a:srgbClr val="000000"/>
                </a:solidFill>
              </a:rPr>
              <a:t>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 </a:t>
            </a:r>
            <a:r>
              <a:rPr lang="es-ES" dirty="0">
                <a:solidFill>
                  <a:srgbClr val="000000"/>
                </a:solidFill>
              </a:rPr>
              <a:t>0</a:t>
            </a:r>
          </a:p>
          <a:p>
            <a:r>
              <a:rPr lang="es-ES" dirty="0">
                <a:solidFill>
                  <a:srgbClr val="000000"/>
                </a:solidFill>
              </a:rPr>
              <a:t>K</a:t>
            </a:r>
            <a:r>
              <a:rPr lang="es-ES" baseline="30000" dirty="0">
                <a:solidFill>
                  <a:srgbClr val="000000"/>
                </a:solidFill>
              </a:rPr>
              <a:t>-</a:t>
            </a:r>
            <a:r>
              <a:rPr lang="es-ES" baseline="-25000" dirty="0">
                <a:solidFill>
                  <a:srgbClr val="000000"/>
                </a:solidFill>
              </a:rPr>
              <a:t>i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 </a:t>
            </a:r>
            <a:r>
              <a:rPr lang="es-ES" dirty="0">
                <a:solidFill>
                  <a:srgbClr val="000000"/>
                </a:solidFill>
              </a:rPr>
              <a:t>0</a:t>
            </a:r>
          </a:p>
          <a:p>
            <a:endParaRPr lang="es-ES" dirty="0">
              <a:solidFill>
                <a:srgbClr val="000000"/>
              </a:solidFill>
            </a:endParaRPr>
          </a:p>
          <a:p>
            <a:endParaRPr lang="es-ES" baseline="-25000" dirty="0">
              <a:solidFill>
                <a:srgbClr val="000000"/>
              </a:solidFill>
            </a:endParaRPr>
          </a:p>
          <a:p>
            <a:endParaRPr lang="es-ES" baseline="-25000" dirty="0">
              <a:solidFill>
                <a:srgbClr val="000000"/>
              </a:solidFill>
            </a:endParaRPr>
          </a:p>
          <a:p>
            <a:endParaRPr lang="es-ES" baseline="-25000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0F37F3-537B-4A6B-B4AF-D12EDE461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562" y="1109977"/>
            <a:ext cx="2447925" cy="81915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77522675-EDA4-495F-B1A7-7E1C4C1A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96" y="1003601"/>
            <a:ext cx="2533650" cy="3219450"/>
          </a:xfrm>
          <a:prstGeom prst="rect">
            <a:avLst/>
          </a:prstGeom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4B362D0D-65D0-45D2-930A-45B06FBF79C3}"/>
              </a:ext>
            </a:extLst>
          </p:cNvPr>
          <p:cNvGrpSpPr/>
          <p:nvPr/>
        </p:nvGrpSpPr>
        <p:grpSpPr>
          <a:xfrm>
            <a:off x="2756128" y="1801897"/>
            <a:ext cx="160200" cy="163800"/>
            <a:chOff x="2120024" y="1647678"/>
            <a:chExt cx="1602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EC19678-2940-4818-BF5E-3FEE2A568755}"/>
                    </a:ext>
                  </a:extLst>
                </p14:cNvPr>
                <p14:cNvContentPartPr/>
                <p14:nvPr/>
              </p14:nvContentPartPr>
              <p14:xfrm>
                <a:off x="2179784" y="1689438"/>
                <a:ext cx="360" cy="1123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EC19678-2940-4818-BF5E-3FEE2A5687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70784" y="1680798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9ADE0FBD-0290-4BFC-8351-4DC8A16A66AC}"/>
                    </a:ext>
                  </a:extLst>
                </p14:cNvPr>
                <p14:cNvContentPartPr/>
                <p14:nvPr/>
              </p14:nvContentPartPr>
              <p14:xfrm>
                <a:off x="2120024" y="1647678"/>
                <a:ext cx="160200" cy="1638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9ADE0FBD-0290-4BFC-8351-4DC8A16A66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1024" y="1639038"/>
                  <a:ext cx="1778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2CA189E2-584C-4E58-B886-A339C267F8E3}"/>
              </a:ext>
            </a:extLst>
          </p:cNvPr>
          <p:cNvGrpSpPr/>
          <p:nvPr/>
        </p:nvGrpSpPr>
        <p:grpSpPr>
          <a:xfrm>
            <a:off x="2620768" y="1340017"/>
            <a:ext cx="274320" cy="218520"/>
            <a:chOff x="1984664" y="1185798"/>
            <a:chExt cx="2743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316660A-D741-4B0C-8F3A-1B8F59CE7897}"/>
                    </a:ext>
                  </a:extLst>
                </p14:cNvPr>
                <p14:cNvContentPartPr/>
                <p14:nvPr/>
              </p14:nvContentPartPr>
              <p14:xfrm>
                <a:off x="2040464" y="1290198"/>
                <a:ext cx="13680" cy="80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316660A-D741-4B0C-8F3A-1B8F59CE78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1824" y="1281558"/>
                  <a:ext cx="31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D0461BD-C0BB-4901-B5D4-52C6863360B9}"/>
                    </a:ext>
                  </a:extLst>
                </p14:cNvPr>
                <p14:cNvContentPartPr/>
                <p14:nvPr/>
              </p14:nvContentPartPr>
              <p14:xfrm>
                <a:off x="1984664" y="1224678"/>
                <a:ext cx="137160" cy="1324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D0461BD-C0BB-4901-B5D4-52C6863360B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75664" y="1216038"/>
                  <a:ext cx="154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E1DBEDD-957C-44AD-83C7-88F3591071B1}"/>
                    </a:ext>
                  </a:extLst>
                </p14:cNvPr>
                <p14:cNvContentPartPr/>
                <p14:nvPr/>
              </p14:nvContentPartPr>
              <p14:xfrm>
                <a:off x="2167184" y="1339158"/>
                <a:ext cx="59040" cy="651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8E1DBEDD-957C-44AD-83C7-88F3591071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58184" y="1330518"/>
                  <a:ext cx="76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9D2E1C5-4E7B-4BE7-8B51-AFA4D6FFF243}"/>
                    </a:ext>
                  </a:extLst>
                </p14:cNvPr>
                <p14:cNvContentPartPr/>
                <p14:nvPr/>
              </p14:nvContentPartPr>
              <p14:xfrm>
                <a:off x="2166464" y="1185798"/>
                <a:ext cx="92520" cy="3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9D2E1C5-4E7B-4BE7-8B51-AFA4D6FFF2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7464" y="1176798"/>
                  <a:ext cx="1101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A2BDDEF-3260-4AFB-A394-44A5F06DBAB5}"/>
              </a:ext>
            </a:extLst>
          </p:cNvPr>
          <p:cNvGrpSpPr/>
          <p:nvPr/>
        </p:nvGrpSpPr>
        <p:grpSpPr>
          <a:xfrm>
            <a:off x="2674408" y="3194017"/>
            <a:ext cx="245880" cy="279000"/>
            <a:chOff x="2038304" y="3039798"/>
            <a:chExt cx="24588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A530B41A-8373-4C37-886F-284B62A37C2D}"/>
                    </a:ext>
                  </a:extLst>
                </p14:cNvPr>
                <p14:cNvContentPartPr/>
                <p14:nvPr/>
              </p14:nvContentPartPr>
              <p14:xfrm>
                <a:off x="2060624" y="3153558"/>
                <a:ext cx="14760" cy="1256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A530B41A-8373-4C37-886F-284B62A37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51624" y="3144918"/>
                  <a:ext cx="32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074775A7-48ED-4E16-8092-E74058354F94}"/>
                    </a:ext>
                  </a:extLst>
                </p14:cNvPr>
                <p14:cNvContentPartPr/>
                <p14:nvPr/>
              </p14:nvContentPartPr>
              <p14:xfrm>
                <a:off x="2038304" y="3134838"/>
                <a:ext cx="117000" cy="1357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074775A7-48ED-4E16-8092-E74058354F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29664" y="3126198"/>
                  <a:ext cx="134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2E3CEB3-EF5D-428B-9C83-9E9443443EB5}"/>
                    </a:ext>
                  </a:extLst>
                </p14:cNvPr>
                <p14:cNvContentPartPr/>
                <p14:nvPr/>
              </p14:nvContentPartPr>
              <p14:xfrm>
                <a:off x="2202824" y="3250398"/>
                <a:ext cx="81360" cy="684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F2E3CEB3-EF5D-428B-9C83-9E9443443E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93824" y="3241758"/>
                  <a:ext cx="99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EE19F9F-0B96-48BE-86FB-379E9F376F25}"/>
                    </a:ext>
                  </a:extLst>
                </p14:cNvPr>
                <p14:cNvContentPartPr/>
                <p14:nvPr/>
              </p14:nvContentPartPr>
              <p14:xfrm>
                <a:off x="2226224" y="3039798"/>
                <a:ext cx="360" cy="806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EE19F9F-0B96-48BE-86FB-379E9F376F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17224" y="3030798"/>
                  <a:ext cx="18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507EB6A-5713-42A6-9240-0E3C192C72AF}"/>
                    </a:ext>
                  </a:extLst>
                </p14:cNvPr>
                <p14:cNvContentPartPr/>
                <p14:nvPr/>
              </p14:nvContentPartPr>
              <p14:xfrm>
                <a:off x="2166464" y="3080838"/>
                <a:ext cx="105840" cy="3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507EB6A-5713-42A6-9240-0E3C192C72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57464" y="3072198"/>
                  <a:ext cx="1234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54" name="Grupo 14353">
            <a:extLst>
              <a:ext uri="{FF2B5EF4-FFF2-40B4-BE49-F238E27FC236}">
                <a16:creationId xmlns:a16="http://schemas.microsoft.com/office/drawing/2014/main" id="{B18494A6-0732-4110-9A89-9DCF36408B3F}"/>
              </a:ext>
            </a:extLst>
          </p:cNvPr>
          <p:cNvGrpSpPr/>
          <p:nvPr/>
        </p:nvGrpSpPr>
        <p:grpSpPr>
          <a:xfrm>
            <a:off x="1603048" y="4234057"/>
            <a:ext cx="304920" cy="234000"/>
            <a:chOff x="966944" y="4079838"/>
            <a:chExt cx="30492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349" name="Entrada de lápiz 14348">
                  <a:extLst>
                    <a:ext uri="{FF2B5EF4-FFF2-40B4-BE49-F238E27FC236}">
                      <a16:creationId xmlns:a16="http://schemas.microsoft.com/office/drawing/2014/main" id="{996F203A-E0B3-46FF-B0E5-E3BF58EEB9D2}"/>
                    </a:ext>
                  </a:extLst>
                </p14:cNvPr>
                <p14:cNvContentPartPr/>
                <p14:nvPr/>
              </p14:nvContentPartPr>
              <p14:xfrm>
                <a:off x="1019864" y="4153278"/>
                <a:ext cx="7560" cy="119880"/>
              </p14:xfrm>
            </p:contentPart>
          </mc:Choice>
          <mc:Fallback xmlns="">
            <p:pic>
              <p:nvPicPr>
                <p:cNvPr id="14349" name="Entrada de lápiz 14348">
                  <a:extLst>
                    <a:ext uri="{FF2B5EF4-FFF2-40B4-BE49-F238E27FC236}">
                      <a16:creationId xmlns:a16="http://schemas.microsoft.com/office/drawing/2014/main" id="{996F203A-E0B3-46FF-B0E5-E3BF58EEB9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0864" y="4144278"/>
                  <a:ext cx="25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350" name="Entrada de lápiz 14349">
                  <a:extLst>
                    <a:ext uri="{FF2B5EF4-FFF2-40B4-BE49-F238E27FC236}">
                      <a16:creationId xmlns:a16="http://schemas.microsoft.com/office/drawing/2014/main" id="{621512A8-0028-4FD7-95AB-B9650046BA23}"/>
                    </a:ext>
                  </a:extLst>
                </p14:cNvPr>
                <p14:cNvContentPartPr/>
                <p14:nvPr/>
              </p14:nvContentPartPr>
              <p14:xfrm>
                <a:off x="966944" y="4120518"/>
                <a:ext cx="158400" cy="158400"/>
              </p14:xfrm>
            </p:contentPart>
          </mc:Choice>
          <mc:Fallback xmlns="">
            <p:pic>
              <p:nvPicPr>
                <p:cNvPr id="14350" name="Entrada de lápiz 14349">
                  <a:extLst>
                    <a:ext uri="{FF2B5EF4-FFF2-40B4-BE49-F238E27FC236}">
                      <a16:creationId xmlns:a16="http://schemas.microsoft.com/office/drawing/2014/main" id="{621512A8-0028-4FD7-95AB-B9650046BA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8304" y="4111878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351" name="Entrada de lápiz 14350">
                  <a:extLst>
                    <a:ext uri="{FF2B5EF4-FFF2-40B4-BE49-F238E27FC236}">
                      <a16:creationId xmlns:a16="http://schemas.microsoft.com/office/drawing/2014/main" id="{19FFB54A-500E-4C87-867D-117722536533}"/>
                    </a:ext>
                  </a:extLst>
                </p14:cNvPr>
                <p14:cNvContentPartPr/>
                <p14:nvPr/>
              </p14:nvContentPartPr>
              <p14:xfrm>
                <a:off x="1192304" y="4079838"/>
                <a:ext cx="7200" cy="60480"/>
              </p14:xfrm>
            </p:contentPart>
          </mc:Choice>
          <mc:Fallback xmlns="">
            <p:pic>
              <p:nvPicPr>
                <p:cNvPr id="14351" name="Entrada de lápiz 14350">
                  <a:extLst>
                    <a:ext uri="{FF2B5EF4-FFF2-40B4-BE49-F238E27FC236}">
                      <a16:creationId xmlns:a16="http://schemas.microsoft.com/office/drawing/2014/main" id="{19FFB54A-500E-4C87-867D-1177225365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83664" y="4071198"/>
                  <a:ext cx="24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352" name="Entrada de lápiz 14351">
                  <a:extLst>
                    <a:ext uri="{FF2B5EF4-FFF2-40B4-BE49-F238E27FC236}">
                      <a16:creationId xmlns:a16="http://schemas.microsoft.com/office/drawing/2014/main" id="{42471776-01C2-489F-92E4-45984633E202}"/>
                    </a:ext>
                  </a:extLst>
                </p14:cNvPr>
                <p14:cNvContentPartPr/>
                <p14:nvPr/>
              </p14:nvContentPartPr>
              <p14:xfrm>
                <a:off x="1132544" y="4107558"/>
                <a:ext cx="112320" cy="7560"/>
              </p14:xfrm>
            </p:contentPart>
          </mc:Choice>
          <mc:Fallback xmlns="">
            <p:pic>
              <p:nvPicPr>
                <p:cNvPr id="14352" name="Entrada de lápiz 14351">
                  <a:extLst>
                    <a:ext uri="{FF2B5EF4-FFF2-40B4-BE49-F238E27FC236}">
                      <a16:creationId xmlns:a16="http://schemas.microsoft.com/office/drawing/2014/main" id="{42471776-01C2-489F-92E4-45984633E2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23904" y="4098558"/>
                  <a:ext cx="129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353" name="Entrada de lápiz 14352">
                  <a:extLst>
                    <a:ext uri="{FF2B5EF4-FFF2-40B4-BE49-F238E27FC236}">
                      <a16:creationId xmlns:a16="http://schemas.microsoft.com/office/drawing/2014/main" id="{B44B4A27-D6E1-40D5-B37A-708052975014}"/>
                    </a:ext>
                  </a:extLst>
                </p14:cNvPr>
                <p14:cNvContentPartPr/>
                <p14:nvPr/>
              </p14:nvContentPartPr>
              <p14:xfrm>
                <a:off x="1152704" y="4270638"/>
                <a:ext cx="119160" cy="43200"/>
              </p14:xfrm>
            </p:contentPart>
          </mc:Choice>
          <mc:Fallback xmlns="">
            <p:pic>
              <p:nvPicPr>
                <p:cNvPr id="14353" name="Entrada de lápiz 14352">
                  <a:extLst>
                    <a:ext uri="{FF2B5EF4-FFF2-40B4-BE49-F238E27FC236}">
                      <a16:creationId xmlns:a16="http://schemas.microsoft.com/office/drawing/2014/main" id="{B44B4A27-D6E1-40D5-B37A-7080529750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4064" y="4261638"/>
                  <a:ext cx="13680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60" name="Grupo 14359">
            <a:extLst>
              <a:ext uri="{FF2B5EF4-FFF2-40B4-BE49-F238E27FC236}">
                <a16:creationId xmlns:a16="http://schemas.microsoft.com/office/drawing/2014/main" id="{ECA98F0E-A12A-4340-94D0-B200DBFFF85B}"/>
              </a:ext>
            </a:extLst>
          </p:cNvPr>
          <p:cNvGrpSpPr/>
          <p:nvPr/>
        </p:nvGrpSpPr>
        <p:grpSpPr>
          <a:xfrm>
            <a:off x="1556968" y="3505057"/>
            <a:ext cx="208440" cy="254520"/>
            <a:chOff x="920864" y="3350838"/>
            <a:chExt cx="208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355" name="Entrada de lápiz 14354">
                  <a:extLst>
                    <a:ext uri="{FF2B5EF4-FFF2-40B4-BE49-F238E27FC236}">
                      <a16:creationId xmlns:a16="http://schemas.microsoft.com/office/drawing/2014/main" id="{115A4246-A860-4594-840C-76AE768B645C}"/>
                    </a:ext>
                  </a:extLst>
                </p14:cNvPr>
                <p14:cNvContentPartPr/>
                <p14:nvPr/>
              </p14:nvContentPartPr>
              <p14:xfrm>
                <a:off x="940304" y="3425358"/>
                <a:ext cx="14040" cy="99000"/>
              </p14:xfrm>
            </p:contentPart>
          </mc:Choice>
          <mc:Fallback xmlns="">
            <p:pic>
              <p:nvPicPr>
                <p:cNvPr id="14355" name="Entrada de lápiz 14354">
                  <a:extLst>
                    <a:ext uri="{FF2B5EF4-FFF2-40B4-BE49-F238E27FC236}">
                      <a16:creationId xmlns:a16="http://schemas.microsoft.com/office/drawing/2014/main" id="{115A4246-A860-4594-840C-76AE768B64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1664" y="3416358"/>
                  <a:ext cx="31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356" name="Entrada de lápiz 14355">
                  <a:extLst>
                    <a:ext uri="{FF2B5EF4-FFF2-40B4-BE49-F238E27FC236}">
                      <a16:creationId xmlns:a16="http://schemas.microsoft.com/office/drawing/2014/main" id="{BB301877-661F-45CF-8E62-65439BA40F70}"/>
                    </a:ext>
                  </a:extLst>
                </p14:cNvPr>
                <p14:cNvContentPartPr/>
                <p14:nvPr/>
              </p14:nvContentPartPr>
              <p14:xfrm>
                <a:off x="920864" y="3398358"/>
                <a:ext cx="115200" cy="124200"/>
              </p14:xfrm>
            </p:contentPart>
          </mc:Choice>
          <mc:Fallback xmlns="">
            <p:pic>
              <p:nvPicPr>
                <p:cNvPr id="14356" name="Entrada de lápiz 14355">
                  <a:extLst>
                    <a:ext uri="{FF2B5EF4-FFF2-40B4-BE49-F238E27FC236}">
                      <a16:creationId xmlns:a16="http://schemas.microsoft.com/office/drawing/2014/main" id="{BB301877-661F-45CF-8E62-65439BA40F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1864" y="3389718"/>
                  <a:ext cx="132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357" name="Entrada de lápiz 14356">
                  <a:extLst>
                    <a:ext uri="{FF2B5EF4-FFF2-40B4-BE49-F238E27FC236}">
                      <a16:creationId xmlns:a16="http://schemas.microsoft.com/office/drawing/2014/main" id="{0E265401-9A2C-48EA-B2F0-269DD3B36C82}"/>
                    </a:ext>
                  </a:extLst>
                </p14:cNvPr>
                <p14:cNvContentPartPr/>
                <p14:nvPr/>
              </p14:nvContentPartPr>
              <p14:xfrm>
                <a:off x="1079624" y="3350838"/>
                <a:ext cx="9720" cy="64800"/>
              </p14:xfrm>
            </p:contentPart>
          </mc:Choice>
          <mc:Fallback xmlns="">
            <p:pic>
              <p:nvPicPr>
                <p:cNvPr id="14357" name="Entrada de lápiz 14356">
                  <a:extLst>
                    <a:ext uri="{FF2B5EF4-FFF2-40B4-BE49-F238E27FC236}">
                      <a16:creationId xmlns:a16="http://schemas.microsoft.com/office/drawing/2014/main" id="{0E265401-9A2C-48EA-B2F0-269DD3B36C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0984" y="3342198"/>
                  <a:ext cx="27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358" name="Entrada de lápiz 14357">
                  <a:extLst>
                    <a:ext uri="{FF2B5EF4-FFF2-40B4-BE49-F238E27FC236}">
                      <a16:creationId xmlns:a16="http://schemas.microsoft.com/office/drawing/2014/main" id="{5EF9DC5B-71E6-419D-82F9-0434CDB5B436}"/>
                    </a:ext>
                  </a:extLst>
                </p14:cNvPr>
                <p14:cNvContentPartPr/>
                <p14:nvPr/>
              </p14:nvContentPartPr>
              <p14:xfrm>
                <a:off x="1038944" y="3386838"/>
                <a:ext cx="76320" cy="5400"/>
              </p14:xfrm>
            </p:contentPart>
          </mc:Choice>
          <mc:Fallback xmlns="">
            <p:pic>
              <p:nvPicPr>
                <p:cNvPr id="14358" name="Entrada de lápiz 14357">
                  <a:extLst>
                    <a:ext uri="{FF2B5EF4-FFF2-40B4-BE49-F238E27FC236}">
                      <a16:creationId xmlns:a16="http://schemas.microsoft.com/office/drawing/2014/main" id="{5EF9DC5B-71E6-419D-82F9-0434CDB5B4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9944" y="3378198"/>
                  <a:ext cx="93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359" name="Entrada de lápiz 14358">
                  <a:extLst>
                    <a:ext uri="{FF2B5EF4-FFF2-40B4-BE49-F238E27FC236}">
                      <a16:creationId xmlns:a16="http://schemas.microsoft.com/office/drawing/2014/main" id="{7DB1A418-FC4F-48C2-A962-40C74EE33A4E}"/>
                    </a:ext>
                  </a:extLst>
                </p14:cNvPr>
                <p14:cNvContentPartPr/>
                <p14:nvPr/>
              </p14:nvContentPartPr>
              <p14:xfrm>
                <a:off x="1072424" y="3520038"/>
                <a:ext cx="56880" cy="85320"/>
              </p14:xfrm>
            </p:contentPart>
          </mc:Choice>
          <mc:Fallback xmlns="">
            <p:pic>
              <p:nvPicPr>
                <p:cNvPr id="14359" name="Entrada de lápiz 14358">
                  <a:extLst>
                    <a:ext uri="{FF2B5EF4-FFF2-40B4-BE49-F238E27FC236}">
                      <a16:creationId xmlns:a16="http://schemas.microsoft.com/office/drawing/2014/main" id="{7DB1A418-FC4F-48C2-A962-40C74EE33A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3784" y="3511398"/>
                  <a:ext cx="7452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72" name="Grupo 14371">
            <a:extLst>
              <a:ext uri="{FF2B5EF4-FFF2-40B4-BE49-F238E27FC236}">
                <a16:creationId xmlns:a16="http://schemas.microsoft.com/office/drawing/2014/main" id="{DE4BE096-377D-4D5C-9E31-32E07E08BE64}"/>
              </a:ext>
            </a:extLst>
          </p:cNvPr>
          <p:cNvGrpSpPr/>
          <p:nvPr/>
        </p:nvGrpSpPr>
        <p:grpSpPr>
          <a:xfrm>
            <a:off x="821128" y="3864337"/>
            <a:ext cx="295200" cy="328320"/>
            <a:chOff x="185024" y="3710118"/>
            <a:chExt cx="2952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361" name="Entrada de lápiz 14360">
                  <a:extLst>
                    <a:ext uri="{FF2B5EF4-FFF2-40B4-BE49-F238E27FC236}">
                      <a16:creationId xmlns:a16="http://schemas.microsoft.com/office/drawing/2014/main" id="{A636C53C-4CC6-48BE-8CFB-C3C68BF2ABF3}"/>
                    </a:ext>
                  </a:extLst>
                </p14:cNvPr>
                <p14:cNvContentPartPr/>
                <p14:nvPr/>
              </p14:nvContentPartPr>
              <p14:xfrm>
                <a:off x="185024" y="3839718"/>
                <a:ext cx="136080" cy="146520"/>
              </p14:xfrm>
            </p:contentPart>
          </mc:Choice>
          <mc:Fallback xmlns="">
            <p:pic>
              <p:nvPicPr>
                <p:cNvPr id="14361" name="Entrada de lápiz 14360">
                  <a:extLst>
                    <a:ext uri="{FF2B5EF4-FFF2-40B4-BE49-F238E27FC236}">
                      <a16:creationId xmlns:a16="http://schemas.microsoft.com/office/drawing/2014/main" id="{A636C53C-4CC6-48BE-8CFB-C3C68BF2AB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6384" y="3830718"/>
                  <a:ext cx="153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362" name="Entrada de lápiz 14361">
                  <a:extLst>
                    <a:ext uri="{FF2B5EF4-FFF2-40B4-BE49-F238E27FC236}">
                      <a16:creationId xmlns:a16="http://schemas.microsoft.com/office/drawing/2014/main" id="{C77AC850-F993-4061-AE07-8D404255F3D1}"/>
                    </a:ext>
                  </a:extLst>
                </p14:cNvPr>
                <p14:cNvContentPartPr/>
                <p14:nvPr/>
              </p14:nvContentPartPr>
              <p14:xfrm>
                <a:off x="403544" y="3710118"/>
                <a:ext cx="7200" cy="86040"/>
              </p14:xfrm>
            </p:contentPart>
          </mc:Choice>
          <mc:Fallback xmlns="">
            <p:pic>
              <p:nvPicPr>
                <p:cNvPr id="14362" name="Entrada de lápiz 14361">
                  <a:extLst>
                    <a:ext uri="{FF2B5EF4-FFF2-40B4-BE49-F238E27FC236}">
                      <a16:creationId xmlns:a16="http://schemas.microsoft.com/office/drawing/2014/main" id="{C77AC850-F993-4061-AE07-8D404255F3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4904" y="3701478"/>
                  <a:ext cx="24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363" name="Entrada de lápiz 14362">
                  <a:extLst>
                    <a:ext uri="{FF2B5EF4-FFF2-40B4-BE49-F238E27FC236}">
                      <a16:creationId xmlns:a16="http://schemas.microsoft.com/office/drawing/2014/main" id="{85C5FCA3-58F9-43CD-B2C8-802D975B2E47}"/>
                    </a:ext>
                  </a:extLst>
                </p14:cNvPr>
                <p14:cNvContentPartPr/>
                <p14:nvPr/>
              </p14:nvContentPartPr>
              <p14:xfrm>
                <a:off x="344144" y="3761958"/>
                <a:ext cx="115200" cy="8280"/>
              </p14:xfrm>
            </p:contentPart>
          </mc:Choice>
          <mc:Fallback xmlns="">
            <p:pic>
              <p:nvPicPr>
                <p:cNvPr id="14363" name="Entrada de lápiz 14362">
                  <a:extLst>
                    <a:ext uri="{FF2B5EF4-FFF2-40B4-BE49-F238E27FC236}">
                      <a16:creationId xmlns:a16="http://schemas.microsoft.com/office/drawing/2014/main" id="{85C5FCA3-58F9-43CD-B2C8-802D975B2E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5144" y="3753318"/>
                  <a:ext cx="132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365" name="Entrada de lápiz 14364">
                  <a:extLst>
                    <a:ext uri="{FF2B5EF4-FFF2-40B4-BE49-F238E27FC236}">
                      <a16:creationId xmlns:a16="http://schemas.microsoft.com/office/drawing/2014/main" id="{FE99F290-7D6B-49F6-86B8-8F984DB3C2E1}"/>
                    </a:ext>
                  </a:extLst>
                </p14:cNvPr>
                <p14:cNvContentPartPr/>
                <p14:nvPr/>
              </p14:nvContentPartPr>
              <p14:xfrm>
                <a:off x="344144" y="3982998"/>
                <a:ext cx="136080" cy="55440"/>
              </p14:xfrm>
            </p:contentPart>
          </mc:Choice>
          <mc:Fallback xmlns="">
            <p:pic>
              <p:nvPicPr>
                <p:cNvPr id="14365" name="Entrada de lápiz 14364">
                  <a:extLst>
                    <a:ext uri="{FF2B5EF4-FFF2-40B4-BE49-F238E27FC236}">
                      <a16:creationId xmlns:a16="http://schemas.microsoft.com/office/drawing/2014/main" id="{FE99F290-7D6B-49F6-86B8-8F984DB3C2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5504" y="3974358"/>
                  <a:ext cx="15372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71" name="Grupo 14370">
            <a:extLst>
              <a:ext uri="{FF2B5EF4-FFF2-40B4-BE49-F238E27FC236}">
                <a16:creationId xmlns:a16="http://schemas.microsoft.com/office/drawing/2014/main" id="{9C2C2AFA-B992-4526-899F-18DA6B7CEC15}"/>
              </a:ext>
            </a:extLst>
          </p:cNvPr>
          <p:cNvGrpSpPr/>
          <p:nvPr/>
        </p:nvGrpSpPr>
        <p:grpSpPr>
          <a:xfrm>
            <a:off x="788368" y="3208417"/>
            <a:ext cx="271080" cy="300240"/>
            <a:chOff x="152264" y="3054198"/>
            <a:chExt cx="27108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366" name="Entrada de lápiz 14365">
                  <a:extLst>
                    <a:ext uri="{FF2B5EF4-FFF2-40B4-BE49-F238E27FC236}">
                      <a16:creationId xmlns:a16="http://schemas.microsoft.com/office/drawing/2014/main" id="{41BBAC79-A4B7-45E8-BF45-AAB944E910EE}"/>
                    </a:ext>
                  </a:extLst>
                </p14:cNvPr>
                <p14:cNvContentPartPr/>
                <p14:nvPr/>
              </p14:nvContentPartPr>
              <p14:xfrm>
                <a:off x="152264" y="3131958"/>
                <a:ext cx="123840" cy="138240"/>
              </p14:xfrm>
            </p:contentPart>
          </mc:Choice>
          <mc:Fallback xmlns="">
            <p:pic>
              <p:nvPicPr>
                <p:cNvPr id="14366" name="Entrada de lápiz 14365">
                  <a:extLst>
                    <a:ext uri="{FF2B5EF4-FFF2-40B4-BE49-F238E27FC236}">
                      <a16:creationId xmlns:a16="http://schemas.microsoft.com/office/drawing/2014/main" id="{41BBAC79-A4B7-45E8-BF45-AAB944E910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3264" y="3122958"/>
                  <a:ext cx="141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367" name="Entrada de lápiz 14366">
                  <a:extLst>
                    <a:ext uri="{FF2B5EF4-FFF2-40B4-BE49-F238E27FC236}">
                      <a16:creationId xmlns:a16="http://schemas.microsoft.com/office/drawing/2014/main" id="{452661B9-C768-462D-9C53-177C5FDA3293}"/>
                    </a:ext>
                  </a:extLst>
                </p14:cNvPr>
                <p14:cNvContentPartPr/>
                <p14:nvPr/>
              </p14:nvContentPartPr>
              <p14:xfrm>
                <a:off x="337664" y="3054198"/>
                <a:ext cx="7200" cy="72360"/>
              </p14:xfrm>
            </p:contentPart>
          </mc:Choice>
          <mc:Fallback xmlns="">
            <p:pic>
              <p:nvPicPr>
                <p:cNvPr id="14367" name="Entrada de lápiz 14366">
                  <a:extLst>
                    <a:ext uri="{FF2B5EF4-FFF2-40B4-BE49-F238E27FC236}">
                      <a16:creationId xmlns:a16="http://schemas.microsoft.com/office/drawing/2014/main" id="{452661B9-C768-462D-9C53-177C5FDA32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8664" y="3045558"/>
                  <a:ext cx="24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368" name="Entrada de lápiz 14367">
                  <a:extLst>
                    <a:ext uri="{FF2B5EF4-FFF2-40B4-BE49-F238E27FC236}">
                      <a16:creationId xmlns:a16="http://schemas.microsoft.com/office/drawing/2014/main" id="{8166C13B-FC41-408E-A03E-1E4BD8497DD3}"/>
                    </a:ext>
                  </a:extLst>
                </p14:cNvPr>
                <p14:cNvContentPartPr/>
                <p14:nvPr/>
              </p14:nvContentPartPr>
              <p14:xfrm>
                <a:off x="284024" y="3096678"/>
                <a:ext cx="96840" cy="10800"/>
              </p14:xfrm>
            </p:contentPart>
          </mc:Choice>
          <mc:Fallback xmlns="">
            <p:pic>
              <p:nvPicPr>
                <p:cNvPr id="14368" name="Entrada de lápiz 14367">
                  <a:extLst>
                    <a:ext uri="{FF2B5EF4-FFF2-40B4-BE49-F238E27FC236}">
                      <a16:creationId xmlns:a16="http://schemas.microsoft.com/office/drawing/2014/main" id="{8166C13B-FC41-408E-A03E-1E4BD8497D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5024" y="3088038"/>
                  <a:ext cx="114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369" name="Entrada de lápiz 14368">
                  <a:extLst>
                    <a:ext uri="{FF2B5EF4-FFF2-40B4-BE49-F238E27FC236}">
                      <a16:creationId xmlns:a16="http://schemas.microsoft.com/office/drawing/2014/main" id="{AFA2D4AA-2664-4F81-9202-33D196744304}"/>
                    </a:ext>
                  </a:extLst>
                </p14:cNvPr>
                <p14:cNvContentPartPr/>
                <p14:nvPr/>
              </p14:nvContentPartPr>
              <p14:xfrm>
                <a:off x="350264" y="3241398"/>
                <a:ext cx="73080" cy="113040"/>
              </p14:xfrm>
            </p:contentPart>
          </mc:Choice>
          <mc:Fallback xmlns="">
            <p:pic>
              <p:nvPicPr>
                <p:cNvPr id="14369" name="Entrada de lápiz 14368">
                  <a:extLst>
                    <a:ext uri="{FF2B5EF4-FFF2-40B4-BE49-F238E27FC236}">
                      <a16:creationId xmlns:a16="http://schemas.microsoft.com/office/drawing/2014/main" id="{AFA2D4AA-2664-4F81-9202-33D1967443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1264" y="3232398"/>
                  <a:ext cx="9072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86" name="Grupo 14385">
            <a:extLst>
              <a:ext uri="{FF2B5EF4-FFF2-40B4-BE49-F238E27FC236}">
                <a16:creationId xmlns:a16="http://schemas.microsoft.com/office/drawing/2014/main" id="{E9C389E6-83E2-425A-83F8-F30C25C96E11}"/>
              </a:ext>
            </a:extLst>
          </p:cNvPr>
          <p:cNvGrpSpPr/>
          <p:nvPr/>
        </p:nvGrpSpPr>
        <p:grpSpPr>
          <a:xfrm>
            <a:off x="814648" y="2711617"/>
            <a:ext cx="218160" cy="272880"/>
            <a:chOff x="178544" y="2557398"/>
            <a:chExt cx="21816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382" name="Entrada de lápiz 14381">
                  <a:extLst>
                    <a:ext uri="{FF2B5EF4-FFF2-40B4-BE49-F238E27FC236}">
                      <a16:creationId xmlns:a16="http://schemas.microsoft.com/office/drawing/2014/main" id="{76CF6EA0-E427-45E6-8FEF-D2391319C4BE}"/>
                    </a:ext>
                  </a:extLst>
                </p14:cNvPr>
                <p14:cNvContentPartPr/>
                <p14:nvPr/>
              </p14:nvContentPartPr>
              <p14:xfrm>
                <a:off x="178544" y="2632278"/>
                <a:ext cx="134640" cy="135360"/>
              </p14:xfrm>
            </p:contentPart>
          </mc:Choice>
          <mc:Fallback xmlns="">
            <p:pic>
              <p:nvPicPr>
                <p:cNvPr id="14382" name="Entrada de lápiz 14381">
                  <a:extLst>
                    <a:ext uri="{FF2B5EF4-FFF2-40B4-BE49-F238E27FC236}">
                      <a16:creationId xmlns:a16="http://schemas.microsoft.com/office/drawing/2014/main" id="{76CF6EA0-E427-45E6-8FEF-D2391319C4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9544" y="2623278"/>
                  <a:ext cx="152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383" name="Entrada de lápiz 14382">
                  <a:extLst>
                    <a:ext uri="{FF2B5EF4-FFF2-40B4-BE49-F238E27FC236}">
                      <a16:creationId xmlns:a16="http://schemas.microsoft.com/office/drawing/2014/main" id="{9AE0E782-E156-4820-BC0E-5938A66F68BB}"/>
                    </a:ext>
                  </a:extLst>
                </p14:cNvPr>
                <p14:cNvContentPartPr/>
                <p14:nvPr/>
              </p14:nvContentPartPr>
              <p14:xfrm>
                <a:off x="297704" y="2765838"/>
                <a:ext cx="51480" cy="64440"/>
              </p14:xfrm>
            </p:contentPart>
          </mc:Choice>
          <mc:Fallback xmlns="">
            <p:pic>
              <p:nvPicPr>
                <p:cNvPr id="14383" name="Entrada de lápiz 14382">
                  <a:extLst>
                    <a:ext uri="{FF2B5EF4-FFF2-40B4-BE49-F238E27FC236}">
                      <a16:creationId xmlns:a16="http://schemas.microsoft.com/office/drawing/2014/main" id="{9AE0E782-E156-4820-BC0E-5938A66F68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9064" y="2756838"/>
                  <a:ext cx="69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384" name="Entrada de lápiz 14383">
                  <a:extLst>
                    <a:ext uri="{FF2B5EF4-FFF2-40B4-BE49-F238E27FC236}">
                      <a16:creationId xmlns:a16="http://schemas.microsoft.com/office/drawing/2014/main" id="{EBD55881-0312-4766-BF35-35B14ED1373C}"/>
                    </a:ext>
                  </a:extLst>
                </p14:cNvPr>
                <p14:cNvContentPartPr/>
                <p14:nvPr/>
              </p14:nvContentPartPr>
              <p14:xfrm>
                <a:off x="370784" y="2557398"/>
                <a:ext cx="360" cy="52560"/>
              </p14:xfrm>
            </p:contentPart>
          </mc:Choice>
          <mc:Fallback xmlns="">
            <p:pic>
              <p:nvPicPr>
                <p:cNvPr id="14384" name="Entrada de lápiz 14383">
                  <a:extLst>
                    <a:ext uri="{FF2B5EF4-FFF2-40B4-BE49-F238E27FC236}">
                      <a16:creationId xmlns:a16="http://schemas.microsoft.com/office/drawing/2014/main" id="{EBD55881-0312-4766-BF35-35B14ED137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1784" y="2548398"/>
                  <a:ext cx="18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385" name="Entrada de lápiz 14384">
                  <a:extLst>
                    <a:ext uri="{FF2B5EF4-FFF2-40B4-BE49-F238E27FC236}">
                      <a16:creationId xmlns:a16="http://schemas.microsoft.com/office/drawing/2014/main" id="{55C068AB-EA7A-4F23-B2EE-9A2519EAA394}"/>
                    </a:ext>
                  </a:extLst>
                </p14:cNvPr>
                <p14:cNvContentPartPr/>
                <p14:nvPr/>
              </p14:nvContentPartPr>
              <p14:xfrm>
                <a:off x="329384" y="2596638"/>
                <a:ext cx="67320" cy="7560"/>
              </p14:xfrm>
            </p:contentPart>
          </mc:Choice>
          <mc:Fallback xmlns="">
            <p:pic>
              <p:nvPicPr>
                <p:cNvPr id="14385" name="Entrada de lápiz 14384">
                  <a:extLst>
                    <a:ext uri="{FF2B5EF4-FFF2-40B4-BE49-F238E27FC236}">
                      <a16:creationId xmlns:a16="http://schemas.microsoft.com/office/drawing/2014/main" id="{55C068AB-EA7A-4F23-B2EE-9A2519EAA3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0744" y="2587998"/>
                  <a:ext cx="849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" name="Grupo 1024">
            <a:extLst>
              <a:ext uri="{FF2B5EF4-FFF2-40B4-BE49-F238E27FC236}">
                <a16:creationId xmlns:a16="http://schemas.microsoft.com/office/drawing/2014/main" id="{7C931D6E-8E2F-4AE0-B992-83C2D9B2BB8A}"/>
              </a:ext>
            </a:extLst>
          </p:cNvPr>
          <p:cNvGrpSpPr/>
          <p:nvPr/>
        </p:nvGrpSpPr>
        <p:grpSpPr>
          <a:xfrm>
            <a:off x="827968" y="1050937"/>
            <a:ext cx="222480" cy="316080"/>
            <a:chOff x="191864" y="896718"/>
            <a:chExt cx="22248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393" name="Entrada de lápiz 14392">
                  <a:extLst>
                    <a:ext uri="{FF2B5EF4-FFF2-40B4-BE49-F238E27FC236}">
                      <a16:creationId xmlns:a16="http://schemas.microsoft.com/office/drawing/2014/main" id="{0D5A89A9-0F86-4366-AB25-9F9886602856}"/>
                    </a:ext>
                  </a:extLst>
                </p14:cNvPr>
                <p14:cNvContentPartPr/>
                <p14:nvPr/>
              </p14:nvContentPartPr>
              <p14:xfrm>
                <a:off x="191864" y="963678"/>
                <a:ext cx="119520" cy="198000"/>
              </p14:xfrm>
            </p:contentPart>
          </mc:Choice>
          <mc:Fallback xmlns="">
            <p:pic>
              <p:nvPicPr>
                <p:cNvPr id="14393" name="Entrada de lápiz 14392">
                  <a:extLst>
                    <a:ext uri="{FF2B5EF4-FFF2-40B4-BE49-F238E27FC236}">
                      <a16:creationId xmlns:a16="http://schemas.microsoft.com/office/drawing/2014/main" id="{0D5A89A9-0F86-4366-AB25-9F988660285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3224" y="955038"/>
                  <a:ext cx="137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394" name="Entrada de lápiz 14393">
                  <a:extLst>
                    <a:ext uri="{FF2B5EF4-FFF2-40B4-BE49-F238E27FC236}">
                      <a16:creationId xmlns:a16="http://schemas.microsoft.com/office/drawing/2014/main" id="{846AEE78-E0C2-4B32-938C-0C019B56E190}"/>
                    </a:ext>
                  </a:extLst>
                </p14:cNvPr>
                <p14:cNvContentPartPr/>
                <p14:nvPr/>
              </p14:nvContentPartPr>
              <p14:xfrm>
                <a:off x="342704" y="896718"/>
                <a:ext cx="71640" cy="4320"/>
              </p14:xfrm>
            </p:contentPart>
          </mc:Choice>
          <mc:Fallback xmlns="">
            <p:pic>
              <p:nvPicPr>
                <p:cNvPr id="14394" name="Entrada de lápiz 14393">
                  <a:extLst>
                    <a:ext uri="{FF2B5EF4-FFF2-40B4-BE49-F238E27FC236}">
                      <a16:creationId xmlns:a16="http://schemas.microsoft.com/office/drawing/2014/main" id="{846AEE78-E0C2-4B32-938C-0C019B56E1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3704" y="888078"/>
                  <a:ext cx="89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395" name="Entrada de lápiz 14394">
                  <a:extLst>
                    <a:ext uri="{FF2B5EF4-FFF2-40B4-BE49-F238E27FC236}">
                      <a16:creationId xmlns:a16="http://schemas.microsoft.com/office/drawing/2014/main" id="{D93F4ACE-F1F6-4DD7-9E8F-D54DF8ACDD4F}"/>
                    </a:ext>
                  </a:extLst>
                </p14:cNvPr>
                <p14:cNvContentPartPr/>
                <p14:nvPr/>
              </p14:nvContentPartPr>
              <p14:xfrm>
                <a:off x="324344" y="1143318"/>
                <a:ext cx="79920" cy="69480"/>
              </p14:xfrm>
            </p:contentPart>
          </mc:Choice>
          <mc:Fallback xmlns="">
            <p:pic>
              <p:nvPicPr>
                <p:cNvPr id="14395" name="Entrada de lápiz 14394">
                  <a:extLst>
                    <a:ext uri="{FF2B5EF4-FFF2-40B4-BE49-F238E27FC236}">
                      <a16:creationId xmlns:a16="http://schemas.microsoft.com/office/drawing/2014/main" id="{D93F4ACE-F1F6-4DD7-9E8F-D54DF8ACDD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5344" y="1134318"/>
                  <a:ext cx="9756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4" name="Grupo 1023">
            <a:extLst>
              <a:ext uri="{FF2B5EF4-FFF2-40B4-BE49-F238E27FC236}">
                <a16:creationId xmlns:a16="http://schemas.microsoft.com/office/drawing/2014/main" id="{23DFC10D-46A9-44AE-BE2E-81897FB482AA}"/>
              </a:ext>
            </a:extLst>
          </p:cNvPr>
          <p:cNvGrpSpPr/>
          <p:nvPr/>
        </p:nvGrpSpPr>
        <p:grpSpPr>
          <a:xfrm>
            <a:off x="1563808" y="902617"/>
            <a:ext cx="308160" cy="245880"/>
            <a:chOff x="927704" y="748398"/>
            <a:chExt cx="3081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396" name="Entrada de lápiz 14395">
                  <a:extLst>
                    <a:ext uri="{FF2B5EF4-FFF2-40B4-BE49-F238E27FC236}">
                      <a16:creationId xmlns:a16="http://schemas.microsoft.com/office/drawing/2014/main" id="{3353390F-BFF8-4080-9212-E564188D27DB}"/>
                    </a:ext>
                  </a:extLst>
                </p14:cNvPr>
                <p14:cNvContentPartPr/>
                <p14:nvPr/>
              </p14:nvContentPartPr>
              <p14:xfrm>
                <a:off x="987104" y="847758"/>
                <a:ext cx="12960" cy="126000"/>
              </p14:xfrm>
            </p:contentPart>
          </mc:Choice>
          <mc:Fallback xmlns="">
            <p:pic>
              <p:nvPicPr>
                <p:cNvPr id="14396" name="Entrada de lápiz 14395">
                  <a:extLst>
                    <a:ext uri="{FF2B5EF4-FFF2-40B4-BE49-F238E27FC236}">
                      <a16:creationId xmlns:a16="http://schemas.microsoft.com/office/drawing/2014/main" id="{3353390F-BFF8-4080-9212-E564188D27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8464" y="838758"/>
                  <a:ext cx="30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397" name="Entrada de lápiz 14396">
                  <a:extLst>
                    <a:ext uri="{FF2B5EF4-FFF2-40B4-BE49-F238E27FC236}">
                      <a16:creationId xmlns:a16="http://schemas.microsoft.com/office/drawing/2014/main" id="{9AE46617-F06A-4AAD-A38C-7CA8F7E94A04}"/>
                    </a:ext>
                  </a:extLst>
                </p14:cNvPr>
                <p14:cNvContentPartPr/>
                <p14:nvPr/>
              </p14:nvContentPartPr>
              <p14:xfrm>
                <a:off x="927704" y="759198"/>
                <a:ext cx="163440" cy="196560"/>
              </p14:xfrm>
            </p:contentPart>
          </mc:Choice>
          <mc:Fallback xmlns="">
            <p:pic>
              <p:nvPicPr>
                <p:cNvPr id="14397" name="Entrada de lápiz 14396">
                  <a:extLst>
                    <a:ext uri="{FF2B5EF4-FFF2-40B4-BE49-F238E27FC236}">
                      <a16:creationId xmlns:a16="http://schemas.microsoft.com/office/drawing/2014/main" id="{9AE46617-F06A-4AAD-A38C-7CA8F7E94A0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8704" y="750558"/>
                  <a:ext cx="181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398" name="Entrada de lápiz 14397">
                  <a:extLst>
                    <a:ext uri="{FF2B5EF4-FFF2-40B4-BE49-F238E27FC236}">
                      <a16:creationId xmlns:a16="http://schemas.microsoft.com/office/drawing/2014/main" id="{7EB82E16-36C6-474B-9C8C-F1E0FBE62629}"/>
                    </a:ext>
                  </a:extLst>
                </p14:cNvPr>
                <p14:cNvContentPartPr/>
                <p14:nvPr/>
              </p14:nvContentPartPr>
              <p14:xfrm>
                <a:off x="1152704" y="748398"/>
                <a:ext cx="83160" cy="13680"/>
              </p14:xfrm>
            </p:contentPart>
          </mc:Choice>
          <mc:Fallback xmlns="">
            <p:pic>
              <p:nvPicPr>
                <p:cNvPr id="14398" name="Entrada de lápiz 14397">
                  <a:extLst>
                    <a:ext uri="{FF2B5EF4-FFF2-40B4-BE49-F238E27FC236}">
                      <a16:creationId xmlns:a16="http://schemas.microsoft.com/office/drawing/2014/main" id="{7EB82E16-36C6-474B-9C8C-F1E0FBE6262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4064" y="739398"/>
                  <a:ext cx="100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399" name="Entrada de lápiz 14398">
                  <a:extLst>
                    <a:ext uri="{FF2B5EF4-FFF2-40B4-BE49-F238E27FC236}">
                      <a16:creationId xmlns:a16="http://schemas.microsoft.com/office/drawing/2014/main" id="{734748D7-8E1C-4592-A854-963B7ACB7FD6}"/>
                    </a:ext>
                  </a:extLst>
                </p14:cNvPr>
                <p14:cNvContentPartPr/>
                <p14:nvPr/>
              </p14:nvContentPartPr>
              <p14:xfrm>
                <a:off x="1145504" y="940638"/>
                <a:ext cx="79560" cy="53640"/>
              </p14:xfrm>
            </p:contentPart>
          </mc:Choice>
          <mc:Fallback xmlns="">
            <p:pic>
              <p:nvPicPr>
                <p:cNvPr id="14399" name="Entrada de lápiz 14398">
                  <a:extLst>
                    <a:ext uri="{FF2B5EF4-FFF2-40B4-BE49-F238E27FC236}">
                      <a16:creationId xmlns:a16="http://schemas.microsoft.com/office/drawing/2014/main" id="{734748D7-8E1C-4592-A854-963B7ACB7FD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6504" y="931998"/>
                  <a:ext cx="972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" name="Grupo 1034">
            <a:extLst>
              <a:ext uri="{FF2B5EF4-FFF2-40B4-BE49-F238E27FC236}">
                <a16:creationId xmlns:a16="http://schemas.microsoft.com/office/drawing/2014/main" id="{906DC021-024C-46CE-96B0-7A3609645D7B}"/>
              </a:ext>
            </a:extLst>
          </p:cNvPr>
          <p:cNvGrpSpPr/>
          <p:nvPr/>
        </p:nvGrpSpPr>
        <p:grpSpPr>
          <a:xfrm>
            <a:off x="900688" y="1784257"/>
            <a:ext cx="231840" cy="293400"/>
            <a:chOff x="264584" y="1630038"/>
            <a:chExt cx="2318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27" name="Entrada de lápiz 1026">
                  <a:extLst>
                    <a:ext uri="{FF2B5EF4-FFF2-40B4-BE49-F238E27FC236}">
                      <a16:creationId xmlns:a16="http://schemas.microsoft.com/office/drawing/2014/main" id="{728AFB43-FEAD-4944-9309-CA920B89E9B6}"/>
                    </a:ext>
                  </a:extLst>
                </p14:cNvPr>
                <p14:cNvContentPartPr/>
                <p14:nvPr/>
              </p14:nvContentPartPr>
              <p14:xfrm>
                <a:off x="264584" y="1681518"/>
                <a:ext cx="109440" cy="150840"/>
              </p14:xfrm>
            </p:contentPart>
          </mc:Choice>
          <mc:Fallback xmlns="">
            <p:pic>
              <p:nvPicPr>
                <p:cNvPr id="1027" name="Entrada de lápiz 1026">
                  <a:extLst>
                    <a:ext uri="{FF2B5EF4-FFF2-40B4-BE49-F238E27FC236}">
                      <a16:creationId xmlns:a16="http://schemas.microsoft.com/office/drawing/2014/main" id="{728AFB43-FEAD-4944-9309-CA920B89E9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5944" y="1672878"/>
                  <a:ext cx="127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28" name="Entrada de lápiz 1027">
                  <a:extLst>
                    <a:ext uri="{FF2B5EF4-FFF2-40B4-BE49-F238E27FC236}">
                      <a16:creationId xmlns:a16="http://schemas.microsoft.com/office/drawing/2014/main" id="{40AC5D81-97BE-40AB-9E6E-1F92D4682CCB}"/>
                    </a:ext>
                  </a:extLst>
                </p14:cNvPr>
                <p14:cNvContentPartPr/>
                <p14:nvPr/>
              </p14:nvContentPartPr>
              <p14:xfrm>
                <a:off x="377264" y="1823358"/>
                <a:ext cx="66960" cy="100080"/>
              </p14:xfrm>
            </p:contentPart>
          </mc:Choice>
          <mc:Fallback xmlns="">
            <p:pic>
              <p:nvPicPr>
                <p:cNvPr id="1028" name="Entrada de lápiz 1027">
                  <a:extLst>
                    <a:ext uri="{FF2B5EF4-FFF2-40B4-BE49-F238E27FC236}">
                      <a16:creationId xmlns:a16="http://schemas.microsoft.com/office/drawing/2014/main" id="{40AC5D81-97BE-40AB-9E6E-1F92D4682CC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8624" y="1814718"/>
                  <a:ext cx="84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9" name="Entrada de lápiz 1028">
                  <a:extLst>
                    <a:ext uri="{FF2B5EF4-FFF2-40B4-BE49-F238E27FC236}">
                      <a16:creationId xmlns:a16="http://schemas.microsoft.com/office/drawing/2014/main" id="{2987C802-0401-4F08-A930-8ED07D206C95}"/>
                    </a:ext>
                  </a:extLst>
                </p14:cNvPr>
                <p14:cNvContentPartPr/>
                <p14:nvPr/>
              </p14:nvContentPartPr>
              <p14:xfrm>
                <a:off x="417224" y="1630038"/>
                <a:ext cx="79200" cy="12960"/>
              </p14:xfrm>
            </p:contentPart>
          </mc:Choice>
          <mc:Fallback xmlns="">
            <p:pic>
              <p:nvPicPr>
                <p:cNvPr id="1029" name="Entrada de lápiz 1028">
                  <a:extLst>
                    <a:ext uri="{FF2B5EF4-FFF2-40B4-BE49-F238E27FC236}">
                      <a16:creationId xmlns:a16="http://schemas.microsoft.com/office/drawing/2014/main" id="{2987C802-0401-4F08-A930-8ED07D206C9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8224" y="1621398"/>
                  <a:ext cx="968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9E6A46D2-4367-413E-B4B0-80905BF18945}"/>
              </a:ext>
            </a:extLst>
          </p:cNvPr>
          <p:cNvGrpSpPr/>
          <p:nvPr/>
        </p:nvGrpSpPr>
        <p:grpSpPr>
          <a:xfrm>
            <a:off x="1576408" y="1631977"/>
            <a:ext cx="268920" cy="286200"/>
            <a:chOff x="940304" y="1477758"/>
            <a:chExt cx="2689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0" name="Entrada de lápiz 1029">
                  <a:extLst>
                    <a:ext uri="{FF2B5EF4-FFF2-40B4-BE49-F238E27FC236}">
                      <a16:creationId xmlns:a16="http://schemas.microsoft.com/office/drawing/2014/main" id="{CBE99AC7-759F-44E5-9A9E-7AB258AB6F13}"/>
                    </a:ext>
                  </a:extLst>
                </p14:cNvPr>
                <p14:cNvContentPartPr/>
                <p14:nvPr/>
              </p14:nvContentPartPr>
              <p14:xfrm>
                <a:off x="987104" y="1567758"/>
                <a:ext cx="27000" cy="134640"/>
              </p14:xfrm>
            </p:contentPart>
          </mc:Choice>
          <mc:Fallback xmlns="">
            <p:pic>
              <p:nvPicPr>
                <p:cNvPr id="1030" name="Entrada de lápiz 1029">
                  <a:extLst>
                    <a:ext uri="{FF2B5EF4-FFF2-40B4-BE49-F238E27FC236}">
                      <a16:creationId xmlns:a16="http://schemas.microsoft.com/office/drawing/2014/main" id="{CBE99AC7-759F-44E5-9A9E-7AB258AB6F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8464" y="1558758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31" name="Entrada de lápiz 1030">
                  <a:extLst>
                    <a:ext uri="{FF2B5EF4-FFF2-40B4-BE49-F238E27FC236}">
                      <a16:creationId xmlns:a16="http://schemas.microsoft.com/office/drawing/2014/main" id="{D34DC8E8-D8FD-475E-BAF0-A7E540063C83}"/>
                    </a:ext>
                  </a:extLst>
                </p14:cNvPr>
                <p14:cNvContentPartPr/>
                <p14:nvPr/>
              </p14:nvContentPartPr>
              <p14:xfrm>
                <a:off x="940304" y="1523838"/>
                <a:ext cx="141840" cy="163440"/>
              </p14:xfrm>
            </p:contentPart>
          </mc:Choice>
          <mc:Fallback xmlns="">
            <p:pic>
              <p:nvPicPr>
                <p:cNvPr id="1031" name="Entrada de lápiz 1030">
                  <a:extLst>
                    <a:ext uri="{FF2B5EF4-FFF2-40B4-BE49-F238E27FC236}">
                      <a16:creationId xmlns:a16="http://schemas.microsoft.com/office/drawing/2014/main" id="{D34DC8E8-D8FD-475E-BAF0-A7E540063C8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1664" y="1515198"/>
                  <a:ext cx="159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2" name="Entrada de lápiz 1031">
                  <a:extLst>
                    <a:ext uri="{FF2B5EF4-FFF2-40B4-BE49-F238E27FC236}">
                      <a16:creationId xmlns:a16="http://schemas.microsoft.com/office/drawing/2014/main" id="{355DBEF9-84FB-4600-BB8D-BB861B6D2B70}"/>
                    </a:ext>
                  </a:extLst>
                </p14:cNvPr>
                <p14:cNvContentPartPr/>
                <p14:nvPr/>
              </p14:nvContentPartPr>
              <p14:xfrm>
                <a:off x="1099424" y="1477758"/>
                <a:ext cx="79920" cy="19800"/>
              </p14:xfrm>
            </p:contentPart>
          </mc:Choice>
          <mc:Fallback xmlns="">
            <p:pic>
              <p:nvPicPr>
                <p:cNvPr id="1032" name="Entrada de lápiz 1031">
                  <a:extLst>
                    <a:ext uri="{FF2B5EF4-FFF2-40B4-BE49-F238E27FC236}">
                      <a16:creationId xmlns:a16="http://schemas.microsoft.com/office/drawing/2014/main" id="{355DBEF9-84FB-4600-BB8D-BB861B6D2B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0784" y="1469118"/>
                  <a:ext cx="97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3" name="Entrada de lápiz 1032">
                  <a:extLst>
                    <a:ext uri="{FF2B5EF4-FFF2-40B4-BE49-F238E27FC236}">
                      <a16:creationId xmlns:a16="http://schemas.microsoft.com/office/drawing/2014/main" id="{A1FAC683-0A11-48A4-AF94-C809238B30D6}"/>
                    </a:ext>
                  </a:extLst>
                </p14:cNvPr>
                <p14:cNvContentPartPr/>
                <p14:nvPr/>
              </p14:nvContentPartPr>
              <p14:xfrm>
                <a:off x="1144064" y="1656318"/>
                <a:ext cx="65160" cy="107640"/>
              </p14:xfrm>
            </p:contentPart>
          </mc:Choice>
          <mc:Fallback xmlns="">
            <p:pic>
              <p:nvPicPr>
                <p:cNvPr id="1033" name="Entrada de lápiz 1032">
                  <a:extLst>
                    <a:ext uri="{FF2B5EF4-FFF2-40B4-BE49-F238E27FC236}">
                      <a16:creationId xmlns:a16="http://schemas.microsoft.com/office/drawing/2014/main" id="{A1FAC683-0A11-48A4-AF94-C809238B30D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5424" y="1647318"/>
                  <a:ext cx="828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" name="Grupo 1038">
            <a:extLst>
              <a:ext uri="{FF2B5EF4-FFF2-40B4-BE49-F238E27FC236}">
                <a16:creationId xmlns:a16="http://schemas.microsoft.com/office/drawing/2014/main" id="{8C5EF3AD-7979-475E-A981-D88067E3929F}"/>
              </a:ext>
            </a:extLst>
          </p:cNvPr>
          <p:cNvGrpSpPr/>
          <p:nvPr/>
        </p:nvGrpSpPr>
        <p:grpSpPr>
          <a:xfrm>
            <a:off x="788368" y="2367097"/>
            <a:ext cx="237960" cy="164520"/>
            <a:chOff x="152264" y="2212878"/>
            <a:chExt cx="2379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36" name="Entrada de lápiz 1035">
                  <a:extLst>
                    <a:ext uri="{FF2B5EF4-FFF2-40B4-BE49-F238E27FC236}">
                      <a16:creationId xmlns:a16="http://schemas.microsoft.com/office/drawing/2014/main" id="{803212FB-1138-4285-98A6-92DC7493B877}"/>
                    </a:ext>
                  </a:extLst>
                </p14:cNvPr>
                <p14:cNvContentPartPr/>
                <p14:nvPr/>
              </p14:nvContentPartPr>
              <p14:xfrm>
                <a:off x="152264" y="2246718"/>
                <a:ext cx="119880" cy="130680"/>
              </p14:xfrm>
            </p:contentPart>
          </mc:Choice>
          <mc:Fallback xmlns="">
            <p:pic>
              <p:nvPicPr>
                <p:cNvPr id="1036" name="Entrada de lápiz 1035">
                  <a:extLst>
                    <a:ext uri="{FF2B5EF4-FFF2-40B4-BE49-F238E27FC236}">
                      <a16:creationId xmlns:a16="http://schemas.microsoft.com/office/drawing/2014/main" id="{803212FB-1138-4285-98A6-92DC7493B8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3264" y="2238078"/>
                  <a:ext cx="137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8" name="Entrada de lápiz 1037">
                  <a:extLst>
                    <a:ext uri="{FF2B5EF4-FFF2-40B4-BE49-F238E27FC236}">
                      <a16:creationId xmlns:a16="http://schemas.microsoft.com/office/drawing/2014/main" id="{67CE8280-A508-4D64-A404-47F1CE8B0785}"/>
                    </a:ext>
                  </a:extLst>
                </p14:cNvPr>
                <p14:cNvContentPartPr/>
                <p14:nvPr/>
              </p14:nvContentPartPr>
              <p14:xfrm>
                <a:off x="337664" y="2212878"/>
                <a:ext cx="52560" cy="7200"/>
              </p14:xfrm>
            </p:contentPart>
          </mc:Choice>
          <mc:Fallback xmlns="">
            <p:pic>
              <p:nvPicPr>
                <p:cNvPr id="1038" name="Entrada de lápiz 1037">
                  <a:extLst>
                    <a:ext uri="{FF2B5EF4-FFF2-40B4-BE49-F238E27FC236}">
                      <a16:creationId xmlns:a16="http://schemas.microsoft.com/office/drawing/2014/main" id="{67CE8280-A508-4D64-A404-47F1CE8B07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8664" y="2204238"/>
                  <a:ext cx="7020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40" name="Entrada de lápiz 1039">
                <a:extLst>
                  <a:ext uri="{FF2B5EF4-FFF2-40B4-BE49-F238E27FC236}">
                    <a16:creationId xmlns:a16="http://schemas.microsoft.com/office/drawing/2014/main" id="{1E4698B8-3314-4DC7-8730-FEE652444BC3}"/>
                  </a:ext>
                </a:extLst>
              </p14:cNvPr>
              <p14:cNvContentPartPr/>
              <p14:nvPr/>
            </p14:nvContentPartPr>
            <p14:xfrm>
              <a:off x="937048" y="2493097"/>
              <a:ext cx="48600" cy="86400"/>
            </p14:xfrm>
          </p:contentPart>
        </mc:Choice>
        <mc:Fallback xmlns="">
          <p:pic>
            <p:nvPicPr>
              <p:cNvPr id="1040" name="Entrada de lápiz 1039">
                <a:extLst>
                  <a:ext uri="{FF2B5EF4-FFF2-40B4-BE49-F238E27FC236}">
                    <a16:creationId xmlns:a16="http://schemas.microsoft.com/office/drawing/2014/main" id="{1E4698B8-3314-4DC7-8730-FEE652444BC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8408" y="2484457"/>
                <a:ext cx="6624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5" name="Grupo 1044">
            <a:extLst>
              <a:ext uri="{FF2B5EF4-FFF2-40B4-BE49-F238E27FC236}">
                <a16:creationId xmlns:a16="http://schemas.microsoft.com/office/drawing/2014/main" id="{AB9C9EDC-2E80-4D73-892F-366F2FDD3E7C}"/>
              </a:ext>
            </a:extLst>
          </p:cNvPr>
          <p:cNvGrpSpPr/>
          <p:nvPr/>
        </p:nvGrpSpPr>
        <p:grpSpPr>
          <a:xfrm>
            <a:off x="1623208" y="2366737"/>
            <a:ext cx="164520" cy="96480"/>
            <a:chOff x="987104" y="2212518"/>
            <a:chExt cx="16452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41" name="Entrada de lápiz 1040">
                  <a:extLst>
                    <a:ext uri="{FF2B5EF4-FFF2-40B4-BE49-F238E27FC236}">
                      <a16:creationId xmlns:a16="http://schemas.microsoft.com/office/drawing/2014/main" id="{87DFB0DA-DBC0-43AA-825C-BD199AAC820B}"/>
                    </a:ext>
                  </a:extLst>
                </p14:cNvPr>
                <p14:cNvContentPartPr/>
                <p14:nvPr/>
              </p14:nvContentPartPr>
              <p14:xfrm>
                <a:off x="1026704" y="2245998"/>
                <a:ext cx="7200" cy="59040"/>
              </p14:xfrm>
            </p:contentPart>
          </mc:Choice>
          <mc:Fallback xmlns="">
            <p:pic>
              <p:nvPicPr>
                <p:cNvPr id="1041" name="Entrada de lápiz 1040">
                  <a:extLst>
                    <a:ext uri="{FF2B5EF4-FFF2-40B4-BE49-F238E27FC236}">
                      <a16:creationId xmlns:a16="http://schemas.microsoft.com/office/drawing/2014/main" id="{87DFB0DA-DBC0-43AA-825C-BD199AAC82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8064" y="2237358"/>
                  <a:ext cx="24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2" name="Entrada de lápiz 1041">
                  <a:extLst>
                    <a:ext uri="{FF2B5EF4-FFF2-40B4-BE49-F238E27FC236}">
                      <a16:creationId xmlns:a16="http://schemas.microsoft.com/office/drawing/2014/main" id="{75D3859F-F070-4EF1-8380-EB94F3EA00D0}"/>
                    </a:ext>
                  </a:extLst>
                </p14:cNvPr>
                <p14:cNvContentPartPr/>
                <p14:nvPr/>
              </p14:nvContentPartPr>
              <p14:xfrm>
                <a:off x="987104" y="2212518"/>
                <a:ext cx="98640" cy="96480"/>
              </p14:xfrm>
            </p:contentPart>
          </mc:Choice>
          <mc:Fallback xmlns="">
            <p:pic>
              <p:nvPicPr>
                <p:cNvPr id="1042" name="Entrada de lápiz 1041">
                  <a:extLst>
                    <a:ext uri="{FF2B5EF4-FFF2-40B4-BE49-F238E27FC236}">
                      <a16:creationId xmlns:a16="http://schemas.microsoft.com/office/drawing/2014/main" id="{75D3859F-F070-4EF1-8380-EB94F3EA00D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78464" y="2203518"/>
                  <a:ext cx="116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43" name="Entrada de lápiz 1042">
                  <a:extLst>
                    <a:ext uri="{FF2B5EF4-FFF2-40B4-BE49-F238E27FC236}">
                      <a16:creationId xmlns:a16="http://schemas.microsoft.com/office/drawing/2014/main" id="{511C4E33-F73A-45FA-B932-971B50840365}"/>
                    </a:ext>
                  </a:extLst>
                </p14:cNvPr>
                <p14:cNvContentPartPr/>
                <p14:nvPr/>
              </p14:nvContentPartPr>
              <p14:xfrm>
                <a:off x="1113104" y="2226198"/>
                <a:ext cx="38520" cy="360"/>
              </p14:xfrm>
            </p:contentPart>
          </mc:Choice>
          <mc:Fallback xmlns="">
            <p:pic>
              <p:nvPicPr>
                <p:cNvPr id="1043" name="Entrada de lápiz 1042">
                  <a:extLst>
                    <a:ext uri="{FF2B5EF4-FFF2-40B4-BE49-F238E27FC236}">
                      <a16:creationId xmlns:a16="http://schemas.microsoft.com/office/drawing/2014/main" id="{511C4E33-F73A-45FA-B932-971B5084036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04104" y="2217198"/>
                  <a:ext cx="561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1" name="Grupo 1050">
            <a:extLst>
              <a:ext uri="{FF2B5EF4-FFF2-40B4-BE49-F238E27FC236}">
                <a16:creationId xmlns:a16="http://schemas.microsoft.com/office/drawing/2014/main" id="{2B9AFB19-4207-4787-A954-92F39A72E145}"/>
              </a:ext>
            </a:extLst>
          </p:cNvPr>
          <p:cNvGrpSpPr/>
          <p:nvPr/>
        </p:nvGrpSpPr>
        <p:grpSpPr>
          <a:xfrm>
            <a:off x="1576408" y="2645377"/>
            <a:ext cx="159120" cy="118440"/>
            <a:chOff x="940304" y="2491158"/>
            <a:chExt cx="15912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6" name="Entrada de lápiz 1045">
                  <a:extLst>
                    <a:ext uri="{FF2B5EF4-FFF2-40B4-BE49-F238E27FC236}">
                      <a16:creationId xmlns:a16="http://schemas.microsoft.com/office/drawing/2014/main" id="{9A82A01D-766B-4975-BFBE-1215B598F961}"/>
                    </a:ext>
                  </a:extLst>
                </p14:cNvPr>
                <p14:cNvContentPartPr/>
                <p14:nvPr/>
              </p14:nvContentPartPr>
              <p14:xfrm>
                <a:off x="966944" y="2530758"/>
                <a:ext cx="13680" cy="78840"/>
              </p14:xfrm>
            </p:contentPart>
          </mc:Choice>
          <mc:Fallback xmlns="">
            <p:pic>
              <p:nvPicPr>
                <p:cNvPr id="1046" name="Entrada de lápiz 1045">
                  <a:extLst>
                    <a:ext uri="{FF2B5EF4-FFF2-40B4-BE49-F238E27FC236}">
                      <a16:creationId xmlns:a16="http://schemas.microsoft.com/office/drawing/2014/main" id="{9A82A01D-766B-4975-BFBE-1215B598F96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58304" y="2522118"/>
                  <a:ext cx="3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47" name="Entrada de lápiz 1046">
                  <a:extLst>
                    <a:ext uri="{FF2B5EF4-FFF2-40B4-BE49-F238E27FC236}">
                      <a16:creationId xmlns:a16="http://schemas.microsoft.com/office/drawing/2014/main" id="{8566FD04-1E51-492C-889C-8E776B57FF44}"/>
                    </a:ext>
                  </a:extLst>
                </p14:cNvPr>
                <p14:cNvContentPartPr/>
                <p14:nvPr/>
              </p14:nvContentPartPr>
              <p14:xfrm>
                <a:off x="940304" y="2517438"/>
                <a:ext cx="89280" cy="83160"/>
              </p14:xfrm>
            </p:contentPart>
          </mc:Choice>
          <mc:Fallback xmlns="">
            <p:pic>
              <p:nvPicPr>
                <p:cNvPr id="1047" name="Entrada de lápiz 1046">
                  <a:extLst>
                    <a:ext uri="{FF2B5EF4-FFF2-40B4-BE49-F238E27FC236}">
                      <a16:creationId xmlns:a16="http://schemas.microsoft.com/office/drawing/2014/main" id="{8566FD04-1E51-492C-889C-8E776B57FF4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1664" y="2508438"/>
                  <a:ext cx="106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48" name="Entrada de lápiz 1047">
                  <a:extLst>
                    <a:ext uri="{FF2B5EF4-FFF2-40B4-BE49-F238E27FC236}">
                      <a16:creationId xmlns:a16="http://schemas.microsoft.com/office/drawing/2014/main" id="{E0B8C6D7-5BC2-4C46-BF9A-42A5F3D7AFB1}"/>
                    </a:ext>
                  </a:extLst>
                </p14:cNvPr>
                <p14:cNvContentPartPr/>
                <p14:nvPr/>
              </p14:nvContentPartPr>
              <p14:xfrm>
                <a:off x="1073144" y="2491158"/>
                <a:ext cx="11160" cy="34560"/>
              </p14:xfrm>
            </p:contentPart>
          </mc:Choice>
          <mc:Fallback xmlns="">
            <p:pic>
              <p:nvPicPr>
                <p:cNvPr id="1048" name="Entrada de lápiz 1047">
                  <a:extLst>
                    <a:ext uri="{FF2B5EF4-FFF2-40B4-BE49-F238E27FC236}">
                      <a16:creationId xmlns:a16="http://schemas.microsoft.com/office/drawing/2014/main" id="{E0B8C6D7-5BC2-4C46-BF9A-42A5F3D7AFB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64504" y="2482518"/>
                  <a:ext cx="28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9" name="Entrada de lápiz 1048">
                  <a:extLst>
                    <a:ext uri="{FF2B5EF4-FFF2-40B4-BE49-F238E27FC236}">
                      <a16:creationId xmlns:a16="http://schemas.microsoft.com/office/drawing/2014/main" id="{C69D4C6F-CB4C-4C85-988B-04C21C611E89}"/>
                    </a:ext>
                  </a:extLst>
                </p14:cNvPr>
                <p14:cNvContentPartPr/>
                <p14:nvPr/>
              </p14:nvContentPartPr>
              <p14:xfrm>
                <a:off x="1059824" y="2511318"/>
                <a:ext cx="39600" cy="13320"/>
              </p14:xfrm>
            </p:contentPart>
          </mc:Choice>
          <mc:Fallback xmlns="">
            <p:pic>
              <p:nvPicPr>
                <p:cNvPr id="1049" name="Entrada de lápiz 1048">
                  <a:extLst>
                    <a:ext uri="{FF2B5EF4-FFF2-40B4-BE49-F238E27FC236}">
                      <a16:creationId xmlns:a16="http://schemas.microsoft.com/office/drawing/2014/main" id="{C69D4C6F-CB4C-4C85-988B-04C21C611E8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50824" y="2502318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52" name="Entrada de lápiz 1051">
                <a:extLst>
                  <a:ext uri="{FF2B5EF4-FFF2-40B4-BE49-F238E27FC236}">
                    <a16:creationId xmlns:a16="http://schemas.microsoft.com/office/drawing/2014/main" id="{D8F48928-C9C9-46D8-AC40-D45B223E0317}"/>
                  </a:ext>
                </a:extLst>
              </p14:cNvPr>
              <p14:cNvContentPartPr/>
              <p14:nvPr/>
            </p14:nvContentPartPr>
            <p14:xfrm>
              <a:off x="6321224" y="781518"/>
              <a:ext cx="360" cy="360"/>
            </p14:xfrm>
          </p:contentPart>
        </mc:Choice>
        <mc:Fallback xmlns="">
          <p:pic>
            <p:nvPicPr>
              <p:cNvPr id="1052" name="Entrada de lápiz 1051">
                <a:extLst>
                  <a:ext uri="{FF2B5EF4-FFF2-40B4-BE49-F238E27FC236}">
                    <a16:creationId xmlns:a16="http://schemas.microsoft.com/office/drawing/2014/main" id="{D8F48928-C9C9-46D8-AC40-D45B223E0317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312224" y="7728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53" name="Entrada de lápiz 1052">
                <a:extLst>
                  <a:ext uri="{FF2B5EF4-FFF2-40B4-BE49-F238E27FC236}">
                    <a16:creationId xmlns:a16="http://schemas.microsoft.com/office/drawing/2014/main" id="{4288AC06-1885-4A1C-8C68-DDB46B2B0F0B}"/>
                  </a:ext>
                </a:extLst>
              </p14:cNvPr>
              <p14:cNvContentPartPr/>
              <p14:nvPr/>
            </p14:nvContentPartPr>
            <p14:xfrm>
              <a:off x="6215024" y="807798"/>
              <a:ext cx="360" cy="360"/>
            </p14:xfrm>
          </p:contentPart>
        </mc:Choice>
        <mc:Fallback xmlns="">
          <p:pic>
            <p:nvPicPr>
              <p:cNvPr id="1053" name="Entrada de lápiz 1052">
                <a:extLst>
                  <a:ext uri="{FF2B5EF4-FFF2-40B4-BE49-F238E27FC236}">
                    <a16:creationId xmlns:a16="http://schemas.microsoft.com/office/drawing/2014/main" id="{4288AC06-1885-4A1C-8C68-DDB46B2B0F0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206024" y="79915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E62183C5-ACEA-4718-A463-EA94CCDE25D5}"/>
              </a:ext>
            </a:extLst>
          </p:cNvPr>
          <p:cNvGrpSpPr/>
          <p:nvPr/>
        </p:nvGrpSpPr>
        <p:grpSpPr>
          <a:xfrm>
            <a:off x="2913824" y="1919478"/>
            <a:ext cx="84600" cy="103320"/>
            <a:chOff x="2913824" y="1919478"/>
            <a:chExt cx="8460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75496C3-9641-4455-8779-30ED0CE29BD7}"/>
                    </a:ext>
                  </a:extLst>
                </p14:cNvPr>
                <p14:cNvContentPartPr/>
                <p14:nvPr/>
              </p14:nvContentPartPr>
              <p14:xfrm>
                <a:off x="2921744" y="1928118"/>
                <a:ext cx="24840" cy="946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75496C3-9641-4455-8779-30ED0CE29BD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12744" y="1919118"/>
                  <a:ext cx="42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5943570-E632-47B8-BDE7-C1ACA3A651C6}"/>
                    </a:ext>
                  </a:extLst>
                </p14:cNvPr>
                <p14:cNvContentPartPr/>
                <p14:nvPr/>
              </p14:nvContentPartPr>
              <p14:xfrm>
                <a:off x="2913824" y="1919478"/>
                <a:ext cx="84600" cy="86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5943570-E632-47B8-BDE7-C1ACA3A651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04824" y="1910838"/>
                  <a:ext cx="102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56D9922-95AB-44E2-8260-F56295E73E61}"/>
                    </a:ext>
                  </a:extLst>
                </p14:cNvPr>
                <p14:cNvContentPartPr/>
                <p14:nvPr/>
              </p14:nvContentPartPr>
              <p14:xfrm>
                <a:off x="2928224" y="1967718"/>
                <a:ext cx="38880" cy="68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56D9922-95AB-44E2-8260-F56295E73E6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19584" y="1959078"/>
                  <a:ext cx="5652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F0169B93-E1FE-475B-8DE5-34518140AE04}"/>
                  </a:ext>
                </a:extLst>
              </p14:cNvPr>
              <p14:cNvContentPartPr/>
              <p14:nvPr/>
            </p14:nvContentPartPr>
            <p14:xfrm>
              <a:off x="1540064" y="3849438"/>
              <a:ext cx="10440" cy="1044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F0169B93-E1FE-475B-8DE5-34518140AE0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531064" y="3840798"/>
                <a:ext cx="280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C1912AA8-2CAF-4EFE-820A-27E8373040FA}"/>
                  </a:ext>
                </a:extLst>
              </p14:cNvPr>
              <p14:cNvContentPartPr/>
              <p14:nvPr/>
            </p14:nvContentPartPr>
            <p14:xfrm>
              <a:off x="1663544" y="3851598"/>
              <a:ext cx="12960" cy="111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C1912AA8-2CAF-4EFE-820A-27E8373040F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54544" y="3842958"/>
                <a:ext cx="306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A0024458-34C3-4DDD-AF54-32529520D2D1}"/>
                  </a:ext>
                </a:extLst>
              </p14:cNvPr>
              <p14:cNvContentPartPr/>
              <p14:nvPr/>
            </p14:nvContentPartPr>
            <p14:xfrm>
              <a:off x="1784144" y="3842958"/>
              <a:ext cx="18000" cy="540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A0024458-34C3-4DDD-AF54-32529520D2D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775504" y="3833958"/>
                <a:ext cx="356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F82E2341-52E1-47B7-9146-6C0020F01659}"/>
                  </a:ext>
                </a:extLst>
              </p14:cNvPr>
              <p14:cNvContentPartPr/>
              <p14:nvPr/>
            </p14:nvContentPartPr>
            <p14:xfrm>
              <a:off x="1431344" y="1514118"/>
              <a:ext cx="12960" cy="54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F82E2341-52E1-47B7-9146-6C0020F0165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422704" y="1505118"/>
                <a:ext cx="306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52A03EA9-2744-456F-AA9C-6730ADF3EEB5}"/>
                  </a:ext>
                </a:extLst>
              </p14:cNvPr>
              <p14:cNvContentPartPr/>
              <p14:nvPr/>
            </p14:nvContentPartPr>
            <p14:xfrm>
              <a:off x="1595504" y="1509798"/>
              <a:ext cx="20880" cy="39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52A03EA9-2744-456F-AA9C-6730ADF3EEB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586864" y="1500798"/>
                <a:ext cx="385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0DBE51E0-9D5E-4EC8-B2B8-D2019DF465F8}"/>
                  </a:ext>
                </a:extLst>
              </p14:cNvPr>
              <p14:cNvContentPartPr/>
              <p14:nvPr/>
            </p14:nvContentPartPr>
            <p14:xfrm>
              <a:off x="1762184" y="1506558"/>
              <a:ext cx="13680" cy="432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0DBE51E0-9D5E-4EC8-B2B8-D2019DF465F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753184" y="1497558"/>
                <a:ext cx="31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6894E50C-93E3-40FF-A64B-A91B76904101}"/>
                  </a:ext>
                </a:extLst>
              </p14:cNvPr>
              <p14:cNvContentPartPr/>
              <p14:nvPr/>
            </p14:nvContentPartPr>
            <p14:xfrm>
              <a:off x="1727264" y="2443278"/>
              <a:ext cx="53640" cy="6840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6894E50C-93E3-40FF-A64B-A91B7690410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718264" y="2434278"/>
                <a:ext cx="712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50E8525D-8760-44F8-A2FD-0B3747DF9819}"/>
                  </a:ext>
                </a:extLst>
              </p14:cNvPr>
              <p14:cNvContentPartPr/>
              <p14:nvPr/>
            </p14:nvContentPartPr>
            <p14:xfrm>
              <a:off x="1686224" y="2750358"/>
              <a:ext cx="27360" cy="7272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50E8525D-8760-44F8-A2FD-0B3747DF981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677584" y="2741718"/>
                <a:ext cx="4500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00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39865" y="205511"/>
            <a:ext cx="5454606" cy="47702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Sumador generalizado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53CFEF-1E2C-4328-8AF5-358629972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1391" y="245044"/>
            <a:ext cx="4553374" cy="1598613"/>
          </a:xfrm>
        </p:spPr>
        <p:txBody>
          <a:bodyPr/>
          <a:lstStyle/>
          <a:p>
            <a:r>
              <a:rPr lang="es-ES" dirty="0">
                <a:solidFill>
                  <a:srgbClr val="000000"/>
                </a:solidFill>
              </a:rPr>
              <a:t>1. Averiguar la ecuación objetivo: </a:t>
            </a: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endParaRPr lang="es-ES" dirty="0">
              <a:solidFill>
                <a:srgbClr val="000000"/>
              </a:solidFill>
            </a:endParaRPr>
          </a:p>
          <a:p>
            <a:r>
              <a:rPr lang="es-ES" dirty="0">
                <a:solidFill>
                  <a:srgbClr val="000000"/>
                </a:solidFill>
              </a:rPr>
              <a:t>2. Identificar las Ks: </a:t>
            </a:r>
            <a:r>
              <a:rPr lang="es-ES" dirty="0" err="1">
                <a:solidFill>
                  <a:srgbClr val="000000"/>
                </a:solidFill>
              </a:rPr>
              <a:t>K</a:t>
            </a:r>
            <a:r>
              <a:rPr lang="es-ES" baseline="30000" dirty="0" err="1">
                <a:solidFill>
                  <a:srgbClr val="000000"/>
                </a:solidFill>
              </a:rPr>
              <a:t>+</a:t>
            </a:r>
            <a:r>
              <a:rPr lang="es-ES" baseline="-25000" dirty="0" err="1">
                <a:solidFill>
                  <a:srgbClr val="000000"/>
                </a:solidFill>
              </a:rPr>
              <a:t>j</a:t>
            </a:r>
            <a:r>
              <a:rPr lang="es-ES" dirty="0">
                <a:solidFill>
                  <a:srgbClr val="000000"/>
                </a:solidFill>
              </a:rPr>
              <a:t>= R</a:t>
            </a:r>
            <a:r>
              <a:rPr lang="es-ES" baseline="-25000" dirty="0">
                <a:solidFill>
                  <a:srgbClr val="000000"/>
                </a:solidFill>
              </a:rPr>
              <a:t>F </a:t>
            </a:r>
            <a:r>
              <a:rPr lang="es-ES" dirty="0">
                <a:solidFill>
                  <a:srgbClr val="000000"/>
                </a:solidFill>
              </a:rPr>
              <a:t>/ </a:t>
            </a:r>
            <a:r>
              <a:rPr lang="es-ES" dirty="0" err="1">
                <a:solidFill>
                  <a:srgbClr val="000000"/>
                </a:solidFill>
              </a:rPr>
              <a:t>R</a:t>
            </a:r>
            <a:r>
              <a:rPr lang="es-ES" baseline="-25000" dirty="0" err="1">
                <a:solidFill>
                  <a:srgbClr val="000000"/>
                </a:solidFill>
              </a:rPr>
              <a:t>j</a:t>
            </a:r>
            <a:r>
              <a:rPr lang="es-ES" baseline="30000" dirty="0">
                <a:solidFill>
                  <a:srgbClr val="000000"/>
                </a:solidFill>
              </a:rPr>
              <a:t> +    </a:t>
            </a:r>
            <a:r>
              <a:rPr lang="es-ES" dirty="0">
                <a:solidFill>
                  <a:srgbClr val="000000"/>
                </a:solidFill>
              </a:rPr>
              <a:t>y</a:t>
            </a:r>
            <a:r>
              <a:rPr lang="es-ES" baseline="30000" dirty="0">
                <a:solidFill>
                  <a:srgbClr val="000000"/>
                </a:solidFill>
              </a:rPr>
              <a:t>    </a:t>
            </a:r>
            <a:r>
              <a:rPr lang="es-ES" dirty="0">
                <a:solidFill>
                  <a:srgbClr val="000000"/>
                </a:solidFill>
              </a:rPr>
              <a:t>K</a:t>
            </a:r>
            <a:r>
              <a:rPr lang="es-ES" baseline="30000" dirty="0">
                <a:solidFill>
                  <a:srgbClr val="000000"/>
                </a:solidFill>
              </a:rPr>
              <a:t>-</a:t>
            </a:r>
            <a:r>
              <a:rPr lang="es-ES" baseline="-25000" dirty="0">
                <a:solidFill>
                  <a:srgbClr val="000000"/>
                </a:solidFill>
              </a:rPr>
              <a:t>i</a:t>
            </a:r>
            <a:r>
              <a:rPr lang="es-ES" dirty="0">
                <a:solidFill>
                  <a:srgbClr val="000000"/>
                </a:solidFill>
              </a:rPr>
              <a:t>= R</a:t>
            </a:r>
            <a:r>
              <a:rPr lang="es-ES" baseline="-25000" dirty="0">
                <a:solidFill>
                  <a:srgbClr val="000000"/>
                </a:solidFill>
              </a:rPr>
              <a:t>F </a:t>
            </a:r>
            <a:r>
              <a:rPr lang="es-ES" dirty="0">
                <a:solidFill>
                  <a:srgbClr val="000000"/>
                </a:solidFill>
              </a:rPr>
              <a:t>/ </a:t>
            </a:r>
            <a:r>
              <a:rPr lang="es-ES" dirty="0" err="1">
                <a:solidFill>
                  <a:srgbClr val="000000"/>
                </a:solidFill>
              </a:rPr>
              <a:t>R</a:t>
            </a:r>
            <a:r>
              <a:rPr lang="es-ES" baseline="-25000" dirty="0" err="1">
                <a:solidFill>
                  <a:srgbClr val="000000"/>
                </a:solidFill>
              </a:rPr>
              <a:t>i</a:t>
            </a:r>
            <a:r>
              <a:rPr lang="es-ES" baseline="30000" dirty="0">
                <a:solidFill>
                  <a:srgbClr val="000000"/>
                </a:solidFill>
              </a:rPr>
              <a:t> –</a:t>
            </a:r>
          </a:p>
          <a:p>
            <a:r>
              <a:rPr lang="es-ES" dirty="0">
                <a:solidFill>
                  <a:srgbClr val="000000"/>
                </a:solidFill>
              </a:rPr>
              <a:t>		       K</a:t>
            </a:r>
            <a:r>
              <a:rPr lang="es-ES" baseline="30000" dirty="0">
                <a:solidFill>
                  <a:srgbClr val="000000"/>
                </a:solidFill>
              </a:rPr>
              <a:t>+</a:t>
            </a:r>
            <a:r>
              <a:rPr lang="es-ES" baseline="-25000" dirty="0">
                <a:solidFill>
                  <a:srgbClr val="000000"/>
                </a:solidFill>
              </a:rPr>
              <a:t>j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 </a:t>
            </a:r>
            <a:r>
              <a:rPr lang="es-ES" dirty="0">
                <a:solidFill>
                  <a:srgbClr val="000000"/>
                </a:solidFill>
              </a:rPr>
              <a:t>0 , K</a:t>
            </a:r>
            <a:r>
              <a:rPr lang="es-ES" baseline="30000" dirty="0">
                <a:solidFill>
                  <a:srgbClr val="000000"/>
                </a:solidFill>
              </a:rPr>
              <a:t>-</a:t>
            </a:r>
            <a:r>
              <a:rPr lang="es-ES" baseline="-25000" dirty="0">
                <a:solidFill>
                  <a:srgbClr val="000000"/>
                </a:solidFill>
              </a:rPr>
              <a:t>i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 </a:t>
            </a:r>
            <a:r>
              <a:rPr lang="es-ES" dirty="0">
                <a:solidFill>
                  <a:srgbClr val="000000"/>
                </a:solidFill>
              </a:rPr>
              <a:t>0</a:t>
            </a:r>
          </a:p>
          <a:p>
            <a:endParaRPr lang="es-ES" dirty="0">
              <a:solidFill>
                <a:srgbClr val="000000"/>
              </a:solidFill>
            </a:endParaRPr>
          </a:p>
          <a:p>
            <a:r>
              <a:rPr lang="es-ES" dirty="0">
                <a:solidFill>
                  <a:srgbClr val="000000"/>
                </a:solidFill>
              </a:rPr>
              <a:t>3. Aplicar la ecuación de diseño para determinar 		K</a:t>
            </a:r>
            <a:r>
              <a:rPr lang="es-ES" baseline="30000" dirty="0">
                <a:solidFill>
                  <a:srgbClr val="000000"/>
                </a:solidFill>
              </a:rPr>
              <a:t>+</a:t>
            </a:r>
            <a:r>
              <a:rPr lang="es-ES" baseline="-25000" dirty="0">
                <a:solidFill>
                  <a:srgbClr val="000000"/>
                </a:solidFill>
              </a:rPr>
              <a:t>0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 </a:t>
            </a:r>
            <a:r>
              <a:rPr lang="es-ES" dirty="0">
                <a:solidFill>
                  <a:srgbClr val="000000"/>
                </a:solidFill>
              </a:rPr>
              <a:t>0 , K</a:t>
            </a:r>
            <a:r>
              <a:rPr lang="es-ES" baseline="30000" dirty="0">
                <a:solidFill>
                  <a:srgbClr val="000000"/>
                </a:solidFill>
              </a:rPr>
              <a:t>-</a:t>
            </a:r>
            <a:r>
              <a:rPr lang="es-ES" baseline="-25000" dirty="0">
                <a:solidFill>
                  <a:srgbClr val="000000"/>
                </a:solidFill>
              </a:rPr>
              <a:t>0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 </a:t>
            </a:r>
            <a:r>
              <a:rPr lang="es-ES" dirty="0">
                <a:solidFill>
                  <a:srgbClr val="000000"/>
                </a:solidFill>
              </a:rPr>
              <a:t>0:</a:t>
            </a:r>
          </a:p>
          <a:p>
            <a:endParaRPr lang="es-ES" dirty="0">
              <a:solidFill>
                <a:srgbClr val="000000"/>
              </a:solidFill>
            </a:endParaRPr>
          </a:p>
          <a:p>
            <a:endParaRPr lang="es-ES" dirty="0">
              <a:solidFill>
                <a:srgbClr val="000000"/>
              </a:solidFill>
            </a:endParaRPr>
          </a:p>
          <a:p>
            <a:r>
              <a:rPr lang="es-ES" dirty="0">
                <a:solidFill>
                  <a:srgbClr val="000000"/>
                </a:solidFill>
              </a:rPr>
              <a:t>4. Determinar las </a:t>
            </a:r>
            <a:r>
              <a:rPr lang="es-ES" dirty="0" err="1">
                <a:solidFill>
                  <a:srgbClr val="000000"/>
                </a:solidFill>
              </a:rPr>
              <a:t>Rs</a:t>
            </a:r>
            <a:r>
              <a:rPr lang="es-ES" dirty="0">
                <a:solidFill>
                  <a:srgbClr val="000000"/>
                </a:solidFill>
              </a:rPr>
              <a:t> a partir de las Ks:</a:t>
            </a:r>
          </a:p>
          <a:p>
            <a:r>
              <a:rPr lang="es-ES" dirty="0">
                <a:solidFill>
                  <a:srgbClr val="000000"/>
                </a:solidFill>
              </a:rPr>
              <a:t>	K</a:t>
            </a:r>
            <a:r>
              <a:rPr lang="es-ES" baseline="30000" dirty="0">
                <a:solidFill>
                  <a:srgbClr val="000000"/>
                </a:solidFill>
              </a:rPr>
              <a:t>+</a:t>
            </a:r>
            <a:r>
              <a:rPr lang="es-ES" baseline="-25000" dirty="0">
                <a:solidFill>
                  <a:srgbClr val="000000"/>
                </a:solidFill>
              </a:rPr>
              <a:t>j</a:t>
            </a:r>
            <a:r>
              <a:rPr lang="es-ES" dirty="0">
                <a:solidFill>
                  <a:srgbClr val="000000"/>
                </a:solidFill>
              </a:rPr>
              <a:t>= R</a:t>
            </a:r>
            <a:r>
              <a:rPr lang="es-ES" baseline="-25000" dirty="0">
                <a:solidFill>
                  <a:srgbClr val="000000"/>
                </a:solidFill>
              </a:rPr>
              <a:t>F </a:t>
            </a:r>
            <a:r>
              <a:rPr lang="es-ES" dirty="0">
                <a:solidFill>
                  <a:srgbClr val="000000"/>
                </a:solidFill>
              </a:rPr>
              <a:t>/ </a:t>
            </a:r>
            <a:r>
              <a:rPr lang="es-ES" dirty="0" err="1">
                <a:solidFill>
                  <a:srgbClr val="000000"/>
                </a:solidFill>
              </a:rPr>
              <a:t>R</a:t>
            </a:r>
            <a:r>
              <a:rPr lang="es-ES" baseline="-25000" dirty="0" err="1">
                <a:solidFill>
                  <a:srgbClr val="000000"/>
                </a:solidFill>
              </a:rPr>
              <a:t>j</a:t>
            </a:r>
            <a:r>
              <a:rPr lang="es-ES" baseline="30000" dirty="0">
                <a:solidFill>
                  <a:srgbClr val="000000"/>
                </a:solidFill>
              </a:rPr>
              <a:t> +    </a:t>
            </a:r>
            <a:r>
              <a:rPr lang="es-ES" dirty="0">
                <a:solidFill>
                  <a:srgbClr val="000000"/>
                </a:solidFill>
              </a:rPr>
              <a:t>y</a:t>
            </a:r>
            <a:r>
              <a:rPr lang="es-ES" baseline="30000" dirty="0">
                <a:solidFill>
                  <a:srgbClr val="000000"/>
                </a:solidFill>
              </a:rPr>
              <a:t>    </a:t>
            </a:r>
            <a:r>
              <a:rPr lang="es-ES" dirty="0">
                <a:solidFill>
                  <a:srgbClr val="000000"/>
                </a:solidFill>
              </a:rPr>
              <a:t>K</a:t>
            </a:r>
            <a:r>
              <a:rPr lang="es-ES" baseline="30000" dirty="0">
                <a:solidFill>
                  <a:srgbClr val="000000"/>
                </a:solidFill>
              </a:rPr>
              <a:t>-</a:t>
            </a:r>
            <a:r>
              <a:rPr lang="es-ES" baseline="-25000" dirty="0">
                <a:solidFill>
                  <a:srgbClr val="000000"/>
                </a:solidFill>
              </a:rPr>
              <a:t>i</a:t>
            </a:r>
            <a:r>
              <a:rPr lang="es-ES" dirty="0">
                <a:solidFill>
                  <a:srgbClr val="000000"/>
                </a:solidFill>
              </a:rPr>
              <a:t>= R</a:t>
            </a:r>
            <a:r>
              <a:rPr lang="es-ES" baseline="-25000" dirty="0">
                <a:solidFill>
                  <a:srgbClr val="000000"/>
                </a:solidFill>
              </a:rPr>
              <a:t>F </a:t>
            </a:r>
            <a:r>
              <a:rPr lang="es-ES" dirty="0">
                <a:solidFill>
                  <a:srgbClr val="000000"/>
                </a:solidFill>
              </a:rPr>
              <a:t>/ </a:t>
            </a:r>
            <a:r>
              <a:rPr lang="es-ES" dirty="0" err="1">
                <a:solidFill>
                  <a:srgbClr val="000000"/>
                </a:solidFill>
              </a:rPr>
              <a:t>R</a:t>
            </a:r>
            <a:r>
              <a:rPr lang="es-ES" baseline="-25000" dirty="0" err="1">
                <a:solidFill>
                  <a:srgbClr val="000000"/>
                </a:solidFill>
              </a:rPr>
              <a:t>i</a:t>
            </a:r>
            <a:r>
              <a:rPr lang="es-ES" baseline="30000" dirty="0">
                <a:solidFill>
                  <a:srgbClr val="000000"/>
                </a:solidFill>
              </a:rPr>
              <a:t> –</a:t>
            </a:r>
          </a:p>
          <a:p>
            <a:r>
              <a:rPr lang="es-ES" b="1" dirty="0">
                <a:solidFill>
                  <a:srgbClr val="000000"/>
                </a:solidFill>
              </a:rPr>
              <a:t>5. Dibujar el circuito</a:t>
            </a:r>
          </a:p>
          <a:p>
            <a:endParaRPr lang="es-ES" dirty="0">
              <a:solidFill>
                <a:srgbClr val="000000"/>
              </a:solidFill>
            </a:endParaRPr>
          </a:p>
          <a:p>
            <a:endParaRPr lang="es-ES" dirty="0">
              <a:solidFill>
                <a:srgbClr val="000000"/>
              </a:solidFill>
            </a:endParaRPr>
          </a:p>
          <a:p>
            <a:r>
              <a:rPr lang="es-ES" dirty="0">
                <a:solidFill>
                  <a:srgbClr val="000000"/>
                </a:solidFill>
              </a:rPr>
              <a:t> </a:t>
            </a:r>
          </a:p>
          <a:p>
            <a:endParaRPr lang="es-ES" dirty="0">
              <a:solidFill>
                <a:srgbClr val="000000"/>
              </a:solidFill>
            </a:endParaRPr>
          </a:p>
          <a:p>
            <a:endParaRPr lang="es-ES" baseline="-25000" dirty="0">
              <a:solidFill>
                <a:srgbClr val="000000"/>
              </a:solidFill>
            </a:endParaRPr>
          </a:p>
          <a:p>
            <a:endParaRPr lang="es-ES" baseline="-25000" dirty="0">
              <a:solidFill>
                <a:srgbClr val="000000"/>
              </a:solidFill>
            </a:endParaRPr>
          </a:p>
          <a:p>
            <a:endParaRPr lang="es-ES" baseline="-25000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0F37F3-537B-4A6B-B4AF-D12EDE461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67" y="478387"/>
            <a:ext cx="2447925" cy="81915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77522675-EDA4-495F-B1A7-7E1C4C1A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48" y="996217"/>
            <a:ext cx="2533650" cy="3219450"/>
          </a:xfrm>
          <a:prstGeom prst="rect">
            <a:avLst/>
          </a:prstGeom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4B362D0D-65D0-45D2-930A-45B06FBF79C3}"/>
              </a:ext>
            </a:extLst>
          </p:cNvPr>
          <p:cNvGrpSpPr/>
          <p:nvPr/>
        </p:nvGrpSpPr>
        <p:grpSpPr>
          <a:xfrm>
            <a:off x="2756128" y="1801897"/>
            <a:ext cx="311040" cy="188280"/>
            <a:chOff x="2120024" y="1647678"/>
            <a:chExt cx="31104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EC19678-2940-4818-BF5E-3FEE2A568755}"/>
                    </a:ext>
                  </a:extLst>
                </p14:cNvPr>
                <p14:cNvContentPartPr/>
                <p14:nvPr/>
              </p14:nvContentPartPr>
              <p14:xfrm>
                <a:off x="2179784" y="1689438"/>
                <a:ext cx="360" cy="1123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EC19678-2940-4818-BF5E-3FEE2A5687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70784" y="1680798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9ADE0FBD-0290-4BFC-8351-4DC8A16A66AC}"/>
                    </a:ext>
                  </a:extLst>
                </p14:cNvPr>
                <p14:cNvContentPartPr/>
                <p14:nvPr/>
              </p14:nvContentPartPr>
              <p14:xfrm>
                <a:off x="2120024" y="1647678"/>
                <a:ext cx="160200" cy="1638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9ADE0FBD-0290-4BFC-8351-4DC8A16A66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1024" y="1639038"/>
                  <a:ext cx="177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C08199C-39F8-4F48-A3FE-4AFE8B525E6A}"/>
                    </a:ext>
                  </a:extLst>
                </p14:cNvPr>
                <p14:cNvContentPartPr/>
                <p14:nvPr/>
              </p14:nvContentPartPr>
              <p14:xfrm>
                <a:off x="2345384" y="1768998"/>
                <a:ext cx="25560" cy="669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C08199C-39F8-4F48-A3FE-4AFE8B525E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36744" y="1759998"/>
                  <a:ext cx="43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A9781F0E-7643-40A4-9362-FC1616D9320C}"/>
                    </a:ext>
                  </a:extLst>
                </p14:cNvPr>
                <p14:cNvContentPartPr/>
                <p14:nvPr/>
              </p14:nvContentPartPr>
              <p14:xfrm>
                <a:off x="2298944" y="1748838"/>
                <a:ext cx="132120" cy="3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A9781F0E-7643-40A4-9362-FC1616D932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90304" y="1740198"/>
                  <a:ext cx="149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8995255-6CF1-4622-A151-F875CB8B985F}"/>
                    </a:ext>
                  </a:extLst>
                </p14:cNvPr>
                <p14:cNvContentPartPr/>
                <p14:nvPr/>
              </p14:nvContentPartPr>
              <p14:xfrm>
                <a:off x="2351864" y="1815438"/>
                <a:ext cx="45360" cy="3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8995255-6CF1-4622-A151-F875CB8B98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3224" y="1806438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2CA189E2-584C-4E58-B886-A339C267F8E3}"/>
              </a:ext>
            </a:extLst>
          </p:cNvPr>
          <p:cNvGrpSpPr/>
          <p:nvPr/>
        </p:nvGrpSpPr>
        <p:grpSpPr>
          <a:xfrm>
            <a:off x="2620768" y="1340017"/>
            <a:ext cx="274320" cy="218520"/>
            <a:chOff x="1984664" y="1185798"/>
            <a:chExt cx="2743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316660A-D741-4B0C-8F3A-1B8F59CE7897}"/>
                    </a:ext>
                  </a:extLst>
                </p14:cNvPr>
                <p14:cNvContentPartPr/>
                <p14:nvPr/>
              </p14:nvContentPartPr>
              <p14:xfrm>
                <a:off x="2040464" y="1290198"/>
                <a:ext cx="13680" cy="80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316660A-D741-4B0C-8F3A-1B8F59CE78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1824" y="1281558"/>
                  <a:ext cx="31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D0461BD-C0BB-4901-B5D4-52C6863360B9}"/>
                    </a:ext>
                  </a:extLst>
                </p14:cNvPr>
                <p14:cNvContentPartPr/>
                <p14:nvPr/>
              </p14:nvContentPartPr>
              <p14:xfrm>
                <a:off x="1984664" y="1224678"/>
                <a:ext cx="137160" cy="1324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D0461BD-C0BB-4901-B5D4-52C6863360B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75664" y="1216038"/>
                  <a:ext cx="154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E1DBEDD-957C-44AD-83C7-88F3591071B1}"/>
                    </a:ext>
                  </a:extLst>
                </p14:cNvPr>
                <p14:cNvContentPartPr/>
                <p14:nvPr/>
              </p14:nvContentPartPr>
              <p14:xfrm>
                <a:off x="2167184" y="1339158"/>
                <a:ext cx="59040" cy="651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8E1DBEDD-957C-44AD-83C7-88F3591071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58184" y="1330518"/>
                  <a:ext cx="76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9D2E1C5-4E7B-4BE7-8B51-AFA4D6FFF243}"/>
                    </a:ext>
                  </a:extLst>
                </p14:cNvPr>
                <p14:cNvContentPartPr/>
                <p14:nvPr/>
              </p14:nvContentPartPr>
              <p14:xfrm>
                <a:off x="2166464" y="1185798"/>
                <a:ext cx="92520" cy="3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9D2E1C5-4E7B-4BE7-8B51-AFA4D6FFF2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7464" y="1176798"/>
                  <a:ext cx="1101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A2BDDEF-3260-4AFB-A394-44A5F06DBAB5}"/>
              </a:ext>
            </a:extLst>
          </p:cNvPr>
          <p:cNvGrpSpPr/>
          <p:nvPr/>
        </p:nvGrpSpPr>
        <p:grpSpPr>
          <a:xfrm>
            <a:off x="2674408" y="3194017"/>
            <a:ext cx="245880" cy="279000"/>
            <a:chOff x="2038304" y="3039798"/>
            <a:chExt cx="24588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A530B41A-8373-4C37-886F-284B62A37C2D}"/>
                    </a:ext>
                  </a:extLst>
                </p14:cNvPr>
                <p14:cNvContentPartPr/>
                <p14:nvPr/>
              </p14:nvContentPartPr>
              <p14:xfrm>
                <a:off x="2060624" y="3153558"/>
                <a:ext cx="14760" cy="1256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A530B41A-8373-4C37-886F-284B62A37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51624" y="3144918"/>
                  <a:ext cx="32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074775A7-48ED-4E16-8092-E74058354F94}"/>
                    </a:ext>
                  </a:extLst>
                </p14:cNvPr>
                <p14:cNvContentPartPr/>
                <p14:nvPr/>
              </p14:nvContentPartPr>
              <p14:xfrm>
                <a:off x="2038304" y="3134838"/>
                <a:ext cx="117000" cy="1357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074775A7-48ED-4E16-8092-E74058354F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29664" y="3126198"/>
                  <a:ext cx="134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2E3CEB3-EF5D-428B-9C83-9E9443443EB5}"/>
                    </a:ext>
                  </a:extLst>
                </p14:cNvPr>
                <p14:cNvContentPartPr/>
                <p14:nvPr/>
              </p14:nvContentPartPr>
              <p14:xfrm>
                <a:off x="2202824" y="3250398"/>
                <a:ext cx="81360" cy="684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F2E3CEB3-EF5D-428B-9C83-9E9443443E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93824" y="3241758"/>
                  <a:ext cx="99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EE19F9F-0B96-48BE-86FB-379E9F376F25}"/>
                    </a:ext>
                  </a:extLst>
                </p14:cNvPr>
                <p14:cNvContentPartPr/>
                <p14:nvPr/>
              </p14:nvContentPartPr>
              <p14:xfrm>
                <a:off x="2226224" y="3039798"/>
                <a:ext cx="360" cy="806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EE19F9F-0B96-48BE-86FB-379E9F376F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17224" y="3030798"/>
                  <a:ext cx="18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507EB6A-5713-42A6-9240-0E3C192C72AF}"/>
                    </a:ext>
                  </a:extLst>
                </p14:cNvPr>
                <p14:cNvContentPartPr/>
                <p14:nvPr/>
              </p14:nvContentPartPr>
              <p14:xfrm>
                <a:off x="2166464" y="3080838"/>
                <a:ext cx="105840" cy="3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507EB6A-5713-42A6-9240-0E3C192C72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57464" y="3072198"/>
                  <a:ext cx="1234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54" name="Grupo 14353">
            <a:extLst>
              <a:ext uri="{FF2B5EF4-FFF2-40B4-BE49-F238E27FC236}">
                <a16:creationId xmlns:a16="http://schemas.microsoft.com/office/drawing/2014/main" id="{B18494A6-0732-4110-9A89-9DCF36408B3F}"/>
              </a:ext>
            </a:extLst>
          </p:cNvPr>
          <p:cNvGrpSpPr/>
          <p:nvPr/>
        </p:nvGrpSpPr>
        <p:grpSpPr>
          <a:xfrm>
            <a:off x="1603048" y="4234057"/>
            <a:ext cx="304920" cy="234000"/>
            <a:chOff x="966944" y="4079838"/>
            <a:chExt cx="30492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349" name="Entrada de lápiz 14348">
                  <a:extLst>
                    <a:ext uri="{FF2B5EF4-FFF2-40B4-BE49-F238E27FC236}">
                      <a16:creationId xmlns:a16="http://schemas.microsoft.com/office/drawing/2014/main" id="{996F203A-E0B3-46FF-B0E5-E3BF58EEB9D2}"/>
                    </a:ext>
                  </a:extLst>
                </p14:cNvPr>
                <p14:cNvContentPartPr/>
                <p14:nvPr/>
              </p14:nvContentPartPr>
              <p14:xfrm>
                <a:off x="1019864" y="4153278"/>
                <a:ext cx="7560" cy="119880"/>
              </p14:xfrm>
            </p:contentPart>
          </mc:Choice>
          <mc:Fallback xmlns="">
            <p:pic>
              <p:nvPicPr>
                <p:cNvPr id="14349" name="Entrada de lápiz 14348">
                  <a:extLst>
                    <a:ext uri="{FF2B5EF4-FFF2-40B4-BE49-F238E27FC236}">
                      <a16:creationId xmlns:a16="http://schemas.microsoft.com/office/drawing/2014/main" id="{996F203A-E0B3-46FF-B0E5-E3BF58EEB9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0864" y="4144278"/>
                  <a:ext cx="25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350" name="Entrada de lápiz 14349">
                  <a:extLst>
                    <a:ext uri="{FF2B5EF4-FFF2-40B4-BE49-F238E27FC236}">
                      <a16:creationId xmlns:a16="http://schemas.microsoft.com/office/drawing/2014/main" id="{621512A8-0028-4FD7-95AB-B9650046BA23}"/>
                    </a:ext>
                  </a:extLst>
                </p14:cNvPr>
                <p14:cNvContentPartPr/>
                <p14:nvPr/>
              </p14:nvContentPartPr>
              <p14:xfrm>
                <a:off x="966944" y="4120518"/>
                <a:ext cx="158400" cy="158400"/>
              </p14:xfrm>
            </p:contentPart>
          </mc:Choice>
          <mc:Fallback xmlns="">
            <p:pic>
              <p:nvPicPr>
                <p:cNvPr id="14350" name="Entrada de lápiz 14349">
                  <a:extLst>
                    <a:ext uri="{FF2B5EF4-FFF2-40B4-BE49-F238E27FC236}">
                      <a16:creationId xmlns:a16="http://schemas.microsoft.com/office/drawing/2014/main" id="{621512A8-0028-4FD7-95AB-B9650046BA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8304" y="4111878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351" name="Entrada de lápiz 14350">
                  <a:extLst>
                    <a:ext uri="{FF2B5EF4-FFF2-40B4-BE49-F238E27FC236}">
                      <a16:creationId xmlns:a16="http://schemas.microsoft.com/office/drawing/2014/main" id="{19FFB54A-500E-4C87-867D-117722536533}"/>
                    </a:ext>
                  </a:extLst>
                </p14:cNvPr>
                <p14:cNvContentPartPr/>
                <p14:nvPr/>
              </p14:nvContentPartPr>
              <p14:xfrm>
                <a:off x="1192304" y="4079838"/>
                <a:ext cx="7200" cy="60480"/>
              </p14:xfrm>
            </p:contentPart>
          </mc:Choice>
          <mc:Fallback xmlns="">
            <p:pic>
              <p:nvPicPr>
                <p:cNvPr id="14351" name="Entrada de lápiz 14350">
                  <a:extLst>
                    <a:ext uri="{FF2B5EF4-FFF2-40B4-BE49-F238E27FC236}">
                      <a16:creationId xmlns:a16="http://schemas.microsoft.com/office/drawing/2014/main" id="{19FFB54A-500E-4C87-867D-1177225365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83664" y="4071198"/>
                  <a:ext cx="24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352" name="Entrada de lápiz 14351">
                  <a:extLst>
                    <a:ext uri="{FF2B5EF4-FFF2-40B4-BE49-F238E27FC236}">
                      <a16:creationId xmlns:a16="http://schemas.microsoft.com/office/drawing/2014/main" id="{42471776-01C2-489F-92E4-45984633E202}"/>
                    </a:ext>
                  </a:extLst>
                </p14:cNvPr>
                <p14:cNvContentPartPr/>
                <p14:nvPr/>
              </p14:nvContentPartPr>
              <p14:xfrm>
                <a:off x="1132544" y="4107558"/>
                <a:ext cx="112320" cy="7560"/>
              </p14:xfrm>
            </p:contentPart>
          </mc:Choice>
          <mc:Fallback xmlns="">
            <p:pic>
              <p:nvPicPr>
                <p:cNvPr id="14352" name="Entrada de lápiz 14351">
                  <a:extLst>
                    <a:ext uri="{FF2B5EF4-FFF2-40B4-BE49-F238E27FC236}">
                      <a16:creationId xmlns:a16="http://schemas.microsoft.com/office/drawing/2014/main" id="{42471776-01C2-489F-92E4-45984633E2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23904" y="4098558"/>
                  <a:ext cx="129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353" name="Entrada de lápiz 14352">
                  <a:extLst>
                    <a:ext uri="{FF2B5EF4-FFF2-40B4-BE49-F238E27FC236}">
                      <a16:creationId xmlns:a16="http://schemas.microsoft.com/office/drawing/2014/main" id="{B44B4A27-D6E1-40D5-B37A-708052975014}"/>
                    </a:ext>
                  </a:extLst>
                </p14:cNvPr>
                <p14:cNvContentPartPr/>
                <p14:nvPr/>
              </p14:nvContentPartPr>
              <p14:xfrm>
                <a:off x="1152704" y="4270638"/>
                <a:ext cx="119160" cy="43200"/>
              </p14:xfrm>
            </p:contentPart>
          </mc:Choice>
          <mc:Fallback xmlns="">
            <p:pic>
              <p:nvPicPr>
                <p:cNvPr id="14353" name="Entrada de lápiz 14352">
                  <a:extLst>
                    <a:ext uri="{FF2B5EF4-FFF2-40B4-BE49-F238E27FC236}">
                      <a16:creationId xmlns:a16="http://schemas.microsoft.com/office/drawing/2014/main" id="{B44B4A27-D6E1-40D5-B37A-7080529750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4064" y="4261638"/>
                  <a:ext cx="13680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60" name="Grupo 14359">
            <a:extLst>
              <a:ext uri="{FF2B5EF4-FFF2-40B4-BE49-F238E27FC236}">
                <a16:creationId xmlns:a16="http://schemas.microsoft.com/office/drawing/2014/main" id="{ECA98F0E-A12A-4340-94D0-B200DBFFF85B}"/>
              </a:ext>
            </a:extLst>
          </p:cNvPr>
          <p:cNvGrpSpPr/>
          <p:nvPr/>
        </p:nvGrpSpPr>
        <p:grpSpPr>
          <a:xfrm>
            <a:off x="1556968" y="3505057"/>
            <a:ext cx="208440" cy="254520"/>
            <a:chOff x="920864" y="3350838"/>
            <a:chExt cx="208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355" name="Entrada de lápiz 14354">
                  <a:extLst>
                    <a:ext uri="{FF2B5EF4-FFF2-40B4-BE49-F238E27FC236}">
                      <a16:creationId xmlns:a16="http://schemas.microsoft.com/office/drawing/2014/main" id="{115A4246-A860-4594-840C-76AE768B645C}"/>
                    </a:ext>
                  </a:extLst>
                </p14:cNvPr>
                <p14:cNvContentPartPr/>
                <p14:nvPr/>
              </p14:nvContentPartPr>
              <p14:xfrm>
                <a:off x="940304" y="3425358"/>
                <a:ext cx="14040" cy="99000"/>
              </p14:xfrm>
            </p:contentPart>
          </mc:Choice>
          <mc:Fallback xmlns="">
            <p:pic>
              <p:nvPicPr>
                <p:cNvPr id="14355" name="Entrada de lápiz 14354">
                  <a:extLst>
                    <a:ext uri="{FF2B5EF4-FFF2-40B4-BE49-F238E27FC236}">
                      <a16:creationId xmlns:a16="http://schemas.microsoft.com/office/drawing/2014/main" id="{115A4246-A860-4594-840C-76AE768B64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1664" y="3416358"/>
                  <a:ext cx="31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356" name="Entrada de lápiz 14355">
                  <a:extLst>
                    <a:ext uri="{FF2B5EF4-FFF2-40B4-BE49-F238E27FC236}">
                      <a16:creationId xmlns:a16="http://schemas.microsoft.com/office/drawing/2014/main" id="{BB301877-661F-45CF-8E62-65439BA40F70}"/>
                    </a:ext>
                  </a:extLst>
                </p14:cNvPr>
                <p14:cNvContentPartPr/>
                <p14:nvPr/>
              </p14:nvContentPartPr>
              <p14:xfrm>
                <a:off x="920864" y="3398358"/>
                <a:ext cx="115200" cy="124200"/>
              </p14:xfrm>
            </p:contentPart>
          </mc:Choice>
          <mc:Fallback xmlns="">
            <p:pic>
              <p:nvPicPr>
                <p:cNvPr id="14356" name="Entrada de lápiz 14355">
                  <a:extLst>
                    <a:ext uri="{FF2B5EF4-FFF2-40B4-BE49-F238E27FC236}">
                      <a16:creationId xmlns:a16="http://schemas.microsoft.com/office/drawing/2014/main" id="{BB301877-661F-45CF-8E62-65439BA40F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1864" y="3389718"/>
                  <a:ext cx="132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357" name="Entrada de lápiz 14356">
                  <a:extLst>
                    <a:ext uri="{FF2B5EF4-FFF2-40B4-BE49-F238E27FC236}">
                      <a16:creationId xmlns:a16="http://schemas.microsoft.com/office/drawing/2014/main" id="{0E265401-9A2C-48EA-B2F0-269DD3B36C82}"/>
                    </a:ext>
                  </a:extLst>
                </p14:cNvPr>
                <p14:cNvContentPartPr/>
                <p14:nvPr/>
              </p14:nvContentPartPr>
              <p14:xfrm>
                <a:off x="1079624" y="3350838"/>
                <a:ext cx="9720" cy="64800"/>
              </p14:xfrm>
            </p:contentPart>
          </mc:Choice>
          <mc:Fallback xmlns="">
            <p:pic>
              <p:nvPicPr>
                <p:cNvPr id="14357" name="Entrada de lápiz 14356">
                  <a:extLst>
                    <a:ext uri="{FF2B5EF4-FFF2-40B4-BE49-F238E27FC236}">
                      <a16:creationId xmlns:a16="http://schemas.microsoft.com/office/drawing/2014/main" id="{0E265401-9A2C-48EA-B2F0-269DD3B36C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0984" y="3342198"/>
                  <a:ext cx="27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358" name="Entrada de lápiz 14357">
                  <a:extLst>
                    <a:ext uri="{FF2B5EF4-FFF2-40B4-BE49-F238E27FC236}">
                      <a16:creationId xmlns:a16="http://schemas.microsoft.com/office/drawing/2014/main" id="{5EF9DC5B-71E6-419D-82F9-0434CDB5B436}"/>
                    </a:ext>
                  </a:extLst>
                </p14:cNvPr>
                <p14:cNvContentPartPr/>
                <p14:nvPr/>
              </p14:nvContentPartPr>
              <p14:xfrm>
                <a:off x="1038944" y="3386838"/>
                <a:ext cx="76320" cy="5400"/>
              </p14:xfrm>
            </p:contentPart>
          </mc:Choice>
          <mc:Fallback xmlns="">
            <p:pic>
              <p:nvPicPr>
                <p:cNvPr id="14358" name="Entrada de lápiz 14357">
                  <a:extLst>
                    <a:ext uri="{FF2B5EF4-FFF2-40B4-BE49-F238E27FC236}">
                      <a16:creationId xmlns:a16="http://schemas.microsoft.com/office/drawing/2014/main" id="{5EF9DC5B-71E6-419D-82F9-0434CDB5B4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9944" y="3378198"/>
                  <a:ext cx="93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359" name="Entrada de lápiz 14358">
                  <a:extLst>
                    <a:ext uri="{FF2B5EF4-FFF2-40B4-BE49-F238E27FC236}">
                      <a16:creationId xmlns:a16="http://schemas.microsoft.com/office/drawing/2014/main" id="{7DB1A418-FC4F-48C2-A962-40C74EE33A4E}"/>
                    </a:ext>
                  </a:extLst>
                </p14:cNvPr>
                <p14:cNvContentPartPr/>
                <p14:nvPr/>
              </p14:nvContentPartPr>
              <p14:xfrm>
                <a:off x="1072424" y="3520038"/>
                <a:ext cx="56880" cy="85320"/>
              </p14:xfrm>
            </p:contentPart>
          </mc:Choice>
          <mc:Fallback xmlns="">
            <p:pic>
              <p:nvPicPr>
                <p:cNvPr id="14359" name="Entrada de lápiz 14358">
                  <a:extLst>
                    <a:ext uri="{FF2B5EF4-FFF2-40B4-BE49-F238E27FC236}">
                      <a16:creationId xmlns:a16="http://schemas.microsoft.com/office/drawing/2014/main" id="{7DB1A418-FC4F-48C2-A962-40C74EE33A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3784" y="3511398"/>
                  <a:ext cx="7452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72" name="Grupo 14371">
            <a:extLst>
              <a:ext uri="{FF2B5EF4-FFF2-40B4-BE49-F238E27FC236}">
                <a16:creationId xmlns:a16="http://schemas.microsoft.com/office/drawing/2014/main" id="{DE4BE096-377D-4D5C-9E31-32E07E08BE64}"/>
              </a:ext>
            </a:extLst>
          </p:cNvPr>
          <p:cNvGrpSpPr/>
          <p:nvPr/>
        </p:nvGrpSpPr>
        <p:grpSpPr>
          <a:xfrm>
            <a:off x="821128" y="3864337"/>
            <a:ext cx="295200" cy="328320"/>
            <a:chOff x="185024" y="3710118"/>
            <a:chExt cx="2952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361" name="Entrada de lápiz 14360">
                  <a:extLst>
                    <a:ext uri="{FF2B5EF4-FFF2-40B4-BE49-F238E27FC236}">
                      <a16:creationId xmlns:a16="http://schemas.microsoft.com/office/drawing/2014/main" id="{A636C53C-4CC6-48BE-8CFB-C3C68BF2ABF3}"/>
                    </a:ext>
                  </a:extLst>
                </p14:cNvPr>
                <p14:cNvContentPartPr/>
                <p14:nvPr/>
              </p14:nvContentPartPr>
              <p14:xfrm>
                <a:off x="185024" y="3839718"/>
                <a:ext cx="136080" cy="146520"/>
              </p14:xfrm>
            </p:contentPart>
          </mc:Choice>
          <mc:Fallback xmlns="">
            <p:pic>
              <p:nvPicPr>
                <p:cNvPr id="14361" name="Entrada de lápiz 14360">
                  <a:extLst>
                    <a:ext uri="{FF2B5EF4-FFF2-40B4-BE49-F238E27FC236}">
                      <a16:creationId xmlns:a16="http://schemas.microsoft.com/office/drawing/2014/main" id="{A636C53C-4CC6-48BE-8CFB-C3C68BF2AB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6384" y="3830718"/>
                  <a:ext cx="153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362" name="Entrada de lápiz 14361">
                  <a:extLst>
                    <a:ext uri="{FF2B5EF4-FFF2-40B4-BE49-F238E27FC236}">
                      <a16:creationId xmlns:a16="http://schemas.microsoft.com/office/drawing/2014/main" id="{C77AC850-F993-4061-AE07-8D404255F3D1}"/>
                    </a:ext>
                  </a:extLst>
                </p14:cNvPr>
                <p14:cNvContentPartPr/>
                <p14:nvPr/>
              </p14:nvContentPartPr>
              <p14:xfrm>
                <a:off x="403544" y="3710118"/>
                <a:ext cx="7200" cy="86040"/>
              </p14:xfrm>
            </p:contentPart>
          </mc:Choice>
          <mc:Fallback xmlns="">
            <p:pic>
              <p:nvPicPr>
                <p:cNvPr id="14362" name="Entrada de lápiz 14361">
                  <a:extLst>
                    <a:ext uri="{FF2B5EF4-FFF2-40B4-BE49-F238E27FC236}">
                      <a16:creationId xmlns:a16="http://schemas.microsoft.com/office/drawing/2014/main" id="{C77AC850-F993-4061-AE07-8D404255F3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4904" y="3701478"/>
                  <a:ext cx="24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363" name="Entrada de lápiz 14362">
                  <a:extLst>
                    <a:ext uri="{FF2B5EF4-FFF2-40B4-BE49-F238E27FC236}">
                      <a16:creationId xmlns:a16="http://schemas.microsoft.com/office/drawing/2014/main" id="{85C5FCA3-58F9-43CD-B2C8-802D975B2E47}"/>
                    </a:ext>
                  </a:extLst>
                </p14:cNvPr>
                <p14:cNvContentPartPr/>
                <p14:nvPr/>
              </p14:nvContentPartPr>
              <p14:xfrm>
                <a:off x="344144" y="3761958"/>
                <a:ext cx="115200" cy="8280"/>
              </p14:xfrm>
            </p:contentPart>
          </mc:Choice>
          <mc:Fallback xmlns="">
            <p:pic>
              <p:nvPicPr>
                <p:cNvPr id="14363" name="Entrada de lápiz 14362">
                  <a:extLst>
                    <a:ext uri="{FF2B5EF4-FFF2-40B4-BE49-F238E27FC236}">
                      <a16:creationId xmlns:a16="http://schemas.microsoft.com/office/drawing/2014/main" id="{85C5FCA3-58F9-43CD-B2C8-802D975B2E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5144" y="3753318"/>
                  <a:ext cx="132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365" name="Entrada de lápiz 14364">
                  <a:extLst>
                    <a:ext uri="{FF2B5EF4-FFF2-40B4-BE49-F238E27FC236}">
                      <a16:creationId xmlns:a16="http://schemas.microsoft.com/office/drawing/2014/main" id="{FE99F290-7D6B-49F6-86B8-8F984DB3C2E1}"/>
                    </a:ext>
                  </a:extLst>
                </p14:cNvPr>
                <p14:cNvContentPartPr/>
                <p14:nvPr/>
              </p14:nvContentPartPr>
              <p14:xfrm>
                <a:off x="344144" y="3982998"/>
                <a:ext cx="136080" cy="55440"/>
              </p14:xfrm>
            </p:contentPart>
          </mc:Choice>
          <mc:Fallback xmlns="">
            <p:pic>
              <p:nvPicPr>
                <p:cNvPr id="14365" name="Entrada de lápiz 14364">
                  <a:extLst>
                    <a:ext uri="{FF2B5EF4-FFF2-40B4-BE49-F238E27FC236}">
                      <a16:creationId xmlns:a16="http://schemas.microsoft.com/office/drawing/2014/main" id="{FE99F290-7D6B-49F6-86B8-8F984DB3C2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5504" y="3974358"/>
                  <a:ext cx="15372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71" name="Grupo 14370">
            <a:extLst>
              <a:ext uri="{FF2B5EF4-FFF2-40B4-BE49-F238E27FC236}">
                <a16:creationId xmlns:a16="http://schemas.microsoft.com/office/drawing/2014/main" id="{9C2C2AFA-B992-4526-899F-18DA6B7CEC15}"/>
              </a:ext>
            </a:extLst>
          </p:cNvPr>
          <p:cNvGrpSpPr/>
          <p:nvPr/>
        </p:nvGrpSpPr>
        <p:grpSpPr>
          <a:xfrm>
            <a:off x="788368" y="3208417"/>
            <a:ext cx="271080" cy="300240"/>
            <a:chOff x="152264" y="3054198"/>
            <a:chExt cx="27108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366" name="Entrada de lápiz 14365">
                  <a:extLst>
                    <a:ext uri="{FF2B5EF4-FFF2-40B4-BE49-F238E27FC236}">
                      <a16:creationId xmlns:a16="http://schemas.microsoft.com/office/drawing/2014/main" id="{41BBAC79-A4B7-45E8-BF45-AAB944E910EE}"/>
                    </a:ext>
                  </a:extLst>
                </p14:cNvPr>
                <p14:cNvContentPartPr/>
                <p14:nvPr/>
              </p14:nvContentPartPr>
              <p14:xfrm>
                <a:off x="152264" y="3131958"/>
                <a:ext cx="123840" cy="138240"/>
              </p14:xfrm>
            </p:contentPart>
          </mc:Choice>
          <mc:Fallback xmlns="">
            <p:pic>
              <p:nvPicPr>
                <p:cNvPr id="14366" name="Entrada de lápiz 14365">
                  <a:extLst>
                    <a:ext uri="{FF2B5EF4-FFF2-40B4-BE49-F238E27FC236}">
                      <a16:creationId xmlns:a16="http://schemas.microsoft.com/office/drawing/2014/main" id="{41BBAC79-A4B7-45E8-BF45-AAB944E910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3264" y="3122958"/>
                  <a:ext cx="141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367" name="Entrada de lápiz 14366">
                  <a:extLst>
                    <a:ext uri="{FF2B5EF4-FFF2-40B4-BE49-F238E27FC236}">
                      <a16:creationId xmlns:a16="http://schemas.microsoft.com/office/drawing/2014/main" id="{452661B9-C768-462D-9C53-177C5FDA3293}"/>
                    </a:ext>
                  </a:extLst>
                </p14:cNvPr>
                <p14:cNvContentPartPr/>
                <p14:nvPr/>
              </p14:nvContentPartPr>
              <p14:xfrm>
                <a:off x="337664" y="3054198"/>
                <a:ext cx="7200" cy="72360"/>
              </p14:xfrm>
            </p:contentPart>
          </mc:Choice>
          <mc:Fallback xmlns="">
            <p:pic>
              <p:nvPicPr>
                <p:cNvPr id="14367" name="Entrada de lápiz 14366">
                  <a:extLst>
                    <a:ext uri="{FF2B5EF4-FFF2-40B4-BE49-F238E27FC236}">
                      <a16:creationId xmlns:a16="http://schemas.microsoft.com/office/drawing/2014/main" id="{452661B9-C768-462D-9C53-177C5FDA32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8664" y="3045558"/>
                  <a:ext cx="24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368" name="Entrada de lápiz 14367">
                  <a:extLst>
                    <a:ext uri="{FF2B5EF4-FFF2-40B4-BE49-F238E27FC236}">
                      <a16:creationId xmlns:a16="http://schemas.microsoft.com/office/drawing/2014/main" id="{8166C13B-FC41-408E-A03E-1E4BD8497DD3}"/>
                    </a:ext>
                  </a:extLst>
                </p14:cNvPr>
                <p14:cNvContentPartPr/>
                <p14:nvPr/>
              </p14:nvContentPartPr>
              <p14:xfrm>
                <a:off x="284024" y="3096678"/>
                <a:ext cx="96840" cy="10800"/>
              </p14:xfrm>
            </p:contentPart>
          </mc:Choice>
          <mc:Fallback xmlns="">
            <p:pic>
              <p:nvPicPr>
                <p:cNvPr id="14368" name="Entrada de lápiz 14367">
                  <a:extLst>
                    <a:ext uri="{FF2B5EF4-FFF2-40B4-BE49-F238E27FC236}">
                      <a16:creationId xmlns:a16="http://schemas.microsoft.com/office/drawing/2014/main" id="{8166C13B-FC41-408E-A03E-1E4BD8497D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5024" y="3088038"/>
                  <a:ext cx="114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369" name="Entrada de lápiz 14368">
                  <a:extLst>
                    <a:ext uri="{FF2B5EF4-FFF2-40B4-BE49-F238E27FC236}">
                      <a16:creationId xmlns:a16="http://schemas.microsoft.com/office/drawing/2014/main" id="{AFA2D4AA-2664-4F81-9202-33D196744304}"/>
                    </a:ext>
                  </a:extLst>
                </p14:cNvPr>
                <p14:cNvContentPartPr/>
                <p14:nvPr/>
              </p14:nvContentPartPr>
              <p14:xfrm>
                <a:off x="350264" y="3241398"/>
                <a:ext cx="73080" cy="113040"/>
              </p14:xfrm>
            </p:contentPart>
          </mc:Choice>
          <mc:Fallback xmlns="">
            <p:pic>
              <p:nvPicPr>
                <p:cNvPr id="14369" name="Entrada de lápiz 14368">
                  <a:extLst>
                    <a:ext uri="{FF2B5EF4-FFF2-40B4-BE49-F238E27FC236}">
                      <a16:creationId xmlns:a16="http://schemas.microsoft.com/office/drawing/2014/main" id="{AFA2D4AA-2664-4F81-9202-33D1967443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1264" y="3232398"/>
                  <a:ext cx="9072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86" name="Grupo 14385">
            <a:extLst>
              <a:ext uri="{FF2B5EF4-FFF2-40B4-BE49-F238E27FC236}">
                <a16:creationId xmlns:a16="http://schemas.microsoft.com/office/drawing/2014/main" id="{E9C389E6-83E2-425A-83F8-F30C25C96E11}"/>
              </a:ext>
            </a:extLst>
          </p:cNvPr>
          <p:cNvGrpSpPr/>
          <p:nvPr/>
        </p:nvGrpSpPr>
        <p:grpSpPr>
          <a:xfrm>
            <a:off x="814648" y="2711617"/>
            <a:ext cx="218160" cy="272880"/>
            <a:chOff x="178544" y="2557398"/>
            <a:chExt cx="21816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382" name="Entrada de lápiz 14381">
                  <a:extLst>
                    <a:ext uri="{FF2B5EF4-FFF2-40B4-BE49-F238E27FC236}">
                      <a16:creationId xmlns:a16="http://schemas.microsoft.com/office/drawing/2014/main" id="{76CF6EA0-E427-45E6-8FEF-D2391319C4BE}"/>
                    </a:ext>
                  </a:extLst>
                </p14:cNvPr>
                <p14:cNvContentPartPr/>
                <p14:nvPr/>
              </p14:nvContentPartPr>
              <p14:xfrm>
                <a:off x="178544" y="2632278"/>
                <a:ext cx="134640" cy="135360"/>
              </p14:xfrm>
            </p:contentPart>
          </mc:Choice>
          <mc:Fallback xmlns="">
            <p:pic>
              <p:nvPicPr>
                <p:cNvPr id="14382" name="Entrada de lápiz 14381">
                  <a:extLst>
                    <a:ext uri="{FF2B5EF4-FFF2-40B4-BE49-F238E27FC236}">
                      <a16:creationId xmlns:a16="http://schemas.microsoft.com/office/drawing/2014/main" id="{76CF6EA0-E427-45E6-8FEF-D2391319C4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9544" y="2623278"/>
                  <a:ext cx="152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383" name="Entrada de lápiz 14382">
                  <a:extLst>
                    <a:ext uri="{FF2B5EF4-FFF2-40B4-BE49-F238E27FC236}">
                      <a16:creationId xmlns:a16="http://schemas.microsoft.com/office/drawing/2014/main" id="{9AE0E782-E156-4820-BC0E-5938A66F68BB}"/>
                    </a:ext>
                  </a:extLst>
                </p14:cNvPr>
                <p14:cNvContentPartPr/>
                <p14:nvPr/>
              </p14:nvContentPartPr>
              <p14:xfrm>
                <a:off x="297704" y="2765838"/>
                <a:ext cx="51480" cy="64440"/>
              </p14:xfrm>
            </p:contentPart>
          </mc:Choice>
          <mc:Fallback xmlns="">
            <p:pic>
              <p:nvPicPr>
                <p:cNvPr id="14383" name="Entrada de lápiz 14382">
                  <a:extLst>
                    <a:ext uri="{FF2B5EF4-FFF2-40B4-BE49-F238E27FC236}">
                      <a16:creationId xmlns:a16="http://schemas.microsoft.com/office/drawing/2014/main" id="{9AE0E782-E156-4820-BC0E-5938A66F68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9064" y="2756838"/>
                  <a:ext cx="69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384" name="Entrada de lápiz 14383">
                  <a:extLst>
                    <a:ext uri="{FF2B5EF4-FFF2-40B4-BE49-F238E27FC236}">
                      <a16:creationId xmlns:a16="http://schemas.microsoft.com/office/drawing/2014/main" id="{EBD55881-0312-4766-BF35-35B14ED1373C}"/>
                    </a:ext>
                  </a:extLst>
                </p14:cNvPr>
                <p14:cNvContentPartPr/>
                <p14:nvPr/>
              </p14:nvContentPartPr>
              <p14:xfrm>
                <a:off x="370784" y="2557398"/>
                <a:ext cx="360" cy="52560"/>
              </p14:xfrm>
            </p:contentPart>
          </mc:Choice>
          <mc:Fallback xmlns="">
            <p:pic>
              <p:nvPicPr>
                <p:cNvPr id="14384" name="Entrada de lápiz 14383">
                  <a:extLst>
                    <a:ext uri="{FF2B5EF4-FFF2-40B4-BE49-F238E27FC236}">
                      <a16:creationId xmlns:a16="http://schemas.microsoft.com/office/drawing/2014/main" id="{EBD55881-0312-4766-BF35-35B14ED137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1784" y="2548398"/>
                  <a:ext cx="18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385" name="Entrada de lápiz 14384">
                  <a:extLst>
                    <a:ext uri="{FF2B5EF4-FFF2-40B4-BE49-F238E27FC236}">
                      <a16:creationId xmlns:a16="http://schemas.microsoft.com/office/drawing/2014/main" id="{55C068AB-EA7A-4F23-B2EE-9A2519EAA394}"/>
                    </a:ext>
                  </a:extLst>
                </p14:cNvPr>
                <p14:cNvContentPartPr/>
                <p14:nvPr/>
              </p14:nvContentPartPr>
              <p14:xfrm>
                <a:off x="329384" y="2596638"/>
                <a:ext cx="67320" cy="7560"/>
              </p14:xfrm>
            </p:contentPart>
          </mc:Choice>
          <mc:Fallback xmlns="">
            <p:pic>
              <p:nvPicPr>
                <p:cNvPr id="14385" name="Entrada de lápiz 14384">
                  <a:extLst>
                    <a:ext uri="{FF2B5EF4-FFF2-40B4-BE49-F238E27FC236}">
                      <a16:creationId xmlns:a16="http://schemas.microsoft.com/office/drawing/2014/main" id="{55C068AB-EA7A-4F23-B2EE-9A2519EAA3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0744" y="2587998"/>
                  <a:ext cx="849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" name="Grupo 1024">
            <a:extLst>
              <a:ext uri="{FF2B5EF4-FFF2-40B4-BE49-F238E27FC236}">
                <a16:creationId xmlns:a16="http://schemas.microsoft.com/office/drawing/2014/main" id="{7C931D6E-8E2F-4AE0-B992-83C2D9B2BB8A}"/>
              </a:ext>
            </a:extLst>
          </p:cNvPr>
          <p:cNvGrpSpPr/>
          <p:nvPr/>
        </p:nvGrpSpPr>
        <p:grpSpPr>
          <a:xfrm>
            <a:off x="827968" y="1050937"/>
            <a:ext cx="222480" cy="316080"/>
            <a:chOff x="191864" y="896718"/>
            <a:chExt cx="22248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393" name="Entrada de lápiz 14392">
                  <a:extLst>
                    <a:ext uri="{FF2B5EF4-FFF2-40B4-BE49-F238E27FC236}">
                      <a16:creationId xmlns:a16="http://schemas.microsoft.com/office/drawing/2014/main" id="{0D5A89A9-0F86-4366-AB25-9F9886602856}"/>
                    </a:ext>
                  </a:extLst>
                </p14:cNvPr>
                <p14:cNvContentPartPr/>
                <p14:nvPr/>
              </p14:nvContentPartPr>
              <p14:xfrm>
                <a:off x="191864" y="963678"/>
                <a:ext cx="119520" cy="198000"/>
              </p14:xfrm>
            </p:contentPart>
          </mc:Choice>
          <mc:Fallback xmlns="">
            <p:pic>
              <p:nvPicPr>
                <p:cNvPr id="14393" name="Entrada de lápiz 14392">
                  <a:extLst>
                    <a:ext uri="{FF2B5EF4-FFF2-40B4-BE49-F238E27FC236}">
                      <a16:creationId xmlns:a16="http://schemas.microsoft.com/office/drawing/2014/main" id="{0D5A89A9-0F86-4366-AB25-9F988660285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3224" y="955038"/>
                  <a:ext cx="137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394" name="Entrada de lápiz 14393">
                  <a:extLst>
                    <a:ext uri="{FF2B5EF4-FFF2-40B4-BE49-F238E27FC236}">
                      <a16:creationId xmlns:a16="http://schemas.microsoft.com/office/drawing/2014/main" id="{846AEE78-E0C2-4B32-938C-0C019B56E190}"/>
                    </a:ext>
                  </a:extLst>
                </p14:cNvPr>
                <p14:cNvContentPartPr/>
                <p14:nvPr/>
              </p14:nvContentPartPr>
              <p14:xfrm>
                <a:off x="342704" y="896718"/>
                <a:ext cx="71640" cy="4320"/>
              </p14:xfrm>
            </p:contentPart>
          </mc:Choice>
          <mc:Fallback xmlns="">
            <p:pic>
              <p:nvPicPr>
                <p:cNvPr id="14394" name="Entrada de lápiz 14393">
                  <a:extLst>
                    <a:ext uri="{FF2B5EF4-FFF2-40B4-BE49-F238E27FC236}">
                      <a16:creationId xmlns:a16="http://schemas.microsoft.com/office/drawing/2014/main" id="{846AEE78-E0C2-4B32-938C-0C019B56E1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3704" y="888078"/>
                  <a:ext cx="89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395" name="Entrada de lápiz 14394">
                  <a:extLst>
                    <a:ext uri="{FF2B5EF4-FFF2-40B4-BE49-F238E27FC236}">
                      <a16:creationId xmlns:a16="http://schemas.microsoft.com/office/drawing/2014/main" id="{D93F4ACE-F1F6-4DD7-9E8F-D54DF8ACDD4F}"/>
                    </a:ext>
                  </a:extLst>
                </p14:cNvPr>
                <p14:cNvContentPartPr/>
                <p14:nvPr/>
              </p14:nvContentPartPr>
              <p14:xfrm>
                <a:off x="324344" y="1143318"/>
                <a:ext cx="79920" cy="69480"/>
              </p14:xfrm>
            </p:contentPart>
          </mc:Choice>
          <mc:Fallback xmlns="">
            <p:pic>
              <p:nvPicPr>
                <p:cNvPr id="14395" name="Entrada de lápiz 14394">
                  <a:extLst>
                    <a:ext uri="{FF2B5EF4-FFF2-40B4-BE49-F238E27FC236}">
                      <a16:creationId xmlns:a16="http://schemas.microsoft.com/office/drawing/2014/main" id="{D93F4ACE-F1F6-4DD7-9E8F-D54DF8ACDD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5344" y="1134318"/>
                  <a:ext cx="9756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4" name="Grupo 1023">
            <a:extLst>
              <a:ext uri="{FF2B5EF4-FFF2-40B4-BE49-F238E27FC236}">
                <a16:creationId xmlns:a16="http://schemas.microsoft.com/office/drawing/2014/main" id="{23DFC10D-46A9-44AE-BE2E-81897FB482AA}"/>
              </a:ext>
            </a:extLst>
          </p:cNvPr>
          <p:cNvGrpSpPr/>
          <p:nvPr/>
        </p:nvGrpSpPr>
        <p:grpSpPr>
          <a:xfrm>
            <a:off x="1563808" y="902617"/>
            <a:ext cx="308160" cy="245880"/>
            <a:chOff x="927704" y="748398"/>
            <a:chExt cx="3081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396" name="Entrada de lápiz 14395">
                  <a:extLst>
                    <a:ext uri="{FF2B5EF4-FFF2-40B4-BE49-F238E27FC236}">
                      <a16:creationId xmlns:a16="http://schemas.microsoft.com/office/drawing/2014/main" id="{3353390F-BFF8-4080-9212-E564188D27DB}"/>
                    </a:ext>
                  </a:extLst>
                </p14:cNvPr>
                <p14:cNvContentPartPr/>
                <p14:nvPr/>
              </p14:nvContentPartPr>
              <p14:xfrm>
                <a:off x="987104" y="847758"/>
                <a:ext cx="12960" cy="126000"/>
              </p14:xfrm>
            </p:contentPart>
          </mc:Choice>
          <mc:Fallback xmlns="">
            <p:pic>
              <p:nvPicPr>
                <p:cNvPr id="14396" name="Entrada de lápiz 14395">
                  <a:extLst>
                    <a:ext uri="{FF2B5EF4-FFF2-40B4-BE49-F238E27FC236}">
                      <a16:creationId xmlns:a16="http://schemas.microsoft.com/office/drawing/2014/main" id="{3353390F-BFF8-4080-9212-E564188D27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8464" y="838758"/>
                  <a:ext cx="30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397" name="Entrada de lápiz 14396">
                  <a:extLst>
                    <a:ext uri="{FF2B5EF4-FFF2-40B4-BE49-F238E27FC236}">
                      <a16:creationId xmlns:a16="http://schemas.microsoft.com/office/drawing/2014/main" id="{9AE46617-F06A-4AAD-A38C-7CA8F7E94A04}"/>
                    </a:ext>
                  </a:extLst>
                </p14:cNvPr>
                <p14:cNvContentPartPr/>
                <p14:nvPr/>
              </p14:nvContentPartPr>
              <p14:xfrm>
                <a:off x="927704" y="759198"/>
                <a:ext cx="163440" cy="196560"/>
              </p14:xfrm>
            </p:contentPart>
          </mc:Choice>
          <mc:Fallback xmlns="">
            <p:pic>
              <p:nvPicPr>
                <p:cNvPr id="14397" name="Entrada de lápiz 14396">
                  <a:extLst>
                    <a:ext uri="{FF2B5EF4-FFF2-40B4-BE49-F238E27FC236}">
                      <a16:creationId xmlns:a16="http://schemas.microsoft.com/office/drawing/2014/main" id="{9AE46617-F06A-4AAD-A38C-7CA8F7E94A0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8704" y="750558"/>
                  <a:ext cx="181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398" name="Entrada de lápiz 14397">
                  <a:extLst>
                    <a:ext uri="{FF2B5EF4-FFF2-40B4-BE49-F238E27FC236}">
                      <a16:creationId xmlns:a16="http://schemas.microsoft.com/office/drawing/2014/main" id="{7EB82E16-36C6-474B-9C8C-F1E0FBE62629}"/>
                    </a:ext>
                  </a:extLst>
                </p14:cNvPr>
                <p14:cNvContentPartPr/>
                <p14:nvPr/>
              </p14:nvContentPartPr>
              <p14:xfrm>
                <a:off x="1152704" y="748398"/>
                <a:ext cx="83160" cy="13680"/>
              </p14:xfrm>
            </p:contentPart>
          </mc:Choice>
          <mc:Fallback xmlns="">
            <p:pic>
              <p:nvPicPr>
                <p:cNvPr id="14398" name="Entrada de lápiz 14397">
                  <a:extLst>
                    <a:ext uri="{FF2B5EF4-FFF2-40B4-BE49-F238E27FC236}">
                      <a16:creationId xmlns:a16="http://schemas.microsoft.com/office/drawing/2014/main" id="{7EB82E16-36C6-474B-9C8C-F1E0FBE6262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4064" y="739398"/>
                  <a:ext cx="100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399" name="Entrada de lápiz 14398">
                  <a:extLst>
                    <a:ext uri="{FF2B5EF4-FFF2-40B4-BE49-F238E27FC236}">
                      <a16:creationId xmlns:a16="http://schemas.microsoft.com/office/drawing/2014/main" id="{734748D7-8E1C-4592-A854-963B7ACB7FD6}"/>
                    </a:ext>
                  </a:extLst>
                </p14:cNvPr>
                <p14:cNvContentPartPr/>
                <p14:nvPr/>
              </p14:nvContentPartPr>
              <p14:xfrm>
                <a:off x="1145504" y="940638"/>
                <a:ext cx="79560" cy="53640"/>
              </p14:xfrm>
            </p:contentPart>
          </mc:Choice>
          <mc:Fallback xmlns="">
            <p:pic>
              <p:nvPicPr>
                <p:cNvPr id="14399" name="Entrada de lápiz 14398">
                  <a:extLst>
                    <a:ext uri="{FF2B5EF4-FFF2-40B4-BE49-F238E27FC236}">
                      <a16:creationId xmlns:a16="http://schemas.microsoft.com/office/drawing/2014/main" id="{734748D7-8E1C-4592-A854-963B7ACB7FD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6504" y="931998"/>
                  <a:ext cx="972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" name="Grupo 1034">
            <a:extLst>
              <a:ext uri="{FF2B5EF4-FFF2-40B4-BE49-F238E27FC236}">
                <a16:creationId xmlns:a16="http://schemas.microsoft.com/office/drawing/2014/main" id="{906DC021-024C-46CE-96B0-7A3609645D7B}"/>
              </a:ext>
            </a:extLst>
          </p:cNvPr>
          <p:cNvGrpSpPr/>
          <p:nvPr/>
        </p:nvGrpSpPr>
        <p:grpSpPr>
          <a:xfrm>
            <a:off x="900688" y="1784257"/>
            <a:ext cx="231840" cy="293400"/>
            <a:chOff x="264584" y="1630038"/>
            <a:chExt cx="2318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27" name="Entrada de lápiz 1026">
                  <a:extLst>
                    <a:ext uri="{FF2B5EF4-FFF2-40B4-BE49-F238E27FC236}">
                      <a16:creationId xmlns:a16="http://schemas.microsoft.com/office/drawing/2014/main" id="{728AFB43-FEAD-4944-9309-CA920B89E9B6}"/>
                    </a:ext>
                  </a:extLst>
                </p14:cNvPr>
                <p14:cNvContentPartPr/>
                <p14:nvPr/>
              </p14:nvContentPartPr>
              <p14:xfrm>
                <a:off x="264584" y="1681518"/>
                <a:ext cx="109440" cy="150840"/>
              </p14:xfrm>
            </p:contentPart>
          </mc:Choice>
          <mc:Fallback xmlns="">
            <p:pic>
              <p:nvPicPr>
                <p:cNvPr id="1027" name="Entrada de lápiz 1026">
                  <a:extLst>
                    <a:ext uri="{FF2B5EF4-FFF2-40B4-BE49-F238E27FC236}">
                      <a16:creationId xmlns:a16="http://schemas.microsoft.com/office/drawing/2014/main" id="{728AFB43-FEAD-4944-9309-CA920B89E9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5944" y="1672878"/>
                  <a:ext cx="127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28" name="Entrada de lápiz 1027">
                  <a:extLst>
                    <a:ext uri="{FF2B5EF4-FFF2-40B4-BE49-F238E27FC236}">
                      <a16:creationId xmlns:a16="http://schemas.microsoft.com/office/drawing/2014/main" id="{40AC5D81-97BE-40AB-9E6E-1F92D4682CCB}"/>
                    </a:ext>
                  </a:extLst>
                </p14:cNvPr>
                <p14:cNvContentPartPr/>
                <p14:nvPr/>
              </p14:nvContentPartPr>
              <p14:xfrm>
                <a:off x="377264" y="1823358"/>
                <a:ext cx="66960" cy="100080"/>
              </p14:xfrm>
            </p:contentPart>
          </mc:Choice>
          <mc:Fallback xmlns="">
            <p:pic>
              <p:nvPicPr>
                <p:cNvPr id="1028" name="Entrada de lápiz 1027">
                  <a:extLst>
                    <a:ext uri="{FF2B5EF4-FFF2-40B4-BE49-F238E27FC236}">
                      <a16:creationId xmlns:a16="http://schemas.microsoft.com/office/drawing/2014/main" id="{40AC5D81-97BE-40AB-9E6E-1F92D4682CC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8624" y="1814718"/>
                  <a:ext cx="84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9" name="Entrada de lápiz 1028">
                  <a:extLst>
                    <a:ext uri="{FF2B5EF4-FFF2-40B4-BE49-F238E27FC236}">
                      <a16:creationId xmlns:a16="http://schemas.microsoft.com/office/drawing/2014/main" id="{2987C802-0401-4F08-A930-8ED07D206C95}"/>
                    </a:ext>
                  </a:extLst>
                </p14:cNvPr>
                <p14:cNvContentPartPr/>
                <p14:nvPr/>
              </p14:nvContentPartPr>
              <p14:xfrm>
                <a:off x="417224" y="1630038"/>
                <a:ext cx="79200" cy="12960"/>
              </p14:xfrm>
            </p:contentPart>
          </mc:Choice>
          <mc:Fallback xmlns="">
            <p:pic>
              <p:nvPicPr>
                <p:cNvPr id="1029" name="Entrada de lápiz 1028">
                  <a:extLst>
                    <a:ext uri="{FF2B5EF4-FFF2-40B4-BE49-F238E27FC236}">
                      <a16:creationId xmlns:a16="http://schemas.microsoft.com/office/drawing/2014/main" id="{2987C802-0401-4F08-A930-8ED07D206C9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8224" y="1621398"/>
                  <a:ext cx="968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9E6A46D2-4367-413E-B4B0-80905BF18945}"/>
              </a:ext>
            </a:extLst>
          </p:cNvPr>
          <p:cNvGrpSpPr/>
          <p:nvPr/>
        </p:nvGrpSpPr>
        <p:grpSpPr>
          <a:xfrm>
            <a:off x="1576408" y="1631977"/>
            <a:ext cx="268920" cy="286200"/>
            <a:chOff x="940304" y="1477758"/>
            <a:chExt cx="2689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0" name="Entrada de lápiz 1029">
                  <a:extLst>
                    <a:ext uri="{FF2B5EF4-FFF2-40B4-BE49-F238E27FC236}">
                      <a16:creationId xmlns:a16="http://schemas.microsoft.com/office/drawing/2014/main" id="{CBE99AC7-759F-44E5-9A9E-7AB258AB6F13}"/>
                    </a:ext>
                  </a:extLst>
                </p14:cNvPr>
                <p14:cNvContentPartPr/>
                <p14:nvPr/>
              </p14:nvContentPartPr>
              <p14:xfrm>
                <a:off x="987104" y="1567758"/>
                <a:ext cx="27000" cy="134640"/>
              </p14:xfrm>
            </p:contentPart>
          </mc:Choice>
          <mc:Fallback xmlns="">
            <p:pic>
              <p:nvPicPr>
                <p:cNvPr id="1030" name="Entrada de lápiz 1029">
                  <a:extLst>
                    <a:ext uri="{FF2B5EF4-FFF2-40B4-BE49-F238E27FC236}">
                      <a16:creationId xmlns:a16="http://schemas.microsoft.com/office/drawing/2014/main" id="{CBE99AC7-759F-44E5-9A9E-7AB258AB6F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8464" y="1558758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31" name="Entrada de lápiz 1030">
                  <a:extLst>
                    <a:ext uri="{FF2B5EF4-FFF2-40B4-BE49-F238E27FC236}">
                      <a16:creationId xmlns:a16="http://schemas.microsoft.com/office/drawing/2014/main" id="{D34DC8E8-D8FD-475E-BAF0-A7E540063C83}"/>
                    </a:ext>
                  </a:extLst>
                </p14:cNvPr>
                <p14:cNvContentPartPr/>
                <p14:nvPr/>
              </p14:nvContentPartPr>
              <p14:xfrm>
                <a:off x="940304" y="1523838"/>
                <a:ext cx="141840" cy="163440"/>
              </p14:xfrm>
            </p:contentPart>
          </mc:Choice>
          <mc:Fallback xmlns="">
            <p:pic>
              <p:nvPicPr>
                <p:cNvPr id="1031" name="Entrada de lápiz 1030">
                  <a:extLst>
                    <a:ext uri="{FF2B5EF4-FFF2-40B4-BE49-F238E27FC236}">
                      <a16:creationId xmlns:a16="http://schemas.microsoft.com/office/drawing/2014/main" id="{D34DC8E8-D8FD-475E-BAF0-A7E540063C8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1664" y="1515198"/>
                  <a:ext cx="159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2" name="Entrada de lápiz 1031">
                  <a:extLst>
                    <a:ext uri="{FF2B5EF4-FFF2-40B4-BE49-F238E27FC236}">
                      <a16:creationId xmlns:a16="http://schemas.microsoft.com/office/drawing/2014/main" id="{355DBEF9-84FB-4600-BB8D-BB861B6D2B70}"/>
                    </a:ext>
                  </a:extLst>
                </p14:cNvPr>
                <p14:cNvContentPartPr/>
                <p14:nvPr/>
              </p14:nvContentPartPr>
              <p14:xfrm>
                <a:off x="1099424" y="1477758"/>
                <a:ext cx="79920" cy="19800"/>
              </p14:xfrm>
            </p:contentPart>
          </mc:Choice>
          <mc:Fallback xmlns="">
            <p:pic>
              <p:nvPicPr>
                <p:cNvPr id="1032" name="Entrada de lápiz 1031">
                  <a:extLst>
                    <a:ext uri="{FF2B5EF4-FFF2-40B4-BE49-F238E27FC236}">
                      <a16:creationId xmlns:a16="http://schemas.microsoft.com/office/drawing/2014/main" id="{355DBEF9-84FB-4600-BB8D-BB861B6D2B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0784" y="1469118"/>
                  <a:ext cx="97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3" name="Entrada de lápiz 1032">
                  <a:extLst>
                    <a:ext uri="{FF2B5EF4-FFF2-40B4-BE49-F238E27FC236}">
                      <a16:creationId xmlns:a16="http://schemas.microsoft.com/office/drawing/2014/main" id="{A1FAC683-0A11-48A4-AF94-C809238B30D6}"/>
                    </a:ext>
                  </a:extLst>
                </p14:cNvPr>
                <p14:cNvContentPartPr/>
                <p14:nvPr/>
              </p14:nvContentPartPr>
              <p14:xfrm>
                <a:off x="1144064" y="1656318"/>
                <a:ext cx="65160" cy="107640"/>
              </p14:xfrm>
            </p:contentPart>
          </mc:Choice>
          <mc:Fallback xmlns="">
            <p:pic>
              <p:nvPicPr>
                <p:cNvPr id="1033" name="Entrada de lápiz 1032">
                  <a:extLst>
                    <a:ext uri="{FF2B5EF4-FFF2-40B4-BE49-F238E27FC236}">
                      <a16:creationId xmlns:a16="http://schemas.microsoft.com/office/drawing/2014/main" id="{A1FAC683-0A11-48A4-AF94-C809238B30D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5424" y="1647318"/>
                  <a:ext cx="828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" name="Grupo 1038">
            <a:extLst>
              <a:ext uri="{FF2B5EF4-FFF2-40B4-BE49-F238E27FC236}">
                <a16:creationId xmlns:a16="http://schemas.microsoft.com/office/drawing/2014/main" id="{8C5EF3AD-7979-475E-A981-D88067E3929F}"/>
              </a:ext>
            </a:extLst>
          </p:cNvPr>
          <p:cNvGrpSpPr/>
          <p:nvPr/>
        </p:nvGrpSpPr>
        <p:grpSpPr>
          <a:xfrm>
            <a:off x="788368" y="2367097"/>
            <a:ext cx="237960" cy="164520"/>
            <a:chOff x="152264" y="2212878"/>
            <a:chExt cx="2379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36" name="Entrada de lápiz 1035">
                  <a:extLst>
                    <a:ext uri="{FF2B5EF4-FFF2-40B4-BE49-F238E27FC236}">
                      <a16:creationId xmlns:a16="http://schemas.microsoft.com/office/drawing/2014/main" id="{803212FB-1138-4285-98A6-92DC7493B877}"/>
                    </a:ext>
                  </a:extLst>
                </p14:cNvPr>
                <p14:cNvContentPartPr/>
                <p14:nvPr/>
              </p14:nvContentPartPr>
              <p14:xfrm>
                <a:off x="152264" y="2246718"/>
                <a:ext cx="119880" cy="130680"/>
              </p14:xfrm>
            </p:contentPart>
          </mc:Choice>
          <mc:Fallback xmlns="">
            <p:pic>
              <p:nvPicPr>
                <p:cNvPr id="1036" name="Entrada de lápiz 1035">
                  <a:extLst>
                    <a:ext uri="{FF2B5EF4-FFF2-40B4-BE49-F238E27FC236}">
                      <a16:creationId xmlns:a16="http://schemas.microsoft.com/office/drawing/2014/main" id="{803212FB-1138-4285-98A6-92DC7493B8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3264" y="2238078"/>
                  <a:ext cx="137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8" name="Entrada de lápiz 1037">
                  <a:extLst>
                    <a:ext uri="{FF2B5EF4-FFF2-40B4-BE49-F238E27FC236}">
                      <a16:creationId xmlns:a16="http://schemas.microsoft.com/office/drawing/2014/main" id="{67CE8280-A508-4D64-A404-47F1CE8B0785}"/>
                    </a:ext>
                  </a:extLst>
                </p14:cNvPr>
                <p14:cNvContentPartPr/>
                <p14:nvPr/>
              </p14:nvContentPartPr>
              <p14:xfrm>
                <a:off x="337664" y="2212878"/>
                <a:ext cx="52560" cy="7200"/>
              </p14:xfrm>
            </p:contentPart>
          </mc:Choice>
          <mc:Fallback xmlns="">
            <p:pic>
              <p:nvPicPr>
                <p:cNvPr id="1038" name="Entrada de lápiz 1037">
                  <a:extLst>
                    <a:ext uri="{FF2B5EF4-FFF2-40B4-BE49-F238E27FC236}">
                      <a16:creationId xmlns:a16="http://schemas.microsoft.com/office/drawing/2014/main" id="{67CE8280-A508-4D64-A404-47F1CE8B07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8664" y="2204238"/>
                  <a:ext cx="7020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40" name="Entrada de lápiz 1039">
                <a:extLst>
                  <a:ext uri="{FF2B5EF4-FFF2-40B4-BE49-F238E27FC236}">
                    <a16:creationId xmlns:a16="http://schemas.microsoft.com/office/drawing/2014/main" id="{1E4698B8-3314-4DC7-8730-FEE652444BC3}"/>
                  </a:ext>
                </a:extLst>
              </p14:cNvPr>
              <p14:cNvContentPartPr/>
              <p14:nvPr/>
            </p14:nvContentPartPr>
            <p14:xfrm>
              <a:off x="937048" y="2493097"/>
              <a:ext cx="48600" cy="86400"/>
            </p14:xfrm>
          </p:contentPart>
        </mc:Choice>
        <mc:Fallback xmlns="">
          <p:pic>
            <p:nvPicPr>
              <p:cNvPr id="1040" name="Entrada de lápiz 1039">
                <a:extLst>
                  <a:ext uri="{FF2B5EF4-FFF2-40B4-BE49-F238E27FC236}">
                    <a16:creationId xmlns:a16="http://schemas.microsoft.com/office/drawing/2014/main" id="{1E4698B8-3314-4DC7-8730-FEE652444BC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8408" y="2484457"/>
                <a:ext cx="6624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5" name="Grupo 1044">
            <a:extLst>
              <a:ext uri="{FF2B5EF4-FFF2-40B4-BE49-F238E27FC236}">
                <a16:creationId xmlns:a16="http://schemas.microsoft.com/office/drawing/2014/main" id="{AB9C9EDC-2E80-4D73-892F-366F2FDD3E7C}"/>
              </a:ext>
            </a:extLst>
          </p:cNvPr>
          <p:cNvGrpSpPr/>
          <p:nvPr/>
        </p:nvGrpSpPr>
        <p:grpSpPr>
          <a:xfrm>
            <a:off x="1623208" y="2366737"/>
            <a:ext cx="164520" cy="109080"/>
            <a:chOff x="987104" y="2212518"/>
            <a:chExt cx="16452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41" name="Entrada de lápiz 1040">
                  <a:extLst>
                    <a:ext uri="{FF2B5EF4-FFF2-40B4-BE49-F238E27FC236}">
                      <a16:creationId xmlns:a16="http://schemas.microsoft.com/office/drawing/2014/main" id="{87DFB0DA-DBC0-43AA-825C-BD199AAC820B}"/>
                    </a:ext>
                  </a:extLst>
                </p14:cNvPr>
                <p14:cNvContentPartPr/>
                <p14:nvPr/>
              </p14:nvContentPartPr>
              <p14:xfrm>
                <a:off x="1026704" y="2245998"/>
                <a:ext cx="7200" cy="59040"/>
              </p14:xfrm>
            </p:contentPart>
          </mc:Choice>
          <mc:Fallback xmlns="">
            <p:pic>
              <p:nvPicPr>
                <p:cNvPr id="1041" name="Entrada de lápiz 1040">
                  <a:extLst>
                    <a:ext uri="{FF2B5EF4-FFF2-40B4-BE49-F238E27FC236}">
                      <a16:creationId xmlns:a16="http://schemas.microsoft.com/office/drawing/2014/main" id="{87DFB0DA-DBC0-43AA-825C-BD199AAC82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8064" y="2237358"/>
                  <a:ext cx="24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2" name="Entrada de lápiz 1041">
                  <a:extLst>
                    <a:ext uri="{FF2B5EF4-FFF2-40B4-BE49-F238E27FC236}">
                      <a16:creationId xmlns:a16="http://schemas.microsoft.com/office/drawing/2014/main" id="{75D3859F-F070-4EF1-8380-EB94F3EA00D0}"/>
                    </a:ext>
                  </a:extLst>
                </p14:cNvPr>
                <p14:cNvContentPartPr/>
                <p14:nvPr/>
              </p14:nvContentPartPr>
              <p14:xfrm>
                <a:off x="987104" y="2212518"/>
                <a:ext cx="98640" cy="96480"/>
              </p14:xfrm>
            </p:contentPart>
          </mc:Choice>
          <mc:Fallback xmlns="">
            <p:pic>
              <p:nvPicPr>
                <p:cNvPr id="1042" name="Entrada de lápiz 1041">
                  <a:extLst>
                    <a:ext uri="{FF2B5EF4-FFF2-40B4-BE49-F238E27FC236}">
                      <a16:creationId xmlns:a16="http://schemas.microsoft.com/office/drawing/2014/main" id="{75D3859F-F070-4EF1-8380-EB94F3EA00D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78464" y="2203518"/>
                  <a:ext cx="116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43" name="Entrada de lápiz 1042">
                  <a:extLst>
                    <a:ext uri="{FF2B5EF4-FFF2-40B4-BE49-F238E27FC236}">
                      <a16:creationId xmlns:a16="http://schemas.microsoft.com/office/drawing/2014/main" id="{511C4E33-F73A-45FA-B932-971B50840365}"/>
                    </a:ext>
                  </a:extLst>
                </p14:cNvPr>
                <p14:cNvContentPartPr/>
                <p14:nvPr/>
              </p14:nvContentPartPr>
              <p14:xfrm>
                <a:off x="1113104" y="2226198"/>
                <a:ext cx="38520" cy="360"/>
              </p14:xfrm>
            </p:contentPart>
          </mc:Choice>
          <mc:Fallback xmlns="">
            <p:pic>
              <p:nvPicPr>
                <p:cNvPr id="1043" name="Entrada de lápiz 1042">
                  <a:extLst>
                    <a:ext uri="{FF2B5EF4-FFF2-40B4-BE49-F238E27FC236}">
                      <a16:creationId xmlns:a16="http://schemas.microsoft.com/office/drawing/2014/main" id="{511C4E33-F73A-45FA-B932-971B5084036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04104" y="2217198"/>
                  <a:ext cx="56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4" name="Entrada de lápiz 1043">
                  <a:extLst>
                    <a:ext uri="{FF2B5EF4-FFF2-40B4-BE49-F238E27FC236}">
                      <a16:creationId xmlns:a16="http://schemas.microsoft.com/office/drawing/2014/main" id="{DA3CD1BB-9EAA-48DE-9212-658AEAE1408B}"/>
                    </a:ext>
                  </a:extLst>
                </p14:cNvPr>
                <p14:cNvContentPartPr/>
                <p14:nvPr/>
              </p14:nvContentPartPr>
              <p14:xfrm>
                <a:off x="1110944" y="2290998"/>
                <a:ext cx="25560" cy="30600"/>
              </p14:xfrm>
            </p:contentPart>
          </mc:Choice>
          <mc:Fallback xmlns="">
            <p:pic>
              <p:nvPicPr>
                <p:cNvPr id="1044" name="Entrada de lápiz 1043">
                  <a:extLst>
                    <a:ext uri="{FF2B5EF4-FFF2-40B4-BE49-F238E27FC236}">
                      <a16:creationId xmlns:a16="http://schemas.microsoft.com/office/drawing/2014/main" id="{DA3CD1BB-9EAA-48DE-9212-658AEAE140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02304" y="2281998"/>
                  <a:ext cx="4320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1" name="Grupo 1050">
            <a:extLst>
              <a:ext uri="{FF2B5EF4-FFF2-40B4-BE49-F238E27FC236}">
                <a16:creationId xmlns:a16="http://schemas.microsoft.com/office/drawing/2014/main" id="{2B9AFB19-4207-4787-A954-92F39A72E145}"/>
              </a:ext>
            </a:extLst>
          </p:cNvPr>
          <p:cNvGrpSpPr/>
          <p:nvPr/>
        </p:nvGrpSpPr>
        <p:grpSpPr>
          <a:xfrm>
            <a:off x="1576408" y="2645377"/>
            <a:ext cx="179640" cy="136080"/>
            <a:chOff x="940304" y="2491158"/>
            <a:chExt cx="17964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46" name="Entrada de lápiz 1045">
                  <a:extLst>
                    <a:ext uri="{FF2B5EF4-FFF2-40B4-BE49-F238E27FC236}">
                      <a16:creationId xmlns:a16="http://schemas.microsoft.com/office/drawing/2014/main" id="{9A82A01D-766B-4975-BFBE-1215B598F961}"/>
                    </a:ext>
                  </a:extLst>
                </p14:cNvPr>
                <p14:cNvContentPartPr/>
                <p14:nvPr/>
              </p14:nvContentPartPr>
              <p14:xfrm>
                <a:off x="966944" y="2530758"/>
                <a:ext cx="13680" cy="78840"/>
              </p14:xfrm>
            </p:contentPart>
          </mc:Choice>
          <mc:Fallback xmlns="">
            <p:pic>
              <p:nvPicPr>
                <p:cNvPr id="1046" name="Entrada de lápiz 1045">
                  <a:extLst>
                    <a:ext uri="{FF2B5EF4-FFF2-40B4-BE49-F238E27FC236}">
                      <a16:creationId xmlns:a16="http://schemas.microsoft.com/office/drawing/2014/main" id="{9A82A01D-766B-4975-BFBE-1215B598F96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58304" y="2522118"/>
                  <a:ext cx="3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47" name="Entrada de lápiz 1046">
                  <a:extLst>
                    <a:ext uri="{FF2B5EF4-FFF2-40B4-BE49-F238E27FC236}">
                      <a16:creationId xmlns:a16="http://schemas.microsoft.com/office/drawing/2014/main" id="{8566FD04-1E51-492C-889C-8E776B57FF44}"/>
                    </a:ext>
                  </a:extLst>
                </p14:cNvPr>
                <p14:cNvContentPartPr/>
                <p14:nvPr/>
              </p14:nvContentPartPr>
              <p14:xfrm>
                <a:off x="940304" y="2517438"/>
                <a:ext cx="89280" cy="83160"/>
              </p14:xfrm>
            </p:contentPart>
          </mc:Choice>
          <mc:Fallback xmlns="">
            <p:pic>
              <p:nvPicPr>
                <p:cNvPr id="1047" name="Entrada de lápiz 1046">
                  <a:extLst>
                    <a:ext uri="{FF2B5EF4-FFF2-40B4-BE49-F238E27FC236}">
                      <a16:creationId xmlns:a16="http://schemas.microsoft.com/office/drawing/2014/main" id="{8566FD04-1E51-492C-889C-8E776B57FF4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1664" y="2508438"/>
                  <a:ext cx="106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48" name="Entrada de lápiz 1047">
                  <a:extLst>
                    <a:ext uri="{FF2B5EF4-FFF2-40B4-BE49-F238E27FC236}">
                      <a16:creationId xmlns:a16="http://schemas.microsoft.com/office/drawing/2014/main" id="{E0B8C6D7-5BC2-4C46-BF9A-42A5F3D7AFB1}"/>
                    </a:ext>
                  </a:extLst>
                </p14:cNvPr>
                <p14:cNvContentPartPr/>
                <p14:nvPr/>
              </p14:nvContentPartPr>
              <p14:xfrm>
                <a:off x="1073144" y="2491158"/>
                <a:ext cx="11160" cy="34560"/>
              </p14:xfrm>
            </p:contentPart>
          </mc:Choice>
          <mc:Fallback xmlns="">
            <p:pic>
              <p:nvPicPr>
                <p:cNvPr id="1048" name="Entrada de lápiz 1047">
                  <a:extLst>
                    <a:ext uri="{FF2B5EF4-FFF2-40B4-BE49-F238E27FC236}">
                      <a16:creationId xmlns:a16="http://schemas.microsoft.com/office/drawing/2014/main" id="{E0B8C6D7-5BC2-4C46-BF9A-42A5F3D7AFB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64504" y="2482518"/>
                  <a:ext cx="28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9" name="Entrada de lápiz 1048">
                  <a:extLst>
                    <a:ext uri="{FF2B5EF4-FFF2-40B4-BE49-F238E27FC236}">
                      <a16:creationId xmlns:a16="http://schemas.microsoft.com/office/drawing/2014/main" id="{C69D4C6F-CB4C-4C85-988B-04C21C611E89}"/>
                    </a:ext>
                  </a:extLst>
                </p14:cNvPr>
                <p14:cNvContentPartPr/>
                <p14:nvPr/>
              </p14:nvContentPartPr>
              <p14:xfrm>
                <a:off x="1059824" y="2511318"/>
                <a:ext cx="39600" cy="13320"/>
              </p14:xfrm>
            </p:contentPart>
          </mc:Choice>
          <mc:Fallback xmlns="">
            <p:pic>
              <p:nvPicPr>
                <p:cNvPr id="1049" name="Entrada de lápiz 1048">
                  <a:extLst>
                    <a:ext uri="{FF2B5EF4-FFF2-40B4-BE49-F238E27FC236}">
                      <a16:creationId xmlns:a16="http://schemas.microsoft.com/office/drawing/2014/main" id="{C69D4C6F-CB4C-4C85-988B-04C21C611E8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50824" y="2502318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0" name="Entrada de lápiz 1049">
                  <a:extLst>
                    <a:ext uri="{FF2B5EF4-FFF2-40B4-BE49-F238E27FC236}">
                      <a16:creationId xmlns:a16="http://schemas.microsoft.com/office/drawing/2014/main" id="{33B99586-4183-43E3-B9AA-364904E41B26}"/>
                    </a:ext>
                  </a:extLst>
                </p14:cNvPr>
                <p14:cNvContentPartPr/>
                <p14:nvPr/>
              </p14:nvContentPartPr>
              <p14:xfrm>
                <a:off x="1092944" y="2585478"/>
                <a:ext cx="27000" cy="41760"/>
              </p14:xfrm>
            </p:contentPart>
          </mc:Choice>
          <mc:Fallback xmlns="">
            <p:pic>
              <p:nvPicPr>
                <p:cNvPr id="1050" name="Entrada de lápiz 1049">
                  <a:extLst>
                    <a:ext uri="{FF2B5EF4-FFF2-40B4-BE49-F238E27FC236}">
                      <a16:creationId xmlns:a16="http://schemas.microsoft.com/office/drawing/2014/main" id="{33B99586-4183-43E3-B9AA-364904E41B2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83944" y="2576478"/>
                  <a:ext cx="4464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52" name="Entrada de lápiz 1051">
                <a:extLst>
                  <a:ext uri="{FF2B5EF4-FFF2-40B4-BE49-F238E27FC236}">
                    <a16:creationId xmlns:a16="http://schemas.microsoft.com/office/drawing/2014/main" id="{D8F48928-C9C9-46D8-AC40-D45B223E0317}"/>
                  </a:ext>
                </a:extLst>
              </p14:cNvPr>
              <p14:cNvContentPartPr/>
              <p14:nvPr/>
            </p14:nvContentPartPr>
            <p14:xfrm>
              <a:off x="6321224" y="781518"/>
              <a:ext cx="360" cy="360"/>
            </p14:xfrm>
          </p:contentPart>
        </mc:Choice>
        <mc:Fallback xmlns="">
          <p:pic>
            <p:nvPicPr>
              <p:cNvPr id="1052" name="Entrada de lápiz 1051">
                <a:extLst>
                  <a:ext uri="{FF2B5EF4-FFF2-40B4-BE49-F238E27FC236}">
                    <a16:creationId xmlns:a16="http://schemas.microsoft.com/office/drawing/2014/main" id="{D8F48928-C9C9-46D8-AC40-D45B223E0317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312224" y="7728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53" name="Entrada de lápiz 1052">
                <a:extLst>
                  <a:ext uri="{FF2B5EF4-FFF2-40B4-BE49-F238E27FC236}">
                    <a16:creationId xmlns:a16="http://schemas.microsoft.com/office/drawing/2014/main" id="{4288AC06-1885-4A1C-8C68-DDB46B2B0F0B}"/>
                  </a:ext>
                </a:extLst>
              </p14:cNvPr>
              <p14:cNvContentPartPr/>
              <p14:nvPr/>
            </p14:nvContentPartPr>
            <p14:xfrm>
              <a:off x="6215024" y="807798"/>
              <a:ext cx="360" cy="360"/>
            </p14:xfrm>
          </p:contentPart>
        </mc:Choice>
        <mc:Fallback xmlns="">
          <p:pic>
            <p:nvPicPr>
              <p:cNvPr id="1053" name="Entrada de lápiz 1052">
                <a:extLst>
                  <a:ext uri="{FF2B5EF4-FFF2-40B4-BE49-F238E27FC236}">
                    <a16:creationId xmlns:a16="http://schemas.microsoft.com/office/drawing/2014/main" id="{4288AC06-1885-4A1C-8C68-DDB46B2B0F0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206024" y="79915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53031D04-480A-4454-93B6-043E39DD5FE8}"/>
              </a:ext>
            </a:extLst>
          </p:cNvPr>
          <p:cNvPicPr>
            <a:picLocks noChangeAspect="1"/>
          </p:cNvPicPr>
          <p:nvPr/>
        </p:nvPicPr>
        <p:blipFill>
          <a:blip r:embed="rId130"/>
          <a:stretch>
            <a:fillRect/>
          </a:stretch>
        </p:blipFill>
        <p:spPr>
          <a:xfrm>
            <a:off x="5137435" y="3286177"/>
            <a:ext cx="16192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314450" y="482203"/>
            <a:ext cx="6515100" cy="4195781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  <a:p>
            <a:pPr eaLnBrk="1" hangingPunct="1">
              <a:buFontTx/>
              <a:buNone/>
            </a:pPr>
            <a:endParaRPr lang="es-E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113" y="171537"/>
            <a:ext cx="3470840" cy="212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5318" y="242389"/>
            <a:ext cx="3104232" cy="194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7502545A-55A4-4CFC-9F67-CED3C09DEB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799" y="3313906"/>
            <a:ext cx="3184088" cy="731837"/>
          </a:xfrm>
        </p:spPr>
        <p:txBody>
          <a:bodyPr/>
          <a:lstStyle/>
          <a:p>
            <a:pPr eaLnBrk="1" hangingPunct="1"/>
            <a:r>
              <a:rPr lang="es-ES" sz="1600" dirty="0"/>
              <a:t>A es la ganancia en lazo abierto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697EE679-2368-4C8A-80B7-66B7ED480C63}"/>
                  </a:ext>
                </a:extLst>
              </p14:cNvPr>
              <p14:cNvContentPartPr/>
              <p14:nvPr/>
            </p14:nvContentPartPr>
            <p14:xfrm>
              <a:off x="7391781" y="1606519"/>
              <a:ext cx="70200" cy="6264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697EE679-2368-4C8A-80B7-66B7ED480C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3141" y="1597519"/>
                <a:ext cx="87840" cy="80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5568DA39-29FC-4661-83A8-87D0C0275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2625028"/>
            <a:ext cx="4905375" cy="1228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7DB357-3E73-4F8B-9ADB-0178ADF96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357" y="2681665"/>
            <a:ext cx="2619375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59204" y="131535"/>
            <a:ext cx="2325133" cy="3313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Convertidor I-V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0453" y="1152584"/>
            <a:ext cx="19502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782" y="617054"/>
            <a:ext cx="4508693" cy="1692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2005E-AE65-40DE-9307-CDDADC25B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88" y="165860"/>
            <a:ext cx="8345488" cy="731837"/>
          </a:xfrm>
        </p:spPr>
        <p:txBody>
          <a:bodyPr/>
          <a:lstStyle/>
          <a:p>
            <a:r>
              <a:rPr lang="es-ES" sz="2400" dirty="0"/>
              <a:t>Convertidor V-I</a:t>
            </a:r>
            <a:br>
              <a:rPr lang="es-ES" sz="2400" dirty="0"/>
            </a:br>
            <a:endParaRPr lang="es-ES" sz="240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A45F921-9A5A-4756-8DF7-E138B0C74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7EC00C-66E1-4C92-8035-248F672F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8" y="508588"/>
            <a:ext cx="2381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E1ED3C-FD24-41B7-8C21-54B9FA63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97" y="1679919"/>
            <a:ext cx="28860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A94DDA7-7494-408C-AFDA-86C9232B5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178" y="1759639"/>
            <a:ext cx="54578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CA326F7-B66B-4529-B6B3-90D85441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178" y="2262239"/>
            <a:ext cx="25336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BB81CBB-46A6-445D-B684-1DFDB6F1C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3219863"/>
            <a:ext cx="38195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51450C5-8B5C-4534-855C-C477E1602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177" y="2702717"/>
            <a:ext cx="48006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1A4BF35-7E10-4D8C-81EF-FE95FA4C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31" y="3664223"/>
            <a:ext cx="70008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277C873A-7BA9-44E9-BB2C-373378960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3" y="4506351"/>
            <a:ext cx="239039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Si R1=R2 y  R3=R4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 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                            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65BEC15-D0EB-40E4-B200-1D3610384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4437923"/>
            <a:ext cx="819151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6E62ECD-A7B8-4307-B5CC-1767BE203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223" y="718138"/>
            <a:ext cx="685800" cy="438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F31F8CB-E2DA-440A-A0CA-1043D292B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1474" y="4437164"/>
            <a:ext cx="838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83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70857" y="225339"/>
            <a:ext cx="648072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spcBef>
                <a:spcPct val="20000"/>
              </a:spcBef>
              <a:buClr>
                <a:srgbClr val="A50021"/>
              </a:buClr>
              <a:defRPr/>
            </a:pPr>
            <a:r>
              <a:rPr lang="es-ES" sz="2400" dirty="0">
                <a:solidFill>
                  <a:schemeClr val="accent4"/>
                </a:solidFill>
                <a:latin typeface="+mj-lt"/>
                <a:ea typeface="ＭＳ Ｐゴシック" charset="0"/>
              </a:rPr>
              <a:t>Convertidor D/A (n bits)</a:t>
            </a:r>
          </a:p>
          <a:p>
            <a:pPr marL="257175" indent="-257175" defTabSz="685800">
              <a:spcBef>
                <a:spcPct val="20000"/>
              </a:spcBef>
              <a:buClr>
                <a:srgbClr val="A50021"/>
              </a:buClr>
              <a:defRPr/>
            </a:pPr>
            <a:endParaRPr lang="es-ES" sz="2400" dirty="0">
              <a:solidFill>
                <a:schemeClr val="accent4"/>
              </a:solidFill>
              <a:latin typeface="+mj-lt"/>
              <a:ea typeface="ＭＳ Ｐゴシック" charset="0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A50021"/>
              </a:buClr>
              <a:defRPr/>
            </a:pPr>
            <a:endParaRPr lang="es-ES" sz="1500" kern="0" dirty="0">
              <a:solidFill>
                <a:srgbClr val="000066"/>
              </a:solidFill>
              <a:latin typeface="+mn-lt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A50021"/>
              </a:buClr>
              <a:defRPr/>
            </a:pPr>
            <a:endParaRPr lang="es-ES" sz="1500" kern="0" dirty="0">
              <a:solidFill>
                <a:srgbClr val="000066"/>
              </a:solidFill>
              <a:latin typeface="+mn-lt"/>
              <a:ea typeface="+mn-ea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A50021"/>
              </a:buClr>
              <a:defRPr/>
            </a:pPr>
            <a:endParaRPr lang="es-ES" sz="1500" kern="0" dirty="0">
              <a:solidFill>
                <a:srgbClr val="000066"/>
              </a:solidFill>
              <a:latin typeface="+mn-lt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A50021"/>
              </a:buClr>
              <a:defRPr/>
            </a:pPr>
            <a:endParaRPr lang="es-ES" sz="1500" kern="0" dirty="0">
              <a:solidFill>
                <a:srgbClr val="000066"/>
              </a:solidFill>
              <a:latin typeface="+mn-lt"/>
              <a:ea typeface="+mn-ea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A50021"/>
              </a:buClr>
              <a:defRPr/>
            </a:pPr>
            <a:endParaRPr lang="es-ES" sz="1500" kern="0" dirty="0">
              <a:solidFill>
                <a:srgbClr val="000066"/>
              </a:solidFill>
              <a:latin typeface="+mn-lt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A50021"/>
              </a:buClr>
              <a:defRPr/>
            </a:pPr>
            <a:endParaRPr lang="es-ES" sz="1500" kern="0" dirty="0">
              <a:solidFill>
                <a:srgbClr val="000066"/>
              </a:solidFill>
              <a:latin typeface="+mn-lt"/>
              <a:ea typeface="+mn-ea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A50021"/>
              </a:buClr>
              <a:defRPr/>
            </a:pPr>
            <a:endParaRPr lang="es-ES" sz="1500" kern="0" dirty="0">
              <a:solidFill>
                <a:srgbClr val="000066"/>
              </a:solidFill>
              <a:latin typeface="+mn-lt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A50021"/>
              </a:buClr>
              <a:defRPr/>
            </a:pPr>
            <a:endParaRPr lang="es-ES" sz="1500" kern="0" dirty="0">
              <a:solidFill>
                <a:srgbClr val="000066"/>
              </a:solidFill>
              <a:latin typeface="+mn-lt"/>
              <a:ea typeface="+mn-ea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A50021"/>
              </a:buClr>
              <a:defRPr/>
            </a:pPr>
            <a:endParaRPr lang="es-ES" sz="1500" kern="0" dirty="0">
              <a:solidFill>
                <a:srgbClr val="000066"/>
              </a:solidFill>
              <a:latin typeface="+mn-lt"/>
              <a:ea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84951"/>
            <a:ext cx="5282915" cy="3693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7874" y="951570"/>
            <a:ext cx="4330299" cy="75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F01BCF9-BC42-4052-906C-C71013D49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73" y="1822174"/>
            <a:ext cx="7598042" cy="821668"/>
          </a:xfrm>
        </p:spPr>
        <p:txBody>
          <a:bodyPr/>
          <a:lstStyle/>
          <a:p>
            <a:r>
              <a:rPr lang="en-US" sz="2800" dirty="0" err="1"/>
              <a:t>Circuitos</a:t>
            </a:r>
            <a:r>
              <a:rPr lang="en-US" sz="2800" dirty="0"/>
              <a:t> con </a:t>
            </a:r>
            <a:r>
              <a:rPr lang="en-US" sz="2800" dirty="0" err="1"/>
              <a:t>Amplificadores</a:t>
            </a:r>
            <a:r>
              <a:rPr lang="en-US" sz="2800" dirty="0"/>
              <a:t> </a:t>
            </a:r>
            <a:r>
              <a:rPr lang="en-US" sz="2800" dirty="0" err="1"/>
              <a:t>Operacionales</a:t>
            </a:r>
            <a:br>
              <a:rPr lang="en-US" sz="2800" dirty="0"/>
            </a:br>
            <a:r>
              <a:rPr lang="en-US" sz="2800" dirty="0"/>
              <a:t>(Operando </a:t>
            </a:r>
            <a:r>
              <a:rPr lang="en-US" sz="2800" dirty="0" err="1"/>
              <a:t>fuera</a:t>
            </a:r>
            <a:r>
              <a:rPr lang="en-US" sz="2800" dirty="0"/>
              <a:t> de la zona lineal) </a:t>
            </a:r>
          </a:p>
        </p:txBody>
      </p:sp>
    </p:spTree>
    <p:extLst>
      <p:ext uri="{BB962C8B-B14F-4D97-AF65-F5344CB8AC3E}">
        <p14:creationId xmlns:p14="http://schemas.microsoft.com/office/powerpoint/2010/main" val="1157369179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867BBF-C3F1-4391-A537-5CD7D7D6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38" y="-14392"/>
            <a:ext cx="8345488" cy="731837"/>
          </a:xfrm>
        </p:spPr>
        <p:txBody>
          <a:bodyPr/>
          <a:lstStyle/>
          <a:p>
            <a:r>
              <a:rPr lang="es-ES" dirty="0"/>
              <a:t>A.O. en zona no lineal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A21D1C0-1B84-4BFD-AA0A-7633ADD3B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355" y="625891"/>
            <a:ext cx="8500825" cy="2455863"/>
          </a:xfrm>
        </p:spPr>
        <p:txBody>
          <a:bodyPr/>
          <a:lstStyle/>
          <a:p>
            <a:pPr algn="l"/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La tensión de salida se sale del rango (-Vs-, Vs+)</a:t>
            </a:r>
          </a:p>
          <a:p>
            <a:pPr algn="l"/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La tensión de entrada Va= V</a:t>
            </a:r>
            <a:r>
              <a:rPr lang="es-ES" sz="1800" b="0" i="0" u="none" strike="noStrike" baseline="0" dirty="0">
                <a:latin typeface="Symbol" panose="05050102010706020507" pitchFamily="18" charset="2"/>
              </a:rPr>
              <a:t>+  - </a:t>
            </a:r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V</a:t>
            </a:r>
            <a:r>
              <a:rPr lang="es-ES" sz="1800" b="0" i="0" u="none" strike="noStrike" baseline="0" dirty="0">
                <a:latin typeface="Symbol" panose="05050102010706020507" pitchFamily="18" charset="2"/>
              </a:rPr>
              <a:t>- </a:t>
            </a:r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se independiza de la salida y se hace distinta de cero (V</a:t>
            </a:r>
            <a:r>
              <a:rPr lang="es-ES" sz="1800" b="0" i="0" u="none" strike="noStrike" baseline="0" dirty="0">
                <a:latin typeface="Symbol" panose="05050102010706020507" pitchFamily="18" charset="2"/>
              </a:rPr>
              <a:t>- ¹ </a:t>
            </a:r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V</a:t>
            </a:r>
            <a:r>
              <a:rPr lang="es-ES" sz="1800" b="0" i="0" u="none" strike="noStrike" baseline="0" dirty="0">
                <a:latin typeface="Symbol" panose="05050102010706020507" pitchFamily="18" charset="2"/>
              </a:rPr>
              <a:t>+ </a:t>
            </a:r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).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67C3FD-C220-4A76-A6FD-41B56917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720" y="1853822"/>
            <a:ext cx="34099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546BCEF-26AE-4F47-8C8B-A3371E2A7C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621" y="1072667"/>
            <a:ext cx="8698361" cy="533193"/>
          </a:xfrm>
        </p:spPr>
        <p:txBody>
          <a:bodyPr/>
          <a:lstStyle/>
          <a:p>
            <a:pPr algn="l"/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Además, las estructuras estudiadas anteriormente funcionan en zona no lineal cuando</a:t>
            </a:r>
          </a:p>
          <a:p>
            <a:pPr algn="l"/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la tensión de salida supera los límites: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7699EB-03F4-46B5-8A18-1B2D8750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6" y="2020669"/>
            <a:ext cx="4312784" cy="143338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2A68351-789F-4E96-B435-4B3A9FC46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80" y="1764402"/>
            <a:ext cx="2546379" cy="3037785"/>
          </a:xfrm>
          <a:prstGeom prst="rect">
            <a:avLst/>
          </a:prstGeom>
        </p:spPr>
      </p:pic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9C58E85F-E933-4DE4-B32E-D88FFA201744}"/>
              </a:ext>
            </a:extLst>
          </p:cNvPr>
          <p:cNvSpPr txBox="1">
            <a:spLocks/>
          </p:cNvSpPr>
          <p:nvPr/>
        </p:nvSpPr>
        <p:spPr>
          <a:xfrm>
            <a:off x="339621" y="193607"/>
            <a:ext cx="7823718" cy="533193"/>
          </a:xfrm>
          <a:prstGeom prst="rect">
            <a:avLst/>
          </a:prstGeom>
        </p:spPr>
        <p:txBody>
          <a:bodyPr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15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>
                <a:latin typeface="Times New Roman" panose="02020603050405020304" pitchFamily="18" charset="0"/>
              </a:rPr>
              <a:t>Siempre que nos encontremos un A.O funcionando en lazo abierto (con la entrada directamente a los terminales de entrada del A.O, sin realimentación), el amplificador operacional trabajará en zona no-lineal.</a:t>
            </a:r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516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31100" y="212087"/>
            <a:ext cx="5454606" cy="4071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4213" eaLnBrk="1" hangingPunct="1">
              <a:lnSpc>
                <a:spcPct val="80000"/>
              </a:lnSpc>
              <a:defRPr sz="24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  <a:ea typeface="ＭＳ Ｐゴシック" charset="0"/>
                <a:cs typeface="CiscoSans" pitchFamily="34" charset="0"/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ea typeface="ＭＳ Ｐゴシック" charset="0"/>
              </a:defRPr>
            </a:lvl9pPr>
          </a:lstStyle>
          <a:p>
            <a:r>
              <a:rPr lang="es-ES" dirty="0"/>
              <a:t>Comparador de Tensión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332" y="842719"/>
            <a:ext cx="58864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114" y="2979130"/>
            <a:ext cx="993014" cy="9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162" y="2968564"/>
            <a:ext cx="972108" cy="982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8C5DB5B-4C27-4C5A-B404-B81882908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001" y="2302980"/>
            <a:ext cx="2533650" cy="21145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688D0E-13A6-4F47-BCDE-5380EBDE5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521" y="3074138"/>
            <a:ext cx="2000250" cy="7715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0D5DF2A-914A-4049-938B-6DB728A11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5782" y="417443"/>
            <a:ext cx="2185950" cy="154586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91A73B0D-BC69-42D6-8F96-987919A57227}"/>
              </a:ext>
            </a:extLst>
          </p:cNvPr>
          <p:cNvGrpSpPr/>
          <p:nvPr/>
        </p:nvGrpSpPr>
        <p:grpSpPr>
          <a:xfrm>
            <a:off x="5605544" y="2260398"/>
            <a:ext cx="146520" cy="151920"/>
            <a:chOff x="5605544" y="2260398"/>
            <a:chExt cx="14652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717BD58C-4704-40AA-A2EC-2312F435C5E8}"/>
                    </a:ext>
                  </a:extLst>
                </p14:cNvPr>
                <p14:cNvContentPartPr/>
                <p14:nvPr/>
              </p14:nvContentPartPr>
              <p14:xfrm>
                <a:off x="5605544" y="2260398"/>
                <a:ext cx="102600" cy="1155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717BD58C-4704-40AA-A2EC-2312F435C5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6544" y="2251398"/>
                  <a:ext cx="120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96FC774-74AD-4D7D-B26F-ABD47F6114E9}"/>
                    </a:ext>
                  </a:extLst>
                </p14:cNvPr>
                <p14:cNvContentPartPr/>
                <p14:nvPr/>
              </p14:nvContentPartPr>
              <p14:xfrm>
                <a:off x="5704544" y="2342838"/>
                <a:ext cx="47520" cy="694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96FC774-74AD-4D7D-B26F-ABD47F6114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95904" y="2333838"/>
                  <a:ext cx="6516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9CF776C-AA43-4244-83F0-48D166153C29}"/>
              </a:ext>
            </a:extLst>
          </p:cNvPr>
          <p:cNvGrpSpPr/>
          <p:nvPr/>
        </p:nvGrpSpPr>
        <p:grpSpPr>
          <a:xfrm>
            <a:off x="7884704" y="2515638"/>
            <a:ext cx="186480" cy="201600"/>
            <a:chOff x="7884704" y="2515638"/>
            <a:chExt cx="18648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712BB72-41F0-4F4A-A503-A3D26A91B2CB}"/>
                    </a:ext>
                  </a:extLst>
                </p14:cNvPr>
                <p14:cNvContentPartPr/>
                <p14:nvPr/>
              </p14:nvContentPartPr>
              <p14:xfrm>
                <a:off x="7884704" y="2515638"/>
                <a:ext cx="117720" cy="1530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712BB72-41F0-4F4A-A503-A3D26A91B2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76064" y="2506638"/>
                  <a:ext cx="135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37A76CF-CD80-46FF-B179-5B98D18B2AAC}"/>
                    </a:ext>
                  </a:extLst>
                </p14:cNvPr>
                <p14:cNvContentPartPr/>
                <p14:nvPr/>
              </p14:nvContentPartPr>
              <p14:xfrm>
                <a:off x="7990904" y="2641638"/>
                <a:ext cx="80280" cy="756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37A76CF-CD80-46FF-B179-5B98D18B2A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81904" y="2632638"/>
                  <a:ext cx="9792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9B8E4387-53E8-4BEC-8442-0CEB350A4101}"/>
              </a:ext>
            </a:extLst>
          </p:cNvPr>
          <p:cNvGrpSpPr/>
          <p:nvPr/>
        </p:nvGrpSpPr>
        <p:grpSpPr>
          <a:xfrm>
            <a:off x="1457264" y="3180198"/>
            <a:ext cx="222480" cy="144360"/>
            <a:chOff x="1457264" y="3180198"/>
            <a:chExt cx="22248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5431894-6DD5-414A-9F4F-EA4C1ED3AE15}"/>
                    </a:ext>
                  </a:extLst>
                </p14:cNvPr>
                <p14:cNvContentPartPr/>
                <p14:nvPr/>
              </p14:nvContentPartPr>
              <p14:xfrm>
                <a:off x="1457264" y="3193158"/>
                <a:ext cx="185760" cy="597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5431894-6DD5-414A-9F4F-EA4C1ED3AE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39624" y="3175518"/>
                  <a:ext cx="221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399E461-550C-4563-B759-57544164ADB6}"/>
                    </a:ext>
                  </a:extLst>
                </p14:cNvPr>
                <p14:cNvContentPartPr/>
                <p14:nvPr/>
              </p14:nvContentPartPr>
              <p14:xfrm>
                <a:off x="1616384" y="3180198"/>
                <a:ext cx="63360" cy="1443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399E461-550C-4563-B759-57544164AD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98384" y="3162198"/>
                  <a:ext cx="990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52358F2-4DE6-4478-8C8D-73483A3DB676}"/>
              </a:ext>
            </a:extLst>
          </p:cNvPr>
          <p:cNvGrpSpPr/>
          <p:nvPr/>
        </p:nvGrpSpPr>
        <p:grpSpPr>
          <a:xfrm>
            <a:off x="1436744" y="3629838"/>
            <a:ext cx="233640" cy="186840"/>
            <a:chOff x="1436744" y="3629838"/>
            <a:chExt cx="23364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DC389FB-D5C5-42A2-B945-D254B87D9D87}"/>
                    </a:ext>
                  </a:extLst>
                </p14:cNvPr>
                <p14:cNvContentPartPr/>
                <p14:nvPr/>
              </p14:nvContentPartPr>
              <p14:xfrm>
                <a:off x="1436744" y="3692838"/>
                <a:ext cx="181800" cy="1238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DC389FB-D5C5-42A2-B945-D254B87D9D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9104" y="3674838"/>
                  <a:ext cx="217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5759E7B-C58E-4637-B8A4-2A8862274B81}"/>
                    </a:ext>
                  </a:extLst>
                </p14:cNvPr>
                <p14:cNvContentPartPr/>
                <p14:nvPr/>
              </p14:nvContentPartPr>
              <p14:xfrm>
                <a:off x="1556984" y="3629838"/>
                <a:ext cx="113400" cy="1357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5759E7B-C58E-4637-B8A4-2A8862274B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38984" y="3611838"/>
                  <a:ext cx="1490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B2FB264-15EE-44B8-BAA2-4C086A50AC7E}"/>
              </a:ext>
            </a:extLst>
          </p:cNvPr>
          <p:cNvGrpSpPr/>
          <p:nvPr/>
        </p:nvGrpSpPr>
        <p:grpSpPr>
          <a:xfrm>
            <a:off x="3769904" y="3125478"/>
            <a:ext cx="271440" cy="154440"/>
            <a:chOff x="3769904" y="3125478"/>
            <a:chExt cx="27144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6586E86-8B5C-41A8-885C-656128BBAAA3}"/>
                    </a:ext>
                  </a:extLst>
                </p14:cNvPr>
                <p14:cNvContentPartPr/>
                <p14:nvPr/>
              </p14:nvContentPartPr>
              <p14:xfrm>
                <a:off x="3769904" y="3198198"/>
                <a:ext cx="235080" cy="81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6586E86-8B5C-41A8-885C-656128BBAA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2264" y="3180558"/>
                  <a:ext cx="270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ECC1CE4-6B2A-4199-86E0-3DA251565E62}"/>
                    </a:ext>
                  </a:extLst>
                </p14:cNvPr>
                <p14:cNvContentPartPr/>
                <p14:nvPr/>
              </p14:nvContentPartPr>
              <p14:xfrm>
                <a:off x="3948824" y="3125478"/>
                <a:ext cx="92520" cy="1177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ECC1CE4-6B2A-4199-86E0-3DA251565E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0824" y="3107838"/>
                  <a:ext cx="1281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8115665-2AED-40C2-8029-2E10C3E95386}"/>
              </a:ext>
            </a:extLst>
          </p:cNvPr>
          <p:cNvGrpSpPr/>
          <p:nvPr/>
        </p:nvGrpSpPr>
        <p:grpSpPr>
          <a:xfrm>
            <a:off x="3736784" y="3750078"/>
            <a:ext cx="333000" cy="177480"/>
            <a:chOff x="3736784" y="3750078"/>
            <a:chExt cx="3330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4D73C33-458B-4EAA-A3EE-FF9B2A26E565}"/>
                    </a:ext>
                  </a:extLst>
                </p14:cNvPr>
                <p14:cNvContentPartPr/>
                <p14:nvPr/>
              </p14:nvContentPartPr>
              <p14:xfrm>
                <a:off x="3736784" y="3750078"/>
                <a:ext cx="259560" cy="788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4D73C33-458B-4EAA-A3EE-FF9B2A26E56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9144" y="3732078"/>
                  <a:ext cx="295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6CD1E24-EF06-4EE9-9BD4-53D8427E8BC3}"/>
                    </a:ext>
                  </a:extLst>
                </p14:cNvPr>
                <p14:cNvContentPartPr/>
                <p14:nvPr/>
              </p14:nvContentPartPr>
              <p14:xfrm>
                <a:off x="3968984" y="3750078"/>
                <a:ext cx="100800" cy="1774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6CD1E24-EF06-4EE9-9BD4-53D8427E8B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50984" y="3732078"/>
                  <a:ext cx="13644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A477692B-6260-464E-AB36-5E820D6E01F4}"/>
              </a:ext>
            </a:extLst>
          </p:cNvPr>
          <p:cNvGrpSpPr/>
          <p:nvPr/>
        </p:nvGrpSpPr>
        <p:grpSpPr>
          <a:xfrm>
            <a:off x="6069224" y="4128438"/>
            <a:ext cx="184680" cy="162360"/>
            <a:chOff x="6069224" y="4128438"/>
            <a:chExt cx="18468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5A97149-804E-481E-9E02-D1A2B0882900}"/>
                    </a:ext>
                  </a:extLst>
                </p14:cNvPr>
                <p14:cNvContentPartPr/>
                <p14:nvPr/>
              </p14:nvContentPartPr>
              <p14:xfrm>
                <a:off x="6069224" y="4174158"/>
                <a:ext cx="80280" cy="1166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5A97149-804E-481E-9E02-D1A2B08829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60224" y="4165158"/>
                  <a:ext cx="97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8F9108D-3DB5-4F2B-A1A9-F2A8F3134DB9}"/>
                    </a:ext>
                  </a:extLst>
                </p14:cNvPr>
                <p14:cNvContentPartPr/>
                <p14:nvPr/>
              </p14:nvContentPartPr>
              <p14:xfrm>
                <a:off x="6221504" y="4128438"/>
                <a:ext cx="32400" cy="64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8F9108D-3DB5-4F2B-A1A9-F2A8F3134DB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12864" y="4119438"/>
                  <a:ext cx="5004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58B46490-C0EB-4CC6-A809-DB587791411C}"/>
              </a:ext>
            </a:extLst>
          </p:cNvPr>
          <p:cNvGrpSpPr/>
          <p:nvPr/>
        </p:nvGrpSpPr>
        <p:grpSpPr>
          <a:xfrm>
            <a:off x="5618504" y="3264798"/>
            <a:ext cx="188640" cy="176400"/>
            <a:chOff x="5618504" y="3264798"/>
            <a:chExt cx="1886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D226097-2F58-472C-9720-130A283CEA67}"/>
                    </a:ext>
                  </a:extLst>
                </p14:cNvPr>
                <p14:cNvContentPartPr/>
                <p14:nvPr/>
              </p14:nvContentPartPr>
              <p14:xfrm>
                <a:off x="5618504" y="3346518"/>
                <a:ext cx="92160" cy="946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D226097-2F58-472C-9720-130A283CEA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09864" y="3337518"/>
                  <a:ext cx="109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846676B2-99DF-44C7-A98D-E38304E0950D}"/>
                    </a:ext>
                  </a:extLst>
                </p14:cNvPr>
                <p14:cNvContentPartPr/>
                <p14:nvPr/>
              </p14:nvContentPartPr>
              <p14:xfrm>
                <a:off x="5790584" y="3264798"/>
                <a:ext cx="16560" cy="741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846676B2-99DF-44C7-A98D-E38304E095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1944" y="3255798"/>
                  <a:ext cx="34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1F1E83E-30F0-43F0-A04D-2FC7C5E5CD2A}"/>
                    </a:ext>
                  </a:extLst>
                </p14:cNvPr>
                <p14:cNvContentPartPr/>
                <p14:nvPr/>
              </p14:nvContentPartPr>
              <p14:xfrm>
                <a:off x="5738024" y="3307278"/>
                <a:ext cx="59040" cy="54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1F1E83E-30F0-43F0-A04D-2FC7C5E5CD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29024" y="3298638"/>
                  <a:ext cx="76680" cy="2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A7C11DC-2463-498E-A066-7DF41A67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68" y="245761"/>
            <a:ext cx="3419001" cy="147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D68FD-376F-4031-9545-C25A2FC6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81" y="9407"/>
            <a:ext cx="3104232" cy="194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6D1E73F-59CD-4DF2-A760-D006539676DC}"/>
                  </a:ext>
                </a:extLst>
              </p14:cNvPr>
              <p14:cNvContentPartPr/>
              <p14:nvPr/>
            </p14:nvContentPartPr>
            <p14:xfrm>
              <a:off x="6300261" y="505639"/>
              <a:ext cx="335520" cy="9957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6D1E73F-59CD-4DF2-A760-D006539676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1621" y="496999"/>
                <a:ext cx="353160" cy="10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F9B209D8-CA02-4F64-9043-9B8E581776F3}"/>
              </a:ext>
            </a:extLst>
          </p:cNvPr>
          <p:cNvGrpSpPr/>
          <p:nvPr/>
        </p:nvGrpSpPr>
        <p:grpSpPr>
          <a:xfrm>
            <a:off x="6980661" y="106039"/>
            <a:ext cx="535680" cy="434520"/>
            <a:chOff x="6980661" y="106039"/>
            <a:chExt cx="53568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BD45A3F6-8AA3-4957-8581-26B692601EBB}"/>
                    </a:ext>
                  </a:extLst>
                </p14:cNvPr>
                <p14:cNvContentPartPr/>
                <p14:nvPr/>
              </p14:nvContentPartPr>
              <p14:xfrm>
                <a:off x="6980661" y="409519"/>
                <a:ext cx="535680" cy="1310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BD45A3F6-8AA3-4957-8581-26B692601E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72021" y="400519"/>
                  <a:ext cx="553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CF1E038-E0DE-4634-8353-988558F6C250}"/>
                    </a:ext>
                  </a:extLst>
                </p14:cNvPr>
                <p14:cNvContentPartPr/>
                <p14:nvPr/>
              </p14:nvContentPartPr>
              <p14:xfrm>
                <a:off x="7223301" y="106039"/>
                <a:ext cx="108360" cy="1879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CF1E038-E0DE-4634-8353-988558F6C2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14661" y="97399"/>
                  <a:ext cx="126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834F97F-FD53-4D57-991F-E8CDD9A9908F}"/>
                    </a:ext>
                  </a:extLst>
                </p14:cNvPr>
                <p14:cNvContentPartPr/>
                <p14:nvPr/>
              </p14:nvContentPartPr>
              <p14:xfrm>
                <a:off x="7402941" y="242119"/>
                <a:ext cx="55080" cy="720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834F97F-FD53-4D57-991F-E8CDD9A990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94301" y="233119"/>
                  <a:ext cx="7272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B04BE6E2-39CE-49DD-A161-9AD026AA1C64}"/>
              </a:ext>
            </a:extLst>
          </p:cNvPr>
          <p:cNvGrpSpPr/>
          <p:nvPr/>
        </p:nvGrpSpPr>
        <p:grpSpPr>
          <a:xfrm>
            <a:off x="6561621" y="592039"/>
            <a:ext cx="176400" cy="175680"/>
            <a:chOff x="6561621" y="592039"/>
            <a:chExt cx="17640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72C1F2D-1E16-4FFB-A6AA-F5C43A6CAD0A}"/>
                    </a:ext>
                  </a:extLst>
                </p14:cNvPr>
                <p14:cNvContentPartPr/>
                <p14:nvPr/>
              </p14:nvContentPartPr>
              <p14:xfrm>
                <a:off x="6561621" y="592039"/>
                <a:ext cx="77040" cy="1598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72C1F2D-1E16-4FFB-A6AA-F5C43A6CAD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52981" y="583399"/>
                  <a:ext cx="94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A39CCE8-2833-4C31-87DF-F704D629709D}"/>
                    </a:ext>
                  </a:extLst>
                </p14:cNvPr>
                <p14:cNvContentPartPr/>
                <p14:nvPr/>
              </p14:nvContentPartPr>
              <p14:xfrm>
                <a:off x="6691581" y="722359"/>
                <a:ext cx="34920" cy="453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A39CCE8-2833-4C31-87DF-F704D62970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82941" y="713719"/>
                  <a:ext cx="52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625DBEA-115D-423F-8317-6460D8EAC529}"/>
                    </a:ext>
                  </a:extLst>
                </p14:cNvPr>
                <p14:cNvContentPartPr/>
                <p14:nvPr/>
              </p14:nvContentPartPr>
              <p14:xfrm>
                <a:off x="6714981" y="639559"/>
                <a:ext cx="23040" cy="608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625DBEA-115D-423F-8317-6460D8EAC5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05981" y="630919"/>
                  <a:ext cx="4068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49937D3-AED1-4159-BA50-F83475556276}"/>
              </a:ext>
            </a:extLst>
          </p:cNvPr>
          <p:cNvGrpSpPr/>
          <p:nvPr/>
        </p:nvGrpSpPr>
        <p:grpSpPr>
          <a:xfrm>
            <a:off x="317781" y="1171279"/>
            <a:ext cx="681480" cy="933120"/>
            <a:chOff x="317781" y="1171279"/>
            <a:chExt cx="681480" cy="93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768F419-468E-4C12-A671-A12A36AD0418}"/>
                    </a:ext>
                  </a:extLst>
                </p14:cNvPr>
                <p14:cNvContentPartPr/>
                <p14:nvPr/>
              </p14:nvContentPartPr>
              <p14:xfrm>
                <a:off x="628821" y="1171279"/>
                <a:ext cx="370440" cy="7855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768F419-468E-4C12-A671-A12A36AD04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0181" y="1162639"/>
                  <a:ext cx="38808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79AC586-CB3F-4F84-B1F1-D36333161A28}"/>
                    </a:ext>
                  </a:extLst>
                </p14:cNvPr>
                <p14:cNvContentPartPr/>
                <p14:nvPr/>
              </p14:nvContentPartPr>
              <p14:xfrm>
                <a:off x="444141" y="1953919"/>
                <a:ext cx="331560" cy="201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79AC586-CB3F-4F84-B1F1-D36333161A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5141" y="1945279"/>
                  <a:ext cx="349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89C14C7-5DC7-40EA-B870-6DD43DABEBEC}"/>
                    </a:ext>
                  </a:extLst>
                </p14:cNvPr>
                <p14:cNvContentPartPr/>
                <p14:nvPr/>
              </p14:nvContentPartPr>
              <p14:xfrm>
                <a:off x="317781" y="1988119"/>
                <a:ext cx="181800" cy="1162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89C14C7-5DC7-40EA-B870-6DD43DABEB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8781" y="1979479"/>
                  <a:ext cx="199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748D7BF-7DD7-4159-9FCE-F721A10C5D20}"/>
                    </a:ext>
                  </a:extLst>
                </p14:cNvPr>
                <p14:cNvContentPartPr/>
                <p14:nvPr/>
              </p14:nvContentPartPr>
              <p14:xfrm>
                <a:off x="476181" y="1972639"/>
                <a:ext cx="178920" cy="1278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748D7BF-7DD7-4159-9FCE-F721A10C5D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7541" y="1963999"/>
                  <a:ext cx="196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649E972-0ADF-4A83-AA0B-FFAEBC9274C4}"/>
                    </a:ext>
                  </a:extLst>
                </p14:cNvPr>
                <p14:cNvContentPartPr/>
                <p14:nvPr/>
              </p14:nvContentPartPr>
              <p14:xfrm>
                <a:off x="588141" y="2009359"/>
                <a:ext cx="106200" cy="810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649E972-0ADF-4A83-AA0B-FFAEBC9274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9141" y="2000359"/>
                  <a:ext cx="123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79768EA-C953-4597-8C17-2D21ADDA606F}"/>
                    </a:ext>
                  </a:extLst>
                </p14:cNvPr>
                <p14:cNvContentPartPr/>
                <p14:nvPr/>
              </p14:nvContentPartPr>
              <p14:xfrm>
                <a:off x="683181" y="2001439"/>
                <a:ext cx="88920" cy="856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79768EA-C953-4597-8C17-2D21ADDA60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4181" y="1992799"/>
                  <a:ext cx="1065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C0D0435-DF37-4C0A-843E-52A6DBD5998D}"/>
              </a:ext>
            </a:extLst>
          </p:cNvPr>
          <p:cNvGrpSpPr/>
          <p:nvPr/>
        </p:nvGrpSpPr>
        <p:grpSpPr>
          <a:xfrm>
            <a:off x="580221" y="95599"/>
            <a:ext cx="255960" cy="246600"/>
            <a:chOff x="580221" y="95599"/>
            <a:chExt cx="2559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9917751-8AE5-40F0-B279-352DB27BD555}"/>
                    </a:ext>
                  </a:extLst>
                </p14:cNvPr>
                <p14:cNvContentPartPr/>
                <p14:nvPr/>
              </p14:nvContentPartPr>
              <p14:xfrm>
                <a:off x="580221" y="95599"/>
                <a:ext cx="116640" cy="1886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9917751-8AE5-40F0-B279-352DB27BD5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1221" y="86599"/>
                  <a:ext cx="134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1D6B36C-7910-4C6F-A733-E3FC673F5803}"/>
                    </a:ext>
                  </a:extLst>
                </p14:cNvPr>
                <p14:cNvContentPartPr/>
                <p14:nvPr/>
              </p14:nvContentPartPr>
              <p14:xfrm>
                <a:off x="744021" y="214399"/>
                <a:ext cx="92160" cy="1278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51D6B36C-7910-4C6F-A733-E3FC673F58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5381" y="205759"/>
                  <a:ext cx="10980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0BB73A3-5F15-4189-9A1A-ED973EBCCC52}"/>
              </a:ext>
            </a:extLst>
          </p:cNvPr>
          <p:cNvGrpSpPr/>
          <p:nvPr/>
        </p:nvGrpSpPr>
        <p:grpSpPr>
          <a:xfrm>
            <a:off x="25461" y="479359"/>
            <a:ext cx="997200" cy="881640"/>
            <a:chOff x="25461" y="479359"/>
            <a:chExt cx="997200" cy="88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E0BCE46-3F13-4F4D-AED1-A895F3ECBC4F}"/>
                    </a:ext>
                  </a:extLst>
                </p14:cNvPr>
                <p14:cNvContentPartPr/>
                <p14:nvPr/>
              </p14:nvContentPartPr>
              <p14:xfrm>
                <a:off x="220581" y="479359"/>
                <a:ext cx="802080" cy="123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E0BCE46-3F13-4F4D-AED1-A895F3ECBC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1941" y="470359"/>
                  <a:ext cx="819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B256EA3-D744-4FD6-BB22-C52CD0CC1775}"/>
                    </a:ext>
                  </a:extLst>
                </p14:cNvPr>
                <p14:cNvContentPartPr/>
                <p14:nvPr/>
              </p14:nvContentPartPr>
              <p14:xfrm>
                <a:off x="182061" y="562159"/>
                <a:ext cx="18000" cy="2721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B256EA3-D744-4FD6-BB22-C52CD0CC17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3421" y="553519"/>
                  <a:ext cx="356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C96256DB-665D-4206-AA3D-EFAD330C9663}"/>
                    </a:ext>
                  </a:extLst>
                </p14:cNvPr>
                <p14:cNvContentPartPr/>
                <p14:nvPr/>
              </p14:nvContentPartPr>
              <p14:xfrm>
                <a:off x="48141" y="821719"/>
                <a:ext cx="350280" cy="187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C96256DB-665D-4206-AA3D-EFAD330C96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501" y="813079"/>
                  <a:ext cx="367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53DE3E67-E2B9-4A20-8111-D36CC8B61C10}"/>
                    </a:ext>
                  </a:extLst>
                </p14:cNvPr>
                <p14:cNvContentPartPr/>
                <p14:nvPr/>
              </p14:nvContentPartPr>
              <p14:xfrm>
                <a:off x="181701" y="903799"/>
                <a:ext cx="63000" cy="50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53DE3E67-E2B9-4A20-8111-D36CC8B61C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2701" y="895159"/>
                  <a:ext cx="80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F448269-F93E-42B2-96E0-950D999A8C00}"/>
                    </a:ext>
                  </a:extLst>
                </p14:cNvPr>
                <p14:cNvContentPartPr/>
                <p14:nvPr/>
              </p14:nvContentPartPr>
              <p14:xfrm>
                <a:off x="404181" y="856639"/>
                <a:ext cx="85680" cy="1105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F448269-F93E-42B2-96E0-950D999A8C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5541" y="847639"/>
                  <a:ext cx="103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E17F781F-0C2C-456F-921C-99939EA8D232}"/>
                    </a:ext>
                  </a:extLst>
                </p14:cNvPr>
                <p14:cNvContentPartPr/>
                <p14:nvPr/>
              </p14:nvContentPartPr>
              <p14:xfrm>
                <a:off x="508941" y="888679"/>
                <a:ext cx="81360" cy="113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E17F781F-0C2C-456F-921C-99939EA8D2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301" y="880039"/>
                  <a:ext cx="99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09F6F782-F421-4C4F-8F73-F4DED280D2DD}"/>
                    </a:ext>
                  </a:extLst>
                </p14:cNvPr>
                <p14:cNvContentPartPr/>
                <p14:nvPr/>
              </p14:nvContentPartPr>
              <p14:xfrm>
                <a:off x="181341" y="923239"/>
                <a:ext cx="9720" cy="3502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09F6F782-F421-4C4F-8F73-F4DED280D2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2701" y="914599"/>
                  <a:ext cx="273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79851762-3138-4714-9279-260BB0AE9EC0}"/>
                    </a:ext>
                  </a:extLst>
                </p14:cNvPr>
                <p14:cNvContentPartPr/>
                <p14:nvPr/>
              </p14:nvContentPartPr>
              <p14:xfrm>
                <a:off x="54981" y="1266679"/>
                <a:ext cx="283320" cy="198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79851762-3138-4714-9279-260BB0AE9EC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341" y="1258039"/>
                  <a:ext cx="30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CE774CA-B18D-4360-94B1-C00FBCDAC31C}"/>
                    </a:ext>
                  </a:extLst>
                </p14:cNvPr>
                <p14:cNvContentPartPr/>
                <p14:nvPr/>
              </p14:nvContentPartPr>
              <p14:xfrm>
                <a:off x="25461" y="1271359"/>
                <a:ext cx="131040" cy="896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CE774CA-B18D-4360-94B1-C00FBCDAC3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821" y="1262359"/>
                  <a:ext cx="148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A62F5D3-178A-489A-BCD7-B6AAE129A9D1}"/>
                    </a:ext>
                  </a:extLst>
                </p14:cNvPr>
                <p14:cNvContentPartPr/>
                <p14:nvPr/>
              </p14:nvContentPartPr>
              <p14:xfrm>
                <a:off x="117621" y="1274599"/>
                <a:ext cx="95040" cy="712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A62F5D3-178A-489A-BCD7-B6AAE129A9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621" y="1265959"/>
                  <a:ext cx="112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016FDC2-584E-4F88-AF76-326CD3CB518D}"/>
                    </a:ext>
                  </a:extLst>
                </p14:cNvPr>
                <p14:cNvContentPartPr/>
                <p14:nvPr/>
              </p14:nvContentPartPr>
              <p14:xfrm>
                <a:off x="184221" y="1287919"/>
                <a:ext cx="157320" cy="550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016FDC2-584E-4F88-AF76-326CD3CB51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5221" y="1278919"/>
                  <a:ext cx="17496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06FDAA0D-9BDF-41EA-B19D-30997BE7980A}"/>
                  </a:ext>
                </a:extLst>
              </p14:cNvPr>
              <p14:cNvContentPartPr/>
              <p14:nvPr/>
            </p14:nvContentPartPr>
            <p14:xfrm>
              <a:off x="4950981" y="316639"/>
              <a:ext cx="254520" cy="22356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06FDAA0D-9BDF-41EA-B19D-30997BE7980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42341" y="307639"/>
                <a:ext cx="2721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E598ED01-42E5-4ADF-875A-3650CDB91BF8}"/>
                  </a:ext>
                </a:extLst>
              </p14:cNvPr>
              <p14:cNvContentPartPr/>
              <p14:nvPr/>
            </p14:nvContentPartPr>
            <p14:xfrm>
              <a:off x="4928661" y="1251559"/>
              <a:ext cx="288360" cy="269280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E598ED01-42E5-4ADF-875A-3650CDB91BF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19661" y="1242559"/>
                <a:ext cx="3060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88467F88-D235-4C93-9EBB-9248DFD34742}"/>
                  </a:ext>
                </a:extLst>
              </p14:cNvPr>
              <p14:cNvContentPartPr/>
              <p14:nvPr/>
            </p14:nvContentPartPr>
            <p14:xfrm>
              <a:off x="6197301" y="584839"/>
              <a:ext cx="95040" cy="7488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88467F88-D235-4C93-9EBB-9248DFD3474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88661" y="575839"/>
                <a:ext cx="11268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75B3C188-0EAA-41A9-A226-15FA1D5D0691}"/>
              </a:ext>
            </a:extLst>
          </p:cNvPr>
          <p:cNvGrpSpPr/>
          <p:nvPr/>
        </p:nvGrpSpPr>
        <p:grpSpPr>
          <a:xfrm>
            <a:off x="6184341" y="1278199"/>
            <a:ext cx="136800" cy="120600"/>
            <a:chOff x="6184341" y="1278199"/>
            <a:chExt cx="13680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F2C1739-765C-4B12-AAD8-A68761D384F5}"/>
                    </a:ext>
                  </a:extLst>
                </p14:cNvPr>
                <p14:cNvContentPartPr/>
                <p14:nvPr/>
              </p14:nvContentPartPr>
              <p14:xfrm>
                <a:off x="6184341" y="1278199"/>
                <a:ext cx="136800" cy="1206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F2C1739-765C-4B12-AAD8-A68761D384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5701" y="1269559"/>
                  <a:ext cx="154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046554DB-51C7-4E9C-B114-B0FDFC931BCF}"/>
                    </a:ext>
                  </a:extLst>
                </p14:cNvPr>
                <p14:cNvContentPartPr/>
                <p14:nvPr/>
              </p14:nvContentPartPr>
              <p14:xfrm>
                <a:off x="6199461" y="1313839"/>
                <a:ext cx="77400" cy="60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046554DB-51C7-4E9C-B114-B0FDFC931B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90461" y="1304839"/>
                  <a:ext cx="950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6BBF5349-439C-499E-AC59-5C629647CCA1}"/>
              </a:ext>
            </a:extLst>
          </p:cNvPr>
          <p:cNvGrpSpPr/>
          <p:nvPr/>
        </p:nvGrpSpPr>
        <p:grpSpPr>
          <a:xfrm>
            <a:off x="3719421" y="544159"/>
            <a:ext cx="1801080" cy="1330560"/>
            <a:chOff x="3719421" y="544159"/>
            <a:chExt cx="1801080" cy="13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97BA9F5-329F-41B8-8EF9-E5B71D7898A4}"/>
                    </a:ext>
                  </a:extLst>
                </p14:cNvPr>
                <p14:cNvContentPartPr/>
                <p14:nvPr/>
              </p14:nvContentPartPr>
              <p14:xfrm>
                <a:off x="3719421" y="830359"/>
                <a:ext cx="854280" cy="1785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97BA9F5-329F-41B8-8EF9-E5B71D7898A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10781" y="821359"/>
                  <a:ext cx="871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64C5F38-DD64-4007-8170-6F6415B0E4B4}"/>
                    </a:ext>
                  </a:extLst>
                </p14:cNvPr>
                <p14:cNvContentPartPr/>
                <p14:nvPr/>
              </p14:nvContentPartPr>
              <p14:xfrm>
                <a:off x="4492701" y="864199"/>
                <a:ext cx="185040" cy="2145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64C5F38-DD64-4007-8170-6F6415B0E4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83701" y="855199"/>
                  <a:ext cx="202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AE434BFA-7D03-4AB7-B0AF-14035C12E4F9}"/>
                    </a:ext>
                  </a:extLst>
                </p14:cNvPr>
                <p14:cNvContentPartPr/>
                <p14:nvPr/>
              </p14:nvContentPartPr>
              <p14:xfrm>
                <a:off x="5310261" y="1503559"/>
                <a:ext cx="46800" cy="2289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AE434BFA-7D03-4AB7-B0AF-14035C12E4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01261" y="1494919"/>
                  <a:ext cx="64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6F71420-99EC-4475-A8C7-CDB58DE222FF}"/>
                    </a:ext>
                  </a:extLst>
                </p14:cNvPr>
                <p14:cNvContentPartPr/>
                <p14:nvPr/>
              </p14:nvContentPartPr>
              <p14:xfrm>
                <a:off x="5184621" y="1756639"/>
                <a:ext cx="335880" cy="158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6F71420-99EC-4475-A8C7-CDB58DE222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75621" y="1747639"/>
                  <a:ext cx="353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3F5018D-6FA2-40EA-9D9D-689936E0B82A}"/>
                    </a:ext>
                  </a:extLst>
                </p14:cNvPr>
                <p14:cNvContentPartPr/>
                <p14:nvPr/>
              </p14:nvContentPartPr>
              <p14:xfrm>
                <a:off x="5168781" y="1772119"/>
                <a:ext cx="139320" cy="835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3F5018D-6FA2-40EA-9D9D-689936E0B8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60141" y="1763479"/>
                  <a:ext cx="156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BF1F63DA-A13A-4C2A-AEBB-EC6BB6C1B00C}"/>
                    </a:ext>
                  </a:extLst>
                </p14:cNvPr>
                <p14:cNvContentPartPr/>
                <p14:nvPr/>
              </p14:nvContentPartPr>
              <p14:xfrm>
                <a:off x="5219901" y="1790119"/>
                <a:ext cx="111600" cy="766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BF1F63DA-A13A-4C2A-AEBB-EC6BB6C1B00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11261" y="1781119"/>
                  <a:ext cx="129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6155C44-E87B-4B6D-9355-C6854663D516}"/>
                    </a:ext>
                  </a:extLst>
                </p14:cNvPr>
                <p14:cNvContentPartPr/>
                <p14:nvPr/>
              </p14:nvContentPartPr>
              <p14:xfrm>
                <a:off x="5312421" y="1813879"/>
                <a:ext cx="65160" cy="464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6155C44-E87B-4B6D-9355-C6854663D5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03781" y="1805239"/>
                  <a:ext cx="82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80B62B5-DC63-4BE0-B757-7674D6B4EE56}"/>
                    </a:ext>
                  </a:extLst>
                </p14:cNvPr>
                <p14:cNvContentPartPr/>
                <p14:nvPr/>
              </p14:nvContentPartPr>
              <p14:xfrm>
                <a:off x="5335461" y="1806679"/>
                <a:ext cx="101160" cy="680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80B62B5-DC63-4BE0-B757-7674D6B4EE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26461" y="1797679"/>
                  <a:ext cx="118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C93121F-F3F4-492C-B2F6-FB6C72ED749E}"/>
                    </a:ext>
                  </a:extLst>
                </p14:cNvPr>
                <p14:cNvContentPartPr/>
                <p14:nvPr/>
              </p14:nvContentPartPr>
              <p14:xfrm>
                <a:off x="4835061" y="544159"/>
                <a:ext cx="80640" cy="5320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FC93121F-F3F4-492C-B2F6-FB6C72ED74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26061" y="535519"/>
                  <a:ext cx="9828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1751CDF-9298-4F13-ABBC-9D7F89481DC0}"/>
                    </a:ext>
                  </a:extLst>
                </p14:cNvPr>
                <p14:cNvContentPartPr/>
                <p14:nvPr/>
              </p14:nvContentPartPr>
              <p14:xfrm>
                <a:off x="4652901" y="1055359"/>
                <a:ext cx="481680" cy="453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1751CDF-9298-4F13-ABBC-9D7F89481D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44261" y="1046359"/>
                  <a:ext cx="499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D03C4672-5F91-4F1A-B1CE-A33D1CB6B372}"/>
                    </a:ext>
                  </a:extLst>
                </p14:cNvPr>
                <p14:cNvContentPartPr/>
                <p14:nvPr/>
              </p14:nvContentPartPr>
              <p14:xfrm>
                <a:off x="4770621" y="1148239"/>
                <a:ext cx="184320" cy="57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D03C4672-5F91-4F1A-B1CE-A33D1CB6B37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61981" y="1139239"/>
                  <a:ext cx="201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D9EBB486-5FD7-400E-B357-B364D1F7428A}"/>
                    </a:ext>
                  </a:extLst>
                </p14:cNvPr>
                <p14:cNvContentPartPr/>
                <p14:nvPr/>
              </p14:nvContentPartPr>
              <p14:xfrm>
                <a:off x="4843341" y="1199359"/>
                <a:ext cx="31320" cy="4129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D9EBB486-5FD7-400E-B357-B364D1F7428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34341" y="1190359"/>
                  <a:ext cx="489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78EF08D-AB5C-473F-8AE1-B9183A02997F}"/>
                    </a:ext>
                  </a:extLst>
                </p14:cNvPr>
                <p14:cNvContentPartPr/>
                <p14:nvPr/>
              </p14:nvContentPartPr>
              <p14:xfrm>
                <a:off x="4683861" y="1590679"/>
                <a:ext cx="257760" cy="360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78EF08D-AB5C-473F-8AE1-B9183A0299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74861" y="1581679"/>
                  <a:ext cx="275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EE57FD0-3BE5-4281-80B6-D10EBE892B38}"/>
                    </a:ext>
                  </a:extLst>
                </p14:cNvPr>
                <p14:cNvContentPartPr/>
                <p14:nvPr/>
              </p14:nvContentPartPr>
              <p14:xfrm>
                <a:off x="4625901" y="1605079"/>
                <a:ext cx="202680" cy="939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EE57FD0-3BE5-4281-80B6-D10EBE892B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16901" y="1596079"/>
                  <a:ext cx="220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F268FD7-CF76-4702-B5CF-72DA45C2E4CA}"/>
                    </a:ext>
                  </a:extLst>
                </p14:cNvPr>
                <p14:cNvContentPartPr/>
                <p14:nvPr/>
              </p14:nvContentPartPr>
              <p14:xfrm>
                <a:off x="4693941" y="1629559"/>
                <a:ext cx="117360" cy="709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F268FD7-CF76-4702-B5CF-72DA45C2E4C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85301" y="1620919"/>
                  <a:ext cx="135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C17CA263-777B-45BE-BA33-05F488C3D98D}"/>
                    </a:ext>
                  </a:extLst>
                </p14:cNvPr>
                <p14:cNvContentPartPr/>
                <p14:nvPr/>
              </p14:nvContentPartPr>
              <p14:xfrm>
                <a:off x="4802661" y="1655479"/>
                <a:ext cx="49680" cy="392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C17CA263-777B-45BE-BA33-05F488C3D9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93661" y="1646479"/>
                  <a:ext cx="67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5A51F46-C465-4F97-A259-C38E511DE9C9}"/>
                    </a:ext>
                  </a:extLst>
                </p14:cNvPr>
                <p14:cNvContentPartPr/>
                <p14:nvPr/>
              </p14:nvContentPartPr>
              <p14:xfrm>
                <a:off x="4977261" y="840079"/>
                <a:ext cx="8280" cy="680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5A51F46-C465-4F97-A259-C38E511DE9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68261" y="831079"/>
                  <a:ext cx="25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3489A5D-0700-4FD3-9763-C24EBD235A12}"/>
                    </a:ext>
                  </a:extLst>
                </p14:cNvPr>
                <p14:cNvContentPartPr/>
                <p14:nvPr/>
              </p14:nvContentPartPr>
              <p14:xfrm>
                <a:off x="4938381" y="902719"/>
                <a:ext cx="47880" cy="72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3489A5D-0700-4FD3-9763-C24EBD235A1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29381" y="893719"/>
                  <a:ext cx="65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19DF864E-379B-4AF3-89D8-FDE68C003F97}"/>
                    </a:ext>
                  </a:extLst>
                </p14:cNvPr>
                <p14:cNvContentPartPr/>
                <p14:nvPr/>
              </p14:nvContentPartPr>
              <p14:xfrm>
                <a:off x="5061861" y="1201519"/>
                <a:ext cx="102600" cy="856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19DF864E-379B-4AF3-89D8-FDE68C003F9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52861" y="1192519"/>
                  <a:ext cx="120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AE9EBB6-4DB0-401B-820D-349693C48755}"/>
                    </a:ext>
                  </a:extLst>
                </p14:cNvPr>
                <p14:cNvContentPartPr/>
                <p14:nvPr/>
              </p14:nvContentPartPr>
              <p14:xfrm>
                <a:off x="5203701" y="1221319"/>
                <a:ext cx="55440" cy="842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AE9EBB6-4DB0-401B-820D-349693C487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94701" y="1212319"/>
                  <a:ext cx="730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365F145D-5F60-46CF-A930-D639726F972A}"/>
              </a:ext>
            </a:extLst>
          </p:cNvPr>
          <p:cNvGrpSpPr/>
          <p:nvPr/>
        </p:nvGrpSpPr>
        <p:grpSpPr>
          <a:xfrm>
            <a:off x="4811301" y="183079"/>
            <a:ext cx="1529280" cy="354600"/>
            <a:chOff x="4811301" y="183079"/>
            <a:chExt cx="152928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220262D-3C92-4CD1-802D-C55F941C4490}"/>
                    </a:ext>
                  </a:extLst>
                </p14:cNvPr>
                <p14:cNvContentPartPr/>
                <p14:nvPr/>
              </p14:nvContentPartPr>
              <p14:xfrm>
                <a:off x="4811301" y="415639"/>
                <a:ext cx="1529280" cy="1220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220262D-3C92-4CD1-802D-C55F941C449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02661" y="406639"/>
                  <a:ext cx="1546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553E3A90-4CF6-451A-9880-D73B953C9690}"/>
                    </a:ext>
                  </a:extLst>
                </p14:cNvPr>
                <p14:cNvContentPartPr/>
                <p14:nvPr/>
              </p14:nvContentPartPr>
              <p14:xfrm>
                <a:off x="5219181" y="183079"/>
                <a:ext cx="122400" cy="1699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553E3A90-4CF6-451A-9880-D73B953C96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10181" y="174079"/>
                  <a:ext cx="140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6CD034B9-21EB-4080-9B82-E93EB6A16809}"/>
                    </a:ext>
                  </a:extLst>
                </p14:cNvPr>
                <p14:cNvContentPartPr/>
                <p14:nvPr/>
              </p14:nvContentPartPr>
              <p14:xfrm>
                <a:off x="5406381" y="252919"/>
                <a:ext cx="72360" cy="1285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6CD034B9-21EB-4080-9B82-E93EB6A1680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7741" y="243919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835B793C-864B-451E-A0EC-856191FD3334}"/>
                  </a:ext>
                </a:extLst>
              </p14:cNvPr>
              <p14:cNvContentPartPr/>
              <p14:nvPr/>
            </p14:nvContentPartPr>
            <p14:xfrm>
              <a:off x="3281661" y="1346239"/>
              <a:ext cx="66240" cy="10620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835B793C-864B-451E-A0EC-856191FD333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273021" y="1337239"/>
                <a:ext cx="838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DCB5C3C8-67DA-4D93-A244-33C5FE699611}"/>
                  </a:ext>
                </a:extLst>
              </p14:cNvPr>
              <p14:cNvContentPartPr/>
              <p14:nvPr/>
            </p14:nvContentPartPr>
            <p14:xfrm>
              <a:off x="2728341" y="983359"/>
              <a:ext cx="907200" cy="68436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DCB5C3C8-67DA-4D93-A244-33C5FE69961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719341" y="974359"/>
                <a:ext cx="924840" cy="70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830B85E8-4EE1-4F59-BCC9-19AE137F8296}"/>
              </a:ext>
            </a:extLst>
          </p:cNvPr>
          <p:cNvGrpSpPr/>
          <p:nvPr/>
        </p:nvGrpSpPr>
        <p:grpSpPr>
          <a:xfrm>
            <a:off x="2811501" y="901279"/>
            <a:ext cx="695880" cy="955800"/>
            <a:chOff x="2811501" y="901279"/>
            <a:chExt cx="695880" cy="95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B6A7820-A792-492B-8E6F-76080D283650}"/>
                    </a:ext>
                  </a:extLst>
                </p14:cNvPr>
                <p14:cNvContentPartPr/>
                <p14:nvPr/>
              </p14:nvContentPartPr>
              <p14:xfrm>
                <a:off x="2811501" y="901279"/>
                <a:ext cx="277560" cy="798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B6A7820-A792-492B-8E6F-76080D28365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02861" y="892279"/>
                  <a:ext cx="29520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3AF0374D-DFC1-402B-9C92-BEBCF77419D2}"/>
                    </a:ext>
                  </a:extLst>
                </p14:cNvPr>
                <p14:cNvContentPartPr/>
                <p14:nvPr/>
              </p14:nvContentPartPr>
              <p14:xfrm>
                <a:off x="2850021" y="1714879"/>
                <a:ext cx="421920" cy="162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3AF0374D-DFC1-402B-9C92-BEBCF77419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41021" y="1706239"/>
                  <a:ext cx="439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787F280A-574A-4F51-861B-1055D5B96E70}"/>
                    </a:ext>
                  </a:extLst>
                </p14:cNvPr>
                <p14:cNvContentPartPr/>
                <p14:nvPr/>
              </p14:nvContentPartPr>
              <p14:xfrm>
                <a:off x="2862261" y="1741159"/>
                <a:ext cx="149400" cy="936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787F280A-574A-4F51-861B-1055D5B96E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53261" y="1732519"/>
                  <a:ext cx="167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AC6EAA8-4D6A-46A3-AC23-A043BD54C6F2}"/>
                    </a:ext>
                  </a:extLst>
                </p14:cNvPr>
                <p14:cNvContentPartPr/>
                <p14:nvPr/>
              </p14:nvContentPartPr>
              <p14:xfrm>
                <a:off x="2918781" y="1746919"/>
                <a:ext cx="157680" cy="1101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AC6EAA8-4D6A-46A3-AC23-A043BD54C6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10141" y="1737919"/>
                  <a:ext cx="175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87B880BC-2B11-4D28-BD78-0F012197083A}"/>
                    </a:ext>
                  </a:extLst>
                </p14:cNvPr>
                <p14:cNvContentPartPr/>
                <p14:nvPr/>
              </p14:nvContentPartPr>
              <p14:xfrm>
                <a:off x="3057381" y="1776439"/>
                <a:ext cx="66240" cy="424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87B880BC-2B11-4D28-BD78-0F01219708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48381" y="1767799"/>
                  <a:ext cx="83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B18878F6-8AC5-4F5A-A7DA-A3CAD681CF78}"/>
                    </a:ext>
                  </a:extLst>
                </p14:cNvPr>
                <p14:cNvContentPartPr/>
                <p14:nvPr/>
              </p14:nvContentPartPr>
              <p14:xfrm>
                <a:off x="3121101" y="1771759"/>
                <a:ext cx="72000" cy="432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B18878F6-8AC5-4F5A-A7DA-A3CAD681CF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12101" y="1763119"/>
                  <a:ext cx="89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F35393C4-E9A1-45B2-8BC1-7B8143D475C1}"/>
                    </a:ext>
                  </a:extLst>
                </p14:cNvPr>
                <p14:cNvContentPartPr/>
                <p14:nvPr/>
              </p14:nvContentPartPr>
              <p14:xfrm>
                <a:off x="3169341" y="1309879"/>
                <a:ext cx="129600" cy="1695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F35393C4-E9A1-45B2-8BC1-7B8143D475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60701" y="1300879"/>
                  <a:ext cx="14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032475E-F2CD-424F-B52E-65919BA335B0}"/>
                    </a:ext>
                  </a:extLst>
                </p14:cNvPr>
                <p14:cNvContentPartPr/>
                <p14:nvPr/>
              </p14:nvContentPartPr>
              <p14:xfrm>
                <a:off x="3402261" y="1410679"/>
                <a:ext cx="105120" cy="867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032475E-F2CD-424F-B52E-65919BA335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93261" y="1402039"/>
                  <a:ext cx="12276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73F6F806-F181-435D-BF2F-D4568ED1744E}"/>
              </a:ext>
            </a:extLst>
          </p:cNvPr>
          <p:cNvGrpSpPr/>
          <p:nvPr/>
        </p:nvGrpSpPr>
        <p:grpSpPr>
          <a:xfrm>
            <a:off x="3192381" y="344359"/>
            <a:ext cx="911880" cy="412920"/>
            <a:chOff x="3192381" y="344359"/>
            <a:chExt cx="91188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F552C309-EF51-49DB-B1F1-3873B7891C18}"/>
                    </a:ext>
                  </a:extLst>
                </p14:cNvPr>
                <p14:cNvContentPartPr/>
                <p14:nvPr/>
              </p14:nvContentPartPr>
              <p14:xfrm>
                <a:off x="3192381" y="509239"/>
                <a:ext cx="153720" cy="2160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F552C309-EF51-49DB-B1F1-3873B7891C1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83381" y="500599"/>
                  <a:ext cx="171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E6F62C2D-D6AE-4261-A6DA-6CC7C46FD65F}"/>
                    </a:ext>
                  </a:extLst>
                </p14:cNvPr>
                <p14:cNvContentPartPr/>
                <p14:nvPr/>
              </p14:nvContentPartPr>
              <p14:xfrm>
                <a:off x="3314421" y="661519"/>
                <a:ext cx="89640" cy="957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E6F62C2D-D6AE-4261-A6DA-6CC7C46FD6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05421" y="652879"/>
                  <a:ext cx="107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D628AAC7-36CD-4D46-815A-F2A95806359B}"/>
                    </a:ext>
                  </a:extLst>
                </p14:cNvPr>
                <p14:cNvContentPartPr/>
                <p14:nvPr/>
              </p14:nvContentPartPr>
              <p14:xfrm>
                <a:off x="3441861" y="567199"/>
                <a:ext cx="90000" cy="54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D628AAC7-36CD-4D46-815A-F2A9580635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32861" y="558199"/>
                  <a:ext cx="107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2201FAFB-4B3C-4506-B782-82302AD4079D}"/>
                    </a:ext>
                  </a:extLst>
                </p14:cNvPr>
                <p14:cNvContentPartPr/>
                <p14:nvPr/>
              </p14:nvContentPartPr>
              <p14:xfrm>
                <a:off x="3463461" y="624799"/>
                <a:ext cx="61200" cy="90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2201FAFB-4B3C-4506-B782-82302AD4079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54461" y="616159"/>
                  <a:ext cx="78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1D5E3CA6-09C6-4114-85E7-6394AD111013}"/>
                    </a:ext>
                  </a:extLst>
                </p14:cNvPr>
                <p14:cNvContentPartPr/>
                <p14:nvPr/>
              </p14:nvContentPartPr>
              <p14:xfrm>
                <a:off x="3671541" y="423919"/>
                <a:ext cx="190800" cy="1720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D5E3CA6-09C6-4114-85E7-6394AD1110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62901" y="414919"/>
                  <a:ext cx="208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089303D5-2AB8-4414-A17D-6B75AE83BD41}"/>
                    </a:ext>
                  </a:extLst>
                </p14:cNvPr>
                <p14:cNvContentPartPr/>
                <p14:nvPr/>
              </p14:nvContentPartPr>
              <p14:xfrm>
                <a:off x="3911661" y="557839"/>
                <a:ext cx="10800" cy="162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089303D5-2AB8-4414-A17D-6B75AE83BD4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02661" y="548839"/>
                  <a:ext cx="28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31ED7C00-F7FD-4433-B47C-BDE0A0E9F7D2}"/>
                    </a:ext>
                  </a:extLst>
                </p14:cNvPr>
                <p14:cNvContentPartPr/>
                <p14:nvPr/>
              </p14:nvContentPartPr>
              <p14:xfrm>
                <a:off x="3960621" y="344359"/>
                <a:ext cx="143640" cy="2152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31ED7C00-F7FD-4433-B47C-BDE0A0E9F7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51621" y="335719"/>
                  <a:ext cx="16128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DC76C475-F192-4CF1-92F2-1B9C0650A8B5}"/>
                  </a:ext>
                </a:extLst>
              </p14:cNvPr>
              <p14:cNvContentPartPr/>
              <p14:nvPr/>
            </p14:nvContentPartPr>
            <p14:xfrm>
              <a:off x="4129461" y="417439"/>
              <a:ext cx="148320" cy="17640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DC76C475-F192-4CF1-92F2-1B9C0650A8B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120821" y="408799"/>
                <a:ext cx="1659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128B268B-A633-449F-BC19-B48CBD639340}"/>
                  </a:ext>
                </a:extLst>
              </p14:cNvPr>
              <p14:cNvContentPartPr/>
              <p14:nvPr/>
            </p14:nvContentPartPr>
            <p14:xfrm>
              <a:off x="5313501" y="1461799"/>
              <a:ext cx="1014480" cy="2808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128B268B-A633-449F-BC19-B48CBD63934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304501" y="1452799"/>
                <a:ext cx="1032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FF70EF1C-AD0A-4355-AA38-B30D58D4EE44}"/>
                  </a:ext>
                </a:extLst>
              </p14:cNvPr>
              <p14:cNvContentPartPr/>
              <p14:nvPr/>
            </p14:nvContentPartPr>
            <p14:xfrm>
              <a:off x="4589541" y="1910359"/>
              <a:ext cx="1770120" cy="27108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FF70EF1C-AD0A-4355-AA38-B30D58D4EE4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580901" y="1901719"/>
                <a:ext cx="1787760" cy="2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o 105">
            <a:extLst>
              <a:ext uri="{FF2B5EF4-FFF2-40B4-BE49-F238E27FC236}">
                <a16:creationId xmlns:a16="http://schemas.microsoft.com/office/drawing/2014/main" id="{1471989B-1CA8-46B2-8EDE-EF3DA8C04711}"/>
              </a:ext>
            </a:extLst>
          </p:cNvPr>
          <p:cNvGrpSpPr/>
          <p:nvPr/>
        </p:nvGrpSpPr>
        <p:grpSpPr>
          <a:xfrm>
            <a:off x="4983021" y="2366839"/>
            <a:ext cx="1099440" cy="217800"/>
            <a:chOff x="4983021" y="2366839"/>
            <a:chExt cx="10994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102D6259-E0CC-47A6-8F4F-D0210440B28C}"/>
                    </a:ext>
                  </a:extLst>
                </p14:cNvPr>
                <p14:cNvContentPartPr/>
                <p14:nvPr/>
              </p14:nvContentPartPr>
              <p14:xfrm>
                <a:off x="5082021" y="2457559"/>
                <a:ext cx="12240" cy="788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102D6259-E0CC-47A6-8F4F-D0210440B2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73021" y="2448919"/>
                  <a:ext cx="29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3D857C24-D9BD-4A36-9AF2-A086A89A7B11}"/>
                    </a:ext>
                  </a:extLst>
                </p14:cNvPr>
                <p14:cNvContentPartPr/>
                <p14:nvPr/>
              </p14:nvContentPartPr>
              <p14:xfrm>
                <a:off x="4983021" y="2423719"/>
                <a:ext cx="279360" cy="1490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3D857C24-D9BD-4A36-9AF2-A086A89A7B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74381" y="2415079"/>
                  <a:ext cx="297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E46D098-ED09-4C01-9584-F8A5E232894C}"/>
                    </a:ext>
                  </a:extLst>
                </p14:cNvPr>
                <p14:cNvContentPartPr/>
                <p14:nvPr/>
              </p14:nvContentPartPr>
              <p14:xfrm>
                <a:off x="5228541" y="2366839"/>
                <a:ext cx="21960" cy="644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E46D098-ED09-4C01-9584-F8A5E23289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19541" y="2357839"/>
                  <a:ext cx="39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43C57157-0BC0-4483-92EC-191856175277}"/>
                    </a:ext>
                  </a:extLst>
                </p14:cNvPr>
                <p14:cNvContentPartPr/>
                <p14:nvPr/>
              </p14:nvContentPartPr>
              <p14:xfrm>
                <a:off x="5271741" y="2402839"/>
                <a:ext cx="181800" cy="1818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43C57157-0BC0-4483-92EC-1918561752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63101" y="2393839"/>
                  <a:ext cx="199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5BD5AD4-FA66-4488-97CE-FD325B3F1046}"/>
                    </a:ext>
                  </a:extLst>
                </p14:cNvPr>
                <p14:cNvContentPartPr/>
                <p14:nvPr/>
              </p14:nvContentPartPr>
              <p14:xfrm>
                <a:off x="5484501" y="2510839"/>
                <a:ext cx="62640" cy="507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5BD5AD4-FA66-4488-97CE-FD325B3F104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75501" y="2502199"/>
                  <a:ext cx="80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02966105-FC43-40D7-A86E-0F1DC1350C79}"/>
                    </a:ext>
                  </a:extLst>
                </p14:cNvPr>
                <p14:cNvContentPartPr/>
                <p14:nvPr/>
              </p14:nvContentPartPr>
              <p14:xfrm>
                <a:off x="5772501" y="2455759"/>
                <a:ext cx="131760" cy="1209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02966105-FC43-40D7-A86E-0F1DC1350C7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63861" y="2447119"/>
                  <a:ext cx="149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DDB0D9AD-AEE4-4C9F-86A8-C5B7200BFDE2}"/>
                    </a:ext>
                  </a:extLst>
                </p14:cNvPr>
                <p14:cNvContentPartPr/>
                <p14:nvPr/>
              </p14:nvContentPartPr>
              <p14:xfrm>
                <a:off x="5955741" y="2459359"/>
                <a:ext cx="126720" cy="1195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DDB0D9AD-AEE4-4C9F-86A8-C5B7200BFD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47101" y="2450719"/>
                  <a:ext cx="144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F56310ED-73E7-4EA7-A4EB-7A8C242F4C80}"/>
                    </a:ext>
                  </a:extLst>
                </p14:cNvPr>
                <p14:cNvContentPartPr/>
                <p14:nvPr/>
              </p14:nvContentPartPr>
              <p14:xfrm>
                <a:off x="5978421" y="2529919"/>
                <a:ext cx="65160" cy="46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F56310ED-73E7-4EA7-A4EB-7A8C242F4C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69781" y="2520919"/>
                  <a:ext cx="82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765EE7E-7452-4EBD-B943-0645023AEE7C}"/>
                    </a:ext>
                  </a:extLst>
                </p14:cNvPr>
                <p14:cNvContentPartPr/>
                <p14:nvPr/>
              </p14:nvContentPartPr>
              <p14:xfrm>
                <a:off x="5973381" y="2458279"/>
                <a:ext cx="101520" cy="536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765EE7E-7452-4EBD-B943-0645023AEE7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64381" y="2449279"/>
                  <a:ext cx="1191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077CBB0E-5E6F-4E83-A7DB-35D645DA9B2D}"/>
              </a:ext>
            </a:extLst>
          </p:cNvPr>
          <p:cNvGrpSpPr/>
          <p:nvPr/>
        </p:nvGrpSpPr>
        <p:grpSpPr>
          <a:xfrm>
            <a:off x="5098581" y="2803879"/>
            <a:ext cx="1164600" cy="277920"/>
            <a:chOff x="5098581" y="2803879"/>
            <a:chExt cx="11646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B5B2CEE2-AD7F-48C3-B6E3-3D19D26AB281}"/>
                    </a:ext>
                  </a:extLst>
                </p14:cNvPr>
                <p14:cNvContentPartPr/>
                <p14:nvPr/>
              </p14:nvContentPartPr>
              <p14:xfrm>
                <a:off x="5254101" y="2908639"/>
                <a:ext cx="23400" cy="1368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B5B2CEE2-AD7F-48C3-B6E3-3D19D26AB2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45461" y="2899999"/>
                  <a:ext cx="41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5D6DAD1-D6E7-4B9E-85E2-74B56298B78A}"/>
                    </a:ext>
                  </a:extLst>
                </p14:cNvPr>
                <p14:cNvContentPartPr/>
                <p14:nvPr/>
              </p14:nvContentPartPr>
              <p14:xfrm>
                <a:off x="5098581" y="2931679"/>
                <a:ext cx="191160" cy="298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5D6DAD1-D6E7-4B9E-85E2-74B56298B7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89581" y="2923039"/>
                  <a:ext cx="208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0B195038-A58E-45F0-ABB8-F75577A2A4D6}"/>
                    </a:ext>
                  </a:extLst>
                </p14:cNvPr>
                <p14:cNvContentPartPr/>
                <p14:nvPr/>
              </p14:nvContentPartPr>
              <p14:xfrm>
                <a:off x="5339781" y="2942479"/>
                <a:ext cx="126000" cy="1393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0B195038-A58E-45F0-ABB8-F75577A2A4D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30781" y="2933839"/>
                  <a:ext cx="143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91B80B2-B2D3-47C5-BB61-48F2E4CC866D}"/>
                    </a:ext>
                  </a:extLst>
                </p14:cNvPr>
                <p14:cNvContentPartPr/>
                <p14:nvPr/>
              </p14:nvContentPartPr>
              <p14:xfrm>
                <a:off x="5336181" y="3006559"/>
                <a:ext cx="63360" cy="248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91B80B2-B2D3-47C5-BB61-48F2E4CC866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27541" y="2997559"/>
                  <a:ext cx="81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B9321528-CB3D-46B2-BCE6-B4D6B6825F39}"/>
                    </a:ext>
                  </a:extLst>
                </p14:cNvPr>
                <p14:cNvContentPartPr/>
                <p14:nvPr/>
              </p14:nvContentPartPr>
              <p14:xfrm>
                <a:off x="5312421" y="2941039"/>
                <a:ext cx="143640" cy="554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B9321528-CB3D-46B2-BCE6-B4D6B6825F3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03781" y="2932399"/>
                  <a:ext cx="161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00D4679-1FDE-4EE4-810E-D60AE88021FF}"/>
                    </a:ext>
                  </a:extLst>
                </p14:cNvPr>
                <p14:cNvContentPartPr/>
                <p14:nvPr/>
              </p14:nvContentPartPr>
              <p14:xfrm>
                <a:off x="5465781" y="2963719"/>
                <a:ext cx="147600" cy="882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F00D4679-1FDE-4EE4-810E-D60AE88021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56781" y="2955079"/>
                  <a:ext cx="165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42444CE5-295C-4FAE-B16F-55A5CB724CBC}"/>
                    </a:ext>
                  </a:extLst>
                </p14:cNvPr>
                <p14:cNvContentPartPr/>
                <p14:nvPr/>
              </p14:nvContentPartPr>
              <p14:xfrm>
                <a:off x="5629221" y="2893519"/>
                <a:ext cx="159480" cy="1645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42444CE5-295C-4FAE-B16F-55A5CB724CB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20221" y="2884519"/>
                  <a:ext cx="177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02453532-EF92-4576-930B-B3DADBF7852F}"/>
                    </a:ext>
                  </a:extLst>
                </p14:cNvPr>
                <p14:cNvContentPartPr/>
                <p14:nvPr/>
              </p14:nvContentPartPr>
              <p14:xfrm>
                <a:off x="5854941" y="2963719"/>
                <a:ext cx="24120" cy="720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02453532-EF92-4576-930B-B3DADBF7852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45941" y="2955079"/>
                  <a:ext cx="41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2ACDA474-FEB7-43EF-927B-F3B994286DDF}"/>
                    </a:ext>
                  </a:extLst>
                </p14:cNvPr>
                <p14:cNvContentPartPr/>
                <p14:nvPr/>
              </p14:nvContentPartPr>
              <p14:xfrm>
                <a:off x="5773941" y="2854639"/>
                <a:ext cx="154080" cy="741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2ACDA474-FEB7-43EF-927B-F3B994286DD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64941" y="2845639"/>
                  <a:ext cx="171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E5E82B43-C0FC-4455-95E0-2B8B83EC5179}"/>
                    </a:ext>
                  </a:extLst>
                </p14:cNvPr>
                <p14:cNvContentPartPr/>
                <p14:nvPr/>
              </p14:nvContentPartPr>
              <p14:xfrm>
                <a:off x="5913261" y="2803879"/>
                <a:ext cx="115560" cy="23616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E5E82B43-C0FC-4455-95E0-2B8B83EC51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04621" y="2794879"/>
                  <a:ext cx="133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CE10030-F614-49D3-A692-E2FAB769EC35}"/>
                    </a:ext>
                  </a:extLst>
                </p14:cNvPr>
                <p14:cNvContentPartPr/>
                <p14:nvPr/>
              </p14:nvContentPartPr>
              <p14:xfrm>
                <a:off x="6047181" y="2890999"/>
                <a:ext cx="216000" cy="1792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CE10030-F614-49D3-A692-E2FAB769EC3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38541" y="2882359"/>
                  <a:ext cx="2336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103EAE48-02CC-4131-8356-E6B343AB7D97}"/>
              </a:ext>
            </a:extLst>
          </p:cNvPr>
          <p:cNvGrpSpPr/>
          <p:nvPr/>
        </p:nvGrpSpPr>
        <p:grpSpPr>
          <a:xfrm>
            <a:off x="7490421" y="457399"/>
            <a:ext cx="881280" cy="1140840"/>
            <a:chOff x="7490421" y="457399"/>
            <a:chExt cx="881280" cy="11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A2E6158F-E021-4E90-881C-775086D82A89}"/>
                    </a:ext>
                  </a:extLst>
                </p14:cNvPr>
                <p14:cNvContentPartPr/>
                <p14:nvPr/>
              </p14:nvContentPartPr>
              <p14:xfrm>
                <a:off x="7490421" y="490159"/>
                <a:ext cx="837360" cy="158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2E6158F-E021-4E90-881C-775086D82A8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81781" y="481519"/>
                  <a:ext cx="855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C880DB1-658E-4329-98F6-A63474D0B776}"/>
                    </a:ext>
                  </a:extLst>
                </p14:cNvPr>
                <p14:cNvContentPartPr/>
                <p14:nvPr/>
              </p14:nvContentPartPr>
              <p14:xfrm>
                <a:off x="8310861" y="457399"/>
                <a:ext cx="60840" cy="640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C880DB1-658E-4329-98F6-A63474D0B77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01861" y="448399"/>
                  <a:ext cx="78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5C1B53B-6A9D-4BEA-BAFB-8FD9BF2C0E45}"/>
                    </a:ext>
                  </a:extLst>
                </p14:cNvPr>
                <p14:cNvContentPartPr/>
                <p14:nvPr/>
              </p14:nvContentPartPr>
              <p14:xfrm>
                <a:off x="7713261" y="522559"/>
                <a:ext cx="206640" cy="9230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5C1B53B-6A9D-4BEA-BAFB-8FD9BF2C0E4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04621" y="513919"/>
                  <a:ext cx="22428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850B4323-4BE9-428D-8A1A-076152D4D46D}"/>
                    </a:ext>
                  </a:extLst>
                </p14:cNvPr>
                <p14:cNvContentPartPr/>
                <p14:nvPr/>
              </p14:nvContentPartPr>
              <p14:xfrm>
                <a:off x="7629381" y="1489519"/>
                <a:ext cx="393120" cy="262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850B4323-4BE9-428D-8A1A-076152D4D4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20381" y="1480519"/>
                  <a:ext cx="410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5858DC9-414B-4F9B-8FD1-1FFC8DA226A7}"/>
                    </a:ext>
                  </a:extLst>
                </p14:cNvPr>
                <p14:cNvContentPartPr/>
                <p14:nvPr/>
              </p14:nvContentPartPr>
              <p14:xfrm>
                <a:off x="7655301" y="1493119"/>
                <a:ext cx="181800" cy="1040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5858DC9-414B-4F9B-8FD1-1FFC8DA226A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46301" y="1484119"/>
                  <a:ext cx="199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4D9C1770-9D72-4D2A-848E-99C76B2DB039}"/>
                    </a:ext>
                  </a:extLst>
                </p14:cNvPr>
                <p14:cNvContentPartPr/>
                <p14:nvPr/>
              </p14:nvContentPartPr>
              <p14:xfrm>
                <a:off x="7735221" y="1510759"/>
                <a:ext cx="92880" cy="684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4D9C1770-9D72-4D2A-848E-99C76B2DB0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26221" y="1501759"/>
                  <a:ext cx="110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01740B8C-968B-4D99-A243-2AFB024FFF88}"/>
                    </a:ext>
                  </a:extLst>
                </p14:cNvPr>
                <p14:cNvContentPartPr/>
                <p14:nvPr/>
              </p14:nvContentPartPr>
              <p14:xfrm>
                <a:off x="7821621" y="1509679"/>
                <a:ext cx="64080" cy="673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01740B8C-968B-4D99-A243-2AFB024FFF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12621" y="1500679"/>
                  <a:ext cx="81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0BD1366B-B088-4A53-A49F-F6F8B7512535}"/>
                    </a:ext>
                  </a:extLst>
                </p14:cNvPr>
                <p14:cNvContentPartPr/>
                <p14:nvPr/>
              </p14:nvContentPartPr>
              <p14:xfrm>
                <a:off x="7813701" y="1535599"/>
                <a:ext cx="56880" cy="626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0BD1366B-B088-4A53-A49F-F6F8B751253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05061" y="1526959"/>
                  <a:ext cx="74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B909661F-47D0-44C5-A895-DB7807FF59C6}"/>
                    </a:ext>
                  </a:extLst>
                </p14:cNvPr>
                <p14:cNvContentPartPr/>
                <p14:nvPr/>
              </p14:nvContentPartPr>
              <p14:xfrm>
                <a:off x="7985781" y="966799"/>
                <a:ext cx="173880" cy="1425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B909661F-47D0-44C5-A895-DB7807FF59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76781" y="957799"/>
                  <a:ext cx="191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41910D13-B562-407E-97CF-E78FFED5C66E}"/>
                    </a:ext>
                  </a:extLst>
                </p14:cNvPr>
                <p14:cNvContentPartPr/>
                <p14:nvPr/>
              </p14:nvContentPartPr>
              <p14:xfrm>
                <a:off x="8259741" y="1035559"/>
                <a:ext cx="105120" cy="986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41910D13-B562-407E-97CF-E78FFED5C66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51101" y="1026559"/>
                  <a:ext cx="12276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1" name="Entrada de lápiz 130">
                <a:extLst>
                  <a:ext uri="{FF2B5EF4-FFF2-40B4-BE49-F238E27FC236}">
                    <a16:creationId xmlns:a16="http://schemas.microsoft.com/office/drawing/2014/main" id="{C482DB3D-A7DA-491C-9969-7D298F31C829}"/>
                  </a:ext>
                </a:extLst>
              </p14:cNvPr>
              <p14:cNvContentPartPr/>
              <p14:nvPr/>
            </p14:nvContentPartPr>
            <p14:xfrm>
              <a:off x="6844581" y="1882279"/>
              <a:ext cx="1544400" cy="184680"/>
            </p14:xfrm>
          </p:contentPart>
        </mc:Choice>
        <mc:Fallback xmlns="">
          <p:pic>
            <p:nvPicPr>
              <p:cNvPr id="131" name="Entrada de lápiz 130">
                <a:extLst>
                  <a:ext uri="{FF2B5EF4-FFF2-40B4-BE49-F238E27FC236}">
                    <a16:creationId xmlns:a16="http://schemas.microsoft.com/office/drawing/2014/main" id="{C482DB3D-A7DA-491C-9969-7D298F31C82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835581" y="1873639"/>
                <a:ext cx="156204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upo 151">
            <a:extLst>
              <a:ext uri="{FF2B5EF4-FFF2-40B4-BE49-F238E27FC236}">
                <a16:creationId xmlns:a16="http://schemas.microsoft.com/office/drawing/2014/main" id="{CF163C12-C928-4D66-97F5-031DF3A0268C}"/>
              </a:ext>
            </a:extLst>
          </p:cNvPr>
          <p:cNvGrpSpPr/>
          <p:nvPr/>
        </p:nvGrpSpPr>
        <p:grpSpPr>
          <a:xfrm>
            <a:off x="7235181" y="2256679"/>
            <a:ext cx="1134360" cy="192600"/>
            <a:chOff x="7235181" y="2256679"/>
            <a:chExt cx="113436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A5FD90D-53B2-46A0-8B7E-AA74FB2DA9EA}"/>
                    </a:ext>
                  </a:extLst>
                </p14:cNvPr>
                <p14:cNvContentPartPr/>
                <p14:nvPr/>
              </p14:nvContentPartPr>
              <p14:xfrm>
                <a:off x="7330221" y="2280079"/>
                <a:ext cx="13680" cy="1144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A5FD90D-53B2-46A0-8B7E-AA74FB2DA9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21581" y="2271079"/>
                  <a:ext cx="31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ECEB814E-1E7D-42A6-9B5F-F7CB5A13319C}"/>
                    </a:ext>
                  </a:extLst>
                </p14:cNvPr>
                <p14:cNvContentPartPr/>
                <p14:nvPr/>
              </p14:nvContentPartPr>
              <p14:xfrm>
                <a:off x="7235181" y="2317519"/>
                <a:ext cx="276480" cy="1317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ECEB814E-1E7D-42A6-9B5F-F7CB5A13319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26181" y="2308519"/>
                  <a:ext cx="294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31BF70FF-BCF0-4C3D-95C7-8525F8BF09F8}"/>
                    </a:ext>
                  </a:extLst>
                </p14:cNvPr>
                <p14:cNvContentPartPr/>
                <p14:nvPr/>
              </p14:nvContentPartPr>
              <p14:xfrm>
                <a:off x="7517061" y="2261719"/>
                <a:ext cx="251640" cy="1490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31BF70FF-BCF0-4C3D-95C7-8525F8BF09F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08061" y="2252719"/>
                  <a:ext cx="269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93AF3FA-28AF-427B-B5A5-5C0734C2684B}"/>
                    </a:ext>
                  </a:extLst>
                </p14:cNvPr>
                <p14:cNvContentPartPr/>
                <p14:nvPr/>
              </p14:nvContentPartPr>
              <p14:xfrm>
                <a:off x="7838181" y="2361079"/>
                <a:ext cx="11520" cy="79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93AF3FA-28AF-427B-B5A5-5C0734C2684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29541" y="2352079"/>
                  <a:ext cx="29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FE17368A-7A5C-4680-966B-EEF9CEB8631F}"/>
                    </a:ext>
                  </a:extLst>
                </p14:cNvPr>
                <p14:cNvContentPartPr/>
                <p14:nvPr/>
              </p14:nvContentPartPr>
              <p14:xfrm>
                <a:off x="8107821" y="2284759"/>
                <a:ext cx="20520" cy="1033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FE17368A-7A5C-4680-966B-EEF9CEB863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99181" y="2276119"/>
                  <a:ext cx="38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8374F22-7A7D-4A18-9EB0-7819C838922B}"/>
                    </a:ext>
                  </a:extLst>
                </p14:cNvPr>
                <p14:cNvContentPartPr/>
                <p14:nvPr/>
              </p14:nvContentPartPr>
              <p14:xfrm>
                <a:off x="8030781" y="2284759"/>
                <a:ext cx="207000" cy="1440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8374F22-7A7D-4A18-9EB0-7819C838922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22141" y="2275759"/>
                  <a:ext cx="224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693A0B88-9CEF-4854-9FFC-5527AA45847C}"/>
                    </a:ext>
                  </a:extLst>
                </p14:cNvPr>
                <p14:cNvContentPartPr/>
                <p14:nvPr/>
              </p14:nvContentPartPr>
              <p14:xfrm>
                <a:off x="8246061" y="2275759"/>
                <a:ext cx="123480" cy="13536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693A0B88-9CEF-4854-9FFC-5527AA45847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37061" y="2267119"/>
                  <a:ext cx="141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23A4F2EC-DDE8-4ADB-AFDA-36485D75B044}"/>
                    </a:ext>
                  </a:extLst>
                </p14:cNvPr>
                <p14:cNvContentPartPr/>
                <p14:nvPr/>
              </p14:nvContentPartPr>
              <p14:xfrm>
                <a:off x="8235621" y="2358559"/>
                <a:ext cx="61560" cy="82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23A4F2EC-DDE8-4ADB-AFDA-36485D75B04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981" y="2349559"/>
                  <a:ext cx="79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68F2441B-5B89-4745-B6E9-698AFB0FA404}"/>
                    </a:ext>
                  </a:extLst>
                </p14:cNvPr>
                <p14:cNvContentPartPr/>
                <p14:nvPr/>
              </p14:nvContentPartPr>
              <p14:xfrm>
                <a:off x="8235261" y="2256679"/>
                <a:ext cx="124200" cy="730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68F2441B-5B89-4745-B6E9-698AFB0FA40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26621" y="2247679"/>
                  <a:ext cx="14184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F6E99C0A-ADFB-4543-86D6-8D7EB213CAE3}"/>
              </a:ext>
            </a:extLst>
          </p:cNvPr>
          <p:cNvGrpSpPr/>
          <p:nvPr/>
        </p:nvGrpSpPr>
        <p:grpSpPr>
          <a:xfrm>
            <a:off x="7221501" y="2631799"/>
            <a:ext cx="1253880" cy="272160"/>
            <a:chOff x="7221501" y="2631799"/>
            <a:chExt cx="125388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FC18319E-968D-4888-A5F4-70B162EB0B3B}"/>
                    </a:ext>
                  </a:extLst>
                </p14:cNvPr>
                <p14:cNvContentPartPr/>
                <p14:nvPr/>
              </p14:nvContentPartPr>
              <p14:xfrm>
                <a:off x="7391781" y="2705959"/>
                <a:ext cx="34560" cy="1710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FC18319E-968D-4888-A5F4-70B162EB0B3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83141" y="2697319"/>
                  <a:ext cx="52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14E854BD-B73D-493B-B809-38AA74ED4ED5}"/>
                    </a:ext>
                  </a:extLst>
                </p14:cNvPr>
                <p14:cNvContentPartPr/>
                <p14:nvPr/>
              </p14:nvContentPartPr>
              <p14:xfrm>
                <a:off x="7221501" y="2741239"/>
                <a:ext cx="243360" cy="630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14E854BD-B73D-493B-B809-38AA74ED4ED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12861" y="2732239"/>
                  <a:ext cx="261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1513FDC8-8CB8-4BAC-8EAC-68894D07BA26}"/>
                    </a:ext>
                  </a:extLst>
                </p14:cNvPr>
                <p14:cNvContentPartPr/>
                <p14:nvPr/>
              </p14:nvContentPartPr>
              <p14:xfrm>
                <a:off x="7494381" y="2759599"/>
                <a:ext cx="115200" cy="1443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1513FDC8-8CB8-4BAC-8EAC-68894D07BA2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85381" y="2750959"/>
                  <a:ext cx="132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2DC2F99D-2BDC-4770-B0CE-5AF9AD4528E8}"/>
                    </a:ext>
                  </a:extLst>
                </p14:cNvPr>
                <p14:cNvContentPartPr/>
                <p14:nvPr/>
              </p14:nvContentPartPr>
              <p14:xfrm>
                <a:off x="7465221" y="2767159"/>
                <a:ext cx="132120" cy="1015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2DC2F99D-2BDC-4770-B0CE-5AF9AD4528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56221" y="2758519"/>
                  <a:ext cx="149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0A4EB7D-B8A9-45B7-A974-2FA000B0272B}"/>
                    </a:ext>
                  </a:extLst>
                </p14:cNvPr>
                <p14:cNvContentPartPr/>
                <p14:nvPr/>
              </p14:nvContentPartPr>
              <p14:xfrm>
                <a:off x="7644861" y="2767519"/>
                <a:ext cx="202320" cy="1116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0A4EB7D-B8A9-45B7-A974-2FA000B027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35861" y="2758879"/>
                  <a:ext cx="219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25EB8204-529D-4857-AA4E-16EAC200AD68}"/>
                    </a:ext>
                  </a:extLst>
                </p14:cNvPr>
                <p14:cNvContentPartPr/>
                <p14:nvPr/>
              </p14:nvContentPartPr>
              <p14:xfrm>
                <a:off x="7839261" y="2727559"/>
                <a:ext cx="146160" cy="1411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25EB8204-529D-4857-AA4E-16EAC200AD6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30621" y="2718559"/>
                  <a:ext cx="163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B714DFCE-7A71-4DA4-B7FD-037D7741AF72}"/>
                    </a:ext>
                  </a:extLst>
                </p14:cNvPr>
                <p14:cNvContentPartPr/>
                <p14:nvPr/>
              </p14:nvContentPartPr>
              <p14:xfrm>
                <a:off x="7937901" y="2631799"/>
                <a:ext cx="235440" cy="1875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B714DFCE-7A71-4DA4-B7FD-037D7741AF7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28901" y="2622799"/>
                  <a:ext cx="253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584CDD0B-08AA-4286-8249-2ED22BF22D47}"/>
                    </a:ext>
                  </a:extLst>
                </p14:cNvPr>
                <p14:cNvContentPartPr/>
                <p14:nvPr/>
              </p14:nvContentPartPr>
              <p14:xfrm>
                <a:off x="8108541" y="2684359"/>
                <a:ext cx="107280" cy="1584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584CDD0B-08AA-4286-8249-2ED22BF22D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99901" y="2675359"/>
                  <a:ext cx="124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370A6FB9-ABBE-416E-9285-6C6A1B135E5C}"/>
                    </a:ext>
                  </a:extLst>
                </p14:cNvPr>
                <p14:cNvContentPartPr/>
                <p14:nvPr/>
              </p14:nvContentPartPr>
              <p14:xfrm>
                <a:off x="8145621" y="2647999"/>
                <a:ext cx="92880" cy="262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370A6FB9-ABBE-416E-9285-6C6A1B135E5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36621" y="2638999"/>
                  <a:ext cx="110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36E8ECB9-86F6-4F19-AFEF-D49C400145DC}"/>
                    </a:ext>
                  </a:extLst>
                </p14:cNvPr>
                <p14:cNvContentPartPr/>
                <p14:nvPr/>
              </p14:nvContentPartPr>
              <p14:xfrm>
                <a:off x="8219781" y="2672479"/>
                <a:ext cx="255600" cy="2048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36E8ECB9-86F6-4F19-AFEF-D49C400145D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10781" y="2663479"/>
                  <a:ext cx="2732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upo 213">
            <a:extLst>
              <a:ext uri="{FF2B5EF4-FFF2-40B4-BE49-F238E27FC236}">
                <a16:creationId xmlns:a16="http://schemas.microsoft.com/office/drawing/2014/main" id="{6F9B4BE3-4ADC-47D1-A213-A4749317404B}"/>
              </a:ext>
            </a:extLst>
          </p:cNvPr>
          <p:cNvGrpSpPr/>
          <p:nvPr/>
        </p:nvGrpSpPr>
        <p:grpSpPr>
          <a:xfrm>
            <a:off x="7018101" y="3309319"/>
            <a:ext cx="1786680" cy="458640"/>
            <a:chOff x="7286661" y="3363319"/>
            <a:chExt cx="178668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3D16D1AA-5DC5-4E0A-92A3-6203595C9985}"/>
                    </a:ext>
                  </a:extLst>
                </p14:cNvPr>
                <p14:cNvContentPartPr/>
                <p14:nvPr/>
              </p14:nvContentPartPr>
              <p14:xfrm>
                <a:off x="7286661" y="3440719"/>
                <a:ext cx="200880" cy="3099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3D16D1AA-5DC5-4E0A-92A3-6203595C998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277661" y="3432079"/>
                  <a:ext cx="218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01AE9B39-4F01-41FE-962D-09187C8BBEF4}"/>
                    </a:ext>
                  </a:extLst>
                </p14:cNvPr>
                <p14:cNvContentPartPr/>
                <p14:nvPr/>
              </p14:nvContentPartPr>
              <p14:xfrm>
                <a:off x="7471701" y="3667879"/>
                <a:ext cx="90360" cy="1022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01AE9B39-4F01-41FE-962D-09187C8BBEF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63061" y="3659239"/>
                  <a:ext cx="108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4CA3033F-D600-4253-BCF5-D15263CDCC28}"/>
                    </a:ext>
                  </a:extLst>
                </p14:cNvPr>
                <p14:cNvContentPartPr/>
                <p14:nvPr/>
              </p14:nvContentPartPr>
              <p14:xfrm>
                <a:off x="7646301" y="3614959"/>
                <a:ext cx="142920" cy="223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4CA3033F-D600-4253-BCF5-D15263CDCC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37661" y="3605959"/>
                  <a:ext cx="160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98C593B3-5DF0-428F-981B-E9E2A14E2247}"/>
                    </a:ext>
                  </a:extLst>
                </p14:cNvPr>
                <p14:cNvContentPartPr/>
                <p14:nvPr/>
              </p14:nvContentPartPr>
              <p14:xfrm>
                <a:off x="7710021" y="3690919"/>
                <a:ext cx="69840" cy="198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98C593B3-5DF0-428F-981B-E9E2A14E224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01381" y="3681919"/>
                  <a:ext cx="87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24DDF52A-1B8F-481F-B79B-6C702F8A26F8}"/>
                    </a:ext>
                  </a:extLst>
                </p14:cNvPr>
                <p14:cNvContentPartPr/>
                <p14:nvPr/>
              </p14:nvContentPartPr>
              <p14:xfrm>
                <a:off x="7960221" y="3521719"/>
                <a:ext cx="185400" cy="2199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24DDF52A-1B8F-481F-B79B-6C702F8A26F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951221" y="3512719"/>
                  <a:ext cx="203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1561B8D8-845E-47CE-BD2E-B675DA90683A}"/>
                    </a:ext>
                  </a:extLst>
                </p14:cNvPr>
                <p14:cNvContentPartPr/>
                <p14:nvPr/>
              </p14:nvContentPartPr>
              <p14:xfrm>
                <a:off x="8156421" y="3528199"/>
                <a:ext cx="149400" cy="20304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1561B8D8-845E-47CE-BD2E-B675DA90683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47421" y="3519559"/>
                  <a:ext cx="167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8BA363D8-A615-47FD-8EAF-4B2EFE6778B4}"/>
                    </a:ext>
                  </a:extLst>
                </p14:cNvPr>
                <p14:cNvContentPartPr/>
                <p14:nvPr/>
              </p14:nvContentPartPr>
              <p14:xfrm>
                <a:off x="8318781" y="3672199"/>
                <a:ext cx="122400" cy="770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8BA363D8-A615-47FD-8EAF-4B2EFE6778B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09781" y="3663559"/>
                  <a:ext cx="140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734C1799-7D2C-4B75-ACEE-3A6737E1CA1B}"/>
                    </a:ext>
                  </a:extLst>
                </p14:cNvPr>
                <p14:cNvContentPartPr/>
                <p14:nvPr/>
              </p14:nvContentPartPr>
              <p14:xfrm>
                <a:off x="8558901" y="3638359"/>
                <a:ext cx="25560" cy="237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734C1799-7D2C-4B75-ACEE-3A6737E1CA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549901" y="3629359"/>
                  <a:ext cx="43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B6A7BAA9-A9A6-4C77-8F1F-6950081C4363}"/>
                    </a:ext>
                  </a:extLst>
                </p14:cNvPr>
                <p14:cNvContentPartPr/>
                <p14:nvPr/>
              </p14:nvContentPartPr>
              <p14:xfrm>
                <a:off x="8755821" y="3363319"/>
                <a:ext cx="106560" cy="2480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B6A7BAA9-A9A6-4C77-8F1F-6950081C436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746821" y="3354319"/>
                  <a:ext cx="124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1EE8D4BC-8576-4A2F-A2F1-30C4F906FDFF}"/>
                    </a:ext>
                  </a:extLst>
                </p14:cNvPr>
                <p14:cNvContentPartPr/>
                <p14:nvPr/>
              </p14:nvContentPartPr>
              <p14:xfrm>
                <a:off x="8923941" y="3513439"/>
                <a:ext cx="103320" cy="1314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1EE8D4BC-8576-4A2F-A2F1-30C4F906FDF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914941" y="3504439"/>
                  <a:ext cx="120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E85F8A4B-34D7-4C53-98B2-141CA9CB0715}"/>
                    </a:ext>
                  </a:extLst>
                </p14:cNvPr>
                <p14:cNvContentPartPr/>
                <p14:nvPr/>
              </p14:nvContentPartPr>
              <p14:xfrm>
                <a:off x="8631621" y="3784519"/>
                <a:ext cx="441720" cy="374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E85F8A4B-34D7-4C53-98B2-141CA9CB07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22621" y="3775879"/>
                  <a:ext cx="45936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o 212">
            <a:extLst>
              <a:ext uri="{FF2B5EF4-FFF2-40B4-BE49-F238E27FC236}">
                <a16:creationId xmlns:a16="http://schemas.microsoft.com/office/drawing/2014/main" id="{98A686D7-ACAA-43A1-BACF-DB82B09B48D3}"/>
              </a:ext>
            </a:extLst>
          </p:cNvPr>
          <p:cNvGrpSpPr/>
          <p:nvPr/>
        </p:nvGrpSpPr>
        <p:grpSpPr>
          <a:xfrm>
            <a:off x="8249661" y="4022119"/>
            <a:ext cx="617760" cy="260640"/>
            <a:chOff x="8518221" y="4076119"/>
            <a:chExt cx="6177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00FE5635-EB8C-4718-9872-8438ED547084}"/>
                    </a:ext>
                  </a:extLst>
                </p14:cNvPr>
                <p14:cNvContentPartPr/>
                <p14:nvPr/>
              </p14:nvContentPartPr>
              <p14:xfrm>
                <a:off x="8518221" y="4076119"/>
                <a:ext cx="120240" cy="21132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00FE5635-EB8C-4718-9872-8438ED54708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09221" y="4067479"/>
                  <a:ext cx="137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D86B8F7F-30F4-4212-A698-BC1A60BDC268}"/>
                    </a:ext>
                  </a:extLst>
                </p14:cNvPr>
                <p14:cNvContentPartPr/>
                <p14:nvPr/>
              </p14:nvContentPartPr>
              <p14:xfrm>
                <a:off x="8682381" y="4248919"/>
                <a:ext cx="53280" cy="878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D86B8F7F-30F4-4212-A698-BC1A60BDC26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73741" y="4239919"/>
                  <a:ext cx="70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82066D63-B318-4D19-95AE-4B129A0981E7}"/>
                    </a:ext>
                  </a:extLst>
                </p14:cNvPr>
                <p14:cNvContentPartPr/>
                <p14:nvPr/>
              </p14:nvContentPartPr>
              <p14:xfrm>
                <a:off x="8785701" y="4156399"/>
                <a:ext cx="41760" cy="10512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82066D63-B318-4D19-95AE-4B129A0981E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77061" y="4147399"/>
                  <a:ext cx="59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F49458AA-4E5B-4651-8703-9EE078E60FEA}"/>
                    </a:ext>
                  </a:extLst>
                </p14:cNvPr>
                <p14:cNvContentPartPr/>
                <p14:nvPr/>
              </p14:nvContentPartPr>
              <p14:xfrm>
                <a:off x="8760501" y="4225879"/>
                <a:ext cx="68040" cy="1548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F49458AA-4E5B-4651-8703-9EE078E60FE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51501" y="4216879"/>
                  <a:ext cx="85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07211EAE-0829-4BA2-800B-0BC5669F114E}"/>
                    </a:ext>
                  </a:extLst>
                </p14:cNvPr>
                <p14:cNvContentPartPr/>
                <p14:nvPr/>
              </p14:nvContentPartPr>
              <p14:xfrm>
                <a:off x="8868501" y="4079719"/>
                <a:ext cx="135360" cy="15984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07211EAE-0829-4BA2-800B-0BC5669F114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59501" y="4071079"/>
                  <a:ext cx="153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158EE710-39DF-415B-9CF1-FBC750711968}"/>
                    </a:ext>
                  </a:extLst>
                </p14:cNvPr>
                <p14:cNvContentPartPr/>
                <p14:nvPr/>
              </p14:nvContentPartPr>
              <p14:xfrm>
                <a:off x="9034821" y="4193479"/>
                <a:ext cx="101160" cy="13356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158EE710-39DF-415B-9CF1-FBC7507119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026181" y="4184839"/>
                  <a:ext cx="11880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upo 217">
            <a:extLst>
              <a:ext uri="{FF2B5EF4-FFF2-40B4-BE49-F238E27FC236}">
                <a16:creationId xmlns:a16="http://schemas.microsoft.com/office/drawing/2014/main" id="{A881786F-A043-41FC-8177-1D28EE3C4B71}"/>
              </a:ext>
            </a:extLst>
          </p:cNvPr>
          <p:cNvGrpSpPr/>
          <p:nvPr/>
        </p:nvGrpSpPr>
        <p:grpSpPr>
          <a:xfrm>
            <a:off x="4146741" y="2158399"/>
            <a:ext cx="2335500" cy="2385000"/>
            <a:chOff x="4192821" y="2282599"/>
            <a:chExt cx="2335500" cy="23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4E325A13-EF8A-4681-A73D-824DE516D76B}"/>
                    </a:ext>
                  </a:extLst>
                </p14:cNvPr>
                <p14:cNvContentPartPr/>
                <p14:nvPr/>
              </p14:nvContentPartPr>
              <p14:xfrm>
                <a:off x="4527081" y="3575359"/>
                <a:ext cx="133920" cy="2300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4E325A13-EF8A-4681-A73D-824DE516D76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18441" y="3566359"/>
                  <a:ext cx="151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0AA10082-A8CA-4650-B90D-2FB101D69898}"/>
                    </a:ext>
                  </a:extLst>
                </p14:cNvPr>
                <p14:cNvContentPartPr/>
                <p14:nvPr/>
              </p14:nvContentPartPr>
              <p14:xfrm>
                <a:off x="4657761" y="3752119"/>
                <a:ext cx="168480" cy="907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0AA10082-A8CA-4650-B90D-2FB101D6989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648761" y="3743119"/>
                  <a:ext cx="186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5FAF3FB3-7CD4-4703-9170-04952FE10BA0}"/>
                    </a:ext>
                  </a:extLst>
                </p14:cNvPr>
                <p14:cNvContentPartPr/>
                <p14:nvPr/>
              </p14:nvContentPartPr>
              <p14:xfrm>
                <a:off x="4942161" y="3719719"/>
                <a:ext cx="99720" cy="172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5FAF3FB3-7CD4-4703-9170-04952FE10B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33521" y="3711079"/>
                  <a:ext cx="117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6D7E705E-F706-4DBA-97D1-80A72F55AF73}"/>
                    </a:ext>
                  </a:extLst>
                </p14:cNvPr>
                <p14:cNvContentPartPr/>
                <p14:nvPr/>
              </p14:nvContentPartPr>
              <p14:xfrm>
                <a:off x="4969521" y="3778039"/>
                <a:ext cx="78480" cy="158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6D7E705E-F706-4DBA-97D1-80A72F55AF7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60881" y="3769039"/>
                  <a:ext cx="96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29FF607D-8FC6-4AB7-AED1-058CB17F476E}"/>
                    </a:ext>
                  </a:extLst>
                </p14:cNvPr>
                <p14:cNvContentPartPr/>
                <p14:nvPr/>
              </p14:nvContentPartPr>
              <p14:xfrm>
                <a:off x="5224401" y="3520999"/>
                <a:ext cx="155160" cy="2390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29FF607D-8FC6-4AB7-AED1-058CB17F476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15761" y="3512359"/>
                  <a:ext cx="172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FCFC2AA-C459-46CC-82A6-462549C16CC3}"/>
                    </a:ext>
                  </a:extLst>
                </p14:cNvPr>
                <p14:cNvContentPartPr/>
                <p14:nvPr/>
              </p14:nvContentPartPr>
              <p14:xfrm>
                <a:off x="5426721" y="3644839"/>
                <a:ext cx="124200" cy="1231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FCFC2AA-C459-46CC-82A6-462549C16CC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417721" y="3636199"/>
                  <a:ext cx="141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F5B04E0C-DC8D-4CC7-8FC6-DBDF7C1B2D6E}"/>
                    </a:ext>
                  </a:extLst>
                </p14:cNvPr>
                <p14:cNvContentPartPr/>
                <p14:nvPr/>
              </p14:nvContentPartPr>
              <p14:xfrm>
                <a:off x="5629401" y="3712879"/>
                <a:ext cx="32400" cy="385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F5B04E0C-DC8D-4CC7-8FC6-DBDF7C1B2D6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20761" y="3704239"/>
                  <a:ext cx="50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8B33E03C-FECE-4897-8557-D478F5A0D56F}"/>
                    </a:ext>
                  </a:extLst>
                </p14:cNvPr>
                <p14:cNvContentPartPr/>
                <p14:nvPr/>
              </p14:nvContentPartPr>
              <p14:xfrm>
                <a:off x="5926401" y="3493999"/>
                <a:ext cx="163440" cy="2314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8B33E03C-FECE-4897-8557-D478F5A0D56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917761" y="3484999"/>
                  <a:ext cx="181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1130102A-22F0-4B71-91E4-085F5F2B9EC9}"/>
                    </a:ext>
                  </a:extLst>
                </p14:cNvPr>
                <p14:cNvContentPartPr/>
                <p14:nvPr/>
              </p14:nvContentPartPr>
              <p14:xfrm>
                <a:off x="6242841" y="3648439"/>
                <a:ext cx="15480" cy="10872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1130102A-22F0-4B71-91E4-085F5F2B9EC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33841" y="3639799"/>
                  <a:ext cx="3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4D02378E-EABF-4378-95E5-B993499E3C74}"/>
                    </a:ext>
                  </a:extLst>
                </p14:cNvPr>
                <p14:cNvContentPartPr/>
                <p14:nvPr/>
              </p14:nvContentPartPr>
              <p14:xfrm>
                <a:off x="6226281" y="3550159"/>
                <a:ext cx="64440" cy="1116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4D02378E-EABF-4378-95E5-B993499E3C7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17281" y="3541519"/>
                  <a:ext cx="82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29E90264-6AEE-47DB-8DDA-EBDD036B8404}"/>
                    </a:ext>
                  </a:extLst>
                </p14:cNvPr>
                <p14:cNvContentPartPr/>
                <p14:nvPr/>
              </p14:nvContentPartPr>
              <p14:xfrm>
                <a:off x="5793921" y="3804679"/>
                <a:ext cx="720000" cy="219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29E90264-6AEE-47DB-8DDA-EBDD036B840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785281" y="3795679"/>
                  <a:ext cx="737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499E9DF1-3A54-4650-A5BC-E9A1FF75F35C}"/>
                    </a:ext>
                  </a:extLst>
                </p14:cNvPr>
                <p14:cNvContentPartPr/>
                <p14:nvPr/>
              </p14:nvContentPartPr>
              <p14:xfrm>
                <a:off x="5769081" y="4121479"/>
                <a:ext cx="23040" cy="1767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499E9DF1-3A54-4650-A5BC-E9A1FF75F35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60441" y="4112479"/>
                  <a:ext cx="40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DF63BF8B-73C0-4BA7-BB09-A1A874993F6B}"/>
                    </a:ext>
                  </a:extLst>
                </p14:cNvPr>
                <p14:cNvContentPartPr/>
                <p14:nvPr/>
              </p14:nvContentPartPr>
              <p14:xfrm>
                <a:off x="5699961" y="4037239"/>
                <a:ext cx="188640" cy="23328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DF63BF8B-73C0-4BA7-BB09-A1A874993F6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691321" y="4028599"/>
                  <a:ext cx="206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21E8476A-A10D-4F68-9508-2381666ED11C}"/>
                    </a:ext>
                  </a:extLst>
                </p14:cNvPr>
                <p14:cNvContentPartPr/>
                <p14:nvPr/>
              </p14:nvContentPartPr>
              <p14:xfrm>
                <a:off x="5946561" y="4227319"/>
                <a:ext cx="97920" cy="1234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21E8476A-A10D-4F68-9508-2381666ED11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937561" y="4218679"/>
                  <a:ext cx="115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557039CE-6DF0-43A0-BD77-4425D41F5E2A}"/>
                    </a:ext>
                  </a:extLst>
                </p14:cNvPr>
                <p14:cNvContentPartPr/>
                <p14:nvPr/>
              </p14:nvContentPartPr>
              <p14:xfrm>
                <a:off x="6149241" y="4123279"/>
                <a:ext cx="19080" cy="1242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557039CE-6DF0-43A0-BD77-4425D41F5E2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40241" y="4114639"/>
                  <a:ext cx="36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69A03A39-7025-481D-8EFA-A3C4F70613F9}"/>
                    </a:ext>
                  </a:extLst>
                </p14:cNvPr>
                <p14:cNvContentPartPr/>
                <p14:nvPr/>
              </p14:nvContentPartPr>
              <p14:xfrm>
                <a:off x="6106041" y="4206439"/>
                <a:ext cx="76680" cy="187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69A03A39-7025-481D-8EFA-A3C4F70613F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97401" y="4197799"/>
                  <a:ext cx="94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644760EA-7D8B-41E4-B7FF-EC1E13375D7F}"/>
                    </a:ext>
                  </a:extLst>
                </p14:cNvPr>
                <p14:cNvContentPartPr/>
                <p14:nvPr/>
              </p14:nvContentPartPr>
              <p14:xfrm>
                <a:off x="6271281" y="4032199"/>
                <a:ext cx="131040" cy="2174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644760EA-7D8B-41E4-B7FF-EC1E13375D7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62281" y="4023199"/>
                  <a:ext cx="148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5D9944FF-8E47-4CC8-9200-3FB788AF2B32}"/>
                    </a:ext>
                  </a:extLst>
                </p14:cNvPr>
                <p14:cNvContentPartPr/>
                <p14:nvPr/>
              </p14:nvContentPartPr>
              <p14:xfrm>
                <a:off x="6460641" y="4252159"/>
                <a:ext cx="67680" cy="1119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5D9944FF-8E47-4CC8-9200-3FB788AF2B3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52001" y="4243519"/>
                  <a:ext cx="85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6BB9510-3C9E-48A2-A736-27D6A634768F}"/>
                    </a:ext>
                  </a:extLst>
                </p14:cNvPr>
                <p14:cNvContentPartPr/>
                <p14:nvPr/>
              </p14:nvContentPartPr>
              <p14:xfrm>
                <a:off x="6458121" y="4168279"/>
                <a:ext cx="46440" cy="399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6BB9510-3C9E-48A2-A736-27D6A634768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49481" y="4159279"/>
                  <a:ext cx="64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A81D4DF9-63B9-4670-8F9C-2A900D508565}"/>
                    </a:ext>
                  </a:extLst>
                </p14:cNvPr>
                <p14:cNvContentPartPr/>
                <p14:nvPr/>
              </p14:nvContentPartPr>
              <p14:xfrm>
                <a:off x="4192821" y="2282599"/>
                <a:ext cx="446760" cy="23850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A81D4DF9-63B9-4670-8F9C-2A900D50856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183821" y="2273599"/>
                  <a:ext cx="464400" cy="240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upo 259">
            <a:extLst>
              <a:ext uri="{FF2B5EF4-FFF2-40B4-BE49-F238E27FC236}">
                <a16:creationId xmlns:a16="http://schemas.microsoft.com/office/drawing/2014/main" id="{1EAD10EE-1C72-40F9-8C89-683877D08771}"/>
              </a:ext>
            </a:extLst>
          </p:cNvPr>
          <p:cNvGrpSpPr/>
          <p:nvPr/>
        </p:nvGrpSpPr>
        <p:grpSpPr>
          <a:xfrm>
            <a:off x="212301" y="2262079"/>
            <a:ext cx="3689640" cy="786240"/>
            <a:chOff x="212301" y="2262079"/>
            <a:chExt cx="3689640" cy="7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A8CE119A-5BF4-4DC3-B5CF-18399E4071A4}"/>
                    </a:ext>
                  </a:extLst>
                </p14:cNvPr>
                <p14:cNvContentPartPr/>
                <p14:nvPr/>
              </p14:nvContentPartPr>
              <p14:xfrm>
                <a:off x="212301" y="2488519"/>
                <a:ext cx="114480" cy="23472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A8CE119A-5BF4-4DC3-B5CF-18399E4071A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3661" y="2479519"/>
                  <a:ext cx="132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CBBE4891-E3F6-4AC0-8196-D5D2B2976CA2}"/>
                    </a:ext>
                  </a:extLst>
                </p14:cNvPr>
                <p14:cNvContentPartPr/>
                <p14:nvPr/>
              </p14:nvContentPartPr>
              <p14:xfrm>
                <a:off x="366021" y="2648359"/>
                <a:ext cx="119160" cy="9936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CBBE4891-E3F6-4AC0-8196-D5D2B2976CA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57381" y="2639719"/>
                  <a:ext cx="136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FED2346E-7851-4ADE-AB6A-DEBF27452F16}"/>
                    </a:ext>
                  </a:extLst>
                </p14:cNvPr>
                <p14:cNvContentPartPr/>
                <p14:nvPr/>
              </p14:nvContentPartPr>
              <p14:xfrm>
                <a:off x="622341" y="2573839"/>
                <a:ext cx="136800" cy="122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FED2346E-7851-4ADE-AB6A-DEBF27452F1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3701" y="2564839"/>
                  <a:ext cx="154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EA155E4E-61BC-4FA5-9FB3-FD198CB75B95}"/>
                    </a:ext>
                  </a:extLst>
                </p14:cNvPr>
                <p14:cNvContentPartPr/>
                <p14:nvPr/>
              </p14:nvContentPartPr>
              <p14:xfrm>
                <a:off x="665541" y="2658079"/>
                <a:ext cx="95400" cy="2412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EA155E4E-61BC-4FA5-9FB3-FD198CB75B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56901" y="2649079"/>
                  <a:ext cx="113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D18A9D5F-A58E-4D2C-8864-C8D9399A19D4}"/>
                    </a:ext>
                  </a:extLst>
                </p14:cNvPr>
                <p14:cNvContentPartPr/>
                <p14:nvPr/>
              </p14:nvContentPartPr>
              <p14:xfrm>
                <a:off x="909261" y="2445679"/>
                <a:ext cx="201960" cy="21168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D18A9D5F-A58E-4D2C-8864-C8D9399A19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00621" y="2437039"/>
                  <a:ext cx="219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57EEF4F9-1676-403F-A8DC-AF6ADBED36B7}"/>
                    </a:ext>
                  </a:extLst>
                </p14:cNvPr>
                <p14:cNvContentPartPr/>
                <p14:nvPr/>
              </p14:nvContentPartPr>
              <p14:xfrm>
                <a:off x="1204101" y="2591839"/>
                <a:ext cx="59400" cy="270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57EEF4F9-1676-403F-A8DC-AF6ADBED36B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95461" y="2582839"/>
                  <a:ext cx="77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8CACE0ED-25F1-4FA9-8A1F-F5C37E11380F}"/>
                    </a:ext>
                  </a:extLst>
                </p14:cNvPr>
                <p14:cNvContentPartPr/>
                <p14:nvPr/>
              </p14:nvContentPartPr>
              <p14:xfrm>
                <a:off x="1327941" y="2422279"/>
                <a:ext cx="184680" cy="2030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8CACE0ED-25F1-4FA9-8A1F-F5C37E11380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18941" y="2413639"/>
                  <a:ext cx="202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143EB38C-E755-4FEA-9118-650CCA7076BA}"/>
                    </a:ext>
                  </a:extLst>
                </p14:cNvPr>
                <p14:cNvContentPartPr/>
                <p14:nvPr/>
              </p14:nvContentPartPr>
              <p14:xfrm>
                <a:off x="1570941" y="2536039"/>
                <a:ext cx="137880" cy="13104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143EB38C-E755-4FEA-9118-650CCA7076B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61941" y="2527039"/>
                  <a:ext cx="155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77139CF2-4372-4E36-8EAD-C91514D9B5BC}"/>
                    </a:ext>
                  </a:extLst>
                </p14:cNvPr>
                <p14:cNvContentPartPr/>
                <p14:nvPr/>
              </p14:nvContentPartPr>
              <p14:xfrm>
                <a:off x="1838781" y="2608759"/>
                <a:ext cx="41760" cy="190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77139CF2-4372-4E36-8EAD-C91514D9B5B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30141" y="2599759"/>
                  <a:ext cx="5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9E650D6F-DED5-44B1-B342-ABFF84DA070A}"/>
                    </a:ext>
                  </a:extLst>
                </p14:cNvPr>
                <p14:cNvContentPartPr/>
                <p14:nvPr/>
              </p14:nvContentPartPr>
              <p14:xfrm>
                <a:off x="2046141" y="2358919"/>
                <a:ext cx="151200" cy="19656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9E650D6F-DED5-44B1-B342-ABFF84DA070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37501" y="2350279"/>
                  <a:ext cx="168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61AF358E-06F9-47D9-BC47-106986D8519E}"/>
                    </a:ext>
                  </a:extLst>
                </p14:cNvPr>
                <p14:cNvContentPartPr/>
                <p14:nvPr/>
              </p14:nvContentPartPr>
              <p14:xfrm>
                <a:off x="2296341" y="2511919"/>
                <a:ext cx="34200" cy="702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61AF358E-06F9-47D9-BC47-106986D8519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87701" y="2503279"/>
                  <a:ext cx="51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2E0B6E3F-AB5E-4151-B8AC-934DE4929644}"/>
                    </a:ext>
                  </a:extLst>
                </p14:cNvPr>
                <p14:cNvContentPartPr/>
                <p14:nvPr/>
              </p14:nvContentPartPr>
              <p14:xfrm>
                <a:off x="2270781" y="2416879"/>
                <a:ext cx="61560" cy="8604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2E0B6E3F-AB5E-4151-B8AC-934DE492964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62141" y="2408239"/>
                  <a:ext cx="79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04FE5F32-1029-4CDB-A974-9E906869DDED}"/>
                    </a:ext>
                  </a:extLst>
                </p14:cNvPr>
                <p14:cNvContentPartPr/>
                <p14:nvPr/>
              </p14:nvContentPartPr>
              <p14:xfrm>
                <a:off x="1960101" y="2627479"/>
                <a:ext cx="524520" cy="3384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04FE5F32-1029-4CDB-A974-9E906869DDE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51101" y="2618839"/>
                  <a:ext cx="542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5125EB66-EFC6-4D35-BC7C-3A3F9667ED8B}"/>
                    </a:ext>
                  </a:extLst>
                </p14:cNvPr>
                <p14:cNvContentPartPr/>
                <p14:nvPr/>
              </p14:nvContentPartPr>
              <p14:xfrm>
                <a:off x="1901061" y="2866159"/>
                <a:ext cx="29160" cy="1688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5125EB66-EFC6-4D35-BC7C-3A3F9667ED8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892061" y="2857519"/>
                  <a:ext cx="46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DD74A877-4C28-455F-84FA-486D9034E113}"/>
                    </a:ext>
                  </a:extLst>
                </p14:cNvPr>
                <p14:cNvContentPartPr/>
                <p14:nvPr/>
              </p14:nvContentPartPr>
              <p14:xfrm>
                <a:off x="1822941" y="2798119"/>
                <a:ext cx="187200" cy="21060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DD74A877-4C28-455F-84FA-486D9034E11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14301" y="2789119"/>
                  <a:ext cx="204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96577802-2E25-4D8D-9CF4-E4BA39DF9608}"/>
                    </a:ext>
                  </a:extLst>
                </p14:cNvPr>
                <p14:cNvContentPartPr/>
                <p14:nvPr/>
              </p14:nvContentPartPr>
              <p14:xfrm>
                <a:off x="2093301" y="2948959"/>
                <a:ext cx="109080" cy="9936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96577802-2E25-4D8D-9CF4-E4BA39DF960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084301" y="2939959"/>
                  <a:ext cx="126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3EB924A8-9F87-43E5-B911-171A7F3CE043}"/>
                    </a:ext>
                  </a:extLst>
                </p14:cNvPr>
                <p14:cNvContentPartPr/>
                <p14:nvPr/>
              </p14:nvContentPartPr>
              <p14:xfrm>
                <a:off x="2223981" y="2861839"/>
                <a:ext cx="38160" cy="10476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3EB924A8-9F87-43E5-B911-171A7F3CE04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214981" y="2852839"/>
                  <a:ext cx="55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DF4C1F63-0896-457E-9AB2-ED3B504D5CCB}"/>
                    </a:ext>
                  </a:extLst>
                </p14:cNvPr>
                <p14:cNvContentPartPr/>
                <p14:nvPr/>
              </p14:nvContentPartPr>
              <p14:xfrm>
                <a:off x="2193021" y="2932399"/>
                <a:ext cx="117000" cy="277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DF4C1F63-0896-457E-9AB2-ED3B504D5CC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84381" y="2923759"/>
                  <a:ext cx="134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C78C365C-9089-4FBF-AB35-C9D64242E834}"/>
                    </a:ext>
                  </a:extLst>
                </p14:cNvPr>
                <p14:cNvContentPartPr/>
                <p14:nvPr/>
              </p14:nvContentPartPr>
              <p14:xfrm>
                <a:off x="2350701" y="2851399"/>
                <a:ext cx="55080" cy="1504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C78C365C-9089-4FBF-AB35-C9D64242E83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342061" y="2842399"/>
                  <a:ext cx="72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3CC0D5B7-CFF8-4501-8E5C-08DFEBDECE2A}"/>
                    </a:ext>
                  </a:extLst>
                </p14:cNvPr>
                <p14:cNvContentPartPr/>
                <p14:nvPr/>
              </p14:nvContentPartPr>
              <p14:xfrm>
                <a:off x="2316861" y="2758159"/>
                <a:ext cx="196560" cy="2142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3CC0D5B7-CFF8-4501-8E5C-08DFEBDECE2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307861" y="2749519"/>
                  <a:ext cx="214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F52E696A-346A-4244-8C12-9AD8FA92D20A}"/>
                    </a:ext>
                  </a:extLst>
                </p14:cNvPr>
                <p14:cNvContentPartPr/>
                <p14:nvPr/>
              </p14:nvContentPartPr>
              <p14:xfrm>
                <a:off x="2570661" y="2948599"/>
                <a:ext cx="50760" cy="748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F52E696A-346A-4244-8C12-9AD8FA92D20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62021" y="2939599"/>
                  <a:ext cx="68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D2F9B65E-4302-40A0-A288-AB13120DCF0C}"/>
                    </a:ext>
                  </a:extLst>
                </p14:cNvPr>
                <p14:cNvContentPartPr/>
                <p14:nvPr/>
              </p14:nvContentPartPr>
              <p14:xfrm>
                <a:off x="2585421" y="2864719"/>
                <a:ext cx="40680" cy="7164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D2F9B65E-4302-40A0-A288-AB13120DCF0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576421" y="2855719"/>
                  <a:ext cx="58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EEB9137B-14F7-4888-B4D6-5D03DAD72BBB}"/>
                    </a:ext>
                  </a:extLst>
                </p14:cNvPr>
                <p14:cNvContentPartPr/>
                <p14:nvPr/>
              </p14:nvContentPartPr>
              <p14:xfrm>
                <a:off x="2712141" y="2560159"/>
                <a:ext cx="39600" cy="360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EEB9137B-14F7-4888-B4D6-5D03DAD72B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03141" y="2551159"/>
                  <a:ext cx="57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9BA12678-1F1D-4616-8577-363C0066642F}"/>
                    </a:ext>
                  </a:extLst>
                </p14:cNvPr>
                <p14:cNvContentPartPr/>
                <p14:nvPr/>
              </p14:nvContentPartPr>
              <p14:xfrm>
                <a:off x="3092301" y="2331919"/>
                <a:ext cx="42480" cy="19332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9BA12678-1F1D-4616-8577-363C0066642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83301" y="2323279"/>
                  <a:ext cx="60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815B2EA9-782A-463A-AFFE-B9E3E3CCD082}"/>
                    </a:ext>
                  </a:extLst>
                </p14:cNvPr>
                <p14:cNvContentPartPr/>
                <p14:nvPr/>
              </p14:nvContentPartPr>
              <p14:xfrm>
                <a:off x="3023181" y="2262079"/>
                <a:ext cx="226800" cy="2433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815B2EA9-782A-463A-AFFE-B9E3E3CCD08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014541" y="2253439"/>
                  <a:ext cx="244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65C313AC-A12C-4778-A4E0-C53A031D30D0}"/>
                    </a:ext>
                  </a:extLst>
                </p14:cNvPr>
                <p14:cNvContentPartPr/>
                <p14:nvPr/>
              </p14:nvContentPartPr>
              <p14:xfrm>
                <a:off x="3355821" y="2413999"/>
                <a:ext cx="205920" cy="14940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65C313AC-A12C-4778-A4E0-C53A031D30D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47181" y="2405359"/>
                  <a:ext cx="223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3689893B-1E66-4690-AB90-AC422CE22E30}"/>
                    </a:ext>
                  </a:extLst>
                </p14:cNvPr>
                <p14:cNvContentPartPr/>
                <p14:nvPr/>
              </p14:nvContentPartPr>
              <p14:xfrm>
                <a:off x="2797461" y="2624959"/>
                <a:ext cx="824760" cy="313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3689893B-1E66-4690-AB90-AC422CE22E3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788821" y="2616319"/>
                  <a:ext cx="842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3008F7E7-F8CE-4335-9547-72B9B0CF5B89}"/>
                    </a:ext>
                  </a:extLst>
                </p14:cNvPr>
                <p14:cNvContentPartPr/>
                <p14:nvPr/>
              </p14:nvContentPartPr>
              <p14:xfrm>
                <a:off x="3028581" y="2789479"/>
                <a:ext cx="19440" cy="15444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3008F7E7-F8CE-4335-9547-72B9B0CF5B8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019581" y="2780839"/>
                  <a:ext cx="37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BD29F813-DF2D-4237-9B19-BF0F0AB0B0CE}"/>
                    </a:ext>
                  </a:extLst>
                </p14:cNvPr>
                <p14:cNvContentPartPr/>
                <p14:nvPr/>
              </p14:nvContentPartPr>
              <p14:xfrm>
                <a:off x="2931381" y="2749519"/>
                <a:ext cx="210240" cy="18072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BD29F813-DF2D-4237-9B19-BF0F0AB0B0C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22381" y="2740519"/>
                  <a:ext cx="227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BABB7DCD-47D5-4DD4-82F2-84C32C127B42}"/>
                    </a:ext>
                  </a:extLst>
                </p14:cNvPr>
                <p14:cNvContentPartPr/>
                <p14:nvPr/>
              </p14:nvContentPartPr>
              <p14:xfrm>
                <a:off x="3146661" y="2892799"/>
                <a:ext cx="108360" cy="6588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BABB7DCD-47D5-4DD4-82F2-84C32C127B4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138021" y="2884159"/>
                  <a:ext cx="126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C508178D-1747-4125-AC63-EAEA2B9294D3}"/>
                    </a:ext>
                  </a:extLst>
                </p14:cNvPr>
                <p14:cNvContentPartPr/>
                <p14:nvPr/>
              </p14:nvContentPartPr>
              <p14:xfrm>
                <a:off x="3374541" y="2816479"/>
                <a:ext cx="22320" cy="8208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C508178D-1747-4125-AC63-EAEA2B9294D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365901" y="2807839"/>
                  <a:ext cx="39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529D4A19-1220-4886-A819-923D234C56E9}"/>
                    </a:ext>
                  </a:extLst>
                </p14:cNvPr>
                <p14:cNvContentPartPr/>
                <p14:nvPr/>
              </p14:nvContentPartPr>
              <p14:xfrm>
                <a:off x="3315861" y="2872639"/>
                <a:ext cx="128880" cy="126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529D4A19-1220-4886-A819-923D234C56E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06861" y="2863639"/>
                  <a:ext cx="146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386D8035-416B-42BB-AA93-1E1F9E4DDFE1}"/>
                    </a:ext>
                  </a:extLst>
                </p14:cNvPr>
                <p14:cNvContentPartPr/>
                <p14:nvPr/>
              </p14:nvContentPartPr>
              <p14:xfrm>
                <a:off x="3497301" y="2817919"/>
                <a:ext cx="90720" cy="13896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386D8035-416B-42BB-AA93-1E1F9E4DDFE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88301" y="2809279"/>
                  <a:ext cx="108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E217CEBD-AE07-4455-8B42-E1557705ED28}"/>
                    </a:ext>
                  </a:extLst>
                </p14:cNvPr>
                <p14:cNvContentPartPr/>
                <p14:nvPr/>
              </p14:nvContentPartPr>
              <p14:xfrm>
                <a:off x="3502341" y="2753839"/>
                <a:ext cx="221400" cy="16848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E217CEBD-AE07-4455-8B42-E1557705ED2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93701" y="2744839"/>
                  <a:ext cx="239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F5E695E1-B008-4B77-89C7-0152A0423C04}"/>
                    </a:ext>
                  </a:extLst>
                </p14:cNvPr>
                <p14:cNvContentPartPr/>
                <p14:nvPr/>
              </p14:nvContentPartPr>
              <p14:xfrm>
                <a:off x="3795381" y="2864719"/>
                <a:ext cx="106560" cy="13284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F5E695E1-B008-4B77-89C7-0152A0423C0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786381" y="2855719"/>
                  <a:ext cx="124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07F80056-D14D-4546-A7D9-86FF07295D30}"/>
                    </a:ext>
                  </a:extLst>
                </p14:cNvPr>
                <p14:cNvContentPartPr/>
                <p14:nvPr/>
              </p14:nvContentPartPr>
              <p14:xfrm>
                <a:off x="3767661" y="2552239"/>
                <a:ext cx="110520" cy="1980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07F80056-D14D-4546-A7D9-86FF07295D3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58661" y="2543599"/>
                  <a:ext cx="128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3B1383CD-B482-44EF-AD4E-F5BF15D72E8A}"/>
                    </a:ext>
                  </a:extLst>
                </p14:cNvPr>
                <p14:cNvContentPartPr/>
                <p14:nvPr/>
              </p14:nvContentPartPr>
              <p14:xfrm>
                <a:off x="3770901" y="2641519"/>
                <a:ext cx="90720" cy="190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3B1383CD-B482-44EF-AD4E-F5BF15D72E8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761901" y="2632519"/>
                  <a:ext cx="10836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o 270">
            <a:extLst>
              <a:ext uri="{FF2B5EF4-FFF2-40B4-BE49-F238E27FC236}">
                <a16:creationId xmlns:a16="http://schemas.microsoft.com/office/drawing/2014/main" id="{90319896-DF88-4350-A30D-C2A9DBC94820}"/>
              </a:ext>
            </a:extLst>
          </p:cNvPr>
          <p:cNvGrpSpPr/>
          <p:nvPr/>
        </p:nvGrpSpPr>
        <p:grpSpPr>
          <a:xfrm>
            <a:off x="796941" y="3356119"/>
            <a:ext cx="1990440" cy="417960"/>
            <a:chOff x="796941" y="3356119"/>
            <a:chExt cx="199044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0F121CFD-99C2-4F60-8907-A18ED9F1FE7E}"/>
                    </a:ext>
                  </a:extLst>
                </p14:cNvPr>
                <p14:cNvContentPartPr/>
                <p14:nvPr/>
              </p14:nvContentPartPr>
              <p14:xfrm>
                <a:off x="797301" y="3651319"/>
                <a:ext cx="147600" cy="118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0F121CFD-99C2-4F60-8907-A18ED9F1FE7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88301" y="3642679"/>
                  <a:ext cx="165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C7C823DE-79F2-4880-910B-38A2E93E008B}"/>
                    </a:ext>
                  </a:extLst>
                </p14:cNvPr>
                <p14:cNvContentPartPr/>
                <p14:nvPr/>
              </p14:nvContentPartPr>
              <p14:xfrm>
                <a:off x="796941" y="3761839"/>
                <a:ext cx="109080" cy="1224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C7C823DE-79F2-4880-910B-38A2E93E008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7941" y="3753199"/>
                  <a:ext cx="126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95B5FEDE-FE7A-459D-843C-FCEDCCFEDCC7}"/>
                    </a:ext>
                  </a:extLst>
                </p14:cNvPr>
                <p14:cNvContentPartPr/>
                <p14:nvPr/>
              </p14:nvContentPartPr>
              <p14:xfrm>
                <a:off x="1035981" y="3474919"/>
                <a:ext cx="178920" cy="2419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95B5FEDE-FE7A-459D-843C-FCEDCCFEDCC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27341" y="3465919"/>
                  <a:ext cx="1965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9DB498E5-37A8-44CB-AA09-04D97613CEFD}"/>
                    </a:ext>
                  </a:extLst>
                </p14:cNvPr>
                <p14:cNvContentPartPr/>
                <p14:nvPr/>
              </p14:nvContentPartPr>
              <p14:xfrm>
                <a:off x="1229301" y="3689839"/>
                <a:ext cx="14040" cy="2520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9DB498E5-37A8-44CB-AA09-04D97613CEF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220661" y="3680839"/>
                  <a:ext cx="31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A671D408-E046-47F8-861A-CA0ED3B0C5CF}"/>
                    </a:ext>
                  </a:extLst>
                </p14:cNvPr>
                <p14:cNvContentPartPr/>
                <p14:nvPr/>
              </p14:nvContentPartPr>
              <p14:xfrm>
                <a:off x="1311381" y="3450079"/>
                <a:ext cx="142200" cy="28836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A671D408-E046-47F8-861A-CA0ED3B0C5C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302741" y="3441079"/>
                  <a:ext cx="159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88086C29-A4DE-45B3-990E-F064AEF17FE7}"/>
                    </a:ext>
                  </a:extLst>
                </p14:cNvPr>
                <p14:cNvContentPartPr/>
                <p14:nvPr/>
              </p14:nvContentPartPr>
              <p14:xfrm>
                <a:off x="1508301" y="3617839"/>
                <a:ext cx="123120" cy="14760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88086C29-A4DE-45B3-990E-F064AEF17FE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499301" y="3609199"/>
                  <a:ext cx="140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7F584310-0D20-4B22-AC68-D9BC2834B08A}"/>
                    </a:ext>
                  </a:extLst>
                </p14:cNvPr>
                <p14:cNvContentPartPr/>
                <p14:nvPr/>
              </p14:nvContentPartPr>
              <p14:xfrm>
                <a:off x="1764621" y="3662479"/>
                <a:ext cx="48240" cy="2376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7F584310-0D20-4B22-AC68-D9BC2834B08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755981" y="3653479"/>
                  <a:ext cx="65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AA33FB68-231C-4F6D-B174-F169E975442B}"/>
                    </a:ext>
                  </a:extLst>
                </p14:cNvPr>
                <p14:cNvContentPartPr/>
                <p14:nvPr/>
              </p14:nvContentPartPr>
              <p14:xfrm>
                <a:off x="2232981" y="3356119"/>
                <a:ext cx="110520" cy="20988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AA33FB68-231C-4F6D-B174-F169E975442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24341" y="3347119"/>
                  <a:ext cx="1281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1518C106-F1AB-4A09-9DC0-BD249459621E}"/>
                    </a:ext>
                  </a:extLst>
                </p14:cNvPr>
                <p14:cNvContentPartPr/>
                <p14:nvPr/>
              </p14:nvContentPartPr>
              <p14:xfrm>
                <a:off x="1938861" y="3648079"/>
                <a:ext cx="848520" cy="306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1518C106-F1AB-4A09-9DC0-BD249459621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930221" y="3639079"/>
                  <a:ext cx="8661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o 285">
            <a:extLst>
              <a:ext uri="{FF2B5EF4-FFF2-40B4-BE49-F238E27FC236}">
                <a16:creationId xmlns:a16="http://schemas.microsoft.com/office/drawing/2014/main" id="{89CD6EAF-BAF6-4A33-944A-1FA2CA4E9336}"/>
              </a:ext>
            </a:extLst>
          </p:cNvPr>
          <p:cNvGrpSpPr/>
          <p:nvPr/>
        </p:nvGrpSpPr>
        <p:grpSpPr>
          <a:xfrm>
            <a:off x="1849581" y="3917359"/>
            <a:ext cx="733320" cy="578160"/>
            <a:chOff x="1849581" y="3917359"/>
            <a:chExt cx="73332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F6EA62AE-9447-41E5-A650-693DE4B619CE}"/>
                    </a:ext>
                  </a:extLst>
                </p14:cNvPr>
                <p14:cNvContentPartPr/>
                <p14:nvPr/>
              </p14:nvContentPartPr>
              <p14:xfrm>
                <a:off x="1938501" y="3917719"/>
                <a:ext cx="17280" cy="1825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F6EA62AE-9447-41E5-A650-693DE4B619C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929501" y="3908719"/>
                  <a:ext cx="34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91140C62-264D-4278-8A39-F3B743E7B334}"/>
                    </a:ext>
                  </a:extLst>
                </p14:cNvPr>
                <p14:cNvContentPartPr/>
                <p14:nvPr/>
              </p14:nvContentPartPr>
              <p14:xfrm>
                <a:off x="1849581" y="3917359"/>
                <a:ext cx="224640" cy="15948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91140C62-264D-4278-8A39-F3B743E7B33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840941" y="3908359"/>
                  <a:ext cx="24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ACD4D711-9913-405E-B2F9-886624E6645F}"/>
                    </a:ext>
                  </a:extLst>
                </p14:cNvPr>
                <p14:cNvContentPartPr/>
                <p14:nvPr/>
              </p14:nvContentPartPr>
              <p14:xfrm>
                <a:off x="2124621" y="4009159"/>
                <a:ext cx="86040" cy="9324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ACD4D711-9913-405E-B2F9-886624E6645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115621" y="4000519"/>
                  <a:ext cx="103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8D4A2F87-CDEA-466C-86AF-A8198FEFEE9E}"/>
                    </a:ext>
                  </a:extLst>
                </p14:cNvPr>
                <p14:cNvContentPartPr/>
                <p14:nvPr/>
              </p14:nvContentPartPr>
              <p14:xfrm>
                <a:off x="1854981" y="4167919"/>
                <a:ext cx="420120" cy="1584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8D4A2F87-CDEA-466C-86AF-A8198FEFEE9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846341" y="4158919"/>
                  <a:ext cx="437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F7EAFE22-CBD5-40D4-ACFC-AE55F5162F93}"/>
                    </a:ext>
                  </a:extLst>
                </p14:cNvPr>
                <p14:cNvContentPartPr/>
                <p14:nvPr/>
              </p14:nvContentPartPr>
              <p14:xfrm>
                <a:off x="1939941" y="4271239"/>
                <a:ext cx="123120" cy="20052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F7EAFE22-CBD5-40D4-ACFC-AE55F5162F9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930941" y="4262599"/>
                  <a:ext cx="140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34A4B7C9-9A42-4A49-9346-EC14BC155D10}"/>
                    </a:ext>
                  </a:extLst>
                </p14:cNvPr>
                <p14:cNvContentPartPr/>
                <p14:nvPr/>
              </p14:nvContentPartPr>
              <p14:xfrm>
                <a:off x="2123541" y="4429639"/>
                <a:ext cx="25560" cy="6588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34A4B7C9-9A42-4A49-9346-EC14BC155D1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114541" y="4420639"/>
                  <a:ext cx="43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A680D512-2A35-494A-ABC8-8DBA78C46915}"/>
                    </a:ext>
                  </a:extLst>
                </p14:cNvPr>
                <p14:cNvContentPartPr/>
                <p14:nvPr/>
              </p14:nvContentPartPr>
              <p14:xfrm>
                <a:off x="2098341" y="4337479"/>
                <a:ext cx="33120" cy="5688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A680D512-2A35-494A-ABC8-8DBA78C4691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089701" y="4328839"/>
                  <a:ext cx="50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A700229B-DFEB-4C10-AB7E-15ECC5F2F688}"/>
                    </a:ext>
                  </a:extLst>
                </p14:cNvPr>
                <p14:cNvContentPartPr/>
                <p14:nvPr/>
              </p14:nvContentPartPr>
              <p14:xfrm>
                <a:off x="2384181" y="4061719"/>
                <a:ext cx="17280" cy="8172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A700229B-DFEB-4C10-AB7E-15ECC5F2F68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375181" y="4052719"/>
                  <a:ext cx="34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870DDE73-02A0-4A36-9CC4-428A9B0BD565}"/>
                    </a:ext>
                  </a:extLst>
                </p14:cNvPr>
                <p14:cNvContentPartPr/>
                <p14:nvPr/>
              </p14:nvContentPartPr>
              <p14:xfrm>
                <a:off x="2352501" y="4119319"/>
                <a:ext cx="87840" cy="1692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870DDE73-02A0-4A36-9CC4-428A9B0BD56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343501" y="4110319"/>
                  <a:ext cx="105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9AA3F1AC-AB33-49F0-AFBB-D36D688E8710}"/>
                    </a:ext>
                  </a:extLst>
                </p14:cNvPr>
                <p14:cNvContentPartPr/>
                <p14:nvPr/>
              </p14:nvContentPartPr>
              <p14:xfrm>
                <a:off x="2506941" y="4019599"/>
                <a:ext cx="75960" cy="13068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9AA3F1AC-AB33-49F0-AFBB-D36D688E871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498301" y="4010959"/>
                  <a:ext cx="9360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83" name="Entrada de lápiz 282">
                <a:extLst>
                  <a:ext uri="{FF2B5EF4-FFF2-40B4-BE49-F238E27FC236}">
                    <a16:creationId xmlns:a16="http://schemas.microsoft.com/office/drawing/2014/main" id="{1B48C75E-07C9-4DF1-B700-B682416982D1}"/>
                  </a:ext>
                </a:extLst>
              </p14:cNvPr>
              <p14:cNvContentPartPr/>
              <p14:nvPr/>
            </p14:nvContentPartPr>
            <p14:xfrm>
              <a:off x="3431061" y="3321559"/>
              <a:ext cx="132480" cy="187560"/>
            </p14:xfrm>
          </p:contentPart>
        </mc:Choice>
        <mc:Fallback xmlns="">
          <p:pic>
            <p:nvPicPr>
              <p:cNvPr id="283" name="Entrada de lápiz 282">
                <a:extLst>
                  <a:ext uri="{FF2B5EF4-FFF2-40B4-BE49-F238E27FC236}">
                    <a16:creationId xmlns:a16="http://schemas.microsoft.com/office/drawing/2014/main" id="{1B48C75E-07C9-4DF1-B700-B682416982D1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3422421" y="3312919"/>
                <a:ext cx="15012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upo 284">
            <a:extLst>
              <a:ext uri="{FF2B5EF4-FFF2-40B4-BE49-F238E27FC236}">
                <a16:creationId xmlns:a16="http://schemas.microsoft.com/office/drawing/2014/main" id="{706B1FF3-1BB5-45D1-AB6B-9EE8CC7ED5BB}"/>
              </a:ext>
            </a:extLst>
          </p:cNvPr>
          <p:cNvGrpSpPr/>
          <p:nvPr/>
        </p:nvGrpSpPr>
        <p:grpSpPr>
          <a:xfrm>
            <a:off x="2929581" y="3612799"/>
            <a:ext cx="1024560" cy="92160"/>
            <a:chOff x="2929581" y="3612799"/>
            <a:chExt cx="102456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82D27CD8-B343-4785-BF56-A1C66C506735}"/>
                    </a:ext>
                  </a:extLst>
                </p14:cNvPr>
                <p14:cNvContentPartPr/>
                <p14:nvPr/>
              </p14:nvContentPartPr>
              <p14:xfrm>
                <a:off x="2929581" y="3677959"/>
                <a:ext cx="28440" cy="2700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82D27CD8-B343-4785-BF56-A1C66C50673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20941" y="3668959"/>
                  <a:ext cx="46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082C6C68-36B3-480B-8634-156308D0BB7F}"/>
                    </a:ext>
                  </a:extLst>
                </p14:cNvPr>
                <p14:cNvContentPartPr/>
                <p14:nvPr/>
              </p14:nvContentPartPr>
              <p14:xfrm>
                <a:off x="3154941" y="3612799"/>
                <a:ext cx="799200" cy="327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082C6C68-36B3-480B-8634-156308D0BB7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146301" y="3604159"/>
                  <a:ext cx="81684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upo 296">
            <a:extLst>
              <a:ext uri="{FF2B5EF4-FFF2-40B4-BE49-F238E27FC236}">
                <a16:creationId xmlns:a16="http://schemas.microsoft.com/office/drawing/2014/main" id="{2A2004FD-6031-49AF-9F90-DFEEFFCE1867}"/>
              </a:ext>
            </a:extLst>
          </p:cNvPr>
          <p:cNvGrpSpPr/>
          <p:nvPr/>
        </p:nvGrpSpPr>
        <p:grpSpPr>
          <a:xfrm>
            <a:off x="3082941" y="3855439"/>
            <a:ext cx="841320" cy="572760"/>
            <a:chOff x="3082941" y="3855439"/>
            <a:chExt cx="84132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25C72127-93B8-4A3D-8BD8-04D6EAD2A66A}"/>
                    </a:ext>
                  </a:extLst>
                </p14:cNvPr>
                <p14:cNvContentPartPr/>
                <p14:nvPr/>
              </p14:nvContentPartPr>
              <p14:xfrm>
                <a:off x="3184461" y="3965239"/>
                <a:ext cx="29520" cy="9828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25C72127-93B8-4A3D-8BD8-04D6EAD2A66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175821" y="3956599"/>
                  <a:ext cx="47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0CF2433E-6AA0-4B11-A721-1546C21B2647}"/>
                    </a:ext>
                  </a:extLst>
                </p14:cNvPr>
                <p14:cNvContentPartPr/>
                <p14:nvPr/>
              </p14:nvContentPartPr>
              <p14:xfrm>
                <a:off x="3106341" y="3855439"/>
                <a:ext cx="195120" cy="18576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0CF2433E-6AA0-4B11-A721-1546C21B264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097341" y="3846799"/>
                  <a:ext cx="212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56841970-CC9C-4412-8249-E827AFFB0059}"/>
                    </a:ext>
                  </a:extLst>
                </p14:cNvPr>
                <p14:cNvContentPartPr/>
                <p14:nvPr/>
              </p14:nvContentPartPr>
              <p14:xfrm>
                <a:off x="3346101" y="4005919"/>
                <a:ext cx="81360" cy="7884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56841970-CC9C-4412-8249-E827AFFB005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337461" y="3996919"/>
                  <a:ext cx="99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6F690E87-AD70-47F6-B6D0-CD70E987CA5E}"/>
                    </a:ext>
                  </a:extLst>
                </p14:cNvPr>
                <p14:cNvContentPartPr/>
                <p14:nvPr/>
              </p14:nvContentPartPr>
              <p14:xfrm>
                <a:off x="3082941" y="4132279"/>
                <a:ext cx="485640" cy="3708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6F690E87-AD70-47F6-B6D0-CD70E987CA5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074301" y="4123279"/>
                  <a:ext cx="503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E079A539-C5EF-406C-A395-4078E7A1DA06}"/>
                    </a:ext>
                  </a:extLst>
                </p14:cNvPr>
                <p14:cNvContentPartPr/>
                <p14:nvPr/>
              </p14:nvContentPartPr>
              <p14:xfrm>
                <a:off x="3184821" y="4214359"/>
                <a:ext cx="127080" cy="19764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E079A539-C5EF-406C-A395-4078E7A1DA0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175821" y="4205719"/>
                  <a:ext cx="144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FB911E1A-5B54-43C4-B214-1E16D26EDC87}"/>
                    </a:ext>
                  </a:extLst>
                </p14:cNvPr>
                <p14:cNvContentPartPr/>
                <p14:nvPr/>
              </p14:nvContentPartPr>
              <p14:xfrm>
                <a:off x="3386781" y="4324519"/>
                <a:ext cx="85680" cy="10368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FB911E1A-5B54-43C4-B214-1E16D26EDC8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378141" y="4315879"/>
                  <a:ext cx="103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9DCCC89C-1120-4D2E-BB33-1D324AD96BC9}"/>
                    </a:ext>
                  </a:extLst>
                </p14:cNvPr>
                <p14:cNvContentPartPr/>
                <p14:nvPr/>
              </p14:nvContentPartPr>
              <p14:xfrm>
                <a:off x="3681621" y="4008439"/>
                <a:ext cx="36360" cy="10188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9DCCC89C-1120-4D2E-BB33-1D324AD96BC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672621" y="3999799"/>
                  <a:ext cx="54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AD6C135E-D711-445E-A4A9-4FC89A244529}"/>
                    </a:ext>
                  </a:extLst>
                </p14:cNvPr>
                <p14:cNvContentPartPr/>
                <p14:nvPr/>
              </p14:nvContentPartPr>
              <p14:xfrm>
                <a:off x="3650661" y="4069279"/>
                <a:ext cx="78480" cy="2304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AD6C135E-D711-445E-A4A9-4FC89A24452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41661" y="4060279"/>
                  <a:ext cx="96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CC7461F8-F6C3-491E-87A6-C942AEDF2899}"/>
                    </a:ext>
                  </a:extLst>
                </p14:cNvPr>
                <p14:cNvContentPartPr/>
                <p14:nvPr/>
              </p14:nvContentPartPr>
              <p14:xfrm>
                <a:off x="3789621" y="3949759"/>
                <a:ext cx="134640" cy="1576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CC7461F8-F6C3-491E-87A6-C942AEDF289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780981" y="3940759"/>
                  <a:ext cx="15228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98" name="Entrada de lápiz 297">
                <a:extLst>
                  <a:ext uri="{FF2B5EF4-FFF2-40B4-BE49-F238E27FC236}">
                    <a16:creationId xmlns:a16="http://schemas.microsoft.com/office/drawing/2014/main" id="{B54DAB75-A89F-4B66-9985-F3DC17A858EB}"/>
                  </a:ext>
                </a:extLst>
              </p14:cNvPr>
              <p14:cNvContentPartPr/>
              <p14:nvPr/>
            </p14:nvContentPartPr>
            <p14:xfrm>
              <a:off x="1819341" y="3882439"/>
              <a:ext cx="412560" cy="180360"/>
            </p14:xfrm>
          </p:contentPart>
        </mc:Choice>
        <mc:Fallback xmlns="">
          <p:pic>
            <p:nvPicPr>
              <p:cNvPr id="298" name="Entrada de lápiz 297">
                <a:extLst>
                  <a:ext uri="{FF2B5EF4-FFF2-40B4-BE49-F238E27FC236}">
                    <a16:creationId xmlns:a16="http://schemas.microsoft.com/office/drawing/2014/main" id="{B54DAB75-A89F-4B66-9985-F3DC17A858EB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783341" y="3810799"/>
                <a:ext cx="48420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99" name="Entrada de lápiz 298">
                <a:extLst>
                  <a:ext uri="{FF2B5EF4-FFF2-40B4-BE49-F238E27FC236}">
                    <a16:creationId xmlns:a16="http://schemas.microsoft.com/office/drawing/2014/main" id="{8CCFADE9-9F33-4669-93E0-A49D77692189}"/>
                  </a:ext>
                </a:extLst>
              </p14:cNvPr>
              <p14:cNvContentPartPr/>
              <p14:nvPr/>
            </p14:nvContentPartPr>
            <p14:xfrm>
              <a:off x="3073941" y="4246759"/>
              <a:ext cx="422640" cy="144000"/>
            </p14:xfrm>
          </p:contentPart>
        </mc:Choice>
        <mc:Fallback xmlns="">
          <p:pic>
            <p:nvPicPr>
              <p:cNvPr id="299" name="Entrada de lápiz 298">
                <a:extLst>
                  <a:ext uri="{FF2B5EF4-FFF2-40B4-BE49-F238E27FC236}">
                    <a16:creationId xmlns:a16="http://schemas.microsoft.com/office/drawing/2014/main" id="{8CCFADE9-9F33-4669-93E0-A49D77692189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038301" y="4175119"/>
                <a:ext cx="49428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6629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>
            <a:extLst>
              <a:ext uri="{FF2B5EF4-FFF2-40B4-BE49-F238E27FC236}">
                <a16:creationId xmlns:a16="http://schemas.microsoft.com/office/drawing/2014/main" id="{EEE7BF5D-0ACA-44DF-9297-13B8452C7C64}"/>
              </a:ext>
            </a:extLst>
          </p:cNvPr>
          <p:cNvGrpSpPr/>
          <p:nvPr/>
        </p:nvGrpSpPr>
        <p:grpSpPr>
          <a:xfrm>
            <a:off x="623421" y="357679"/>
            <a:ext cx="6602760" cy="1561320"/>
            <a:chOff x="623421" y="357679"/>
            <a:chExt cx="6602760" cy="15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01EC5144-CB98-473A-A8FC-3F1B0D0DF7A0}"/>
                    </a:ext>
                  </a:extLst>
                </p14:cNvPr>
                <p14:cNvContentPartPr/>
                <p14:nvPr/>
              </p14:nvContentPartPr>
              <p14:xfrm>
                <a:off x="623421" y="728839"/>
                <a:ext cx="141480" cy="3024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01EC5144-CB98-473A-A8FC-3F1B0D0DF7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4781" y="720199"/>
                  <a:ext cx="1591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0EF902A9-30DE-4C2C-83DC-F6072111FFD6}"/>
                    </a:ext>
                  </a:extLst>
                </p14:cNvPr>
                <p14:cNvContentPartPr/>
                <p14:nvPr/>
              </p14:nvContentPartPr>
              <p14:xfrm>
                <a:off x="826101" y="964279"/>
                <a:ext cx="114120" cy="1022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0EF902A9-30DE-4C2C-83DC-F6072111FF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7101" y="955639"/>
                  <a:ext cx="131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54CA3C2-A331-450F-A3B2-15FF3DB69DB3}"/>
                    </a:ext>
                  </a:extLst>
                </p14:cNvPr>
                <p14:cNvContentPartPr/>
                <p14:nvPr/>
              </p14:nvContentPartPr>
              <p14:xfrm>
                <a:off x="1155861" y="904879"/>
                <a:ext cx="169200" cy="208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54CA3C2-A331-450F-A3B2-15FF3DB69D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6861" y="895879"/>
                  <a:ext cx="186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FE7C066-CAFC-44D2-8B3C-691C798881C9}"/>
                    </a:ext>
                  </a:extLst>
                </p14:cNvPr>
                <p14:cNvContentPartPr/>
                <p14:nvPr/>
              </p14:nvContentPartPr>
              <p14:xfrm>
                <a:off x="1208421" y="1006039"/>
                <a:ext cx="141120" cy="100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FE7C066-CAFC-44D2-8B3C-691C798881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9421" y="997039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E6D5CFD-6D98-4CC3-9A57-66950E58337D}"/>
                    </a:ext>
                  </a:extLst>
                </p14:cNvPr>
                <p14:cNvContentPartPr/>
                <p14:nvPr/>
              </p14:nvContentPartPr>
              <p14:xfrm>
                <a:off x="1548621" y="726319"/>
                <a:ext cx="217440" cy="2786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E6D5CFD-6D98-4CC3-9A57-66950E5833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9621" y="717319"/>
                  <a:ext cx="2350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E40B5DA0-BB4C-4DC8-8AE2-1869FF112E09}"/>
                    </a:ext>
                  </a:extLst>
                </p14:cNvPr>
                <p14:cNvContentPartPr/>
                <p14:nvPr/>
              </p14:nvContentPartPr>
              <p14:xfrm>
                <a:off x="1861101" y="947719"/>
                <a:ext cx="50760" cy="414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E40B5DA0-BB4C-4DC8-8AE2-1869FF112E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52461" y="939079"/>
                  <a:ext cx="68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4E03C78-37E7-4DEF-8243-5A532B981145}"/>
                    </a:ext>
                  </a:extLst>
                </p14:cNvPr>
                <p14:cNvContentPartPr/>
                <p14:nvPr/>
              </p14:nvContentPartPr>
              <p14:xfrm>
                <a:off x="2136141" y="683119"/>
                <a:ext cx="250200" cy="3139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4E03C78-37E7-4DEF-8243-5A532B9811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7141" y="674119"/>
                  <a:ext cx="2678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19D6F2E-D631-4EC5-9064-18B8E5AE0B12}"/>
                    </a:ext>
                  </a:extLst>
                </p14:cNvPr>
                <p14:cNvContentPartPr/>
                <p14:nvPr/>
              </p14:nvContentPartPr>
              <p14:xfrm>
                <a:off x="2477781" y="842959"/>
                <a:ext cx="125640" cy="1548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19D6F2E-D631-4EC5-9064-18B8E5AE0B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8781" y="834319"/>
                  <a:ext cx="143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3C6B648-5650-4A0F-887F-8C482F94DFC6}"/>
                    </a:ext>
                  </a:extLst>
                </p14:cNvPr>
                <p14:cNvContentPartPr/>
                <p14:nvPr/>
              </p14:nvContentPartPr>
              <p14:xfrm>
                <a:off x="2888181" y="918199"/>
                <a:ext cx="32400" cy="316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3C6B648-5650-4A0F-887F-8C482F94DF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79181" y="909199"/>
                  <a:ext cx="50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0DF82E2-E779-4135-B0D1-BC8254A56834}"/>
                    </a:ext>
                  </a:extLst>
                </p14:cNvPr>
                <p14:cNvContentPartPr/>
                <p14:nvPr/>
              </p14:nvContentPartPr>
              <p14:xfrm>
                <a:off x="3694581" y="480079"/>
                <a:ext cx="182880" cy="3186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0DF82E2-E779-4135-B0D1-BC8254A568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85581" y="471439"/>
                  <a:ext cx="200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8DD9DBF-2054-4FAA-B3AE-D1086E04ED69}"/>
                    </a:ext>
                  </a:extLst>
                </p14:cNvPr>
                <p14:cNvContentPartPr/>
                <p14:nvPr/>
              </p14:nvContentPartPr>
              <p14:xfrm>
                <a:off x="3122901" y="893359"/>
                <a:ext cx="1895400" cy="489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8DD9DBF-2054-4FAA-B3AE-D1086E04ED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3901" y="884719"/>
                  <a:ext cx="1913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764BA4E6-175D-4C4A-99D1-FE7CC84B5DFA}"/>
                    </a:ext>
                  </a:extLst>
                </p14:cNvPr>
                <p14:cNvContentPartPr/>
                <p14:nvPr/>
              </p14:nvContentPartPr>
              <p14:xfrm>
                <a:off x="3413781" y="1648999"/>
                <a:ext cx="36360" cy="2624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764BA4E6-175D-4C4A-99D1-FE7CC84B5D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05141" y="1639999"/>
                  <a:ext cx="54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D2E63CB-9C37-4CE6-9C9F-0075536E57D0}"/>
                    </a:ext>
                  </a:extLst>
                </p14:cNvPr>
                <p14:cNvContentPartPr/>
                <p14:nvPr/>
              </p14:nvContentPartPr>
              <p14:xfrm>
                <a:off x="3340701" y="1627039"/>
                <a:ext cx="244080" cy="2322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D2E63CB-9C37-4CE6-9C9F-0075536E57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31701" y="1618399"/>
                  <a:ext cx="261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480A29E-3006-4275-9CB9-B5DD1A4DADA0}"/>
                    </a:ext>
                  </a:extLst>
                </p14:cNvPr>
                <p14:cNvContentPartPr/>
                <p14:nvPr/>
              </p14:nvContentPartPr>
              <p14:xfrm>
                <a:off x="3693141" y="1803439"/>
                <a:ext cx="88920" cy="1155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480A29E-3006-4275-9CB9-B5DD1A4DAD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84501" y="1794799"/>
                  <a:ext cx="106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6C4EC9E-D9FA-42D5-9866-FF23E02623F4}"/>
                    </a:ext>
                  </a:extLst>
                </p14:cNvPr>
                <p14:cNvContentPartPr/>
                <p14:nvPr/>
              </p14:nvContentPartPr>
              <p14:xfrm>
                <a:off x="3681261" y="1701199"/>
                <a:ext cx="52920" cy="925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6C4EC9E-D9FA-42D5-9866-FF23E02623F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72621" y="1692199"/>
                  <a:ext cx="70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E0DEF17-6A0C-4AD9-820F-B987B45748A9}"/>
                    </a:ext>
                  </a:extLst>
                </p14:cNvPr>
                <p14:cNvContentPartPr/>
                <p14:nvPr/>
              </p14:nvContentPartPr>
              <p14:xfrm>
                <a:off x="3288861" y="1209439"/>
                <a:ext cx="14400" cy="1836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E0DEF17-6A0C-4AD9-820F-B987B45748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79861" y="1200799"/>
                  <a:ext cx="32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8AF51A2-805F-4CA6-9080-E5C8A4DCC4E8}"/>
                    </a:ext>
                  </a:extLst>
                </p14:cNvPr>
                <p14:cNvContentPartPr/>
                <p14:nvPr/>
              </p14:nvContentPartPr>
              <p14:xfrm>
                <a:off x="3182301" y="1111879"/>
                <a:ext cx="336960" cy="2466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8AF51A2-805F-4CA6-9080-E5C8A4DCC4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73661" y="1103239"/>
                  <a:ext cx="354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B2FF68A-6284-49C2-9BF8-6816D1003C04}"/>
                    </a:ext>
                  </a:extLst>
                </p14:cNvPr>
                <p14:cNvContentPartPr/>
                <p14:nvPr/>
              </p14:nvContentPartPr>
              <p14:xfrm>
                <a:off x="3642381" y="1268119"/>
                <a:ext cx="115920" cy="1335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B2FF68A-6284-49C2-9BF8-6816D1003C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33741" y="1259479"/>
                  <a:ext cx="133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D44A56D-41D0-44F4-830C-8F616DB2BA29}"/>
                    </a:ext>
                  </a:extLst>
                </p14:cNvPr>
                <p14:cNvContentPartPr/>
                <p14:nvPr/>
              </p14:nvContentPartPr>
              <p14:xfrm>
                <a:off x="3120741" y="1486639"/>
                <a:ext cx="700920" cy="133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D44A56D-41D0-44F4-830C-8F616DB2BA2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12101" y="1477999"/>
                  <a:ext cx="718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8B334FA-5CCF-4E10-9E55-7E2B28735A06}"/>
                    </a:ext>
                  </a:extLst>
                </p14:cNvPr>
                <p14:cNvContentPartPr/>
                <p14:nvPr/>
              </p14:nvContentPartPr>
              <p14:xfrm>
                <a:off x="3955581" y="1367839"/>
                <a:ext cx="33120" cy="860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8B334FA-5CCF-4E10-9E55-7E2B28735A0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46581" y="1358839"/>
                  <a:ext cx="50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D3E27A8-AF4F-49F5-BC80-81F3CB5E6F1D}"/>
                    </a:ext>
                  </a:extLst>
                </p14:cNvPr>
                <p14:cNvContentPartPr/>
                <p14:nvPr/>
              </p14:nvContentPartPr>
              <p14:xfrm>
                <a:off x="3930741" y="1412119"/>
                <a:ext cx="136440" cy="208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D3E27A8-AF4F-49F5-BC80-81F3CB5E6F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21741" y="1403479"/>
                  <a:ext cx="154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B8B20E3-58A0-4201-9D67-2B6D4E4D4D29}"/>
                    </a:ext>
                  </a:extLst>
                </p14:cNvPr>
                <p14:cNvContentPartPr/>
                <p14:nvPr/>
              </p14:nvContentPartPr>
              <p14:xfrm>
                <a:off x="4204341" y="1246519"/>
                <a:ext cx="158040" cy="1695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B8B20E3-58A0-4201-9D67-2B6D4E4D4D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95701" y="1237879"/>
                  <a:ext cx="175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01647BB-2842-4DE9-8245-4108A9B5FB23}"/>
                    </a:ext>
                  </a:extLst>
                </p14:cNvPr>
                <p14:cNvContentPartPr/>
                <p14:nvPr/>
              </p14:nvContentPartPr>
              <p14:xfrm>
                <a:off x="6185421" y="357679"/>
                <a:ext cx="129960" cy="348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01647BB-2842-4DE9-8245-4108A9B5FB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76781" y="349039"/>
                  <a:ext cx="1476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A65B608-CA19-4DD9-BB80-FCD118E46A66}"/>
                    </a:ext>
                  </a:extLst>
                </p14:cNvPr>
                <p14:cNvContentPartPr/>
                <p14:nvPr/>
              </p14:nvContentPartPr>
              <p14:xfrm>
                <a:off x="5209101" y="841519"/>
                <a:ext cx="21240" cy="270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A65B608-CA19-4DD9-BB80-FCD118E46A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00101" y="832519"/>
                  <a:ext cx="38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13BEA1A-CDA1-4EA7-83CB-0AF997F69B5B}"/>
                    </a:ext>
                  </a:extLst>
                </p14:cNvPr>
                <p14:cNvContentPartPr/>
                <p14:nvPr/>
              </p14:nvContentPartPr>
              <p14:xfrm>
                <a:off x="5479821" y="816679"/>
                <a:ext cx="1746360" cy="453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13BEA1A-CDA1-4EA7-83CB-0AF997F69B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70821" y="807679"/>
                  <a:ext cx="1764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B1BC361-49C7-4CCD-BE64-AAC6B8D76997}"/>
                    </a:ext>
                  </a:extLst>
                </p14:cNvPr>
                <p14:cNvContentPartPr/>
                <p14:nvPr/>
              </p14:nvContentPartPr>
              <p14:xfrm>
                <a:off x="5651901" y="1112599"/>
                <a:ext cx="41400" cy="1983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B1BC361-49C7-4CCD-BE64-AAC6B8D769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43261" y="1103959"/>
                  <a:ext cx="59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D726B69-FD87-4C5F-A478-E95D2C48FB38}"/>
                    </a:ext>
                  </a:extLst>
                </p14:cNvPr>
                <p14:cNvContentPartPr/>
                <p14:nvPr/>
              </p14:nvContentPartPr>
              <p14:xfrm>
                <a:off x="5564421" y="1035199"/>
                <a:ext cx="232200" cy="2523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D726B69-FD87-4C5F-A478-E95D2C48FB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55781" y="1026559"/>
                  <a:ext cx="249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77E3770-0130-4960-A984-2ACC7852724F}"/>
                    </a:ext>
                  </a:extLst>
                </p14:cNvPr>
                <p14:cNvContentPartPr/>
                <p14:nvPr/>
              </p14:nvContentPartPr>
              <p14:xfrm>
                <a:off x="5840181" y="1233199"/>
                <a:ext cx="130680" cy="1076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77E3770-0130-4960-A984-2ACC7852724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31541" y="1224559"/>
                  <a:ext cx="148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CBD6BAE4-A94C-4062-82A7-13BC5865767F}"/>
                    </a:ext>
                  </a:extLst>
                </p14:cNvPr>
                <p14:cNvContentPartPr/>
                <p14:nvPr/>
              </p14:nvContentPartPr>
              <p14:xfrm>
                <a:off x="5503581" y="1395559"/>
                <a:ext cx="731160" cy="194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CBD6BAE4-A94C-4062-82A7-13BC586576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4941" y="1386919"/>
                  <a:ext cx="748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0736483-CA18-4326-9F6E-B8E95ABEB79A}"/>
                    </a:ext>
                  </a:extLst>
                </p14:cNvPr>
                <p14:cNvContentPartPr/>
                <p14:nvPr/>
              </p14:nvContentPartPr>
              <p14:xfrm>
                <a:off x="5802021" y="1512199"/>
                <a:ext cx="19800" cy="2019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0736483-CA18-4326-9F6E-B8E95ABEB7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3381" y="1503199"/>
                  <a:ext cx="37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F1283471-6F49-41A5-89F4-1FFA04C19743}"/>
                    </a:ext>
                  </a:extLst>
                </p14:cNvPr>
                <p14:cNvContentPartPr/>
                <p14:nvPr/>
              </p14:nvContentPartPr>
              <p14:xfrm>
                <a:off x="5690421" y="1473679"/>
                <a:ext cx="258840" cy="2163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F1283471-6F49-41A5-89F4-1FFA04C197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81421" y="1464679"/>
                  <a:ext cx="276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26983B30-336A-4385-8160-07DB94B47D6C}"/>
                    </a:ext>
                  </a:extLst>
                </p14:cNvPr>
                <p14:cNvContentPartPr/>
                <p14:nvPr/>
              </p14:nvContentPartPr>
              <p14:xfrm>
                <a:off x="6038901" y="1623799"/>
                <a:ext cx="149760" cy="1252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26983B30-336A-4385-8160-07DB94B47D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30261" y="1615159"/>
                  <a:ext cx="167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93C62FF0-6052-4A35-BF7B-EB6E6111CF81}"/>
                    </a:ext>
                  </a:extLst>
                </p14:cNvPr>
                <p14:cNvContentPartPr/>
                <p14:nvPr/>
              </p14:nvContentPartPr>
              <p14:xfrm>
                <a:off x="6402861" y="1241479"/>
                <a:ext cx="34560" cy="1386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93C62FF0-6052-4A35-BF7B-EB6E6111CF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93861" y="1232839"/>
                  <a:ext cx="52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7D29121-B854-4A38-AA05-5338312D0D01}"/>
                    </a:ext>
                  </a:extLst>
                </p14:cNvPr>
                <p14:cNvContentPartPr/>
                <p14:nvPr/>
              </p14:nvContentPartPr>
              <p14:xfrm>
                <a:off x="6347061" y="1342279"/>
                <a:ext cx="144720" cy="183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7D29121-B854-4A38-AA05-5338312D0D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38421" y="1333279"/>
                  <a:ext cx="162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F8E72929-78F8-4FFE-9F10-15081EF53142}"/>
                    </a:ext>
                  </a:extLst>
                </p14:cNvPr>
                <p14:cNvContentPartPr/>
                <p14:nvPr/>
              </p14:nvContentPartPr>
              <p14:xfrm>
                <a:off x="6699501" y="1135999"/>
                <a:ext cx="219960" cy="267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F8E72929-78F8-4FFE-9F10-15081EF531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90861" y="1126999"/>
                  <a:ext cx="23760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29FB1D0B-72CD-4AFB-AE4F-E03BDED51DAA}"/>
                  </a:ext>
                </a:extLst>
              </p14:cNvPr>
              <p14:cNvContentPartPr/>
              <p14:nvPr/>
            </p14:nvContentPartPr>
            <p14:xfrm>
              <a:off x="3121821" y="1106119"/>
              <a:ext cx="632520" cy="2865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29FB1D0B-72CD-4AFB-AE4F-E03BDED51DA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85821" y="1034479"/>
                <a:ext cx="70416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17000A4E-E61A-4C86-93ED-BE783BE2D470}"/>
                  </a:ext>
                </a:extLst>
              </p14:cNvPr>
              <p14:cNvContentPartPr/>
              <p14:nvPr/>
            </p14:nvContentPartPr>
            <p14:xfrm>
              <a:off x="5597541" y="1497079"/>
              <a:ext cx="562320" cy="26064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17000A4E-E61A-4C86-93ED-BE783BE2D47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61541" y="1425079"/>
                <a:ext cx="633960" cy="40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upo 126">
            <a:extLst>
              <a:ext uri="{FF2B5EF4-FFF2-40B4-BE49-F238E27FC236}">
                <a16:creationId xmlns:a16="http://schemas.microsoft.com/office/drawing/2014/main" id="{643F6313-F042-48A9-9B92-5D7D343AC33A}"/>
              </a:ext>
            </a:extLst>
          </p:cNvPr>
          <p:cNvGrpSpPr/>
          <p:nvPr/>
        </p:nvGrpSpPr>
        <p:grpSpPr>
          <a:xfrm>
            <a:off x="400581" y="2334799"/>
            <a:ext cx="689040" cy="216360"/>
            <a:chOff x="400581" y="2334799"/>
            <a:chExt cx="68904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A0E93917-C819-42D2-9497-3407DA177068}"/>
                    </a:ext>
                  </a:extLst>
                </p14:cNvPr>
                <p14:cNvContentPartPr/>
                <p14:nvPr/>
              </p14:nvContentPartPr>
              <p14:xfrm>
                <a:off x="546021" y="2400679"/>
                <a:ext cx="19800" cy="1504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A0E93917-C819-42D2-9497-3407DA1770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7381" y="2391679"/>
                  <a:ext cx="37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F3D8195E-B0CB-4D11-B23D-07906BB96B11}"/>
                    </a:ext>
                  </a:extLst>
                </p14:cNvPr>
                <p14:cNvContentPartPr/>
                <p14:nvPr/>
              </p14:nvContentPartPr>
              <p14:xfrm>
                <a:off x="400581" y="2334799"/>
                <a:ext cx="164520" cy="1184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F3D8195E-B0CB-4D11-B23D-07906BB96B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1941" y="2325799"/>
                  <a:ext cx="182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0BAABAA6-2220-458A-B5BB-3A730726BD3F}"/>
                    </a:ext>
                  </a:extLst>
                </p14:cNvPr>
                <p14:cNvContentPartPr/>
                <p14:nvPr/>
              </p14:nvContentPartPr>
              <p14:xfrm>
                <a:off x="625581" y="2379439"/>
                <a:ext cx="128160" cy="1663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0BAABAA6-2220-458A-B5BB-3A730726BD3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6941" y="2370799"/>
                  <a:ext cx="145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D7CDE43-FFB1-41E4-B235-774D7AFC0758}"/>
                    </a:ext>
                  </a:extLst>
                </p14:cNvPr>
                <p14:cNvContentPartPr/>
                <p14:nvPr/>
              </p14:nvContentPartPr>
              <p14:xfrm>
                <a:off x="792261" y="2369359"/>
                <a:ext cx="111960" cy="1612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D7CDE43-FFB1-41E4-B235-774D7AFC075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3261" y="2360719"/>
                  <a:ext cx="129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99DBCC19-39DD-4CA6-AA27-410D716DF8DA}"/>
                    </a:ext>
                  </a:extLst>
                </p14:cNvPr>
                <p14:cNvContentPartPr/>
                <p14:nvPr/>
              </p14:nvContentPartPr>
              <p14:xfrm>
                <a:off x="953901" y="2356399"/>
                <a:ext cx="135720" cy="1569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99DBCC19-39DD-4CA6-AA27-410D716DF8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4901" y="2347759"/>
                  <a:ext cx="1533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A3100804-4EB9-4DD3-9095-9D021660F5B1}"/>
              </a:ext>
            </a:extLst>
          </p:cNvPr>
          <p:cNvGrpSpPr/>
          <p:nvPr/>
        </p:nvGrpSpPr>
        <p:grpSpPr>
          <a:xfrm>
            <a:off x="1435221" y="2379439"/>
            <a:ext cx="875160" cy="178200"/>
            <a:chOff x="1435221" y="2379439"/>
            <a:chExt cx="87516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7CE61D3-FC19-4FF4-9DE4-CAAF06F41FC0}"/>
                    </a:ext>
                  </a:extLst>
                </p14:cNvPr>
                <p14:cNvContentPartPr/>
                <p14:nvPr/>
              </p14:nvContentPartPr>
              <p14:xfrm>
                <a:off x="1459341" y="2379439"/>
                <a:ext cx="20160" cy="1468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7CE61D3-FC19-4FF4-9DE4-CAAF06F41F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50701" y="2370439"/>
                  <a:ext cx="37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0D14D36-BB0B-4A0B-ACB7-E6A44D6D6C49}"/>
                    </a:ext>
                  </a:extLst>
                </p14:cNvPr>
                <p14:cNvContentPartPr/>
                <p14:nvPr/>
              </p14:nvContentPartPr>
              <p14:xfrm>
                <a:off x="1435221" y="2419399"/>
                <a:ext cx="160200" cy="1198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0D14D36-BB0B-4A0B-ACB7-E6A44D6D6C4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26221" y="2410399"/>
                  <a:ext cx="177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DBAAFB13-495E-4C21-BEA1-8D61844E1DFA}"/>
                    </a:ext>
                  </a:extLst>
                </p14:cNvPr>
                <p14:cNvContentPartPr/>
                <p14:nvPr/>
              </p14:nvContentPartPr>
              <p14:xfrm>
                <a:off x="1661661" y="2394559"/>
                <a:ext cx="153360" cy="1486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DBAAFB13-495E-4C21-BEA1-8D61844E1DF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52661" y="2385559"/>
                  <a:ext cx="171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12CA3AFF-050E-4254-AAA7-4523668072FC}"/>
                    </a:ext>
                  </a:extLst>
                </p14:cNvPr>
                <p14:cNvContentPartPr/>
                <p14:nvPr/>
              </p14:nvContentPartPr>
              <p14:xfrm>
                <a:off x="1856421" y="2400679"/>
                <a:ext cx="80280" cy="126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12CA3AFF-050E-4254-AAA7-4523668072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47421" y="2392039"/>
                  <a:ext cx="97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299F6CCE-6600-4024-924C-E434CF5B236E}"/>
                    </a:ext>
                  </a:extLst>
                </p14:cNvPr>
                <p14:cNvContentPartPr/>
                <p14:nvPr/>
              </p14:nvContentPartPr>
              <p14:xfrm>
                <a:off x="2013021" y="2416519"/>
                <a:ext cx="120960" cy="1324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299F6CCE-6600-4024-924C-E434CF5B23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04021" y="2407879"/>
                  <a:ext cx="138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BB60564-FBDD-4040-B365-AF347A4A78CB}"/>
                    </a:ext>
                  </a:extLst>
                </p14:cNvPr>
                <p14:cNvContentPartPr/>
                <p14:nvPr/>
              </p14:nvContentPartPr>
              <p14:xfrm>
                <a:off x="2005101" y="2500039"/>
                <a:ext cx="74160" cy="118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BB60564-FBDD-4040-B365-AF347A4A78C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96101" y="2491399"/>
                  <a:ext cx="91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9790B06-9FDE-48EF-8329-8C2B6487B770}"/>
                    </a:ext>
                  </a:extLst>
                </p14:cNvPr>
                <p14:cNvContentPartPr/>
                <p14:nvPr/>
              </p14:nvContentPartPr>
              <p14:xfrm>
                <a:off x="1978461" y="2411839"/>
                <a:ext cx="134280" cy="396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9790B06-9FDE-48EF-8329-8C2B6487B7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69821" y="2403199"/>
                  <a:ext cx="151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6A639B1-4D0E-41B3-ADC7-5994A1653B45}"/>
                    </a:ext>
                  </a:extLst>
                </p14:cNvPr>
                <p14:cNvContentPartPr/>
                <p14:nvPr/>
              </p14:nvContentPartPr>
              <p14:xfrm>
                <a:off x="2181141" y="2412559"/>
                <a:ext cx="129240" cy="1450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6A639B1-4D0E-41B3-ADC7-5994A1653B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72501" y="2403919"/>
                  <a:ext cx="14688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51359B50-FB32-41CC-B223-75813F644E02}"/>
                  </a:ext>
                </a:extLst>
              </p14:cNvPr>
              <p14:cNvContentPartPr/>
              <p14:nvPr/>
            </p14:nvContentPartPr>
            <p14:xfrm>
              <a:off x="2656341" y="2409679"/>
              <a:ext cx="120240" cy="13464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51359B50-FB32-41CC-B223-75813F644E0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47341" y="2401039"/>
                <a:ext cx="137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BD9BA688-1CE5-499B-BA6A-F22465FC3E5A}"/>
                  </a:ext>
                </a:extLst>
              </p14:cNvPr>
              <p14:cNvContentPartPr/>
              <p14:nvPr/>
            </p14:nvContentPartPr>
            <p14:xfrm>
              <a:off x="2670021" y="2458639"/>
              <a:ext cx="117720" cy="8208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BD9BA688-1CE5-499B-BA6A-F22465FC3E5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61021" y="2449639"/>
                <a:ext cx="135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A2262AA1-B6FA-4B38-B4B1-069BF2E9A26B}"/>
                  </a:ext>
                </a:extLst>
              </p14:cNvPr>
              <p14:cNvContentPartPr/>
              <p14:nvPr/>
            </p14:nvContentPartPr>
            <p14:xfrm>
              <a:off x="2842821" y="2413999"/>
              <a:ext cx="140400" cy="13068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A2262AA1-B6FA-4B38-B4B1-069BF2E9A26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833821" y="2405359"/>
                <a:ext cx="1580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4CAA9E4D-7A4F-479E-B3DB-E62CB8972306}"/>
                  </a:ext>
                </a:extLst>
              </p14:cNvPr>
              <p14:cNvContentPartPr/>
              <p14:nvPr/>
            </p14:nvContentPartPr>
            <p14:xfrm>
              <a:off x="3014901" y="2417239"/>
              <a:ext cx="180360" cy="14616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4CAA9E4D-7A4F-479E-B3DB-E62CB897230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06261" y="2408239"/>
                <a:ext cx="1980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26D7B8DB-FF41-4265-8BF5-9E3BBCE540C0}"/>
                  </a:ext>
                </a:extLst>
              </p14:cNvPr>
              <p14:cNvContentPartPr/>
              <p14:nvPr/>
            </p14:nvContentPartPr>
            <p14:xfrm>
              <a:off x="3054141" y="2501839"/>
              <a:ext cx="79560" cy="1116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26D7B8DB-FF41-4265-8BF5-9E3BBCE540C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45501" y="2492839"/>
                <a:ext cx="972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E15D5F28-BCEB-4875-BC8A-CB2074C6E2B8}"/>
                  </a:ext>
                </a:extLst>
              </p14:cNvPr>
              <p14:cNvContentPartPr/>
              <p14:nvPr/>
            </p14:nvContentPartPr>
            <p14:xfrm>
              <a:off x="3019221" y="2422279"/>
              <a:ext cx="142560" cy="4356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E15D5F28-BCEB-4875-BC8A-CB2074C6E2B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010221" y="2413639"/>
                <a:ext cx="160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D3AE946F-5EBD-43D6-8DE7-247261407777}"/>
                  </a:ext>
                </a:extLst>
              </p14:cNvPr>
              <p14:cNvContentPartPr/>
              <p14:nvPr/>
            </p14:nvContentPartPr>
            <p14:xfrm>
              <a:off x="3432141" y="2426599"/>
              <a:ext cx="166680" cy="12924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D3AE946F-5EBD-43D6-8DE7-24726140777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423141" y="2417599"/>
                <a:ext cx="184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05B284B0-1653-4729-9042-76E2A443F11F}"/>
                  </a:ext>
                </a:extLst>
              </p14:cNvPr>
              <p14:cNvContentPartPr/>
              <p14:nvPr/>
            </p14:nvContentPartPr>
            <p14:xfrm>
              <a:off x="3470301" y="2500759"/>
              <a:ext cx="78840" cy="20520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05B284B0-1653-4729-9042-76E2A443F11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461301" y="2491759"/>
                <a:ext cx="964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F2AB507D-07AB-4849-B303-2008F7386ACB}"/>
                  </a:ext>
                </a:extLst>
              </p14:cNvPr>
              <p14:cNvContentPartPr/>
              <p14:nvPr/>
            </p14:nvContentPartPr>
            <p14:xfrm>
              <a:off x="3441501" y="2447119"/>
              <a:ext cx="196560" cy="30600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F2AB507D-07AB-4849-B303-2008F7386AC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432861" y="2438119"/>
                <a:ext cx="214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EA354546-26B5-4CEF-B535-8B4F1F6FC08C}"/>
                  </a:ext>
                </a:extLst>
              </p14:cNvPr>
              <p14:cNvContentPartPr/>
              <p14:nvPr/>
            </p14:nvContentPartPr>
            <p14:xfrm>
              <a:off x="3684501" y="2396719"/>
              <a:ext cx="77760" cy="141840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EA354546-26B5-4CEF-B535-8B4F1F6FC08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75861" y="2387719"/>
                <a:ext cx="95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A281A928-207B-42EC-B24F-A041D23B60FC}"/>
                  </a:ext>
                </a:extLst>
              </p14:cNvPr>
              <p14:cNvContentPartPr/>
              <p14:nvPr/>
            </p14:nvContentPartPr>
            <p14:xfrm>
              <a:off x="3797541" y="2383399"/>
              <a:ext cx="164520" cy="136440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A281A928-207B-42EC-B24F-A041D23B60F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88541" y="2374399"/>
                <a:ext cx="1821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ACF4EF6B-740A-4A71-923A-F88172A32E1F}"/>
                  </a:ext>
                </a:extLst>
              </p14:cNvPr>
              <p14:cNvContentPartPr/>
              <p14:nvPr/>
            </p14:nvContentPartPr>
            <p14:xfrm>
              <a:off x="4199301" y="2418319"/>
              <a:ext cx="42120" cy="10044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ACF4EF6B-740A-4A71-923A-F88172A32E1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90661" y="2409319"/>
                <a:ext cx="597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C25F0E89-B3B8-4B39-9788-BEFB324D9BCE}"/>
                  </a:ext>
                </a:extLst>
              </p14:cNvPr>
              <p14:cNvContentPartPr/>
              <p14:nvPr/>
            </p14:nvContentPartPr>
            <p14:xfrm>
              <a:off x="4165101" y="2422639"/>
              <a:ext cx="170280" cy="117000"/>
            </p14:xfrm>
          </p:contentPart>
        </mc:Choice>
        <mc:Fallback xmlns=""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C25F0E89-B3B8-4B39-9788-BEFB324D9BC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56461" y="2413639"/>
                <a:ext cx="1879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E3976EE7-623B-4C45-AE1C-E0518A8250F2}"/>
                  </a:ext>
                </a:extLst>
              </p14:cNvPr>
              <p14:cNvContentPartPr/>
              <p14:nvPr/>
            </p14:nvContentPartPr>
            <p14:xfrm>
              <a:off x="4367421" y="2428039"/>
              <a:ext cx="158760" cy="105840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E3976EE7-623B-4C45-AE1C-E0518A8250F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358781" y="2419399"/>
                <a:ext cx="1764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B0C96842-1D12-47AF-8C11-1D51DEDF02E6}"/>
                  </a:ext>
                </a:extLst>
              </p14:cNvPr>
              <p14:cNvContentPartPr/>
              <p14:nvPr/>
            </p14:nvContentPartPr>
            <p14:xfrm>
              <a:off x="4386861" y="2484559"/>
              <a:ext cx="81000" cy="1332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B0C96842-1D12-47AF-8C11-1D51DEDF02E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377861" y="2475919"/>
                <a:ext cx="986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05EBC81F-B4E7-4EE9-B3A9-D2C2CD45B1AF}"/>
                  </a:ext>
                </a:extLst>
              </p14:cNvPr>
              <p14:cNvContentPartPr/>
              <p14:nvPr/>
            </p14:nvContentPartPr>
            <p14:xfrm>
              <a:off x="4373901" y="2426239"/>
              <a:ext cx="149040" cy="3636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05EBC81F-B4E7-4EE9-B3A9-D2C2CD45B1A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365261" y="2417239"/>
                <a:ext cx="1666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C3B97760-106A-417E-99C3-A462CCDD8D4F}"/>
                  </a:ext>
                </a:extLst>
              </p14:cNvPr>
              <p14:cNvContentPartPr/>
              <p14:nvPr/>
            </p14:nvContentPartPr>
            <p14:xfrm>
              <a:off x="4620861" y="2411479"/>
              <a:ext cx="3600" cy="10188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C3B97760-106A-417E-99C3-A462CCDD8D4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612221" y="2402479"/>
                <a:ext cx="212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BDF555AC-8920-498E-9D04-86B9DB7E3ED0}"/>
                  </a:ext>
                </a:extLst>
              </p14:cNvPr>
              <p14:cNvContentPartPr/>
              <p14:nvPr/>
            </p14:nvContentPartPr>
            <p14:xfrm>
              <a:off x="4531941" y="2376199"/>
              <a:ext cx="168120" cy="70920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BDF555AC-8920-498E-9D04-86B9DB7E3ED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522941" y="2367559"/>
                <a:ext cx="185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042DFB42-2925-4B61-8D04-AC7A10CA8861}"/>
                  </a:ext>
                </a:extLst>
              </p14:cNvPr>
              <p14:cNvContentPartPr/>
              <p14:nvPr/>
            </p14:nvContentPartPr>
            <p14:xfrm>
              <a:off x="4762341" y="2413279"/>
              <a:ext cx="138960" cy="10656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042DFB42-2925-4B61-8D04-AC7A10CA886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753341" y="2404279"/>
                <a:ext cx="1566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8342A13A-678A-4C7F-BA10-3E9FB73B9178}"/>
                  </a:ext>
                </a:extLst>
              </p14:cNvPr>
              <p14:cNvContentPartPr/>
              <p14:nvPr/>
            </p14:nvContentPartPr>
            <p14:xfrm>
              <a:off x="4710141" y="2457199"/>
              <a:ext cx="86760" cy="21240"/>
            </p14:xfrm>
          </p:contentPart>
        </mc:Choice>
        <mc:Fallback xmlns=""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8342A13A-678A-4C7F-BA10-3E9FB73B917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01501" y="2448559"/>
                <a:ext cx="1044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309C0CC5-6039-4E87-A7D9-938D3533C84A}"/>
                  </a:ext>
                </a:extLst>
              </p14:cNvPr>
              <p14:cNvContentPartPr/>
              <p14:nvPr/>
            </p14:nvContentPartPr>
            <p14:xfrm>
              <a:off x="4689621" y="2416159"/>
              <a:ext cx="120600" cy="1944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309C0CC5-6039-4E87-A7D9-938D3533C84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80981" y="2407159"/>
                <a:ext cx="1382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E7D8B994-62DB-44D6-89BE-D2CC97C8F4C9}"/>
                  </a:ext>
                </a:extLst>
              </p14:cNvPr>
              <p14:cNvContentPartPr/>
              <p14:nvPr/>
            </p14:nvContentPartPr>
            <p14:xfrm>
              <a:off x="4891941" y="2356759"/>
              <a:ext cx="164520" cy="14616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E7D8B994-62DB-44D6-89BE-D2CC97C8F4C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882941" y="2347759"/>
                <a:ext cx="1821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8" name="Entrada de lápiz 127">
                <a:extLst>
                  <a:ext uri="{FF2B5EF4-FFF2-40B4-BE49-F238E27FC236}">
                    <a16:creationId xmlns:a16="http://schemas.microsoft.com/office/drawing/2014/main" id="{C1051939-B72B-4F77-9602-4AF8F60D73D0}"/>
                  </a:ext>
                </a:extLst>
              </p14:cNvPr>
              <p14:cNvContentPartPr/>
              <p14:nvPr/>
            </p14:nvContentPartPr>
            <p14:xfrm>
              <a:off x="5156901" y="2402119"/>
              <a:ext cx="30960" cy="78480"/>
            </p14:xfrm>
          </p:contentPart>
        </mc:Choice>
        <mc:Fallback xmlns="">
          <p:pic>
            <p:nvPicPr>
              <p:cNvPr id="128" name="Entrada de lápiz 127">
                <a:extLst>
                  <a:ext uri="{FF2B5EF4-FFF2-40B4-BE49-F238E27FC236}">
                    <a16:creationId xmlns:a16="http://schemas.microsoft.com/office/drawing/2014/main" id="{C1051939-B72B-4F77-9602-4AF8F60D73D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147901" y="2393479"/>
                <a:ext cx="486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BDCEC11C-F06B-448A-A11E-865D27046B01}"/>
                  </a:ext>
                </a:extLst>
              </p14:cNvPr>
              <p14:cNvContentPartPr/>
              <p14:nvPr/>
            </p14:nvContentPartPr>
            <p14:xfrm>
              <a:off x="5125221" y="2387359"/>
              <a:ext cx="167040" cy="123480"/>
            </p14:xfrm>
          </p:contentPart>
        </mc:Choice>
        <mc:Fallback xmlns=""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BDCEC11C-F06B-448A-A11E-865D27046B0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116221" y="2378359"/>
                <a:ext cx="184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85139624-C318-47EA-8930-4D5EBC699D04}"/>
                  </a:ext>
                </a:extLst>
              </p14:cNvPr>
              <p14:cNvContentPartPr/>
              <p14:nvPr/>
            </p14:nvContentPartPr>
            <p14:xfrm>
              <a:off x="5355621" y="2404279"/>
              <a:ext cx="129240" cy="119160"/>
            </p14:xfrm>
          </p:contentPart>
        </mc:Choice>
        <mc:Fallback xmlns=""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85139624-C318-47EA-8930-4D5EBC699D0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346621" y="2395279"/>
                <a:ext cx="1468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1" name="Entrada de lápiz 130">
                <a:extLst>
                  <a:ext uri="{FF2B5EF4-FFF2-40B4-BE49-F238E27FC236}">
                    <a16:creationId xmlns:a16="http://schemas.microsoft.com/office/drawing/2014/main" id="{AB87C40F-E9F2-4BF9-8EE8-D76334F5EEFC}"/>
                  </a:ext>
                </a:extLst>
              </p14:cNvPr>
              <p14:cNvContentPartPr/>
              <p14:nvPr/>
            </p14:nvContentPartPr>
            <p14:xfrm>
              <a:off x="5334381" y="2468359"/>
              <a:ext cx="69840" cy="14400"/>
            </p14:xfrm>
          </p:contentPart>
        </mc:Choice>
        <mc:Fallback xmlns="">
          <p:pic>
            <p:nvPicPr>
              <p:cNvPr id="131" name="Entrada de lápiz 130">
                <a:extLst>
                  <a:ext uri="{FF2B5EF4-FFF2-40B4-BE49-F238E27FC236}">
                    <a16:creationId xmlns:a16="http://schemas.microsoft.com/office/drawing/2014/main" id="{AB87C40F-E9F2-4BF9-8EE8-D76334F5EEF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325381" y="2459359"/>
                <a:ext cx="874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2" name="Entrada de lápiz 131">
                <a:extLst>
                  <a:ext uri="{FF2B5EF4-FFF2-40B4-BE49-F238E27FC236}">
                    <a16:creationId xmlns:a16="http://schemas.microsoft.com/office/drawing/2014/main" id="{875FFB95-DDD8-4B18-A957-B09DB38D8A3E}"/>
                  </a:ext>
                </a:extLst>
              </p14:cNvPr>
              <p14:cNvContentPartPr/>
              <p14:nvPr/>
            </p14:nvContentPartPr>
            <p14:xfrm>
              <a:off x="5283261" y="2414719"/>
              <a:ext cx="163080" cy="32760"/>
            </p14:xfrm>
          </p:contentPart>
        </mc:Choice>
        <mc:Fallback xmlns="">
          <p:pic>
            <p:nvPicPr>
              <p:cNvPr id="132" name="Entrada de lápiz 131">
                <a:extLst>
                  <a:ext uri="{FF2B5EF4-FFF2-40B4-BE49-F238E27FC236}">
                    <a16:creationId xmlns:a16="http://schemas.microsoft.com/office/drawing/2014/main" id="{875FFB95-DDD8-4B18-A957-B09DB38D8A3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274261" y="2406079"/>
                <a:ext cx="180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3" name="Entrada de lápiz 132">
                <a:extLst>
                  <a:ext uri="{FF2B5EF4-FFF2-40B4-BE49-F238E27FC236}">
                    <a16:creationId xmlns:a16="http://schemas.microsoft.com/office/drawing/2014/main" id="{5DACF081-710F-40D7-8FA6-12B06495B502}"/>
                  </a:ext>
                </a:extLst>
              </p14:cNvPr>
              <p14:cNvContentPartPr/>
              <p14:nvPr/>
            </p14:nvContentPartPr>
            <p14:xfrm>
              <a:off x="5499621" y="2412559"/>
              <a:ext cx="226080" cy="108720"/>
            </p14:xfrm>
          </p:contentPart>
        </mc:Choice>
        <mc:Fallback xmlns="">
          <p:pic>
            <p:nvPicPr>
              <p:cNvPr id="133" name="Entrada de lápiz 132">
                <a:extLst>
                  <a:ext uri="{FF2B5EF4-FFF2-40B4-BE49-F238E27FC236}">
                    <a16:creationId xmlns:a16="http://schemas.microsoft.com/office/drawing/2014/main" id="{5DACF081-710F-40D7-8FA6-12B06495B50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490621" y="2403559"/>
                <a:ext cx="2437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CB819B9A-EF72-4DB9-860A-964E4992EA64}"/>
                  </a:ext>
                </a:extLst>
              </p14:cNvPr>
              <p14:cNvContentPartPr/>
              <p14:nvPr/>
            </p14:nvContentPartPr>
            <p14:xfrm>
              <a:off x="5730021" y="2408239"/>
              <a:ext cx="128520" cy="119880"/>
            </p14:xfrm>
          </p:contentPart>
        </mc:Choice>
        <mc:Fallback xmlns=""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CB819B9A-EF72-4DB9-860A-964E4992EA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721381" y="2399239"/>
                <a:ext cx="1461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3B493A83-41FF-417D-8C78-375895F56BC4}"/>
                  </a:ext>
                </a:extLst>
              </p14:cNvPr>
              <p14:cNvContentPartPr/>
              <p14:nvPr/>
            </p14:nvContentPartPr>
            <p14:xfrm>
              <a:off x="5882661" y="2319319"/>
              <a:ext cx="79200" cy="193680"/>
            </p14:xfrm>
          </p:contentPart>
        </mc:Choice>
        <mc:Fallback xmlns=""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3B493A83-41FF-417D-8C78-375895F56BC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874021" y="2310319"/>
                <a:ext cx="968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ADBD5FBB-904A-4469-97C7-D70585E0B003}"/>
                  </a:ext>
                </a:extLst>
              </p14:cNvPr>
              <p14:cNvContentPartPr/>
              <p14:nvPr/>
            </p14:nvContentPartPr>
            <p14:xfrm>
              <a:off x="5999661" y="2385559"/>
              <a:ext cx="179280" cy="147600"/>
            </p14:xfrm>
          </p:contentPart>
        </mc:Choice>
        <mc:Fallback xmlns=""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ADBD5FBB-904A-4469-97C7-D70585E0B00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91021" y="2376919"/>
                <a:ext cx="19692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o 162">
            <a:extLst>
              <a:ext uri="{FF2B5EF4-FFF2-40B4-BE49-F238E27FC236}">
                <a16:creationId xmlns:a16="http://schemas.microsoft.com/office/drawing/2014/main" id="{E94FF80A-9015-479D-A973-AB6B6C3AD320}"/>
              </a:ext>
            </a:extLst>
          </p:cNvPr>
          <p:cNvGrpSpPr/>
          <p:nvPr/>
        </p:nvGrpSpPr>
        <p:grpSpPr>
          <a:xfrm>
            <a:off x="6397821" y="2342359"/>
            <a:ext cx="2233800" cy="236520"/>
            <a:chOff x="6397821" y="2342359"/>
            <a:chExt cx="223380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6EC895F-BFD1-4EB2-B222-E61A92896ED8}"/>
                    </a:ext>
                  </a:extLst>
                </p14:cNvPr>
                <p14:cNvContentPartPr/>
                <p14:nvPr/>
              </p14:nvContentPartPr>
              <p14:xfrm>
                <a:off x="6441021" y="2438839"/>
                <a:ext cx="18360" cy="810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6EC895F-BFD1-4EB2-B222-E61A92896ED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32021" y="2429839"/>
                  <a:ext cx="3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65473EA2-FF73-476E-9B09-96361643B679}"/>
                    </a:ext>
                  </a:extLst>
                </p14:cNvPr>
                <p14:cNvContentPartPr/>
                <p14:nvPr/>
              </p14:nvContentPartPr>
              <p14:xfrm>
                <a:off x="6397821" y="2423359"/>
                <a:ext cx="199080" cy="1141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65473EA2-FF73-476E-9B09-96361643B6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89181" y="2414359"/>
                  <a:ext cx="216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D055EBFC-9903-4C19-925D-CED1A1333CBE}"/>
                    </a:ext>
                  </a:extLst>
                </p14:cNvPr>
                <p14:cNvContentPartPr/>
                <p14:nvPr/>
              </p14:nvContentPartPr>
              <p14:xfrm>
                <a:off x="6614541" y="2439199"/>
                <a:ext cx="149760" cy="1130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D055EBFC-9903-4C19-925D-CED1A1333CB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05901" y="2430559"/>
                  <a:ext cx="167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0F3F908C-0B25-4401-8080-170255487B39}"/>
                    </a:ext>
                  </a:extLst>
                </p14:cNvPr>
                <p14:cNvContentPartPr/>
                <p14:nvPr/>
              </p14:nvContentPartPr>
              <p14:xfrm>
                <a:off x="6632181" y="2505439"/>
                <a:ext cx="69480" cy="154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0F3F908C-0B25-4401-8080-170255487B3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23181" y="2496439"/>
                  <a:ext cx="87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3654DF30-9622-47E9-BF6E-A9826687AFEB}"/>
                    </a:ext>
                  </a:extLst>
                </p14:cNvPr>
                <p14:cNvContentPartPr/>
                <p14:nvPr/>
              </p14:nvContentPartPr>
              <p14:xfrm>
                <a:off x="6583941" y="2443519"/>
                <a:ext cx="127080" cy="338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3654DF30-9622-47E9-BF6E-A9826687AFE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75301" y="2434519"/>
                  <a:ext cx="144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B5BA0B48-F0E1-4F1C-9776-1353B4EFFF76}"/>
                    </a:ext>
                  </a:extLst>
                </p14:cNvPr>
                <p14:cNvContentPartPr/>
                <p14:nvPr/>
              </p14:nvContentPartPr>
              <p14:xfrm>
                <a:off x="6759621" y="2408599"/>
                <a:ext cx="129960" cy="1483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B5BA0B48-F0E1-4F1C-9776-1353B4EFFF7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50981" y="2399959"/>
                  <a:ext cx="147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9C29045E-7E5C-477A-9E5A-463EF292C629}"/>
                    </a:ext>
                  </a:extLst>
                </p14:cNvPr>
                <p14:cNvContentPartPr/>
                <p14:nvPr/>
              </p14:nvContentPartPr>
              <p14:xfrm>
                <a:off x="6934221" y="2408959"/>
                <a:ext cx="173160" cy="1314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9C29045E-7E5C-477A-9E5A-463EF292C62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25221" y="2399959"/>
                  <a:ext cx="190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45CDD52A-08D8-476A-ADF3-65F645B253FD}"/>
                    </a:ext>
                  </a:extLst>
                </p14:cNvPr>
                <p14:cNvContentPartPr/>
                <p14:nvPr/>
              </p14:nvContentPartPr>
              <p14:xfrm>
                <a:off x="7155621" y="2421919"/>
                <a:ext cx="30960" cy="1238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45CDD52A-08D8-476A-ADF3-65F645B253F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46981" y="2413279"/>
                  <a:ext cx="48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D34EF025-F0A6-45B5-A284-70FE4A741A40}"/>
                    </a:ext>
                  </a:extLst>
                </p14:cNvPr>
                <p14:cNvContentPartPr/>
                <p14:nvPr/>
              </p14:nvContentPartPr>
              <p14:xfrm>
                <a:off x="7091541" y="2402119"/>
                <a:ext cx="151200" cy="828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D34EF025-F0A6-45B5-A284-70FE4A741A4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82541" y="2393479"/>
                  <a:ext cx="168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5EC896A1-D2C2-4029-8D27-FC59B2306187}"/>
                    </a:ext>
                  </a:extLst>
                </p14:cNvPr>
                <p14:cNvContentPartPr/>
                <p14:nvPr/>
              </p14:nvContentPartPr>
              <p14:xfrm>
                <a:off x="7283421" y="2378719"/>
                <a:ext cx="169200" cy="1310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5EC896A1-D2C2-4029-8D27-FC59B230618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74781" y="2370079"/>
                  <a:ext cx="186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C4F7BECD-F7D8-460B-BA0F-0A472E45D512}"/>
                    </a:ext>
                  </a:extLst>
                </p14:cNvPr>
                <p14:cNvContentPartPr/>
                <p14:nvPr/>
              </p14:nvContentPartPr>
              <p14:xfrm>
                <a:off x="7525341" y="2398879"/>
                <a:ext cx="15120" cy="1036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C4F7BECD-F7D8-460B-BA0F-0A472E45D51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16341" y="2390239"/>
                  <a:ext cx="32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D00EBEAE-FC6F-4C24-86AD-7A306AB8146F}"/>
                    </a:ext>
                  </a:extLst>
                </p14:cNvPr>
                <p14:cNvContentPartPr/>
                <p14:nvPr/>
              </p14:nvContentPartPr>
              <p14:xfrm>
                <a:off x="7478541" y="2342359"/>
                <a:ext cx="188280" cy="1555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D00EBEAE-FC6F-4C24-86AD-7A306AB8146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69901" y="2333719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70C46289-B63D-4544-8507-B57CE304BB15}"/>
                    </a:ext>
                  </a:extLst>
                </p14:cNvPr>
                <p14:cNvContentPartPr/>
                <p14:nvPr/>
              </p14:nvContentPartPr>
              <p14:xfrm>
                <a:off x="7713261" y="2371159"/>
                <a:ext cx="135720" cy="1450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70C46289-B63D-4544-8507-B57CE304BB1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04621" y="2362519"/>
                  <a:ext cx="153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3AB8DC29-4796-4D92-8583-C3FAF7083CD6}"/>
                    </a:ext>
                  </a:extLst>
                </p14:cNvPr>
                <p14:cNvContentPartPr/>
                <p14:nvPr/>
              </p14:nvContentPartPr>
              <p14:xfrm>
                <a:off x="7719741" y="2465839"/>
                <a:ext cx="61920" cy="176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3AB8DC29-4796-4D92-8583-C3FAF7083CD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10741" y="2456839"/>
                  <a:ext cx="79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5AE5EEF3-F2DB-4676-8FF7-EB5444019347}"/>
                    </a:ext>
                  </a:extLst>
                </p14:cNvPr>
                <p14:cNvContentPartPr/>
                <p14:nvPr/>
              </p14:nvContentPartPr>
              <p14:xfrm>
                <a:off x="7656021" y="2392759"/>
                <a:ext cx="171360" cy="439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5AE5EEF3-F2DB-4676-8FF7-EB54440193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47021" y="2383759"/>
                  <a:ext cx="189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0640556A-5E88-44C1-9A7F-2A3323C8FB6B}"/>
                    </a:ext>
                  </a:extLst>
                </p14:cNvPr>
                <p14:cNvContentPartPr/>
                <p14:nvPr/>
              </p14:nvContentPartPr>
              <p14:xfrm>
                <a:off x="7948341" y="2358559"/>
                <a:ext cx="146880" cy="1458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0640556A-5E88-44C1-9A7F-2A3323C8FB6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39701" y="2349919"/>
                  <a:ext cx="164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504DB775-5836-46E7-AC59-7D811B35D460}"/>
                    </a:ext>
                  </a:extLst>
                </p14:cNvPr>
                <p14:cNvContentPartPr/>
                <p14:nvPr/>
              </p14:nvContentPartPr>
              <p14:xfrm>
                <a:off x="7946181" y="2440999"/>
                <a:ext cx="175680" cy="223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504DB775-5836-46E7-AC59-7D811B35D46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37541" y="2431999"/>
                  <a:ext cx="193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4147EBC2-3593-4BEA-973E-07B8BBD4353B}"/>
                    </a:ext>
                  </a:extLst>
                </p14:cNvPr>
                <p14:cNvContentPartPr/>
                <p14:nvPr/>
              </p14:nvContentPartPr>
              <p14:xfrm>
                <a:off x="8102061" y="2392039"/>
                <a:ext cx="209520" cy="1198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4147EBC2-3593-4BEA-973E-07B8BBD435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93061" y="2383399"/>
                  <a:ext cx="227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5A1D5FFF-F19A-47AF-B850-C9F9F06BA2DA}"/>
                    </a:ext>
                  </a:extLst>
                </p14:cNvPr>
                <p14:cNvContentPartPr/>
                <p14:nvPr/>
              </p14:nvContentPartPr>
              <p14:xfrm>
                <a:off x="8309061" y="2380519"/>
                <a:ext cx="144000" cy="1537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5A1D5FFF-F19A-47AF-B850-C9F9F06BA2D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300421" y="2371879"/>
                  <a:ext cx="161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FCB7F27D-5039-4759-9D41-FD40F57CD70A}"/>
                    </a:ext>
                  </a:extLst>
                </p14:cNvPr>
                <p14:cNvContentPartPr/>
                <p14:nvPr/>
              </p14:nvContentPartPr>
              <p14:xfrm>
                <a:off x="8571141" y="2389879"/>
                <a:ext cx="51480" cy="316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FCB7F27D-5039-4759-9D41-FD40F57CD7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62141" y="2381239"/>
                  <a:ext cx="69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1A32C0B3-6241-41FB-9017-A44404E083EE}"/>
                    </a:ext>
                  </a:extLst>
                </p14:cNvPr>
                <p14:cNvContentPartPr/>
                <p14:nvPr/>
              </p14:nvContentPartPr>
              <p14:xfrm>
                <a:off x="8592741" y="2515879"/>
                <a:ext cx="38880" cy="630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1A32C0B3-6241-41FB-9017-A44404E083E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84101" y="2506879"/>
                  <a:ext cx="5652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D00F9684-2075-4315-A4B2-EDF9B08C70DB}"/>
              </a:ext>
            </a:extLst>
          </p:cNvPr>
          <p:cNvGrpSpPr/>
          <p:nvPr/>
        </p:nvGrpSpPr>
        <p:grpSpPr>
          <a:xfrm>
            <a:off x="534501" y="2988919"/>
            <a:ext cx="461520" cy="323640"/>
            <a:chOff x="534501" y="2988919"/>
            <a:chExt cx="46152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29B3A23B-A04E-4D0F-B53D-0B6E114D6608}"/>
                    </a:ext>
                  </a:extLst>
                </p14:cNvPr>
                <p14:cNvContentPartPr/>
                <p14:nvPr/>
              </p14:nvContentPartPr>
              <p14:xfrm>
                <a:off x="623781" y="3081439"/>
                <a:ext cx="6480" cy="1479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29B3A23B-A04E-4D0F-B53D-0B6E114D660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5141" y="3072439"/>
                  <a:ext cx="24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4168E447-985C-4E40-B1E4-42547C42EAB1}"/>
                    </a:ext>
                  </a:extLst>
                </p14:cNvPr>
                <p14:cNvContentPartPr/>
                <p14:nvPr/>
              </p14:nvContentPartPr>
              <p14:xfrm>
                <a:off x="534501" y="2988919"/>
                <a:ext cx="229680" cy="2221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4168E447-985C-4E40-B1E4-42547C42EAB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5501" y="2980279"/>
                  <a:ext cx="247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F32C624A-A91F-4C32-8A03-CE243F8B316A}"/>
                    </a:ext>
                  </a:extLst>
                </p14:cNvPr>
                <p14:cNvContentPartPr/>
                <p14:nvPr/>
              </p14:nvContentPartPr>
              <p14:xfrm>
                <a:off x="913221" y="3199879"/>
                <a:ext cx="82800" cy="1126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F32C624A-A91F-4C32-8A03-CE243F8B316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4221" y="3191239"/>
                  <a:ext cx="100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0AF2A8A5-02B3-4B76-AA85-B8DF2C40D1C0}"/>
                    </a:ext>
                  </a:extLst>
                </p14:cNvPr>
                <p14:cNvContentPartPr/>
                <p14:nvPr/>
              </p14:nvContentPartPr>
              <p14:xfrm>
                <a:off x="933021" y="3126439"/>
                <a:ext cx="45360" cy="518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0AF2A8A5-02B3-4B76-AA85-B8DF2C40D1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4381" y="3117799"/>
                  <a:ext cx="6300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618872A-49FE-4775-AFE6-B62018B29CEB}"/>
              </a:ext>
            </a:extLst>
          </p:cNvPr>
          <p:cNvGrpSpPr/>
          <p:nvPr/>
        </p:nvGrpSpPr>
        <p:grpSpPr>
          <a:xfrm>
            <a:off x="1260621" y="3115999"/>
            <a:ext cx="447840" cy="161280"/>
            <a:chOff x="1260621" y="3115999"/>
            <a:chExt cx="44784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A6942CFB-620C-449F-B9F4-A4B75B3DF3C3}"/>
                    </a:ext>
                  </a:extLst>
                </p14:cNvPr>
                <p14:cNvContentPartPr/>
                <p14:nvPr/>
              </p14:nvContentPartPr>
              <p14:xfrm>
                <a:off x="1260621" y="3115999"/>
                <a:ext cx="171000" cy="1612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A6942CFB-620C-449F-B9F4-A4B75B3DF3C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51621" y="3107359"/>
                  <a:ext cx="188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AB4E5B27-5021-4EB6-BDA3-68B4CBDA6E7C}"/>
                    </a:ext>
                  </a:extLst>
                </p14:cNvPr>
                <p14:cNvContentPartPr/>
                <p14:nvPr/>
              </p14:nvContentPartPr>
              <p14:xfrm>
                <a:off x="1529901" y="3126799"/>
                <a:ext cx="178560" cy="1263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AB4E5B27-5021-4EB6-BDA3-68B4CBDA6E7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20901" y="3117799"/>
                  <a:ext cx="1962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73D8630E-C0F9-4F61-8E4D-00821EAF4C9D}"/>
              </a:ext>
            </a:extLst>
          </p:cNvPr>
          <p:cNvGrpSpPr/>
          <p:nvPr/>
        </p:nvGrpSpPr>
        <p:grpSpPr>
          <a:xfrm>
            <a:off x="1902501" y="2973079"/>
            <a:ext cx="484560" cy="293040"/>
            <a:chOff x="1902501" y="2973079"/>
            <a:chExt cx="48456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46B5D6FB-28B9-4B81-A2FF-757CC9CF2746}"/>
                    </a:ext>
                  </a:extLst>
                </p14:cNvPr>
                <p14:cNvContentPartPr/>
                <p14:nvPr/>
              </p14:nvContentPartPr>
              <p14:xfrm>
                <a:off x="1962981" y="3058039"/>
                <a:ext cx="7560" cy="1411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46B5D6FB-28B9-4B81-A2FF-757CC9CF27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54341" y="3049399"/>
                  <a:ext cx="2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AE54E9D-9499-4248-B5AF-E8BBDFAF848A}"/>
                    </a:ext>
                  </a:extLst>
                </p14:cNvPr>
                <p14:cNvContentPartPr/>
                <p14:nvPr/>
              </p14:nvContentPartPr>
              <p14:xfrm>
                <a:off x="1902501" y="2973079"/>
                <a:ext cx="232200" cy="1940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DAE54E9D-9499-4248-B5AF-E8BBDFAF848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93501" y="2964439"/>
                  <a:ext cx="249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9C440CAB-A6F0-4239-8D87-2FD0EEA55C2A}"/>
                    </a:ext>
                  </a:extLst>
                </p14:cNvPr>
                <p14:cNvContentPartPr/>
                <p14:nvPr/>
              </p14:nvContentPartPr>
              <p14:xfrm>
                <a:off x="2229021" y="3128239"/>
                <a:ext cx="158040" cy="1378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9C440CAB-A6F0-4239-8D87-2FD0EEA55C2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20381" y="3119239"/>
                  <a:ext cx="17568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upo 177">
            <a:extLst>
              <a:ext uri="{FF2B5EF4-FFF2-40B4-BE49-F238E27FC236}">
                <a16:creationId xmlns:a16="http://schemas.microsoft.com/office/drawing/2014/main" id="{79F5B859-B4A0-4550-BA55-813AC1FF615A}"/>
              </a:ext>
            </a:extLst>
          </p:cNvPr>
          <p:cNvGrpSpPr/>
          <p:nvPr/>
        </p:nvGrpSpPr>
        <p:grpSpPr>
          <a:xfrm>
            <a:off x="2839221" y="3096559"/>
            <a:ext cx="551160" cy="147600"/>
            <a:chOff x="2839221" y="3096559"/>
            <a:chExt cx="55116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FE348641-154B-4833-B7AF-5D59A46999C7}"/>
                    </a:ext>
                  </a:extLst>
                </p14:cNvPr>
                <p14:cNvContentPartPr/>
                <p14:nvPr/>
              </p14:nvContentPartPr>
              <p14:xfrm>
                <a:off x="2839221" y="3175039"/>
                <a:ext cx="344520" cy="1332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FE348641-154B-4833-B7AF-5D59A46999C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30221" y="3166399"/>
                  <a:ext cx="362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1E06722C-0E16-4D05-BBD6-82EFE4AFDCD4}"/>
                    </a:ext>
                  </a:extLst>
                </p14:cNvPr>
                <p14:cNvContentPartPr/>
                <p14:nvPr/>
              </p14:nvContentPartPr>
              <p14:xfrm>
                <a:off x="3230181" y="3096559"/>
                <a:ext cx="160200" cy="1476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1E06722C-0E16-4D05-BBD6-82EFE4AFDCD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21541" y="3087559"/>
                  <a:ext cx="1778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upo 190">
            <a:extLst>
              <a:ext uri="{FF2B5EF4-FFF2-40B4-BE49-F238E27FC236}">
                <a16:creationId xmlns:a16="http://schemas.microsoft.com/office/drawing/2014/main" id="{C33AC2EF-F84B-4132-BFB4-A5486AFBE7FD}"/>
              </a:ext>
            </a:extLst>
          </p:cNvPr>
          <p:cNvGrpSpPr/>
          <p:nvPr/>
        </p:nvGrpSpPr>
        <p:grpSpPr>
          <a:xfrm>
            <a:off x="3928581" y="3038959"/>
            <a:ext cx="362160" cy="215280"/>
            <a:chOff x="3928581" y="3038959"/>
            <a:chExt cx="36216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9AB04857-FAD4-42AE-B213-E9E29CBE6FA4}"/>
                    </a:ext>
                  </a:extLst>
                </p14:cNvPr>
                <p14:cNvContentPartPr/>
                <p14:nvPr/>
              </p14:nvContentPartPr>
              <p14:xfrm>
                <a:off x="3928581" y="3038959"/>
                <a:ext cx="217800" cy="2062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9AB04857-FAD4-42AE-B213-E9E29CBE6F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19941" y="3030319"/>
                  <a:ext cx="235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7FB85C40-7AF0-4F1D-852C-4E6545BE1B66}"/>
                    </a:ext>
                  </a:extLst>
                </p14:cNvPr>
                <p14:cNvContentPartPr/>
                <p14:nvPr/>
              </p14:nvContentPartPr>
              <p14:xfrm>
                <a:off x="4206861" y="3157039"/>
                <a:ext cx="73440" cy="972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7FB85C40-7AF0-4F1D-852C-4E6545BE1B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97861" y="3148399"/>
                  <a:ext cx="91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EC360E4F-F570-4576-B58E-7955B3153DB1}"/>
                    </a:ext>
                  </a:extLst>
                </p14:cNvPr>
                <p14:cNvContentPartPr/>
                <p14:nvPr/>
              </p14:nvContentPartPr>
              <p14:xfrm>
                <a:off x="4224141" y="3100519"/>
                <a:ext cx="66600" cy="435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EC360E4F-F570-4576-B58E-7955B3153DB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15501" y="3091519"/>
                  <a:ext cx="842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D7E39261-0EEF-40A8-B5F0-F1E2A52AAE9C}"/>
              </a:ext>
            </a:extLst>
          </p:cNvPr>
          <p:cNvGrpSpPr/>
          <p:nvPr/>
        </p:nvGrpSpPr>
        <p:grpSpPr>
          <a:xfrm>
            <a:off x="4809141" y="2974519"/>
            <a:ext cx="787680" cy="296640"/>
            <a:chOff x="4809141" y="2974519"/>
            <a:chExt cx="7876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6BDCB978-D3ED-41FB-BBDF-58500967DB8E}"/>
                    </a:ext>
                  </a:extLst>
                </p14:cNvPr>
                <p14:cNvContentPartPr/>
                <p14:nvPr/>
              </p14:nvContentPartPr>
              <p14:xfrm>
                <a:off x="4950261" y="3038599"/>
                <a:ext cx="21240" cy="1857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6BDCB978-D3ED-41FB-BBDF-58500967DB8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41261" y="3029959"/>
                  <a:ext cx="38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09BF1B53-B450-49F6-A7CD-AE9A4A8C925A}"/>
                    </a:ext>
                  </a:extLst>
                </p14:cNvPr>
                <p14:cNvContentPartPr/>
                <p14:nvPr/>
              </p14:nvContentPartPr>
              <p14:xfrm>
                <a:off x="4809141" y="2974519"/>
                <a:ext cx="270360" cy="2541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09BF1B53-B450-49F6-A7CD-AE9A4A8C925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00501" y="2965879"/>
                  <a:ext cx="288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531C7B2A-9272-4D24-AFD4-442D4487A0F6}"/>
                    </a:ext>
                  </a:extLst>
                </p14:cNvPr>
                <p14:cNvContentPartPr/>
                <p14:nvPr/>
              </p14:nvContentPartPr>
              <p14:xfrm>
                <a:off x="5166621" y="3160639"/>
                <a:ext cx="61200" cy="1105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531C7B2A-9272-4D24-AFD4-442D4487A0F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57621" y="3151639"/>
                  <a:ext cx="78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410D5D05-CBF3-4DD5-9373-28AC3C1B0F62}"/>
                    </a:ext>
                  </a:extLst>
                </p14:cNvPr>
                <p14:cNvContentPartPr/>
                <p14:nvPr/>
              </p14:nvContentPartPr>
              <p14:xfrm>
                <a:off x="5161581" y="3094039"/>
                <a:ext cx="71280" cy="716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410D5D05-CBF3-4DD5-9373-28AC3C1B0F6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52941" y="3085399"/>
                  <a:ext cx="88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5A0070A1-C5C0-4403-AC07-D26E710A5252}"/>
                    </a:ext>
                  </a:extLst>
                </p14:cNvPr>
                <p14:cNvContentPartPr/>
                <p14:nvPr/>
              </p14:nvContentPartPr>
              <p14:xfrm>
                <a:off x="5424381" y="3145879"/>
                <a:ext cx="164520" cy="64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5A0070A1-C5C0-4403-AC07-D26E710A525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415741" y="3136879"/>
                  <a:ext cx="182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ABE5365-F36A-4578-9313-B0D41B3BA268}"/>
                    </a:ext>
                  </a:extLst>
                </p14:cNvPr>
                <p14:cNvContentPartPr/>
                <p14:nvPr/>
              </p14:nvContentPartPr>
              <p14:xfrm>
                <a:off x="5444181" y="3229039"/>
                <a:ext cx="152640" cy="576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ABE5365-F36A-4578-9313-B0D41B3BA26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35181" y="3220039"/>
                  <a:ext cx="17028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8" name="Entrada de lápiz 197">
                <a:extLst>
                  <a:ext uri="{FF2B5EF4-FFF2-40B4-BE49-F238E27FC236}">
                    <a16:creationId xmlns:a16="http://schemas.microsoft.com/office/drawing/2014/main" id="{031156BD-0F36-47DC-9C2B-8A0839191C16}"/>
                  </a:ext>
                </a:extLst>
              </p14:cNvPr>
              <p14:cNvContentPartPr/>
              <p14:nvPr/>
            </p14:nvContentPartPr>
            <p14:xfrm>
              <a:off x="5863941" y="3101599"/>
              <a:ext cx="389520" cy="154800"/>
            </p14:xfrm>
          </p:contentPart>
        </mc:Choice>
        <mc:Fallback xmlns="">
          <p:pic>
            <p:nvPicPr>
              <p:cNvPr id="198" name="Entrada de lápiz 197">
                <a:extLst>
                  <a:ext uri="{FF2B5EF4-FFF2-40B4-BE49-F238E27FC236}">
                    <a16:creationId xmlns:a16="http://schemas.microsoft.com/office/drawing/2014/main" id="{031156BD-0F36-47DC-9C2B-8A0839191C1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855301" y="3092599"/>
                <a:ext cx="40716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upo 204">
            <a:extLst>
              <a:ext uri="{FF2B5EF4-FFF2-40B4-BE49-F238E27FC236}">
                <a16:creationId xmlns:a16="http://schemas.microsoft.com/office/drawing/2014/main" id="{382407C1-007C-4078-88DE-4D100764109E}"/>
              </a:ext>
            </a:extLst>
          </p:cNvPr>
          <p:cNvGrpSpPr/>
          <p:nvPr/>
        </p:nvGrpSpPr>
        <p:grpSpPr>
          <a:xfrm>
            <a:off x="6667461" y="3136159"/>
            <a:ext cx="495360" cy="72720"/>
            <a:chOff x="6667461" y="3136159"/>
            <a:chExt cx="49536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075F639D-3671-49D8-9AF4-CF280E828D5F}"/>
                    </a:ext>
                  </a:extLst>
                </p14:cNvPr>
                <p14:cNvContentPartPr/>
                <p14:nvPr/>
              </p14:nvContentPartPr>
              <p14:xfrm>
                <a:off x="6667461" y="3175039"/>
                <a:ext cx="448200" cy="1764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075F639D-3671-49D8-9AF4-CF280E828D5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58461" y="3166399"/>
                  <a:ext cx="465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F9FC4174-1855-4C80-B764-78FDE7F1D212}"/>
                    </a:ext>
                  </a:extLst>
                </p14:cNvPr>
                <p14:cNvContentPartPr/>
                <p14:nvPr/>
              </p14:nvContentPartPr>
              <p14:xfrm>
                <a:off x="7072461" y="3136159"/>
                <a:ext cx="90360" cy="727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F9FC4174-1855-4C80-B764-78FDE7F1D21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63821" y="3127519"/>
                  <a:ext cx="10800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129DF1A8-3E50-4DD3-8A8D-073EE433AC86}"/>
              </a:ext>
            </a:extLst>
          </p:cNvPr>
          <p:cNvGrpSpPr/>
          <p:nvPr/>
        </p:nvGrpSpPr>
        <p:grpSpPr>
          <a:xfrm>
            <a:off x="7474221" y="3144439"/>
            <a:ext cx="730440" cy="58680"/>
            <a:chOff x="7474221" y="3144439"/>
            <a:chExt cx="730440" cy="5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C3313C2B-D6F0-43B5-94CD-B7F8E2BB8BBC}"/>
                    </a:ext>
                  </a:extLst>
                </p14:cNvPr>
                <p14:cNvContentPartPr/>
                <p14:nvPr/>
              </p14:nvContentPartPr>
              <p14:xfrm>
                <a:off x="7474221" y="3144439"/>
                <a:ext cx="97560" cy="5616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C3313C2B-D6F0-43B5-94CD-B7F8E2BB8BB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65221" y="3135439"/>
                  <a:ext cx="115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3263D1A1-95CA-4669-87DF-AE1EF06A3D07}"/>
                    </a:ext>
                  </a:extLst>
                </p14:cNvPr>
                <p14:cNvContentPartPr/>
                <p14:nvPr/>
              </p14:nvContentPartPr>
              <p14:xfrm>
                <a:off x="7543701" y="3173959"/>
                <a:ext cx="660960" cy="291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3263D1A1-95CA-4669-87DF-AE1EF06A3D0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35061" y="3164959"/>
                  <a:ext cx="6786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upo 216">
            <a:extLst>
              <a:ext uri="{FF2B5EF4-FFF2-40B4-BE49-F238E27FC236}">
                <a16:creationId xmlns:a16="http://schemas.microsoft.com/office/drawing/2014/main" id="{D3EB6B88-7366-4B0D-AA2D-E0473FFDF972}"/>
              </a:ext>
            </a:extLst>
          </p:cNvPr>
          <p:cNvGrpSpPr/>
          <p:nvPr/>
        </p:nvGrpSpPr>
        <p:grpSpPr>
          <a:xfrm>
            <a:off x="592101" y="3614959"/>
            <a:ext cx="1807200" cy="363240"/>
            <a:chOff x="592101" y="3614959"/>
            <a:chExt cx="180720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049BF53E-9C89-4778-B953-48F10D354889}"/>
                    </a:ext>
                  </a:extLst>
                </p14:cNvPr>
                <p14:cNvContentPartPr/>
                <p14:nvPr/>
              </p14:nvContentPartPr>
              <p14:xfrm>
                <a:off x="709821" y="3755359"/>
                <a:ext cx="19440" cy="2228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049BF53E-9C89-4778-B953-48F10D35488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1181" y="3746719"/>
                  <a:ext cx="37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9CE0007A-9628-4E3A-AC77-CC435641A8FF}"/>
                    </a:ext>
                  </a:extLst>
                </p14:cNvPr>
                <p14:cNvContentPartPr/>
                <p14:nvPr/>
              </p14:nvContentPartPr>
              <p14:xfrm>
                <a:off x="592101" y="3635119"/>
                <a:ext cx="267120" cy="2718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9CE0007A-9628-4E3A-AC77-CC435641A8F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3101" y="3626119"/>
                  <a:ext cx="284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A7BD4E5E-B7FD-4992-8CFB-92F9D483AE20}"/>
                    </a:ext>
                  </a:extLst>
                </p14:cNvPr>
                <p14:cNvContentPartPr/>
                <p14:nvPr/>
              </p14:nvContentPartPr>
              <p14:xfrm>
                <a:off x="913941" y="3883519"/>
                <a:ext cx="108360" cy="9036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A7BD4E5E-B7FD-4992-8CFB-92F9D483AE2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4941" y="3874519"/>
                  <a:ext cx="126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EF7184FC-A3CA-4467-8CD5-483F87844E86}"/>
                    </a:ext>
                  </a:extLst>
                </p14:cNvPr>
                <p14:cNvContentPartPr/>
                <p14:nvPr/>
              </p14:nvContentPartPr>
              <p14:xfrm>
                <a:off x="1179261" y="3770119"/>
                <a:ext cx="210960" cy="1612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EF7184FC-A3CA-4467-8CD5-483F87844E8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70261" y="3761119"/>
                  <a:ext cx="228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B51A79F8-DF8D-42F5-AB8F-E01F3425B2BC}"/>
                    </a:ext>
                  </a:extLst>
                </p14:cNvPr>
                <p14:cNvContentPartPr/>
                <p14:nvPr/>
              </p14:nvContentPartPr>
              <p14:xfrm>
                <a:off x="1413261" y="3783439"/>
                <a:ext cx="188640" cy="1472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B51A79F8-DF8D-42F5-AB8F-E01F3425B2B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04261" y="3774439"/>
                  <a:ext cx="206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743F2A1F-0267-44A9-8169-10B7BBE73C6B}"/>
                    </a:ext>
                  </a:extLst>
                </p14:cNvPr>
                <p14:cNvContentPartPr/>
                <p14:nvPr/>
              </p14:nvContentPartPr>
              <p14:xfrm>
                <a:off x="1846701" y="3676519"/>
                <a:ext cx="45720" cy="2037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743F2A1F-0267-44A9-8169-10B7BBE73C6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38061" y="3667879"/>
                  <a:ext cx="63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EB896850-7467-4611-AF59-F9A6FBD31EA2}"/>
                    </a:ext>
                  </a:extLst>
                </p14:cNvPr>
                <p14:cNvContentPartPr/>
                <p14:nvPr/>
              </p14:nvContentPartPr>
              <p14:xfrm>
                <a:off x="1784781" y="3614959"/>
                <a:ext cx="291600" cy="2311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EB896850-7467-4611-AF59-F9A6FBD31EA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75781" y="3605959"/>
                  <a:ext cx="309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5CDE1AC3-8F62-4831-B3FC-6AD7A8EB2D12}"/>
                    </a:ext>
                  </a:extLst>
                </p14:cNvPr>
                <p14:cNvContentPartPr/>
                <p14:nvPr/>
              </p14:nvContentPartPr>
              <p14:xfrm>
                <a:off x="2202021" y="3778399"/>
                <a:ext cx="197280" cy="1447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5CDE1AC3-8F62-4831-B3FC-6AD7A8EB2D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93381" y="3769399"/>
                  <a:ext cx="21492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3434134F-AAC9-4B69-B05B-4057A7BBC0C3}"/>
              </a:ext>
            </a:extLst>
          </p:cNvPr>
          <p:cNvGrpSpPr/>
          <p:nvPr/>
        </p:nvGrpSpPr>
        <p:grpSpPr>
          <a:xfrm>
            <a:off x="2811861" y="3784879"/>
            <a:ext cx="686160" cy="149400"/>
            <a:chOff x="2811861" y="3784879"/>
            <a:chExt cx="68616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8328C76B-DDBB-473D-9548-7E8272AF502B}"/>
                    </a:ext>
                  </a:extLst>
                </p14:cNvPr>
                <p14:cNvContentPartPr/>
                <p14:nvPr/>
              </p14:nvContentPartPr>
              <p14:xfrm>
                <a:off x="2811861" y="3846439"/>
                <a:ext cx="548640" cy="241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8328C76B-DDBB-473D-9548-7E8272AF502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03221" y="3837799"/>
                  <a:ext cx="566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48678BCC-C032-4ECB-8EB9-8646D8435BE6}"/>
                    </a:ext>
                  </a:extLst>
                </p14:cNvPr>
                <p14:cNvContentPartPr/>
                <p14:nvPr/>
              </p14:nvContentPartPr>
              <p14:xfrm>
                <a:off x="3373461" y="3784879"/>
                <a:ext cx="124560" cy="1494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48678BCC-C032-4ECB-8EB9-8646D8435BE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64461" y="3776239"/>
                  <a:ext cx="1422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upo 228">
            <a:extLst>
              <a:ext uri="{FF2B5EF4-FFF2-40B4-BE49-F238E27FC236}">
                <a16:creationId xmlns:a16="http://schemas.microsoft.com/office/drawing/2014/main" id="{D5828A2D-870E-47EE-84E0-82C029D56687}"/>
              </a:ext>
            </a:extLst>
          </p:cNvPr>
          <p:cNvGrpSpPr/>
          <p:nvPr/>
        </p:nvGrpSpPr>
        <p:grpSpPr>
          <a:xfrm>
            <a:off x="4074021" y="3779839"/>
            <a:ext cx="102960" cy="105120"/>
            <a:chOff x="4074021" y="3779839"/>
            <a:chExt cx="10296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0003F673-D073-4A59-8F83-E090D9F1CF83}"/>
                    </a:ext>
                  </a:extLst>
                </p14:cNvPr>
                <p14:cNvContentPartPr/>
                <p14:nvPr/>
              </p14:nvContentPartPr>
              <p14:xfrm>
                <a:off x="4074021" y="3779839"/>
                <a:ext cx="21240" cy="788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0003F673-D073-4A59-8F83-E090D9F1CF8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65381" y="3771199"/>
                  <a:ext cx="38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82FEDB41-4448-4FE5-A528-6D10AD94902A}"/>
                    </a:ext>
                  </a:extLst>
                </p14:cNvPr>
                <p14:cNvContentPartPr/>
                <p14:nvPr/>
              </p14:nvContentPartPr>
              <p14:xfrm>
                <a:off x="4139541" y="3803959"/>
                <a:ext cx="37440" cy="810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82FEDB41-4448-4FE5-A528-6D10AD94902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30901" y="3795319"/>
                  <a:ext cx="5508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o 227">
            <a:extLst>
              <a:ext uri="{FF2B5EF4-FFF2-40B4-BE49-F238E27FC236}">
                <a16:creationId xmlns:a16="http://schemas.microsoft.com/office/drawing/2014/main" id="{E64532A5-7EE6-4D03-8E6D-F3415D76F3F6}"/>
              </a:ext>
            </a:extLst>
          </p:cNvPr>
          <p:cNvGrpSpPr/>
          <p:nvPr/>
        </p:nvGrpSpPr>
        <p:grpSpPr>
          <a:xfrm>
            <a:off x="4908861" y="3656719"/>
            <a:ext cx="782640" cy="270360"/>
            <a:chOff x="4908861" y="3656719"/>
            <a:chExt cx="78264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43E48058-A9AC-45F8-921F-B560602279B7}"/>
                    </a:ext>
                  </a:extLst>
                </p14:cNvPr>
                <p14:cNvContentPartPr/>
                <p14:nvPr/>
              </p14:nvContentPartPr>
              <p14:xfrm>
                <a:off x="4985181" y="3716839"/>
                <a:ext cx="6480" cy="1904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43E48058-A9AC-45F8-921F-B560602279B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76541" y="3708199"/>
                  <a:ext cx="24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BFDCCE8D-638D-4D1D-9E1A-E35412EB577F}"/>
                    </a:ext>
                  </a:extLst>
                </p14:cNvPr>
                <p14:cNvContentPartPr/>
                <p14:nvPr/>
              </p14:nvContentPartPr>
              <p14:xfrm>
                <a:off x="4908861" y="3656719"/>
                <a:ext cx="212760" cy="2030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BFDCCE8D-638D-4D1D-9E1A-E35412EB577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00221" y="3648079"/>
                  <a:ext cx="230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9E4F7097-0AC0-47BE-83BF-66BD4D690B22}"/>
                    </a:ext>
                  </a:extLst>
                </p14:cNvPr>
                <p14:cNvContentPartPr/>
                <p14:nvPr/>
              </p14:nvContentPartPr>
              <p14:xfrm>
                <a:off x="5144301" y="3833839"/>
                <a:ext cx="127800" cy="932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9E4F7097-0AC0-47BE-83BF-66BD4D690B2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35661" y="3825199"/>
                  <a:ext cx="145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9A72DE0D-16CE-4365-B256-79DEC8AD3F3B}"/>
                    </a:ext>
                  </a:extLst>
                </p14:cNvPr>
                <p14:cNvContentPartPr/>
                <p14:nvPr/>
              </p14:nvContentPartPr>
              <p14:xfrm>
                <a:off x="5486661" y="3798919"/>
                <a:ext cx="204840" cy="1008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9A72DE0D-16CE-4365-B256-79DEC8AD3F3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78021" y="3790279"/>
                  <a:ext cx="222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B7597168-20E7-4D2F-ACB6-FE5AEAF2A51D}"/>
                    </a:ext>
                  </a:extLst>
                </p14:cNvPr>
                <p14:cNvContentPartPr/>
                <p14:nvPr/>
              </p14:nvContentPartPr>
              <p14:xfrm>
                <a:off x="5530221" y="3893959"/>
                <a:ext cx="105840" cy="122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B7597168-20E7-4D2F-ACB6-FE5AEAF2A5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21221" y="3884959"/>
                  <a:ext cx="12348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o 226">
            <a:extLst>
              <a:ext uri="{FF2B5EF4-FFF2-40B4-BE49-F238E27FC236}">
                <a16:creationId xmlns:a16="http://schemas.microsoft.com/office/drawing/2014/main" id="{0F3F172B-36BC-49A9-B9B0-ADD811DB678E}"/>
              </a:ext>
            </a:extLst>
          </p:cNvPr>
          <p:cNvGrpSpPr/>
          <p:nvPr/>
        </p:nvGrpSpPr>
        <p:grpSpPr>
          <a:xfrm>
            <a:off x="5938821" y="3714679"/>
            <a:ext cx="204120" cy="160920"/>
            <a:chOff x="5938821" y="3714679"/>
            <a:chExt cx="20412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D5CCE3CC-1DB6-45BB-86AB-9E34EE346D85}"/>
                    </a:ext>
                  </a:extLst>
                </p14:cNvPr>
                <p14:cNvContentPartPr/>
                <p14:nvPr/>
              </p14:nvContentPartPr>
              <p14:xfrm>
                <a:off x="5938821" y="3714679"/>
                <a:ext cx="204120" cy="1609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D5CCE3CC-1DB6-45BB-86AB-9E34EE346D8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30181" y="3705679"/>
                  <a:ext cx="221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0169CF2F-5DB4-4125-9EC4-1BA9AC1B52D3}"/>
                    </a:ext>
                  </a:extLst>
                </p14:cNvPr>
                <p14:cNvContentPartPr/>
                <p14:nvPr/>
              </p14:nvContentPartPr>
              <p14:xfrm>
                <a:off x="5991741" y="3733039"/>
                <a:ext cx="138960" cy="13860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0169CF2F-5DB4-4125-9EC4-1BA9AC1B52D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83101" y="3724399"/>
                  <a:ext cx="1566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upo 234">
            <a:extLst>
              <a:ext uri="{FF2B5EF4-FFF2-40B4-BE49-F238E27FC236}">
                <a16:creationId xmlns:a16="http://schemas.microsoft.com/office/drawing/2014/main" id="{569A7C52-9B55-43FD-ADCE-40FF9C58B579}"/>
              </a:ext>
            </a:extLst>
          </p:cNvPr>
          <p:cNvGrpSpPr/>
          <p:nvPr/>
        </p:nvGrpSpPr>
        <p:grpSpPr>
          <a:xfrm>
            <a:off x="6620301" y="3813319"/>
            <a:ext cx="1719360" cy="77760"/>
            <a:chOff x="6620301" y="3813319"/>
            <a:chExt cx="1719360" cy="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B6E9DAAD-7DD8-4CBB-BB15-2347793F0D1E}"/>
                    </a:ext>
                  </a:extLst>
                </p14:cNvPr>
                <p14:cNvContentPartPr/>
                <p14:nvPr/>
              </p14:nvContentPartPr>
              <p14:xfrm>
                <a:off x="6620301" y="3813319"/>
                <a:ext cx="558000" cy="4536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B6E9DAAD-7DD8-4CBB-BB15-2347793F0D1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11301" y="3804679"/>
                  <a:ext cx="575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B12840D5-3EB9-4F7A-858B-2E51DE3DCE68}"/>
                    </a:ext>
                  </a:extLst>
                </p14:cNvPr>
                <p14:cNvContentPartPr/>
                <p14:nvPr/>
              </p14:nvContentPartPr>
              <p14:xfrm>
                <a:off x="7132221" y="3828799"/>
                <a:ext cx="81360" cy="6228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B12840D5-3EB9-4F7A-858B-2E51DE3DCE6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23221" y="3820159"/>
                  <a:ext cx="99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28F6C90D-95DC-4C50-B46C-9DAEF715B11C}"/>
                    </a:ext>
                  </a:extLst>
                </p14:cNvPr>
                <p14:cNvContentPartPr/>
                <p14:nvPr/>
              </p14:nvContentPartPr>
              <p14:xfrm>
                <a:off x="7216821" y="3843199"/>
                <a:ext cx="406800" cy="2016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28F6C90D-95DC-4C50-B46C-9DAEF715B11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08181" y="3834559"/>
                  <a:ext cx="424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121B998E-DA7B-47F5-89FF-1DDC3FD5288D}"/>
                    </a:ext>
                  </a:extLst>
                </p14:cNvPr>
                <p14:cNvContentPartPr/>
                <p14:nvPr/>
              </p14:nvContentPartPr>
              <p14:xfrm>
                <a:off x="7561701" y="3820519"/>
                <a:ext cx="86400" cy="6408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121B998E-DA7B-47F5-89FF-1DDC3FD5288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52701" y="3811519"/>
                  <a:ext cx="104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D2ADCEA9-83F7-463D-B467-AAE548ABA2A4}"/>
                    </a:ext>
                  </a:extLst>
                </p14:cNvPr>
                <p14:cNvContentPartPr/>
                <p14:nvPr/>
              </p14:nvContentPartPr>
              <p14:xfrm>
                <a:off x="7633341" y="3857959"/>
                <a:ext cx="706320" cy="72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D2ADCEA9-83F7-463D-B467-AAE548ABA2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24701" y="3848959"/>
                  <a:ext cx="7239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upo 254">
            <a:extLst>
              <a:ext uri="{FF2B5EF4-FFF2-40B4-BE49-F238E27FC236}">
                <a16:creationId xmlns:a16="http://schemas.microsoft.com/office/drawing/2014/main" id="{516DEE43-FB54-4539-A92E-71A2DE793F96}"/>
              </a:ext>
            </a:extLst>
          </p:cNvPr>
          <p:cNvGrpSpPr/>
          <p:nvPr/>
        </p:nvGrpSpPr>
        <p:grpSpPr>
          <a:xfrm>
            <a:off x="502461" y="4437559"/>
            <a:ext cx="1923480" cy="335880"/>
            <a:chOff x="502461" y="4437559"/>
            <a:chExt cx="192348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61D62BDC-F944-46E3-BB3B-7EF2D76B1E83}"/>
                    </a:ext>
                  </a:extLst>
                </p14:cNvPr>
                <p14:cNvContentPartPr/>
                <p14:nvPr/>
              </p14:nvContentPartPr>
              <p14:xfrm>
                <a:off x="508221" y="4452679"/>
                <a:ext cx="163800" cy="2178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61D62BDC-F944-46E3-BB3B-7EF2D76B1E8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99221" y="4443679"/>
                  <a:ext cx="181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F8985B94-B8AB-4B9F-ABF1-855EB1F3FFBD}"/>
                    </a:ext>
                  </a:extLst>
                </p14:cNvPr>
                <p14:cNvContentPartPr/>
                <p14:nvPr/>
              </p14:nvContentPartPr>
              <p14:xfrm>
                <a:off x="502461" y="4551679"/>
                <a:ext cx="119880" cy="410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F8985B94-B8AB-4B9F-ABF1-855EB1F3FFB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3461" y="4543039"/>
                  <a:ext cx="137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5717DAED-0CF0-4AE9-9A96-829F2B797756}"/>
                    </a:ext>
                  </a:extLst>
                </p14:cNvPr>
                <p14:cNvContentPartPr/>
                <p14:nvPr/>
              </p14:nvContentPartPr>
              <p14:xfrm>
                <a:off x="504981" y="4446199"/>
                <a:ext cx="160920" cy="4824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5717DAED-0CF0-4AE9-9A96-829F2B79775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5981" y="4437559"/>
                  <a:ext cx="178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536876D9-C2B8-4BFD-BDC2-F8DE066ADDD9}"/>
                    </a:ext>
                  </a:extLst>
                </p14:cNvPr>
                <p14:cNvContentPartPr/>
                <p14:nvPr/>
              </p14:nvContentPartPr>
              <p14:xfrm>
                <a:off x="717381" y="4466359"/>
                <a:ext cx="214560" cy="1684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536876D9-C2B8-4BFD-BDC2-F8DE066ADDD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8381" y="4457359"/>
                  <a:ext cx="232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AB59E859-EBD3-4B99-A39C-C8BAE849E47E}"/>
                    </a:ext>
                  </a:extLst>
                </p14:cNvPr>
                <p14:cNvContentPartPr/>
                <p14:nvPr/>
              </p14:nvContentPartPr>
              <p14:xfrm>
                <a:off x="1057221" y="4480759"/>
                <a:ext cx="24120" cy="13536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AB59E859-EBD3-4B99-A39C-C8BAE849E47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48581" y="4472119"/>
                  <a:ext cx="41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EF91503D-16CC-4B99-BA2C-D87863196D10}"/>
                    </a:ext>
                  </a:extLst>
                </p14:cNvPr>
                <p14:cNvContentPartPr/>
                <p14:nvPr/>
              </p14:nvContentPartPr>
              <p14:xfrm>
                <a:off x="946341" y="4497319"/>
                <a:ext cx="167760" cy="478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EF91503D-16CC-4B99-BA2C-D87863196D1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7701" y="4488319"/>
                  <a:ext cx="185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504FD929-517D-46FB-AE96-AD2B5E5E068F}"/>
                    </a:ext>
                  </a:extLst>
                </p14:cNvPr>
                <p14:cNvContentPartPr/>
                <p14:nvPr/>
              </p14:nvContentPartPr>
              <p14:xfrm>
                <a:off x="1164861" y="4503439"/>
                <a:ext cx="204480" cy="13464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504FD929-517D-46FB-AE96-AD2B5E5E068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55861" y="4494799"/>
                  <a:ext cx="222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687D14B1-D0F5-472E-8F16-F20CBB65088B}"/>
                    </a:ext>
                  </a:extLst>
                </p14:cNvPr>
                <p14:cNvContentPartPr/>
                <p14:nvPr/>
              </p14:nvContentPartPr>
              <p14:xfrm>
                <a:off x="1349541" y="4487239"/>
                <a:ext cx="252720" cy="1422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687D14B1-D0F5-472E-8F16-F20CBB65088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340541" y="4478239"/>
                  <a:ext cx="270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D8B65ECE-2A18-4F2C-912C-DDD79A5BFE7A}"/>
                    </a:ext>
                  </a:extLst>
                </p14:cNvPr>
                <p14:cNvContentPartPr/>
                <p14:nvPr/>
              </p14:nvContentPartPr>
              <p14:xfrm>
                <a:off x="1649421" y="4488679"/>
                <a:ext cx="161280" cy="15624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D8B65ECE-2A18-4F2C-912C-DDD79A5BFE7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640781" y="4480039"/>
                  <a:ext cx="178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E8EF0043-F092-4227-9475-1ED7DA809AE6}"/>
                    </a:ext>
                  </a:extLst>
                </p14:cNvPr>
                <p14:cNvContentPartPr/>
                <p14:nvPr/>
              </p14:nvContentPartPr>
              <p14:xfrm>
                <a:off x="1860381" y="4472839"/>
                <a:ext cx="145800" cy="17928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E8EF0043-F092-4227-9475-1ED7DA809AE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851381" y="4464199"/>
                  <a:ext cx="163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0CDBF549-0555-4DF9-8DF9-52CA769CBCEB}"/>
                    </a:ext>
                  </a:extLst>
                </p14:cNvPr>
                <p14:cNvContentPartPr/>
                <p14:nvPr/>
              </p14:nvContentPartPr>
              <p14:xfrm>
                <a:off x="1849581" y="4577599"/>
                <a:ext cx="99360" cy="205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0CDBF549-0555-4DF9-8DF9-52CA769CBCE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840941" y="4568959"/>
                  <a:ext cx="11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8F0973BB-1B66-48F8-9048-D1E08D73F43E}"/>
                    </a:ext>
                  </a:extLst>
                </p14:cNvPr>
                <p14:cNvContentPartPr/>
                <p14:nvPr/>
              </p14:nvContentPartPr>
              <p14:xfrm>
                <a:off x="1803501" y="4484719"/>
                <a:ext cx="225360" cy="442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8F0973BB-1B66-48F8-9048-D1E08D73F43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794501" y="4475719"/>
                  <a:ext cx="243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280C87FD-E7C3-40F8-B3B1-EB802EAE0E40}"/>
                    </a:ext>
                  </a:extLst>
                </p14:cNvPr>
                <p14:cNvContentPartPr/>
                <p14:nvPr/>
              </p14:nvContentPartPr>
              <p14:xfrm>
                <a:off x="2015541" y="4437559"/>
                <a:ext cx="246960" cy="20844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280C87FD-E7C3-40F8-B3B1-EB802EAE0E4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006901" y="4428559"/>
                  <a:ext cx="264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8D8A4AA1-A419-4175-B89F-852C6938A47C}"/>
                    </a:ext>
                  </a:extLst>
                </p14:cNvPr>
                <p14:cNvContentPartPr/>
                <p14:nvPr/>
              </p14:nvContentPartPr>
              <p14:xfrm>
                <a:off x="2303181" y="4643119"/>
                <a:ext cx="122760" cy="13032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8D8A4AA1-A419-4175-B89F-852C6938A47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294541" y="4634479"/>
                  <a:ext cx="1404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16D3F8E6-5AA0-4706-9FFD-BA0F1CCFBBF0}"/>
              </a:ext>
            </a:extLst>
          </p:cNvPr>
          <p:cNvGrpSpPr/>
          <p:nvPr/>
        </p:nvGrpSpPr>
        <p:grpSpPr>
          <a:xfrm>
            <a:off x="3017421" y="4375999"/>
            <a:ext cx="769680" cy="317880"/>
            <a:chOff x="3017421" y="4375999"/>
            <a:chExt cx="76968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C804CC0B-B860-4D13-A9FF-B1408C5E786C}"/>
                    </a:ext>
                  </a:extLst>
                </p14:cNvPr>
                <p14:cNvContentPartPr/>
                <p14:nvPr/>
              </p14:nvContentPartPr>
              <p14:xfrm>
                <a:off x="3017421" y="4375999"/>
                <a:ext cx="201240" cy="28872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C804CC0B-B860-4D13-A9FF-B1408C5E786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008421" y="4366999"/>
                  <a:ext cx="2188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DBA13FF2-4E47-4346-8BBE-1BE9543C8BDE}"/>
                    </a:ext>
                  </a:extLst>
                </p14:cNvPr>
                <p14:cNvContentPartPr/>
                <p14:nvPr/>
              </p14:nvContentPartPr>
              <p14:xfrm>
                <a:off x="3267621" y="4587319"/>
                <a:ext cx="132120" cy="1065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DBA13FF2-4E47-4346-8BBE-1BE9543C8BD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58621" y="4578319"/>
                  <a:ext cx="149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FEC531B9-9736-4CC2-8A0D-53F4CC6948DA}"/>
                    </a:ext>
                  </a:extLst>
                </p14:cNvPr>
                <p14:cNvContentPartPr/>
                <p14:nvPr/>
              </p14:nvContentPartPr>
              <p14:xfrm>
                <a:off x="3575781" y="4572559"/>
                <a:ext cx="183960" cy="183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FEC531B9-9736-4CC2-8A0D-53F4CC6948D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66781" y="4563919"/>
                  <a:ext cx="201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7FE7EFEE-AFF2-42E3-8DB1-5C6AB5B66640}"/>
                    </a:ext>
                  </a:extLst>
                </p14:cNvPr>
                <p14:cNvContentPartPr/>
                <p14:nvPr/>
              </p14:nvContentPartPr>
              <p14:xfrm>
                <a:off x="3625821" y="4661119"/>
                <a:ext cx="161280" cy="2196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7FE7EFEE-AFF2-42E3-8DB1-5C6AB5B6664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617181" y="4652119"/>
                  <a:ext cx="1789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upo 259">
            <a:extLst>
              <a:ext uri="{FF2B5EF4-FFF2-40B4-BE49-F238E27FC236}">
                <a16:creationId xmlns:a16="http://schemas.microsoft.com/office/drawing/2014/main" id="{B23AF11A-B67D-4A2E-AB49-CCD98FD1FE92}"/>
              </a:ext>
            </a:extLst>
          </p:cNvPr>
          <p:cNvGrpSpPr/>
          <p:nvPr/>
        </p:nvGrpSpPr>
        <p:grpSpPr>
          <a:xfrm>
            <a:off x="4022181" y="4381759"/>
            <a:ext cx="882360" cy="311760"/>
            <a:chOff x="4022181" y="4381759"/>
            <a:chExt cx="88236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7B80F553-C9C5-4D7E-9E9B-1DA443B877BC}"/>
                    </a:ext>
                  </a:extLst>
                </p14:cNvPr>
                <p14:cNvContentPartPr/>
                <p14:nvPr/>
              </p14:nvContentPartPr>
              <p14:xfrm>
                <a:off x="4022181" y="4432519"/>
                <a:ext cx="194760" cy="25416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7B80F553-C9C5-4D7E-9E9B-1DA443B877B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13541" y="4423519"/>
                  <a:ext cx="212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4EB63DB7-0838-4F53-AFE0-8F85C5C834CD}"/>
                    </a:ext>
                  </a:extLst>
                </p14:cNvPr>
                <p14:cNvContentPartPr/>
                <p14:nvPr/>
              </p14:nvContentPartPr>
              <p14:xfrm>
                <a:off x="4332861" y="4626919"/>
                <a:ext cx="21600" cy="1764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4EB63DB7-0838-4F53-AFE0-8F85C5C834C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24221" y="4618279"/>
                  <a:ext cx="3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7C9B6DAD-46D0-4398-86A6-E9703CEC8618}"/>
                    </a:ext>
                  </a:extLst>
                </p14:cNvPr>
                <p14:cNvContentPartPr/>
                <p14:nvPr/>
              </p14:nvContentPartPr>
              <p14:xfrm>
                <a:off x="4512501" y="4381759"/>
                <a:ext cx="184680" cy="23544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7C9B6DAD-46D0-4398-86A6-E9703CEC861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03501" y="4372759"/>
                  <a:ext cx="202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5DFD38A8-BF75-4ECD-BB7E-4AABBD8F7DEA}"/>
                    </a:ext>
                  </a:extLst>
                </p14:cNvPr>
                <p14:cNvContentPartPr/>
                <p14:nvPr/>
              </p14:nvContentPartPr>
              <p14:xfrm>
                <a:off x="4674861" y="4527919"/>
                <a:ext cx="229680" cy="16560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5DFD38A8-BF75-4ECD-BB7E-4AABBD8F7DE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5861" y="4519279"/>
                  <a:ext cx="247320" cy="18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2600635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227D049-C61F-4025-99B6-CEFCDD4F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043" y="44572"/>
            <a:ext cx="2700300" cy="1649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7FACB91-0EFA-4E90-97BE-82A8D94C9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2370" y="101010"/>
            <a:ext cx="2452316" cy="1536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4557C88A-8963-47D0-AE0D-117627C1204C}"/>
              </a:ext>
            </a:extLst>
          </p:cNvPr>
          <p:cNvGrpSpPr/>
          <p:nvPr/>
        </p:nvGrpSpPr>
        <p:grpSpPr>
          <a:xfrm>
            <a:off x="4978701" y="1160119"/>
            <a:ext cx="54360" cy="82800"/>
            <a:chOff x="4978701" y="1160119"/>
            <a:chExt cx="54360" cy="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0FAEF148-1D42-41EA-B5F8-AC4F03C25062}"/>
                    </a:ext>
                  </a:extLst>
                </p14:cNvPr>
                <p14:cNvContentPartPr/>
                <p14:nvPr/>
              </p14:nvContentPartPr>
              <p14:xfrm>
                <a:off x="5003901" y="1192159"/>
                <a:ext cx="360" cy="28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0FAEF148-1D42-41EA-B5F8-AC4F03C250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95261" y="1183159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C8F3647-9FDF-4B48-AD90-CE50D6260D46}"/>
                    </a:ext>
                  </a:extLst>
                </p14:cNvPr>
                <p14:cNvContentPartPr/>
                <p14:nvPr/>
              </p14:nvContentPartPr>
              <p14:xfrm>
                <a:off x="4986981" y="1196119"/>
                <a:ext cx="26640" cy="270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C8F3647-9FDF-4B48-AD90-CE50D6260D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77981" y="1187479"/>
                  <a:ext cx="44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64EE68D-9282-4E39-AB93-DE824A98699C}"/>
                    </a:ext>
                  </a:extLst>
                </p14:cNvPr>
                <p14:cNvContentPartPr/>
                <p14:nvPr/>
              </p14:nvContentPartPr>
              <p14:xfrm>
                <a:off x="4978701" y="1160119"/>
                <a:ext cx="54360" cy="828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64EE68D-9282-4E39-AB93-DE824A9869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70061" y="1151119"/>
                  <a:ext cx="720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6CF8436-949E-48E0-B553-C3B53E857844}"/>
              </a:ext>
            </a:extLst>
          </p:cNvPr>
          <p:cNvGrpSpPr/>
          <p:nvPr/>
        </p:nvGrpSpPr>
        <p:grpSpPr>
          <a:xfrm>
            <a:off x="7580928" y="2847217"/>
            <a:ext cx="343080" cy="266760"/>
            <a:chOff x="7330941" y="2351359"/>
            <a:chExt cx="34308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77C9E74-19CC-40CF-B23F-17B2F886160E}"/>
                    </a:ext>
                  </a:extLst>
                </p14:cNvPr>
                <p14:cNvContentPartPr/>
                <p14:nvPr/>
              </p14:nvContentPartPr>
              <p14:xfrm>
                <a:off x="7330941" y="2351359"/>
                <a:ext cx="206640" cy="1976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77C9E74-19CC-40CF-B23F-17B2F88616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21941" y="2342719"/>
                  <a:ext cx="224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352EB98-079F-44B6-BCC2-E3C36A35F5F5}"/>
                    </a:ext>
                  </a:extLst>
                </p14:cNvPr>
                <p14:cNvContentPartPr/>
                <p14:nvPr/>
              </p14:nvContentPartPr>
              <p14:xfrm>
                <a:off x="7535421" y="2486719"/>
                <a:ext cx="138600" cy="1314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352EB98-079F-44B6-BCC2-E3C36A35F5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26781" y="2478079"/>
                  <a:ext cx="1562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D75F0167-DED0-4636-9100-9F4F21A2BD0F}"/>
              </a:ext>
            </a:extLst>
          </p:cNvPr>
          <p:cNvGrpSpPr/>
          <p:nvPr/>
        </p:nvGrpSpPr>
        <p:grpSpPr>
          <a:xfrm>
            <a:off x="818698" y="2337956"/>
            <a:ext cx="342720" cy="367920"/>
            <a:chOff x="1619181" y="2330119"/>
            <a:chExt cx="3427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66584E1-A136-45AA-861D-3C5ABB55195F}"/>
                    </a:ext>
                  </a:extLst>
                </p14:cNvPr>
                <p14:cNvContentPartPr/>
                <p14:nvPr/>
              </p14:nvContentPartPr>
              <p14:xfrm>
                <a:off x="1619181" y="2330119"/>
                <a:ext cx="178560" cy="3618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66584E1-A136-45AA-861D-3C5ABB5519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10181" y="2321479"/>
                  <a:ext cx="196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A05F783-9629-42A3-8470-44E48BED8684}"/>
                    </a:ext>
                  </a:extLst>
                </p14:cNvPr>
                <p14:cNvContentPartPr/>
                <p14:nvPr/>
              </p14:nvContentPartPr>
              <p14:xfrm>
                <a:off x="1905381" y="2526679"/>
                <a:ext cx="28080" cy="1713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A05F783-9629-42A3-8470-44E48BED86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6381" y="2517679"/>
                  <a:ext cx="45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15D85C3-54DA-40D5-8BCE-980D1F566C98}"/>
                    </a:ext>
                  </a:extLst>
                </p14:cNvPr>
                <p14:cNvContentPartPr/>
                <p14:nvPr/>
              </p14:nvContentPartPr>
              <p14:xfrm>
                <a:off x="1818621" y="2636839"/>
                <a:ext cx="143280" cy="111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15D85C3-54DA-40D5-8BCE-980D1F566C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9981" y="2627839"/>
                  <a:ext cx="16092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8B851882-4B78-49C8-9FE6-C11B8B0CD227}"/>
              </a:ext>
            </a:extLst>
          </p:cNvPr>
          <p:cNvGrpSpPr/>
          <p:nvPr/>
        </p:nvGrpSpPr>
        <p:grpSpPr>
          <a:xfrm>
            <a:off x="904738" y="3808916"/>
            <a:ext cx="457560" cy="313560"/>
            <a:chOff x="1705221" y="3801079"/>
            <a:chExt cx="45756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5F0C11BE-66D8-4C93-B333-ED1249315EF5}"/>
                    </a:ext>
                  </a:extLst>
                </p14:cNvPr>
                <p14:cNvContentPartPr/>
                <p14:nvPr/>
              </p14:nvContentPartPr>
              <p14:xfrm>
                <a:off x="1705221" y="3801079"/>
                <a:ext cx="227520" cy="313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5F0C11BE-66D8-4C93-B333-ED1249315E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6221" y="3792079"/>
                  <a:ext cx="245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7049049-DB72-4B42-A4ED-197BF01C8CA8}"/>
                    </a:ext>
                  </a:extLst>
                </p14:cNvPr>
                <p14:cNvContentPartPr/>
                <p14:nvPr/>
              </p14:nvContentPartPr>
              <p14:xfrm>
                <a:off x="2018781" y="4020319"/>
                <a:ext cx="144000" cy="266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7049049-DB72-4B42-A4ED-197BF01C8C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9781" y="4011319"/>
                  <a:ext cx="1616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5BDC777C-C3CA-4674-93C7-BCCC15AE911C}"/>
              </a:ext>
            </a:extLst>
          </p:cNvPr>
          <p:cNvGrpSpPr/>
          <p:nvPr/>
        </p:nvGrpSpPr>
        <p:grpSpPr>
          <a:xfrm>
            <a:off x="1537798" y="2486742"/>
            <a:ext cx="3786840" cy="1581120"/>
            <a:chOff x="2443941" y="2463679"/>
            <a:chExt cx="3786840" cy="15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99DAE92-1579-441B-BB52-48BDC8E71C69}"/>
                    </a:ext>
                  </a:extLst>
                </p14:cNvPr>
                <p14:cNvContentPartPr/>
                <p14:nvPr/>
              </p14:nvContentPartPr>
              <p14:xfrm>
                <a:off x="2443941" y="2463679"/>
                <a:ext cx="125640" cy="1832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99DAE92-1579-441B-BB52-48BDC8E71C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34941" y="2454679"/>
                  <a:ext cx="143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9360F840-5442-4638-B33B-966901368142}"/>
                    </a:ext>
                  </a:extLst>
                </p14:cNvPr>
                <p14:cNvContentPartPr/>
                <p14:nvPr/>
              </p14:nvContentPartPr>
              <p14:xfrm>
                <a:off x="2564181" y="2559079"/>
                <a:ext cx="1369440" cy="151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9360F840-5442-4638-B33B-9669013681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55181" y="2550079"/>
                  <a:ext cx="1387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BAB3295-C28D-441D-A677-47157206D540}"/>
                    </a:ext>
                  </a:extLst>
                </p14:cNvPr>
                <p14:cNvContentPartPr/>
                <p14:nvPr/>
              </p14:nvContentPartPr>
              <p14:xfrm>
                <a:off x="3882861" y="2465119"/>
                <a:ext cx="133920" cy="1418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BAB3295-C28D-441D-A677-47157206D5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74221" y="2456119"/>
                  <a:ext cx="151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0C97D62F-0626-4EA5-AB8C-4058AC0B3B0E}"/>
                    </a:ext>
                  </a:extLst>
                </p14:cNvPr>
                <p14:cNvContentPartPr/>
                <p14:nvPr/>
              </p14:nvContentPartPr>
              <p14:xfrm>
                <a:off x="2487141" y="3853279"/>
                <a:ext cx="124920" cy="1393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0C97D62F-0626-4EA5-AB8C-4058AC0B3B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78141" y="3844279"/>
                  <a:ext cx="142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63630DF-E9F7-4C9C-B867-F9BB4226E05A}"/>
                    </a:ext>
                  </a:extLst>
                </p14:cNvPr>
                <p14:cNvContentPartPr/>
                <p14:nvPr/>
              </p14:nvContentPartPr>
              <p14:xfrm>
                <a:off x="2599461" y="3946879"/>
                <a:ext cx="1393920" cy="421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63630DF-E9F7-4C9C-B867-F9BB4226E0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90461" y="3938239"/>
                  <a:ext cx="1411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225302D-19C4-4F83-B6BD-84B1FEC580A7}"/>
                    </a:ext>
                  </a:extLst>
                </p14:cNvPr>
                <p14:cNvContentPartPr/>
                <p14:nvPr/>
              </p14:nvContentPartPr>
              <p14:xfrm>
                <a:off x="3930741" y="3882439"/>
                <a:ext cx="168120" cy="1486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225302D-19C4-4F83-B6BD-84B1FEC580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21741" y="3873799"/>
                  <a:ext cx="185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AB0B641-3990-4E46-8E4C-D73FA116CA03}"/>
                    </a:ext>
                  </a:extLst>
                </p14:cNvPr>
                <p14:cNvContentPartPr/>
                <p14:nvPr/>
              </p14:nvContentPartPr>
              <p14:xfrm>
                <a:off x="3553101" y="2694079"/>
                <a:ext cx="6840" cy="115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AB0B641-3990-4E46-8E4C-D73FA116CA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44461" y="2685439"/>
                  <a:ext cx="24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B1F9092A-A882-456E-B536-BABA5517005D}"/>
                    </a:ext>
                  </a:extLst>
                </p14:cNvPr>
                <p14:cNvContentPartPr/>
                <p14:nvPr/>
              </p14:nvContentPartPr>
              <p14:xfrm>
                <a:off x="3474981" y="2789119"/>
                <a:ext cx="97560" cy="46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B1F9092A-A882-456E-B536-BABA5517005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66341" y="2780479"/>
                  <a:ext cx="1152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0F52B89-C297-4412-BA64-FD68157A3411}"/>
                    </a:ext>
                  </a:extLst>
                </p14:cNvPr>
                <p14:cNvContentPartPr/>
                <p14:nvPr/>
              </p14:nvContentPartPr>
              <p14:xfrm>
                <a:off x="3487941" y="3821599"/>
                <a:ext cx="119880" cy="100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0F52B89-C297-4412-BA64-FD68157A341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79301" y="3812959"/>
                  <a:ext cx="137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377FE63-1548-4A26-86CD-FC2538AD880D}"/>
                    </a:ext>
                  </a:extLst>
                </p14:cNvPr>
                <p14:cNvContentPartPr/>
                <p14:nvPr/>
              </p14:nvContentPartPr>
              <p14:xfrm>
                <a:off x="3501981" y="3095839"/>
                <a:ext cx="117720" cy="2530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377FE63-1548-4A26-86CD-FC2538AD880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92981" y="3086839"/>
                  <a:ext cx="135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515EA96-9B6F-45C7-8AE2-0FA2BF8818F6}"/>
                    </a:ext>
                  </a:extLst>
                </p14:cNvPr>
                <p14:cNvContentPartPr/>
                <p14:nvPr/>
              </p14:nvContentPartPr>
              <p14:xfrm>
                <a:off x="3640221" y="3286999"/>
                <a:ext cx="162360" cy="835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515EA96-9B6F-45C7-8AE2-0FA2BF8818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31581" y="3278359"/>
                  <a:ext cx="180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D956F22B-D322-4C50-9F09-9394E512DFE7}"/>
                    </a:ext>
                  </a:extLst>
                </p14:cNvPr>
                <p14:cNvContentPartPr/>
                <p14:nvPr/>
              </p14:nvContentPartPr>
              <p14:xfrm>
                <a:off x="4646297" y="2887685"/>
                <a:ext cx="34920" cy="282255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D956F22B-D322-4C50-9F09-9394E512DFE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37657" y="2878685"/>
                  <a:ext cx="52560" cy="299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599502B-788B-43DC-8527-0BBCCCC3EF56}"/>
                    </a:ext>
                  </a:extLst>
                </p14:cNvPr>
                <p14:cNvContentPartPr/>
                <p14:nvPr/>
              </p14:nvContentPartPr>
              <p14:xfrm>
                <a:off x="4410857" y="3168133"/>
                <a:ext cx="256320" cy="391038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599502B-788B-43DC-8527-0BBCCCC3EF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01857" y="3159499"/>
                  <a:ext cx="273960" cy="408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D994714-6C3F-4E3B-A372-D9215E5A7F93}"/>
                    </a:ext>
                  </a:extLst>
                </p14:cNvPr>
                <p14:cNvContentPartPr/>
                <p14:nvPr/>
              </p14:nvContentPartPr>
              <p14:xfrm>
                <a:off x="4655297" y="3168133"/>
                <a:ext cx="319320" cy="477413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D994714-6C3F-4E3B-A372-D9215E5A7F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46297" y="3159499"/>
                  <a:ext cx="336960" cy="495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BFEB6E41-D211-4A00-A76F-FB5F442955D9}"/>
                    </a:ext>
                  </a:extLst>
                </p14:cNvPr>
                <p14:cNvContentPartPr/>
                <p14:nvPr/>
              </p14:nvContentPartPr>
              <p14:xfrm>
                <a:off x="4376657" y="3579771"/>
                <a:ext cx="353880" cy="148175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BFEB6E41-D211-4A00-A76F-FB5F442955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67657" y="3570780"/>
                  <a:ext cx="371520" cy="165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6C9610A-B2F6-4008-A4BD-3B4817D5188E}"/>
                    </a:ext>
                  </a:extLst>
                </p14:cNvPr>
                <p14:cNvContentPartPr/>
                <p14:nvPr/>
              </p14:nvContentPartPr>
              <p14:xfrm>
                <a:off x="4694537" y="3605792"/>
                <a:ext cx="246600" cy="97217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6C9610A-B2F6-4008-A4BD-3B4817D518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85537" y="3596790"/>
                  <a:ext cx="264240" cy="114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37CE0CC-0D6E-4BE0-9014-FAF3547A177D}"/>
                    </a:ext>
                  </a:extLst>
                </p14:cNvPr>
                <p14:cNvContentPartPr/>
                <p14:nvPr/>
              </p14:nvContentPartPr>
              <p14:xfrm>
                <a:off x="4593737" y="3365821"/>
                <a:ext cx="15480" cy="86014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37CE0CC-0D6E-4BE0-9014-FAF3547A17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85097" y="3357184"/>
                  <a:ext cx="33120" cy="103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AE6ED6A-BDF4-4DDB-8221-96360AD45455}"/>
                    </a:ext>
                  </a:extLst>
                </p14:cNvPr>
                <p14:cNvContentPartPr/>
                <p14:nvPr/>
              </p14:nvContentPartPr>
              <p14:xfrm>
                <a:off x="4524257" y="3405936"/>
                <a:ext cx="116640" cy="10119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AE6ED6A-BDF4-4DDB-8221-96360AD454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15617" y="3396901"/>
                  <a:ext cx="134280" cy="27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FB4BA7A-71EF-4A8D-8BE2-029F9E47872C}"/>
                    </a:ext>
                  </a:extLst>
                </p14:cNvPr>
                <p14:cNvContentPartPr/>
                <p14:nvPr/>
              </p14:nvContentPartPr>
              <p14:xfrm>
                <a:off x="4617857" y="3556641"/>
                <a:ext cx="65160" cy="12649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FB4BA7A-71EF-4A8D-8BE2-029F9E4787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09217" y="3547967"/>
                  <a:ext cx="82800" cy="30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65C54892-21C6-4E50-9DED-800ED6DA4899}"/>
                    </a:ext>
                  </a:extLst>
                </p14:cNvPr>
                <p14:cNvContentPartPr/>
                <p14:nvPr/>
              </p14:nvContentPartPr>
              <p14:xfrm>
                <a:off x="4676661" y="3719359"/>
                <a:ext cx="18360" cy="2012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5C54892-21C6-4E50-9DED-800ED6DA48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67661" y="3710359"/>
                  <a:ext cx="36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EA9E9C3-4649-4CB8-B215-955CCDC304AB}"/>
                    </a:ext>
                  </a:extLst>
                </p14:cNvPr>
                <p14:cNvContentPartPr/>
                <p14:nvPr/>
              </p14:nvContentPartPr>
              <p14:xfrm>
                <a:off x="4542381" y="3924199"/>
                <a:ext cx="338400" cy="187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EA9E9C3-4649-4CB8-B215-955CCDC304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33741" y="3915559"/>
                  <a:ext cx="356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66D3BFB-AC9A-4E46-BA37-511EE0F7566F}"/>
                    </a:ext>
                  </a:extLst>
                </p14:cNvPr>
                <p14:cNvContentPartPr/>
                <p14:nvPr/>
              </p14:nvContentPartPr>
              <p14:xfrm>
                <a:off x="4482981" y="3932119"/>
                <a:ext cx="160560" cy="1112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66D3BFB-AC9A-4E46-BA37-511EE0F756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74341" y="3923479"/>
                  <a:ext cx="178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4A0009A5-D73D-4CBB-873E-6D4B84D430DD}"/>
                    </a:ext>
                  </a:extLst>
                </p14:cNvPr>
                <p14:cNvContentPartPr/>
                <p14:nvPr/>
              </p14:nvContentPartPr>
              <p14:xfrm>
                <a:off x="4555701" y="3945799"/>
                <a:ext cx="231480" cy="990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4A0009A5-D73D-4CBB-873E-6D4B84D430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46701" y="3937159"/>
                  <a:ext cx="249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C85A28C-595D-472C-B9D6-73C33F025082}"/>
                    </a:ext>
                  </a:extLst>
                </p14:cNvPr>
                <p14:cNvContentPartPr/>
                <p14:nvPr/>
              </p14:nvContentPartPr>
              <p14:xfrm>
                <a:off x="4652181" y="2867239"/>
                <a:ext cx="1578600" cy="615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C85A28C-595D-472C-B9D6-73C33F02508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43541" y="2858599"/>
                  <a:ext cx="159624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672C092E-BF94-489E-A439-2126D4BA56F2}"/>
                  </a:ext>
                </a:extLst>
              </p14:cNvPr>
              <p14:cNvContentPartPr/>
              <p14:nvPr/>
            </p14:nvContentPartPr>
            <p14:xfrm>
              <a:off x="5193418" y="3745556"/>
              <a:ext cx="198720" cy="171000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672C092E-BF94-489E-A439-2126D4BA56F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84434" y="3736556"/>
                <a:ext cx="216328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355DC00B-F63C-41E8-A18F-DD81871F2EA8}"/>
                  </a:ext>
                </a:extLst>
              </p14:cNvPr>
              <p14:cNvContentPartPr/>
              <p14:nvPr/>
            </p14:nvContentPartPr>
            <p14:xfrm>
              <a:off x="5387458" y="3763196"/>
              <a:ext cx="164520" cy="17928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355DC00B-F63C-41E8-A18F-DD81871F2EA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78478" y="3754178"/>
                <a:ext cx="182121" cy="196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F05E20BE-CC56-4AAA-9F2B-BE8681286FFF}"/>
                  </a:ext>
                </a:extLst>
              </p14:cNvPr>
              <p14:cNvContentPartPr/>
              <p14:nvPr/>
            </p14:nvContentPartPr>
            <p14:xfrm>
              <a:off x="5595178" y="3798116"/>
              <a:ext cx="32760" cy="11664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F05E20BE-CC56-4AAA-9F2B-BE8681286FF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86178" y="3789144"/>
                <a:ext cx="50400" cy="134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A9A789EB-DE4B-40D2-885D-7C1E349C0900}"/>
                  </a:ext>
                </a:extLst>
              </p14:cNvPr>
              <p14:cNvContentPartPr/>
              <p14:nvPr/>
            </p14:nvContentPartPr>
            <p14:xfrm>
              <a:off x="5541178" y="3781556"/>
              <a:ext cx="111240" cy="8820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A9A789EB-DE4B-40D2-885D-7C1E349C090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532178" y="3772556"/>
                <a:ext cx="1288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D3716673-9F62-4AAD-852C-27DF375F4E57}"/>
                  </a:ext>
                </a:extLst>
              </p14:cNvPr>
              <p14:cNvContentPartPr/>
              <p14:nvPr/>
            </p14:nvContentPartPr>
            <p14:xfrm>
              <a:off x="5709658" y="3820796"/>
              <a:ext cx="88920" cy="90720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D3716673-9F62-4AAD-852C-27DF375F4E5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00658" y="3811796"/>
                <a:ext cx="1065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C0521C56-606E-4453-9BC1-CD3169FA7789}"/>
                  </a:ext>
                </a:extLst>
              </p14:cNvPr>
              <p14:cNvContentPartPr/>
              <p14:nvPr/>
            </p14:nvContentPartPr>
            <p14:xfrm>
              <a:off x="5838538" y="3861116"/>
              <a:ext cx="27720" cy="3996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C0521C56-606E-4453-9BC1-CD3169FA778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29538" y="3852116"/>
                <a:ext cx="453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EFACF0B8-1CD0-4CB3-AC38-DF31C4C562CD}"/>
                  </a:ext>
                </a:extLst>
              </p14:cNvPr>
              <p14:cNvContentPartPr/>
              <p14:nvPr/>
            </p14:nvContentPartPr>
            <p14:xfrm>
              <a:off x="5810458" y="3706316"/>
              <a:ext cx="46080" cy="69480"/>
            </p14:xfrm>
          </p:contentPart>
        </mc:Choice>
        <mc:Fallback xmlns=""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EFACF0B8-1CD0-4CB3-AC38-DF31C4C562C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01458" y="3697316"/>
                <a:ext cx="637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11C49EB8-EE35-468C-BE4B-68C5CA4B36B4}"/>
                  </a:ext>
                </a:extLst>
              </p14:cNvPr>
              <p14:cNvContentPartPr/>
              <p14:nvPr/>
            </p14:nvContentPartPr>
            <p14:xfrm>
              <a:off x="5885338" y="3786956"/>
              <a:ext cx="161280" cy="13392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11C49EB8-EE35-468C-BE4B-68C5CA4B36B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76338" y="3777956"/>
                <a:ext cx="1789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F91758BA-2E99-4FDE-9584-7DAD72CA5EB9}"/>
                  </a:ext>
                </a:extLst>
              </p14:cNvPr>
              <p14:cNvContentPartPr/>
              <p14:nvPr/>
            </p14:nvContentPartPr>
            <p14:xfrm>
              <a:off x="5916298" y="3855716"/>
              <a:ext cx="196920" cy="4824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F91758BA-2E99-4FDE-9584-7DAD72CA5EB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07298" y="3846716"/>
                <a:ext cx="2145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3A685FCC-7DEF-41C3-B892-43F7D60275EF}"/>
                  </a:ext>
                </a:extLst>
              </p14:cNvPr>
              <p14:cNvContentPartPr/>
              <p14:nvPr/>
            </p14:nvContentPartPr>
            <p14:xfrm>
              <a:off x="6067138" y="3717116"/>
              <a:ext cx="116640" cy="12600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3A685FCC-7DEF-41C3-B892-43F7D60275E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58166" y="3708116"/>
                <a:ext cx="134226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44FD4F77-4032-4498-8D48-5F7100BA2E40}"/>
                  </a:ext>
                </a:extLst>
              </p14:cNvPr>
              <p14:cNvContentPartPr/>
              <p14:nvPr/>
            </p14:nvContentPartPr>
            <p14:xfrm>
              <a:off x="6138418" y="3823316"/>
              <a:ext cx="141480" cy="91080"/>
            </p14:xfrm>
          </p:contentPart>
        </mc:Choice>
        <mc:Fallback xmlns=""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44FD4F77-4032-4498-8D48-5F7100BA2E4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29418" y="3814316"/>
                <a:ext cx="1591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F1624DDB-FEB5-4B5B-996F-C9006160510C}"/>
                  </a:ext>
                </a:extLst>
              </p14:cNvPr>
              <p14:cNvContentPartPr/>
              <p14:nvPr/>
            </p14:nvContentPartPr>
            <p14:xfrm>
              <a:off x="6293578" y="3794516"/>
              <a:ext cx="125640" cy="120240"/>
            </p14:xfrm>
          </p:contentPart>
        </mc:Choice>
        <mc:Fallback xmlns=""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F1624DDB-FEB5-4B5B-996F-C9006160510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84604" y="3785516"/>
                <a:ext cx="14323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98A2E69F-5D79-4CC4-A7E2-67D01F496100}"/>
                  </a:ext>
                </a:extLst>
              </p14:cNvPr>
              <p14:cNvContentPartPr/>
              <p14:nvPr/>
            </p14:nvContentPartPr>
            <p14:xfrm>
              <a:off x="6473218" y="3807116"/>
              <a:ext cx="23760" cy="83880"/>
            </p14:xfrm>
          </p:contentPart>
        </mc:Choice>
        <mc:Fallback xmlns=""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98A2E69F-5D79-4CC4-A7E2-67D01F49610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464218" y="3798116"/>
                <a:ext cx="414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8" name="Entrada de lápiz 127">
                <a:extLst>
                  <a:ext uri="{FF2B5EF4-FFF2-40B4-BE49-F238E27FC236}">
                    <a16:creationId xmlns:a16="http://schemas.microsoft.com/office/drawing/2014/main" id="{5E07B66E-66BB-44CD-B690-6CBCEDD49D00}"/>
                  </a:ext>
                </a:extLst>
              </p14:cNvPr>
              <p14:cNvContentPartPr/>
              <p14:nvPr/>
            </p14:nvContentPartPr>
            <p14:xfrm>
              <a:off x="6418498" y="3799196"/>
              <a:ext cx="158040" cy="114120"/>
            </p14:xfrm>
          </p:contentPart>
        </mc:Choice>
        <mc:Fallback xmlns="">
          <p:pic>
            <p:nvPicPr>
              <p:cNvPr id="128" name="Entrada de lápiz 127">
                <a:extLst>
                  <a:ext uri="{FF2B5EF4-FFF2-40B4-BE49-F238E27FC236}">
                    <a16:creationId xmlns:a16="http://schemas.microsoft.com/office/drawing/2014/main" id="{5E07B66E-66BB-44CD-B690-6CBCEDD49D0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409498" y="3790196"/>
                <a:ext cx="1756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9FA89D7C-6A16-40F1-A90A-71B46341F2AB}"/>
                  </a:ext>
                </a:extLst>
              </p14:cNvPr>
              <p14:cNvContentPartPr/>
              <p14:nvPr/>
            </p14:nvContentPartPr>
            <p14:xfrm>
              <a:off x="6587338" y="3811796"/>
              <a:ext cx="107640" cy="109440"/>
            </p14:xfrm>
          </p:contentPart>
        </mc:Choice>
        <mc:Fallback xmlns=""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9FA89D7C-6A16-40F1-A90A-71B46341F2A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578338" y="3802796"/>
                <a:ext cx="125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239AA730-DE42-4155-89F6-77220ABA5319}"/>
                  </a:ext>
                </a:extLst>
              </p14:cNvPr>
              <p14:cNvContentPartPr/>
              <p14:nvPr/>
            </p14:nvContentPartPr>
            <p14:xfrm>
              <a:off x="6711538" y="3782276"/>
              <a:ext cx="144000" cy="147240"/>
            </p14:xfrm>
          </p:contentPart>
        </mc:Choice>
        <mc:Fallback xmlns=""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239AA730-DE42-4155-89F6-77220ABA531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702538" y="3773276"/>
                <a:ext cx="16164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upo 163">
            <a:extLst>
              <a:ext uri="{FF2B5EF4-FFF2-40B4-BE49-F238E27FC236}">
                <a16:creationId xmlns:a16="http://schemas.microsoft.com/office/drawing/2014/main" id="{3DF3C568-E546-452C-AC6A-A0053797A956}"/>
              </a:ext>
            </a:extLst>
          </p:cNvPr>
          <p:cNvGrpSpPr/>
          <p:nvPr/>
        </p:nvGrpSpPr>
        <p:grpSpPr>
          <a:xfrm>
            <a:off x="5092618" y="4104116"/>
            <a:ext cx="1697400" cy="247680"/>
            <a:chOff x="5893101" y="4096279"/>
            <a:chExt cx="169740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EC6D7740-3309-4825-A262-DFE8E0AF4BDC}"/>
                    </a:ext>
                  </a:extLst>
                </p14:cNvPr>
                <p14:cNvContentPartPr/>
                <p14:nvPr/>
              </p14:nvContentPartPr>
              <p14:xfrm>
                <a:off x="5893101" y="4214719"/>
                <a:ext cx="140400" cy="1292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C6D7740-3309-4825-A262-DFE8E0AF4BD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84101" y="4205719"/>
                  <a:ext cx="158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2BAEA79A-D9A3-475E-920E-C1C7F2F1EF51}"/>
                    </a:ext>
                  </a:extLst>
                </p14:cNvPr>
                <p14:cNvContentPartPr/>
                <p14:nvPr/>
              </p14:nvContentPartPr>
              <p14:xfrm>
                <a:off x="6125301" y="4206439"/>
                <a:ext cx="65520" cy="1101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2BAEA79A-D9A3-475E-920E-C1C7F2F1EF5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16661" y="4197439"/>
                  <a:ext cx="83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E267E285-AEDE-4641-8C5F-6C421EE65874}"/>
                    </a:ext>
                  </a:extLst>
                </p14:cNvPr>
                <p14:cNvContentPartPr/>
                <p14:nvPr/>
              </p14:nvContentPartPr>
              <p14:xfrm>
                <a:off x="6076701" y="4167919"/>
                <a:ext cx="148320" cy="781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E267E285-AEDE-4641-8C5F-6C421EE658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68061" y="4159279"/>
                  <a:ext cx="165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883694D-9FDF-457C-B8BD-015D7295F0C9}"/>
                    </a:ext>
                  </a:extLst>
                </p14:cNvPr>
                <p14:cNvContentPartPr/>
                <p14:nvPr/>
              </p14:nvContentPartPr>
              <p14:xfrm>
                <a:off x="6285861" y="4211119"/>
                <a:ext cx="138960" cy="1270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D883694D-9FDF-457C-B8BD-015D7295F0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77221" y="4202119"/>
                  <a:ext cx="156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8E760A70-BF69-4307-9D91-E18686EA76DA}"/>
                    </a:ext>
                  </a:extLst>
                </p14:cNvPr>
                <p14:cNvContentPartPr/>
                <p14:nvPr/>
              </p14:nvContentPartPr>
              <p14:xfrm>
                <a:off x="6294861" y="4282759"/>
                <a:ext cx="73080" cy="154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8E760A70-BF69-4307-9D91-E18686EA76D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86221" y="4273759"/>
                  <a:ext cx="90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670FFE98-2C10-42CE-B5F1-2878C844E0DE}"/>
                    </a:ext>
                  </a:extLst>
                </p14:cNvPr>
                <p14:cNvContentPartPr/>
                <p14:nvPr/>
              </p14:nvContentPartPr>
              <p14:xfrm>
                <a:off x="6265341" y="4203919"/>
                <a:ext cx="126720" cy="439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670FFE98-2C10-42CE-B5F1-2878C844E0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56341" y="4195279"/>
                  <a:ext cx="144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3CF2F8D9-B421-4A0F-B727-009DD2EEADBB}"/>
                    </a:ext>
                  </a:extLst>
                </p14:cNvPr>
                <p14:cNvContentPartPr/>
                <p14:nvPr/>
              </p14:nvContentPartPr>
              <p14:xfrm>
                <a:off x="6433101" y="4194559"/>
                <a:ext cx="122760" cy="1260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3CF2F8D9-B421-4A0F-B727-009DD2EEAD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24101" y="4185919"/>
                  <a:ext cx="140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641E241F-C7C5-429A-9C2D-796CCE6FFD78}"/>
                    </a:ext>
                  </a:extLst>
                </p14:cNvPr>
                <p14:cNvContentPartPr/>
                <p14:nvPr/>
              </p14:nvContentPartPr>
              <p14:xfrm>
                <a:off x="6619941" y="4161439"/>
                <a:ext cx="154080" cy="1281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641E241F-C7C5-429A-9C2D-796CCE6FFD7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11301" y="4152439"/>
                  <a:ext cx="171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C99A6CFC-B25A-4B2A-A950-C67C43A85C0D}"/>
                    </a:ext>
                  </a:extLst>
                </p14:cNvPr>
                <p14:cNvContentPartPr/>
                <p14:nvPr/>
              </p14:nvContentPartPr>
              <p14:xfrm>
                <a:off x="6770061" y="4190599"/>
                <a:ext cx="106200" cy="1015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C99A6CFC-B25A-4B2A-A950-C67C43A85C0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61421" y="4181959"/>
                  <a:ext cx="123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DCD1CA8E-26A8-4328-96D8-3760724CFAE6}"/>
                    </a:ext>
                  </a:extLst>
                </p14:cNvPr>
                <p14:cNvContentPartPr/>
                <p14:nvPr/>
              </p14:nvContentPartPr>
              <p14:xfrm>
                <a:off x="6952581" y="4216519"/>
                <a:ext cx="14400" cy="432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DCD1CA8E-26A8-4328-96D8-3760724CFAE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43581" y="4207879"/>
                  <a:ext cx="32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F4A2931C-21F0-49A8-B633-CE1601428914}"/>
                    </a:ext>
                  </a:extLst>
                </p14:cNvPr>
                <p14:cNvContentPartPr/>
                <p14:nvPr/>
              </p14:nvContentPartPr>
              <p14:xfrm>
                <a:off x="6886341" y="4096279"/>
                <a:ext cx="51480" cy="460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F4A2931C-21F0-49A8-B633-CE160142891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7701" y="4087639"/>
                  <a:ext cx="69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A4BA55F-06B8-4F16-80AE-16CF3A7BDA34}"/>
                    </a:ext>
                  </a:extLst>
                </p14:cNvPr>
                <p14:cNvContentPartPr/>
                <p14:nvPr/>
              </p14:nvContentPartPr>
              <p14:xfrm>
                <a:off x="7012701" y="4202479"/>
                <a:ext cx="120240" cy="889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A4BA55F-06B8-4F16-80AE-16CF3A7BDA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03701" y="4193839"/>
                  <a:ext cx="137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1D6C3BCC-5050-4532-97C8-4FDF5361FF81}"/>
                    </a:ext>
                  </a:extLst>
                </p14:cNvPr>
                <p14:cNvContentPartPr/>
                <p14:nvPr/>
              </p14:nvContentPartPr>
              <p14:xfrm>
                <a:off x="7164261" y="4150279"/>
                <a:ext cx="159120" cy="1342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1D6C3BCC-5050-4532-97C8-4FDF5361FF8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55261" y="4141279"/>
                  <a:ext cx="176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0A249FD9-96F0-4B39-88E4-AAC2806978FE}"/>
                    </a:ext>
                  </a:extLst>
                </p14:cNvPr>
                <p14:cNvContentPartPr/>
                <p14:nvPr/>
              </p14:nvContentPartPr>
              <p14:xfrm>
                <a:off x="7352181" y="4124359"/>
                <a:ext cx="142560" cy="1530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0A249FD9-96F0-4B39-88E4-AAC2806978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43181" y="4115719"/>
                  <a:ext cx="160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3FB94A8B-4DBE-4CB3-A546-588C515E59AC}"/>
                    </a:ext>
                  </a:extLst>
                </p14:cNvPr>
                <p14:cNvContentPartPr/>
                <p14:nvPr/>
              </p14:nvContentPartPr>
              <p14:xfrm>
                <a:off x="7501581" y="4169359"/>
                <a:ext cx="88920" cy="1170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3FB94A8B-4DBE-4CB3-A546-588C515E59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92581" y="4160359"/>
                  <a:ext cx="10656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9D0B6C2B-8ECF-4BAE-BFDC-45A8B15DBEF4}"/>
              </a:ext>
            </a:extLst>
          </p:cNvPr>
          <p:cNvGrpSpPr/>
          <p:nvPr/>
        </p:nvGrpSpPr>
        <p:grpSpPr>
          <a:xfrm>
            <a:off x="7003858" y="4118876"/>
            <a:ext cx="970560" cy="172800"/>
            <a:chOff x="7804341" y="4111039"/>
            <a:chExt cx="97056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183A176D-F23C-4224-BEC9-AC551DEA246D}"/>
                    </a:ext>
                  </a:extLst>
                </p14:cNvPr>
                <p14:cNvContentPartPr/>
                <p14:nvPr/>
              </p14:nvContentPartPr>
              <p14:xfrm>
                <a:off x="7804341" y="4140919"/>
                <a:ext cx="111600" cy="1396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183A176D-F23C-4224-BEC9-AC551DEA24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95701" y="4132279"/>
                  <a:ext cx="129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D3819647-5DD6-4374-B012-4DC6DED6FC51}"/>
                    </a:ext>
                  </a:extLst>
                </p14:cNvPr>
                <p14:cNvContentPartPr/>
                <p14:nvPr/>
              </p14:nvContentPartPr>
              <p14:xfrm>
                <a:off x="8036541" y="4160359"/>
                <a:ext cx="28800" cy="990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D3819647-5DD6-4374-B012-4DC6DED6FC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27901" y="4151719"/>
                  <a:ext cx="46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8F2E16AB-2F83-4C8D-B6C7-55F5566D545E}"/>
                    </a:ext>
                  </a:extLst>
                </p14:cNvPr>
                <p14:cNvContentPartPr/>
                <p14:nvPr/>
              </p14:nvContentPartPr>
              <p14:xfrm>
                <a:off x="7994781" y="4170439"/>
                <a:ext cx="182160" cy="1065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8F2E16AB-2F83-4C8D-B6C7-55F5566D545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86141" y="4161439"/>
                  <a:ext cx="199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1DD44F85-100F-4628-85AD-BC41D0C92378}"/>
                    </a:ext>
                  </a:extLst>
                </p14:cNvPr>
                <p14:cNvContentPartPr/>
                <p14:nvPr/>
              </p14:nvContentPartPr>
              <p14:xfrm>
                <a:off x="8176941" y="4153879"/>
                <a:ext cx="158400" cy="1299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1DD44F85-100F-4628-85AD-BC41D0C923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67941" y="4144879"/>
                  <a:ext cx="176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D49699DD-F017-4F02-887D-65E9C5341DC6}"/>
                    </a:ext>
                  </a:extLst>
                </p14:cNvPr>
                <p14:cNvContentPartPr/>
                <p14:nvPr/>
              </p14:nvContentPartPr>
              <p14:xfrm>
                <a:off x="8201421" y="4210039"/>
                <a:ext cx="84240" cy="298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D49699DD-F017-4F02-887D-65E9C5341DC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92781" y="4201399"/>
                  <a:ext cx="101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B37D6443-CA40-4D59-B4C3-F4A030C96F0E}"/>
                    </a:ext>
                  </a:extLst>
                </p14:cNvPr>
                <p14:cNvContentPartPr/>
                <p14:nvPr/>
              </p14:nvContentPartPr>
              <p14:xfrm>
                <a:off x="8175141" y="4171159"/>
                <a:ext cx="146880" cy="349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B37D6443-CA40-4D59-B4C3-F4A030C96F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66501" y="4162519"/>
                  <a:ext cx="164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FAB2B31F-6836-4C52-BAF8-F6AD25518242}"/>
                    </a:ext>
                  </a:extLst>
                </p14:cNvPr>
                <p14:cNvContentPartPr/>
                <p14:nvPr/>
              </p14:nvContentPartPr>
              <p14:xfrm>
                <a:off x="8395461" y="4122199"/>
                <a:ext cx="144720" cy="1371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FAB2B31F-6836-4C52-BAF8-F6AD2551824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86461" y="4113559"/>
                  <a:ext cx="162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F00CBEA6-815D-4170-82D6-4A041E7E73E4}"/>
                    </a:ext>
                  </a:extLst>
                </p14:cNvPr>
                <p14:cNvContentPartPr/>
                <p14:nvPr/>
              </p14:nvContentPartPr>
              <p14:xfrm>
                <a:off x="8618301" y="4111039"/>
                <a:ext cx="156600" cy="1519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F00CBEA6-815D-4170-82D6-4A041E7E73E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09301" y="4102399"/>
                  <a:ext cx="17424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5" name="Entrada de lápiz 164">
                <a:extLst>
                  <a:ext uri="{FF2B5EF4-FFF2-40B4-BE49-F238E27FC236}">
                    <a16:creationId xmlns:a16="http://schemas.microsoft.com/office/drawing/2014/main" id="{4162815D-0DE5-4A80-84AA-0E0330541B39}"/>
                  </a:ext>
                </a:extLst>
              </p14:cNvPr>
              <p14:cNvContentPartPr/>
              <p14:nvPr/>
            </p14:nvContentPartPr>
            <p14:xfrm>
              <a:off x="2384391" y="2527867"/>
              <a:ext cx="132840" cy="146520"/>
            </p14:xfrm>
          </p:contentPart>
        </mc:Choice>
        <mc:Fallback xmlns="">
          <p:pic>
            <p:nvPicPr>
              <p:cNvPr id="165" name="Entrada de lápiz 164">
                <a:extLst>
                  <a:ext uri="{FF2B5EF4-FFF2-40B4-BE49-F238E27FC236}">
                    <a16:creationId xmlns:a16="http://schemas.microsoft.com/office/drawing/2014/main" id="{4162815D-0DE5-4A80-84AA-0E0330541B3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75391" y="2518867"/>
                <a:ext cx="1504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5E69C42C-7704-4160-BAAF-39A7CD98490B}"/>
                  </a:ext>
                </a:extLst>
              </p14:cNvPr>
              <p14:cNvContentPartPr/>
              <p14:nvPr/>
            </p14:nvContentPartPr>
            <p14:xfrm>
              <a:off x="2583058" y="3917730"/>
              <a:ext cx="118440" cy="190080"/>
            </p14:xfrm>
          </p:contentPart>
        </mc:Choice>
        <mc:Fallback xmlns=""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5E69C42C-7704-4160-BAAF-39A7CD98490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574085" y="3908730"/>
                <a:ext cx="136027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upo 173">
            <a:extLst>
              <a:ext uri="{FF2B5EF4-FFF2-40B4-BE49-F238E27FC236}">
                <a16:creationId xmlns:a16="http://schemas.microsoft.com/office/drawing/2014/main" id="{93780B25-3D3C-439A-8BA1-38C33B2A60F8}"/>
              </a:ext>
            </a:extLst>
          </p:cNvPr>
          <p:cNvGrpSpPr/>
          <p:nvPr/>
        </p:nvGrpSpPr>
        <p:grpSpPr>
          <a:xfrm>
            <a:off x="2027038" y="2193557"/>
            <a:ext cx="686520" cy="248760"/>
            <a:chOff x="3336741" y="2057959"/>
            <a:chExt cx="68652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C82B7EB2-0447-43A7-A60F-DED62D92E9E8}"/>
                    </a:ext>
                  </a:extLst>
                </p14:cNvPr>
                <p14:cNvContentPartPr/>
                <p14:nvPr/>
              </p14:nvContentPartPr>
              <p14:xfrm>
                <a:off x="3336741" y="2137879"/>
                <a:ext cx="177480" cy="1688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C82B7EB2-0447-43A7-A60F-DED62D92E9E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28101" y="2129239"/>
                  <a:ext cx="195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5DB163F-6D91-48A8-A8D5-90875FADCA98}"/>
                    </a:ext>
                  </a:extLst>
                </p14:cNvPr>
                <p14:cNvContentPartPr/>
                <p14:nvPr/>
              </p14:nvContentPartPr>
              <p14:xfrm>
                <a:off x="3594501" y="2057959"/>
                <a:ext cx="7920" cy="874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5DB163F-6D91-48A8-A8D5-90875FADCA9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85861" y="2048959"/>
                  <a:ext cx="25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FC62BFBE-5E45-42AA-8D92-DE44DDC739F9}"/>
                    </a:ext>
                  </a:extLst>
                </p14:cNvPr>
                <p14:cNvContentPartPr/>
                <p14:nvPr/>
              </p14:nvContentPartPr>
              <p14:xfrm>
                <a:off x="3548421" y="2105479"/>
                <a:ext cx="102600" cy="111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FC62BFBE-5E45-42AA-8D92-DE44DDC739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39421" y="2096839"/>
                  <a:ext cx="120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11F9C7F5-9F67-47E8-A373-2F3C5B980F83}"/>
                    </a:ext>
                  </a:extLst>
                </p14:cNvPr>
                <p14:cNvContentPartPr/>
                <p14:nvPr/>
              </p14:nvContentPartPr>
              <p14:xfrm>
                <a:off x="3635541" y="2235439"/>
                <a:ext cx="97920" cy="104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11F9C7F5-9F67-47E8-A373-2F3C5B980F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6901" y="2226799"/>
                  <a:ext cx="115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1A0E42CF-87DF-4FFC-8838-AC9D339FBFEB}"/>
                    </a:ext>
                  </a:extLst>
                </p14:cNvPr>
                <p14:cNvContentPartPr/>
                <p14:nvPr/>
              </p14:nvContentPartPr>
              <p14:xfrm>
                <a:off x="3663981" y="2281519"/>
                <a:ext cx="77400" cy="115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1A0E42CF-87DF-4FFC-8838-AC9D339FBF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55341" y="2272519"/>
                  <a:ext cx="95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4E86BB2F-F55E-4994-91B4-FBEF35724D61}"/>
                    </a:ext>
                  </a:extLst>
                </p14:cNvPr>
                <p14:cNvContentPartPr/>
                <p14:nvPr/>
              </p14:nvContentPartPr>
              <p14:xfrm>
                <a:off x="3865941" y="2173879"/>
                <a:ext cx="157320" cy="1137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4E86BB2F-F55E-4994-91B4-FBEF35724D6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57301" y="2164879"/>
                  <a:ext cx="174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42A88664-D969-48AE-9F69-060FD5F2C497}"/>
                    </a:ext>
                  </a:extLst>
                </p14:cNvPr>
                <p14:cNvContentPartPr/>
                <p14:nvPr/>
              </p14:nvContentPartPr>
              <p14:xfrm>
                <a:off x="3906981" y="2187199"/>
                <a:ext cx="74160" cy="975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42A88664-D969-48AE-9F69-060FD5F2C4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98341" y="2178559"/>
                  <a:ext cx="918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5C158875-B54E-412A-BC18-EC269A51EFBB}"/>
              </a:ext>
            </a:extLst>
          </p:cNvPr>
          <p:cNvGrpSpPr/>
          <p:nvPr/>
        </p:nvGrpSpPr>
        <p:grpSpPr>
          <a:xfrm>
            <a:off x="1927011" y="4025816"/>
            <a:ext cx="599040" cy="199440"/>
            <a:chOff x="3402981" y="4243879"/>
            <a:chExt cx="59904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80266317-72DB-498A-A04B-D331DC284B3D}"/>
                    </a:ext>
                  </a:extLst>
                </p14:cNvPr>
                <p14:cNvContentPartPr/>
                <p14:nvPr/>
              </p14:nvContentPartPr>
              <p14:xfrm>
                <a:off x="3402981" y="4243879"/>
                <a:ext cx="136440" cy="1994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80266317-72DB-498A-A04B-D331DC284B3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94341" y="4235239"/>
                  <a:ext cx="154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649DF233-F305-443F-ABA3-F0D6F77174BE}"/>
                    </a:ext>
                  </a:extLst>
                </p14:cNvPr>
                <p14:cNvContentPartPr/>
                <p14:nvPr/>
              </p14:nvContentPartPr>
              <p14:xfrm>
                <a:off x="3594141" y="4249639"/>
                <a:ext cx="75960" cy="72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649DF233-F305-443F-ABA3-F0D6F77174B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85141" y="4240999"/>
                  <a:ext cx="93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FEAAEFB1-68FB-4CE6-A09D-EC634E45E726}"/>
                    </a:ext>
                  </a:extLst>
                </p14:cNvPr>
                <p14:cNvContentPartPr/>
                <p14:nvPr/>
              </p14:nvContentPartPr>
              <p14:xfrm>
                <a:off x="3665421" y="4366279"/>
                <a:ext cx="78120" cy="111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FEAAEFB1-68FB-4CE6-A09D-EC634E45E72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56421" y="4357639"/>
                  <a:ext cx="95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4E75B9FA-0D18-4060-91AA-57535710335A}"/>
                    </a:ext>
                  </a:extLst>
                </p14:cNvPr>
                <p14:cNvContentPartPr/>
                <p14:nvPr/>
              </p14:nvContentPartPr>
              <p14:xfrm>
                <a:off x="3655341" y="4434319"/>
                <a:ext cx="72720" cy="75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4E75B9FA-0D18-4060-91AA-57535710335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46701" y="4425679"/>
                  <a:ext cx="90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359CC293-6F20-418D-94DE-202D2EE73938}"/>
                    </a:ext>
                  </a:extLst>
                </p14:cNvPr>
                <p14:cNvContentPartPr/>
                <p14:nvPr/>
              </p14:nvContentPartPr>
              <p14:xfrm>
                <a:off x="3847941" y="4299319"/>
                <a:ext cx="154080" cy="1303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359CC293-6F20-418D-94DE-202D2EE739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38941" y="4290319"/>
                  <a:ext cx="171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BD65E082-87E1-43F2-858D-42D76A97B3E2}"/>
                    </a:ext>
                  </a:extLst>
                </p14:cNvPr>
                <p14:cNvContentPartPr/>
                <p14:nvPr/>
              </p14:nvContentPartPr>
              <p14:xfrm>
                <a:off x="3849021" y="4319839"/>
                <a:ext cx="103320" cy="1108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BD65E082-87E1-43F2-858D-42D76A97B3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40021" y="4310839"/>
                  <a:ext cx="1209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659A4D4B-CB50-45BE-BAC7-18EC7EE36901}"/>
              </a:ext>
            </a:extLst>
          </p:cNvPr>
          <p:cNvGrpSpPr/>
          <p:nvPr/>
        </p:nvGrpSpPr>
        <p:grpSpPr>
          <a:xfrm>
            <a:off x="5571981" y="615439"/>
            <a:ext cx="2409120" cy="1468440"/>
            <a:chOff x="5571981" y="615439"/>
            <a:chExt cx="2409120" cy="146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6E266F21-A7CE-4392-9343-DCB62F424F0F}"/>
                    </a:ext>
                  </a:extLst>
                </p14:cNvPr>
                <p14:cNvContentPartPr/>
                <p14:nvPr/>
              </p14:nvContentPartPr>
              <p14:xfrm>
                <a:off x="5571981" y="615439"/>
                <a:ext cx="853920" cy="12956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6E266F21-A7CE-4392-9343-DCB62F424F0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63341" y="606439"/>
                  <a:ext cx="871560" cy="13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FD07632-2B9E-419D-AF2E-83D29CADAAE7}"/>
                    </a:ext>
                  </a:extLst>
                </p14:cNvPr>
                <p14:cNvContentPartPr/>
                <p14:nvPr/>
              </p14:nvContentPartPr>
              <p14:xfrm>
                <a:off x="6106221" y="1813879"/>
                <a:ext cx="312480" cy="2700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FD07632-2B9E-419D-AF2E-83D29CADAAE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97221" y="1804879"/>
                  <a:ext cx="330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BCD521F1-1623-4BA0-B3E2-FE650D3B435D}"/>
                    </a:ext>
                  </a:extLst>
                </p14:cNvPr>
                <p14:cNvContentPartPr/>
                <p14:nvPr/>
              </p14:nvContentPartPr>
              <p14:xfrm>
                <a:off x="6624621" y="741799"/>
                <a:ext cx="36360" cy="2912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BCD521F1-1623-4BA0-B3E2-FE650D3B435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15981" y="733159"/>
                  <a:ext cx="54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0516F6EC-55A2-46B1-B0B1-A8744261131C}"/>
                    </a:ext>
                  </a:extLst>
                </p14:cNvPr>
                <p14:cNvContentPartPr/>
                <p14:nvPr/>
              </p14:nvContentPartPr>
              <p14:xfrm>
                <a:off x="6492141" y="696439"/>
                <a:ext cx="318240" cy="34488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0516F6EC-55A2-46B1-B0B1-A874426113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83141" y="687439"/>
                  <a:ext cx="3358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AB089656-3697-447A-8960-2F60F1FA0DE4}"/>
                    </a:ext>
                  </a:extLst>
                </p14:cNvPr>
                <p14:cNvContentPartPr/>
                <p14:nvPr/>
              </p14:nvContentPartPr>
              <p14:xfrm>
                <a:off x="6963381" y="978679"/>
                <a:ext cx="77040" cy="1033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AB089656-3697-447A-8960-2F60F1FA0DE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54741" y="969679"/>
                  <a:ext cx="94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C79B861E-CE34-4713-AA0C-3C711167C51F}"/>
                    </a:ext>
                  </a:extLst>
                </p14:cNvPr>
                <p14:cNvContentPartPr/>
                <p14:nvPr/>
              </p14:nvContentPartPr>
              <p14:xfrm>
                <a:off x="6947901" y="883279"/>
                <a:ext cx="98640" cy="759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C79B861E-CE34-4713-AA0C-3C711167C5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38901" y="874279"/>
                  <a:ext cx="116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D8AEE2A2-678E-4DB7-81D5-C7AB02636F9F}"/>
                    </a:ext>
                  </a:extLst>
                </p14:cNvPr>
                <p14:cNvContentPartPr/>
                <p14:nvPr/>
              </p14:nvContentPartPr>
              <p14:xfrm>
                <a:off x="7235541" y="832519"/>
                <a:ext cx="135720" cy="183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D8AEE2A2-678E-4DB7-81D5-C7AB02636F9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26541" y="823879"/>
                  <a:ext cx="153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03435280-CAA8-4C89-833B-744FFE5666E3}"/>
                    </a:ext>
                  </a:extLst>
                </p14:cNvPr>
                <p14:cNvContentPartPr/>
                <p14:nvPr/>
              </p14:nvContentPartPr>
              <p14:xfrm>
                <a:off x="7236621" y="930439"/>
                <a:ext cx="123120" cy="1332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03435280-CAA8-4C89-833B-744FFE5666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27981" y="921799"/>
                  <a:ext cx="140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1ADD0135-BB22-4293-8939-750C89C19958}"/>
                    </a:ext>
                  </a:extLst>
                </p14:cNvPr>
                <p14:cNvContentPartPr/>
                <p14:nvPr/>
              </p14:nvContentPartPr>
              <p14:xfrm>
                <a:off x="7531101" y="741079"/>
                <a:ext cx="329040" cy="1699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1ADD0135-BB22-4293-8939-750C89C1995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22461" y="732079"/>
                  <a:ext cx="346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04895874-8379-40A6-818A-59C96ACCF326}"/>
                    </a:ext>
                  </a:extLst>
                </p14:cNvPr>
                <p14:cNvContentPartPr/>
                <p14:nvPr/>
              </p14:nvContentPartPr>
              <p14:xfrm>
                <a:off x="6677541" y="1401319"/>
                <a:ext cx="11880" cy="2116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04895874-8379-40A6-818A-59C96ACCF32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68901" y="1392319"/>
                  <a:ext cx="29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6A3A55F5-DE93-4D02-97AE-FBE272162E2D}"/>
                    </a:ext>
                  </a:extLst>
                </p14:cNvPr>
                <p14:cNvContentPartPr/>
                <p14:nvPr/>
              </p14:nvContentPartPr>
              <p14:xfrm>
                <a:off x="6564861" y="1292599"/>
                <a:ext cx="294840" cy="2869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6A3A55F5-DE93-4D02-97AE-FBE272162E2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56221" y="1283599"/>
                  <a:ext cx="3124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9075511C-EC2B-4F83-9570-6924F17EB48F}"/>
                    </a:ext>
                  </a:extLst>
                </p14:cNvPr>
                <p14:cNvContentPartPr/>
                <p14:nvPr/>
              </p14:nvContentPartPr>
              <p14:xfrm>
                <a:off x="6943221" y="1473679"/>
                <a:ext cx="123120" cy="1184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9075511C-EC2B-4F83-9570-6924F17EB48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34581" y="1464679"/>
                  <a:ext cx="140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DA5CF1F1-5A58-4AA1-B666-2331BB5E38CD}"/>
                    </a:ext>
                  </a:extLst>
                </p14:cNvPr>
                <p14:cNvContentPartPr/>
                <p14:nvPr/>
              </p14:nvContentPartPr>
              <p14:xfrm>
                <a:off x="7290981" y="1391959"/>
                <a:ext cx="153000" cy="2376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DA5CF1F1-5A58-4AA1-B666-2331BB5E38C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82341" y="1383319"/>
                  <a:ext cx="170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4E8FD8E9-1257-440C-AEBF-A1CACE0C45C8}"/>
                    </a:ext>
                  </a:extLst>
                </p14:cNvPr>
                <p14:cNvContentPartPr/>
                <p14:nvPr/>
              </p14:nvContentPartPr>
              <p14:xfrm>
                <a:off x="7301781" y="1489879"/>
                <a:ext cx="114120" cy="190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4E8FD8E9-1257-440C-AEBF-A1CACE0C45C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93141" y="1481239"/>
                  <a:ext cx="131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EAD65256-9C4B-40DD-9342-72CA7C5023C9}"/>
                    </a:ext>
                  </a:extLst>
                </p14:cNvPr>
                <p14:cNvContentPartPr/>
                <p14:nvPr/>
              </p14:nvContentPartPr>
              <p14:xfrm>
                <a:off x="7710381" y="1311679"/>
                <a:ext cx="270720" cy="2386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EAD65256-9C4B-40DD-9342-72CA7C5023C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01741" y="1303039"/>
                  <a:ext cx="288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6793EF75-84B9-4956-957D-CE3F08D5ADF5}"/>
                    </a:ext>
                  </a:extLst>
                </p14:cNvPr>
                <p14:cNvContentPartPr/>
                <p14:nvPr/>
              </p14:nvContentPartPr>
              <p14:xfrm>
                <a:off x="7762581" y="1364599"/>
                <a:ext cx="172080" cy="16524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6793EF75-84B9-4956-957D-CE3F08D5ADF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53941" y="1355959"/>
                  <a:ext cx="18972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6B684A7C-2FBB-4CB9-A4C9-E8CC2B8F35E1}"/>
                  </a:ext>
                </a:extLst>
              </p14:cNvPr>
              <p14:cNvContentPartPr/>
              <p14:nvPr/>
            </p14:nvContentPartPr>
            <p14:xfrm>
              <a:off x="1820864" y="1860438"/>
              <a:ext cx="41760" cy="273708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6B684A7C-2FBB-4CB9-A4C9-E8CC2B8F35E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802864" y="1842798"/>
                <a:ext cx="77400" cy="27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FEA6EB73-592B-47F9-A6C8-CED2108D0ECC}"/>
                  </a:ext>
                </a:extLst>
              </p14:cNvPr>
              <p14:cNvContentPartPr/>
              <p14:nvPr/>
            </p14:nvContentPartPr>
            <p14:xfrm>
              <a:off x="1841121" y="1318139"/>
              <a:ext cx="3102840" cy="111204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FEA6EB73-592B-47F9-A6C8-CED2108D0EC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823481" y="1300139"/>
                <a:ext cx="3138480" cy="11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5793F868-EDE0-4929-BCEB-774595BA7055}"/>
                  </a:ext>
                </a:extLst>
              </p14:cNvPr>
              <p14:cNvContentPartPr/>
              <p14:nvPr/>
            </p14:nvContentPartPr>
            <p14:xfrm>
              <a:off x="1834184" y="1285237"/>
              <a:ext cx="19440" cy="62532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5793F868-EDE0-4929-BCEB-774595BA705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816544" y="1267237"/>
                <a:ext cx="55080" cy="66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o 51">
            <a:extLst>
              <a:ext uri="{FF2B5EF4-FFF2-40B4-BE49-F238E27FC236}">
                <a16:creationId xmlns:a16="http://schemas.microsoft.com/office/drawing/2014/main" id="{4DBA9ADB-11B0-4013-B583-15ECEFB34552}"/>
              </a:ext>
            </a:extLst>
          </p:cNvPr>
          <p:cNvGrpSpPr/>
          <p:nvPr/>
        </p:nvGrpSpPr>
        <p:grpSpPr>
          <a:xfrm>
            <a:off x="1834646" y="3425035"/>
            <a:ext cx="3088080" cy="1722240"/>
            <a:chOff x="1834646" y="3425035"/>
            <a:chExt cx="3088080" cy="17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D183B1C-AABE-4BCC-80F9-B6F108AAC077}"/>
                    </a:ext>
                  </a:extLst>
                </p14:cNvPr>
                <p14:cNvContentPartPr/>
                <p14:nvPr/>
              </p14:nvContentPartPr>
              <p14:xfrm>
                <a:off x="1840766" y="3425035"/>
                <a:ext cx="3081960" cy="17222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D183B1C-AABE-4BCC-80F9-B6F108AAC07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23126" y="3407395"/>
                  <a:ext cx="3117600" cy="17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666E7F10-79A5-4D3D-AE52-B88042C45478}"/>
                    </a:ext>
                  </a:extLst>
                </p14:cNvPr>
                <p14:cNvContentPartPr/>
                <p14:nvPr/>
              </p14:nvContentPartPr>
              <p14:xfrm>
                <a:off x="1834646" y="5055115"/>
                <a:ext cx="7200" cy="640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666E7F10-79A5-4D3D-AE52-B88042C4547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16646" y="5037475"/>
                  <a:ext cx="42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E84B953-49E0-43FE-9F7F-9C93C762BD7E}"/>
                    </a:ext>
                  </a:extLst>
                </p14:cNvPr>
                <p14:cNvContentPartPr/>
                <p14:nvPr/>
              </p14:nvContentPartPr>
              <p14:xfrm>
                <a:off x="1847864" y="4538557"/>
                <a:ext cx="7560" cy="5745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E84B953-49E0-43FE-9F7F-9C93C762BD7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29864" y="4520917"/>
                  <a:ext cx="43200" cy="61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6E87FB9D-9296-43D5-8610-364D0E5B48B2}"/>
                  </a:ext>
                </a:extLst>
              </p14:cNvPr>
              <p14:cNvContentPartPr/>
              <p14:nvPr/>
            </p14:nvContentPartPr>
            <p14:xfrm>
              <a:off x="5300624" y="2926477"/>
              <a:ext cx="1497240" cy="3564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6E87FB9D-9296-43D5-8610-364D0E5B48B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282624" y="2908837"/>
                <a:ext cx="153288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o 63">
            <a:extLst>
              <a:ext uri="{FF2B5EF4-FFF2-40B4-BE49-F238E27FC236}">
                <a16:creationId xmlns:a16="http://schemas.microsoft.com/office/drawing/2014/main" id="{ECD58842-3E8B-4751-962E-0661F59BAF81}"/>
              </a:ext>
            </a:extLst>
          </p:cNvPr>
          <p:cNvGrpSpPr/>
          <p:nvPr/>
        </p:nvGrpSpPr>
        <p:grpSpPr>
          <a:xfrm>
            <a:off x="4856744" y="2398357"/>
            <a:ext cx="1298880" cy="1047240"/>
            <a:chOff x="4856744" y="2398357"/>
            <a:chExt cx="1298880" cy="10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749E595-77EE-4DCE-B7E3-BE0DC0505EEA}"/>
                    </a:ext>
                  </a:extLst>
                </p14:cNvPr>
                <p14:cNvContentPartPr/>
                <p14:nvPr/>
              </p14:nvContentPartPr>
              <p14:xfrm>
                <a:off x="4856744" y="2398357"/>
                <a:ext cx="1298880" cy="5198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749E595-77EE-4DCE-B7E3-BE0DC0505E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38744" y="2380717"/>
                  <a:ext cx="133452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4B0BB513-400D-4879-88C7-471A519FAE2A}"/>
                    </a:ext>
                  </a:extLst>
                </p14:cNvPr>
                <p14:cNvContentPartPr/>
                <p14:nvPr/>
              </p14:nvContentPartPr>
              <p14:xfrm>
                <a:off x="4863224" y="2919277"/>
                <a:ext cx="1249920" cy="526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4B0BB513-400D-4879-88C7-471A519FAE2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45224" y="2901637"/>
                  <a:ext cx="1285560" cy="56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798EAAFC-1D04-409C-8D3A-B2ADFCA450AA}"/>
              </a:ext>
            </a:extLst>
          </p:cNvPr>
          <p:cNvGrpSpPr/>
          <p:nvPr/>
        </p:nvGrpSpPr>
        <p:grpSpPr>
          <a:xfrm>
            <a:off x="3931184" y="3054637"/>
            <a:ext cx="586440" cy="212400"/>
            <a:chOff x="3931184" y="3054637"/>
            <a:chExt cx="5864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F062462-DD69-4D9D-9C24-A18DC57CB030}"/>
                    </a:ext>
                  </a:extLst>
                </p14:cNvPr>
                <p14:cNvContentPartPr/>
                <p14:nvPr/>
              </p14:nvContentPartPr>
              <p14:xfrm>
                <a:off x="3931184" y="3094237"/>
                <a:ext cx="154800" cy="1728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F062462-DD69-4D9D-9C24-A18DC57CB03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13544" y="3076237"/>
                  <a:ext cx="190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D18C59E2-BA78-4F53-AA20-8E4AB0098E6B}"/>
                    </a:ext>
                  </a:extLst>
                </p14:cNvPr>
                <p14:cNvContentPartPr/>
                <p14:nvPr/>
              </p14:nvContentPartPr>
              <p14:xfrm>
                <a:off x="4156904" y="3213037"/>
                <a:ext cx="3960" cy="32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D18C59E2-BA78-4F53-AA20-8E4AB0098E6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39264" y="3195397"/>
                  <a:ext cx="39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89556C3-24E0-4CAE-8CAD-BA69FE0C9431}"/>
                    </a:ext>
                  </a:extLst>
                </p14:cNvPr>
                <p14:cNvContentPartPr/>
                <p14:nvPr/>
              </p14:nvContentPartPr>
              <p14:xfrm>
                <a:off x="4207304" y="3054637"/>
                <a:ext cx="165960" cy="1810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89556C3-24E0-4CAE-8CAD-BA69FE0C94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89304" y="3036637"/>
                  <a:ext cx="201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F58A706-3840-44BB-A2AE-5860852A2914}"/>
                    </a:ext>
                  </a:extLst>
                </p14:cNvPr>
                <p14:cNvContentPartPr/>
                <p14:nvPr/>
              </p14:nvContentPartPr>
              <p14:xfrm>
                <a:off x="4380464" y="3191077"/>
                <a:ext cx="137160" cy="630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F58A706-3840-44BB-A2AE-5860852A291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62824" y="3173437"/>
                  <a:ext cx="17280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0E26E09C-93DF-458F-B332-8454A80D74F6}"/>
                  </a:ext>
                </a:extLst>
              </p14:cNvPr>
              <p14:cNvContentPartPr/>
              <p14:nvPr/>
            </p14:nvContentPartPr>
            <p14:xfrm>
              <a:off x="6760784" y="2868877"/>
              <a:ext cx="97920" cy="10944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0E26E09C-93DF-458F-B332-8454A80D74F6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742784" y="2850877"/>
                <a:ext cx="13356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upo 106">
            <a:extLst>
              <a:ext uri="{FF2B5EF4-FFF2-40B4-BE49-F238E27FC236}">
                <a16:creationId xmlns:a16="http://schemas.microsoft.com/office/drawing/2014/main" id="{84718A44-5BBD-4364-8457-B50F6A2AC2C7}"/>
              </a:ext>
            </a:extLst>
          </p:cNvPr>
          <p:cNvGrpSpPr/>
          <p:nvPr/>
        </p:nvGrpSpPr>
        <p:grpSpPr>
          <a:xfrm>
            <a:off x="4863944" y="4556917"/>
            <a:ext cx="3223800" cy="321480"/>
            <a:chOff x="4863944" y="4556917"/>
            <a:chExt cx="32238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F14ADC1-27DF-4180-B8C7-B63B8603DDB9}"/>
                    </a:ext>
                  </a:extLst>
                </p14:cNvPr>
                <p14:cNvContentPartPr/>
                <p14:nvPr/>
              </p14:nvContentPartPr>
              <p14:xfrm>
                <a:off x="4863944" y="4558357"/>
                <a:ext cx="132120" cy="2458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F14ADC1-27DF-4180-B8C7-B63B8603DDB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46304" y="4540717"/>
                  <a:ext cx="167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0B37B4D4-1F99-42E5-814C-49BE8C6A9D4B}"/>
                    </a:ext>
                  </a:extLst>
                </p14:cNvPr>
                <p14:cNvContentPartPr/>
                <p14:nvPr/>
              </p14:nvContentPartPr>
              <p14:xfrm>
                <a:off x="5201264" y="4638997"/>
                <a:ext cx="200880" cy="64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0B37B4D4-1F99-42E5-814C-49BE8C6A9D4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83624" y="4621357"/>
                  <a:ext cx="236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1C22066E-6A95-4162-A20B-BCCBFC5D6AAB}"/>
                    </a:ext>
                  </a:extLst>
                </p14:cNvPr>
                <p14:cNvContentPartPr/>
                <p14:nvPr/>
              </p14:nvContentPartPr>
              <p14:xfrm>
                <a:off x="5350664" y="4618117"/>
                <a:ext cx="36000" cy="1825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1C22066E-6A95-4162-A20B-BCCBFC5D6AA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33024" y="4600477"/>
                  <a:ext cx="71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8E652CF-670F-4CC1-BC1F-3DBB3588C86C}"/>
                    </a:ext>
                  </a:extLst>
                </p14:cNvPr>
                <p14:cNvContentPartPr/>
                <p14:nvPr/>
              </p14:nvContentPartPr>
              <p14:xfrm>
                <a:off x="5247704" y="4799557"/>
                <a:ext cx="208080" cy="43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8E652CF-670F-4CC1-BC1F-3DBB3588C8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29704" y="4781557"/>
                  <a:ext cx="243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7AC21680-1BE7-43F3-A63E-67A0CED3620F}"/>
                    </a:ext>
                  </a:extLst>
                </p14:cNvPr>
                <p14:cNvContentPartPr/>
                <p14:nvPr/>
              </p14:nvContentPartPr>
              <p14:xfrm>
                <a:off x="5562704" y="4556917"/>
                <a:ext cx="23400" cy="777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7AC21680-1BE7-43F3-A63E-67A0CED3620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44704" y="4538917"/>
                  <a:ext cx="59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DF29009D-8A91-420A-95A4-F2B9A28BB1FF}"/>
                    </a:ext>
                  </a:extLst>
                </p14:cNvPr>
                <p14:cNvContentPartPr/>
                <p14:nvPr/>
              </p14:nvContentPartPr>
              <p14:xfrm>
                <a:off x="5523104" y="4598317"/>
                <a:ext cx="82080" cy="97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DF29009D-8A91-420A-95A4-F2B9A28BB1F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05104" y="4580317"/>
                  <a:ext cx="117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1FDEC307-F1B0-46AE-BD60-DB1B14F17207}"/>
                    </a:ext>
                  </a:extLst>
                </p14:cNvPr>
                <p14:cNvContentPartPr/>
                <p14:nvPr/>
              </p14:nvContentPartPr>
              <p14:xfrm>
                <a:off x="5770064" y="4691197"/>
                <a:ext cx="73800" cy="3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1FDEC307-F1B0-46AE-BD60-DB1B14F1720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52064" y="4673197"/>
                  <a:ext cx="109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785116EE-209C-4A01-8891-C9E752A39872}"/>
                    </a:ext>
                  </a:extLst>
                </p14:cNvPr>
                <p14:cNvContentPartPr/>
                <p14:nvPr/>
              </p14:nvContentPartPr>
              <p14:xfrm>
                <a:off x="5750984" y="4757077"/>
                <a:ext cx="99360" cy="208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785116EE-209C-4A01-8891-C9E752A3987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33344" y="4739437"/>
                  <a:ext cx="135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633BEEDA-11AF-478E-8969-26D907076947}"/>
                    </a:ext>
                  </a:extLst>
                </p14:cNvPr>
                <p14:cNvContentPartPr/>
                <p14:nvPr/>
              </p14:nvContentPartPr>
              <p14:xfrm>
                <a:off x="6017744" y="4650157"/>
                <a:ext cx="111960" cy="1335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633BEEDA-11AF-478E-8969-26D90707694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99744" y="4632157"/>
                  <a:ext cx="147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EC3B7BA-ECDA-4649-B89B-D15E4872E682}"/>
                    </a:ext>
                  </a:extLst>
                </p14:cNvPr>
                <p14:cNvContentPartPr/>
                <p14:nvPr/>
              </p14:nvContentPartPr>
              <p14:xfrm>
                <a:off x="6285944" y="4757077"/>
                <a:ext cx="108360" cy="774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EC3B7BA-ECDA-4649-B89B-D15E4872E68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67944" y="4739437"/>
                  <a:ext cx="144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EAB0D1B6-BAA1-4090-A533-B8D5452253C1}"/>
                    </a:ext>
                  </a:extLst>
                </p14:cNvPr>
                <p14:cNvContentPartPr/>
                <p14:nvPr/>
              </p14:nvContentPartPr>
              <p14:xfrm>
                <a:off x="6687704" y="4583917"/>
                <a:ext cx="170280" cy="2070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EAB0D1B6-BAA1-4090-A533-B8D5452253C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70064" y="4565917"/>
                  <a:ext cx="205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F54D83D-C0FE-43F7-ACE6-9B8405AED763}"/>
                    </a:ext>
                  </a:extLst>
                </p14:cNvPr>
                <p14:cNvContentPartPr/>
                <p14:nvPr/>
              </p14:nvContentPartPr>
              <p14:xfrm>
                <a:off x="7023224" y="4586077"/>
                <a:ext cx="90000" cy="259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2F54D83D-C0FE-43F7-ACE6-9B8405AED76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05224" y="4568077"/>
                  <a:ext cx="125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E2D01FD0-FCE0-4439-8C38-6CEAF60995DF}"/>
                    </a:ext>
                  </a:extLst>
                </p14:cNvPr>
                <p14:cNvContentPartPr/>
                <p14:nvPr/>
              </p14:nvContentPartPr>
              <p14:xfrm>
                <a:off x="7268744" y="4706677"/>
                <a:ext cx="101520" cy="111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E2D01FD0-FCE0-4439-8C38-6CEAF60995D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250744" y="4688677"/>
                  <a:ext cx="137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830F3F6E-5FD4-4558-8484-60B60BC1C4F4}"/>
                    </a:ext>
                  </a:extLst>
                </p14:cNvPr>
                <p14:cNvContentPartPr/>
                <p14:nvPr/>
              </p14:nvContentPartPr>
              <p14:xfrm>
                <a:off x="7248584" y="4777237"/>
                <a:ext cx="139320" cy="140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830F3F6E-5FD4-4558-8484-60B60BC1C4F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30944" y="4759237"/>
                  <a:ext cx="174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6A623AD3-31E0-4897-BABC-3A54A15EEA7C}"/>
                    </a:ext>
                  </a:extLst>
                </p14:cNvPr>
                <p14:cNvContentPartPr/>
                <p14:nvPr/>
              </p14:nvContentPartPr>
              <p14:xfrm>
                <a:off x="7608224" y="4662397"/>
                <a:ext cx="158400" cy="156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6A623AD3-31E0-4897-BABC-3A54A15EEA7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90584" y="4644397"/>
                  <a:ext cx="194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26AAA6C2-D3DF-4574-BECE-738AB263E7C5}"/>
                    </a:ext>
                  </a:extLst>
                </p14:cNvPr>
                <p14:cNvContentPartPr/>
                <p14:nvPr/>
              </p14:nvContentPartPr>
              <p14:xfrm>
                <a:off x="7651064" y="4671037"/>
                <a:ext cx="95040" cy="860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26AAA6C2-D3DF-4574-BECE-738AB263E7C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33064" y="4653397"/>
                  <a:ext cx="130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4662FDCC-927B-4E39-A598-D98463B0FDED}"/>
                    </a:ext>
                  </a:extLst>
                </p14:cNvPr>
                <p14:cNvContentPartPr/>
                <p14:nvPr/>
              </p14:nvContentPartPr>
              <p14:xfrm>
                <a:off x="7973984" y="4564837"/>
                <a:ext cx="113760" cy="3135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4662FDCC-927B-4E39-A598-D98463B0FDE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55984" y="4547197"/>
                  <a:ext cx="14940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F73CACE8-46B1-4A36-B266-D22912C60703}"/>
              </a:ext>
            </a:extLst>
          </p:cNvPr>
          <p:cNvGrpSpPr/>
          <p:nvPr/>
        </p:nvGrpSpPr>
        <p:grpSpPr>
          <a:xfrm>
            <a:off x="7845104" y="1854757"/>
            <a:ext cx="298440" cy="14040"/>
            <a:chOff x="7845104" y="1854757"/>
            <a:chExt cx="29844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6574497F-1868-48D7-B89A-71FBF864AB0C}"/>
                    </a:ext>
                  </a:extLst>
                </p14:cNvPr>
                <p14:cNvContentPartPr/>
                <p14:nvPr/>
              </p14:nvContentPartPr>
              <p14:xfrm>
                <a:off x="8143184" y="1854757"/>
                <a:ext cx="360" cy="3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6574497F-1868-48D7-B89A-71FBF864AB0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25544" y="18371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30F5C98B-B4EA-45FD-9935-BCECED43EC77}"/>
                    </a:ext>
                  </a:extLst>
                </p14:cNvPr>
                <p14:cNvContentPartPr/>
                <p14:nvPr/>
              </p14:nvContentPartPr>
              <p14:xfrm>
                <a:off x="7845104" y="1868437"/>
                <a:ext cx="360" cy="3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30F5C98B-B4EA-45FD-9935-BCECED43EC7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27104" y="185043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98525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1C2885F1-2A67-456B-81A0-39F25C4A38BF}"/>
              </a:ext>
            </a:extLst>
          </p:cNvPr>
          <p:cNvGrpSpPr/>
          <p:nvPr/>
        </p:nvGrpSpPr>
        <p:grpSpPr>
          <a:xfrm>
            <a:off x="764181" y="265519"/>
            <a:ext cx="2330640" cy="278640"/>
            <a:chOff x="764181" y="265519"/>
            <a:chExt cx="233064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3911C1F7-D948-4AE9-B254-C1E3AABA4B49}"/>
                    </a:ext>
                  </a:extLst>
                </p14:cNvPr>
                <p14:cNvContentPartPr/>
                <p14:nvPr/>
              </p14:nvContentPartPr>
              <p14:xfrm>
                <a:off x="764181" y="278839"/>
                <a:ext cx="188640" cy="2653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3911C1F7-D948-4AE9-B254-C1E3AABA4B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5541" y="270199"/>
                  <a:ext cx="206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E5A32E0-0463-467F-8269-8DA60948491F}"/>
                    </a:ext>
                  </a:extLst>
                </p14:cNvPr>
                <p14:cNvContentPartPr/>
                <p14:nvPr/>
              </p14:nvContentPartPr>
              <p14:xfrm>
                <a:off x="1096461" y="462439"/>
                <a:ext cx="29520" cy="370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E5A32E0-0463-467F-8269-8DA6094849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7821" y="453439"/>
                  <a:ext cx="47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1463368-0BF4-43BE-83A3-306D8719C0A9}"/>
                    </a:ext>
                  </a:extLst>
                </p14:cNvPr>
                <p14:cNvContentPartPr/>
                <p14:nvPr/>
              </p14:nvContentPartPr>
              <p14:xfrm>
                <a:off x="1173501" y="330319"/>
                <a:ext cx="234720" cy="1947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1463368-0BF4-43BE-83A3-306D8719C0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4861" y="321319"/>
                  <a:ext cx="252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9241E82-5415-4025-9997-ACF1FFEA02F1}"/>
                    </a:ext>
                  </a:extLst>
                </p14:cNvPr>
                <p14:cNvContentPartPr/>
                <p14:nvPr/>
              </p14:nvContentPartPr>
              <p14:xfrm>
                <a:off x="1448181" y="442279"/>
                <a:ext cx="69480" cy="504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9241E82-5415-4025-9997-ACF1FFEA0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9541" y="433639"/>
                  <a:ext cx="87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845104A-502C-4F7F-92DB-E4A1F6710770}"/>
                    </a:ext>
                  </a:extLst>
                </p14:cNvPr>
                <p14:cNvContentPartPr/>
                <p14:nvPr/>
              </p14:nvContentPartPr>
              <p14:xfrm>
                <a:off x="1843461" y="291799"/>
                <a:ext cx="186840" cy="2106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845104A-502C-4F7F-92DB-E4A1F67107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34461" y="283159"/>
                  <a:ext cx="204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6335E65-4BF2-4B98-A772-9C3545A17BB0}"/>
                    </a:ext>
                  </a:extLst>
                </p14:cNvPr>
                <p14:cNvContentPartPr/>
                <p14:nvPr/>
              </p14:nvContentPartPr>
              <p14:xfrm>
                <a:off x="2124621" y="339679"/>
                <a:ext cx="55080" cy="1245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6335E65-4BF2-4B98-A772-9C3545A17B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5981" y="331039"/>
                  <a:ext cx="72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E44C5A3-19F7-4E1F-9406-C9F96B907DF2}"/>
                    </a:ext>
                  </a:extLst>
                </p14:cNvPr>
                <p14:cNvContentPartPr/>
                <p14:nvPr/>
              </p14:nvContentPartPr>
              <p14:xfrm>
                <a:off x="2071341" y="313759"/>
                <a:ext cx="255240" cy="1994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E44C5A3-19F7-4E1F-9406-C9F96B907D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2341" y="304759"/>
                  <a:ext cx="272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E597380-8688-4342-9B5F-1BD76FA71566}"/>
                    </a:ext>
                  </a:extLst>
                </p14:cNvPr>
                <p14:cNvContentPartPr/>
                <p14:nvPr/>
              </p14:nvContentPartPr>
              <p14:xfrm>
                <a:off x="2312181" y="352279"/>
                <a:ext cx="183960" cy="1558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E597380-8688-4342-9B5F-1BD76FA715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3181" y="343279"/>
                  <a:ext cx="201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8B6B89C-A8ED-404D-8E24-061AA3C0980F}"/>
                    </a:ext>
                  </a:extLst>
                </p14:cNvPr>
                <p14:cNvContentPartPr/>
                <p14:nvPr/>
              </p14:nvContentPartPr>
              <p14:xfrm>
                <a:off x="2332341" y="422119"/>
                <a:ext cx="91080" cy="248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8B6B89C-A8ED-404D-8E24-061AA3C098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3341" y="413479"/>
                  <a:ext cx="108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96F9B36-AB43-4075-BA43-B4E5B5AA9903}"/>
                    </a:ext>
                  </a:extLst>
                </p14:cNvPr>
                <p14:cNvContentPartPr/>
                <p14:nvPr/>
              </p14:nvContentPartPr>
              <p14:xfrm>
                <a:off x="2279061" y="315559"/>
                <a:ext cx="255600" cy="532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96F9B36-AB43-4075-BA43-B4E5B5AA99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0061" y="306919"/>
                  <a:ext cx="273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D9C50D8-0C10-41A7-A68F-9076E26F3477}"/>
                    </a:ext>
                  </a:extLst>
                </p14:cNvPr>
                <p14:cNvContentPartPr/>
                <p14:nvPr/>
              </p14:nvContentPartPr>
              <p14:xfrm>
                <a:off x="2569941" y="277759"/>
                <a:ext cx="215640" cy="2008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D9C50D8-0C10-41A7-A68F-9076E26F34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60941" y="268759"/>
                  <a:ext cx="233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EF6703D-B72C-4A93-B131-65CF0DF6731C}"/>
                    </a:ext>
                  </a:extLst>
                </p14:cNvPr>
                <p14:cNvContentPartPr/>
                <p14:nvPr/>
              </p14:nvContentPartPr>
              <p14:xfrm>
                <a:off x="2790621" y="265519"/>
                <a:ext cx="304200" cy="2422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EF6703D-B72C-4A93-B131-65CF0DF673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81621" y="256879"/>
                  <a:ext cx="32184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889CB14E-0F4A-4D67-8D24-134A3CDF7608}"/>
                  </a:ext>
                </a:extLst>
              </p14:cNvPr>
              <p14:cNvContentPartPr/>
              <p14:nvPr/>
            </p14:nvContentPartPr>
            <p14:xfrm>
              <a:off x="786141" y="689959"/>
              <a:ext cx="2383200" cy="957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889CB14E-0F4A-4D67-8D24-134A3CDF760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7141" y="680959"/>
                <a:ext cx="24008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5867AD0B-E2EA-43E2-B029-A1C112786E83}"/>
                  </a:ext>
                </a:extLst>
              </p14:cNvPr>
              <p14:cNvContentPartPr/>
              <p14:nvPr/>
            </p14:nvContentPartPr>
            <p14:xfrm>
              <a:off x="4159341" y="1202599"/>
              <a:ext cx="351720" cy="42588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5867AD0B-E2EA-43E2-B029-A1C112786E8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50341" y="1193599"/>
                <a:ext cx="369360" cy="44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upo 44">
            <a:extLst>
              <a:ext uri="{FF2B5EF4-FFF2-40B4-BE49-F238E27FC236}">
                <a16:creationId xmlns:a16="http://schemas.microsoft.com/office/drawing/2014/main" id="{FEB9F458-5658-4852-8959-98EBD2FCE877}"/>
              </a:ext>
            </a:extLst>
          </p:cNvPr>
          <p:cNvGrpSpPr/>
          <p:nvPr/>
        </p:nvGrpSpPr>
        <p:grpSpPr>
          <a:xfrm>
            <a:off x="4845861" y="1136719"/>
            <a:ext cx="959400" cy="457200"/>
            <a:chOff x="4845861" y="1136719"/>
            <a:chExt cx="95940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F6A6A6C-8C43-4C77-96B2-1E830CABCBA2}"/>
                    </a:ext>
                  </a:extLst>
                </p14:cNvPr>
                <p14:cNvContentPartPr/>
                <p14:nvPr/>
              </p14:nvContentPartPr>
              <p14:xfrm>
                <a:off x="5005701" y="1278919"/>
                <a:ext cx="27000" cy="3150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F6A6A6C-8C43-4C77-96B2-1E830CABCB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97061" y="1270279"/>
                  <a:ext cx="44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B88C5FD-D7AA-4B95-809D-93BA04682F32}"/>
                    </a:ext>
                  </a:extLst>
                </p14:cNvPr>
                <p14:cNvContentPartPr/>
                <p14:nvPr/>
              </p14:nvContentPartPr>
              <p14:xfrm>
                <a:off x="4845861" y="1151479"/>
                <a:ext cx="254160" cy="198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B88C5FD-D7AA-4B95-809D-93BA04682F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36861" y="1142479"/>
                  <a:ext cx="271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C136490-1F7A-4A6B-BBA4-4E4D765E262A}"/>
                    </a:ext>
                  </a:extLst>
                </p14:cNvPr>
                <p14:cNvContentPartPr/>
                <p14:nvPr/>
              </p14:nvContentPartPr>
              <p14:xfrm>
                <a:off x="5333661" y="1259119"/>
                <a:ext cx="36360" cy="3088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C136490-1F7A-4A6B-BBA4-4E4D765E26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25021" y="1250119"/>
                  <a:ext cx="540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F190BD8D-E847-43BB-A089-B50C62F94204}"/>
                    </a:ext>
                  </a:extLst>
                </p14:cNvPr>
                <p14:cNvContentPartPr/>
                <p14:nvPr/>
              </p14:nvContentPartPr>
              <p14:xfrm>
                <a:off x="5225301" y="1136719"/>
                <a:ext cx="219960" cy="2142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F190BD8D-E847-43BB-A089-B50C62F942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16301" y="1127719"/>
                  <a:ext cx="237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9505930-CA92-4230-8250-66280475562E}"/>
                    </a:ext>
                  </a:extLst>
                </p14:cNvPr>
                <p14:cNvContentPartPr/>
                <p14:nvPr/>
              </p14:nvContentPartPr>
              <p14:xfrm>
                <a:off x="5712741" y="1242919"/>
                <a:ext cx="60840" cy="3189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9505930-CA92-4230-8250-6628047556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04101" y="1234279"/>
                  <a:ext cx="78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CE860CEB-0121-4EA8-8301-3F22191DD67F}"/>
                    </a:ext>
                  </a:extLst>
                </p14:cNvPr>
                <p14:cNvContentPartPr/>
                <p14:nvPr/>
              </p14:nvContentPartPr>
              <p14:xfrm>
                <a:off x="5610141" y="1136719"/>
                <a:ext cx="195120" cy="1926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CE860CEB-0121-4EA8-8301-3F22191DD6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01501" y="1128079"/>
                  <a:ext cx="21276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104A77BB-2110-44A0-B318-7F9D7313F8AA}"/>
                  </a:ext>
                </a:extLst>
              </p14:cNvPr>
              <p14:cNvContentPartPr/>
              <p14:nvPr/>
            </p14:nvContentPartPr>
            <p14:xfrm>
              <a:off x="4261451" y="2197639"/>
              <a:ext cx="333720" cy="31716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104A77BB-2110-44A0-B318-7F9D7313F8A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52451" y="2188639"/>
                <a:ext cx="3513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034A07AB-801B-4277-8DF4-561C18E9F5C9}"/>
                  </a:ext>
                </a:extLst>
              </p14:cNvPr>
              <p14:cNvContentPartPr/>
              <p14:nvPr/>
            </p14:nvContentPartPr>
            <p14:xfrm>
              <a:off x="4524251" y="2384839"/>
              <a:ext cx="127080" cy="13644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034A07AB-801B-4277-8DF4-561C18E9F5C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15611" y="2375839"/>
                <a:ext cx="1447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989065E9-7037-4BEC-ABE5-97435158EE9E}"/>
                  </a:ext>
                </a:extLst>
              </p14:cNvPr>
              <p14:cNvContentPartPr/>
              <p14:nvPr/>
            </p14:nvContentPartPr>
            <p14:xfrm>
              <a:off x="4995131" y="2376199"/>
              <a:ext cx="247680" cy="2160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989065E9-7037-4BEC-ABE5-97435158EE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86131" y="2367559"/>
                <a:ext cx="2653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F37B1A37-DE51-4829-9499-2A5DF0EBFBD4}"/>
                  </a:ext>
                </a:extLst>
              </p14:cNvPr>
              <p14:cNvContentPartPr/>
              <p14:nvPr/>
            </p14:nvContentPartPr>
            <p14:xfrm>
              <a:off x="5047691" y="2482759"/>
              <a:ext cx="189360" cy="2952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F37B1A37-DE51-4829-9499-2A5DF0EBFBD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39051" y="2473759"/>
                <a:ext cx="2070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64B0EA32-4469-4367-B3C0-931E0AD8E99B}"/>
                  </a:ext>
                </a:extLst>
              </p14:cNvPr>
              <p14:cNvContentPartPr/>
              <p14:nvPr/>
            </p14:nvContentPartPr>
            <p14:xfrm>
              <a:off x="4796771" y="2150119"/>
              <a:ext cx="566280" cy="70596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64B0EA32-4469-4367-B3C0-931E0AD8E99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87771" y="2141119"/>
                <a:ext cx="5839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B50C4E10-5865-4C68-9693-8DE3FE3AE8C0}"/>
                  </a:ext>
                </a:extLst>
              </p14:cNvPr>
              <p14:cNvContentPartPr/>
              <p14:nvPr/>
            </p14:nvContentPartPr>
            <p14:xfrm>
              <a:off x="5553491" y="2124559"/>
              <a:ext cx="158400" cy="690120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B50C4E10-5865-4C68-9693-8DE3FE3AE8C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4491" y="2115919"/>
                <a:ext cx="17604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1E535A9A-E659-4976-A11D-4CDFC94591B6}"/>
                  </a:ext>
                </a:extLst>
              </p14:cNvPr>
              <p14:cNvContentPartPr/>
              <p14:nvPr/>
            </p14:nvContentPartPr>
            <p14:xfrm>
              <a:off x="6021491" y="2204119"/>
              <a:ext cx="13320" cy="28872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1E535A9A-E659-4976-A11D-4CDFC94591B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12491" y="2195479"/>
                <a:ext cx="309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7CBB73C2-2B04-4915-AC02-8FBA2EE3BF32}"/>
                  </a:ext>
                </a:extLst>
              </p14:cNvPr>
              <p14:cNvContentPartPr/>
              <p14:nvPr/>
            </p14:nvContentPartPr>
            <p14:xfrm>
              <a:off x="5957411" y="2090359"/>
              <a:ext cx="277920" cy="34020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7CBB73C2-2B04-4915-AC02-8FBA2EE3BF3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48771" y="2081719"/>
                <a:ext cx="2955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8800D2E1-A73D-4ADE-80DE-95B6FF19D77E}"/>
                  </a:ext>
                </a:extLst>
              </p14:cNvPr>
              <p14:cNvContentPartPr/>
              <p14:nvPr/>
            </p14:nvContentPartPr>
            <p14:xfrm>
              <a:off x="5854451" y="2007199"/>
              <a:ext cx="78840" cy="55332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8800D2E1-A73D-4ADE-80DE-95B6FF19D77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45451" y="1998559"/>
                <a:ext cx="9648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E84B42F4-6030-42DE-AEDF-65BCC206BD78}"/>
                  </a:ext>
                </a:extLst>
              </p14:cNvPr>
              <p14:cNvContentPartPr/>
              <p14:nvPr/>
            </p14:nvContentPartPr>
            <p14:xfrm>
              <a:off x="6327491" y="2363959"/>
              <a:ext cx="92520" cy="13176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E84B42F4-6030-42DE-AEDF-65BCC206BD7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18851" y="2354959"/>
                <a:ext cx="1101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43DB4771-C5CE-4674-A07C-D2543AE89F77}"/>
                  </a:ext>
                </a:extLst>
              </p14:cNvPr>
              <p14:cNvContentPartPr/>
              <p14:nvPr/>
            </p14:nvContentPartPr>
            <p14:xfrm>
              <a:off x="6523691" y="2443879"/>
              <a:ext cx="53280" cy="4608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43DB4771-C5CE-4674-A07C-D2543AE89F7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15051" y="2435239"/>
                <a:ext cx="709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95C81840-7A37-4A24-AD86-FC7B2A41F3B4}"/>
                  </a:ext>
                </a:extLst>
              </p14:cNvPr>
              <p14:cNvContentPartPr/>
              <p14:nvPr/>
            </p14:nvContentPartPr>
            <p14:xfrm>
              <a:off x="6729971" y="2225719"/>
              <a:ext cx="63720" cy="27000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95C81840-7A37-4A24-AD86-FC7B2A41F3B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20971" y="2216719"/>
                <a:ext cx="813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90930999-7017-488D-B84E-176358C8FCF3}"/>
                  </a:ext>
                </a:extLst>
              </p14:cNvPr>
              <p14:cNvContentPartPr/>
              <p14:nvPr/>
            </p14:nvContentPartPr>
            <p14:xfrm>
              <a:off x="6696131" y="2119879"/>
              <a:ext cx="279360" cy="30564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90930999-7017-488D-B84E-176358C8FCF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87491" y="2111239"/>
                <a:ext cx="2970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06D8B9EC-1746-4E24-A223-C1B4E882E69A}"/>
                  </a:ext>
                </a:extLst>
              </p14:cNvPr>
              <p14:cNvContentPartPr/>
              <p14:nvPr/>
            </p14:nvContentPartPr>
            <p14:xfrm>
              <a:off x="7025531" y="2390959"/>
              <a:ext cx="125640" cy="12204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06D8B9EC-1746-4E24-A223-C1B4E882E69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16531" y="2381959"/>
                <a:ext cx="1432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1D59F56F-1C32-411A-8466-AE14CC160245}"/>
                  </a:ext>
                </a:extLst>
              </p14:cNvPr>
              <p14:cNvContentPartPr/>
              <p14:nvPr/>
            </p14:nvContentPartPr>
            <p14:xfrm>
              <a:off x="7221011" y="2121319"/>
              <a:ext cx="168480" cy="50040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1D59F56F-1C32-411A-8466-AE14CC16024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12011" y="2112679"/>
                <a:ext cx="186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931EA8F6-9E49-4E36-8471-D52FCB9F71B3}"/>
                  </a:ext>
                </a:extLst>
              </p14:cNvPr>
              <p14:cNvContentPartPr/>
              <p14:nvPr/>
            </p14:nvContentPartPr>
            <p14:xfrm>
              <a:off x="2477291" y="3046879"/>
              <a:ext cx="85680" cy="126720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931EA8F6-9E49-4E36-8471-D52FCB9F71B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68651" y="3037879"/>
                <a:ext cx="103320" cy="12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A3224932-ED9F-4F8D-9BC5-AD355256B06D}"/>
                  </a:ext>
                </a:extLst>
              </p14:cNvPr>
              <p14:cNvContentPartPr/>
              <p14:nvPr/>
            </p14:nvContentPartPr>
            <p14:xfrm>
              <a:off x="2459291" y="3050479"/>
              <a:ext cx="2138760" cy="119412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A3224932-ED9F-4F8D-9BC5-AD355256B06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50651" y="3041479"/>
                <a:ext cx="2156400" cy="12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45A9B6E3-C557-4B6C-9847-E7F5D32A61C8}"/>
                  </a:ext>
                </a:extLst>
              </p14:cNvPr>
              <p14:cNvContentPartPr/>
              <p14:nvPr/>
            </p14:nvContentPartPr>
            <p14:xfrm>
              <a:off x="2758091" y="3342799"/>
              <a:ext cx="18720" cy="19332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45A9B6E3-C557-4B6C-9847-E7F5D32A61C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49091" y="3333799"/>
                <a:ext cx="363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58E89B0F-D81A-4FD1-B10D-F9F1F3DCE86D}"/>
                  </a:ext>
                </a:extLst>
              </p14:cNvPr>
              <p14:cNvContentPartPr/>
              <p14:nvPr/>
            </p14:nvContentPartPr>
            <p14:xfrm>
              <a:off x="2684291" y="3436759"/>
              <a:ext cx="168480" cy="1260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58E89B0F-D81A-4FD1-B10D-F9F1F3DCE86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75291" y="3427759"/>
                <a:ext cx="1861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23D45337-8B3B-47AE-BABD-22E0EF7E11DA}"/>
                  </a:ext>
                </a:extLst>
              </p14:cNvPr>
              <p14:cNvContentPartPr/>
              <p14:nvPr/>
            </p14:nvContentPartPr>
            <p14:xfrm>
              <a:off x="2705531" y="3856519"/>
              <a:ext cx="164880" cy="2484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23D45337-8B3B-47AE-BABD-22E0EF7E11D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96531" y="3847519"/>
                <a:ext cx="182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50E53A87-9D55-472E-A405-690CF9F095D4}"/>
                  </a:ext>
                </a:extLst>
              </p14:cNvPr>
              <p14:cNvContentPartPr/>
              <p14:nvPr/>
            </p14:nvContentPartPr>
            <p14:xfrm>
              <a:off x="4528211" y="3499759"/>
              <a:ext cx="733680" cy="4860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50E53A87-9D55-472E-A405-690CF9F095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519571" y="3490759"/>
                <a:ext cx="751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44639D1D-115C-4D53-8936-A329EFB9464D}"/>
                  </a:ext>
                </a:extLst>
              </p14:cNvPr>
              <p14:cNvContentPartPr/>
              <p14:nvPr/>
            </p14:nvContentPartPr>
            <p14:xfrm>
              <a:off x="5252891" y="3415519"/>
              <a:ext cx="129600" cy="13392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44639D1D-115C-4D53-8936-A329EFB9464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43891" y="3406519"/>
                <a:ext cx="147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3F760757-CF87-49B8-8824-017337CB4741}"/>
                  </a:ext>
                </a:extLst>
              </p14:cNvPr>
              <p14:cNvContentPartPr/>
              <p14:nvPr/>
            </p14:nvContentPartPr>
            <p14:xfrm>
              <a:off x="5685251" y="3335239"/>
              <a:ext cx="173520" cy="31572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3F760757-CF87-49B8-8824-017337CB474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676251" y="3326239"/>
                <a:ext cx="1911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F9528193-4EA3-4189-AABA-77176BD1D82A}"/>
                  </a:ext>
                </a:extLst>
              </p14:cNvPr>
              <p14:cNvContentPartPr/>
              <p14:nvPr/>
            </p14:nvContentPartPr>
            <p14:xfrm>
              <a:off x="5930411" y="3593359"/>
              <a:ext cx="182160" cy="14112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F9528193-4EA3-4189-AABA-77176BD1D82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21771" y="3584359"/>
                <a:ext cx="1998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F552FB20-5E86-4604-9E7B-88C00CC22144}"/>
                  </a:ext>
                </a:extLst>
              </p14:cNvPr>
              <p14:cNvContentPartPr/>
              <p14:nvPr/>
            </p14:nvContentPartPr>
            <p14:xfrm>
              <a:off x="1425011" y="3331999"/>
              <a:ext cx="928080" cy="12888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F552FB20-5E86-4604-9E7B-88C00CC2214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16371" y="3323359"/>
                <a:ext cx="9457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B16F921C-3779-46F5-AEA9-86460146392C}"/>
                  </a:ext>
                </a:extLst>
              </p14:cNvPr>
              <p14:cNvContentPartPr/>
              <p14:nvPr/>
            </p14:nvContentPartPr>
            <p14:xfrm>
              <a:off x="1463891" y="3945439"/>
              <a:ext cx="992160" cy="11340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B16F921C-3779-46F5-AEA9-86460146392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455251" y="3936439"/>
                <a:ext cx="10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1D36B2DD-A3EE-495E-9603-612C6AC0D06E}"/>
                  </a:ext>
                </a:extLst>
              </p14:cNvPr>
              <p14:cNvContentPartPr/>
              <p14:nvPr/>
            </p14:nvContentPartPr>
            <p14:xfrm>
              <a:off x="566051" y="3105559"/>
              <a:ext cx="207720" cy="37008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1D36B2DD-A3EE-495E-9603-612C6AC0D06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7411" y="3096919"/>
                <a:ext cx="22536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7F397125-DB14-4E2A-8040-C28E1661FB04}"/>
                  </a:ext>
                </a:extLst>
              </p14:cNvPr>
              <p14:cNvContentPartPr/>
              <p14:nvPr/>
            </p14:nvContentPartPr>
            <p14:xfrm>
              <a:off x="900491" y="3357559"/>
              <a:ext cx="29520" cy="16488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7F397125-DB14-4E2A-8040-C28E1661FB0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1851" y="3348919"/>
                <a:ext cx="47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2AB7EF29-D3AF-4730-ABD8-2EC73DD1717E}"/>
                  </a:ext>
                </a:extLst>
              </p14:cNvPr>
              <p14:cNvContentPartPr/>
              <p14:nvPr/>
            </p14:nvContentPartPr>
            <p14:xfrm>
              <a:off x="821651" y="3442159"/>
              <a:ext cx="139680" cy="1728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2AB7EF29-D3AF-4730-ABD8-2EC73DD1717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12651" y="3433519"/>
                <a:ext cx="1573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48E532AA-981E-4DD8-82B3-0EBDCCB6DBD8}"/>
                  </a:ext>
                </a:extLst>
              </p14:cNvPr>
              <p14:cNvContentPartPr/>
              <p14:nvPr/>
            </p14:nvContentPartPr>
            <p14:xfrm>
              <a:off x="585491" y="3889279"/>
              <a:ext cx="256680" cy="29880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48E532AA-981E-4DD8-82B3-0EBDCCB6DBD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6491" y="3880279"/>
                <a:ext cx="2743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FE3984A2-0CAE-405D-AEC9-8BEE9382EFE6}"/>
                  </a:ext>
                </a:extLst>
              </p14:cNvPr>
              <p14:cNvContentPartPr/>
              <p14:nvPr/>
            </p14:nvContentPartPr>
            <p14:xfrm>
              <a:off x="924971" y="4180159"/>
              <a:ext cx="122760" cy="648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FE3984A2-0CAE-405D-AEC9-8BEE9382EFE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5971" y="4171159"/>
                <a:ext cx="1404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1ED32560-DA15-45C4-8334-53E7A011744A}"/>
                  </a:ext>
                </a:extLst>
              </p14:cNvPr>
              <p14:cNvContentPartPr/>
              <p14:nvPr/>
            </p14:nvContentPartPr>
            <p14:xfrm>
              <a:off x="1988771" y="3284839"/>
              <a:ext cx="125280" cy="19692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1ED32560-DA15-45C4-8334-53E7A011744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80131" y="3275839"/>
                <a:ext cx="1429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D55827DC-DE9F-49C0-BEC8-8006DB993243}"/>
                  </a:ext>
                </a:extLst>
              </p14:cNvPr>
              <p14:cNvContentPartPr/>
              <p14:nvPr/>
            </p14:nvContentPartPr>
            <p14:xfrm>
              <a:off x="1613651" y="2864359"/>
              <a:ext cx="187920" cy="21204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D55827DC-DE9F-49C0-BEC8-8006DB99324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604651" y="2855719"/>
                <a:ext cx="205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F34B1AF1-169B-4126-AC65-7D1F8701F3DA}"/>
                  </a:ext>
                </a:extLst>
              </p14:cNvPr>
              <p14:cNvContentPartPr/>
              <p14:nvPr/>
            </p14:nvContentPartPr>
            <p14:xfrm>
              <a:off x="1892651" y="2672119"/>
              <a:ext cx="10440" cy="15876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F34B1AF1-169B-4126-AC65-7D1F8701F3D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883651" y="2663479"/>
                <a:ext cx="28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1CD080CB-7452-41F8-8EDA-5B4F62C49488}"/>
                  </a:ext>
                </a:extLst>
              </p14:cNvPr>
              <p14:cNvContentPartPr/>
              <p14:nvPr/>
            </p14:nvContentPartPr>
            <p14:xfrm>
              <a:off x="1799411" y="2802439"/>
              <a:ext cx="114480" cy="828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1CD080CB-7452-41F8-8EDA-5B4F62C4948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790771" y="2793799"/>
                <a:ext cx="1321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6BD9D24C-22B1-4866-AC0B-5C7DB66F12B6}"/>
                  </a:ext>
                </a:extLst>
              </p14:cNvPr>
              <p14:cNvContentPartPr/>
              <p14:nvPr/>
            </p14:nvContentPartPr>
            <p14:xfrm>
              <a:off x="1918211" y="2956159"/>
              <a:ext cx="90360" cy="1332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6BD9D24C-22B1-4866-AC0B-5C7DB66F12B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909211" y="2947159"/>
                <a:ext cx="1080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A186C77D-CB47-4068-AD41-12BEB87BBA21}"/>
                  </a:ext>
                </a:extLst>
              </p14:cNvPr>
              <p14:cNvContentPartPr/>
              <p14:nvPr/>
            </p14:nvContentPartPr>
            <p14:xfrm>
              <a:off x="1911731" y="3031759"/>
              <a:ext cx="95400" cy="1152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A186C77D-CB47-4068-AD41-12BEB87BBA2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902731" y="3023119"/>
                <a:ext cx="1130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3A575802-59BE-428F-A80C-F70A67790259}"/>
                  </a:ext>
                </a:extLst>
              </p14:cNvPr>
              <p14:cNvContentPartPr/>
              <p14:nvPr/>
            </p14:nvContentPartPr>
            <p14:xfrm>
              <a:off x="2093171" y="2908999"/>
              <a:ext cx="134640" cy="14472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3A575802-59BE-428F-A80C-F70A6779025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084531" y="2899999"/>
                <a:ext cx="1522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34608168-3317-435B-AAD8-05761F1B9210}"/>
                  </a:ext>
                </a:extLst>
              </p14:cNvPr>
              <p14:cNvContentPartPr/>
              <p14:nvPr/>
            </p14:nvContentPartPr>
            <p14:xfrm>
              <a:off x="1717691" y="4322359"/>
              <a:ext cx="164880" cy="22968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34608168-3317-435B-AAD8-05761F1B921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08691" y="4313359"/>
                <a:ext cx="1825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00EC982F-D210-461E-949F-3FC5758A3788}"/>
                  </a:ext>
                </a:extLst>
              </p14:cNvPr>
              <p14:cNvContentPartPr/>
              <p14:nvPr/>
            </p14:nvContentPartPr>
            <p14:xfrm>
              <a:off x="1894811" y="4257559"/>
              <a:ext cx="96120" cy="2160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00EC982F-D210-461E-949F-3FC5758A378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86171" y="4248559"/>
                <a:ext cx="1137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FB824B22-0B1B-4140-A168-2C79421FEFF6}"/>
                  </a:ext>
                </a:extLst>
              </p14:cNvPr>
              <p14:cNvContentPartPr/>
              <p14:nvPr/>
            </p14:nvContentPartPr>
            <p14:xfrm>
              <a:off x="2003891" y="4442239"/>
              <a:ext cx="83880" cy="1836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FB824B22-0B1B-4140-A168-2C79421FEFF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94891" y="4433239"/>
                <a:ext cx="101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0289BAEC-43E8-41C3-87E3-98A5AA9C1187}"/>
                  </a:ext>
                </a:extLst>
              </p14:cNvPr>
              <p14:cNvContentPartPr/>
              <p14:nvPr/>
            </p14:nvContentPartPr>
            <p14:xfrm>
              <a:off x="2011451" y="4525039"/>
              <a:ext cx="75240" cy="828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0289BAEC-43E8-41C3-87E3-98A5AA9C118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002811" y="4516399"/>
                <a:ext cx="928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1B4481D8-6051-4DCC-A48D-4B4E1CB33064}"/>
                  </a:ext>
                </a:extLst>
              </p14:cNvPr>
              <p14:cNvContentPartPr/>
              <p14:nvPr/>
            </p14:nvContentPartPr>
            <p14:xfrm>
              <a:off x="2196491" y="4401919"/>
              <a:ext cx="151920" cy="16848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1B4481D8-6051-4DCC-A48D-4B4E1CB3306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187851" y="4392919"/>
                <a:ext cx="1695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0964024C-4304-419A-9161-2771E3F102A4}"/>
                  </a:ext>
                </a:extLst>
              </p14:cNvPr>
              <p14:cNvContentPartPr/>
              <p14:nvPr/>
            </p14:nvContentPartPr>
            <p14:xfrm>
              <a:off x="1987691" y="3930679"/>
              <a:ext cx="170640" cy="17532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0964024C-4304-419A-9161-2771E3F102A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79051" y="3922039"/>
                <a:ext cx="18828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o 101">
            <a:extLst>
              <a:ext uri="{FF2B5EF4-FFF2-40B4-BE49-F238E27FC236}">
                <a16:creationId xmlns:a16="http://schemas.microsoft.com/office/drawing/2014/main" id="{7429247F-81C9-4B75-8B9C-2FB9578D347F}"/>
              </a:ext>
            </a:extLst>
          </p:cNvPr>
          <p:cNvGrpSpPr/>
          <p:nvPr/>
        </p:nvGrpSpPr>
        <p:grpSpPr>
          <a:xfrm>
            <a:off x="6371541" y="3491839"/>
            <a:ext cx="175320" cy="88200"/>
            <a:chOff x="6371541" y="3491839"/>
            <a:chExt cx="17532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0244ED4-DE62-4AC7-A85E-0B43D3737C4F}"/>
                    </a:ext>
                  </a:extLst>
                </p14:cNvPr>
                <p14:cNvContentPartPr/>
                <p14:nvPr/>
              </p14:nvContentPartPr>
              <p14:xfrm>
                <a:off x="6371541" y="3491839"/>
                <a:ext cx="175320" cy="154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0244ED4-DE62-4AC7-A85E-0B43D3737C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62901" y="3482839"/>
                  <a:ext cx="192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6D252A4-D897-4ABB-A0E3-7805FCD276E1}"/>
                    </a:ext>
                  </a:extLst>
                </p14:cNvPr>
                <p14:cNvContentPartPr/>
                <p14:nvPr/>
              </p14:nvContentPartPr>
              <p14:xfrm>
                <a:off x="6419061" y="3572839"/>
                <a:ext cx="102600" cy="72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6D252A4-D897-4ABB-A0E3-7805FCD276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10421" y="3564199"/>
                  <a:ext cx="12024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0509A23E-FA53-4AA5-A623-CF1EF3D0252C}"/>
              </a:ext>
            </a:extLst>
          </p:cNvPr>
          <p:cNvGrpSpPr/>
          <p:nvPr/>
        </p:nvGrpSpPr>
        <p:grpSpPr>
          <a:xfrm>
            <a:off x="6806061" y="3182239"/>
            <a:ext cx="1906560" cy="457920"/>
            <a:chOff x="6806061" y="3182239"/>
            <a:chExt cx="190656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661449E4-6F02-46EC-A855-F0C1DE8D90C3}"/>
                    </a:ext>
                  </a:extLst>
                </p14:cNvPr>
                <p14:cNvContentPartPr/>
                <p14:nvPr/>
              </p14:nvContentPartPr>
              <p14:xfrm>
                <a:off x="6806061" y="3310399"/>
                <a:ext cx="266040" cy="2782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661449E4-6F02-46EC-A855-F0C1DE8D90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97061" y="3301759"/>
                  <a:ext cx="2836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A22E3D2E-459C-4967-A268-73D6651724A9}"/>
                    </a:ext>
                  </a:extLst>
                </p14:cNvPr>
                <p14:cNvContentPartPr/>
                <p14:nvPr/>
              </p14:nvContentPartPr>
              <p14:xfrm>
                <a:off x="7174341" y="3526759"/>
                <a:ext cx="38880" cy="277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A22E3D2E-459C-4967-A268-73D6651724A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65701" y="3517759"/>
                  <a:ext cx="56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BEEFFDA-09C9-4C5D-8957-D1EC07DE1E63}"/>
                    </a:ext>
                  </a:extLst>
                </p14:cNvPr>
                <p14:cNvContentPartPr/>
                <p14:nvPr/>
              </p14:nvContentPartPr>
              <p14:xfrm>
                <a:off x="7349661" y="3288799"/>
                <a:ext cx="90360" cy="2887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BEEFFDA-09C9-4C5D-8957-D1EC07DE1E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41021" y="3280159"/>
                  <a:ext cx="108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C094D0A-ADE4-4943-9A0D-025FE0B546E1}"/>
                    </a:ext>
                  </a:extLst>
                </p14:cNvPr>
                <p14:cNvContentPartPr/>
                <p14:nvPr/>
              </p14:nvContentPartPr>
              <p14:xfrm>
                <a:off x="7477461" y="3199159"/>
                <a:ext cx="212760" cy="3549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C094D0A-ADE4-4943-9A0D-025FE0B546E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68461" y="3190159"/>
                  <a:ext cx="2304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B788B118-6323-401C-ADB6-E9C429C7DCF9}"/>
                    </a:ext>
                  </a:extLst>
                </p14:cNvPr>
                <p14:cNvContentPartPr/>
                <p14:nvPr/>
              </p14:nvContentPartPr>
              <p14:xfrm>
                <a:off x="7784181" y="3458359"/>
                <a:ext cx="26640" cy="1450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B788B118-6323-401C-ADB6-E9C429C7DC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75181" y="3449719"/>
                  <a:ext cx="44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076DD1D7-E285-4434-A533-86802382F3C8}"/>
                    </a:ext>
                  </a:extLst>
                </p14:cNvPr>
                <p14:cNvContentPartPr/>
                <p14:nvPr/>
              </p14:nvContentPartPr>
              <p14:xfrm>
                <a:off x="7686981" y="3549079"/>
                <a:ext cx="127800" cy="201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076DD1D7-E285-4434-A533-86802382F3C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78341" y="3540079"/>
                  <a:ext cx="145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219CA36D-3C35-48C6-892B-EADB4AA1BD5B}"/>
                    </a:ext>
                  </a:extLst>
                </p14:cNvPr>
                <p14:cNvContentPartPr/>
                <p14:nvPr/>
              </p14:nvContentPartPr>
              <p14:xfrm>
                <a:off x="7875981" y="3495439"/>
                <a:ext cx="95400" cy="129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219CA36D-3C35-48C6-892B-EADB4AA1BD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67341" y="3486439"/>
                  <a:ext cx="113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C7A5E681-EA80-4845-B0CC-7ACFCCE9F192}"/>
                    </a:ext>
                  </a:extLst>
                </p14:cNvPr>
                <p14:cNvContentPartPr/>
                <p14:nvPr/>
              </p14:nvContentPartPr>
              <p14:xfrm>
                <a:off x="8033301" y="3182239"/>
                <a:ext cx="292320" cy="3715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C7A5E681-EA80-4845-B0CC-7ACFCCE9F19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24301" y="3173239"/>
                  <a:ext cx="3099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0D19F302-FE1A-4AAA-9DB3-BAC96D938B9F}"/>
                    </a:ext>
                  </a:extLst>
                </p14:cNvPr>
                <p14:cNvContentPartPr/>
                <p14:nvPr/>
              </p14:nvContentPartPr>
              <p14:xfrm>
                <a:off x="8325261" y="3517399"/>
                <a:ext cx="103320" cy="165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0D19F302-FE1A-4AAA-9DB3-BAC96D938B9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16261" y="3508759"/>
                  <a:ext cx="120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3057DC7C-349A-4A2F-A8FC-AB2B2E4376CF}"/>
                    </a:ext>
                  </a:extLst>
                </p14:cNvPr>
                <p14:cNvContentPartPr/>
                <p14:nvPr/>
              </p14:nvContentPartPr>
              <p14:xfrm>
                <a:off x="8517861" y="3201679"/>
                <a:ext cx="194760" cy="4384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3057DC7C-349A-4A2F-A8FC-AB2B2E4376C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08861" y="3193039"/>
                  <a:ext cx="21240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92E72B31-38EB-44E9-A1BC-2FF126CF0F0D}"/>
              </a:ext>
            </a:extLst>
          </p:cNvPr>
          <p:cNvGrpSpPr/>
          <p:nvPr/>
        </p:nvGrpSpPr>
        <p:grpSpPr>
          <a:xfrm>
            <a:off x="673101" y="1056799"/>
            <a:ext cx="2163960" cy="1484280"/>
            <a:chOff x="673101" y="1056799"/>
            <a:chExt cx="2163960" cy="14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59D3A04-1377-456E-9763-5C4D4BB865F5}"/>
                    </a:ext>
                  </a:extLst>
                </p14:cNvPr>
                <p14:cNvContentPartPr/>
                <p14:nvPr/>
              </p14:nvContentPartPr>
              <p14:xfrm>
                <a:off x="1001421" y="1267759"/>
                <a:ext cx="15840" cy="3607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59D3A04-1377-456E-9763-5C4D4BB865F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2781" y="1259119"/>
                  <a:ext cx="334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9834345-A4E5-439C-9C9A-22FBC09A8EC5}"/>
                    </a:ext>
                  </a:extLst>
                </p14:cNvPr>
                <p14:cNvContentPartPr/>
                <p14:nvPr/>
              </p14:nvContentPartPr>
              <p14:xfrm>
                <a:off x="913581" y="1245079"/>
                <a:ext cx="245520" cy="3542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9834345-A4E5-439C-9C9A-22FBC09A8EC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4941" y="1236079"/>
                  <a:ext cx="263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E41BC5D-D539-4700-BD06-2B942C5B1084}"/>
                    </a:ext>
                  </a:extLst>
                </p14:cNvPr>
                <p14:cNvContentPartPr/>
                <p14:nvPr/>
              </p14:nvContentPartPr>
              <p14:xfrm>
                <a:off x="1248021" y="1554319"/>
                <a:ext cx="83520" cy="1098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E41BC5D-D539-4700-BD06-2B942C5B108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39021" y="1545679"/>
                  <a:ext cx="101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DC2E951-D1B3-4A46-9E1B-279D165EF0E5}"/>
                    </a:ext>
                  </a:extLst>
                </p14:cNvPr>
                <p14:cNvContentPartPr/>
                <p14:nvPr/>
              </p14:nvContentPartPr>
              <p14:xfrm>
                <a:off x="1254861" y="1453879"/>
                <a:ext cx="70920" cy="831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DC2E951-D1B3-4A46-9E1B-279D165EF0E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46221" y="1444879"/>
                  <a:ext cx="88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5288978-250B-4D7E-9369-883F2DC0A72C}"/>
                    </a:ext>
                  </a:extLst>
                </p14:cNvPr>
                <p14:cNvContentPartPr/>
                <p14:nvPr/>
              </p14:nvContentPartPr>
              <p14:xfrm>
                <a:off x="1532781" y="1495639"/>
                <a:ext cx="155520" cy="126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5288978-250B-4D7E-9369-883F2DC0A72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24141" y="1486999"/>
                  <a:ext cx="173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026A14E-8F0A-435C-96C8-8D4D7BDD500F}"/>
                    </a:ext>
                  </a:extLst>
                </p14:cNvPr>
                <p14:cNvContentPartPr/>
                <p14:nvPr/>
              </p14:nvContentPartPr>
              <p14:xfrm>
                <a:off x="1564101" y="1576639"/>
                <a:ext cx="123840" cy="244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026A14E-8F0A-435C-96C8-8D4D7BDD500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55101" y="1567999"/>
                  <a:ext cx="141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129FC17-2070-467F-A60B-A98A9D913894}"/>
                    </a:ext>
                  </a:extLst>
                </p14:cNvPr>
                <p14:cNvContentPartPr/>
                <p14:nvPr/>
              </p14:nvContentPartPr>
              <p14:xfrm>
                <a:off x="1963341" y="1404559"/>
                <a:ext cx="411480" cy="1720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129FC17-2070-467F-A60B-A98A9D9138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54341" y="1395559"/>
                  <a:ext cx="429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C27AD5A-4C73-42E2-B0C7-E15D4C0BC24B}"/>
                    </a:ext>
                  </a:extLst>
                </p14:cNvPr>
                <p14:cNvContentPartPr/>
                <p14:nvPr/>
              </p14:nvContentPartPr>
              <p14:xfrm>
                <a:off x="976451" y="2078479"/>
                <a:ext cx="45000" cy="3409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C27AD5A-4C73-42E2-B0C7-E15D4C0BC24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7451" y="2069839"/>
                  <a:ext cx="62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12B3D27-ACA2-4F1A-AA06-0BA01E0E77D7}"/>
                    </a:ext>
                  </a:extLst>
                </p14:cNvPr>
                <p14:cNvContentPartPr/>
                <p14:nvPr/>
              </p14:nvContentPartPr>
              <p14:xfrm>
                <a:off x="840371" y="2056879"/>
                <a:ext cx="316080" cy="279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12B3D27-ACA2-4F1A-AA06-0BA01E0E77D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1371" y="2047879"/>
                  <a:ext cx="333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FE1A290-D109-48D0-90B5-E88507C6C51F}"/>
                    </a:ext>
                  </a:extLst>
                </p14:cNvPr>
                <p14:cNvContentPartPr/>
                <p14:nvPr/>
              </p14:nvContentPartPr>
              <p14:xfrm>
                <a:off x="1215851" y="2241559"/>
                <a:ext cx="130680" cy="1321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FE1A290-D109-48D0-90B5-E88507C6C5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06851" y="2232559"/>
                  <a:ext cx="148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0540413-8519-4D36-B829-82DB8B1EA3EC}"/>
                    </a:ext>
                  </a:extLst>
                </p14:cNvPr>
                <p14:cNvContentPartPr/>
                <p14:nvPr/>
              </p14:nvContentPartPr>
              <p14:xfrm>
                <a:off x="1720931" y="2224999"/>
                <a:ext cx="154800" cy="158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0540413-8519-4D36-B829-82DB8B1EA3E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11931" y="2215999"/>
                  <a:ext cx="172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C2A43D7-AB9F-4D58-B33E-658003D3CECF}"/>
                    </a:ext>
                  </a:extLst>
                </p14:cNvPr>
                <p14:cNvContentPartPr/>
                <p14:nvPr/>
              </p14:nvContentPartPr>
              <p14:xfrm>
                <a:off x="1725611" y="2318239"/>
                <a:ext cx="196560" cy="234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C2A43D7-AB9F-4D58-B33E-658003D3CEC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16611" y="2309599"/>
                  <a:ext cx="214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29D0C64-CD89-481B-A4D9-6F2D4EB6268E}"/>
                    </a:ext>
                  </a:extLst>
                </p14:cNvPr>
                <p14:cNvContentPartPr/>
                <p14:nvPr/>
              </p14:nvContentPartPr>
              <p14:xfrm>
                <a:off x="2080931" y="2158759"/>
                <a:ext cx="275040" cy="2185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29D0C64-CD89-481B-A4D9-6F2D4EB6268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71931" y="2150119"/>
                  <a:ext cx="292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F826F623-AF84-41CF-8187-F36FF038C90F}"/>
                    </a:ext>
                  </a:extLst>
                </p14:cNvPr>
                <p14:cNvContentPartPr/>
                <p14:nvPr/>
              </p14:nvContentPartPr>
              <p14:xfrm>
                <a:off x="692901" y="1077679"/>
                <a:ext cx="2021760" cy="486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F826F623-AF84-41CF-8187-F36FF038C9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4261" y="1068679"/>
                  <a:ext cx="2039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967B28C-3806-44BF-A74C-5FC07FA1C4AE}"/>
                    </a:ext>
                  </a:extLst>
                </p14:cNvPr>
                <p14:cNvContentPartPr/>
                <p14:nvPr/>
              </p14:nvContentPartPr>
              <p14:xfrm>
                <a:off x="673101" y="1108999"/>
                <a:ext cx="2113560" cy="14320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967B28C-3806-44BF-A74C-5FC07FA1C4A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4461" y="1099999"/>
                  <a:ext cx="213120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D4A9D517-16C6-42A1-979A-82DF09D5A695}"/>
                    </a:ext>
                  </a:extLst>
                </p14:cNvPr>
                <p14:cNvContentPartPr/>
                <p14:nvPr/>
              </p14:nvContentPartPr>
              <p14:xfrm>
                <a:off x="2691621" y="1056799"/>
                <a:ext cx="145440" cy="13766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D4A9D517-16C6-42A1-979A-82DF09D5A69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82981" y="1047799"/>
                  <a:ext cx="163080" cy="139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805528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10816</TotalTime>
  <Words>528</Words>
  <Application>Microsoft Office PowerPoint</Application>
  <PresentationFormat>Presentación en pantalla (16:9)</PresentationFormat>
  <Paragraphs>142</Paragraphs>
  <Slides>56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4" baseType="lpstr">
      <vt:lpstr>Arial</vt:lpstr>
      <vt:lpstr>Calibri</vt:lpstr>
      <vt:lpstr>CiscoSans ExtraLight</vt:lpstr>
      <vt:lpstr>Corbel</vt:lpstr>
      <vt:lpstr>Georgia</vt:lpstr>
      <vt:lpstr>Symbol</vt:lpstr>
      <vt:lpstr>Times New Roman</vt:lpstr>
      <vt:lpstr>Default Theme</vt:lpstr>
      <vt:lpstr>Tecnología de Computadores </vt:lpstr>
      <vt:lpstr>Índice</vt:lpstr>
      <vt:lpstr>EL AMPLIFICADOR OPERACIONAL</vt:lpstr>
      <vt:lpstr>Ejemplo: UA741</vt:lpstr>
      <vt:lpstr>A es la ganancia en lazo abierto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CARACTERÍSTICAS DE TRANSFERENCIA EN LAZO ABIERTO</vt:lpstr>
      <vt:lpstr>CARACTERÍSTICAS DE TRANSFERENCIA EN LAZO ABIERTO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amplificador operacional: Realimentación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Circuitos con Amplificadores Operacionales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¿Podríamos diseñar una calculadora con A.O?</vt:lpstr>
      <vt:lpstr>Presentación de PowerPoint</vt:lpstr>
      <vt:lpstr>Presentación de PowerPoint</vt:lpstr>
      <vt:lpstr>Presentación de PowerPoint</vt:lpstr>
      <vt:lpstr>Convertidor V-I </vt:lpstr>
      <vt:lpstr>Presentación de PowerPoint</vt:lpstr>
      <vt:lpstr>Circuitos con Amplificadores Operacionales (Operando fuera de la zona lineal) </vt:lpstr>
      <vt:lpstr>A.O. en zona no lineal</vt:lpstr>
      <vt:lpstr>Presentación de PowerPoint</vt:lpstr>
      <vt:lpstr>Presentación de PowerPoint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Estefanía Cortés Ancos</cp:lastModifiedBy>
  <cp:revision>868</cp:revision>
  <dcterms:created xsi:type="dcterms:W3CDTF">2016-08-22T22:27:36Z</dcterms:created>
  <dcterms:modified xsi:type="dcterms:W3CDTF">2021-06-18T08:17:06Z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